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6.xml" ContentType="application/vnd.openxmlformats-officedocument.theme+xml"/>
  <Override PartName="/ppt/tags/tag18.xml" ContentType="application/vnd.openxmlformats-officedocument.presentationml.tags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7.xml" ContentType="application/vnd.openxmlformats-officedocument.them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8.xml" ContentType="application/vnd.openxmlformats-officedocument.them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9.xml" ContentType="application/vnd.openxmlformats-officedocument.them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0.xml" ContentType="application/vnd.openxmlformats-officedocument.them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1.xml" ContentType="application/vnd.openxmlformats-officedocument.them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2.xml" ContentType="application/vnd.openxmlformats-officedocument.them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theme/theme13.xml" ContentType="application/vnd.openxmlformats-officedocument.them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theme/theme14.xml" ContentType="application/vnd.openxmlformats-officedocument.them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heme/theme15.xml" ContentType="application/vnd.openxmlformats-officedocument.theme+xml"/>
  <Override PartName="/ppt/theme/theme16.xml" ContentType="application/vnd.openxmlformats-officedocument.them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charts/chart1.xml" ContentType="application/vnd.openxmlformats-officedocument.drawingml.chart+xml"/>
  <Override PartName="/ppt/tags/tag60.xml" ContentType="application/vnd.openxmlformats-officedocument.presentationml.tag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1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93" r:id="rId2"/>
    <p:sldMasterId id="2147483729" r:id="rId3"/>
    <p:sldMasterId id="2147483740" r:id="rId4"/>
    <p:sldMasterId id="2147483750" r:id="rId5"/>
    <p:sldMasterId id="2147483762" r:id="rId6"/>
    <p:sldMasterId id="2147483801" r:id="rId7"/>
    <p:sldMasterId id="2147483813" r:id="rId8"/>
    <p:sldMasterId id="2147483828" r:id="rId9"/>
    <p:sldMasterId id="2147483843" r:id="rId10"/>
    <p:sldMasterId id="2147483858" r:id="rId11"/>
    <p:sldMasterId id="2147483874" r:id="rId12"/>
    <p:sldMasterId id="2147483890" r:id="rId13"/>
    <p:sldMasterId id="2147483909" r:id="rId14"/>
  </p:sldMasterIdLst>
  <p:notesMasterIdLst>
    <p:notesMasterId r:id="rId30"/>
  </p:notesMasterIdLst>
  <p:handoutMasterIdLst>
    <p:handoutMasterId r:id="rId31"/>
  </p:handoutMasterIdLst>
  <p:sldIdLst>
    <p:sldId id="1061" r:id="rId15"/>
    <p:sldId id="1068" r:id="rId16"/>
    <p:sldId id="1081" r:id="rId17"/>
    <p:sldId id="1074" r:id="rId18"/>
    <p:sldId id="1078" r:id="rId19"/>
    <p:sldId id="1077" r:id="rId20"/>
    <p:sldId id="1062" r:id="rId21"/>
    <p:sldId id="1079" r:id="rId22"/>
    <p:sldId id="1075" r:id="rId23"/>
    <p:sldId id="1047" r:id="rId24"/>
    <p:sldId id="1055" r:id="rId25"/>
    <p:sldId id="1069" r:id="rId26"/>
    <p:sldId id="1064" r:id="rId27"/>
    <p:sldId id="1073" r:id="rId28"/>
    <p:sldId id="1070" r:id="rId29"/>
  </p:sldIdLst>
  <p:sldSz cx="9906000" cy="6858000" type="A4"/>
  <p:notesSz cx="6858000" cy="9947275"/>
  <p:custDataLst>
    <p:tags r:id="rId32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40">
          <p15:clr>
            <a:srgbClr val="A4A3A4"/>
          </p15:clr>
        </p15:guide>
        <p15:guide id="2" orient="horz" pos="2341">
          <p15:clr>
            <a:srgbClr val="A4A3A4"/>
          </p15:clr>
        </p15:guide>
        <p15:guide id="3" orient="horz" pos="2251">
          <p15:clr>
            <a:srgbClr val="A4A3A4"/>
          </p15:clr>
        </p15:guide>
        <p15:guide id="4" orient="horz" pos="754">
          <p15:clr>
            <a:srgbClr val="A4A3A4"/>
          </p15:clr>
        </p15:guide>
        <p15:guide id="5" orient="horz" pos="3936">
          <p15:clr>
            <a:srgbClr val="A4A3A4"/>
          </p15:clr>
        </p15:guide>
        <p15:guide id="6" orient="horz">
          <p15:clr>
            <a:srgbClr val="A4A3A4"/>
          </p15:clr>
        </p15:guide>
        <p15:guide id="7" orient="horz" pos="73">
          <p15:clr>
            <a:srgbClr val="A4A3A4"/>
          </p15:clr>
        </p15:guide>
        <p15:guide id="8" orient="horz" pos="266">
          <p15:clr>
            <a:srgbClr val="A4A3A4"/>
          </p15:clr>
        </p15:guide>
        <p15:guide id="9" pos="1536">
          <p15:clr>
            <a:srgbClr val="A4A3A4"/>
          </p15:clr>
        </p15:guide>
        <p15:guide id="10" pos="72">
          <p15:clr>
            <a:srgbClr val="A4A3A4"/>
          </p15:clr>
        </p15:guide>
        <p15:guide id="11" pos="312">
          <p15:clr>
            <a:srgbClr val="A4A3A4"/>
          </p15:clr>
        </p15:guide>
        <p15:guide id="12" pos="2664">
          <p15:clr>
            <a:srgbClr val="A4A3A4"/>
          </p15:clr>
        </p15:guide>
        <p15:guide id="13" pos="3817">
          <p15:clr>
            <a:srgbClr val="A4A3A4"/>
          </p15:clr>
        </p15:guide>
        <p15:guide id="14" pos="4290">
          <p15:clr>
            <a:srgbClr val="A4A3A4"/>
          </p15:clr>
        </p15:guide>
        <p15:guide id="15" pos="4752">
          <p15:clr>
            <a:srgbClr val="A4A3A4"/>
          </p15:clr>
        </p15:guide>
        <p15:guide id="16" pos="61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0000"/>
    <a:srgbClr val="00338D"/>
    <a:srgbClr val="7AB800"/>
    <a:srgbClr val="80BEC9"/>
    <a:srgbClr val="BFDEE4"/>
    <a:srgbClr val="C84E00"/>
    <a:srgbClr val="FE0000"/>
    <a:srgbClr val="7E0000"/>
    <a:srgbClr val="600000"/>
    <a:srgbClr val="FF25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59" autoAdjust="0"/>
    <p:restoredTop sz="97715" autoAdjust="0"/>
  </p:normalViewPr>
  <p:slideViewPr>
    <p:cSldViewPr snapToGrid="0" snapToObjects="1">
      <p:cViewPr varScale="1">
        <p:scale>
          <a:sx n="70" d="100"/>
          <a:sy n="70" d="100"/>
        </p:scale>
        <p:origin x="1098" y="72"/>
      </p:cViewPr>
      <p:guideLst>
        <p:guide orient="horz" pos="3840"/>
        <p:guide orient="horz" pos="2341"/>
        <p:guide orient="horz" pos="2251"/>
        <p:guide orient="horz" pos="754"/>
        <p:guide orient="horz" pos="3936"/>
        <p:guide orient="horz"/>
        <p:guide orient="horz" pos="73"/>
        <p:guide orient="horz" pos="266"/>
        <p:guide pos="1536"/>
        <p:guide pos="72"/>
        <p:guide pos="312"/>
        <p:guide pos="2664"/>
        <p:guide pos="3817"/>
        <p:guide pos="4290"/>
        <p:guide pos="4752"/>
        <p:guide pos="6144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24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xHv\Desktop\&#1057;&#1074;&#1077;&#1090;&#1072;\&#1072;&#1076;&#1084;&#1080;&#1085;&#1080;&#1089;&#1090;&#1088;&#1072;&#1094;&#1080;&#1103;\&#1056;&#1077;&#1081;&#1090;&#1080;&#1085;&#1075;%20&#1048;&#1054;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exHv\Desktop\&#1056;&#1077;&#1081;&#1090;&#1080;&#1085;&#1075;%20&#1048;&#1054;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exHv\Desktop\&#1056;&#1077;&#1081;&#1090;&#1080;&#1085;&#1075;%20&#1048;&#1054;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exHv\Desktop\&#1056;&#1077;&#1081;&#1090;&#1080;&#1085;&#1075;%20&#1048;&#1054;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exHv\Desktop\&#1057;&#1074;&#1077;&#1090;&#1072;\&#1072;&#1076;&#1084;&#1080;&#1085;&#1080;&#1089;&#1090;&#1088;&#1072;&#1094;&#1080;&#1103;\&#1056;&#1077;&#1081;&#1090;&#1080;&#1085;&#1075;%20&#1048;&#1054;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xHv\Desktop\&#1050;&#1086;&#1087;&#1080;&#1103;%20&#1060;&#1054;&#1056;&#1059;&#1052;%20&#1084;&#1072;&#1090;&#1077;&#1088;&#1080;&#1072;&#1083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структура!$A$40</c:f>
          <c:strCache>
            <c:ptCount val="1"/>
            <c:pt idx="0">
              <c:v>Структура субъектов МСП по видам экономической деятельности (%)</c:v>
            </c:pt>
          </c:strCache>
        </c:strRef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1.638855780691301E-2"/>
          <c:y val="0"/>
          <c:w val="0.79979880904338774"/>
          <c:h val="0.9150722843112353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структура!$A$43</c:f>
              <c:strCache>
                <c:ptCount val="1"/>
                <c:pt idx="0">
                  <c:v>сельское хозяйство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структура!$B$42:$E$42</c:f>
              <c:strCache>
                <c:ptCount val="4"/>
                <c:pt idx="0">
                  <c:v>средние</c:v>
                </c:pt>
                <c:pt idx="1">
                  <c:v>малые </c:v>
                </c:pt>
                <c:pt idx="2">
                  <c:v>микро</c:v>
                </c:pt>
                <c:pt idx="3">
                  <c:v>ИП</c:v>
                </c:pt>
              </c:strCache>
            </c:strRef>
          </c:cat>
          <c:val>
            <c:numRef>
              <c:f>структура!$B$43:$E$43</c:f>
              <c:numCache>
                <c:formatCode>0.0%</c:formatCode>
                <c:ptCount val="4"/>
                <c:pt idx="0">
                  <c:v>8.4000000000000047E-2</c:v>
                </c:pt>
                <c:pt idx="1">
                  <c:v>4.5999999999999999E-2</c:v>
                </c:pt>
                <c:pt idx="2">
                  <c:v>3.2000000000000028E-2</c:v>
                </c:pt>
                <c:pt idx="3">
                  <c:v>4.0000000000000022E-2</c:v>
                </c:pt>
              </c:numCache>
            </c:numRef>
          </c:val>
        </c:ser>
        <c:ser>
          <c:idx val="1"/>
          <c:order val="1"/>
          <c:tx>
            <c:strRef>
              <c:f>структура!$A$44</c:f>
              <c:strCache>
                <c:ptCount val="1"/>
                <c:pt idx="0">
                  <c:v>промышленность</c:v>
                </c:pt>
              </c:strCache>
            </c:strRef>
          </c:tx>
          <c:spPr>
            <a:solidFill>
              <a:srgbClr val="7AB8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структура!$B$42:$E$42</c:f>
              <c:strCache>
                <c:ptCount val="4"/>
                <c:pt idx="0">
                  <c:v>средние</c:v>
                </c:pt>
                <c:pt idx="1">
                  <c:v>малые </c:v>
                </c:pt>
                <c:pt idx="2">
                  <c:v>микро</c:v>
                </c:pt>
                <c:pt idx="3">
                  <c:v>ИП</c:v>
                </c:pt>
              </c:strCache>
            </c:strRef>
          </c:cat>
          <c:val>
            <c:numRef>
              <c:f>структура!$B$44:$E$44</c:f>
              <c:numCache>
                <c:formatCode>0.0%</c:formatCode>
                <c:ptCount val="4"/>
                <c:pt idx="0">
                  <c:v>0.255</c:v>
                </c:pt>
                <c:pt idx="1">
                  <c:v>0.16</c:v>
                </c:pt>
                <c:pt idx="2">
                  <c:v>8.4000000000000047E-2</c:v>
                </c:pt>
                <c:pt idx="3">
                  <c:v>3.500000000000001E-2</c:v>
                </c:pt>
              </c:numCache>
            </c:numRef>
          </c:val>
        </c:ser>
        <c:ser>
          <c:idx val="2"/>
          <c:order val="2"/>
          <c:tx>
            <c:strRef>
              <c:f>структура!$A$45</c:f>
              <c:strCache>
                <c:ptCount val="1"/>
                <c:pt idx="0">
                  <c:v>строительство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структура!$B$42:$E$42</c:f>
              <c:strCache>
                <c:ptCount val="4"/>
                <c:pt idx="0">
                  <c:v>средние</c:v>
                </c:pt>
                <c:pt idx="1">
                  <c:v>малые </c:v>
                </c:pt>
                <c:pt idx="2">
                  <c:v>микро</c:v>
                </c:pt>
                <c:pt idx="3">
                  <c:v>ИП</c:v>
                </c:pt>
              </c:strCache>
            </c:strRef>
          </c:cat>
          <c:val>
            <c:numRef>
              <c:f>структура!$B$45:$E$45</c:f>
              <c:numCache>
                <c:formatCode>0.0%</c:formatCode>
                <c:ptCount val="4"/>
                <c:pt idx="0">
                  <c:v>0.16400000000000001</c:v>
                </c:pt>
                <c:pt idx="1">
                  <c:v>0.12000000000000002</c:v>
                </c:pt>
                <c:pt idx="2">
                  <c:v>0.115</c:v>
                </c:pt>
                <c:pt idx="3">
                  <c:v>2.3E-2</c:v>
                </c:pt>
              </c:numCache>
            </c:numRef>
          </c:val>
        </c:ser>
        <c:ser>
          <c:idx val="3"/>
          <c:order val="3"/>
          <c:tx>
            <c:strRef>
              <c:f>структура!$A$46</c:f>
              <c:strCache>
                <c:ptCount val="1"/>
                <c:pt idx="0">
                  <c:v>торговля 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структура!$B$42:$E$42</c:f>
              <c:strCache>
                <c:ptCount val="4"/>
                <c:pt idx="0">
                  <c:v>средние</c:v>
                </c:pt>
                <c:pt idx="1">
                  <c:v>малые </c:v>
                </c:pt>
                <c:pt idx="2">
                  <c:v>микро</c:v>
                </c:pt>
                <c:pt idx="3">
                  <c:v>ИП</c:v>
                </c:pt>
              </c:strCache>
            </c:strRef>
          </c:cat>
          <c:val>
            <c:numRef>
              <c:f>структура!$B$46:$E$46</c:f>
              <c:numCache>
                <c:formatCode>0.0%</c:formatCode>
                <c:ptCount val="4"/>
                <c:pt idx="0">
                  <c:v>0.36200000000000027</c:v>
                </c:pt>
                <c:pt idx="1">
                  <c:v>0.33900000000000036</c:v>
                </c:pt>
                <c:pt idx="2">
                  <c:v>0.40300000000000002</c:v>
                </c:pt>
                <c:pt idx="3">
                  <c:v>0.64500000000000046</c:v>
                </c:pt>
              </c:numCache>
            </c:numRef>
          </c:val>
        </c:ser>
        <c:ser>
          <c:idx val="4"/>
          <c:order val="4"/>
          <c:tx>
            <c:strRef>
              <c:f>структура!$A$47</c:f>
              <c:strCache>
                <c:ptCount val="1"/>
                <c:pt idx="0">
                  <c:v>услуги</c:v>
                </c:pt>
              </c:strCache>
            </c:strRef>
          </c:tx>
          <c:spPr>
            <a:solidFill>
              <a:srgbClr val="8E258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структура!$B$42:$E$42</c:f>
              <c:strCache>
                <c:ptCount val="4"/>
                <c:pt idx="0">
                  <c:v>средние</c:v>
                </c:pt>
                <c:pt idx="1">
                  <c:v>малые </c:v>
                </c:pt>
                <c:pt idx="2">
                  <c:v>микро</c:v>
                </c:pt>
                <c:pt idx="3">
                  <c:v>ИП</c:v>
                </c:pt>
              </c:strCache>
            </c:strRef>
          </c:cat>
          <c:val>
            <c:numRef>
              <c:f>структура!$B$47:$E$47</c:f>
              <c:numCache>
                <c:formatCode>0.0%</c:formatCode>
                <c:ptCount val="4"/>
                <c:pt idx="0">
                  <c:v>0.13500000000000001</c:v>
                </c:pt>
                <c:pt idx="1">
                  <c:v>0.33500000000000035</c:v>
                </c:pt>
                <c:pt idx="2">
                  <c:v>0.36600000000000027</c:v>
                </c:pt>
                <c:pt idx="3">
                  <c:v>0.25700000000000001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22376160"/>
        <c:axId val="322376552"/>
      </c:barChart>
      <c:catAx>
        <c:axId val="322376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2376552"/>
        <c:crosses val="autoZero"/>
        <c:auto val="1"/>
        <c:lblAlgn val="ctr"/>
        <c:lblOffset val="100"/>
        <c:noMultiLvlLbl val="0"/>
      </c:catAx>
      <c:valAx>
        <c:axId val="3223765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one"/>
        <c:crossAx val="322376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7944764626429486"/>
          <c:y val="0.39398777269776813"/>
          <c:w val="0.21988666715888311"/>
          <c:h val="0.324255461010922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'[Рейтинг ИО.xls]структура'!$A$2</c:f>
          <c:strCache>
            <c:ptCount val="1"/>
            <c:pt idx="0">
              <c:v>Количество субъектов МСП</c:v>
            </c:pt>
          </c:strCache>
        </c:strRef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9.5530567414737477E-2"/>
          <c:y val="0.18862110390678988"/>
          <c:w val="0.85835554042935869"/>
          <c:h val="0.6965342461244782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'[Рейтинг ИО.xls]структура'!$A$4</c:f>
              <c:strCache>
                <c:ptCount val="1"/>
                <c:pt idx="0">
                  <c:v>сельское хозяйство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5502991279985092E-3"/>
                  <c:y val="-1.345324688148073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3920131383511847E-2"/>
                      <c:h val="7.5572842790454592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2.7884609205816803E-3"/>
                  <c:y val="-1.345324688147976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'[Рейтинг ИО.xls]структура'!$B$2:$C$3</c:f>
              <c:strCache>
                <c:ptCount val="2"/>
                <c:pt idx="0">
                  <c:v>2013</c:v>
                </c:pt>
                <c:pt idx="1">
                  <c:v>2014</c:v>
                </c:pt>
              </c:strCache>
            </c:strRef>
          </c:cat>
          <c:val>
            <c:numRef>
              <c:f>'[Рейтинг ИО.xls]структура'!$B$4:$C$4</c:f>
              <c:numCache>
                <c:formatCode>0.0%</c:formatCode>
                <c:ptCount val="2"/>
                <c:pt idx="0">
                  <c:v>3.2000000000000035E-2</c:v>
                </c:pt>
                <c:pt idx="1">
                  <c:v>3.2000000000000035E-2</c:v>
                </c:pt>
              </c:numCache>
            </c:numRef>
          </c:val>
        </c:ser>
        <c:ser>
          <c:idx val="1"/>
          <c:order val="1"/>
          <c:tx>
            <c:strRef>
              <c:f>'[Рейтинг ИО.xls]структура'!$A$5</c:f>
              <c:strCache>
                <c:ptCount val="1"/>
                <c:pt idx="0">
                  <c:v>промышленность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6508973839955353E-3"/>
                  <c:y val="2.0570713886054776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1819250862683861E-2"/>
                      <c:h val="6.3718609090609862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7.6508973839955353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'[Рейтинг ИО.xls]структура'!$B$2:$C$3</c:f>
              <c:strCache>
                <c:ptCount val="2"/>
                <c:pt idx="0">
                  <c:v>2013</c:v>
                </c:pt>
                <c:pt idx="1">
                  <c:v>2014</c:v>
                </c:pt>
              </c:strCache>
            </c:strRef>
          </c:cat>
          <c:val>
            <c:numRef>
              <c:f>'[Рейтинг ИО.xls]структура'!$B$5:$C$5</c:f>
              <c:numCache>
                <c:formatCode>0.0%</c:formatCode>
                <c:ptCount val="2"/>
                <c:pt idx="0">
                  <c:v>8.0000000000000057E-2</c:v>
                </c:pt>
                <c:pt idx="1">
                  <c:v>8.1000000000000016E-2</c:v>
                </c:pt>
              </c:numCache>
            </c:numRef>
          </c:val>
        </c:ser>
        <c:ser>
          <c:idx val="2"/>
          <c:order val="2"/>
          <c:tx>
            <c:strRef>
              <c:f>'[Рейтинг ИО.xls]структура'!$A$6</c:f>
              <c:strCache>
                <c:ptCount val="1"/>
                <c:pt idx="0">
                  <c:v>строительство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'[Рейтинг ИО.xls]структура'!$B$2:$C$3</c:f>
              <c:strCache>
                <c:ptCount val="2"/>
                <c:pt idx="0">
                  <c:v>2013</c:v>
                </c:pt>
                <c:pt idx="1">
                  <c:v>2014</c:v>
                </c:pt>
              </c:strCache>
            </c:strRef>
          </c:cat>
          <c:val>
            <c:numRef>
              <c:f>'[Рейтинг ИО.xls]структура'!$B$6:$C$6</c:f>
              <c:numCache>
                <c:formatCode>0.0%</c:formatCode>
                <c:ptCount val="2"/>
                <c:pt idx="0">
                  <c:v>0.11500000000000002</c:v>
                </c:pt>
                <c:pt idx="1">
                  <c:v>0.11799999999999998</c:v>
                </c:pt>
              </c:numCache>
            </c:numRef>
          </c:val>
        </c:ser>
        <c:ser>
          <c:idx val="3"/>
          <c:order val="3"/>
          <c:tx>
            <c:strRef>
              <c:f>'[Рейтинг ИО.xls]структура'!$A$7</c:f>
              <c:strCache>
                <c:ptCount val="1"/>
                <c:pt idx="0">
                  <c:v>торговля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'[Рейтинг ИО.xls]структура'!$B$2:$C$3</c:f>
              <c:strCache>
                <c:ptCount val="2"/>
                <c:pt idx="0">
                  <c:v>2013</c:v>
                </c:pt>
                <c:pt idx="1">
                  <c:v>2014</c:v>
                </c:pt>
              </c:strCache>
            </c:strRef>
          </c:cat>
          <c:val>
            <c:numRef>
              <c:f>'[Рейтинг ИО.xls]структура'!$B$7:$C$7</c:f>
              <c:numCache>
                <c:formatCode>0.0%</c:formatCode>
                <c:ptCount val="2"/>
                <c:pt idx="0">
                  <c:v>0.41200000000000025</c:v>
                </c:pt>
                <c:pt idx="1">
                  <c:v>0.3910000000000004</c:v>
                </c:pt>
              </c:numCache>
            </c:numRef>
          </c:val>
        </c:ser>
        <c:ser>
          <c:idx val="4"/>
          <c:order val="4"/>
          <c:tx>
            <c:strRef>
              <c:f>'[Рейтинг ИО.xls]структура'!$A$8</c:f>
              <c:strCache>
                <c:ptCount val="1"/>
                <c:pt idx="0">
                  <c:v>услуги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'[Рейтинг ИО.xls]структура'!$B$2:$C$3</c:f>
              <c:strCache>
                <c:ptCount val="2"/>
                <c:pt idx="0">
                  <c:v>2013</c:v>
                </c:pt>
                <c:pt idx="1">
                  <c:v>2014</c:v>
                </c:pt>
              </c:strCache>
            </c:strRef>
          </c:cat>
          <c:val>
            <c:numRef>
              <c:f>'[Рейтинг ИО.xls]структура'!$B$8:$C$8</c:f>
              <c:numCache>
                <c:formatCode>0.0%</c:formatCode>
                <c:ptCount val="2"/>
                <c:pt idx="0">
                  <c:v>0.36100000000000032</c:v>
                </c:pt>
                <c:pt idx="1">
                  <c:v>0.37800000000000028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22377336"/>
        <c:axId val="325923432"/>
      </c:barChart>
      <c:catAx>
        <c:axId val="3223773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5923432"/>
        <c:crosses val="autoZero"/>
        <c:auto val="1"/>
        <c:lblAlgn val="ctr"/>
        <c:lblOffset val="100"/>
        <c:noMultiLvlLbl val="0"/>
      </c:catAx>
      <c:valAx>
        <c:axId val="32592343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one"/>
        <c:crossAx val="322377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'[Рейтинг ИО.xls]структура'!$A$10</c:f>
          <c:strCache>
            <c:ptCount val="1"/>
            <c:pt idx="0">
              <c:v>Численность занятых у субъектов МСП</c:v>
            </c:pt>
          </c:strCache>
        </c:strRef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9.2297327453737213E-2"/>
          <c:y val="0.18744835633627163"/>
          <c:w val="0.8605372838743558"/>
          <c:h val="0.6984210377836389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'[Рейтинг ИО.xls]структура'!$A$12</c:f>
              <c:strCache>
                <c:ptCount val="1"/>
                <c:pt idx="0">
                  <c:v>сельское хозяйство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5.192475244771961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4.7597139897522392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'[Рейтинг ИО.xls]структура'!$B$11:$C$11</c:f>
              <c:numCache>
                <c:formatCode>General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'[Рейтинг ИО.xls]структура'!$B$12:$C$12</c:f>
              <c:numCache>
                <c:formatCode>0.0%</c:formatCode>
                <c:ptCount val="2"/>
                <c:pt idx="0">
                  <c:v>4.3000000000000003E-2</c:v>
                </c:pt>
                <c:pt idx="1">
                  <c:v>4.3999999999999997E-2</c:v>
                </c:pt>
              </c:numCache>
            </c:numRef>
          </c:val>
        </c:ser>
        <c:ser>
          <c:idx val="1"/>
          <c:order val="1"/>
          <c:tx>
            <c:strRef>
              <c:f>'[Рейтинг ИО.xls]структура'!$A$13</c:f>
              <c:strCache>
                <c:ptCount val="1"/>
                <c:pt idx="0">
                  <c:v>промышленность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'[Рейтинг ИО.xls]структура'!$B$11:$C$11</c:f>
              <c:numCache>
                <c:formatCode>General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'[Рейтинг ИО.xls]структура'!$B$13:$C$13</c:f>
              <c:numCache>
                <c:formatCode>0.0%</c:formatCode>
                <c:ptCount val="2"/>
                <c:pt idx="0">
                  <c:v>0.11899999999999998</c:v>
                </c:pt>
                <c:pt idx="1">
                  <c:v>0.113</c:v>
                </c:pt>
              </c:numCache>
            </c:numRef>
          </c:val>
        </c:ser>
        <c:ser>
          <c:idx val="2"/>
          <c:order val="2"/>
          <c:tx>
            <c:strRef>
              <c:f>'[Рейтинг ИО.xls]структура'!$A$14</c:f>
              <c:strCache>
                <c:ptCount val="1"/>
                <c:pt idx="0">
                  <c:v>строительство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'[Рейтинг ИО.xls]структура'!$B$11:$C$11</c:f>
              <c:numCache>
                <c:formatCode>General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'[Рейтинг ИО.xls]структура'!$B$14:$C$14</c:f>
              <c:numCache>
                <c:formatCode>0.0%</c:formatCode>
                <c:ptCount val="2"/>
                <c:pt idx="0">
                  <c:v>0.11700000000000002</c:v>
                </c:pt>
                <c:pt idx="1">
                  <c:v>0.10800000000000007</c:v>
                </c:pt>
              </c:numCache>
            </c:numRef>
          </c:val>
        </c:ser>
        <c:ser>
          <c:idx val="3"/>
          <c:order val="3"/>
          <c:tx>
            <c:strRef>
              <c:f>'[Рейтинг ИО.xls]структура'!$A$15</c:f>
              <c:strCache>
                <c:ptCount val="1"/>
                <c:pt idx="0">
                  <c:v>торговля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'[Рейтинг ИО.xls]структура'!$B$11:$C$11</c:f>
              <c:numCache>
                <c:formatCode>General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'[Рейтинг ИО.xls]структура'!$B$15:$C$15</c:f>
              <c:numCache>
                <c:formatCode>0.0%</c:formatCode>
                <c:ptCount val="2"/>
                <c:pt idx="0">
                  <c:v>0.34600000000000025</c:v>
                </c:pt>
                <c:pt idx="1">
                  <c:v>0.33900000000000041</c:v>
                </c:pt>
              </c:numCache>
            </c:numRef>
          </c:val>
        </c:ser>
        <c:ser>
          <c:idx val="4"/>
          <c:order val="4"/>
          <c:tx>
            <c:strRef>
              <c:f>'[Рейтинг ИО.xls]структура'!$A$16</c:f>
              <c:strCache>
                <c:ptCount val="1"/>
                <c:pt idx="0">
                  <c:v>услуги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'[Рейтинг ИО.xls]структура'!$B$11:$C$11</c:f>
              <c:numCache>
                <c:formatCode>General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'[Рейтинг ИО.xls]структура'!$B$16:$C$16</c:f>
              <c:numCache>
                <c:formatCode>0.0%</c:formatCode>
                <c:ptCount val="2"/>
                <c:pt idx="0">
                  <c:v>0.37500000000000028</c:v>
                </c:pt>
                <c:pt idx="1">
                  <c:v>0.39600000000000041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25921864"/>
        <c:axId val="325923824"/>
      </c:barChart>
      <c:catAx>
        <c:axId val="3259218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5923824"/>
        <c:crosses val="autoZero"/>
        <c:auto val="1"/>
        <c:lblAlgn val="ctr"/>
        <c:lblOffset val="100"/>
        <c:noMultiLvlLbl val="0"/>
      </c:catAx>
      <c:valAx>
        <c:axId val="32592382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one"/>
        <c:crossAx val="325921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структура!$A$19</c:f>
          <c:strCache>
            <c:ptCount val="1"/>
            <c:pt idx="0">
              <c:v>Оборот субъектов, МСП</c:v>
            </c:pt>
          </c:strCache>
        </c:strRef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9.0794768211815341E-2"/>
          <c:y val="0.21011730557283345"/>
          <c:w val="0.90920523178818535"/>
          <c:h val="0.7004934472561408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структура!$A$22</c:f>
              <c:strCache>
                <c:ptCount val="1"/>
                <c:pt idx="0">
                  <c:v>сельское хозяйство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9135611055551552E-3"/>
                  <c:y val="1.9597538518540945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7012777229639104E-3"/>
                  <c:y val="-9.234191733589835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5342631558929401E-2"/>
                      <c:h val="5.7345000503335207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структура!$B$21:$C$21</c:f>
              <c:numCache>
                <c:formatCode>General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структура!$B$22:$C$22</c:f>
              <c:numCache>
                <c:formatCode>0.0%</c:formatCode>
                <c:ptCount val="2"/>
                <c:pt idx="0">
                  <c:v>1.9000000000000017E-2</c:v>
                </c:pt>
                <c:pt idx="1">
                  <c:v>2.3E-2</c:v>
                </c:pt>
              </c:numCache>
            </c:numRef>
          </c:val>
        </c:ser>
        <c:ser>
          <c:idx val="1"/>
          <c:order val="1"/>
          <c:tx>
            <c:strRef>
              <c:f>структура!$A$23</c:f>
              <c:strCache>
                <c:ptCount val="1"/>
                <c:pt idx="0">
                  <c:v>промышленность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8566161368709142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8207701710886532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структура!$B$21:$C$21</c:f>
              <c:numCache>
                <c:formatCode>General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структура!$B$23:$C$23</c:f>
              <c:numCache>
                <c:formatCode>0.0%</c:formatCode>
                <c:ptCount val="2"/>
                <c:pt idx="0">
                  <c:v>6.6000000000000003E-2</c:v>
                </c:pt>
                <c:pt idx="1">
                  <c:v>7.3999999999999996E-2</c:v>
                </c:pt>
              </c:numCache>
            </c:numRef>
          </c:val>
        </c:ser>
        <c:ser>
          <c:idx val="2"/>
          <c:order val="2"/>
          <c:tx>
            <c:strRef>
              <c:f>структура!$A$24</c:f>
              <c:strCache>
                <c:ptCount val="1"/>
                <c:pt idx="0">
                  <c:v>строительство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структура!$B$21:$C$21</c:f>
              <c:numCache>
                <c:formatCode>General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структура!$B$24:$C$24</c:f>
              <c:numCache>
                <c:formatCode>0.0%</c:formatCode>
                <c:ptCount val="2"/>
                <c:pt idx="0">
                  <c:v>0.11600000000000002</c:v>
                </c:pt>
                <c:pt idx="1">
                  <c:v>0.10900000000000007</c:v>
                </c:pt>
              </c:numCache>
            </c:numRef>
          </c:val>
        </c:ser>
        <c:ser>
          <c:idx val="3"/>
          <c:order val="3"/>
          <c:tx>
            <c:strRef>
              <c:f>структура!$A$25</c:f>
              <c:strCache>
                <c:ptCount val="1"/>
                <c:pt idx="0">
                  <c:v>торговля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структура!$B$21:$C$21</c:f>
              <c:numCache>
                <c:formatCode>General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структура!$B$25:$C$25</c:f>
              <c:numCache>
                <c:formatCode>0.0%</c:formatCode>
                <c:ptCount val="2"/>
                <c:pt idx="0">
                  <c:v>0.60200000000000053</c:v>
                </c:pt>
                <c:pt idx="1">
                  <c:v>0.60300000000000054</c:v>
                </c:pt>
              </c:numCache>
            </c:numRef>
          </c:val>
        </c:ser>
        <c:ser>
          <c:idx val="4"/>
          <c:order val="4"/>
          <c:tx>
            <c:strRef>
              <c:f>структура!$A$26</c:f>
              <c:strCache>
                <c:ptCount val="1"/>
                <c:pt idx="0">
                  <c:v>услуги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структура!$B$21:$C$21</c:f>
              <c:numCache>
                <c:formatCode>General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структура!$B$26:$C$26</c:f>
              <c:numCache>
                <c:formatCode>0.0%</c:formatCode>
                <c:ptCount val="2"/>
                <c:pt idx="0">
                  <c:v>0.19700000000000006</c:v>
                </c:pt>
                <c:pt idx="1">
                  <c:v>0.19100000000000006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25924608"/>
        <c:axId val="325923040"/>
      </c:barChart>
      <c:catAx>
        <c:axId val="325924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5923040"/>
        <c:crosses val="autoZero"/>
        <c:auto val="1"/>
        <c:lblAlgn val="ctr"/>
        <c:lblOffset val="100"/>
        <c:noMultiLvlLbl val="0"/>
      </c:catAx>
      <c:valAx>
        <c:axId val="32592304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one"/>
        <c:crossAx val="325924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'[Рейтинг ИО.xls]структура'!$A$28</c:f>
          <c:strCache>
            <c:ptCount val="1"/>
            <c:pt idx="0">
              <c:v>Инвестиции в основной капитал у субъектов МСП</c:v>
            </c:pt>
          </c:strCache>
        </c:strRef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'[Рейтинг ИО.xls]структура'!$A$30</c:f>
              <c:strCache>
                <c:ptCount val="1"/>
                <c:pt idx="0">
                  <c:v>сельское хозяйство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'[Рейтинг ИО.xls]структура'!$B$28:$C$29</c:f>
              <c:strCache>
                <c:ptCount val="2"/>
                <c:pt idx="0">
                  <c:v>2013</c:v>
                </c:pt>
                <c:pt idx="1">
                  <c:v>2014</c:v>
                </c:pt>
              </c:strCache>
            </c:strRef>
          </c:cat>
          <c:val>
            <c:numRef>
              <c:f>'[Рейтинг ИО.xls]структура'!$B$30:$C$30</c:f>
              <c:numCache>
                <c:formatCode>0.0%</c:formatCode>
                <c:ptCount val="2"/>
                <c:pt idx="0">
                  <c:v>0.17900000000000013</c:v>
                </c:pt>
                <c:pt idx="1">
                  <c:v>0.222</c:v>
                </c:pt>
              </c:numCache>
            </c:numRef>
          </c:val>
        </c:ser>
        <c:ser>
          <c:idx val="1"/>
          <c:order val="1"/>
          <c:tx>
            <c:strRef>
              <c:f>'[Рейтинг ИО.xls]структура'!$A$31</c:f>
              <c:strCache>
                <c:ptCount val="1"/>
                <c:pt idx="0">
                  <c:v>промышленность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'[Рейтинг ИО.xls]структура'!$B$28:$C$29</c:f>
              <c:strCache>
                <c:ptCount val="2"/>
                <c:pt idx="0">
                  <c:v>2013</c:v>
                </c:pt>
                <c:pt idx="1">
                  <c:v>2014</c:v>
                </c:pt>
              </c:strCache>
            </c:strRef>
          </c:cat>
          <c:val>
            <c:numRef>
              <c:f>'[Рейтинг ИО.xls]структура'!$B$31:$C$31</c:f>
              <c:numCache>
                <c:formatCode>0.0%</c:formatCode>
                <c:ptCount val="2"/>
                <c:pt idx="0">
                  <c:v>0.14300000000000004</c:v>
                </c:pt>
                <c:pt idx="1">
                  <c:v>0.224</c:v>
                </c:pt>
              </c:numCache>
            </c:numRef>
          </c:val>
        </c:ser>
        <c:ser>
          <c:idx val="2"/>
          <c:order val="2"/>
          <c:tx>
            <c:strRef>
              <c:f>'[Рейтинг ИО.xls]структура'!$A$32</c:f>
              <c:strCache>
                <c:ptCount val="1"/>
                <c:pt idx="0">
                  <c:v>строительство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'[Рейтинг ИО.xls]структура'!$B$28:$C$29</c:f>
              <c:strCache>
                <c:ptCount val="2"/>
                <c:pt idx="0">
                  <c:v>2013</c:v>
                </c:pt>
                <c:pt idx="1">
                  <c:v>2014</c:v>
                </c:pt>
              </c:strCache>
            </c:strRef>
          </c:cat>
          <c:val>
            <c:numRef>
              <c:f>'[Рейтинг ИО.xls]структура'!$B$32:$C$32</c:f>
              <c:numCache>
                <c:formatCode>0.0%</c:formatCode>
                <c:ptCount val="2"/>
                <c:pt idx="0">
                  <c:v>0.2</c:v>
                </c:pt>
                <c:pt idx="1">
                  <c:v>0.18900000000000014</c:v>
                </c:pt>
              </c:numCache>
            </c:numRef>
          </c:val>
        </c:ser>
        <c:ser>
          <c:idx val="3"/>
          <c:order val="3"/>
          <c:tx>
            <c:strRef>
              <c:f>'[Рейтинг ИО.xls]структура'!$A$33</c:f>
              <c:strCache>
                <c:ptCount val="1"/>
                <c:pt idx="0">
                  <c:v>торговля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'[Рейтинг ИО.xls]структура'!$B$28:$C$29</c:f>
              <c:strCache>
                <c:ptCount val="2"/>
                <c:pt idx="0">
                  <c:v>2013</c:v>
                </c:pt>
                <c:pt idx="1">
                  <c:v>2014</c:v>
                </c:pt>
              </c:strCache>
            </c:strRef>
          </c:cat>
          <c:val>
            <c:numRef>
              <c:f>'[Рейтинг ИО.xls]структура'!$B$33:$C$33</c:f>
              <c:numCache>
                <c:formatCode>0.0%</c:formatCode>
                <c:ptCount val="2"/>
                <c:pt idx="0">
                  <c:v>0.28800000000000026</c:v>
                </c:pt>
                <c:pt idx="1">
                  <c:v>0.19600000000000001</c:v>
                </c:pt>
              </c:numCache>
            </c:numRef>
          </c:val>
        </c:ser>
        <c:ser>
          <c:idx val="4"/>
          <c:order val="4"/>
          <c:tx>
            <c:strRef>
              <c:f>'[Рейтинг ИО.xls]структура'!$A$34</c:f>
              <c:strCache>
                <c:ptCount val="1"/>
                <c:pt idx="0">
                  <c:v>услуги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'[Рейтинг ИО.xls]структура'!$B$28:$C$29</c:f>
              <c:strCache>
                <c:ptCount val="2"/>
                <c:pt idx="0">
                  <c:v>2013</c:v>
                </c:pt>
                <c:pt idx="1">
                  <c:v>2014</c:v>
                </c:pt>
              </c:strCache>
            </c:strRef>
          </c:cat>
          <c:val>
            <c:numRef>
              <c:f>'[Рейтинг ИО.xls]структура'!$B$34:$C$34</c:f>
              <c:numCache>
                <c:formatCode>0.0%</c:formatCode>
                <c:ptCount val="2"/>
                <c:pt idx="0">
                  <c:v>0.19</c:v>
                </c:pt>
                <c:pt idx="1">
                  <c:v>0.16900000000000001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25925392"/>
        <c:axId val="325922256"/>
      </c:barChart>
      <c:catAx>
        <c:axId val="3259253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5922256"/>
        <c:crosses val="autoZero"/>
        <c:auto val="1"/>
        <c:lblAlgn val="ctr"/>
        <c:lblOffset val="100"/>
        <c:noMultiLvlLbl val="0"/>
      </c:catAx>
      <c:valAx>
        <c:axId val="32592225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one"/>
        <c:crossAx val="325925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696286499343859"/>
          <c:y val="6.4116686389186876E-3"/>
          <c:w val="0.81846790337648467"/>
          <c:h val="0.6783216783216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'соотн врп-оквэд-занятость'!$A$40</c:f>
              <c:strCache>
                <c:ptCount val="1"/>
                <c:pt idx="0">
                  <c:v>Валовой региональный продукт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6594488188976536E-5"/>
                  <c:y val="4.3787721568327425E-3"/>
                </c:manualLayout>
              </c:layout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6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9.5485008060150739E-17"/>
                  <c:y val="6.1420635867059084E-3"/>
                </c:manualLayout>
              </c:layout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6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"/>
                  <c:y val="1.0946907498631643E-2"/>
                </c:manualLayout>
              </c:layout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6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8297244094488241E-5"/>
                  <c:y val="8.4734812146366884E-3"/>
                </c:manualLayout>
              </c:layout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6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0"/>
                  <c:y val="6.78120555952067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0"/>
                  <c:y val="4.52080370634701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r>
                      <a:rPr lang="en-US" smtClean="0"/>
                      <a:t>0,4%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2.6749097769028954E-3"/>
                  <c:y val="1.6920976707181889E-3"/>
                </c:manualLayout>
              </c:layout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6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6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'соотн врп-оквэд-занятость'!$A$42:$A$56</c:f>
              <c:strCache>
                <c:ptCount val="15"/>
                <c:pt idx="0">
                  <c:v>Транспорт и связь</c:v>
                </c:pt>
                <c:pt idx="1">
                  <c:v>Обрабатывающие производства</c:v>
                </c:pt>
                <c:pt idx="2">
                  <c:v>Добыча полезных ископаемых</c:v>
                </c:pt>
                <c:pt idx="3">
                  <c:v>Оптовая и розничная торговаля</c:v>
                </c:pt>
                <c:pt idx="4">
                  <c:v>Производство и распределение электроэнергии, газа и воды</c:v>
                </c:pt>
                <c:pt idx="5">
                  <c:v>Государственнное управление и обеспечение военной безопасности; социальное страхование</c:v>
                </c:pt>
                <c:pt idx="6">
                  <c:v>Сельское хозяйство, охота и лесное хозяйство</c:v>
                </c:pt>
                <c:pt idx="7">
                  <c:v>Операции с недвижимым имуществом, аренда</c:v>
                </c:pt>
                <c:pt idx="8">
                  <c:v>Строительство</c:v>
                </c:pt>
                <c:pt idx="9">
                  <c:v>Здравоохранение и предоставление социяльных услуг</c:v>
                </c:pt>
                <c:pt idx="10">
                  <c:v>Образование</c:v>
                </c:pt>
                <c:pt idx="11">
                  <c:v>Предоставление прочих коммунальных, социальных и персональных услуг</c:v>
                </c:pt>
                <c:pt idx="12">
                  <c:v>Гостиницы и рестораны</c:v>
                </c:pt>
                <c:pt idx="13">
                  <c:v>Финансовая деятельность</c:v>
                </c:pt>
                <c:pt idx="14">
                  <c:v>Рыболовство и рыбоводство</c:v>
                </c:pt>
              </c:strCache>
            </c:strRef>
          </c:cat>
          <c:val>
            <c:numRef>
              <c:f>'соотн врп-оквэд-занятость'!$B$42:$B$56</c:f>
              <c:numCache>
                <c:formatCode>0.0%</c:formatCode>
                <c:ptCount val="15"/>
                <c:pt idx="0">
                  <c:v>0.17200000000000001</c:v>
                </c:pt>
                <c:pt idx="1">
                  <c:v>0.13600000000000001</c:v>
                </c:pt>
                <c:pt idx="2">
                  <c:v>0.15700000000000028</c:v>
                </c:pt>
                <c:pt idx="3">
                  <c:v>0.10900000000000012</c:v>
                </c:pt>
                <c:pt idx="4">
                  <c:v>6.5000000000000099E-2</c:v>
                </c:pt>
                <c:pt idx="5">
                  <c:v>6.9000000000000131E-2</c:v>
                </c:pt>
                <c:pt idx="6">
                  <c:v>5.5000000000000077E-2</c:v>
                </c:pt>
                <c:pt idx="7">
                  <c:v>6.8000000000000033E-2</c:v>
                </c:pt>
                <c:pt idx="8">
                  <c:v>6.6000000000000003E-2</c:v>
                </c:pt>
                <c:pt idx="9">
                  <c:v>4.5000000000000033E-2</c:v>
                </c:pt>
                <c:pt idx="10">
                  <c:v>3.8000000000000041E-2</c:v>
                </c:pt>
                <c:pt idx="11">
                  <c:v>1.0000000000000016E-2</c:v>
                </c:pt>
                <c:pt idx="12">
                  <c:v>6.0000000000000123E-3</c:v>
                </c:pt>
                <c:pt idx="13">
                  <c:v>4.0000000000000079E-3</c:v>
                </c:pt>
                <c:pt idx="14" formatCode="0%">
                  <c:v>0</c:v>
                </c:pt>
              </c:numCache>
            </c:numRef>
          </c:val>
        </c:ser>
        <c:ser>
          <c:idx val="1"/>
          <c:order val="1"/>
          <c:tx>
            <c:strRef>
              <c:f>'форум показатели 2'!$F$58</c:f>
              <c:strCache>
                <c:ptCount val="1"/>
                <c:pt idx="0">
                  <c:v>Структура предприятий по видам деятельности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000000"/>
              </a:solidFill>
            </a:ln>
          </c:spPr>
          <c:invertIfNegative val="0"/>
          <c:dLbls>
            <c:dLbl>
              <c:idx val="0"/>
              <c:layout>
                <c:manualLayout>
                  <c:x val="-1.953073736876645E-3"/>
                  <c:y val="9.4616505917090865E-3"/>
                </c:manualLayout>
              </c:layout>
              <c:tx>
                <c:rich>
                  <a:bodyPr/>
                  <a:lstStyle/>
                  <a:p>
                    <a:pPr>
                      <a:defRPr sz="600" b="1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600" b="1" dirty="0" smtClean="0"/>
                      <a:t>8,1%</a:t>
                    </a:r>
                    <a:endParaRPr lang="en-US" sz="600" b="1" dirty="0"/>
                  </a:p>
                </c:rich>
              </c:tx>
              <c:numFmt formatCode="0%" sourceLinked="0"/>
              <c:spPr>
                <a:noFill/>
                <a:ln w="25400">
                  <a:noFill/>
                </a:ln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9654999179790021E-2"/>
                      <c:h val="2.6593716794785768E-2"/>
                    </c:manualLayout>
                  </c15:layout>
                </c:ext>
              </c:extLst>
            </c:dLbl>
            <c:dLbl>
              <c:idx val="1"/>
              <c:layout/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6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2596374671916036E-3"/>
                  <c:y val="1.0946930392081763E-2"/>
                </c:manualLayout>
              </c:layout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6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4.520803706347109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5.6697014435791263E-5"/>
                  <c:y val="6.5681582352490183E-3"/>
                </c:manualLayout>
              </c:layout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6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2723507217857392E-4"/>
                  <c:y val="5.5029216138912434E-3"/>
                </c:manualLayout>
              </c:layout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6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8.478920603674549E-5"/>
                  <c:y val="6.5681582352491077E-3"/>
                </c:manualLayout>
              </c:layout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6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r>
                      <a:rPr lang="en-US" smtClean="0"/>
                      <a:t>1,6%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1.1606996391076135E-3"/>
                  <c:y val="-9.1126231874514661E-3"/>
                </c:manualLayout>
              </c:layout>
              <c:tx>
                <c:rich>
                  <a:bodyPr/>
                  <a:lstStyle/>
                  <a:p>
                    <a:pPr>
                      <a:defRPr sz="600" b="1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600" b="1" dirty="0" smtClean="0"/>
                      <a:t>0,1%</a:t>
                    </a:r>
                    <a:endParaRPr lang="en-US" sz="600" b="1" dirty="0"/>
                  </a:p>
                </c:rich>
              </c:tx>
              <c:numFmt formatCode="0%" sourceLinked="0"/>
              <c:spPr>
                <a:noFill/>
                <a:ln w="25400">
                  <a:noFill/>
                </a:ln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6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'соотн врп-оквэд-занятость'!$A$42:$A$56</c:f>
              <c:strCache>
                <c:ptCount val="15"/>
                <c:pt idx="0">
                  <c:v>Транспорт и связь</c:v>
                </c:pt>
                <c:pt idx="1">
                  <c:v>Обрабатывающие производства</c:v>
                </c:pt>
                <c:pt idx="2">
                  <c:v>Добыча полезных ископаемых</c:v>
                </c:pt>
                <c:pt idx="3">
                  <c:v>Оптовая и розничная торговаля</c:v>
                </c:pt>
                <c:pt idx="4">
                  <c:v>Производство и распределение электроэнергии, газа и воды</c:v>
                </c:pt>
                <c:pt idx="5">
                  <c:v>Государственнное управление и обеспечение военной безопасности; социальное страхование</c:v>
                </c:pt>
                <c:pt idx="6">
                  <c:v>Сельское хозяйство, охота и лесное хозяйство</c:v>
                </c:pt>
                <c:pt idx="7">
                  <c:v>Операции с недвижимым имуществом, аренда</c:v>
                </c:pt>
                <c:pt idx="8">
                  <c:v>Строительство</c:v>
                </c:pt>
                <c:pt idx="9">
                  <c:v>Здравоохранение и предоставление социяльных услуг</c:v>
                </c:pt>
                <c:pt idx="10">
                  <c:v>Образование</c:v>
                </c:pt>
                <c:pt idx="11">
                  <c:v>Предоставление прочих коммунальных, социальных и персональных услуг</c:v>
                </c:pt>
                <c:pt idx="12">
                  <c:v>Гостиницы и рестораны</c:v>
                </c:pt>
                <c:pt idx="13">
                  <c:v>Финансовая деятельность</c:v>
                </c:pt>
                <c:pt idx="14">
                  <c:v>Рыболовство и рыбоводство</c:v>
                </c:pt>
              </c:strCache>
            </c:strRef>
          </c:cat>
          <c:val>
            <c:numRef>
              <c:f>'форум показатели 2'!$F$59:$F$73</c:f>
              <c:numCache>
                <c:formatCode>0.0%</c:formatCode>
                <c:ptCount val="15"/>
                <c:pt idx="0">
                  <c:v>8.0726405090138148E-2</c:v>
                </c:pt>
                <c:pt idx="1">
                  <c:v>5.1365323435843165E-3</c:v>
                </c:pt>
                <c:pt idx="2">
                  <c:v>8.056071049840953E-2</c:v>
                </c:pt>
                <c:pt idx="3">
                  <c:v>0.39127120890774197</c:v>
                </c:pt>
                <c:pt idx="4">
                  <c:v>0</c:v>
                </c:pt>
                <c:pt idx="5">
                  <c:v>0.19498939554613018</c:v>
                </c:pt>
                <c:pt idx="6">
                  <c:v>0.11780885471898209</c:v>
                </c:pt>
                <c:pt idx="7">
                  <c:v>8.2515906680806148E-3</c:v>
                </c:pt>
                <c:pt idx="8">
                  <c:v>3.2045334040297004E-2</c:v>
                </c:pt>
                <c:pt idx="9">
                  <c:v>1.4415429480381761E-2</c:v>
                </c:pt>
                <c:pt idx="10">
                  <c:v>3.0819194061505882E-3</c:v>
                </c:pt>
                <c:pt idx="11">
                  <c:v>2.5086161187698838E-2</c:v>
                </c:pt>
                <c:pt idx="12">
                  <c:v>3.0090137857900399E-2</c:v>
                </c:pt>
                <c:pt idx="13">
                  <c:v>1.5774125132555713E-2</c:v>
                </c:pt>
                <c:pt idx="14">
                  <c:v>7.6219512195122062E-4</c:v>
                </c:pt>
              </c:numCache>
            </c:numRef>
          </c:val>
        </c:ser>
        <c:ser>
          <c:idx val="2"/>
          <c:order val="2"/>
          <c:tx>
            <c:strRef>
              <c:f>'форум показатели 2'!$H$58</c:f>
              <c:strCache>
                <c:ptCount val="1"/>
                <c:pt idx="0">
                  <c:v>Оборот предприятий 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2.604166666666675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302083333333336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302083333333336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3020833333333369E-3"/>
                  <c:y val="-8.288044384107115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4.52080370634710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302083333333336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3020833333333369E-3"/>
                  <c:y val="-8.288044384107115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604166666666675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0"/>
                  <c:y val="-1.1301119343879191E-3"/>
                </c:manualLayout>
              </c:layout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6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34375E-2"/>
                      <c:h val="2.1078336273042304E-2"/>
                    </c:manualLayout>
                  </c15:layout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6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'соотн врп-оквэд-занятость'!$A$42:$A$56</c:f>
              <c:strCache>
                <c:ptCount val="15"/>
                <c:pt idx="0">
                  <c:v>Транспорт и связь</c:v>
                </c:pt>
                <c:pt idx="1">
                  <c:v>Обрабатывающие производства</c:v>
                </c:pt>
                <c:pt idx="2">
                  <c:v>Добыча полезных ископаемых</c:v>
                </c:pt>
                <c:pt idx="3">
                  <c:v>Оптовая и розничная торговаля</c:v>
                </c:pt>
                <c:pt idx="4">
                  <c:v>Производство и распределение электроэнергии, газа и воды</c:v>
                </c:pt>
                <c:pt idx="5">
                  <c:v>Государственнное управление и обеспечение военной безопасности; социальное страхование</c:v>
                </c:pt>
                <c:pt idx="6">
                  <c:v>Сельское хозяйство, охота и лесное хозяйство</c:v>
                </c:pt>
                <c:pt idx="7">
                  <c:v>Операции с недвижимым имуществом, аренда</c:v>
                </c:pt>
                <c:pt idx="8">
                  <c:v>Строительство</c:v>
                </c:pt>
                <c:pt idx="9">
                  <c:v>Здравоохранение и предоставление социяльных услуг</c:v>
                </c:pt>
                <c:pt idx="10">
                  <c:v>Образование</c:v>
                </c:pt>
                <c:pt idx="11">
                  <c:v>Предоставление прочих коммунальных, социальных и персональных услуг</c:v>
                </c:pt>
                <c:pt idx="12">
                  <c:v>Гостиницы и рестораны</c:v>
                </c:pt>
                <c:pt idx="13">
                  <c:v>Финансовая деятельность</c:v>
                </c:pt>
                <c:pt idx="14">
                  <c:v>Рыболовство и рыбоводство</c:v>
                </c:pt>
              </c:strCache>
            </c:strRef>
          </c:cat>
          <c:val>
            <c:numRef>
              <c:f>'форум показатели 2'!$H$59:$H$73</c:f>
              <c:numCache>
                <c:formatCode>0.0%</c:formatCode>
                <c:ptCount val="15"/>
                <c:pt idx="0">
                  <c:v>4.4852589896781467E-2</c:v>
                </c:pt>
                <c:pt idx="1">
                  <c:v>5.009797794656364E-3</c:v>
                </c:pt>
                <c:pt idx="2">
                  <c:v>7.366395043176012E-2</c:v>
                </c:pt>
                <c:pt idx="3">
                  <c:v>0.60278888203572945</c:v>
                </c:pt>
                <c:pt idx="4">
                  <c:v>0</c:v>
                </c:pt>
                <c:pt idx="5">
                  <c:v>0.10280086660972428</c:v>
                </c:pt>
                <c:pt idx="6">
                  <c:v>0.10892767273498349</c:v>
                </c:pt>
                <c:pt idx="7">
                  <c:v>7.6542089557085921E-3</c:v>
                </c:pt>
                <c:pt idx="8">
                  <c:v>2.2734035896158401E-2</c:v>
                </c:pt>
                <c:pt idx="9">
                  <c:v>4.9224846019148803E-3</c:v>
                </c:pt>
                <c:pt idx="10">
                  <c:v>2.0539603377873461E-4</c:v>
                </c:pt>
                <c:pt idx="11">
                  <c:v>1.2235073040459642E-2</c:v>
                </c:pt>
                <c:pt idx="12">
                  <c:v>1.3765970281834629E-2</c:v>
                </c:pt>
                <c:pt idx="13">
                  <c:v>3.8252291091167822E-4</c:v>
                </c:pt>
                <c:pt idx="14">
                  <c:v>5.6548775599737966E-5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"/>
        <c:overlap val="-67"/>
        <c:axId val="326453216"/>
        <c:axId val="326454000"/>
      </c:barChart>
      <c:catAx>
        <c:axId val="326453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326454000"/>
        <c:crosses val="autoZero"/>
        <c:auto val="1"/>
        <c:lblAlgn val="ctr"/>
        <c:lblOffset val="100"/>
        <c:noMultiLvlLbl val="0"/>
      </c:catAx>
      <c:valAx>
        <c:axId val="326454000"/>
        <c:scaling>
          <c:orientation val="minMax"/>
        </c:scaling>
        <c:delete val="1"/>
        <c:axPos val="l"/>
        <c:majorGridlines/>
        <c:numFmt formatCode="0.0%" sourceLinked="1"/>
        <c:majorTickMark val="out"/>
        <c:minorTickMark val="none"/>
        <c:tickLblPos val="none"/>
        <c:crossAx val="32645321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175">
            <a:solidFill>
              <a:srgbClr val="000000"/>
            </a:solidFill>
            <a:prstDash val="solid"/>
          </a:ln>
        </c:spPr>
        <c:txPr>
          <a:bodyPr/>
          <a:lstStyle/>
          <a:p>
            <a:pPr rtl="0">
              <a:defRPr sz="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6FFFD-D803-4434-B788-59BFBD4F82F7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E90E5-82C3-43EA-B0DD-D615B908A4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123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D2B4FA1-9BC6-45C7-8FAB-CB484C220501}" type="datetimeFigureOut">
              <a:rPr lang="ru-RU"/>
              <a:pPr>
                <a:defRPr/>
              </a:pPr>
              <a:t>20.11.2014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746125"/>
            <a:ext cx="538797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9" tIns="45939" rIns="91879" bIns="45939" rtlCol="0" anchor="ctr"/>
          <a:lstStyle/>
          <a:p>
            <a:pPr lvl="0"/>
            <a:endParaRPr lang="ru-R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879" tIns="45939" rIns="91879" bIns="4593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71D8F0E-C6F3-41C9-AF92-6007DBD4D7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6501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395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82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8D068E-AB13-4A11-9459-8C3248B6D943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497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8.bin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8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9.bin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.bin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1.bin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3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2.bin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38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3.bin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43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5.bin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4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6.bin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48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7.bin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5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8.bin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53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9.bin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1"/>
          <p:cNvSpPr>
            <a:spLocks/>
          </p:cNvSpPr>
          <p:nvPr userDrawn="1"/>
        </p:nvSpPr>
        <p:spPr bwMode="gray">
          <a:xfrm>
            <a:off x="0" y="0"/>
            <a:ext cx="5224463" cy="5591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22"/>
              </a:cxn>
              <a:cxn ang="0">
                <a:pos x="2247" y="3522"/>
              </a:cxn>
              <a:cxn ang="0">
                <a:pos x="3291" y="0"/>
              </a:cxn>
              <a:cxn ang="0">
                <a:pos x="0" y="0"/>
              </a:cxn>
            </a:cxnLst>
            <a:rect l="0" t="0" r="r" b="b"/>
            <a:pathLst>
              <a:path w="3291" h="3522">
                <a:moveTo>
                  <a:pt x="0" y="0"/>
                </a:moveTo>
                <a:lnTo>
                  <a:pt x="0" y="3522"/>
                </a:lnTo>
                <a:lnTo>
                  <a:pt x="2247" y="3522"/>
                </a:lnTo>
                <a:lnTo>
                  <a:pt x="3291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GB" dirty="0">
              <a:latin typeface="+mn-lt"/>
              <a:cs typeface="+mn-cs"/>
            </a:endParaRPr>
          </a:p>
        </p:txBody>
      </p:sp>
      <p:grpSp>
        <p:nvGrpSpPr>
          <p:cNvPr id="5" name="Group 19"/>
          <p:cNvGrpSpPr>
            <a:grpSpLocks/>
          </p:cNvGrpSpPr>
          <p:nvPr userDrawn="1"/>
        </p:nvGrpSpPr>
        <p:grpSpPr bwMode="auto">
          <a:xfrm>
            <a:off x="128588" y="0"/>
            <a:ext cx="2735262" cy="1530350"/>
            <a:chOff x="68" y="0"/>
            <a:chExt cx="1723" cy="964"/>
          </a:xfrm>
        </p:grpSpPr>
        <p:sp>
          <p:nvSpPr>
            <p:cNvPr id="6" name="Freeform 8"/>
            <p:cNvSpPr>
              <a:spLocks noEditPoints="1"/>
            </p:cNvSpPr>
            <p:nvPr userDrawn="1"/>
          </p:nvSpPr>
          <p:spPr bwMode="gray">
            <a:xfrm>
              <a:off x="199" y="248"/>
              <a:ext cx="1423" cy="489"/>
            </a:xfrm>
            <a:custGeom>
              <a:avLst/>
              <a:gdLst>
                <a:gd name="T0" fmla="*/ 1974 w 4103"/>
                <a:gd name="T1" fmla="*/ 485 h 1409"/>
                <a:gd name="T2" fmla="*/ 2267 w 4103"/>
                <a:gd name="T3" fmla="*/ 697 h 1409"/>
                <a:gd name="T4" fmla="*/ 1655 w 4103"/>
                <a:gd name="T5" fmla="*/ 656 h 1409"/>
                <a:gd name="T6" fmla="*/ 1718 w 4103"/>
                <a:gd name="T7" fmla="*/ 424 h 1409"/>
                <a:gd name="T8" fmla="*/ 970 w 4103"/>
                <a:gd name="T9" fmla="*/ 697 h 1409"/>
                <a:gd name="T10" fmla="*/ 1169 w 4103"/>
                <a:gd name="T11" fmla="*/ 416 h 1409"/>
                <a:gd name="T12" fmla="*/ 719 w 4103"/>
                <a:gd name="T13" fmla="*/ 631 h 1409"/>
                <a:gd name="T14" fmla="*/ 751 w 4103"/>
                <a:gd name="T15" fmla="*/ 630 h 1409"/>
                <a:gd name="T16" fmla="*/ 202 w 4103"/>
                <a:gd name="T17" fmla="*/ 618 h 1409"/>
                <a:gd name="T18" fmla="*/ 180 w 4103"/>
                <a:gd name="T19" fmla="*/ 697 h 1409"/>
                <a:gd name="T20" fmla="*/ 1187 w 4103"/>
                <a:gd name="T21" fmla="*/ 416 h 1409"/>
                <a:gd name="T22" fmla="*/ 115 w 4103"/>
                <a:gd name="T23" fmla="*/ 906 h 1409"/>
                <a:gd name="T24" fmla="*/ 661 w 4103"/>
                <a:gd name="T25" fmla="*/ 715 h 1409"/>
                <a:gd name="T26" fmla="*/ 1145 w 4103"/>
                <a:gd name="T27" fmla="*/ 715 h 1409"/>
                <a:gd name="T28" fmla="*/ 1697 w 4103"/>
                <a:gd name="T29" fmla="*/ 863 h 1409"/>
                <a:gd name="T30" fmla="*/ 203 w 4103"/>
                <a:gd name="T31" fmla="*/ 1286 h 1409"/>
                <a:gd name="T32" fmla="*/ 250 w 4103"/>
                <a:gd name="T33" fmla="*/ 1328 h 1409"/>
                <a:gd name="T34" fmla="*/ 556 w 4103"/>
                <a:gd name="T35" fmla="*/ 1196 h 1409"/>
                <a:gd name="T36" fmla="*/ 340 w 4103"/>
                <a:gd name="T37" fmla="*/ 1196 h 1409"/>
                <a:gd name="T38" fmla="*/ 408 w 4103"/>
                <a:gd name="T39" fmla="*/ 1225 h 1409"/>
                <a:gd name="T40" fmla="*/ 514 w 4103"/>
                <a:gd name="T41" fmla="*/ 1225 h 1409"/>
                <a:gd name="T42" fmla="*/ 631 w 4103"/>
                <a:gd name="T43" fmla="*/ 1168 h 1409"/>
                <a:gd name="T44" fmla="*/ 794 w 4103"/>
                <a:gd name="T45" fmla="*/ 1220 h 1409"/>
                <a:gd name="T46" fmla="*/ 672 w 4103"/>
                <a:gd name="T47" fmla="*/ 1348 h 1409"/>
                <a:gd name="T48" fmla="*/ 847 w 4103"/>
                <a:gd name="T49" fmla="*/ 1359 h 1409"/>
                <a:gd name="T50" fmla="*/ 943 w 4103"/>
                <a:gd name="T51" fmla="*/ 1196 h 1409"/>
                <a:gd name="T52" fmla="*/ 1129 w 4103"/>
                <a:gd name="T53" fmla="*/ 1351 h 1409"/>
                <a:gd name="T54" fmla="*/ 1198 w 4103"/>
                <a:gd name="T55" fmla="*/ 1196 h 1409"/>
                <a:gd name="T56" fmla="*/ 1280 w 4103"/>
                <a:gd name="T57" fmla="*/ 1129 h 1409"/>
                <a:gd name="T58" fmla="*/ 1253 w 4103"/>
                <a:gd name="T59" fmla="*/ 1254 h 1409"/>
                <a:gd name="T60" fmla="*/ 1489 w 4103"/>
                <a:gd name="T61" fmla="*/ 1194 h 1409"/>
                <a:gd name="T62" fmla="*/ 1546 w 4103"/>
                <a:gd name="T63" fmla="*/ 1353 h 1409"/>
                <a:gd name="T64" fmla="*/ 1714 w 4103"/>
                <a:gd name="T65" fmla="*/ 1286 h 1409"/>
                <a:gd name="T66" fmla="*/ 1761 w 4103"/>
                <a:gd name="T67" fmla="*/ 1328 h 1409"/>
                <a:gd name="T68" fmla="*/ 1976 w 4103"/>
                <a:gd name="T69" fmla="*/ 1346 h 1409"/>
                <a:gd name="T70" fmla="*/ 1842 w 4103"/>
                <a:gd name="T71" fmla="*/ 1270 h 1409"/>
                <a:gd name="T72" fmla="*/ 1887 w 4103"/>
                <a:gd name="T73" fmla="*/ 1270 h 1409"/>
                <a:gd name="T74" fmla="*/ 2110 w 4103"/>
                <a:gd name="T75" fmla="*/ 1348 h 1409"/>
                <a:gd name="T76" fmla="*/ 87 w 4103"/>
                <a:gd name="T77" fmla="*/ 1221 h 1409"/>
                <a:gd name="T78" fmla="*/ 5 w 4103"/>
                <a:gd name="T79" fmla="*/ 1271 h 1409"/>
                <a:gd name="T80" fmla="*/ 2343 w 4103"/>
                <a:gd name="T81" fmla="*/ 1322 h 1409"/>
                <a:gd name="T82" fmla="*/ 2378 w 4103"/>
                <a:gd name="T83" fmla="*/ 1249 h 1409"/>
                <a:gd name="T84" fmla="*/ 2528 w 4103"/>
                <a:gd name="T85" fmla="*/ 1221 h 1409"/>
                <a:gd name="T86" fmla="*/ 2832 w 4103"/>
                <a:gd name="T87" fmla="*/ 1192 h 1409"/>
                <a:gd name="T88" fmla="*/ 2709 w 4103"/>
                <a:gd name="T89" fmla="*/ 1348 h 1409"/>
                <a:gd name="T90" fmla="*/ 2963 w 4103"/>
                <a:gd name="T91" fmla="*/ 1216 h 1409"/>
                <a:gd name="T92" fmla="*/ 2966 w 4103"/>
                <a:gd name="T93" fmla="*/ 1195 h 1409"/>
                <a:gd name="T94" fmla="*/ 3072 w 4103"/>
                <a:gd name="T95" fmla="*/ 1348 h 1409"/>
                <a:gd name="T96" fmla="*/ 3168 w 4103"/>
                <a:gd name="T97" fmla="*/ 1335 h 1409"/>
                <a:gd name="T98" fmla="*/ 3246 w 4103"/>
                <a:gd name="T99" fmla="*/ 1220 h 1409"/>
                <a:gd name="T100" fmla="*/ 3457 w 4103"/>
                <a:gd name="T101" fmla="*/ 1348 h 1409"/>
                <a:gd name="T102" fmla="*/ 3509 w 4103"/>
                <a:gd name="T103" fmla="*/ 1194 h 1409"/>
                <a:gd name="T104" fmla="*/ 3513 w 4103"/>
                <a:gd name="T105" fmla="*/ 1168 h 1409"/>
                <a:gd name="T106" fmla="*/ 3601 w 4103"/>
                <a:gd name="T107" fmla="*/ 1196 h 1409"/>
                <a:gd name="T108" fmla="*/ 3656 w 4103"/>
                <a:gd name="T109" fmla="*/ 1317 h 1409"/>
                <a:gd name="T110" fmla="*/ 3687 w 4103"/>
                <a:gd name="T111" fmla="*/ 1406 h 1409"/>
                <a:gd name="T112" fmla="*/ 3987 w 4103"/>
                <a:gd name="T113" fmla="*/ 1145 h 1409"/>
                <a:gd name="T114" fmla="*/ 4072 w 4103"/>
                <a:gd name="T115" fmla="*/ 1129 h 1409"/>
                <a:gd name="T116" fmla="*/ 3978 w 4103"/>
                <a:gd name="T117" fmla="*/ 1225 h 14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103"/>
                <a:gd name="T178" fmla="*/ 0 h 1409"/>
                <a:gd name="T179" fmla="*/ 4103 w 4103"/>
                <a:gd name="T180" fmla="*/ 1409 h 14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103" h="1409">
                  <a:moveTo>
                    <a:pt x="2267" y="697"/>
                  </a:moveTo>
                  <a:cubicBezTo>
                    <a:pt x="2149" y="697"/>
                    <a:pt x="2149" y="697"/>
                    <a:pt x="2149" y="697"/>
                  </a:cubicBezTo>
                  <a:cubicBezTo>
                    <a:pt x="2168" y="619"/>
                    <a:pt x="2168" y="619"/>
                    <a:pt x="2168" y="619"/>
                  </a:cubicBezTo>
                  <a:cubicBezTo>
                    <a:pt x="1930" y="619"/>
                    <a:pt x="1930" y="619"/>
                    <a:pt x="1930" y="619"/>
                  </a:cubicBezTo>
                  <a:cubicBezTo>
                    <a:pt x="1911" y="697"/>
                    <a:pt x="1911" y="697"/>
                    <a:pt x="1911" y="697"/>
                  </a:cubicBezTo>
                  <a:cubicBezTo>
                    <a:pt x="1796" y="697"/>
                    <a:pt x="1796" y="697"/>
                    <a:pt x="1796" y="697"/>
                  </a:cubicBezTo>
                  <a:cubicBezTo>
                    <a:pt x="1796" y="681"/>
                    <a:pt x="1796" y="681"/>
                    <a:pt x="1796" y="681"/>
                  </a:cubicBezTo>
                  <a:cubicBezTo>
                    <a:pt x="1798" y="672"/>
                    <a:pt x="1799" y="663"/>
                    <a:pt x="1802" y="653"/>
                  </a:cubicBezTo>
                  <a:cubicBezTo>
                    <a:pt x="1823" y="569"/>
                    <a:pt x="1878" y="485"/>
                    <a:pt x="1974" y="485"/>
                  </a:cubicBezTo>
                  <a:cubicBezTo>
                    <a:pt x="2012" y="485"/>
                    <a:pt x="2050" y="499"/>
                    <a:pt x="2045" y="552"/>
                  </a:cubicBezTo>
                  <a:cubicBezTo>
                    <a:pt x="2186" y="552"/>
                    <a:pt x="2186" y="552"/>
                    <a:pt x="2186" y="552"/>
                  </a:cubicBezTo>
                  <a:cubicBezTo>
                    <a:pt x="2192" y="527"/>
                    <a:pt x="2201" y="486"/>
                    <a:pt x="2174" y="447"/>
                  </a:cubicBezTo>
                  <a:cubicBezTo>
                    <a:pt x="2145" y="406"/>
                    <a:pt x="2084" y="389"/>
                    <a:pt x="2005" y="389"/>
                  </a:cubicBezTo>
                  <a:cubicBezTo>
                    <a:pt x="1949" y="389"/>
                    <a:pt x="1867" y="398"/>
                    <a:pt x="1796" y="444"/>
                  </a:cubicBezTo>
                  <a:cubicBezTo>
                    <a:pt x="1796" y="18"/>
                    <a:pt x="1796" y="18"/>
                    <a:pt x="1796" y="18"/>
                  </a:cubicBezTo>
                  <a:cubicBezTo>
                    <a:pt x="2267" y="18"/>
                    <a:pt x="2267" y="18"/>
                    <a:pt x="2267" y="18"/>
                  </a:cubicBezTo>
                  <a:cubicBezTo>
                    <a:pt x="2267" y="697"/>
                    <a:pt x="2267" y="697"/>
                    <a:pt x="2267" y="697"/>
                  </a:cubicBezTo>
                  <a:cubicBezTo>
                    <a:pt x="2267" y="697"/>
                    <a:pt x="2267" y="697"/>
                    <a:pt x="2267" y="697"/>
                  </a:cubicBezTo>
                  <a:close/>
                  <a:moveTo>
                    <a:pt x="1989" y="812"/>
                  </a:moveTo>
                  <a:cubicBezTo>
                    <a:pt x="1962" y="817"/>
                    <a:pt x="1936" y="820"/>
                    <a:pt x="1910" y="820"/>
                  </a:cubicBezTo>
                  <a:cubicBezTo>
                    <a:pt x="1842" y="820"/>
                    <a:pt x="1795" y="788"/>
                    <a:pt x="1794" y="715"/>
                  </a:cubicBezTo>
                  <a:cubicBezTo>
                    <a:pt x="2014" y="715"/>
                    <a:pt x="2014" y="715"/>
                    <a:pt x="2014" y="715"/>
                  </a:cubicBezTo>
                  <a:cubicBezTo>
                    <a:pt x="1989" y="812"/>
                    <a:pt x="1989" y="812"/>
                    <a:pt x="1989" y="812"/>
                  </a:cubicBezTo>
                  <a:cubicBezTo>
                    <a:pt x="1989" y="812"/>
                    <a:pt x="1989" y="812"/>
                    <a:pt x="1989" y="812"/>
                  </a:cubicBezTo>
                  <a:close/>
                  <a:moveTo>
                    <a:pt x="1718" y="424"/>
                  </a:moveTo>
                  <a:cubicBezTo>
                    <a:pt x="1718" y="521"/>
                    <a:pt x="1718" y="521"/>
                    <a:pt x="1718" y="521"/>
                  </a:cubicBezTo>
                  <a:cubicBezTo>
                    <a:pt x="1685" y="567"/>
                    <a:pt x="1665" y="616"/>
                    <a:pt x="1655" y="656"/>
                  </a:cubicBezTo>
                  <a:cubicBezTo>
                    <a:pt x="1651" y="670"/>
                    <a:pt x="1649" y="684"/>
                    <a:pt x="1648" y="697"/>
                  </a:cubicBezTo>
                  <a:cubicBezTo>
                    <a:pt x="1578" y="697"/>
                    <a:pt x="1578" y="697"/>
                    <a:pt x="1578" y="697"/>
                  </a:cubicBezTo>
                  <a:cubicBezTo>
                    <a:pt x="1637" y="417"/>
                    <a:pt x="1637" y="417"/>
                    <a:pt x="1637" y="417"/>
                  </a:cubicBezTo>
                  <a:cubicBezTo>
                    <a:pt x="1438" y="416"/>
                    <a:pt x="1438" y="416"/>
                    <a:pt x="1438" y="416"/>
                  </a:cubicBezTo>
                  <a:cubicBezTo>
                    <a:pt x="1260" y="697"/>
                    <a:pt x="1260" y="697"/>
                    <a:pt x="1260" y="697"/>
                  </a:cubicBezTo>
                  <a:cubicBezTo>
                    <a:pt x="1247" y="697"/>
                    <a:pt x="1247" y="697"/>
                    <a:pt x="1247" y="697"/>
                  </a:cubicBezTo>
                  <a:cubicBezTo>
                    <a:pt x="1247" y="18"/>
                    <a:pt x="1247" y="18"/>
                    <a:pt x="1247" y="18"/>
                  </a:cubicBezTo>
                  <a:cubicBezTo>
                    <a:pt x="1718" y="18"/>
                    <a:pt x="1718" y="18"/>
                    <a:pt x="1718" y="18"/>
                  </a:cubicBezTo>
                  <a:cubicBezTo>
                    <a:pt x="1718" y="424"/>
                    <a:pt x="1718" y="424"/>
                    <a:pt x="1718" y="424"/>
                  </a:cubicBezTo>
                  <a:cubicBezTo>
                    <a:pt x="1718" y="424"/>
                    <a:pt x="1718" y="424"/>
                    <a:pt x="1718" y="424"/>
                  </a:cubicBezTo>
                  <a:close/>
                  <a:moveTo>
                    <a:pt x="1455" y="697"/>
                  </a:moveTo>
                  <a:cubicBezTo>
                    <a:pt x="1384" y="697"/>
                    <a:pt x="1384" y="697"/>
                    <a:pt x="1384" y="697"/>
                  </a:cubicBezTo>
                  <a:cubicBezTo>
                    <a:pt x="1491" y="529"/>
                    <a:pt x="1491" y="529"/>
                    <a:pt x="1491" y="529"/>
                  </a:cubicBezTo>
                  <a:cubicBezTo>
                    <a:pt x="1455" y="697"/>
                    <a:pt x="1455" y="697"/>
                    <a:pt x="1455" y="697"/>
                  </a:cubicBezTo>
                  <a:cubicBezTo>
                    <a:pt x="1455" y="697"/>
                    <a:pt x="1455" y="697"/>
                    <a:pt x="1455" y="697"/>
                  </a:cubicBezTo>
                  <a:close/>
                  <a:moveTo>
                    <a:pt x="1169" y="416"/>
                  </a:moveTo>
                  <a:cubicBezTo>
                    <a:pt x="1051" y="416"/>
                    <a:pt x="1051" y="416"/>
                    <a:pt x="1051" y="416"/>
                  </a:cubicBezTo>
                  <a:cubicBezTo>
                    <a:pt x="970" y="697"/>
                    <a:pt x="970" y="697"/>
                    <a:pt x="970" y="697"/>
                  </a:cubicBezTo>
                  <a:cubicBezTo>
                    <a:pt x="845" y="697"/>
                    <a:pt x="845" y="697"/>
                    <a:pt x="845" y="697"/>
                  </a:cubicBezTo>
                  <a:cubicBezTo>
                    <a:pt x="909" y="674"/>
                    <a:pt x="948" y="629"/>
                    <a:pt x="960" y="562"/>
                  </a:cubicBezTo>
                  <a:cubicBezTo>
                    <a:pt x="970" y="510"/>
                    <a:pt x="965" y="476"/>
                    <a:pt x="944" y="451"/>
                  </a:cubicBezTo>
                  <a:cubicBezTo>
                    <a:pt x="912" y="413"/>
                    <a:pt x="848" y="416"/>
                    <a:pt x="792" y="416"/>
                  </a:cubicBezTo>
                  <a:cubicBezTo>
                    <a:pt x="782" y="416"/>
                    <a:pt x="698" y="416"/>
                    <a:pt x="698" y="416"/>
                  </a:cubicBezTo>
                  <a:cubicBezTo>
                    <a:pt x="698" y="18"/>
                    <a:pt x="698" y="18"/>
                    <a:pt x="698" y="18"/>
                  </a:cubicBezTo>
                  <a:cubicBezTo>
                    <a:pt x="1169" y="18"/>
                    <a:pt x="1169" y="18"/>
                    <a:pt x="1169" y="18"/>
                  </a:cubicBezTo>
                  <a:cubicBezTo>
                    <a:pt x="1169" y="416"/>
                    <a:pt x="1169" y="416"/>
                    <a:pt x="1169" y="416"/>
                  </a:cubicBezTo>
                  <a:cubicBezTo>
                    <a:pt x="1169" y="416"/>
                    <a:pt x="1169" y="416"/>
                    <a:pt x="1169" y="416"/>
                  </a:cubicBezTo>
                  <a:close/>
                  <a:moveTo>
                    <a:pt x="1094" y="697"/>
                  </a:moveTo>
                  <a:cubicBezTo>
                    <a:pt x="1143" y="521"/>
                    <a:pt x="1143" y="521"/>
                    <a:pt x="1143" y="521"/>
                  </a:cubicBezTo>
                  <a:cubicBezTo>
                    <a:pt x="1145" y="697"/>
                    <a:pt x="1145" y="697"/>
                    <a:pt x="1145" y="697"/>
                  </a:cubicBezTo>
                  <a:cubicBezTo>
                    <a:pt x="1094" y="697"/>
                    <a:pt x="1094" y="697"/>
                    <a:pt x="1094" y="697"/>
                  </a:cubicBezTo>
                  <a:cubicBezTo>
                    <a:pt x="1094" y="697"/>
                    <a:pt x="1094" y="697"/>
                    <a:pt x="1094" y="697"/>
                  </a:cubicBezTo>
                  <a:close/>
                  <a:moveTo>
                    <a:pt x="751" y="630"/>
                  </a:moveTo>
                  <a:cubicBezTo>
                    <a:pt x="751" y="630"/>
                    <a:pt x="751" y="630"/>
                    <a:pt x="751" y="630"/>
                  </a:cubicBezTo>
                  <a:cubicBezTo>
                    <a:pt x="746" y="630"/>
                    <a:pt x="741" y="631"/>
                    <a:pt x="736" y="631"/>
                  </a:cubicBezTo>
                  <a:cubicBezTo>
                    <a:pt x="729" y="631"/>
                    <a:pt x="724" y="631"/>
                    <a:pt x="719" y="631"/>
                  </a:cubicBezTo>
                  <a:cubicBezTo>
                    <a:pt x="689" y="631"/>
                    <a:pt x="689" y="631"/>
                    <a:pt x="689" y="631"/>
                  </a:cubicBezTo>
                  <a:cubicBezTo>
                    <a:pt x="703" y="579"/>
                    <a:pt x="703" y="579"/>
                    <a:pt x="703" y="579"/>
                  </a:cubicBezTo>
                  <a:cubicBezTo>
                    <a:pt x="709" y="554"/>
                    <a:pt x="709" y="554"/>
                    <a:pt x="709" y="554"/>
                  </a:cubicBezTo>
                  <a:cubicBezTo>
                    <a:pt x="725" y="494"/>
                    <a:pt x="725" y="494"/>
                    <a:pt x="725" y="494"/>
                  </a:cubicBezTo>
                  <a:cubicBezTo>
                    <a:pt x="732" y="494"/>
                    <a:pt x="739" y="494"/>
                    <a:pt x="746" y="494"/>
                  </a:cubicBezTo>
                  <a:cubicBezTo>
                    <a:pt x="769" y="494"/>
                    <a:pt x="769" y="494"/>
                    <a:pt x="769" y="494"/>
                  </a:cubicBezTo>
                  <a:cubicBezTo>
                    <a:pt x="809" y="494"/>
                    <a:pt x="834" y="496"/>
                    <a:pt x="843" y="509"/>
                  </a:cubicBezTo>
                  <a:cubicBezTo>
                    <a:pt x="850" y="518"/>
                    <a:pt x="849" y="535"/>
                    <a:pt x="841" y="560"/>
                  </a:cubicBezTo>
                  <a:cubicBezTo>
                    <a:pt x="827" y="603"/>
                    <a:pt x="809" y="626"/>
                    <a:pt x="751" y="630"/>
                  </a:cubicBezTo>
                  <a:moveTo>
                    <a:pt x="620" y="441"/>
                  </a:moveTo>
                  <a:cubicBezTo>
                    <a:pt x="613" y="465"/>
                    <a:pt x="613" y="465"/>
                    <a:pt x="613" y="465"/>
                  </a:cubicBezTo>
                  <a:cubicBezTo>
                    <a:pt x="545" y="689"/>
                    <a:pt x="545" y="689"/>
                    <a:pt x="545" y="689"/>
                  </a:cubicBezTo>
                  <a:cubicBezTo>
                    <a:pt x="542" y="697"/>
                    <a:pt x="542" y="697"/>
                    <a:pt x="542" y="697"/>
                  </a:cubicBezTo>
                  <a:cubicBezTo>
                    <a:pt x="321" y="697"/>
                    <a:pt x="321" y="697"/>
                    <a:pt x="321" y="697"/>
                  </a:cubicBezTo>
                  <a:cubicBezTo>
                    <a:pt x="303" y="661"/>
                    <a:pt x="303" y="661"/>
                    <a:pt x="303" y="661"/>
                  </a:cubicBezTo>
                  <a:cubicBezTo>
                    <a:pt x="542" y="417"/>
                    <a:pt x="542" y="417"/>
                    <a:pt x="542" y="417"/>
                  </a:cubicBezTo>
                  <a:cubicBezTo>
                    <a:pt x="389" y="417"/>
                    <a:pt x="389" y="417"/>
                    <a:pt x="389" y="417"/>
                  </a:cubicBezTo>
                  <a:cubicBezTo>
                    <a:pt x="202" y="618"/>
                    <a:pt x="202" y="618"/>
                    <a:pt x="202" y="618"/>
                  </a:cubicBezTo>
                  <a:cubicBezTo>
                    <a:pt x="262" y="417"/>
                    <a:pt x="262" y="417"/>
                    <a:pt x="262" y="417"/>
                  </a:cubicBezTo>
                  <a:cubicBezTo>
                    <a:pt x="149" y="417"/>
                    <a:pt x="149" y="417"/>
                    <a:pt x="149" y="417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620" y="18"/>
                    <a:pt x="620" y="18"/>
                    <a:pt x="620" y="18"/>
                  </a:cubicBezTo>
                  <a:cubicBezTo>
                    <a:pt x="620" y="441"/>
                    <a:pt x="620" y="441"/>
                    <a:pt x="620" y="441"/>
                  </a:cubicBezTo>
                  <a:cubicBezTo>
                    <a:pt x="620" y="441"/>
                    <a:pt x="620" y="441"/>
                    <a:pt x="620" y="441"/>
                  </a:cubicBezTo>
                  <a:close/>
                  <a:moveTo>
                    <a:pt x="178" y="697"/>
                  </a:moveTo>
                  <a:cubicBezTo>
                    <a:pt x="179" y="695"/>
                    <a:pt x="179" y="695"/>
                    <a:pt x="179" y="695"/>
                  </a:cubicBezTo>
                  <a:cubicBezTo>
                    <a:pt x="180" y="697"/>
                    <a:pt x="180" y="697"/>
                    <a:pt x="180" y="697"/>
                  </a:cubicBezTo>
                  <a:cubicBezTo>
                    <a:pt x="178" y="697"/>
                    <a:pt x="178" y="697"/>
                    <a:pt x="178" y="697"/>
                  </a:cubicBezTo>
                  <a:cubicBezTo>
                    <a:pt x="178" y="697"/>
                    <a:pt x="178" y="697"/>
                    <a:pt x="178" y="697"/>
                  </a:cubicBezTo>
                  <a:close/>
                  <a:moveTo>
                    <a:pt x="1778" y="0"/>
                  </a:moveTo>
                  <a:cubicBezTo>
                    <a:pt x="1778" y="457"/>
                    <a:pt x="1778" y="457"/>
                    <a:pt x="1778" y="457"/>
                  </a:cubicBezTo>
                  <a:cubicBezTo>
                    <a:pt x="1763" y="469"/>
                    <a:pt x="1749" y="483"/>
                    <a:pt x="1736" y="498"/>
                  </a:cubicBezTo>
                  <a:cubicBezTo>
                    <a:pt x="1736" y="0"/>
                    <a:pt x="1736" y="0"/>
                    <a:pt x="1736" y="0"/>
                  </a:cubicBezTo>
                  <a:cubicBezTo>
                    <a:pt x="1229" y="0"/>
                    <a:pt x="1229" y="0"/>
                    <a:pt x="1229" y="0"/>
                  </a:cubicBezTo>
                  <a:cubicBezTo>
                    <a:pt x="1229" y="416"/>
                    <a:pt x="1229" y="416"/>
                    <a:pt x="1229" y="416"/>
                  </a:cubicBezTo>
                  <a:cubicBezTo>
                    <a:pt x="1187" y="416"/>
                    <a:pt x="1187" y="416"/>
                    <a:pt x="1187" y="416"/>
                  </a:cubicBezTo>
                  <a:cubicBezTo>
                    <a:pt x="1187" y="0"/>
                    <a:pt x="1187" y="0"/>
                    <a:pt x="1187" y="0"/>
                  </a:cubicBezTo>
                  <a:cubicBezTo>
                    <a:pt x="680" y="0"/>
                    <a:pt x="680" y="0"/>
                    <a:pt x="680" y="0"/>
                  </a:cubicBezTo>
                  <a:cubicBezTo>
                    <a:pt x="680" y="417"/>
                    <a:pt x="680" y="417"/>
                    <a:pt x="680" y="417"/>
                  </a:cubicBezTo>
                  <a:cubicBezTo>
                    <a:pt x="638" y="417"/>
                    <a:pt x="638" y="417"/>
                    <a:pt x="638" y="417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475"/>
                    <a:pt x="131" y="475"/>
                    <a:pt x="131" y="475"/>
                  </a:cubicBezTo>
                  <a:cubicBezTo>
                    <a:pt x="2" y="906"/>
                    <a:pt x="2" y="906"/>
                    <a:pt x="2" y="906"/>
                  </a:cubicBezTo>
                  <a:cubicBezTo>
                    <a:pt x="115" y="906"/>
                    <a:pt x="115" y="906"/>
                    <a:pt x="115" y="906"/>
                  </a:cubicBezTo>
                  <a:cubicBezTo>
                    <a:pt x="173" y="715"/>
                    <a:pt x="173" y="715"/>
                    <a:pt x="173" y="715"/>
                  </a:cubicBezTo>
                  <a:cubicBezTo>
                    <a:pt x="189" y="715"/>
                    <a:pt x="189" y="715"/>
                    <a:pt x="189" y="715"/>
                  </a:cubicBezTo>
                  <a:cubicBezTo>
                    <a:pt x="283" y="906"/>
                    <a:pt x="283" y="906"/>
                    <a:pt x="283" y="906"/>
                  </a:cubicBezTo>
                  <a:cubicBezTo>
                    <a:pt x="421" y="906"/>
                    <a:pt x="421" y="906"/>
                    <a:pt x="421" y="906"/>
                  </a:cubicBezTo>
                  <a:cubicBezTo>
                    <a:pt x="329" y="715"/>
                    <a:pt x="329" y="715"/>
                    <a:pt x="329" y="715"/>
                  </a:cubicBezTo>
                  <a:cubicBezTo>
                    <a:pt x="537" y="715"/>
                    <a:pt x="537" y="715"/>
                    <a:pt x="537" y="715"/>
                  </a:cubicBezTo>
                  <a:cubicBezTo>
                    <a:pt x="479" y="906"/>
                    <a:pt x="479" y="906"/>
                    <a:pt x="479" y="906"/>
                  </a:cubicBezTo>
                  <a:cubicBezTo>
                    <a:pt x="604" y="906"/>
                    <a:pt x="604" y="906"/>
                    <a:pt x="604" y="906"/>
                  </a:cubicBezTo>
                  <a:cubicBezTo>
                    <a:pt x="661" y="715"/>
                    <a:pt x="661" y="715"/>
                    <a:pt x="661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727" y="715"/>
                    <a:pt x="727" y="715"/>
                    <a:pt x="727" y="715"/>
                  </a:cubicBezTo>
                  <a:cubicBezTo>
                    <a:pt x="730" y="715"/>
                    <a:pt x="730" y="715"/>
                    <a:pt x="730" y="715"/>
                  </a:cubicBezTo>
                  <a:cubicBezTo>
                    <a:pt x="965" y="715"/>
                    <a:pt x="965" y="715"/>
                    <a:pt x="965" y="715"/>
                  </a:cubicBezTo>
                  <a:cubicBezTo>
                    <a:pt x="910" y="905"/>
                    <a:pt x="910" y="905"/>
                    <a:pt x="910" y="905"/>
                  </a:cubicBezTo>
                  <a:cubicBezTo>
                    <a:pt x="1035" y="905"/>
                    <a:pt x="1035" y="905"/>
                    <a:pt x="1035" y="905"/>
                  </a:cubicBezTo>
                  <a:cubicBezTo>
                    <a:pt x="1088" y="715"/>
                    <a:pt x="1088" y="715"/>
                    <a:pt x="1088" y="715"/>
                  </a:cubicBezTo>
                  <a:cubicBezTo>
                    <a:pt x="1145" y="715"/>
                    <a:pt x="1145" y="715"/>
                    <a:pt x="1145" y="715"/>
                  </a:cubicBezTo>
                  <a:cubicBezTo>
                    <a:pt x="1146" y="905"/>
                    <a:pt x="1146" y="905"/>
                    <a:pt x="1146" y="905"/>
                  </a:cubicBezTo>
                  <a:cubicBezTo>
                    <a:pt x="1252" y="905"/>
                    <a:pt x="1252" y="905"/>
                    <a:pt x="1252" y="905"/>
                  </a:cubicBezTo>
                  <a:cubicBezTo>
                    <a:pt x="1372" y="715"/>
                    <a:pt x="1372" y="715"/>
                    <a:pt x="1372" y="715"/>
                  </a:cubicBezTo>
                  <a:cubicBezTo>
                    <a:pt x="1451" y="715"/>
                    <a:pt x="1451" y="715"/>
                    <a:pt x="1451" y="715"/>
                  </a:cubicBezTo>
                  <a:cubicBezTo>
                    <a:pt x="1410" y="905"/>
                    <a:pt x="1410" y="905"/>
                    <a:pt x="1410" y="905"/>
                  </a:cubicBezTo>
                  <a:cubicBezTo>
                    <a:pt x="1534" y="905"/>
                    <a:pt x="1534" y="905"/>
                    <a:pt x="1534" y="905"/>
                  </a:cubicBezTo>
                  <a:cubicBezTo>
                    <a:pt x="1574" y="715"/>
                    <a:pt x="1574" y="715"/>
                    <a:pt x="1574" y="715"/>
                  </a:cubicBezTo>
                  <a:cubicBezTo>
                    <a:pt x="1645" y="715"/>
                    <a:pt x="1645" y="715"/>
                    <a:pt x="1645" y="715"/>
                  </a:cubicBezTo>
                  <a:cubicBezTo>
                    <a:pt x="1643" y="774"/>
                    <a:pt x="1658" y="827"/>
                    <a:pt x="1697" y="863"/>
                  </a:cubicBezTo>
                  <a:cubicBezTo>
                    <a:pt x="1745" y="907"/>
                    <a:pt x="1818" y="916"/>
                    <a:pt x="1872" y="916"/>
                  </a:cubicBezTo>
                  <a:cubicBezTo>
                    <a:pt x="1947" y="916"/>
                    <a:pt x="2024" y="905"/>
                    <a:pt x="2102" y="888"/>
                  </a:cubicBezTo>
                  <a:cubicBezTo>
                    <a:pt x="2145" y="715"/>
                    <a:pt x="2145" y="715"/>
                    <a:pt x="2145" y="715"/>
                  </a:cubicBezTo>
                  <a:cubicBezTo>
                    <a:pt x="2285" y="715"/>
                    <a:pt x="2285" y="715"/>
                    <a:pt x="2285" y="715"/>
                  </a:cubicBezTo>
                  <a:cubicBezTo>
                    <a:pt x="2285" y="0"/>
                    <a:pt x="2285" y="0"/>
                    <a:pt x="2285" y="0"/>
                  </a:cubicBezTo>
                  <a:cubicBezTo>
                    <a:pt x="1778" y="0"/>
                    <a:pt x="1778" y="0"/>
                    <a:pt x="1778" y="0"/>
                  </a:cubicBezTo>
                  <a:cubicBezTo>
                    <a:pt x="1778" y="0"/>
                    <a:pt x="1778" y="0"/>
                    <a:pt x="1778" y="0"/>
                  </a:cubicBezTo>
                  <a:close/>
                  <a:moveTo>
                    <a:pt x="222" y="1195"/>
                  </a:moveTo>
                  <a:cubicBezTo>
                    <a:pt x="203" y="1286"/>
                    <a:pt x="203" y="1286"/>
                    <a:pt x="203" y="1286"/>
                  </a:cubicBezTo>
                  <a:cubicBezTo>
                    <a:pt x="200" y="1299"/>
                    <a:pt x="196" y="1320"/>
                    <a:pt x="220" y="1320"/>
                  </a:cubicBezTo>
                  <a:cubicBezTo>
                    <a:pt x="249" y="1320"/>
                    <a:pt x="253" y="1298"/>
                    <a:pt x="259" y="1272"/>
                  </a:cubicBezTo>
                  <a:cubicBezTo>
                    <a:pt x="275" y="1195"/>
                    <a:pt x="275" y="1195"/>
                    <a:pt x="275" y="1195"/>
                  </a:cubicBezTo>
                  <a:cubicBezTo>
                    <a:pt x="321" y="1195"/>
                    <a:pt x="321" y="1195"/>
                    <a:pt x="321" y="1195"/>
                  </a:cubicBezTo>
                  <a:cubicBezTo>
                    <a:pt x="300" y="1296"/>
                    <a:pt x="300" y="1296"/>
                    <a:pt x="300" y="1296"/>
                  </a:cubicBezTo>
                  <a:cubicBezTo>
                    <a:pt x="294" y="1329"/>
                    <a:pt x="293" y="1333"/>
                    <a:pt x="292" y="1337"/>
                  </a:cubicBezTo>
                  <a:cubicBezTo>
                    <a:pt x="292" y="1341"/>
                    <a:pt x="291" y="1344"/>
                    <a:pt x="291" y="1348"/>
                  </a:cubicBezTo>
                  <a:cubicBezTo>
                    <a:pt x="247" y="1348"/>
                    <a:pt x="247" y="1348"/>
                    <a:pt x="247" y="1348"/>
                  </a:cubicBezTo>
                  <a:cubicBezTo>
                    <a:pt x="250" y="1328"/>
                    <a:pt x="250" y="1328"/>
                    <a:pt x="250" y="1328"/>
                  </a:cubicBezTo>
                  <a:cubicBezTo>
                    <a:pt x="244" y="1334"/>
                    <a:pt x="229" y="1352"/>
                    <a:pt x="200" y="1352"/>
                  </a:cubicBezTo>
                  <a:cubicBezTo>
                    <a:pt x="179" y="1352"/>
                    <a:pt x="164" y="1343"/>
                    <a:pt x="158" y="1331"/>
                  </a:cubicBezTo>
                  <a:cubicBezTo>
                    <a:pt x="151" y="1319"/>
                    <a:pt x="155" y="1297"/>
                    <a:pt x="157" y="1290"/>
                  </a:cubicBezTo>
                  <a:cubicBezTo>
                    <a:pt x="177" y="1195"/>
                    <a:pt x="177" y="1195"/>
                    <a:pt x="177" y="1195"/>
                  </a:cubicBezTo>
                  <a:cubicBezTo>
                    <a:pt x="222" y="1195"/>
                    <a:pt x="222" y="1195"/>
                    <a:pt x="222" y="1195"/>
                  </a:cubicBezTo>
                  <a:cubicBezTo>
                    <a:pt x="222" y="1195"/>
                    <a:pt x="222" y="1195"/>
                    <a:pt x="222" y="1195"/>
                  </a:cubicBezTo>
                  <a:close/>
                  <a:moveTo>
                    <a:pt x="514" y="1225"/>
                  </a:moveTo>
                  <a:cubicBezTo>
                    <a:pt x="550" y="1225"/>
                    <a:pt x="550" y="1225"/>
                    <a:pt x="550" y="1225"/>
                  </a:cubicBezTo>
                  <a:cubicBezTo>
                    <a:pt x="556" y="1196"/>
                    <a:pt x="556" y="1196"/>
                    <a:pt x="556" y="1196"/>
                  </a:cubicBezTo>
                  <a:cubicBezTo>
                    <a:pt x="520" y="1196"/>
                    <a:pt x="520" y="1196"/>
                    <a:pt x="520" y="1196"/>
                  </a:cubicBezTo>
                  <a:cubicBezTo>
                    <a:pt x="530" y="1149"/>
                    <a:pt x="530" y="1149"/>
                    <a:pt x="530" y="1149"/>
                  </a:cubicBezTo>
                  <a:cubicBezTo>
                    <a:pt x="482" y="1166"/>
                    <a:pt x="482" y="1166"/>
                    <a:pt x="482" y="1166"/>
                  </a:cubicBezTo>
                  <a:cubicBezTo>
                    <a:pt x="475" y="1196"/>
                    <a:pt x="475" y="1196"/>
                    <a:pt x="475" y="1196"/>
                  </a:cubicBezTo>
                  <a:cubicBezTo>
                    <a:pt x="414" y="1196"/>
                    <a:pt x="414" y="1196"/>
                    <a:pt x="414" y="1196"/>
                  </a:cubicBezTo>
                  <a:cubicBezTo>
                    <a:pt x="424" y="1149"/>
                    <a:pt x="424" y="1149"/>
                    <a:pt x="424" y="1149"/>
                  </a:cubicBezTo>
                  <a:cubicBezTo>
                    <a:pt x="376" y="1166"/>
                    <a:pt x="376" y="1166"/>
                    <a:pt x="376" y="1166"/>
                  </a:cubicBezTo>
                  <a:cubicBezTo>
                    <a:pt x="369" y="1196"/>
                    <a:pt x="369" y="1196"/>
                    <a:pt x="369" y="1196"/>
                  </a:cubicBezTo>
                  <a:cubicBezTo>
                    <a:pt x="340" y="1196"/>
                    <a:pt x="340" y="1196"/>
                    <a:pt x="340" y="1196"/>
                  </a:cubicBezTo>
                  <a:cubicBezTo>
                    <a:pt x="333" y="1225"/>
                    <a:pt x="333" y="1225"/>
                    <a:pt x="333" y="1225"/>
                  </a:cubicBezTo>
                  <a:cubicBezTo>
                    <a:pt x="363" y="1225"/>
                    <a:pt x="363" y="1225"/>
                    <a:pt x="363" y="1225"/>
                  </a:cubicBezTo>
                  <a:cubicBezTo>
                    <a:pt x="345" y="1310"/>
                    <a:pt x="345" y="1310"/>
                    <a:pt x="345" y="1310"/>
                  </a:cubicBezTo>
                  <a:cubicBezTo>
                    <a:pt x="342" y="1322"/>
                    <a:pt x="336" y="1351"/>
                    <a:pt x="382" y="1351"/>
                  </a:cubicBezTo>
                  <a:cubicBezTo>
                    <a:pt x="389" y="1351"/>
                    <a:pt x="402" y="1350"/>
                    <a:pt x="417" y="1346"/>
                  </a:cubicBezTo>
                  <a:cubicBezTo>
                    <a:pt x="424" y="1317"/>
                    <a:pt x="424" y="1317"/>
                    <a:pt x="424" y="1317"/>
                  </a:cubicBezTo>
                  <a:cubicBezTo>
                    <a:pt x="418" y="1317"/>
                    <a:pt x="415" y="1317"/>
                    <a:pt x="408" y="1317"/>
                  </a:cubicBezTo>
                  <a:cubicBezTo>
                    <a:pt x="388" y="1317"/>
                    <a:pt x="391" y="1309"/>
                    <a:pt x="393" y="1295"/>
                  </a:cubicBezTo>
                  <a:cubicBezTo>
                    <a:pt x="408" y="1225"/>
                    <a:pt x="408" y="1225"/>
                    <a:pt x="408" y="1225"/>
                  </a:cubicBezTo>
                  <a:cubicBezTo>
                    <a:pt x="469" y="1225"/>
                    <a:pt x="469" y="1225"/>
                    <a:pt x="469" y="1225"/>
                  </a:cubicBezTo>
                  <a:cubicBezTo>
                    <a:pt x="451" y="1310"/>
                    <a:pt x="451" y="1310"/>
                    <a:pt x="451" y="1310"/>
                  </a:cubicBezTo>
                  <a:cubicBezTo>
                    <a:pt x="448" y="1322"/>
                    <a:pt x="442" y="1351"/>
                    <a:pt x="488" y="1351"/>
                  </a:cubicBezTo>
                  <a:cubicBezTo>
                    <a:pt x="495" y="1351"/>
                    <a:pt x="508" y="1350"/>
                    <a:pt x="523" y="1346"/>
                  </a:cubicBezTo>
                  <a:cubicBezTo>
                    <a:pt x="530" y="1317"/>
                    <a:pt x="530" y="1317"/>
                    <a:pt x="530" y="1317"/>
                  </a:cubicBezTo>
                  <a:cubicBezTo>
                    <a:pt x="524" y="1317"/>
                    <a:pt x="521" y="1317"/>
                    <a:pt x="514" y="1317"/>
                  </a:cubicBezTo>
                  <a:cubicBezTo>
                    <a:pt x="494" y="1317"/>
                    <a:pt x="496" y="1309"/>
                    <a:pt x="499" y="1295"/>
                  </a:cubicBezTo>
                  <a:cubicBezTo>
                    <a:pt x="514" y="1225"/>
                    <a:pt x="514" y="1225"/>
                    <a:pt x="514" y="1225"/>
                  </a:cubicBezTo>
                  <a:cubicBezTo>
                    <a:pt x="514" y="1225"/>
                    <a:pt x="514" y="1225"/>
                    <a:pt x="514" y="1225"/>
                  </a:cubicBezTo>
                  <a:close/>
                  <a:moveTo>
                    <a:pt x="579" y="1194"/>
                  </a:moveTo>
                  <a:cubicBezTo>
                    <a:pt x="624" y="1194"/>
                    <a:pt x="624" y="1194"/>
                    <a:pt x="624" y="1194"/>
                  </a:cubicBezTo>
                  <a:cubicBezTo>
                    <a:pt x="591" y="1348"/>
                    <a:pt x="591" y="1348"/>
                    <a:pt x="591" y="1348"/>
                  </a:cubicBezTo>
                  <a:cubicBezTo>
                    <a:pt x="546" y="1348"/>
                    <a:pt x="546" y="1348"/>
                    <a:pt x="546" y="1348"/>
                  </a:cubicBezTo>
                  <a:cubicBezTo>
                    <a:pt x="579" y="1194"/>
                    <a:pt x="579" y="1194"/>
                    <a:pt x="579" y="1194"/>
                  </a:cubicBezTo>
                  <a:cubicBezTo>
                    <a:pt x="579" y="1194"/>
                    <a:pt x="579" y="1194"/>
                    <a:pt x="579" y="1194"/>
                  </a:cubicBezTo>
                  <a:close/>
                  <a:moveTo>
                    <a:pt x="591" y="1129"/>
                  </a:moveTo>
                  <a:cubicBezTo>
                    <a:pt x="640" y="1129"/>
                    <a:pt x="640" y="1129"/>
                    <a:pt x="640" y="1129"/>
                  </a:cubicBezTo>
                  <a:cubicBezTo>
                    <a:pt x="631" y="1168"/>
                    <a:pt x="631" y="1168"/>
                    <a:pt x="631" y="1168"/>
                  </a:cubicBezTo>
                  <a:cubicBezTo>
                    <a:pt x="583" y="1168"/>
                    <a:pt x="583" y="1168"/>
                    <a:pt x="583" y="1168"/>
                  </a:cubicBezTo>
                  <a:cubicBezTo>
                    <a:pt x="591" y="1129"/>
                    <a:pt x="591" y="1129"/>
                    <a:pt x="591" y="1129"/>
                  </a:cubicBezTo>
                  <a:cubicBezTo>
                    <a:pt x="591" y="1129"/>
                    <a:pt x="591" y="1129"/>
                    <a:pt x="591" y="1129"/>
                  </a:cubicBezTo>
                  <a:close/>
                  <a:moveTo>
                    <a:pt x="653" y="1222"/>
                  </a:moveTo>
                  <a:cubicBezTo>
                    <a:pt x="654" y="1221"/>
                    <a:pt x="657" y="1205"/>
                    <a:pt x="659" y="1194"/>
                  </a:cubicBezTo>
                  <a:cubicBezTo>
                    <a:pt x="702" y="1194"/>
                    <a:pt x="702" y="1194"/>
                    <a:pt x="702" y="1194"/>
                  </a:cubicBezTo>
                  <a:cubicBezTo>
                    <a:pt x="698" y="1217"/>
                    <a:pt x="698" y="1217"/>
                    <a:pt x="698" y="1217"/>
                  </a:cubicBezTo>
                  <a:cubicBezTo>
                    <a:pt x="704" y="1210"/>
                    <a:pt x="720" y="1191"/>
                    <a:pt x="753" y="1191"/>
                  </a:cubicBezTo>
                  <a:cubicBezTo>
                    <a:pt x="784" y="1191"/>
                    <a:pt x="793" y="1209"/>
                    <a:pt x="794" y="1220"/>
                  </a:cubicBezTo>
                  <a:cubicBezTo>
                    <a:pt x="796" y="1229"/>
                    <a:pt x="795" y="1236"/>
                    <a:pt x="789" y="1265"/>
                  </a:cubicBezTo>
                  <a:cubicBezTo>
                    <a:pt x="771" y="1348"/>
                    <a:pt x="771" y="1348"/>
                    <a:pt x="771" y="1348"/>
                  </a:cubicBezTo>
                  <a:cubicBezTo>
                    <a:pt x="725" y="1348"/>
                    <a:pt x="725" y="1348"/>
                    <a:pt x="725" y="1348"/>
                  </a:cubicBezTo>
                  <a:cubicBezTo>
                    <a:pt x="746" y="1253"/>
                    <a:pt x="746" y="1253"/>
                    <a:pt x="746" y="1253"/>
                  </a:cubicBezTo>
                  <a:cubicBezTo>
                    <a:pt x="747" y="1246"/>
                    <a:pt x="748" y="1241"/>
                    <a:pt x="746" y="1236"/>
                  </a:cubicBezTo>
                  <a:cubicBezTo>
                    <a:pt x="745" y="1230"/>
                    <a:pt x="739" y="1223"/>
                    <a:pt x="728" y="1223"/>
                  </a:cubicBezTo>
                  <a:cubicBezTo>
                    <a:pt x="718" y="1223"/>
                    <a:pt x="708" y="1227"/>
                    <a:pt x="702" y="1235"/>
                  </a:cubicBezTo>
                  <a:cubicBezTo>
                    <a:pt x="698" y="1239"/>
                    <a:pt x="694" y="1246"/>
                    <a:pt x="691" y="1258"/>
                  </a:cubicBezTo>
                  <a:cubicBezTo>
                    <a:pt x="672" y="1348"/>
                    <a:pt x="672" y="1348"/>
                    <a:pt x="672" y="1348"/>
                  </a:cubicBezTo>
                  <a:cubicBezTo>
                    <a:pt x="627" y="1348"/>
                    <a:pt x="627" y="1348"/>
                    <a:pt x="627" y="1348"/>
                  </a:cubicBezTo>
                  <a:cubicBezTo>
                    <a:pt x="653" y="1222"/>
                    <a:pt x="653" y="1222"/>
                    <a:pt x="653" y="1222"/>
                  </a:cubicBezTo>
                  <a:cubicBezTo>
                    <a:pt x="653" y="1222"/>
                    <a:pt x="653" y="1222"/>
                    <a:pt x="653" y="1222"/>
                  </a:cubicBezTo>
                  <a:close/>
                  <a:moveTo>
                    <a:pt x="985" y="1196"/>
                  </a:moveTo>
                  <a:cubicBezTo>
                    <a:pt x="981" y="1207"/>
                    <a:pt x="978" y="1218"/>
                    <a:pt x="975" y="1233"/>
                  </a:cubicBezTo>
                  <a:cubicBezTo>
                    <a:pt x="951" y="1346"/>
                    <a:pt x="951" y="1346"/>
                    <a:pt x="951" y="1346"/>
                  </a:cubicBezTo>
                  <a:cubicBezTo>
                    <a:pt x="939" y="1403"/>
                    <a:pt x="891" y="1409"/>
                    <a:pt x="861" y="1409"/>
                  </a:cubicBezTo>
                  <a:cubicBezTo>
                    <a:pt x="839" y="1409"/>
                    <a:pt x="797" y="1406"/>
                    <a:pt x="804" y="1359"/>
                  </a:cubicBezTo>
                  <a:cubicBezTo>
                    <a:pt x="847" y="1359"/>
                    <a:pt x="847" y="1359"/>
                    <a:pt x="847" y="1359"/>
                  </a:cubicBezTo>
                  <a:cubicBezTo>
                    <a:pt x="847" y="1362"/>
                    <a:pt x="847" y="1367"/>
                    <a:pt x="850" y="1372"/>
                  </a:cubicBezTo>
                  <a:cubicBezTo>
                    <a:pt x="852" y="1376"/>
                    <a:pt x="858" y="1380"/>
                    <a:pt x="869" y="1380"/>
                  </a:cubicBezTo>
                  <a:cubicBezTo>
                    <a:pt x="883" y="1380"/>
                    <a:pt x="896" y="1374"/>
                    <a:pt x="902" y="1360"/>
                  </a:cubicBezTo>
                  <a:cubicBezTo>
                    <a:pt x="905" y="1353"/>
                    <a:pt x="906" y="1347"/>
                    <a:pt x="912" y="1324"/>
                  </a:cubicBezTo>
                  <a:cubicBezTo>
                    <a:pt x="893" y="1343"/>
                    <a:pt x="877" y="1345"/>
                    <a:pt x="866" y="1345"/>
                  </a:cubicBezTo>
                  <a:cubicBezTo>
                    <a:pt x="822" y="1345"/>
                    <a:pt x="809" y="1307"/>
                    <a:pt x="817" y="1270"/>
                  </a:cubicBezTo>
                  <a:cubicBezTo>
                    <a:pt x="825" y="1231"/>
                    <a:pt x="855" y="1194"/>
                    <a:pt x="899" y="1194"/>
                  </a:cubicBezTo>
                  <a:cubicBezTo>
                    <a:pt x="927" y="1194"/>
                    <a:pt x="934" y="1209"/>
                    <a:pt x="937" y="1216"/>
                  </a:cubicBezTo>
                  <a:cubicBezTo>
                    <a:pt x="943" y="1196"/>
                    <a:pt x="943" y="1196"/>
                    <a:pt x="943" y="1196"/>
                  </a:cubicBezTo>
                  <a:cubicBezTo>
                    <a:pt x="985" y="1196"/>
                    <a:pt x="985" y="1196"/>
                    <a:pt x="985" y="1196"/>
                  </a:cubicBezTo>
                  <a:cubicBezTo>
                    <a:pt x="985" y="1196"/>
                    <a:pt x="985" y="1196"/>
                    <a:pt x="985" y="1196"/>
                  </a:cubicBezTo>
                  <a:close/>
                  <a:moveTo>
                    <a:pt x="883" y="1315"/>
                  </a:moveTo>
                  <a:cubicBezTo>
                    <a:pt x="914" y="1315"/>
                    <a:pt x="922" y="1277"/>
                    <a:pt x="924" y="1271"/>
                  </a:cubicBezTo>
                  <a:cubicBezTo>
                    <a:pt x="927" y="1253"/>
                    <a:pt x="930" y="1224"/>
                    <a:pt x="903" y="1224"/>
                  </a:cubicBezTo>
                  <a:cubicBezTo>
                    <a:pt x="886" y="1224"/>
                    <a:pt x="869" y="1237"/>
                    <a:pt x="862" y="1270"/>
                  </a:cubicBezTo>
                  <a:cubicBezTo>
                    <a:pt x="861" y="1277"/>
                    <a:pt x="853" y="1315"/>
                    <a:pt x="883" y="1315"/>
                  </a:cubicBezTo>
                  <a:moveTo>
                    <a:pt x="1164" y="1346"/>
                  </a:moveTo>
                  <a:cubicBezTo>
                    <a:pt x="1149" y="1350"/>
                    <a:pt x="1136" y="1351"/>
                    <a:pt x="1129" y="1351"/>
                  </a:cubicBezTo>
                  <a:cubicBezTo>
                    <a:pt x="1083" y="1351"/>
                    <a:pt x="1089" y="1322"/>
                    <a:pt x="1092" y="1310"/>
                  </a:cubicBezTo>
                  <a:cubicBezTo>
                    <a:pt x="1110" y="1225"/>
                    <a:pt x="1110" y="1225"/>
                    <a:pt x="1110" y="1225"/>
                  </a:cubicBezTo>
                  <a:cubicBezTo>
                    <a:pt x="1080" y="1225"/>
                    <a:pt x="1080" y="1225"/>
                    <a:pt x="1080" y="1225"/>
                  </a:cubicBezTo>
                  <a:cubicBezTo>
                    <a:pt x="1087" y="1196"/>
                    <a:pt x="1087" y="1196"/>
                    <a:pt x="1087" y="1196"/>
                  </a:cubicBezTo>
                  <a:cubicBezTo>
                    <a:pt x="1116" y="1196"/>
                    <a:pt x="1116" y="1196"/>
                    <a:pt x="1116" y="1196"/>
                  </a:cubicBezTo>
                  <a:cubicBezTo>
                    <a:pt x="1123" y="1166"/>
                    <a:pt x="1123" y="1166"/>
                    <a:pt x="1123" y="1166"/>
                  </a:cubicBezTo>
                  <a:cubicBezTo>
                    <a:pt x="1171" y="1149"/>
                    <a:pt x="1171" y="1149"/>
                    <a:pt x="1171" y="1149"/>
                  </a:cubicBezTo>
                  <a:cubicBezTo>
                    <a:pt x="1161" y="1196"/>
                    <a:pt x="1161" y="1196"/>
                    <a:pt x="1161" y="1196"/>
                  </a:cubicBezTo>
                  <a:cubicBezTo>
                    <a:pt x="1198" y="1196"/>
                    <a:pt x="1198" y="1196"/>
                    <a:pt x="1198" y="1196"/>
                  </a:cubicBezTo>
                  <a:cubicBezTo>
                    <a:pt x="1191" y="1225"/>
                    <a:pt x="1191" y="1225"/>
                    <a:pt x="1191" y="1225"/>
                  </a:cubicBezTo>
                  <a:cubicBezTo>
                    <a:pt x="1155" y="1225"/>
                    <a:pt x="1155" y="1225"/>
                    <a:pt x="1155" y="1225"/>
                  </a:cubicBezTo>
                  <a:cubicBezTo>
                    <a:pt x="1140" y="1295"/>
                    <a:pt x="1140" y="1295"/>
                    <a:pt x="1140" y="1295"/>
                  </a:cubicBezTo>
                  <a:cubicBezTo>
                    <a:pt x="1137" y="1309"/>
                    <a:pt x="1135" y="1317"/>
                    <a:pt x="1155" y="1317"/>
                  </a:cubicBezTo>
                  <a:cubicBezTo>
                    <a:pt x="1162" y="1317"/>
                    <a:pt x="1165" y="1317"/>
                    <a:pt x="1171" y="1317"/>
                  </a:cubicBezTo>
                  <a:cubicBezTo>
                    <a:pt x="1164" y="1346"/>
                    <a:pt x="1164" y="1346"/>
                    <a:pt x="1164" y="1346"/>
                  </a:cubicBezTo>
                  <a:cubicBezTo>
                    <a:pt x="1164" y="1346"/>
                    <a:pt x="1164" y="1346"/>
                    <a:pt x="1164" y="1346"/>
                  </a:cubicBezTo>
                  <a:close/>
                  <a:moveTo>
                    <a:pt x="1235" y="1129"/>
                  </a:moveTo>
                  <a:cubicBezTo>
                    <a:pt x="1280" y="1129"/>
                    <a:pt x="1280" y="1129"/>
                    <a:pt x="1280" y="1129"/>
                  </a:cubicBezTo>
                  <a:cubicBezTo>
                    <a:pt x="1261" y="1216"/>
                    <a:pt x="1261" y="1216"/>
                    <a:pt x="1261" y="1216"/>
                  </a:cubicBezTo>
                  <a:cubicBezTo>
                    <a:pt x="1268" y="1208"/>
                    <a:pt x="1283" y="1193"/>
                    <a:pt x="1311" y="1193"/>
                  </a:cubicBezTo>
                  <a:cubicBezTo>
                    <a:pt x="1334" y="1193"/>
                    <a:pt x="1346" y="1204"/>
                    <a:pt x="1351" y="1214"/>
                  </a:cubicBezTo>
                  <a:cubicBezTo>
                    <a:pt x="1355" y="1221"/>
                    <a:pt x="1356" y="1235"/>
                    <a:pt x="1352" y="1255"/>
                  </a:cubicBezTo>
                  <a:cubicBezTo>
                    <a:pt x="1332" y="1348"/>
                    <a:pt x="1332" y="1348"/>
                    <a:pt x="1332" y="1348"/>
                  </a:cubicBezTo>
                  <a:cubicBezTo>
                    <a:pt x="1288" y="1348"/>
                    <a:pt x="1288" y="1348"/>
                    <a:pt x="1288" y="1348"/>
                  </a:cubicBezTo>
                  <a:cubicBezTo>
                    <a:pt x="1307" y="1256"/>
                    <a:pt x="1307" y="1256"/>
                    <a:pt x="1307" y="1256"/>
                  </a:cubicBezTo>
                  <a:cubicBezTo>
                    <a:pt x="1309" y="1248"/>
                    <a:pt x="1314" y="1223"/>
                    <a:pt x="1289" y="1223"/>
                  </a:cubicBezTo>
                  <a:cubicBezTo>
                    <a:pt x="1276" y="1223"/>
                    <a:pt x="1259" y="1230"/>
                    <a:pt x="1253" y="1254"/>
                  </a:cubicBezTo>
                  <a:cubicBezTo>
                    <a:pt x="1234" y="1348"/>
                    <a:pt x="1234" y="1348"/>
                    <a:pt x="1234" y="1348"/>
                  </a:cubicBezTo>
                  <a:cubicBezTo>
                    <a:pt x="1189" y="1348"/>
                    <a:pt x="1189" y="1348"/>
                    <a:pt x="1189" y="1348"/>
                  </a:cubicBezTo>
                  <a:cubicBezTo>
                    <a:pt x="1235" y="1129"/>
                    <a:pt x="1235" y="1129"/>
                    <a:pt x="1235" y="1129"/>
                  </a:cubicBezTo>
                  <a:cubicBezTo>
                    <a:pt x="1235" y="1129"/>
                    <a:pt x="1235" y="1129"/>
                    <a:pt x="1235" y="1129"/>
                  </a:cubicBezTo>
                  <a:close/>
                  <a:moveTo>
                    <a:pt x="1387" y="1232"/>
                  </a:moveTo>
                  <a:cubicBezTo>
                    <a:pt x="1389" y="1225"/>
                    <a:pt x="1392" y="1203"/>
                    <a:pt x="1393" y="1194"/>
                  </a:cubicBezTo>
                  <a:cubicBezTo>
                    <a:pt x="1435" y="1194"/>
                    <a:pt x="1435" y="1194"/>
                    <a:pt x="1435" y="1194"/>
                  </a:cubicBezTo>
                  <a:cubicBezTo>
                    <a:pt x="1430" y="1223"/>
                    <a:pt x="1430" y="1223"/>
                    <a:pt x="1430" y="1223"/>
                  </a:cubicBezTo>
                  <a:cubicBezTo>
                    <a:pt x="1438" y="1211"/>
                    <a:pt x="1452" y="1192"/>
                    <a:pt x="1489" y="1194"/>
                  </a:cubicBezTo>
                  <a:cubicBezTo>
                    <a:pt x="1480" y="1234"/>
                    <a:pt x="1480" y="1234"/>
                    <a:pt x="1480" y="1234"/>
                  </a:cubicBezTo>
                  <a:cubicBezTo>
                    <a:pt x="1435" y="1230"/>
                    <a:pt x="1428" y="1253"/>
                    <a:pt x="1424" y="1273"/>
                  </a:cubicBezTo>
                  <a:cubicBezTo>
                    <a:pt x="1408" y="1348"/>
                    <a:pt x="1408" y="1348"/>
                    <a:pt x="1408" y="1348"/>
                  </a:cubicBezTo>
                  <a:cubicBezTo>
                    <a:pt x="1363" y="1348"/>
                    <a:pt x="1363" y="1348"/>
                    <a:pt x="1363" y="1348"/>
                  </a:cubicBezTo>
                  <a:cubicBezTo>
                    <a:pt x="1387" y="1232"/>
                    <a:pt x="1387" y="1232"/>
                    <a:pt x="1387" y="1232"/>
                  </a:cubicBezTo>
                  <a:cubicBezTo>
                    <a:pt x="1387" y="1232"/>
                    <a:pt x="1387" y="1232"/>
                    <a:pt x="1387" y="1232"/>
                  </a:cubicBezTo>
                  <a:close/>
                  <a:moveTo>
                    <a:pt x="1582" y="1191"/>
                  </a:moveTo>
                  <a:cubicBezTo>
                    <a:pt x="1637" y="1191"/>
                    <a:pt x="1654" y="1229"/>
                    <a:pt x="1644" y="1271"/>
                  </a:cubicBezTo>
                  <a:cubicBezTo>
                    <a:pt x="1635" y="1315"/>
                    <a:pt x="1602" y="1353"/>
                    <a:pt x="1546" y="1353"/>
                  </a:cubicBezTo>
                  <a:cubicBezTo>
                    <a:pt x="1503" y="1353"/>
                    <a:pt x="1474" y="1326"/>
                    <a:pt x="1485" y="1273"/>
                  </a:cubicBezTo>
                  <a:cubicBezTo>
                    <a:pt x="1493" y="1236"/>
                    <a:pt x="1521" y="1191"/>
                    <a:pt x="1582" y="1191"/>
                  </a:cubicBezTo>
                  <a:moveTo>
                    <a:pt x="1555" y="1322"/>
                  </a:moveTo>
                  <a:cubicBezTo>
                    <a:pt x="1574" y="1322"/>
                    <a:pt x="1590" y="1310"/>
                    <a:pt x="1599" y="1270"/>
                  </a:cubicBezTo>
                  <a:cubicBezTo>
                    <a:pt x="1603" y="1250"/>
                    <a:pt x="1605" y="1221"/>
                    <a:pt x="1575" y="1221"/>
                  </a:cubicBezTo>
                  <a:cubicBezTo>
                    <a:pt x="1543" y="1221"/>
                    <a:pt x="1534" y="1259"/>
                    <a:pt x="1531" y="1273"/>
                  </a:cubicBezTo>
                  <a:cubicBezTo>
                    <a:pt x="1524" y="1307"/>
                    <a:pt x="1532" y="1322"/>
                    <a:pt x="1555" y="1322"/>
                  </a:cubicBezTo>
                  <a:moveTo>
                    <a:pt x="1734" y="1195"/>
                  </a:moveTo>
                  <a:cubicBezTo>
                    <a:pt x="1714" y="1286"/>
                    <a:pt x="1714" y="1286"/>
                    <a:pt x="1714" y="1286"/>
                  </a:cubicBezTo>
                  <a:cubicBezTo>
                    <a:pt x="1711" y="1299"/>
                    <a:pt x="1707" y="1320"/>
                    <a:pt x="1731" y="1320"/>
                  </a:cubicBezTo>
                  <a:cubicBezTo>
                    <a:pt x="1760" y="1320"/>
                    <a:pt x="1765" y="1298"/>
                    <a:pt x="1770" y="1272"/>
                  </a:cubicBezTo>
                  <a:cubicBezTo>
                    <a:pt x="1786" y="1195"/>
                    <a:pt x="1786" y="1195"/>
                    <a:pt x="1786" y="1195"/>
                  </a:cubicBezTo>
                  <a:cubicBezTo>
                    <a:pt x="1833" y="1195"/>
                    <a:pt x="1833" y="1195"/>
                    <a:pt x="1833" y="1195"/>
                  </a:cubicBezTo>
                  <a:cubicBezTo>
                    <a:pt x="1811" y="1296"/>
                    <a:pt x="1811" y="1296"/>
                    <a:pt x="1811" y="1296"/>
                  </a:cubicBezTo>
                  <a:cubicBezTo>
                    <a:pt x="1805" y="1329"/>
                    <a:pt x="1804" y="1333"/>
                    <a:pt x="1804" y="1337"/>
                  </a:cubicBezTo>
                  <a:cubicBezTo>
                    <a:pt x="1803" y="1341"/>
                    <a:pt x="1802" y="1344"/>
                    <a:pt x="1802" y="1348"/>
                  </a:cubicBezTo>
                  <a:cubicBezTo>
                    <a:pt x="1758" y="1348"/>
                    <a:pt x="1758" y="1348"/>
                    <a:pt x="1758" y="1348"/>
                  </a:cubicBezTo>
                  <a:cubicBezTo>
                    <a:pt x="1761" y="1328"/>
                    <a:pt x="1761" y="1328"/>
                    <a:pt x="1761" y="1328"/>
                  </a:cubicBezTo>
                  <a:cubicBezTo>
                    <a:pt x="1756" y="1334"/>
                    <a:pt x="1740" y="1352"/>
                    <a:pt x="1711" y="1352"/>
                  </a:cubicBezTo>
                  <a:cubicBezTo>
                    <a:pt x="1690" y="1352"/>
                    <a:pt x="1675" y="1343"/>
                    <a:pt x="1669" y="1331"/>
                  </a:cubicBezTo>
                  <a:cubicBezTo>
                    <a:pt x="1662" y="1319"/>
                    <a:pt x="1666" y="1297"/>
                    <a:pt x="1668" y="1290"/>
                  </a:cubicBezTo>
                  <a:cubicBezTo>
                    <a:pt x="1688" y="1195"/>
                    <a:pt x="1688" y="1195"/>
                    <a:pt x="1688" y="1195"/>
                  </a:cubicBezTo>
                  <a:cubicBezTo>
                    <a:pt x="1734" y="1195"/>
                    <a:pt x="1734" y="1195"/>
                    <a:pt x="1734" y="1195"/>
                  </a:cubicBezTo>
                  <a:cubicBezTo>
                    <a:pt x="1734" y="1195"/>
                    <a:pt x="1734" y="1195"/>
                    <a:pt x="1734" y="1195"/>
                  </a:cubicBezTo>
                  <a:close/>
                  <a:moveTo>
                    <a:pt x="2010" y="1196"/>
                  </a:moveTo>
                  <a:cubicBezTo>
                    <a:pt x="2006" y="1207"/>
                    <a:pt x="2003" y="1218"/>
                    <a:pt x="2000" y="1233"/>
                  </a:cubicBezTo>
                  <a:cubicBezTo>
                    <a:pt x="1976" y="1346"/>
                    <a:pt x="1976" y="1346"/>
                    <a:pt x="1976" y="1346"/>
                  </a:cubicBezTo>
                  <a:cubicBezTo>
                    <a:pt x="1964" y="1403"/>
                    <a:pt x="1915" y="1409"/>
                    <a:pt x="1886" y="1409"/>
                  </a:cubicBezTo>
                  <a:cubicBezTo>
                    <a:pt x="1864" y="1409"/>
                    <a:pt x="1822" y="1406"/>
                    <a:pt x="1829" y="1359"/>
                  </a:cubicBezTo>
                  <a:cubicBezTo>
                    <a:pt x="1872" y="1359"/>
                    <a:pt x="1872" y="1359"/>
                    <a:pt x="1872" y="1359"/>
                  </a:cubicBezTo>
                  <a:cubicBezTo>
                    <a:pt x="1872" y="1362"/>
                    <a:pt x="1871" y="1367"/>
                    <a:pt x="1874" y="1372"/>
                  </a:cubicBezTo>
                  <a:cubicBezTo>
                    <a:pt x="1877" y="1376"/>
                    <a:pt x="1883" y="1380"/>
                    <a:pt x="1894" y="1380"/>
                  </a:cubicBezTo>
                  <a:cubicBezTo>
                    <a:pt x="1908" y="1380"/>
                    <a:pt x="1921" y="1374"/>
                    <a:pt x="1926" y="1360"/>
                  </a:cubicBezTo>
                  <a:cubicBezTo>
                    <a:pt x="1930" y="1353"/>
                    <a:pt x="1931" y="1347"/>
                    <a:pt x="1937" y="1324"/>
                  </a:cubicBezTo>
                  <a:cubicBezTo>
                    <a:pt x="1918" y="1343"/>
                    <a:pt x="1901" y="1345"/>
                    <a:pt x="1891" y="1345"/>
                  </a:cubicBezTo>
                  <a:cubicBezTo>
                    <a:pt x="1847" y="1345"/>
                    <a:pt x="1834" y="1307"/>
                    <a:pt x="1842" y="1270"/>
                  </a:cubicBezTo>
                  <a:cubicBezTo>
                    <a:pt x="1850" y="1231"/>
                    <a:pt x="1880" y="1194"/>
                    <a:pt x="1924" y="1194"/>
                  </a:cubicBezTo>
                  <a:cubicBezTo>
                    <a:pt x="1952" y="1194"/>
                    <a:pt x="1959" y="1209"/>
                    <a:pt x="1962" y="1216"/>
                  </a:cubicBezTo>
                  <a:cubicBezTo>
                    <a:pt x="1968" y="1196"/>
                    <a:pt x="1968" y="1196"/>
                    <a:pt x="1968" y="1196"/>
                  </a:cubicBezTo>
                  <a:cubicBezTo>
                    <a:pt x="2010" y="1196"/>
                    <a:pt x="2010" y="1196"/>
                    <a:pt x="2010" y="1196"/>
                  </a:cubicBezTo>
                  <a:cubicBezTo>
                    <a:pt x="2010" y="1196"/>
                    <a:pt x="2010" y="1196"/>
                    <a:pt x="2010" y="1196"/>
                  </a:cubicBezTo>
                  <a:close/>
                  <a:moveTo>
                    <a:pt x="1908" y="1315"/>
                  </a:moveTo>
                  <a:cubicBezTo>
                    <a:pt x="1939" y="1315"/>
                    <a:pt x="1947" y="1277"/>
                    <a:pt x="1948" y="1271"/>
                  </a:cubicBezTo>
                  <a:cubicBezTo>
                    <a:pt x="1952" y="1253"/>
                    <a:pt x="1955" y="1224"/>
                    <a:pt x="1928" y="1224"/>
                  </a:cubicBezTo>
                  <a:cubicBezTo>
                    <a:pt x="1911" y="1224"/>
                    <a:pt x="1894" y="1237"/>
                    <a:pt x="1887" y="1270"/>
                  </a:cubicBezTo>
                  <a:cubicBezTo>
                    <a:pt x="1885" y="1277"/>
                    <a:pt x="1878" y="1315"/>
                    <a:pt x="1908" y="1315"/>
                  </a:cubicBezTo>
                  <a:moveTo>
                    <a:pt x="2058" y="1129"/>
                  </a:moveTo>
                  <a:cubicBezTo>
                    <a:pt x="2102" y="1129"/>
                    <a:pt x="2102" y="1129"/>
                    <a:pt x="2102" y="1129"/>
                  </a:cubicBezTo>
                  <a:cubicBezTo>
                    <a:pt x="2084" y="1216"/>
                    <a:pt x="2084" y="1216"/>
                    <a:pt x="2084" y="1216"/>
                  </a:cubicBezTo>
                  <a:cubicBezTo>
                    <a:pt x="2091" y="1208"/>
                    <a:pt x="2105" y="1193"/>
                    <a:pt x="2133" y="1193"/>
                  </a:cubicBezTo>
                  <a:cubicBezTo>
                    <a:pt x="2156" y="1193"/>
                    <a:pt x="2168" y="1204"/>
                    <a:pt x="2174" y="1214"/>
                  </a:cubicBezTo>
                  <a:cubicBezTo>
                    <a:pt x="2177" y="1221"/>
                    <a:pt x="2179" y="1235"/>
                    <a:pt x="2175" y="1255"/>
                  </a:cubicBezTo>
                  <a:cubicBezTo>
                    <a:pt x="2155" y="1348"/>
                    <a:pt x="2155" y="1348"/>
                    <a:pt x="2155" y="1348"/>
                  </a:cubicBezTo>
                  <a:cubicBezTo>
                    <a:pt x="2110" y="1348"/>
                    <a:pt x="2110" y="1348"/>
                    <a:pt x="2110" y="1348"/>
                  </a:cubicBezTo>
                  <a:cubicBezTo>
                    <a:pt x="2130" y="1256"/>
                    <a:pt x="2130" y="1256"/>
                    <a:pt x="2130" y="1256"/>
                  </a:cubicBezTo>
                  <a:cubicBezTo>
                    <a:pt x="2131" y="1248"/>
                    <a:pt x="2137" y="1223"/>
                    <a:pt x="2112" y="1223"/>
                  </a:cubicBezTo>
                  <a:cubicBezTo>
                    <a:pt x="2099" y="1223"/>
                    <a:pt x="2081" y="1230"/>
                    <a:pt x="2076" y="1254"/>
                  </a:cubicBezTo>
                  <a:cubicBezTo>
                    <a:pt x="2057" y="1348"/>
                    <a:pt x="2057" y="1348"/>
                    <a:pt x="2057" y="1348"/>
                  </a:cubicBezTo>
                  <a:cubicBezTo>
                    <a:pt x="2012" y="1348"/>
                    <a:pt x="2012" y="1348"/>
                    <a:pt x="2012" y="1348"/>
                  </a:cubicBezTo>
                  <a:cubicBezTo>
                    <a:pt x="2058" y="1129"/>
                    <a:pt x="2058" y="1129"/>
                    <a:pt x="2058" y="1129"/>
                  </a:cubicBezTo>
                  <a:cubicBezTo>
                    <a:pt x="2058" y="1129"/>
                    <a:pt x="2058" y="1129"/>
                    <a:pt x="2058" y="1129"/>
                  </a:cubicBezTo>
                  <a:close/>
                  <a:moveTo>
                    <a:pt x="100" y="1249"/>
                  </a:moveTo>
                  <a:cubicBezTo>
                    <a:pt x="101" y="1244"/>
                    <a:pt x="104" y="1221"/>
                    <a:pt x="87" y="1221"/>
                  </a:cubicBezTo>
                  <a:cubicBezTo>
                    <a:pt x="66" y="1221"/>
                    <a:pt x="56" y="1253"/>
                    <a:pt x="53" y="1270"/>
                  </a:cubicBezTo>
                  <a:cubicBezTo>
                    <a:pt x="51" y="1278"/>
                    <a:pt x="46" y="1306"/>
                    <a:pt x="54" y="1317"/>
                  </a:cubicBezTo>
                  <a:cubicBezTo>
                    <a:pt x="57" y="1321"/>
                    <a:pt x="61" y="1322"/>
                    <a:pt x="65" y="1322"/>
                  </a:cubicBezTo>
                  <a:cubicBezTo>
                    <a:pt x="70" y="1322"/>
                    <a:pt x="84" y="1320"/>
                    <a:pt x="92" y="1292"/>
                  </a:cubicBezTo>
                  <a:cubicBezTo>
                    <a:pt x="136" y="1292"/>
                    <a:pt x="136" y="1292"/>
                    <a:pt x="136" y="1292"/>
                  </a:cubicBezTo>
                  <a:cubicBezTo>
                    <a:pt x="133" y="1304"/>
                    <a:pt x="128" y="1323"/>
                    <a:pt x="107" y="1337"/>
                  </a:cubicBezTo>
                  <a:cubicBezTo>
                    <a:pt x="94" y="1347"/>
                    <a:pt x="79" y="1352"/>
                    <a:pt x="60" y="1352"/>
                  </a:cubicBezTo>
                  <a:cubicBezTo>
                    <a:pt x="40" y="1352"/>
                    <a:pt x="23" y="1347"/>
                    <a:pt x="12" y="1331"/>
                  </a:cubicBezTo>
                  <a:cubicBezTo>
                    <a:pt x="2" y="1316"/>
                    <a:pt x="0" y="1296"/>
                    <a:pt x="5" y="1271"/>
                  </a:cubicBezTo>
                  <a:cubicBezTo>
                    <a:pt x="20" y="1201"/>
                    <a:pt x="74" y="1192"/>
                    <a:pt x="94" y="1192"/>
                  </a:cubicBezTo>
                  <a:cubicBezTo>
                    <a:pt x="122" y="1192"/>
                    <a:pt x="153" y="1207"/>
                    <a:pt x="144" y="1249"/>
                  </a:cubicBezTo>
                  <a:cubicBezTo>
                    <a:pt x="100" y="1249"/>
                    <a:pt x="100" y="1249"/>
                    <a:pt x="100" y="1249"/>
                  </a:cubicBezTo>
                  <a:cubicBezTo>
                    <a:pt x="100" y="1249"/>
                    <a:pt x="100" y="1249"/>
                    <a:pt x="100" y="1249"/>
                  </a:cubicBezTo>
                  <a:close/>
                  <a:moveTo>
                    <a:pt x="2378" y="1249"/>
                  </a:moveTo>
                  <a:cubicBezTo>
                    <a:pt x="2379" y="1244"/>
                    <a:pt x="2382" y="1221"/>
                    <a:pt x="2365" y="1221"/>
                  </a:cubicBezTo>
                  <a:cubicBezTo>
                    <a:pt x="2344" y="1221"/>
                    <a:pt x="2335" y="1253"/>
                    <a:pt x="2331" y="1270"/>
                  </a:cubicBezTo>
                  <a:cubicBezTo>
                    <a:pt x="2329" y="1278"/>
                    <a:pt x="2324" y="1306"/>
                    <a:pt x="2332" y="1317"/>
                  </a:cubicBezTo>
                  <a:cubicBezTo>
                    <a:pt x="2335" y="1321"/>
                    <a:pt x="2340" y="1322"/>
                    <a:pt x="2343" y="1322"/>
                  </a:cubicBezTo>
                  <a:cubicBezTo>
                    <a:pt x="2348" y="1322"/>
                    <a:pt x="2362" y="1320"/>
                    <a:pt x="2370" y="1292"/>
                  </a:cubicBezTo>
                  <a:cubicBezTo>
                    <a:pt x="2414" y="1292"/>
                    <a:pt x="2414" y="1292"/>
                    <a:pt x="2414" y="1292"/>
                  </a:cubicBezTo>
                  <a:cubicBezTo>
                    <a:pt x="2411" y="1304"/>
                    <a:pt x="2406" y="1323"/>
                    <a:pt x="2385" y="1337"/>
                  </a:cubicBezTo>
                  <a:cubicBezTo>
                    <a:pt x="2372" y="1347"/>
                    <a:pt x="2357" y="1352"/>
                    <a:pt x="2338" y="1352"/>
                  </a:cubicBezTo>
                  <a:cubicBezTo>
                    <a:pt x="2318" y="1352"/>
                    <a:pt x="2301" y="1347"/>
                    <a:pt x="2290" y="1331"/>
                  </a:cubicBezTo>
                  <a:cubicBezTo>
                    <a:pt x="2280" y="1316"/>
                    <a:pt x="2278" y="1296"/>
                    <a:pt x="2284" y="1271"/>
                  </a:cubicBezTo>
                  <a:cubicBezTo>
                    <a:pt x="2299" y="1201"/>
                    <a:pt x="2352" y="1192"/>
                    <a:pt x="2372" y="1192"/>
                  </a:cubicBezTo>
                  <a:cubicBezTo>
                    <a:pt x="2401" y="1192"/>
                    <a:pt x="2431" y="1207"/>
                    <a:pt x="2423" y="1249"/>
                  </a:cubicBezTo>
                  <a:cubicBezTo>
                    <a:pt x="2378" y="1249"/>
                    <a:pt x="2378" y="1249"/>
                    <a:pt x="2378" y="1249"/>
                  </a:cubicBezTo>
                  <a:cubicBezTo>
                    <a:pt x="2378" y="1249"/>
                    <a:pt x="2378" y="1249"/>
                    <a:pt x="2378" y="1249"/>
                  </a:cubicBezTo>
                  <a:close/>
                  <a:moveTo>
                    <a:pt x="2534" y="1191"/>
                  </a:moveTo>
                  <a:cubicBezTo>
                    <a:pt x="2589" y="1191"/>
                    <a:pt x="2606" y="1229"/>
                    <a:pt x="2597" y="1271"/>
                  </a:cubicBezTo>
                  <a:cubicBezTo>
                    <a:pt x="2587" y="1315"/>
                    <a:pt x="2554" y="1353"/>
                    <a:pt x="2498" y="1353"/>
                  </a:cubicBezTo>
                  <a:cubicBezTo>
                    <a:pt x="2454" y="1353"/>
                    <a:pt x="2426" y="1326"/>
                    <a:pt x="2437" y="1273"/>
                  </a:cubicBezTo>
                  <a:cubicBezTo>
                    <a:pt x="2445" y="1236"/>
                    <a:pt x="2474" y="1191"/>
                    <a:pt x="2534" y="1191"/>
                  </a:cubicBezTo>
                  <a:moveTo>
                    <a:pt x="2507" y="1322"/>
                  </a:moveTo>
                  <a:cubicBezTo>
                    <a:pt x="2527" y="1322"/>
                    <a:pt x="2542" y="1310"/>
                    <a:pt x="2551" y="1270"/>
                  </a:cubicBezTo>
                  <a:cubicBezTo>
                    <a:pt x="2555" y="1250"/>
                    <a:pt x="2557" y="1221"/>
                    <a:pt x="2528" y="1221"/>
                  </a:cubicBezTo>
                  <a:cubicBezTo>
                    <a:pt x="2495" y="1221"/>
                    <a:pt x="2486" y="1259"/>
                    <a:pt x="2484" y="1273"/>
                  </a:cubicBezTo>
                  <a:cubicBezTo>
                    <a:pt x="2476" y="1307"/>
                    <a:pt x="2484" y="1322"/>
                    <a:pt x="2507" y="1322"/>
                  </a:cubicBezTo>
                  <a:moveTo>
                    <a:pt x="2637" y="1223"/>
                  </a:moveTo>
                  <a:cubicBezTo>
                    <a:pt x="2639" y="1214"/>
                    <a:pt x="2640" y="1205"/>
                    <a:pt x="2641" y="1195"/>
                  </a:cubicBezTo>
                  <a:cubicBezTo>
                    <a:pt x="2685" y="1195"/>
                    <a:pt x="2685" y="1195"/>
                    <a:pt x="2685" y="1195"/>
                  </a:cubicBezTo>
                  <a:cubicBezTo>
                    <a:pt x="2682" y="1214"/>
                    <a:pt x="2682" y="1214"/>
                    <a:pt x="2682" y="1214"/>
                  </a:cubicBezTo>
                  <a:cubicBezTo>
                    <a:pt x="2688" y="1208"/>
                    <a:pt x="2704" y="1192"/>
                    <a:pt x="2734" y="1192"/>
                  </a:cubicBezTo>
                  <a:cubicBezTo>
                    <a:pt x="2769" y="1192"/>
                    <a:pt x="2775" y="1213"/>
                    <a:pt x="2776" y="1220"/>
                  </a:cubicBezTo>
                  <a:cubicBezTo>
                    <a:pt x="2795" y="1196"/>
                    <a:pt x="2816" y="1192"/>
                    <a:pt x="2832" y="1192"/>
                  </a:cubicBezTo>
                  <a:cubicBezTo>
                    <a:pt x="2862" y="1192"/>
                    <a:pt x="2871" y="1210"/>
                    <a:pt x="2873" y="1216"/>
                  </a:cubicBezTo>
                  <a:cubicBezTo>
                    <a:pt x="2878" y="1230"/>
                    <a:pt x="2874" y="1248"/>
                    <a:pt x="2871" y="1261"/>
                  </a:cubicBezTo>
                  <a:cubicBezTo>
                    <a:pt x="2853" y="1348"/>
                    <a:pt x="2853" y="1348"/>
                    <a:pt x="2853" y="1348"/>
                  </a:cubicBezTo>
                  <a:cubicBezTo>
                    <a:pt x="2807" y="1348"/>
                    <a:pt x="2807" y="1348"/>
                    <a:pt x="2807" y="1348"/>
                  </a:cubicBezTo>
                  <a:cubicBezTo>
                    <a:pt x="2827" y="1258"/>
                    <a:pt x="2827" y="1258"/>
                    <a:pt x="2827" y="1258"/>
                  </a:cubicBezTo>
                  <a:cubicBezTo>
                    <a:pt x="2830" y="1242"/>
                    <a:pt x="2832" y="1223"/>
                    <a:pt x="2808" y="1223"/>
                  </a:cubicBezTo>
                  <a:cubicBezTo>
                    <a:pt x="2781" y="1223"/>
                    <a:pt x="2775" y="1249"/>
                    <a:pt x="2771" y="1271"/>
                  </a:cubicBezTo>
                  <a:cubicBezTo>
                    <a:pt x="2754" y="1348"/>
                    <a:pt x="2754" y="1348"/>
                    <a:pt x="2754" y="1348"/>
                  </a:cubicBezTo>
                  <a:cubicBezTo>
                    <a:pt x="2709" y="1348"/>
                    <a:pt x="2709" y="1348"/>
                    <a:pt x="2709" y="1348"/>
                  </a:cubicBezTo>
                  <a:cubicBezTo>
                    <a:pt x="2728" y="1257"/>
                    <a:pt x="2728" y="1257"/>
                    <a:pt x="2728" y="1257"/>
                  </a:cubicBezTo>
                  <a:cubicBezTo>
                    <a:pt x="2731" y="1245"/>
                    <a:pt x="2735" y="1223"/>
                    <a:pt x="2710" y="1223"/>
                  </a:cubicBezTo>
                  <a:cubicBezTo>
                    <a:pt x="2682" y="1223"/>
                    <a:pt x="2677" y="1248"/>
                    <a:pt x="2674" y="1258"/>
                  </a:cubicBezTo>
                  <a:cubicBezTo>
                    <a:pt x="2655" y="1348"/>
                    <a:pt x="2655" y="1348"/>
                    <a:pt x="2655" y="1348"/>
                  </a:cubicBezTo>
                  <a:cubicBezTo>
                    <a:pt x="2610" y="1348"/>
                    <a:pt x="2610" y="1348"/>
                    <a:pt x="2610" y="1348"/>
                  </a:cubicBezTo>
                  <a:cubicBezTo>
                    <a:pt x="2637" y="1223"/>
                    <a:pt x="2637" y="1223"/>
                    <a:pt x="2637" y="1223"/>
                  </a:cubicBezTo>
                  <a:cubicBezTo>
                    <a:pt x="2637" y="1223"/>
                    <a:pt x="2637" y="1223"/>
                    <a:pt x="2637" y="1223"/>
                  </a:cubicBezTo>
                  <a:close/>
                  <a:moveTo>
                    <a:pt x="2966" y="1195"/>
                  </a:moveTo>
                  <a:cubicBezTo>
                    <a:pt x="2963" y="1216"/>
                    <a:pt x="2963" y="1216"/>
                    <a:pt x="2963" y="1216"/>
                  </a:cubicBezTo>
                  <a:cubicBezTo>
                    <a:pt x="2982" y="1192"/>
                    <a:pt x="3008" y="1192"/>
                    <a:pt x="3015" y="1192"/>
                  </a:cubicBezTo>
                  <a:cubicBezTo>
                    <a:pt x="3054" y="1192"/>
                    <a:pt x="3072" y="1221"/>
                    <a:pt x="3062" y="1268"/>
                  </a:cubicBezTo>
                  <a:cubicBezTo>
                    <a:pt x="3053" y="1312"/>
                    <a:pt x="3022" y="1350"/>
                    <a:pt x="2978" y="1350"/>
                  </a:cubicBezTo>
                  <a:cubicBezTo>
                    <a:pt x="2950" y="1350"/>
                    <a:pt x="2942" y="1335"/>
                    <a:pt x="2939" y="1330"/>
                  </a:cubicBezTo>
                  <a:cubicBezTo>
                    <a:pt x="2923" y="1407"/>
                    <a:pt x="2923" y="1407"/>
                    <a:pt x="2923" y="1407"/>
                  </a:cubicBezTo>
                  <a:cubicBezTo>
                    <a:pt x="2877" y="1407"/>
                    <a:pt x="2877" y="1407"/>
                    <a:pt x="2877" y="1407"/>
                  </a:cubicBezTo>
                  <a:cubicBezTo>
                    <a:pt x="2922" y="1195"/>
                    <a:pt x="2922" y="1195"/>
                    <a:pt x="2922" y="1195"/>
                  </a:cubicBezTo>
                  <a:cubicBezTo>
                    <a:pt x="2966" y="1195"/>
                    <a:pt x="2966" y="1195"/>
                    <a:pt x="2966" y="1195"/>
                  </a:cubicBezTo>
                  <a:cubicBezTo>
                    <a:pt x="2966" y="1195"/>
                    <a:pt x="2966" y="1195"/>
                    <a:pt x="2966" y="1195"/>
                  </a:cubicBezTo>
                  <a:close/>
                  <a:moveTo>
                    <a:pt x="3017" y="1270"/>
                  </a:moveTo>
                  <a:cubicBezTo>
                    <a:pt x="3020" y="1252"/>
                    <a:pt x="3022" y="1221"/>
                    <a:pt x="2996" y="1221"/>
                  </a:cubicBezTo>
                  <a:cubicBezTo>
                    <a:pt x="2981" y="1221"/>
                    <a:pt x="2959" y="1232"/>
                    <a:pt x="2950" y="1273"/>
                  </a:cubicBezTo>
                  <a:cubicBezTo>
                    <a:pt x="2947" y="1282"/>
                    <a:pt x="2940" y="1321"/>
                    <a:pt x="2973" y="1321"/>
                  </a:cubicBezTo>
                  <a:cubicBezTo>
                    <a:pt x="2994" y="1321"/>
                    <a:pt x="3010" y="1300"/>
                    <a:pt x="3017" y="1270"/>
                  </a:cubicBezTo>
                  <a:moveTo>
                    <a:pt x="3119" y="1129"/>
                  </a:moveTo>
                  <a:cubicBezTo>
                    <a:pt x="3164" y="1129"/>
                    <a:pt x="3164" y="1129"/>
                    <a:pt x="3164" y="1129"/>
                  </a:cubicBezTo>
                  <a:cubicBezTo>
                    <a:pt x="3117" y="1348"/>
                    <a:pt x="3117" y="1348"/>
                    <a:pt x="3117" y="1348"/>
                  </a:cubicBezTo>
                  <a:cubicBezTo>
                    <a:pt x="3072" y="1348"/>
                    <a:pt x="3072" y="1348"/>
                    <a:pt x="3072" y="1348"/>
                  </a:cubicBezTo>
                  <a:cubicBezTo>
                    <a:pt x="3119" y="1129"/>
                    <a:pt x="3119" y="1129"/>
                    <a:pt x="3119" y="1129"/>
                  </a:cubicBezTo>
                  <a:cubicBezTo>
                    <a:pt x="3119" y="1129"/>
                    <a:pt x="3119" y="1129"/>
                    <a:pt x="3119" y="1129"/>
                  </a:cubicBezTo>
                  <a:close/>
                  <a:moveTo>
                    <a:pt x="3202" y="1283"/>
                  </a:moveTo>
                  <a:cubicBezTo>
                    <a:pt x="3200" y="1293"/>
                    <a:pt x="3193" y="1324"/>
                    <a:pt x="3225" y="1324"/>
                  </a:cubicBezTo>
                  <a:cubicBezTo>
                    <a:pt x="3236" y="1324"/>
                    <a:pt x="3248" y="1319"/>
                    <a:pt x="3256" y="1303"/>
                  </a:cubicBezTo>
                  <a:cubicBezTo>
                    <a:pt x="3297" y="1303"/>
                    <a:pt x="3297" y="1303"/>
                    <a:pt x="3297" y="1303"/>
                  </a:cubicBezTo>
                  <a:cubicBezTo>
                    <a:pt x="3295" y="1310"/>
                    <a:pt x="3291" y="1323"/>
                    <a:pt x="3275" y="1336"/>
                  </a:cubicBezTo>
                  <a:cubicBezTo>
                    <a:pt x="3261" y="1348"/>
                    <a:pt x="3240" y="1354"/>
                    <a:pt x="3218" y="1354"/>
                  </a:cubicBezTo>
                  <a:cubicBezTo>
                    <a:pt x="3205" y="1354"/>
                    <a:pt x="3180" y="1351"/>
                    <a:pt x="3168" y="1335"/>
                  </a:cubicBezTo>
                  <a:cubicBezTo>
                    <a:pt x="3157" y="1320"/>
                    <a:pt x="3155" y="1299"/>
                    <a:pt x="3161" y="1275"/>
                  </a:cubicBezTo>
                  <a:cubicBezTo>
                    <a:pt x="3166" y="1250"/>
                    <a:pt x="3178" y="1220"/>
                    <a:pt x="3208" y="1202"/>
                  </a:cubicBezTo>
                  <a:cubicBezTo>
                    <a:pt x="3222" y="1194"/>
                    <a:pt x="3237" y="1190"/>
                    <a:pt x="3254" y="1190"/>
                  </a:cubicBezTo>
                  <a:cubicBezTo>
                    <a:pt x="3276" y="1190"/>
                    <a:pt x="3300" y="1198"/>
                    <a:pt x="3308" y="1227"/>
                  </a:cubicBezTo>
                  <a:cubicBezTo>
                    <a:pt x="3314" y="1248"/>
                    <a:pt x="3309" y="1270"/>
                    <a:pt x="3305" y="1283"/>
                  </a:cubicBezTo>
                  <a:cubicBezTo>
                    <a:pt x="3202" y="1283"/>
                    <a:pt x="3202" y="1283"/>
                    <a:pt x="3202" y="1283"/>
                  </a:cubicBezTo>
                  <a:cubicBezTo>
                    <a:pt x="3202" y="1283"/>
                    <a:pt x="3202" y="1283"/>
                    <a:pt x="3202" y="1283"/>
                  </a:cubicBezTo>
                  <a:close/>
                  <a:moveTo>
                    <a:pt x="3265" y="1254"/>
                  </a:moveTo>
                  <a:cubicBezTo>
                    <a:pt x="3267" y="1248"/>
                    <a:pt x="3272" y="1220"/>
                    <a:pt x="3246" y="1220"/>
                  </a:cubicBezTo>
                  <a:cubicBezTo>
                    <a:pt x="3226" y="1220"/>
                    <a:pt x="3214" y="1236"/>
                    <a:pt x="3210" y="1254"/>
                  </a:cubicBezTo>
                  <a:cubicBezTo>
                    <a:pt x="3265" y="1254"/>
                    <a:pt x="3265" y="1254"/>
                    <a:pt x="3265" y="1254"/>
                  </a:cubicBezTo>
                  <a:cubicBezTo>
                    <a:pt x="3265" y="1254"/>
                    <a:pt x="3265" y="1254"/>
                    <a:pt x="3265" y="1254"/>
                  </a:cubicBezTo>
                  <a:close/>
                  <a:moveTo>
                    <a:pt x="3383" y="1195"/>
                  </a:moveTo>
                  <a:cubicBezTo>
                    <a:pt x="3401" y="1245"/>
                    <a:pt x="3401" y="1245"/>
                    <a:pt x="3401" y="1245"/>
                  </a:cubicBezTo>
                  <a:cubicBezTo>
                    <a:pt x="3442" y="1195"/>
                    <a:pt x="3442" y="1195"/>
                    <a:pt x="3442" y="1195"/>
                  </a:cubicBezTo>
                  <a:cubicBezTo>
                    <a:pt x="3488" y="1195"/>
                    <a:pt x="3488" y="1195"/>
                    <a:pt x="3488" y="1195"/>
                  </a:cubicBezTo>
                  <a:cubicBezTo>
                    <a:pt x="3423" y="1269"/>
                    <a:pt x="3423" y="1269"/>
                    <a:pt x="3423" y="1269"/>
                  </a:cubicBezTo>
                  <a:cubicBezTo>
                    <a:pt x="3457" y="1348"/>
                    <a:pt x="3457" y="1348"/>
                    <a:pt x="3457" y="1348"/>
                  </a:cubicBezTo>
                  <a:cubicBezTo>
                    <a:pt x="3404" y="1348"/>
                    <a:pt x="3404" y="1348"/>
                    <a:pt x="3404" y="1348"/>
                  </a:cubicBezTo>
                  <a:cubicBezTo>
                    <a:pt x="3385" y="1292"/>
                    <a:pt x="3385" y="1292"/>
                    <a:pt x="3385" y="1292"/>
                  </a:cubicBezTo>
                  <a:cubicBezTo>
                    <a:pt x="3342" y="1348"/>
                    <a:pt x="3342" y="1348"/>
                    <a:pt x="3342" y="1348"/>
                  </a:cubicBezTo>
                  <a:cubicBezTo>
                    <a:pt x="3295" y="1348"/>
                    <a:pt x="3295" y="1348"/>
                    <a:pt x="3295" y="1348"/>
                  </a:cubicBezTo>
                  <a:cubicBezTo>
                    <a:pt x="3364" y="1266"/>
                    <a:pt x="3364" y="1266"/>
                    <a:pt x="3364" y="1266"/>
                  </a:cubicBezTo>
                  <a:cubicBezTo>
                    <a:pt x="3329" y="1195"/>
                    <a:pt x="3329" y="1195"/>
                    <a:pt x="3329" y="1195"/>
                  </a:cubicBezTo>
                  <a:cubicBezTo>
                    <a:pt x="3383" y="1195"/>
                    <a:pt x="3383" y="1195"/>
                    <a:pt x="3383" y="1195"/>
                  </a:cubicBezTo>
                  <a:cubicBezTo>
                    <a:pt x="3383" y="1195"/>
                    <a:pt x="3383" y="1195"/>
                    <a:pt x="3383" y="1195"/>
                  </a:cubicBezTo>
                  <a:close/>
                  <a:moveTo>
                    <a:pt x="3509" y="1194"/>
                  </a:moveTo>
                  <a:cubicBezTo>
                    <a:pt x="3554" y="1194"/>
                    <a:pt x="3554" y="1194"/>
                    <a:pt x="3554" y="1194"/>
                  </a:cubicBezTo>
                  <a:cubicBezTo>
                    <a:pt x="3521" y="1348"/>
                    <a:pt x="3521" y="1348"/>
                    <a:pt x="3521" y="1348"/>
                  </a:cubicBezTo>
                  <a:cubicBezTo>
                    <a:pt x="3476" y="1348"/>
                    <a:pt x="3476" y="1348"/>
                    <a:pt x="3476" y="1348"/>
                  </a:cubicBezTo>
                  <a:cubicBezTo>
                    <a:pt x="3509" y="1194"/>
                    <a:pt x="3509" y="1194"/>
                    <a:pt x="3509" y="1194"/>
                  </a:cubicBezTo>
                  <a:cubicBezTo>
                    <a:pt x="3509" y="1194"/>
                    <a:pt x="3509" y="1194"/>
                    <a:pt x="3509" y="1194"/>
                  </a:cubicBezTo>
                  <a:close/>
                  <a:moveTo>
                    <a:pt x="3521" y="1129"/>
                  </a:moveTo>
                  <a:cubicBezTo>
                    <a:pt x="3569" y="1129"/>
                    <a:pt x="3569" y="1129"/>
                    <a:pt x="3569" y="1129"/>
                  </a:cubicBezTo>
                  <a:cubicBezTo>
                    <a:pt x="3561" y="1168"/>
                    <a:pt x="3561" y="1168"/>
                    <a:pt x="3561" y="1168"/>
                  </a:cubicBezTo>
                  <a:cubicBezTo>
                    <a:pt x="3513" y="1168"/>
                    <a:pt x="3513" y="1168"/>
                    <a:pt x="3513" y="1168"/>
                  </a:cubicBezTo>
                  <a:cubicBezTo>
                    <a:pt x="3521" y="1129"/>
                    <a:pt x="3521" y="1129"/>
                    <a:pt x="3521" y="1129"/>
                  </a:cubicBezTo>
                  <a:cubicBezTo>
                    <a:pt x="3521" y="1129"/>
                    <a:pt x="3521" y="1129"/>
                    <a:pt x="3521" y="1129"/>
                  </a:cubicBezTo>
                  <a:close/>
                  <a:moveTo>
                    <a:pt x="3649" y="1346"/>
                  </a:moveTo>
                  <a:cubicBezTo>
                    <a:pt x="3634" y="1350"/>
                    <a:pt x="3621" y="1351"/>
                    <a:pt x="3614" y="1351"/>
                  </a:cubicBezTo>
                  <a:cubicBezTo>
                    <a:pt x="3568" y="1351"/>
                    <a:pt x="3575" y="1322"/>
                    <a:pt x="3577" y="1310"/>
                  </a:cubicBezTo>
                  <a:cubicBezTo>
                    <a:pt x="3595" y="1225"/>
                    <a:pt x="3595" y="1225"/>
                    <a:pt x="3595" y="1225"/>
                  </a:cubicBezTo>
                  <a:cubicBezTo>
                    <a:pt x="3565" y="1225"/>
                    <a:pt x="3565" y="1225"/>
                    <a:pt x="3565" y="1225"/>
                  </a:cubicBezTo>
                  <a:cubicBezTo>
                    <a:pt x="3572" y="1196"/>
                    <a:pt x="3572" y="1196"/>
                    <a:pt x="3572" y="1196"/>
                  </a:cubicBezTo>
                  <a:cubicBezTo>
                    <a:pt x="3601" y="1196"/>
                    <a:pt x="3601" y="1196"/>
                    <a:pt x="3601" y="1196"/>
                  </a:cubicBezTo>
                  <a:cubicBezTo>
                    <a:pt x="3608" y="1166"/>
                    <a:pt x="3608" y="1166"/>
                    <a:pt x="3608" y="1166"/>
                  </a:cubicBezTo>
                  <a:cubicBezTo>
                    <a:pt x="3656" y="1149"/>
                    <a:pt x="3656" y="1149"/>
                    <a:pt x="3656" y="1149"/>
                  </a:cubicBezTo>
                  <a:cubicBezTo>
                    <a:pt x="3646" y="1196"/>
                    <a:pt x="3646" y="1196"/>
                    <a:pt x="3646" y="1196"/>
                  </a:cubicBezTo>
                  <a:cubicBezTo>
                    <a:pt x="3682" y="1196"/>
                    <a:pt x="3682" y="1196"/>
                    <a:pt x="3682" y="1196"/>
                  </a:cubicBezTo>
                  <a:cubicBezTo>
                    <a:pt x="3676" y="1225"/>
                    <a:pt x="3676" y="1225"/>
                    <a:pt x="3676" y="1225"/>
                  </a:cubicBezTo>
                  <a:cubicBezTo>
                    <a:pt x="3640" y="1225"/>
                    <a:pt x="3640" y="1225"/>
                    <a:pt x="3640" y="1225"/>
                  </a:cubicBezTo>
                  <a:cubicBezTo>
                    <a:pt x="3625" y="1295"/>
                    <a:pt x="3625" y="1295"/>
                    <a:pt x="3625" y="1295"/>
                  </a:cubicBezTo>
                  <a:cubicBezTo>
                    <a:pt x="3622" y="1309"/>
                    <a:pt x="3620" y="1317"/>
                    <a:pt x="3640" y="1317"/>
                  </a:cubicBezTo>
                  <a:cubicBezTo>
                    <a:pt x="3647" y="1317"/>
                    <a:pt x="3650" y="1317"/>
                    <a:pt x="3656" y="1317"/>
                  </a:cubicBezTo>
                  <a:cubicBezTo>
                    <a:pt x="3649" y="1346"/>
                    <a:pt x="3649" y="1346"/>
                    <a:pt x="3649" y="1346"/>
                  </a:cubicBezTo>
                  <a:cubicBezTo>
                    <a:pt x="3649" y="1346"/>
                    <a:pt x="3649" y="1346"/>
                    <a:pt x="3649" y="1346"/>
                  </a:cubicBezTo>
                  <a:close/>
                  <a:moveTo>
                    <a:pt x="3741" y="1195"/>
                  </a:moveTo>
                  <a:cubicBezTo>
                    <a:pt x="3752" y="1301"/>
                    <a:pt x="3752" y="1301"/>
                    <a:pt x="3752" y="1301"/>
                  </a:cubicBezTo>
                  <a:cubicBezTo>
                    <a:pt x="3809" y="1195"/>
                    <a:pt x="3809" y="1195"/>
                    <a:pt x="3809" y="1195"/>
                  </a:cubicBezTo>
                  <a:cubicBezTo>
                    <a:pt x="3854" y="1195"/>
                    <a:pt x="3854" y="1195"/>
                    <a:pt x="3854" y="1195"/>
                  </a:cubicBezTo>
                  <a:cubicBezTo>
                    <a:pt x="3764" y="1345"/>
                    <a:pt x="3764" y="1345"/>
                    <a:pt x="3764" y="1345"/>
                  </a:cubicBezTo>
                  <a:cubicBezTo>
                    <a:pt x="3732" y="1406"/>
                    <a:pt x="3732" y="1406"/>
                    <a:pt x="3732" y="1406"/>
                  </a:cubicBezTo>
                  <a:cubicBezTo>
                    <a:pt x="3687" y="1406"/>
                    <a:pt x="3687" y="1406"/>
                    <a:pt x="3687" y="1406"/>
                  </a:cubicBezTo>
                  <a:cubicBezTo>
                    <a:pt x="3719" y="1348"/>
                    <a:pt x="3719" y="1348"/>
                    <a:pt x="3719" y="1348"/>
                  </a:cubicBezTo>
                  <a:cubicBezTo>
                    <a:pt x="3693" y="1195"/>
                    <a:pt x="3693" y="1195"/>
                    <a:pt x="3693" y="1195"/>
                  </a:cubicBezTo>
                  <a:cubicBezTo>
                    <a:pt x="3741" y="1195"/>
                    <a:pt x="3741" y="1195"/>
                    <a:pt x="3741" y="1195"/>
                  </a:cubicBezTo>
                  <a:cubicBezTo>
                    <a:pt x="3741" y="1195"/>
                    <a:pt x="3741" y="1195"/>
                    <a:pt x="3741" y="1195"/>
                  </a:cubicBezTo>
                  <a:close/>
                  <a:moveTo>
                    <a:pt x="3933" y="1145"/>
                  </a:moveTo>
                  <a:cubicBezTo>
                    <a:pt x="3899" y="1145"/>
                    <a:pt x="3899" y="1145"/>
                    <a:pt x="3899" y="1145"/>
                  </a:cubicBezTo>
                  <a:cubicBezTo>
                    <a:pt x="3902" y="1129"/>
                    <a:pt x="3902" y="1129"/>
                    <a:pt x="3902" y="1129"/>
                  </a:cubicBezTo>
                  <a:cubicBezTo>
                    <a:pt x="3990" y="1129"/>
                    <a:pt x="3990" y="1129"/>
                    <a:pt x="3990" y="1129"/>
                  </a:cubicBezTo>
                  <a:cubicBezTo>
                    <a:pt x="3987" y="1145"/>
                    <a:pt x="3987" y="1145"/>
                    <a:pt x="3987" y="1145"/>
                  </a:cubicBezTo>
                  <a:cubicBezTo>
                    <a:pt x="3953" y="1145"/>
                    <a:pt x="3953" y="1145"/>
                    <a:pt x="3953" y="1145"/>
                  </a:cubicBezTo>
                  <a:cubicBezTo>
                    <a:pt x="3936" y="1225"/>
                    <a:pt x="3936" y="1225"/>
                    <a:pt x="3936" y="1225"/>
                  </a:cubicBezTo>
                  <a:cubicBezTo>
                    <a:pt x="3916" y="1225"/>
                    <a:pt x="3916" y="1225"/>
                    <a:pt x="3916" y="1225"/>
                  </a:cubicBezTo>
                  <a:cubicBezTo>
                    <a:pt x="3933" y="1145"/>
                    <a:pt x="3933" y="1145"/>
                    <a:pt x="3933" y="1145"/>
                  </a:cubicBezTo>
                  <a:cubicBezTo>
                    <a:pt x="3933" y="1145"/>
                    <a:pt x="3933" y="1145"/>
                    <a:pt x="3933" y="1145"/>
                  </a:cubicBezTo>
                  <a:close/>
                  <a:moveTo>
                    <a:pt x="3999" y="1129"/>
                  </a:moveTo>
                  <a:cubicBezTo>
                    <a:pt x="4031" y="1129"/>
                    <a:pt x="4031" y="1129"/>
                    <a:pt x="4031" y="1129"/>
                  </a:cubicBezTo>
                  <a:cubicBezTo>
                    <a:pt x="4036" y="1200"/>
                    <a:pt x="4036" y="1200"/>
                    <a:pt x="4036" y="1200"/>
                  </a:cubicBezTo>
                  <a:cubicBezTo>
                    <a:pt x="4072" y="1129"/>
                    <a:pt x="4072" y="1129"/>
                    <a:pt x="4072" y="1129"/>
                  </a:cubicBezTo>
                  <a:cubicBezTo>
                    <a:pt x="4103" y="1129"/>
                    <a:pt x="4103" y="1129"/>
                    <a:pt x="4103" y="1129"/>
                  </a:cubicBezTo>
                  <a:cubicBezTo>
                    <a:pt x="4083" y="1225"/>
                    <a:pt x="4083" y="1225"/>
                    <a:pt x="4083" y="1225"/>
                  </a:cubicBezTo>
                  <a:cubicBezTo>
                    <a:pt x="4063" y="1225"/>
                    <a:pt x="4063" y="1225"/>
                    <a:pt x="4063" y="1225"/>
                  </a:cubicBezTo>
                  <a:cubicBezTo>
                    <a:pt x="4080" y="1143"/>
                    <a:pt x="4080" y="1143"/>
                    <a:pt x="4080" y="1143"/>
                  </a:cubicBezTo>
                  <a:cubicBezTo>
                    <a:pt x="4038" y="1225"/>
                    <a:pt x="4038" y="1225"/>
                    <a:pt x="4038" y="1225"/>
                  </a:cubicBezTo>
                  <a:cubicBezTo>
                    <a:pt x="4021" y="1225"/>
                    <a:pt x="4021" y="1225"/>
                    <a:pt x="4021" y="1225"/>
                  </a:cubicBezTo>
                  <a:cubicBezTo>
                    <a:pt x="4014" y="1143"/>
                    <a:pt x="4014" y="1143"/>
                    <a:pt x="4014" y="1143"/>
                  </a:cubicBezTo>
                  <a:cubicBezTo>
                    <a:pt x="3997" y="1225"/>
                    <a:pt x="3997" y="1225"/>
                    <a:pt x="3997" y="1225"/>
                  </a:cubicBezTo>
                  <a:cubicBezTo>
                    <a:pt x="3978" y="1225"/>
                    <a:pt x="3978" y="1225"/>
                    <a:pt x="3978" y="1225"/>
                  </a:cubicBezTo>
                  <a:cubicBezTo>
                    <a:pt x="3999" y="1129"/>
                    <a:pt x="3999" y="1129"/>
                    <a:pt x="3999" y="1129"/>
                  </a:cubicBezTo>
                  <a:cubicBezTo>
                    <a:pt x="3999" y="1129"/>
                    <a:pt x="3999" y="1129"/>
                    <a:pt x="3999" y="112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+mn-lt"/>
                <a:cs typeface="+mn-cs"/>
              </a:endParaRPr>
            </a:p>
          </p:txBody>
        </p:sp>
        <p:sp>
          <p:nvSpPr>
            <p:cNvPr id="7" name="Freeform 9"/>
            <p:cNvSpPr>
              <a:spLocks noEditPoints="1"/>
            </p:cNvSpPr>
            <p:nvPr userDrawn="1"/>
          </p:nvSpPr>
          <p:spPr bwMode="gray">
            <a:xfrm>
              <a:off x="68" y="0"/>
              <a:ext cx="1723" cy="964"/>
            </a:xfrm>
            <a:custGeom>
              <a:avLst/>
              <a:gdLst>
                <a:gd name="T0" fmla="*/ 231 w 2268"/>
                <a:gd name="T1" fmla="*/ 327 h 1269"/>
                <a:gd name="T2" fmla="*/ 0 w 2268"/>
                <a:gd name="T3" fmla="*/ 327 h 1269"/>
                <a:gd name="T4" fmla="*/ 0 w 2268"/>
                <a:gd name="T5" fmla="*/ 0 h 1269"/>
                <a:gd name="T6" fmla="*/ 231 w 2268"/>
                <a:gd name="T7" fmla="*/ 0 h 1269"/>
                <a:gd name="T8" fmla="*/ 231 w 2268"/>
                <a:gd name="T9" fmla="*/ 327 h 1269"/>
                <a:gd name="T10" fmla="*/ 2268 w 2268"/>
                <a:gd name="T11" fmla="*/ 0 h 1269"/>
                <a:gd name="T12" fmla="*/ 2036 w 2268"/>
                <a:gd name="T13" fmla="*/ 0 h 1269"/>
                <a:gd name="T14" fmla="*/ 2036 w 2268"/>
                <a:gd name="T15" fmla="*/ 327 h 1269"/>
                <a:gd name="T16" fmla="*/ 2268 w 2268"/>
                <a:gd name="T17" fmla="*/ 327 h 1269"/>
                <a:gd name="T18" fmla="*/ 2268 w 2268"/>
                <a:gd name="T19" fmla="*/ 0 h 1269"/>
                <a:gd name="T20" fmla="*/ 231 w 2268"/>
                <a:gd name="T21" fmla="*/ 942 h 1269"/>
                <a:gd name="T22" fmla="*/ 0 w 2268"/>
                <a:gd name="T23" fmla="*/ 942 h 1269"/>
                <a:gd name="T24" fmla="*/ 0 w 2268"/>
                <a:gd name="T25" fmla="*/ 1269 h 1269"/>
                <a:gd name="T26" fmla="*/ 231 w 2268"/>
                <a:gd name="T27" fmla="*/ 1269 h 1269"/>
                <a:gd name="T28" fmla="*/ 231 w 2268"/>
                <a:gd name="T29" fmla="*/ 942 h 1269"/>
                <a:gd name="T30" fmla="*/ 2268 w 2268"/>
                <a:gd name="T31" fmla="*/ 942 h 1269"/>
                <a:gd name="T32" fmla="*/ 2036 w 2268"/>
                <a:gd name="T33" fmla="*/ 942 h 1269"/>
                <a:gd name="T34" fmla="*/ 2036 w 2268"/>
                <a:gd name="T35" fmla="*/ 1269 h 1269"/>
                <a:gd name="T36" fmla="*/ 2268 w 2268"/>
                <a:gd name="T37" fmla="*/ 1269 h 1269"/>
                <a:gd name="T38" fmla="*/ 2268 w 2268"/>
                <a:gd name="T39" fmla="*/ 942 h 12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68"/>
                <a:gd name="T61" fmla="*/ 0 h 1269"/>
                <a:gd name="T62" fmla="*/ 2268 w 2268"/>
                <a:gd name="T63" fmla="*/ 1269 h 12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68" h="1269">
                  <a:moveTo>
                    <a:pt x="231" y="327"/>
                  </a:moveTo>
                  <a:lnTo>
                    <a:pt x="0" y="327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27"/>
                  </a:lnTo>
                  <a:close/>
                  <a:moveTo>
                    <a:pt x="2268" y="0"/>
                  </a:moveTo>
                  <a:lnTo>
                    <a:pt x="2036" y="0"/>
                  </a:lnTo>
                  <a:lnTo>
                    <a:pt x="2036" y="327"/>
                  </a:lnTo>
                  <a:lnTo>
                    <a:pt x="2268" y="327"/>
                  </a:lnTo>
                  <a:lnTo>
                    <a:pt x="2268" y="0"/>
                  </a:lnTo>
                  <a:close/>
                  <a:moveTo>
                    <a:pt x="231" y="942"/>
                  </a:moveTo>
                  <a:lnTo>
                    <a:pt x="0" y="942"/>
                  </a:lnTo>
                  <a:lnTo>
                    <a:pt x="0" y="1269"/>
                  </a:lnTo>
                  <a:lnTo>
                    <a:pt x="231" y="1269"/>
                  </a:lnTo>
                  <a:lnTo>
                    <a:pt x="231" y="942"/>
                  </a:lnTo>
                  <a:close/>
                  <a:moveTo>
                    <a:pt x="2268" y="942"/>
                  </a:moveTo>
                  <a:lnTo>
                    <a:pt x="2036" y="942"/>
                  </a:lnTo>
                  <a:lnTo>
                    <a:pt x="2036" y="1269"/>
                  </a:lnTo>
                  <a:lnTo>
                    <a:pt x="2268" y="1269"/>
                  </a:lnTo>
                  <a:lnTo>
                    <a:pt x="2268" y="94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+mn-lt"/>
                <a:cs typeface="+mn-cs"/>
              </a:endParaRPr>
            </a:p>
          </p:txBody>
        </p:sp>
      </p:grpSp>
      <p:sp>
        <p:nvSpPr>
          <p:cNvPr id="10" name="Title 9"/>
          <p:cNvSpPr>
            <a:spLocks noGrp="1"/>
          </p:cNvSpPr>
          <p:nvPr>
            <p:ph type="title"/>
          </p:nvPr>
        </p:nvSpPr>
        <p:spPr bwMode="gray">
          <a:xfrm>
            <a:off x="344491" y="1556792"/>
            <a:ext cx="3816424" cy="2016224"/>
          </a:xfrm>
          <a:noFill/>
          <a:ln w="9525">
            <a:noFill/>
            <a:miter lim="800000"/>
            <a:headEnd/>
            <a:tailEnd/>
          </a:ln>
        </p:spPr>
        <p:txBody>
          <a:bodyPr anchor="t">
            <a:noAutofit/>
          </a:bodyPr>
          <a:lstStyle>
            <a:lvl1pPr algn="l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dirty="0">
                <a:solidFill>
                  <a:schemeClr val="bg1"/>
                </a:solidFill>
                <a:latin typeface="+mj-lt"/>
              </a:defRPr>
            </a:lvl2pPr>
            <a:lvl3pPr>
              <a:defRPr lang="en-GB" sz="3000" b="1" dirty="0">
                <a:solidFill>
                  <a:schemeClr val="bg1"/>
                </a:solidFill>
                <a:latin typeface="+mj-lt"/>
              </a:defRPr>
            </a:lvl3pPr>
            <a:lvl4pPr>
              <a:defRPr lang="en-GB" sz="3000" b="1" dirty="0">
                <a:solidFill>
                  <a:schemeClr val="bg1"/>
                </a:solidFill>
                <a:latin typeface="+mj-lt"/>
              </a:defRPr>
            </a:lvl4pPr>
            <a:lvl5pPr>
              <a:defRPr lang="en-GB" sz="3000" b="1" dirty="0">
                <a:solidFill>
                  <a:schemeClr val="bg1"/>
                </a:solidFill>
                <a:latin typeface="+mj-lt"/>
              </a:defRPr>
            </a:lvl5pPr>
            <a:lvl6pPr>
              <a:defRPr lang="en-GB" sz="3000" b="1" dirty="0">
                <a:solidFill>
                  <a:schemeClr val="bg1"/>
                </a:solidFill>
                <a:latin typeface="+mj-lt"/>
              </a:defRPr>
            </a:lvl6pPr>
            <a:lvl7pPr>
              <a:defRPr lang="en-GB" sz="3000" b="1" dirty="0">
                <a:solidFill>
                  <a:schemeClr val="bg1"/>
                </a:solidFill>
                <a:latin typeface="+mj-lt"/>
              </a:defRPr>
            </a:lvl7pPr>
            <a:lvl8pPr>
              <a:defRPr lang="en-GB" sz="3000" b="1" dirty="0">
                <a:solidFill>
                  <a:schemeClr val="bg1"/>
                </a:solidFill>
                <a:latin typeface="+mj-lt"/>
              </a:defRPr>
            </a:lvl8pPr>
            <a:lvl9pPr>
              <a:defRPr sz="3000">
                <a:solidFill>
                  <a:schemeClr val="bg1"/>
                </a:solidFill>
              </a:defRPr>
            </a:lvl9pPr>
          </a:lstStyle>
          <a:p>
            <a:pPr lvl="0"/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 bwMode="gray">
          <a:xfrm>
            <a:off x="344488" y="3789363"/>
            <a:ext cx="33845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noAutofit/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defRPr lang="en-US" sz="12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:\Marketing_and_Communications\Marketing1\Desk_pub\sasha\CROPPED images\42-19699070_CMYK_s.jpg"/>
          <p:cNvPicPr>
            <a:picLocks noChangeAspect="1" noChangeArrowheads="1"/>
          </p:cNvPicPr>
          <p:nvPr userDrawn="1"/>
        </p:nvPicPr>
        <p:blipFill>
          <a:blip r:embed="rId2" cstate="print"/>
          <a:srcRect r="-32"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41"/>
          <p:cNvSpPr>
            <a:spLocks/>
          </p:cNvSpPr>
          <p:nvPr userDrawn="1"/>
        </p:nvSpPr>
        <p:spPr bwMode="gray">
          <a:xfrm>
            <a:off x="0" y="0"/>
            <a:ext cx="5224463" cy="5591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22"/>
              </a:cxn>
              <a:cxn ang="0">
                <a:pos x="2247" y="3522"/>
              </a:cxn>
              <a:cxn ang="0">
                <a:pos x="3291" y="0"/>
              </a:cxn>
              <a:cxn ang="0">
                <a:pos x="0" y="0"/>
              </a:cxn>
            </a:cxnLst>
            <a:rect l="0" t="0" r="r" b="b"/>
            <a:pathLst>
              <a:path w="3291" h="3522">
                <a:moveTo>
                  <a:pt x="0" y="0"/>
                </a:moveTo>
                <a:lnTo>
                  <a:pt x="0" y="3522"/>
                </a:lnTo>
                <a:lnTo>
                  <a:pt x="2247" y="3522"/>
                </a:lnTo>
                <a:lnTo>
                  <a:pt x="3291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6" name="Freeform 8"/>
          <p:cNvSpPr>
            <a:spLocks noChangeAspect="1" noEditPoints="1"/>
          </p:cNvSpPr>
          <p:nvPr userDrawn="1"/>
        </p:nvSpPr>
        <p:spPr bwMode="auto">
          <a:xfrm>
            <a:off x="333375" y="401638"/>
            <a:ext cx="2087563" cy="765175"/>
          </a:xfrm>
          <a:custGeom>
            <a:avLst/>
            <a:gdLst/>
            <a:ahLst/>
            <a:cxnLst>
              <a:cxn ang="0">
                <a:pos x="2069" y="1367"/>
              </a:cxn>
              <a:cxn ang="0">
                <a:pos x="915" y="1385"/>
              </a:cxn>
              <a:cxn ang="0">
                <a:pos x="3181" y="1302"/>
              </a:cxn>
              <a:cxn ang="0">
                <a:pos x="3212" y="1345"/>
              </a:cxn>
              <a:cxn ang="0">
                <a:pos x="2655" y="1407"/>
              </a:cxn>
              <a:cxn ang="0">
                <a:pos x="1633" y="1340"/>
              </a:cxn>
              <a:cxn ang="0">
                <a:pos x="1676" y="1301"/>
              </a:cxn>
              <a:cxn ang="0">
                <a:pos x="4007" y="1435"/>
              </a:cxn>
              <a:cxn ang="0">
                <a:pos x="1796" y="1274"/>
              </a:cxn>
              <a:cxn ang="0">
                <a:pos x="1920" y="1417"/>
              </a:cxn>
              <a:cxn ang="0">
                <a:pos x="1772" y="1383"/>
              </a:cxn>
              <a:cxn ang="0">
                <a:pos x="340" y="1274"/>
              </a:cxn>
              <a:cxn ang="0">
                <a:pos x="172" y="1427"/>
              </a:cxn>
              <a:cxn ang="0">
                <a:pos x="2094" y="1274"/>
              </a:cxn>
              <a:cxn ang="0">
                <a:pos x="1946" y="1466"/>
              </a:cxn>
              <a:cxn ang="0">
                <a:pos x="1994" y="1432"/>
              </a:cxn>
              <a:cxn ang="0">
                <a:pos x="1541" y="1282"/>
              </a:cxn>
              <a:cxn ang="0">
                <a:pos x="955" y="1272"/>
              </a:cxn>
              <a:cxn ang="0">
                <a:pos x="905" y="1502"/>
              </a:cxn>
              <a:cxn ang="0">
                <a:pos x="963" y="1437"/>
              </a:cxn>
              <a:cxn ang="0">
                <a:pos x="955" y="1272"/>
              </a:cxn>
              <a:cxn ang="0">
                <a:pos x="3192" y="1436"/>
              </a:cxn>
              <a:cxn ang="0">
                <a:pos x="2937" y="1276"/>
              </a:cxn>
              <a:cxn ang="0">
                <a:pos x="3057" y="1345"/>
              </a:cxn>
              <a:cxn ang="0">
                <a:pos x="2906" y="1325"/>
              </a:cxn>
              <a:cxn ang="0">
                <a:pos x="2868" y="1282"/>
              </a:cxn>
              <a:cxn ang="0">
                <a:pos x="2659" y="1443"/>
              </a:cxn>
              <a:cxn ang="0">
                <a:pos x="2538" y="1271"/>
              </a:cxn>
              <a:cxn ang="0">
                <a:pos x="2481" y="1353"/>
              </a:cxn>
              <a:cxn ang="0">
                <a:pos x="2523" y="1435"/>
              </a:cxn>
              <a:cxn ang="0">
                <a:pos x="1683" y="1270"/>
              </a:cxn>
              <a:cxn ang="0">
                <a:pos x="1596" y="1427"/>
              </a:cxn>
              <a:cxn ang="0">
                <a:pos x="143" y="1288"/>
              </a:cxn>
              <a:cxn ang="0">
                <a:pos x="51" y="1395"/>
              </a:cxn>
              <a:cxn ang="0">
                <a:pos x="31" y="1437"/>
              </a:cxn>
              <a:cxn ang="0">
                <a:pos x="838" y="1287"/>
              </a:cxn>
              <a:cxn ang="0">
                <a:pos x="745" y="1316"/>
              </a:cxn>
              <a:cxn ang="0">
                <a:pos x="3478" y="1269"/>
              </a:cxn>
              <a:cxn ang="0">
                <a:pos x="3460" y="1400"/>
              </a:cxn>
              <a:cxn ang="0">
                <a:pos x="3370" y="1342"/>
              </a:cxn>
              <a:cxn ang="0">
                <a:pos x="3885" y="1405"/>
              </a:cxn>
              <a:cxn ang="0">
                <a:pos x="3842" y="1242"/>
              </a:cxn>
              <a:cxn ang="0">
                <a:pos x="1210" y="1440"/>
              </a:cxn>
              <a:cxn ang="0">
                <a:pos x="510" y="1242"/>
              </a:cxn>
              <a:cxn ang="0">
                <a:pos x="516" y="1440"/>
              </a:cxn>
              <a:cxn ang="0">
                <a:pos x="449" y="1403"/>
              </a:cxn>
              <a:cxn ang="0">
                <a:pos x="3750" y="1202"/>
              </a:cxn>
              <a:cxn ang="0">
                <a:pos x="2287" y="1274"/>
              </a:cxn>
              <a:cxn ang="0">
                <a:pos x="2221" y="1313"/>
              </a:cxn>
              <a:cxn ang="0">
                <a:pos x="1439" y="1303"/>
              </a:cxn>
              <a:cxn ang="0">
                <a:pos x="1264" y="1437"/>
              </a:cxn>
              <a:cxn ang="0">
                <a:pos x="2138" y="764"/>
              </a:cxn>
              <a:cxn ang="0">
                <a:pos x="839" y="665"/>
              </a:cxn>
              <a:cxn ang="0">
                <a:pos x="1985" y="438"/>
              </a:cxn>
              <a:cxn ang="0">
                <a:pos x="2171" y="572"/>
              </a:cxn>
              <a:cxn ang="0">
                <a:pos x="1908" y="728"/>
              </a:cxn>
              <a:cxn ang="0">
                <a:pos x="1767" y="668"/>
              </a:cxn>
              <a:cxn ang="0">
                <a:pos x="1024" y="543"/>
              </a:cxn>
              <a:cxn ang="0">
                <a:pos x="412" y="446"/>
              </a:cxn>
              <a:cxn ang="0">
                <a:pos x="1305" y="0"/>
              </a:cxn>
              <a:cxn ang="0">
                <a:pos x="1851" y="955"/>
              </a:cxn>
              <a:cxn ang="0">
                <a:pos x="1098" y="968"/>
              </a:cxn>
            </a:cxnLst>
            <a:rect l="0" t="0" r="r" b="b"/>
            <a:pathLst>
              <a:path w="4103" h="1502">
                <a:moveTo>
                  <a:pt x="2051" y="1305"/>
                </a:moveTo>
                <a:lnTo>
                  <a:pt x="2041" y="1306"/>
                </a:lnTo>
                <a:lnTo>
                  <a:pt x="2030" y="1312"/>
                </a:lnTo>
                <a:lnTo>
                  <a:pt x="2021" y="1321"/>
                </a:lnTo>
                <a:lnTo>
                  <a:pt x="2013" y="1335"/>
                </a:lnTo>
                <a:lnTo>
                  <a:pt x="2007" y="1353"/>
                </a:lnTo>
                <a:lnTo>
                  <a:pt x="2006" y="1358"/>
                </a:lnTo>
                <a:lnTo>
                  <a:pt x="2006" y="1366"/>
                </a:lnTo>
                <a:lnTo>
                  <a:pt x="2005" y="1375"/>
                </a:lnTo>
                <a:lnTo>
                  <a:pt x="2007" y="1385"/>
                </a:lnTo>
                <a:lnTo>
                  <a:pt x="2011" y="1393"/>
                </a:lnTo>
                <a:lnTo>
                  <a:pt x="2018" y="1398"/>
                </a:lnTo>
                <a:lnTo>
                  <a:pt x="2030" y="1401"/>
                </a:lnTo>
                <a:lnTo>
                  <a:pt x="2042" y="1398"/>
                </a:lnTo>
                <a:lnTo>
                  <a:pt x="2053" y="1393"/>
                </a:lnTo>
                <a:lnTo>
                  <a:pt x="2061" y="1385"/>
                </a:lnTo>
                <a:lnTo>
                  <a:pt x="2066" y="1376"/>
                </a:lnTo>
                <a:lnTo>
                  <a:pt x="2069" y="1367"/>
                </a:lnTo>
                <a:lnTo>
                  <a:pt x="2072" y="1360"/>
                </a:lnTo>
                <a:lnTo>
                  <a:pt x="2073" y="1355"/>
                </a:lnTo>
                <a:lnTo>
                  <a:pt x="2076" y="1337"/>
                </a:lnTo>
                <a:lnTo>
                  <a:pt x="2076" y="1327"/>
                </a:lnTo>
                <a:lnTo>
                  <a:pt x="2073" y="1318"/>
                </a:lnTo>
                <a:lnTo>
                  <a:pt x="2069" y="1311"/>
                </a:lnTo>
                <a:lnTo>
                  <a:pt x="2062" y="1306"/>
                </a:lnTo>
                <a:lnTo>
                  <a:pt x="2051" y="1305"/>
                </a:lnTo>
                <a:close/>
                <a:moveTo>
                  <a:pt x="959" y="1305"/>
                </a:moveTo>
                <a:lnTo>
                  <a:pt x="949" y="1306"/>
                </a:lnTo>
                <a:lnTo>
                  <a:pt x="938" y="1312"/>
                </a:lnTo>
                <a:lnTo>
                  <a:pt x="929" y="1321"/>
                </a:lnTo>
                <a:lnTo>
                  <a:pt x="922" y="1335"/>
                </a:lnTo>
                <a:lnTo>
                  <a:pt x="915" y="1353"/>
                </a:lnTo>
                <a:lnTo>
                  <a:pt x="914" y="1358"/>
                </a:lnTo>
                <a:lnTo>
                  <a:pt x="914" y="1366"/>
                </a:lnTo>
                <a:lnTo>
                  <a:pt x="913" y="1375"/>
                </a:lnTo>
                <a:lnTo>
                  <a:pt x="915" y="1385"/>
                </a:lnTo>
                <a:lnTo>
                  <a:pt x="919" y="1393"/>
                </a:lnTo>
                <a:lnTo>
                  <a:pt x="927" y="1398"/>
                </a:lnTo>
                <a:lnTo>
                  <a:pt x="938" y="1401"/>
                </a:lnTo>
                <a:lnTo>
                  <a:pt x="950" y="1398"/>
                </a:lnTo>
                <a:lnTo>
                  <a:pt x="961" y="1393"/>
                </a:lnTo>
                <a:lnTo>
                  <a:pt x="969" y="1385"/>
                </a:lnTo>
                <a:lnTo>
                  <a:pt x="974" y="1376"/>
                </a:lnTo>
                <a:lnTo>
                  <a:pt x="977" y="1367"/>
                </a:lnTo>
                <a:lnTo>
                  <a:pt x="980" y="1360"/>
                </a:lnTo>
                <a:lnTo>
                  <a:pt x="981" y="1355"/>
                </a:lnTo>
                <a:lnTo>
                  <a:pt x="984" y="1337"/>
                </a:lnTo>
                <a:lnTo>
                  <a:pt x="984" y="1327"/>
                </a:lnTo>
                <a:lnTo>
                  <a:pt x="981" y="1318"/>
                </a:lnTo>
                <a:lnTo>
                  <a:pt x="977" y="1311"/>
                </a:lnTo>
                <a:lnTo>
                  <a:pt x="970" y="1306"/>
                </a:lnTo>
                <a:lnTo>
                  <a:pt x="959" y="1305"/>
                </a:lnTo>
                <a:close/>
                <a:moveTo>
                  <a:pt x="3190" y="1301"/>
                </a:moveTo>
                <a:lnTo>
                  <a:pt x="3181" y="1302"/>
                </a:lnTo>
                <a:lnTo>
                  <a:pt x="3173" y="1306"/>
                </a:lnTo>
                <a:lnTo>
                  <a:pt x="3163" y="1312"/>
                </a:lnTo>
                <a:lnTo>
                  <a:pt x="3154" y="1322"/>
                </a:lnTo>
                <a:lnTo>
                  <a:pt x="3146" y="1337"/>
                </a:lnTo>
                <a:lnTo>
                  <a:pt x="3140" y="1357"/>
                </a:lnTo>
                <a:lnTo>
                  <a:pt x="3139" y="1362"/>
                </a:lnTo>
                <a:lnTo>
                  <a:pt x="3138" y="1368"/>
                </a:lnTo>
                <a:lnTo>
                  <a:pt x="3138" y="1386"/>
                </a:lnTo>
                <a:lnTo>
                  <a:pt x="3140" y="1395"/>
                </a:lnTo>
                <a:lnTo>
                  <a:pt x="3145" y="1402"/>
                </a:lnTo>
                <a:lnTo>
                  <a:pt x="3154" y="1407"/>
                </a:lnTo>
                <a:lnTo>
                  <a:pt x="3165" y="1408"/>
                </a:lnTo>
                <a:lnTo>
                  <a:pt x="3177" y="1406"/>
                </a:lnTo>
                <a:lnTo>
                  <a:pt x="3189" y="1398"/>
                </a:lnTo>
                <a:lnTo>
                  <a:pt x="3199" y="1387"/>
                </a:lnTo>
                <a:lnTo>
                  <a:pt x="3206" y="1372"/>
                </a:lnTo>
                <a:lnTo>
                  <a:pt x="3211" y="1353"/>
                </a:lnTo>
                <a:lnTo>
                  <a:pt x="3212" y="1345"/>
                </a:lnTo>
                <a:lnTo>
                  <a:pt x="3214" y="1335"/>
                </a:lnTo>
                <a:lnTo>
                  <a:pt x="3212" y="1325"/>
                </a:lnTo>
                <a:lnTo>
                  <a:pt x="3211" y="1316"/>
                </a:lnTo>
                <a:lnTo>
                  <a:pt x="3207" y="1308"/>
                </a:lnTo>
                <a:lnTo>
                  <a:pt x="3200" y="1303"/>
                </a:lnTo>
                <a:lnTo>
                  <a:pt x="3190" y="1301"/>
                </a:lnTo>
                <a:close/>
                <a:moveTo>
                  <a:pt x="2690" y="1301"/>
                </a:moveTo>
                <a:lnTo>
                  <a:pt x="2676" y="1303"/>
                </a:lnTo>
                <a:lnTo>
                  <a:pt x="2666" y="1310"/>
                </a:lnTo>
                <a:lnTo>
                  <a:pt x="2658" y="1318"/>
                </a:lnTo>
                <a:lnTo>
                  <a:pt x="2653" y="1328"/>
                </a:lnTo>
                <a:lnTo>
                  <a:pt x="2648" y="1340"/>
                </a:lnTo>
                <a:lnTo>
                  <a:pt x="2645" y="1350"/>
                </a:lnTo>
                <a:lnTo>
                  <a:pt x="2644" y="1357"/>
                </a:lnTo>
                <a:lnTo>
                  <a:pt x="2640" y="1377"/>
                </a:lnTo>
                <a:lnTo>
                  <a:pt x="2641" y="1391"/>
                </a:lnTo>
                <a:lnTo>
                  <a:pt x="2646" y="1402"/>
                </a:lnTo>
                <a:lnTo>
                  <a:pt x="2655" y="1407"/>
                </a:lnTo>
                <a:lnTo>
                  <a:pt x="2668" y="1410"/>
                </a:lnTo>
                <a:lnTo>
                  <a:pt x="2680" y="1408"/>
                </a:lnTo>
                <a:lnTo>
                  <a:pt x="2691" y="1402"/>
                </a:lnTo>
                <a:lnTo>
                  <a:pt x="2700" y="1392"/>
                </a:lnTo>
                <a:lnTo>
                  <a:pt x="2709" y="1376"/>
                </a:lnTo>
                <a:lnTo>
                  <a:pt x="2715" y="1353"/>
                </a:lnTo>
                <a:lnTo>
                  <a:pt x="2717" y="1343"/>
                </a:lnTo>
                <a:lnTo>
                  <a:pt x="2717" y="1323"/>
                </a:lnTo>
                <a:lnTo>
                  <a:pt x="2715" y="1315"/>
                </a:lnTo>
                <a:lnTo>
                  <a:pt x="2710" y="1307"/>
                </a:lnTo>
                <a:lnTo>
                  <a:pt x="2702" y="1302"/>
                </a:lnTo>
                <a:lnTo>
                  <a:pt x="2690" y="1301"/>
                </a:lnTo>
                <a:close/>
                <a:moveTo>
                  <a:pt x="1676" y="1301"/>
                </a:moveTo>
                <a:lnTo>
                  <a:pt x="1663" y="1303"/>
                </a:lnTo>
                <a:lnTo>
                  <a:pt x="1652" y="1310"/>
                </a:lnTo>
                <a:lnTo>
                  <a:pt x="1643" y="1318"/>
                </a:lnTo>
                <a:lnTo>
                  <a:pt x="1638" y="1328"/>
                </a:lnTo>
                <a:lnTo>
                  <a:pt x="1633" y="1340"/>
                </a:lnTo>
                <a:lnTo>
                  <a:pt x="1630" y="1350"/>
                </a:lnTo>
                <a:lnTo>
                  <a:pt x="1629" y="1357"/>
                </a:lnTo>
                <a:lnTo>
                  <a:pt x="1627" y="1377"/>
                </a:lnTo>
                <a:lnTo>
                  <a:pt x="1628" y="1391"/>
                </a:lnTo>
                <a:lnTo>
                  <a:pt x="1633" y="1402"/>
                </a:lnTo>
                <a:lnTo>
                  <a:pt x="1642" y="1407"/>
                </a:lnTo>
                <a:lnTo>
                  <a:pt x="1654" y="1410"/>
                </a:lnTo>
                <a:lnTo>
                  <a:pt x="1665" y="1408"/>
                </a:lnTo>
                <a:lnTo>
                  <a:pt x="1676" y="1402"/>
                </a:lnTo>
                <a:lnTo>
                  <a:pt x="1686" y="1392"/>
                </a:lnTo>
                <a:lnTo>
                  <a:pt x="1695" y="1376"/>
                </a:lnTo>
                <a:lnTo>
                  <a:pt x="1701" y="1353"/>
                </a:lnTo>
                <a:lnTo>
                  <a:pt x="1704" y="1333"/>
                </a:lnTo>
                <a:lnTo>
                  <a:pt x="1703" y="1323"/>
                </a:lnTo>
                <a:lnTo>
                  <a:pt x="1700" y="1315"/>
                </a:lnTo>
                <a:lnTo>
                  <a:pt x="1695" y="1307"/>
                </a:lnTo>
                <a:lnTo>
                  <a:pt x="1688" y="1302"/>
                </a:lnTo>
                <a:lnTo>
                  <a:pt x="1676" y="1301"/>
                </a:lnTo>
                <a:close/>
                <a:moveTo>
                  <a:pt x="3455" y="1300"/>
                </a:moveTo>
                <a:lnTo>
                  <a:pt x="3441" y="1302"/>
                </a:lnTo>
                <a:lnTo>
                  <a:pt x="3431" y="1311"/>
                </a:lnTo>
                <a:lnTo>
                  <a:pt x="3422" y="1323"/>
                </a:lnTo>
                <a:lnTo>
                  <a:pt x="3418" y="1337"/>
                </a:lnTo>
                <a:lnTo>
                  <a:pt x="3476" y="1337"/>
                </a:lnTo>
                <a:lnTo>
                  <a:pt x="3477" y="1332"/>
                </a:lnTo>
                <a:lnTo>
                  <a:pt x="3477" y="1320"/>
                </a:lnTo>
                <a:lnTo>
                  <a:pt x="3476" y="1312"/>
                </a:lnTo>
                <a:lnTo>
                  <a:pt x="3472" y="1306"/>
                </a:lnTo>
                <a:lnTo>
                  <a:pt x="3465" y="1301"/>
                </a:lnTo>
                <a:lnTo>
                  <a:pt x="3455" y="1300"/>
                </a:lnTo>
                <a:close/>
                <a:moveTo>
                  <a:pt x="3931" y="1274"/>
                </a:moveTo>
                <a:lnTo>
                  <a:pt x="3983" y="1274"/>
                </a:lnTo>
                <a:lnTo>
                  <a:pt x="3996" y="1387"/>
                </a:lnTo>
                <a:lnTo>
                  <a:pt x="4055" y="1274"/>
                </a:lnTo>
                <a:lnTo>
                  <a:pt x="4103" y="1274"/>
                </a:lnTo>
                <a:lnTo>
                  <a:pt x="4007" y="1435"/>
                </a:lnTo>
                <a:lnTo>
                  <a:pt x="3973" y="1500"/>
                </a:lnTo>
                <a:lnTo>
                  <a:pt x="3926" y="1500"/>
                </a:lnTo>
                <a:lnTo>
                  <a:pt x="3960" y="1438"/>
                </a:lnTo>
                <a:lnTo>
                  <a:pt x="3931" y="1274"/>
                </a:lnTo>
                <a:close/>
                <a:moveTo>
                  <a:pt x="3544" y="1274"/>
                </a:moveTo>
                <a:lnTo>
                  <a:pt x="3602" y="1274"/>
                </a:lnTo>
                <a:lnTo>
                  <a:pt x="3620" y="1327"/>
                </a:lnTo>
                <a:lnTo>
                  <a:pt x="3664" y="1274"/>
                </a:lnTo>
                <a:lnTo>
                  <a:pt x="3713" y="1274"/>
                </a:lnTo>
                <a:lnTo>
                  <a:pt x="3644" y="1353"/>
                </a:lnTo>
                <a:lnTo>
                  <a:pt x="3681" y="1437"/>
                </a:lnTo>
                <a:lnTo>
                  <a:pt x="3624" y="1437"/>
                </a:lnTo>
                <a:lnTo>
                  <a:pt x="3604" y="1377"/>
                </a:lnTo>
                <a:lnTo>
                  <a:pt x="3558" y="1437"/>
                </a:lnTo>
                <a:lnTo>
                  <a:pt x="3508" y="1437"/>
                </a:lnTo>
                <a:lnTo>
                  <a:pt x="3582" y="1350"/>
                </a:lnTo>
                <a:lnTo>
                  <a:pt x="3544" y="1274"/>
                </a:lnTo>
                <a:close/>
                <a:moveTo>
                  <a:pt x="1796" y="1274"/>
                </a:moveTo>
                <a:lnTo>
                  <a:pt x="1844" y="1274"/>
                </a:lnTo>
                <a:lnTo>
                  <a:pt x="1823" y="1371"/>
                </a:lnTo>
                <a:lnTo>
                  <a:pt x="1821" y="1386"/>
                </a:lnTo>
                <a:lnTo>
                  <a:pt x="1822" y="1395"/>
                </a:lnTo>
                <a:lnTo>
                  <a:pt x="1824" y="1401"/>
                </a:lnTo>
                <a:lnTo>
                  <a:pt x="1831" y="1406"/>
                </a:lnTo>
                <a:lnTo>
                  <a:pt x="1842" y="1407"/>
                </a:lnTo>
                <a:lnTo>
                  <a:pt x="1856" y="1405"/>
                </a:lnTo>
                <a:lnTo>
                  <a:pt x="1865" y="1400"/>
                </a:lnTo>
                <a:lnTo>
                  <a:pt x="1872" y="1392"/>
                </a:lnTo>
                <a:lnTo>
                  <a:pt x="1877" y="1381"/>
                </a:lnTo>
                <a:lnTo>
                  <a:pt x="1880" y="1370"/>
                </a:lnTo>
                <a:lnTo>
                  <a:pt x="1883" y="1356"/>
                </a:lnTo>
                <a:lnTo>
                  <a:pt x="1900" y="1274"/>
                </a:lnTo>
                <a:lnTo>
                  <a:pt x="1950" y="1274"/>
                </a:lnTo>
                <a:lnTo>
                  <a:pt x="1928" y="1381"/>
                </a:lnTo>
                <a:lnTo>
                  <a:pt x="1924" y="1398"/>
                </a:lnTo>
                <a:lnTo>
                  <a:pt x="1920" y="1417"/>
                </a:lnTo>
                <a:lnTo>
                  <a:pt x="1920" y="1422"/>
                </a:lnTo>
                <a:lnTo>
                  <a:pt x="1919" y="1425"/>
                </a:lnTo>
                <a:lnTo>
                  <a:pt x="1918" y="1428"/>
                </a:lnTo>
                <a:lnTo>
                  <a:pt x="1918" y="1437"/>
                </a:lnTo>
                <a:lnTo>
                  <a:pt x="1870" y="1437"/>
                </a:lnTo>
                <a:lnTo>
                  <a:pt x="1874" y="1416"/>
                </a:lnTo>
                <a:lnTo>
                  <a:pt x="1869" y="1421"/>
                </a:lnTo>
                <a:lnTo>
                  <a:pt x="1862" y="1427"/>
                </a:lnTo>
                <a:lnTo>
                  <a:pt x="1851" y="1433"/>
                </a:lnTo>
                <a:lnTo>
                  <a:pt x="1837" y="1438"/>
                </a:lnTo>
                <a:lnTo>
                  <a:pt x="1821" y="1441"/>
                </a:lnTo>
                <a:lnTo>
                  <a:pt x="1805" y="1440"/>
                </a:lnTo>
                <a:lnTo>
                  <a:pt x="1792" y="1435"/>
                </a:lnTo>
                <a:lnTo>
                  <a:pt x="1782" y="1427"/>
                </a:lnTo>
                <a:lnTo>
                  <a:pt x="1776" y="1420"/>
                </a:lnTo>
                <a:lnTo>
                  <a:pt x="1772" y="1408"/>
                </a:lnTo>
                <a:lnTo>
                  <a:pt x="1771" y="1396"/>
                </a:lnTo>
                <a:lnTo>
                  <a:pt x="1772" y="1383"/>
                </a:lnTo>
                <a:lnTo>
                  <a:pt x="1775" y="1375"/>
                </a:lnTo>
                <a:lnTo>
                  <a:pt x="1796" y="1274"/>
                </a:lnTo>
                <a:close/>
                <a:moveTo>
                  <a:pt x="185" y="1274"/>
                </a:moveTo>
                <a:lnTo>
                  <a:pt x="234" y="1274"/>
                </a:lnTo>
                <a:lnTo>
                  <a:pt x="214" y="1371"/>
                </a:lnTo>
                <a:lnTo>
                  <a:pt x="211" y="1386"/>
                </a:lnTo>
                <a:lnTo>
                  <a:pt x="211" y="1395"/>
                </a:lnTo>
                <a:lnTo>
                  <a:pt x="215" y="1401"/>
                </a:lnTo>
                <a:lnTo>
                  <a:pt x="221" y="1406"/>
                </a:lnTo>
                <a:lnTo>
                  <a:pt x="231" y="1407"/>
                </a:lnTo>
                <a:lnTo>
                  <a:pt x="245" y="1405"/>
                </a:lnTo>
                <a:lnTo>
                  <a:pt x="255" y="1400"/>
                </a:lnTo>
                <a:lnTo>
                  <a:pt x="261" y="1392"/>
                </a:lnTo>
                <a:lnTo>
                  <a:pt x="267" y="1381"/>
                </a:lnTo>
                <a:lnTo>
                  <a:pt x="270" y="1370"/>
                </a:lnTo>
                <a:lnTo>
                  <a:pt x="274" y="1356"/>
                </a:lnTo>
                <a:lnTo>
                  <a:pt x="291" y="1274"/>
                </a:lnTo>
                <a:lnTo>
                  <a:pt x="340" y="1274"/>
                </a:lnTo>
                <a:lnTo>
                  <a:pt x="317" y="1381"/>
                </a:lnTo>
                <a:lnTo>
                  <a:pt x="313" y="1398"/>
                </a:lnTo>
                <a:lnTo>
                  <a:pt x="310" y="1417"/>
                </a:lnTo>
                <a:lnTo>
                  <a:pt x="310" y="1422"/>
                </a:lnTo>
                <a:lnTo>
                  <a:pt x="308" y="1425"/>
                </a:lnTo>
                <a:lnTo>
                  <a:pt x="308" y="1428"/>
                </a:lnTo>
                <a:lnTo>
                  <a:pt x="307" y="1431"/>
                </a:lnTo>
                <a:lnTo>
                  <a:pt x="307" y="1437"/>
                </a:lnTo>
                <a:lnTo>
                  <a:pt x="261" y="1437"/>
                </a:lnTo>
                <a:lnTo>
                  <a:pt x="264" y="1416"/>
                </a:lnTo>
                <a:lnTo>
                  <a:pt x="259" y="1421"/>
                </a:lnTo>
                <a:lnTo>
                  <a:pt x="251" y="1427"/>
                </a:lnTo>
                <a:lnTo>
                  <a:pt x="240" y="1433"/>
                </a:lnTo>
                <a:lnTo>
                  <a:pt x="228" y="1438"/>
                </a:lnTo>
                <a:lnTo>
                  <a:pt x="210" y="1441"/>
                </a:lnTo>
                <a:lnTo>
                  <a:pt x="194" y="1440"/>
                </a:lnTo>
                <a:lnTo>
                  <a:pt x="182" y="1435"/>
                </a:lnTo>
                <a:lnTo>
                  <a:pt x="172" y="1427"/>
                </a:lnTo>
                <a:lnTo>
                  <a:pt x="165" y="1420"/>
                </a:lnTo>
                <a:lnTo>
                  <a:pt x="162" y="1408"/>
                </a:lnTo>
                <a:lnTo>
                  <a:pt x="162" y="1396"/>
                </a:lnTo>
                <a:lnTo>
                  <a:pt x="163" y="1383"/>
                </a:lnTo>
                <a:lnTo>
                  <a:pt x="164" y="1375"/>
                </a:lnTo>
                <a:lnTo>
                  <a:pt x="185" y="1274"/>
                </a:lnTo>
                <a:close/>
                <a:moveTo>
                  <a:pt x="3736" y="1272"/>
                </a:moveTo>
                <a:lnTo>
                  <a:pt x="3784" y="1272"/>
                </a:lnTo>
                <a:lnTo>
                  <a:pt x="3750" y="1437"/>
                </a:lnTo>
                <a:lnTo>
                  <a:pt x="3701" y="1437"/>
                </a:lnTo>
                <a:lnTo>
                  <a:pt x="3736" y="1272"/>
                </a:lnTo>
                <a:close/>
                <a:moveTo>
                  <a:pt x="2047" y="1272"/>
                </a:moveTo>
                <a:lnTo>
                  <a:pt x="2062" y="1274"/>
                </a:lnTo>
                <a:lnTo>
                  <a:pt x="2073" y="1279"/>
                </a:lnTo>
                <a:lnTo>
                  <a:pt x="2081" y="1285"/>
                </a:lnTo>
                <a:lnTo>
                  <a:pt x="2086" y="1291"/>
                </a:lnTo>
                <a:lnTo>
                  <a:pt x="2088" y="1296"/>
                </a:lnTo>
                <a:lnTo>
                  <a:pt x="2094" y="1274"/>
                </a:lnTo>
                <a:lnTo>
                  <a:pt x="2139" y="1274"/>
                </a:lnTo>
                <a:lnTo>
                  <a:pt x="2135" y="1286"/>
                </a:lnTo>
                <a:lnTo>
                  <a:pt x="2132" y="1300"/>
                </a:lnTo>
                <a:lnTo>
                  <a:pt x="2128" y="1315"/>
                </a:lnTo>
                <a:lnTo>
                  <a:pt x="2102" y="1436"/>
                </a:lnTo>
                <a:lnTo>
                  <a:pt x="2096" y="1456"/>
                </a:lnTo>
                <a:lnTo>
                  <a:pt x="2086" y="1472"/>
                </a:lnTo>
                <a:lnTo>
                  <a:pt x="2074" y="1483"/>
                </a:lnTo>
                <a:lnTo>
                  <a:pt x="2062" y="1492"/>
                </a:lnTo>
                <a:lnTo>
                  <a:pt x="2047" y="1497"/>
                </a:lnTo>
                <a:lnTo>
                  <a:pt x="2020" y="1502"/>
                </a:lnTo>
                <a:lnTo>
                  <a:pt x="1997" y="1502"/>
                </a:lnTo>
                <a:lnTo>
                  <a:pt x="1986" y="1501"/>
                </a:lnTo>
                <a:lnTo>
                  <a:pt x="1976" y="1498"/>
                </a:lnTo>
                <a:lnTo>
                  <a:pt x="1965" y="1495"/>
                </a:lnTo>
                <a:lnTo>
                  <a:pt x="1956" y="1487"/>
                </a:lnTo>
                <a:lnTo>
                  <a:pt x="1949" y="1478"/>
                </a:lnTo>
                <a:lnTo>
                  <a:pt x="1946" y="1466"/>
                </a:lnTo>
                <a:lnTo>
                  <a:pt x="1946" y="1450"/>
                </a:lnTo>
                <a:lnTo>
                  <a:pt x="1992" y="1450"/>
                </a:lnTo>
                <a:lnTo>
                  <a:pt x="1992" y="1458"/>
                </a:lnTo>
                <a:lnTo>
                  <a:pt x="1995" y="1462"/>
                </a:lnTo>
                <a:lnTo>
                  <a:pt x="1999" y="1467"/>
                </a:lnTo>
                <a:lnTo>
                  <a:pt x="2006" y="1471"/>
                </a:lnTo>
                <a:lnTo>
                  <a:pt x="2016" y="1472"/>
                </a:lnTo>
                <a:lnTo>
                  <a:pt x="2030" y="1470"/>
                </a:lnTo>
                <a:lnTo>
                  <a:pt x="2041" y="1462"/>
                </a:lnTo>
                <a:lnTo>
                  <a:pt x="2050" y="1451"/>
                </a:lnTo>
                <a:lnTo>
                  <a:pt x="2051" y="1445"/>
                </a:lnTo>
                <a:lnTo>
                  <a:pt x="2054" y="1437"/>
                </a:lnTo>
                <a:lnTo>
                  <a:pt x="2061" y="1412"/>
                </a:lnTo>
                <a:lnTo>
                  <a:pt x="2046" y="1425"/>
                </a:lnTo>
                <a:lnTo>
                  <a:pt x="2033" y="1431"/>
                </a:lnTo>
                <a:lnTo>
                  <a:pt x="2022" y="1433"/>
                </a:lnTo>
                <a:lnTo>
                  <a:pt x="2012" y="1435"/>
                </a:lnTo>
                <a:lnTo>
                  <a:pt x="1994" y="1432"/>
                </a:lnTo>
                <a:lnTo>
                  <a:pt x="1980" y="1426"/>
                </a:lnTo>
                <a:lnTo>
                  <a:pt x="1969" y="1415"/>
                </a:lnTo>
                <a:lnTo>
                  <a:pt x="1962" y="1402"/>
                </a:lnTo>
                <a:lnTo>
                  <a:pt x="1959" y="1387"/>
                </a:lnTo>
                <a:lnTo>
                  <a:pt x="1957" y="1371"/>
                </a:lnTo>
                <a:lnTo>
                  <a:pt x="1960" y="1353"/>
                </a:lnTo>
                <a:lnTo>
                  <a:pt x="1966" y="1333"/>
                </a:lnTo>
                <a:lnTo>
                  <a:pt x="1976" y="1313"/>
                </a:lnTo>
                <a:lnTo>
                  <a:pt x="1989" y="1297"/>
                </a:lnTo>
                <a:lnTo>
                  <a:pt x="2006" y="1285"/>
                </a:lnTo>
                <a:lnTo>
                  <a:pt x="2025" y="1276"/>
                </a:lnTo>
                <a:lnTo>
                  <a:pt x="2047" y="1272"/>
                </a:lnTo>
                <a:close/>
                <a:moveTo>
                  <a:pt x="1481" y="1272"/>
                </a:moveTo>
                <a:lnTo>
                  <a:pt x="1527" y="1272"/>
                </a:lnTo>
                <a:lnTo>
                  <a:pt x="1521" y="1303"/>
                </a:lnTo>
                <a:lnTo>
                  <a:pt x="1526" y="1296"/>
                </a:lnTo>
                <a:lnTo>
                  <a:pt x="1532" y="1288"/>
                </a:lnTo>
                <a:lnTo>
                  <a:pt x="1541" y="1282"/>
                </a:lnTo>
                <a:lnTo>
                  <a:pt x="1552" y="1276"/>
                </a:lnTo>
                <a:lnTo>
                  <a:pt x="1566" y="1272"/>
                </a:lnTo>
                <a:lnTo>
                  <a:pt x="1583" y="1272"/>
                </a:lnTo>
                <a:lnTo>
                  <a:pt x="1574" y="1316"/>
                </a:lnTo>
                <a:lnTo>
                  <a:pt x="1557" y="1316"/>
                </a:lnTo>
                <a:lnTo>
                  <a:pt x="1542" y="1318"/>
                </a:lnTo>
                <a:lnTo>
                  <a:pt x="1532" y="1323"/>
                </a:lnTo>
                <a:lnTo>
                  <a:pt x="1525" y="1330"/>
                </a:lnTo>
                <a:lnTo>
                  <a:pt x="1520" y="1338"/>
                </a:lnTo>
                <a:lnTo>
                  <a:pt x="1516" y="1347"/>
                </a:lnTo>
                <a:lnTo>
                  <a:pt x="1514" y="1356"/>
                </a:lnTo>
                <a:lnTo>
                  <a:pt x="1497" y="1437"/>
                </a:lnTo>
                <a:lnTo>
                  <a:pt x="1449" y="1437"/>
                </a:lnTo>
                <a:lnTo>
                  <a:pt x="1475" y="1313"/>
                </a:lnTo>
                <a:lnTo>
                  <a:pt x="1477" y="1305"/>
                </a:lnTo>
                <a:lnTo>
                  <a:pt x="1480" y="1282"/>
                </a:lnTo>
                <a:lnTo>
                  <a:pt x="1481" y="1272"/>
                </a:lnTo>
                <a:close/>
                <a:moveTo>
                  <a:pt x="955" y="1272"/>
                </a:moveTo>
                <a:lnTo>
                  <a:pt x="970" y="1274"/>
                </a:lnTo>
                <a:lnTo>
                  <a:pt x="981" y="1279"/>
                </a:lnTo>
                <a:lnTo>
                  <a:pt x="989" y="1285"/>
                </a:lnTo>
                <a:lnTo>
                  <a:pt x="994" y="1291"/>
                </a:lnTo>
                <a:lnTo>
                  <a:pt x="996" y="1296"/>
                </a:lnTo>
                <a:lnTo>
                  <a:pt x="1002" y="1274"/>
                </a:lnTo>
                <a:lnTo>
                  <a:pt x="1047" y="1274"/>
                </a:lnTo>
                <a:lnTo>
                  <a:pt x="1043" y="1286"/>
                </a:lnTo>
                <a:lnTo>
                  <a:pt x="1040" y="1300"/>
                </a:lnTo>
                <a:lnTo>
                  <a:pt x="1036" y="1315"/>
                </a:lnTo>
                <a:lnTo>
                  <a:pt x="1010" y="1436"/>
                </a:lnTo>
                <a:lnTo>
                  <a:pt x="1004" y="1456"/>
                </a:lnTo>
                <a:lnTo>
                  <a:pt x="994" y="1472"/>
                </a:lnTo>
                <a:lnTo>
                  <a:pt x="982" y="1483"/>
                </a:lnTo>
                <a:lnTo>
                  <a:pt x="970" y="1492"/>
                </a:lnTo>
                <a:lnTo>
                  <a:pt x="955" y="1497"/>
                </a:lnTo>
                <a:lnTo>
                  <a:pt x="928" y="1502"/>
                </a:lnTo>
                <a:lnTo>
                  <a:pt x="905" y="1502"/>
                </a:lnTo>
                <a:lnTo>
                  <a:pt x="894" y="1501"/>
                </a:lnTo>
                <a:lnTo>
                  <a:pt x="884" y="1498"/>
                </a:lnTo>
                <a:lnTo>
                  <a:pt x="873" y="1495"/>
                </a:lnTo>
                <a:lnTo>
                  <a:pt x="864" y="1487"/>
                </a:lnTo>
                <a:lnTo>
                  <a:pt x="857" y="1478"/>
                </a:lnTo>
                <a:lnTo>
                  <a:pt x="854" y="1466"/>
                </a:lnTo>
                <a:lnTo>
                  <a:pt x="854" y="1450"/>
                </a:lnTo>
                <a:lnTo>
                  <a:pt x="900" y="1450"/>
                </a:lnTo>
                <a:lnTo>
                  <a:pt x="900" y="1458"/>
                </a:lnTo>
                <a:lnTo>
                  <a:pt x="903" y="1462"/>
                </a:lnTo>
                <a:lnTo>
                  <a:pt x="907" y="1467"/>
                </a:lnTo>
                <a:lnTo>
                  <a:pt x="913" y="1471"/>
                </a:lnTo>
                <a:lnTo>
                  <a:pt x="924" y="1472"/>
                </a:lnTo>
                <a:lnTo>
                  <a:pt x="938" y="1470"/>
                </a:lnTo>
                <a:lnTo>
                  <a:pt x="949" y="1462"/>
                </a:lnTo>
                <a:lnTo>
                  <a:pt x="958" y="1451"/>
                </a:lnTo>
                <a:lnTo>
                  <a:pt x="960" y="1445"/>
                </a:lnTo>
                <a:lnTo>
                  <a:pt x="963" y="1437"/>
                </a:lnTo>
                <a:lnTo>
                  <a:pt x="969" y="1412"/>
                </a:lnTo>
                <a:lnTo>
                  <a:pt x="954" y="1425"/>
                </a:lnTo>
                <a:lnTo>
                  <a:pt x="941" y="1431"/>
                </a:lnTo>
                <a:lnTo>
                  <a:pt x="930" y="1433"/>
                </a:lnTo>
                <a:lnTo>
                  <a:pt x="920" y="1435"/>
                </a:lnTo>
                <a:lnTo>
                  <a:pt x="902" y="1432"/>
                </a:lnTo>
                <a:lnTo>
                  <a:pt x="888" y="1426"/>
                </a:lnTo>
                <a:lnTo>
                  <a:pt x="877" y="1415"/>
                </a:lnTo>
                <a:lnTo>
                  <a:pt x="871" y="1402"/>
                </a:lnTo>
                <a:lnTo>
                  <a:pt x="867" y="1387"/>
                </a:lnTo>
                <a:lnTo>
                  <a:pt x="866" y="1371"/>
                </a:lnTo>
                <a:lnTo>
                  <a:pt x="868" y="1353"/>
                </a:lnTo>
                <a:lnTo>
                  <a:pt x="874" y="1333"/>
                </a:lnTo>
                <a:lnTo>
                  <a:pt x="884" y="1313"/>
                </a:lnTo>
                <a:lnTo>
                  <a:pt x="897" y="1297"/>
                </a:lnTo>
                <a:lnTo>
                  <a:pt x="914" y="1285"/>
                </a:lnTo>
                <a:lnTo>
                  <a:pt x="933" y="1276"/>
                </a:lnTo>
                <a:lnTo>
                  <a:pt x="955" y="1272"/>
                </a:lnTo>
                <a:close/>
                <a:moveTo>
                  <a:pt x="614" y="1272"/>
                </a:moveTo>
                <a:lnTo>
                  <a:pt x="663" y="1272"/>
                </a:lnTo>
                <a:lnTo>
                  <a:pt x="627" y="1437"/>
                </a:lnTo>
                <a:lnTo>
                  <a:pt x="580" y="1437"/>
                </a:lnTo>
                <a:lnTo>
                  <a:pt x="614" y="1272"/>
                </a:lnTo>
                <a:close/>
                <a:moveTo>
                  <a:pt x="3202" y="1270"/>
                </a:moveTo>
                <a:lnTo>
                  <a:pt x="3209" y="1270"/>
                </a:lnTo>
                <a:lnTo>
                  <a:pt x="3228" y="1272"/>
                </a:lnTo>
                <a:lnTo>
                  <a:pt x="3243" y="1280"/>
                </a:lnTo>
                <a:lnTo>
                  <a:pt x="3255" y="1292"/>
                </a:lnTo>
                <a:lnTo>
                  <a:pt x="3261" y="1308"/>
                </a:lnTo>
                <a:lnTo>
                  <a:pt x="3263" y="1328"/>
                </a:lnTo>
                <a:lnTo>
                  <a:pt x="3260" y="1352"/>
                </a:lnTo>
                <a:lnTo>
                  <a:pt x="3253" y="1375"/>
                </a:lnTo>
                <a:lnTo>
                  <a:pt x="3243" y="1396"/>
                </a:lnTo>
                <a:lnTo>
                  <a:pt x="3230" y="1413"/>
                </a:lnTo>
                <a:lnTo>
                  <a:pt x="3212" y="1427"/>
                </a:lnTo>
                <a:lnTo>
                  <a:pt x="3192" y="1436"/>
                </a:lnTo>
                <a:lnTo>
                  <a:pt x="3170" y="1440"/>
                </a:lnTo>
                <a:lnTo>
                  <a:pt x="3155" y="1438"/>
                </a:lnTo>
                <a:lnTo>
                  <a:pt x="3144" y="1433"/>
                </a:lnTo>
                <a:lnTo>
                  <a:pt x="3136" y="1428"/>
                </a:lnTo>
                <a:lnTo>
                  <a:pt x="3131" y="1422"/>
                </a:lnTo>
                <a:lnTo>
                  <a:pt x="3129" y="1418"/>
                </a:lnTo>
                <a:lnTo>
                  <a:pt x="3112" y="1500"/>
                </a:lnTo>
                <a:lnTo>
                  <a:pt x="3063" y="1500"/>
                </a:lnTo>
                <a:lnTo>
                  <a:pt x="3110" y="1274"/>
                </a:lnTo>
                <a:lnTo>
                  <a:pt x="3158" y="1274"/>
                </a:lnTo>
                <a:lnTo>
                  <a:pt x="3154" y="1296"/>
                </a:lnTo>
                <a:lnTo>
                  <a:pt x="3168" y="1284"/>
                </a:lnTo>
                <a:lnTo>
                  <a:pt x="3180" y="1276"/>
                </a:lnTo>
                <a:lnTo>
                  <a:pt x="3192" y="1271"/>
                </a:lnTo>
                <a:lnTo>
                  <a:pt x="3202" y="1270"/>
                </a:lnTo>
                <a:close/>
                <a:moveTo>
                  <a:pt x="2910" y="1270"/>
                </a:moveTo>
                <a:lnTo>
                  <a:pt x="2926" y="1271"/>
                </a:lnTo>
                <a:lnTo>
                  <a:pt x="2937" y="1276"/>
                </a:lnTo>
                <a:lnTo>
                  <a:pt x="2946" y="1282"/>
                </a:lnTo>
                <a:lnTo>
                  <a:pt x="2951" y="1288"/>
                </a:lnTo>
                <a:lnTo>
                  <a:pt x="2954" y="1295"/>
                </a:lnTo>
                <a:lnTo>
                  <a:pt x="2955" y="1300"/>
                </a:lnTo>
                <a:lnTo>
                  <a:pt x="2970" y="1284"/>
                </a:lnTo>
                <a:lnTo>
                  <a:pt x="2986" y="1275"/>
                </a:lnTo>
                <a:lnTo>
                  <a:pt x="3001" y="1271"/>
                </a:lnTo>
                <a:lnTo>
                  <a:pt x="3015" y="1270"/>
                </a:lnTo>
                <a:lnTo>
                  <a:pt x="3029" y="1271"/>
                </a:lnTo>
                <a:lnTo>
                  <a:pt x="3039" y="1275"/>
                </a:lnTo>
                <a:lnTo>
                  <a:pt x="3048" y="1281"/>
                </a:lnTo>
                <a:lnTo>
                  <a:pt x="3053" y="1286"/>
                </a:lnTo>
                <a:lnTo>
                  <a:pt x="3057" y="1292"/>
                </a:lnTo>
                <a:lnTo>
                  <a:pt x="3058" y="1296"/>
                </a:lnTo>
                <a:lnTo>
                  <a:pt x="3061" y="1307"/>
                </a:lnTo>
                <a:lnTo>
                  <a:pt x="3061" y="1321"/>
                </a:lnTo>
                <a:lnTo>
                  <a:pt x="3059" y="1333"/>
                </a:lnTo>
                <a:lnTo>
                  <a:pt x="3057" y="1345"/>
                </a:lnTo>
                <a:lnTo>
                  <a:pt x="3037" y="1437"/>
                </a:lnTo>
                <a:lnTo>
                  <a:pt x="2988" y="1437"/>
                </a:lnTo>
                <a:lnTo>
                  <a:pt x="3010" y="1341"/>
                </a:lnTo>
                <a:lnTo>
                  <a:pt x="3012" y="1323"/>
                </a:lnTo>
                <a:lnTo>
                  <a:pt x="3011" y="1316"/>
                </a:lnTo>
                <a:lnTo>
                  <a:pt x="3007" y="1310"/>
                </a:lnTo>
                <a:lnTo>
                  <a:pt x="3000" y="1305"/>
                </a:lnTo>
                <a:lnTo>
                  <a:pt x="2990" y="1303"/>
                </a:lnTo>
                <a:lnTo>
                  <a:pt x="2977" y="1306"/>
                </a:lnTo>
                <a:lnTo>
                  <a:pt x="2967" y="1311"/>
                </a:lnTo>
                <a:lnTo>
                  <a:pt x="2960" y="1320"/>
                </a:lnTo>
                <a:lnTo>
                  <a:pt x="2955" y="1331"/>
                </a:lnTo>
                <a:lnTo>
                  <a:pt x="2952" y="1342"/>
                </a:lnTo>
                <a:lnTo>
                  <a:pt x="2949" y="1355"/>
                </a:lnTo>
                <a:lnTo>
                  <a:pt x="2931" y="1437"/>
                </a:lnTo>
                <a:lnTo>
                  <a:pt x="2883" y="1437"/>
                </a:lnTo>
                <a:lnTo>
                  <a:pt x="2904" y="1340"/>
                </a:lnTo>
                <a:lnTo>
                  <a:pt x="2906" y="1325"/>
                </a:lnTo>
                <a:lnTo>
                  <a:pt x="2905" y="1317"/>
                </a:lnTo>
                <a:lnTo>
                  <a:pt x="2903" y="1310"/>
                </a:lnTo>
                <a:lnTo>
                  <a:pt x="2896" y="1305"/>
                </a:lnTo>
                <a:lnTo>
                  <a:pt x="2885" y="1303"/>
                </a:lnTo>
                <a:lnTo>
                  <a:pt x="2872" y="1306"/>
                </a:lnTo>
                <a:lnTo>
                  <a:pt x="2862" y="1311"/>
                </a:lnTo>
                <a:lnTo>
                  <a:pt x="2855" y="1318"/>
                </a:lnTo>
                <a:lnTo>
                  <a:pt x="2850" y="1326"/>
                </a:lnTo>
                <a:lnTo>
                  <a:pt x="2848" y="1335"/>
                </a:lnTo>
                <a:lnTo>
                  <a:pt x="2847" y="1341"/>
                </a:lnTo>
                <a:lnTo>
                  <a:pt x="2827" y="1437"/>
                </a:lnTo>
                <a:lnTo>
                  <a:pt x="2778" y="1437"/>
                </a:lnTo>
                <a:lnTo>
                  <a:pt x="2807" y="1303"/>
                </a:lnTo>
                <a:lnTo>
                  <a:pt x="2812" y="1274"/>
                </a:lnTo>
                <a:lnTo>
                  <a:pt x="2858" y="1274"/>
                </a:lnTo>
                <a:lnTo>
                  <a:pt x="2855" y="1293"/>
                </a:lnTo>
                <a:lnTo>
                  <a:pt x="2860" y="1288"/>
                </a:lnTo>
                <a:lnTo>
                  <a:pt x="2868" y="1282"/>
                </a:lnTo>
                <a:lnTo>
                  <a:pt x="2879" y="1276"/>
                </a:lnTo>
                <a:lnTo>
                  <a:pt x="2893" y="1271"/>
                </a:lnTo>
                <a:lnTo>
                  <a:pt x="2910" y="1270"/>
                </a:lnTo>
                <a:close/>
                <a:moveTo>
                  <a:pt x="2697" y="1270"/>
                </a:moveTo>
                <a:lnTo>
                  <a:pt x="2720" y="1272"/>
                </a:lnTo>
                <a:lnTo>
                  <a:pt x="2737" y="1279"/>
                </a:lnTo>
                <a:lnTo>
                  <a:pt x="2751" y="1288"/>
                </a:lnTo>
                <a:lnTo>
                  <a:pt x="2760" y="1302"/>
                </a:lnTo>
                <a:lnTo>
                  <a:pt x="2765" y="1318"/>
                </a:lnTo>
                <a:lnTo>
                  <a:pt x="2766" y="1336"/>
                </a:lnTo>
                <a:lnTo>
                  <a:pt x="2763" y="1355"/>
                </a:lnTo>
                <a:lnTo>
                  <a:pt x="2757" y="1375"/>
                </a:lnTo>
                <a:lnTo>
                  <a:pt x="2748" y="1392"/>
                </a:lnTo>
                <a:lnTo>
                  <a:pt x="2737" y="1408"/>
                </a:lnTo>
                <a:lnTo>
                  <a:pt x="2722" y="1423"/>
                </a:lnTo>
                <a:lnTo>
                  <a:pt x="2704" y="1433"/>
                </a:lnTo>
                <a:lnTo>
                  <a:pt x="2683" y="1441"/>
                </a:lnTo>
                <a:lnTo>
                  <a:pt x="2659" y="1443"/>
                </a:lnTo>
                <a:lnTo>
                  <a:pt x="2640" y="1442"/>
                </a:lnTo>
                <a:lnTo>
                  <a:pt x="2624" y="1436"/>
                </a:lnTo>
                <a:lnTo>
                  <a:pt x="2610" y="1427"/>
                </a:lnTo>
                <a:lnTo>
                  <a:pt x="2600" y="1415"/>
                </a:lnTo>
                <a:lnTo>
                  <a:pt x="2593" y="1398"/>
                </a:lnTo>
                <a:lnTo>
                  <a:pt x="2592" y="1380"/>
                </a:lnTo>
                <a:lnTo>
                  <a:pt x="2594" y="1357"/>
                </a:lnTo>
                <a:lnTo>
                  <a:pt x="2598" y="1342"/>
                </a:lnTo>
                <a:lnTo>
                  <a:pt x="2605" y="1327"/>
                </a:lnTo>
                <a:lnTo>
                  <a:pt x="2614" y="1312"/>
                </a:lnTo>
                <a:lnTo>
                  <a:pt x="2625" y="1298"/>
                </a:lnTo>
                <a:lnTo>
                  <a:pt x="2639" y="1287"/>
                </a:lnTo>
                <a:lnTo>
                  <a:pt x="2655" y="1277"/>
                </a:lnTo>
                <a:lnTo>
                  <a:pt x="2675" y="1272"/>
                </a:lnTo>
                <a:lnTo>
                  <a:pt x="2697" y="1270"/>
                </a:lnTo>
                <a:close/>
                <a:moveTo>
                  <a:pt x="2515" y="1270"/>
                </a:moveTo>
                <a:lnTo>
                  <a:pt x="2525" y="1270"/>
                </a:lnTo>
                <a:lnTo>
                  <a:pt x="2538" y="1271"/>
                </a:lnTo>
                <a:lnTo>
                  <a:pt x="2551" y="1275"/>
                </a:lnTo>
                <a:lnTo>
                  <a:pt x="2562" y="1280"/>
                </a:lnTo>
                <a:lnTo>
                  <a:pt x="2571" y="1288"/>
                </a:lnTo>
                <a:lnTo>
                  <a:pt x="2577" y="1300"/>
                </a:lnTo>
                <a:lnTo>
                  <a:pt x="2579" y="1313"/>
                </a:lnTo>
                <a:lnTo>
                  <a:pt x="2578" y="1331"/>
                </a:lnTo>
                <a:lnTo>
                  <a:pt x="2531" y="1331"/>
                </a:lnTo>
                <a:lnTo>
                  <a:pt x="2532" y="1327"/>
                </a:lnTo>
                <a:lnTo>
                  <a:pt x="2532" y="1315"/>
                </a:lnTo>
                <a:lnTo>
                  <a:pt x="2530" y="1307"/>
                </a:lnTo>
                <a:lnTo>
                  <a:pt x="2525" y="1303"/>
                </a:lnTo>
                <a:lnTo>
                  <a:pt x="2517" y="1301"/>
                </a:lnTo>
                <a:lnTo>
                  <a:pt x="2507" y="1303"/>
                </a:lnTo>
                <a:lnTo>
                  <a:pt x="2498" y="1311"/>
                </a:lnTo>
                <a:lnTo>
                  <a:pt x="2492" y="1321"/>
                </a:lnTo>
                <a:lnTo>
                  <a:pt x="2487" y="1332"/>
                </a:lnTo>
                <a:lnTo>
                  <a:pt x="2484" y="1343"/>
                </a:lnTo>
                <a:lnTo>
                  <a:pt x="2481" y="1353"/>
                </a:lnTo>
                <a:lnTo>
                  <a:pt x="2480" y="1361"/>
                </a:lnTo>
                <a:lnTo>
                  <a:pt x="2477" y="1372"/>
                </a:lnTo>
                <a:lnTo>
                  <a:pt x="2477" y="1383"/>
                </a:lnTo>
                <a:lnTo>
                  <a:pt x="2479" y="1395"/>
                </a:lnTo>
                <a:lnTo>
                  <a:pt x="2482" y="1403"/>
                </a:lnTo>
                <a:lnTo>
                  <a:pt x="2487" y="1408"/>
                </a:lnTo>
                <a:lnTo>
                  <a:pt x="2491" y="1410"/>
                </a:lnTo>
                <a:lnTo>
                  <a:pt x="2497" y="1410"/>
                </a:lnTo>
                <a:lnTo>
                  <a:pt x="2503" y="1407"/>
                </a:lnTo>
                <a:lnTo>
                  <a:pt x="2510" y="1402"/>
                </a:lnTo>
                <a:lnTo>
                  <a:pt x="2517" y="1392"/>
                </a:lnTo>
                <a:lnTo>
                  <a:pt x="2522" y="1377"/>
                </a:lnTo>
                <a:lnTo>
                  <a:pt x="2569" y="1377"/>
                </a:lnTo>
                <a:lnTo>
                  <a:pt x="2567" y="1388"/>
                </a:lnTo>
                <a:lnTo>
                  <a:pt x="2562" y="1401"/>
                </a:lnTo>
                <a:lnTo>
                  <a:pt x="2552" y="1413"/>
                </a:lnTo>
                <a:lnTo>
                  <a:pt x="2538" y="1426"/>
                </a:lnTo>
                <a:lnTo>
                  <a:pt x="2523" y="1435"/>
                </a:lnTo>
                <a:lnTo>
                  <a:pt x="2507" y="1440"/>
                </a:lnTo>
                <a:lnTo>
                  <a:pt x="2489" y="1441"/>
                </a:lnTo>
                <a:lnTo>
                  <a:pt x="2474" y="1440"/>
                </a:lnTo>
                <a:lnTo>
                  <a:pt x="2460" y="1437"/>
                </a:lnTo>
                <a:lnTo>
                  <a:pt x="2447" y="1431"/>
                </a:lnTo>
                <a:lnTo>
                  <a:pt x="2438" y="1420"/>
                </a:lnTo>
                <a:lnTo>
                  <a:pt x="2431" y="1406"/>
                </a:lnTo>
                <a:lnTo>
                  <a:pt x="2428" y="1391"/>
                </a:lnTo>
                <a:lnTo>
                  <a:pt x="2428" y="1373"/>
                </a:lnTo>
                <a:lnTo>
                  <a:pt x="2430" y="1355"/>
                </a:lnTo>
                <a:lnTo>
                  <a:pt x="2438" y="1330"/>
                </a:lnTo>
                <a:lnTo>
                  <a:pt x="2449" y="1310"/>
                </a:lnTo>
                <a:lnTo>
                  <a:pt x="2461" y="1295"/>
                </a:lnTo>
                <a:lnTo>
                  <a:pt x="2476" y="1285"/>
                </a:lnTo>
                <a:lnTo>
                  <a:pt x="2490" y="1277"/>
                </a:lnTo>
                <a:lnTo>
                  <a:pt x="2503" y="1272"/>
                </a:lnTo>
                <a:lnTo>
                  <a:pt x="2515" y="1270"/>
                </a:lnTo>
                <a:close/>
                <a:moveTo>
                  <a:pt x="1683" y="1270"/>
                </a:moveTo>
                <a:lnTo>
                  <a:pt x="1703" y="1271"/>
                </a:lnTo>
                <a:lnTo>
                  <a:pt x="1720" y="1277"/>
                </a:lnTo>
                <a:lnTo>
                  <a:pt x="1732" y="1285"/>
                </a:lnTo>
                <a:lnTo>
                  <a:pt x="1742" y="1296"/>
                </a:lnTo>
                <a:lnTo>
                  <a:pt x="1749" y="1308"/>
                </a:lnTo>
                <a:lnTo>
                  <a:pt x="1751" y="1322"/>
                </a:lnTo>
                <a:lnTo>
                  <a:pt x="1752" y="1338"/>
                </a:lnTo>
                <a:lnTo>
                  <a:pt x="1750" y="1355"/>
                </a:lnTo>
                <a:lnTo>
                  <a:pt x="1744" y="1375"/>
                </a:lnTo>
                <a:lnTo>
                  <a:pt x="1735" y="1392"/>
                </a:lnTo>
                <a:lnTo>
                  <a:pt x="1722" y="1408"/>
                </a:lnTo>
                <a:lnTo>
                  <a:pt x="1708" y="1423"/>
                </a:lnTo>
                <a:lnTo>
                  <a:pt x="1690" y="1433"/>
                </a:lnTo>
                <a:lnTo>
                  <a:pt x="1669" y="1441"/>
                </a:lnTo>
                <a:lnTo>
                  <a:pt x="1645" y="1443"/>
                </a:lnTo>
                <a:lnTo>
                  <a:pt x="1627" y="1442"/>
                </a:lnTo>
                <a:lnTo>
                  <a:pt x="1609" y="1436"/>
                </a:lnTo>
                <a:lnTo>
                  <a:pt x="1596" y="1427"/>
                </a:lnTo>
                <a:lnTo>
                  <a:pt x="1586" y="1415"/>
                </a:lnTo>
                <a:lnTo>
                  <a:pt x="1578" y="1398"/>
                </a:lnTo>
                <a:lnTo>
                  <a:pt x="1577" y="1380"/>
                </a:lnTo>
                <a:lnTo>
                  <a:pt x="1579" y="1357"/>
                </a:lnTo>
                <a:lnTo>
                  <a:pt x="1583" y="1342"/>
                </a:lnTo>
                <a:lnTo>
                  <a:pt x="1591" y="1327"/>
                </a:lnTo>
                <a:lnTo>
                  <a:pt x="1599" y="1312"/>
                </a:lnTo>
                <a:lnTo>
                  <a:pt x="1611" y="1298"/>
                </a:lnTo>
                <a:lnTo>
                  <a:pt x="1624" y="1287"/>
                </a:lnTo>
                <a:lnTo>
                  <a:pt x="1640" y="1277"/>
                </a:lnTo>
                <a:lnTo>
                  <a:pt x="1660" y="1272"/>
                </a:lnTo>
                <a:lnTo>
                  <a:pt x="1683" y="1270"/>
                </a:lnTo>
                <a:close/>
                <a:moveTo>
                  <a:pt x="87" y="1270"/>
                </a:moveTo>
                <a:lnTo>
                  <a:pt x="97" y="1270"/>
                </a:lnTo>
                <a:lnTo>
                  <a:pt x="111" y="1271"/>
                </a:lnTo>
                <a:lnTo>
                  <a:pt x="123" y="1275"/>
                </a:lnTo>
                <a:lnTo>
                  <a:pt x="134" y="1280"/>
                </a:lnTo>
                <a:lnTo>
                  <a:pt x="143" y="1288"/>
                </a:lnTo>
                <a:lnTo>
                  <a:pt x="149" y="1300"/>
                </a:lnTo>
                <a:lnTo>
                  <a:pt x="152" y="1313"/>
                </a:lnTo>
                <a:lnTo>
                  <a:pt x="150" y="1331"/>
                </a:lnTo>
                <a:lnTo>
                  <a:pt x="104" y="1331"/>
                </a:lnTo>
                <a:lnTo>
                  <a:pt x="104" y="1315"/>
                </a:lnTo>
                <a:lnTo>
                  <a:pt x="102" y="1307"/>
                </a:lnTo>
                <a:lnTo>
                  <a:pt x="97" y="1303"/>
                </a:lnTo>
                <a:lnTo>
                  <a:pt x="90" y="1301"/>
                </a:lnTo>
                <a:lnTo>
                  <a:pt x="80" y="1303"/>
                </a:lnTo>
                <a:lnTo>
                  <a:pt x="71" y="1311"/>
                </a:lnTo>
                <a:lnTo>
                  <a:pt x="65" y="1321"/>
                </a:lnTo>
                <a:lnTo>
                  <a:pt x="60" y="1332"/>
                </a:lnTo>
                <a:lnTo>
                  <a:pt x="56" y="1343"/>
                </a:lnTo>
                <a:lnTo>
                  <a:pt x="53" y="1353"/>
                </a:lnTo>
                <a:lnTo>
                  <a:pt x="52" y="1361"/>
                </a:lnTo>
                <a:lnTo>
                  <a:pt x="50" y="1372"/>
                </a:lnTo>
                <a:lnTo>
                  <a:pt x="50" y="1383"/>
                </a:lnTo>
                <a:lnTo>
                  <a:pt x="51" y="1395"/>
                </a:lnTo>
                <a:lnTo>
                  <a:pt x="55" y="1403"/>
                </a:lnTo>
                <a:lnTo>
                  <a:pt x="60" y="1408"/>
                </a:lnTo>
                <a:lnTo>
                  <a:pt x="63" y="1410"/>
                </a:lnTo>
                <a:lnTo>
                  <a:pt x="70" y="1410"/>
                </a:lnTo>
                <a:lnTo>
                  <a:pt x="76" y="1407"/>
                </a:lnTo>
                <a:lnTo>
                  <a:pt x="83" y="1402"/>
                </a:lnTo>
                <a:lnTo>
                  <a:pt x="90" y="1392"/>
                </a:lnTo>
                <a:lnTo>
                  <a:pt x="96" y="1377"/>
                </a:lnTo>
                <a:lnTo>
                  <a:pt x="142" y="1377"/>
                </a:lnTo>
                <a:lnTo>
                  <a:pt x="139" y="1388"/>
                </a:lnTo>
                <a:lnTo>
                  <a:pt x="133" y="1401"/>
                </a:lnTo>
                <a:lnTo>
                  <a:pt x="124" y="1413"/>
                </a:lnTo>
                <a:lnTo>
                  <a:pt x="111" y="1426"/>
                </a:lnTo>
                <a:lnTo>
                  <a:pt x="96" y="1435"/>
                </a:lnTo>
                <a:lnTo>
                  <a:pt x="80" y="1440"/>
                </a:lnTo>
                <a:lnTo>
                  <a:pt x="61" y="1441"/>
                </a:lnTo>
                <a:lnTo>
                  <a:pt x="46" y="1440"/>
                </a:lnTo>
                <a:lnTo>
                  <a:pt x="31" y="1437"/>
                </a:lnTo>
                <a:lnTo>
                  <a:pt x="20" y="1431"/>
                </a:lnTo>
                <a:lnTo>
                  <a:pt x="10" y="1420"/>
                </a:lnTo>
                <a:lnTo>
                  <a:pt x="4" y="1406"/>
                </a:lnTo>
                <a:lnTo>
                  <a:pt x="0" y="1391"/>
                </a:lnTo>
                <a:lnTo>
                  <a:pt x="0" y="1373"/>
                </a:lnTo>
                <a:lnTo>
                  <a:pt x="2" y="1355"/>
                </a:lnTo>
                <a:lnTo>
                  <a:pt x="10" y="1330"/>
                </a:lnTo>
                <a:lnTo>
                  <a:pt x="21" y="1310"/>
                </a:lnTo>
                <a:lnTo>
                  <a:pt x="34" y="1295"/>
                </a:lnTo>
                <a:lnTo>
                  <a:pt x="47" y="1285"/>
                </a:lnTo>
                <a:lnTo>
                  <a:pt x="62" y="1277"/>
                </a:lnTo>
                <a:lnTo>
                  <a:pt x="76" y="1272"/>
                </a:lnTo>
                <a:lnTo>
                  <a:pt x="87" y="1270"/>
                </a:lnTo>
                <a:close/>
                <a:moveTo>
                  <a:pt x="800" y="1269"/>
                </a:moveTo>
                <a:lnTo>
                  <a:pt x="815" y="1270"/>
                </a:lnTo>
                <a:lnTo>
                  <a:pt x="825" y="1274"/>
                </a:lnTo>
                <a:lnTo>
                  <a:pt x="833" y="1280"/>
                </a:lnTo>
                <a:lnTo>
                  <a:pt x="838" y="1287"/>
                </a:lnTo>
                <a:lnTo>
                  <a:pt x="842" y="1293"/>
                </a:lnTo>
                <a:lnTo>
                  <a:pt x="843" y="1300"/>
                </a:lnTo>
                <a:lnTo>
                  <a:pt x="843" y="1321"/>
                </a:lnTo>
                <a:lnTo>
                  <a:pt x="841" y="1332"/>
                </a:lnTo>
                <a:lnTo>
                  <a:pt x="837" y="1348"/>
                </a:lnTo>
                <a:lnTo>
                  <a:pt x="818" y="1437"/>
                </a:lnTo>
                <a:lnTo>
                  <a:pt x="770" y="1437"/>
                </a:lnTo>
                <a:lnTo>
                  <a:pt x="791" y="1335"/>
                </a:lnTo>
                <a:lnTo>
                  <a:pt x="792" y="1330"/>
                </a:lnTo>
                <a:lnTo>
                  <a:pt x="793" y="1326"/>
                </a:lnTo>
                <a:lnTo>
                  <a:pt x="793" y="1321"/>
                </a:lnTo>
                <a:lnTo>
                  <a:pt x="792" y="1317"/>
                </a:lnTo>
                <a:lnTo>
                  <a:pt x="790" y="1311"/>
                </a:lnTo>
                <a:lnTo>
                  <a:pt x="782" y="1306"/>
                </a:lnTo>
                <a:lnTo>
                  <a:pt x="772" y="1303"/>
                </a:lnTo>
                <a:lnTo>
                  <a:pt x="762" y="1305"/>
                </a:lnTo>
                <a:lnTo>
                  <a:pt x="752" y="1310"/>
                </a:lnTo>
                <a:lnTo>
                  <a:pt x="745" y="1316"/>
                </a:lnTo>
                <a:lnTo>
                  <a:pt x="739" y="1325"/>
                </a:lnTo>
                <a:lnTo>
                  <a:pt x="734" y="1341"/>
                </a:lnTo>
                <a:lnTo>
                  <a:pt x="714" y="1437"/>
                </a:lnTo>
                <a:lnTo>
                  <a:pt x="665" y="1437"/>
                </a:lnTo>
                <a:lnTo>
                  <a:pt x="694" y="1302"/>
                </a:lnTo>
                <a:lnTo>
                  <a:pt x="694" y="1300"/>
                </a:lnTo>
                <a:lnTo>
                  <a:pt x="696" y="1291"/>
                </a:lnTo>
                <a:lnTo>
                  <a:pt x="698" y="1282"/>
                </a:lnTo>
                <a:lnTo>
                  <a:pt x="699" y="1272"/>
                </a:lnTo>
                <a:lnTo>
                  <a:pt x="745" y="1272"/>
                </a:lnTo>
                <a:lnTo>
                  <a:pt x="741" y="1297"/>
                </a:lnTo>
                <a:lnTo>
                  <a:pt x="746" y="1291"/>
                </a:lnTo>
                <a:lnTo>
                  <a:pt x="755" y="1284"/>
                </a:lnTo>
                <a:lnTo>
                  <a:pt x="766" y="1276"/>
                </a:lnTo>
                <a:lnTo>
                  <a:pt x="781" y="1271"/>
                </a:lnTo>
                <a:lnTo>
                  <a:pt x="800" y="1269"/>
                </a:lnTo>
                <a:close/>
                <a:moveTo>
                  <a:pt x="3464" y="1267"/>
                </a:moveTo>
                <a:lnTo>
                  <a:pt x="3478" y="1269"/>
                </a:lnTo>
                <a:lnTo>
                  <a:pt x="3492" y="1272"/>
                </a:lnTo>
                <a:lnTo>
                  <a:pt x="3505" y="1280"/>
                </a:lnTo>
                <a:lnTo>
                  <a:pt x="3515" y="1291"/>
                </a:lnTo>
                <a:lnTo>
                  <a:pt x="3522" y="1307"/>
                </a:lnTo>
                <a:lnTo>
                  <a:pt x="3524" y="1330"/>
                </a:lnTo>
                <a:lnTo>
                  <a:pt x="3523" y="1351"/>
                </a:lnTo>
                <a:lnTo>
                  <a:pt x="3519" y="1367"/>
                </a:lnTo>
                <a:lnTo>
                  <a:pt x="3409" y="1367"/>
                </a:lnTo>
                <a:lnTo>
                  <a:pt x="3408" y="1373"/>
                </a:lnTo>
                <a:lnTo>
                  <a:pt x="3406" y="1381"/>
                </a:lnTo>
                <a:lnTo>
                  <a:pt x="3408" y="1390"/>
                </a:lnTo>
                <a:lnTo>
                  <a:pt x="3409" y="1397"/>
                </a:lnTo>
                <a:lnTo>
                  <a:pt x="3414" y="1405"/>
                </a:lnTo>
                <a:lnTo>
                  <a:pt x="3421" y="1410"/>
                </a:lnTo>
                <a:lnTo>
                  <a:pt x="3434" y="1411"/>
                </a:lnTo>
                <a:lnTo>
                  <a:pt x="3442" y="1410"/>
                </a:lnTo>
                <a:lnTo>
                  <a:pt x="3451" y="1407"/>
                </a:lnTo>
                <a:lnTo>
                  <a:pt x="3460" y="1400"/>
                </a:lnTo>
                <a:lnTo>
                  <a:pt x="3466" y="1388"/>
                </a:lnTo>
                <a:lnTo>
                  <a:pt x="3510" y="1388"/>
                </a:lnTo>
                <a:lnTo>
                  <a:pt x="3507" y="1398"/>
                </a:lnTo>
                <a:lnTo>
                  <a:pt x="3500" y="1411"/>
                </a:lnTo>
                <a:lnTo>
                  <a:pt x="3487" y="1425"/>
                </a:lnTo>
                <a:lnTo>
                  <a:pt x="3470" y="1435"/>
                </a:lnTo>
                <a:lnTo>
                  <a:pt x="3449" y="1441"/>
                </a:lnTo>
                <a:lnTo>
                  <a:pt x="3426" y="1443"/>
                </a:lnTo>
                <a:lnTo>
                  <a:pt x="3416" y="1443"/>
                </a:lnTo>
                <a:lnTo>
                  <a:pt x="3405" y="1441"/>
                </a:lnTo>
                <a:lnTo>
                  <a:pt x="3394" y="1437"/>
                </a:lnTo>
                <a:lnTo>
                  <a:pt x="3383" y="1432"/>
                </a:lnTo>
                <a:lnTo>
                  <a:pt x="3373" y="1422"/>
                </a:lnTo>
                <a:lnTo>
                  <a:pt x="3365" y="1410"/>
                </a:lnTo>
                <a:lnTo>
                  <a:pt x="3362" y="1395"/>
                </a:lnTo>
                <a:lnTo>
                  <a:pt x="3362" y="1377"/>
                </a:lnTo>
                <a:lnTo>
                  <a:pt x="3365" y="1358"/>
                </a:lnTo>
                <a:lnTo>
                  <a:pt x="3370" y="1342"/>
                </a:lnTo>
                <a:lnTo>
                  <a:pt x="3376" y="1325"/>
                </a:lnTo>
                <a:lnTo>
                  <a:pt x="3386" y="1308"/>
                </a:lnTo>
                <a:lnTo>
                  <a:pt x="3399" y="1293"/>
                </a:lnTo>
                <a:lnTo>
                  <a:pt x="3415" y="1281"/>
                </a:lnTo>
                <a:lnTo>
                  <a:pt x="3439" y="1271"/>
                </a:lnTo>
                <a:lnTo>
                  <a:pt x="3464" y="1267"/>
                </a:lnTo>
                <a:close/>
                <a:moveTo>
                  <a:pt x="3893" y="1225"/>
                </a:moveTo>
                <a:lnTo>
                  <a:pt x="3883" y="1274"/>
                </a:lnTo>
                <a:lnTo>
                  <a:pt x="3921" y="1274"/>
                </a:lnTo>
                <a:lnTo>
                  <a:pt x="3914" y="1306"/>
                </a:lnTo>
                <a:lnTo>
                  <a:pt x="3875" y="1306"/>
                </a:lnTo>
                <a:lnTo>
                  <a:pt x="3859" y="1380"/>
                </a:lnTo>
                <a:lnTo>
                  <a:pt x="3858" y="1388"/>
                </a:lnTo>
                <a:lnTo>
                  <a:pt x="3858" y="1395"/>
                </a:lnTo>
                <a:lnTo>
                  <a:pt x="3860" y="1400"/>
                </a:lnTo>
                <a:lnTo>
                  <a:pt x="3865" y="1403"/>
                </a:lnTo>
                <a:lnTo>
                  <a:pt x="3876" y="1405"/>
                </a:lnTo>
                <a:lnTo>
                  <a:pt x="3885" y="1405"/>
                </a:lnTo>
                <a:lnTo>
                  <a:pt x="3889" y="1403"/>
                </a:lnTo>
                <a:lnTo>
                  <a:pt x="3893" y="1403"/>
                </a:lnTo>
                <a:lnTo>
                  <a:pt x="3885" y="1435"/>
                </a:lnTo>
                <a:lnTo>
                  <a:pt x="3870" y="1438"/>
                </a:lnTo>
                <a:lnTo>
                  <a:pt x="3858" y="1440"/>
                </a:lnTo>
                <a:lnTo>
                  <a:pt x="3848" y="1440"/>
                </a:lnTo>
                <a:lnTo>
                  <a:pt x="3832" y="1438"/>
                </a:lnTo>
                <a:lnTo>
                  <a:pt x="3820" y="1435"/>
                </a:lnTo>
                <a:lnTo>
                  <a:pt x="3813" y="1430"/>
                </a:lnTo>
                <a:lnTo>
                  <a:pt x="3809" y="1423"/>
                </a:lnTo>
                <a:lnTo>
                  <a:pt x="3807" y="1416"/>
                </a:lnTo>
                <a:lnTo>
                  <a:pt x="3807" y="1408"/>
                </a:lnTo>
                <a:lnTo>
                  <a:pt x="3809" y="1396"/>
                </a:lnTo>
                <a:lnTo>
                  <a:pt x="3828" y="1306"/>
                </a:lnTo>
                <a:lnTo>
                  <a:pt x="3796" y="1306"/>
                </a:lnTo>
                <a:lnTo>
                  <a:pt x="3803" y="1274"/>
                </a:lnTo>
                <a:lnTo>
                  <a:pt x="3834" y="1274"/>
                </a:lnTo>
                <a:lnTo>
                  <a:pt x="3842" y="1242"/>
                </a:lnTo>
                <a:lnTo>
                  <a:pt x="3893" y="1225"/>
                </a:lnTo>
                <a:close/>
                <a:moveTo>
                  <a:pt x="1245" y="1225"/>
                </a:moveTo>
                <a:lnTo>
                  <a:pt x="1234" y="1274"/>
                </a:lnTo>
                <a:lnTo>
                  <a:pt x="1273" y="1274"/>
                </a:lnTo>
                <a:lnTo>
                  <a:pt x="1266" y="1306"/>
                </a:lnTo>
                <a:lnTo>
                  <a:pt x="1227" y="1306"/>
                </a:lnTo>
                <a:lnTo>
                  <a:pt x="1211" y="1380"/>
                </a:lnTo>
                <a:lnTo>
                  <a:pt x="1210" y="1388"/>
                </a:lnTo>
                <a:lnTo>
                  <a:pt x="1210" y="1395"/>
                </a:lnTo>
                <a:lnTo>
                  <a:pt x="1213" y="1400"/>
                </a:lnTo>
                <a:lnTo>
                  <a:pt x="1218" y="1403"/>
                </a:lnTo>
                <a:lnTo>
                  <a:pt x="1227" y="1405"/>
                </a:lnTo>
                <a:lnTo>
                  <a:pt x="1236" y="1405"/>
                </a:lnTo>
                <a:lnTo>
                  <a:pt x="1241" y="1403"/>
                </a:lnTo>
                <a:lnTo>
                  <a:pt x="1245" y="1403"/>
                </a:lnTo>
                <a:lnTo>
                  <a:pt x="1237" y="1435"/>
                </a:lnTo>
                <a:lnTo>
                  <a:pt x="1222" y="1438"/>
                </a:lnTo>
                <a:lnTo>
                  <a:pt x="1210" y="1440"/>
                </a:lnTo>
                <a:lnTo>
                  <a:pt x="1200" y="1440"/>
                </a:lnTo>
                <a:lnTo>
                  <a:pt x="1184" y="1438"/>
                </a:lnTo>
                <a:lnTo>
                  <a:pt x="1173" y="1435"/>
                </a:lnTo>
                <a:lnTo>
                  <a:pt x="1165" y="1430"/>
                </a:lnTo>
                <a:lnTo>
                  <a:pt x="1162" y="1423"/>
                </a:lnTo>
                <a:lnTo>
                  <a:pt x="1159" y="1416"/>
                </a:lnTo>
                <a:lnTo>
                  <a:pt x="1159" y="1402"/>
                </a:lnTo>
                <a:lnTo>
                  <a:pt x="1160" y="1396"/>
                </a:lnTo>
                <a:lnTo>
                  <a:pt x="1180" y="1306"/>
                </a:lnTo>
                <a:lnTo>
                  <a:pt x="1149" y="1306"/>
                </a:lnTo>
                <a:lnTo>
                  <a:pt x="1155" y="1274"/>
                </a:lnTo>
                <a:lnTo>
                  <a:pt x="1186" y="1274"/>
                </a:lnTo>
                <a:lnTo>
                  <a:pt x="1194" y="1242"/>
                </a:lnTo>
                <a:lnTo>
                  <a:pt x="1245" y="1225"/>
                </a:lnTo>
                <a:close/>
                <a:moveTo>
                  <a:pt x="449" y="1225"/>
                </a:moveTo>
                <a:lnTo>
                  <a:pt x="438" y="1274"/>
                </a:lnTo>
                <a:lnTo>
                  <a:pt x="504" y="1274"/>
                </a:lnTo>
                <a:lnTo>
                  <a:pt x="510" y="1242"/>
                </a:lnTo>
                <a:lnTo>
                  <a:pt x="562" y="1225"/>
                </a:lnTo>
                <a:lnTo>
                  <a:pt x="551" y="1274"/>
                </a:lnTo>
                <a:lnTo>
                  <a:pt x="589" y="1274"/>
                </a:lnTo>
                <a:lnTo>
                  <a:pt x="583" y="1306"/>
                </a:lnTo>
                <a:lnTo>
                  <a:pt x="545" y="1306"/>
                </a:lnTo>
                <a:lnTo>
                  <a:pt x="529" y="1380"/>
                </a:lnTo>
                <a:lnTo>
                  <a:pt x="527" y="1388"/>
                </a:lnTo>
                <a:lnTo>
                  <a:pt x="527" y="1395"/>
                </a:lnTo>
                <a:lnTo>
                  <a:pt x="530" y="1400"/>
                </a:lnTo>
                <a:lnTo>
                  <a:pt x="535" y="1403"/>
                </a:lnTo>
                <a:lnTo>
                  <a:pt x="545" y="1405"/>
                </a:lnTo>
                <a:lnTo>
                  <a:pt x="553" y="1405"/>
                </a:lnTo>
                <a:lnTo>
                  <a:pt x="558" y="1403"/>
                </a:lnTo>
                <a:lnTo>
                  <a:pt x="562" y="1403"/>
                </a:lnTo>
                <a:lnTo>
                  <a:pt x="555" y="1435"/>
                </a:lnTo>
                <a:lnTo>
                  <a:pt x="540" y="1438"/>
                </a:lnTo>
                <a:lnTo>
                  <a:pt x="526" y="1440"/>
                </a:lnTo>
                <a:lnTo>
                  <a:pt x="516" y="1440"/>
                </a:lnTo>
                <a:lnTo>
                  <a:pt x="501" y="1438"/>
                </a:lnTo>
                <a:lnTo>
                  <a:pt x="490" y="1435"/>
                </a:lnTo>
                <a:lnTo>
                  <a:pt x="483" y="1430"/>
                </a:lnTo>
                <a:lnTo>
                  <a:pt x="478" y="1423"/>
                </a:lnTo>
                <a:lnTo>
                  <a:pt x="476" y="1416"/>
                </a:lnTo>
                <a:lnTo>
                  <a:pt x="476" y="1402"/>
                </a:lnTo>
                <a:lnTo>
                  <a:pt x="478" y="1396"/>
                </a:lnTo>
                <a:lnTo>
                  <a:pt x="496" y="1306"/>
                </a:lnTo>
                <a:lnTo>
                  <a:pt x="432" y="1306"/>
                </a:lnTo>
                <a:lnTo>
                  <a:pt x="415" y="1380"/>
                </a:lnTo>
                <a:lnTo>
                  <a:pt x="414" y="1388"/>
                </a:lnTo>
                <a:lnTo>
                  <a:pt x="414" y="1395"/>
                </a:lnTo>
                <a:lnTo>
                  <a:pt x="417" y="1400"/>
                </a:lnTo>
                <a:lnTo>
                  <a:pt x="422" y="1403"/>
                </a:lnTo>
                <a:lnTo>
                  <a:pt x="433" y="1405"/>
                </a:lnTo>
                <a:lnTo>
                  <a:pt x="440" y="1405"/>
                </a:lnTo>
                <a:lnTo>
                  <a:pt x="445" y="1403"/>
                </a:lnTo>
                <a:lnTo>
                  <a:pt x="449" y="1403"/>
                </a:lnTo>
                <a:lnTo>
                  <a:pt x="441" y="1435"/>
                </a:lnTo>
                <a:lnTo>
                  <a:pt x="427" y="1438"/>
                </a:lnTo>
                <a:lnTo>
                  <a:pt x="414" y="1440"/>
                </a:lnTo>
                <a:lnTo>
                  <a:pt x="404" y="1440"/>
                </a:lnTo>
                <a:lnTo>
                  <a:pt x="388" y="1438"/>
                </a:lnTo>
                <a:lnTo>
                  <a:pt x="377" y="1435"/>
                </a:lnTo>
                <a:lnTo>
                  <a:pt x="369" y="1430"/>
                </a:lnTo>
                <a:lnTo>
                  <a:pt x="366" y="1423"/>
                </a:lnTo>
                <a:lnTo>
                  <a:pt x="363" y="1416"/>
                </a:lnTo>
                <a:lnTo>
                  <a:pt x="363" y="1402"/>
                </a:lnTo>
                <a:lnTo>
                  <a:pt x="364" y="1396"/>
                </a:lnTo>
                <a:lnTo>
                  <a:pt x="384" y="1306"/>
                </a:lnTo>
                <a:lnTo>
                  <a:pt x="352" y="1306"/>
                </a:lnTo>
                <a:lnTo>
                  <a:pt x="359" y="1274"/>
                </a:lnTo>
                <a:lnTo>
                  <a:pt x="391" y="1274"/>
                </a:lnTo>
                <a:lnTo>
                  <a:pt x="398" y="1242"/>
                </a:lnTo>
                <a:lnTo>
                  <a:pt x="449" y="1225"/>
                </a:lnTo>
                <a:close/>
                <a:moveTo>
                  <a:pt x="3750" y="1202"/>
                </a:moveTo>
                <a:lnTo>
                  <a:pt x="3801" y="1202"/>
                </a:lnTo>
                <a:lnTo>
                  <a:pt x="3792" y="1245"/>
                </a:lnTo>
                <a:lnTo>
                  <a:pt x="3741" y="1245"/>
                </a:lnTo>
                <a:lnTo>
                  <a:pt x="3750" y="1202"/>
                </a:lnTo>
                <a:close/>
                <a:moveTo>
                  <a:pt x="3321" y="1202"/>
                </a:moveTo>
                <a:lnTo>
                  <a:pt x="3368" y="1202"/>
                </a:lnTo>
                <a:lnTo>
                  <a:pt x="3318" y="1437"/>
                </a:lnTo>
                <a:lnTo>
                  <a:pt x="3271" y="1437"/>
                </a:lnTo>
                <a:lnTo>
                  <a:pt x="3321" y="1202"/>
                </a:lnTo>
                <a:close/>
                <a:moveTo>
                  <a:pt x="2190" y="1202"/>
                </a:moveTo>
                <a:lnTo>
                  <a:pt x="2237" y="1202"/>
                </a:lnTo>
                <a:lnTo>
                  <a:pt x="2217" y="1296"/>
                </a:lnTo>
                <a:lnTo>
                  <a:pt x="2222" y="1290"/>
                </a:lnTo>
                <a:lnTo>
                  <a:pt x="2231" y="1284"/>
                </a:lnTo>
                <a:lnTo>
                  <a:pt x="2241" y="1277"/>
                </a:lnTo>
                <a:lnTo>
                  <a:pt x="2255" y="1272"/>
                </a:lnTo>
                <a:lnTo>
                  <a:pt x="2271" y="1271"/>
                </a:lnTo>
                <a:lnTo>
                  <a:pt x="2287" y="1274"/>
                </a:lnTo>
                <a:lnTo>
                  <a:pt x="2299" y="1279"/>
                </a:lnTo>
                <a:lnTo>
                  <a:pt x="2308" y="1285"/>
                </a:lnTo>
                <a:lnTo>
                  <a:pt x="2313" y="1293"/>
                </a:lnTo>
                <a:lnTo>
                  <a:pt x="2316" y="1303"/>
                </a:lnTo>
                <a:lnTo>
                  <a:pt x="2317" y="1318"/>
                </a:lnTo>
                <a:lnTo>
                  <a:pt x="2314" y="1337"/>
                </a:lnTo>
                <a:lnTo>
                  <a:pt x="2293" y="1437"/>
                </a:lnTo>
                <a:lnTo>
                  <a:pt x="2246" y="1437"/>
                </a:lnTo>
                <a:lnTo>
                  <a:pt x="2267" y="1338"/>
                </a:lnTo>
                <a:lnTo>
                  <a:pt x="2268" y="1333"/>
                </a:lnTo>
                <a:lnTo>
                  <a:pt x="2268" y="1321"/>
                </a:lnTo>
                <a:lnTo>
                  <a:pt x="2267" y="1315"/>
                </a:lnTo>
                <a:lnTo>
                  <a:pt x="2263" y="1308"/>
                </a:lnTo>
                <a:lnTo>
                  <a:pt x="2257" y="1305"/>
                </a:lnTo>
                <a:lnTo>
                  <a:pt x="2247" y="1303"/>
                </a:lnTo>
                <a:lnTo>
                  <a:pt x="2239" y="1305"/>
                </a:lnTo>
                <a:lnTo>
                  <a:pt x="2230" y="1307"/>
                </a:lnTo>
                <a:lnTo>
                  <a:pt x="2221" y="1313"/>
                </a:lnTo>
                <a:lnTo>
                  <a:pt x="2215" y="1323"/>
                </a:lnTo>
                <a:lnTo>
                  <a:pt x="2210" y="1337"/>
                </a:lnTo>
                <a:lnTo>
                  <a:pt x="2189" y="1437"/>
                </a:lnTo>
                <a:lnTo>
                  <a:pt x="2140" y="1437"/>
                </a:lnTo>
                <a:lnTo>
                  <a:pt x="2190" y="1202"/>
                </a:lnTo>
                <a:close/>
                <a:moveTo>
                  <a:pt x="1313" y="1202"/>
                </a:moveTo>
                <a:lnTo>
                  <a:pt x="1361" y="1202"/>
                </a:lnTo>
                <a:lnTo>
                  <a:pt x="1341" y="1296"/>
                </a:lnTo>
                <a:lnTo>
                  <a:pt x="1346" y="1290"/>
                </a:lnTo>
                <a:lnTo>
                  <a:pt x="1354" y="1284"/>
                </a:lnTo>
                <a:lnTo>
                  <a:pt x="1364" y="1277"/>
                </a:lnTo>
                <a:lnTo>
                  <a:pt x="1378" y="1272"/>
                </a:lnTo>
                <a:lnTo>
                  <a:pt x="1394" y="1271"/>
                </a:lnTo>
                <a:lnTo>
                  <a:pt x="1410" y="1274"/>
                </a:lnTo>
                <a:lnTo>
                  <a:pt x="1423" y="1279"/>
                </a:lnTo>
                <a:lnTo>
                  <a:pt x="1431" y="1285"/>
                </a:lnTo>
                <a:lnTo>
                  <a:pt x="1436" y="1293"/>
                </a:lnTo>
                <a:lnTo>
                  <a:pt x="1439" y="1303"/>
                </a:lnTo>
                <a:lnTo>
                  <a:pt x="1440" y="1318"/>
                </a:lnTo>
                <a:lnTo>
                  <a:pt x="1438" y="1337"/>
                </a:lnTo>
                <a:lnTo>
                  <a:pt x="1417" y="1437"/>
                </a:lnTo>
                <a:lnTo>
                  <a:pt x="1369" y="1437"/>
                </a:lnTo>
                <a:lnTo>
                  <a:pt x="1390" y="1338"/>
                </a:lnTo>
                <a:lnTo>
                  <a:pt x="1392" y="1333"/>
                </a:lnTo>
                <a:lnTo>
                  <a:pt x="1392" y="1321"/>
                </a:lnTo>
                <a:lnTo>
                  <a:pt x="1390" y="1315"/>
                </a:lnTo>
                <a:lnTo>
                  <a:pt x="1387" y="1308"/>
                </a:lnTo>
                <a:lnTo>
                  <a:pt x="1380" y="1305"/>
                </a:lnTo>
                <a:lnTo>
                  <a:pt x="1370" y="1303"/>
                </a:lnTo>
                <a:lnTo>
                  <a:pt x="1362" y="1305"/>
                </a:lnTo>
                <a:lnTo>
                  <a:pt x="1353" y="1307"/>
                </a:lnTo>
                <a:lnTo>
                  <a:pt x="1344" y="1313"/>
                </a:lnTo>
                <a:lnTo>
                  <a:pt x="1338" y="1323"/>
                </a:lnTo>
                <a:lnTo>
                  <a:pt x="1333" y="1337"/>
                </a:lnTo>
                <a:lnTo>
                  <a:pt x="1312" y="1437"/>
                </a:lnTo>
                <a:lnTo>
                  <a:pt x="1264" y="1437"/>
                </a:lnTo>
                <a:lnTo>
                  <a:pt x="1313" y="1202"/>
                </a:lnTo>
                <a:close/>
                <a:moveTo>
                  <a:pt x="627" y="1202"/>
                </a:moveTo>
                <a:lnTo>
                  <a:pt x="679" y="1202"/>
                </a:lnTo>
                <a:lnTo>
                  <a:pt x="669" y="1245"/>
                </a:lnTo>
                <a:lnTo>
                  <a:pt x="618" y="1245"/>
                </a:lnTo>
                <a:lnTo>
                  <a:pt x="627" y="1202"/>
                </a:lnTo>
                <a:close/>
                <a:moveTo>
                  <a:pt x="1905" y="764"/>
                </a:moveTo>
                <a:lnTo>
                  <a:pt x="1908" y="792"/>
                </a:lnTo>
                <a:lnTo>
                  <a:pt x="1915" y="815"/>
                </a:lnTo>
                <a:lnTo>
                  <a:pt x="1925" y="834"/>
                </a:lnTo>
                <a:lnTo>
                  <a:pt x="1940" y="850"/>
                </a:lnTo>
                <a:lnTo>
                  <a:pt x="1957" y="861"/>
                </a:lnTo>
                <a:lnTo>
                  <a:pt x="1979" y="870"/>
                </a:lnTo>
                <a:lnTo>
                  <a:pt x="2002" y="875"/>
                </a:lnTo>
                <a:lnTo>
                  <a:pt x="2028" y="876"/>
                </a:lnTo>
                <a:lnTo>
                  <a:pt x="2071" y="874"/>
                </a:lnTo>
                <a:lnTo>
                  <a:pt x="2113" y="868"/>
                </a:lnTo>
                <a:lnTo>
                  <a:pt x="2138" y="764"/>
                </a:lnTo>
                <a:lnTo>
                  <a:pt x="1905" y="764"/>
                </a:lnTo>
                <a:close/>
                <a:moveTo>
                  <a:pt x="1583" y="566"/>
                </a:moveTo>
                <a:lnTo>
                  <a:pt x="1469" y="744"/>
                </a:lnTo>
                <a:lnTo>
                  <a:pt x="1545" y="744"/>
                </a:lnTo>
                <a:lnTo>
                  <a:pt x="1583" y="566"/>
                </a:lnTo>
                <a:close/>
                <a:moveTo>
                  <a:pt x="1214" y="558"/>
                </a:moveTo>
                <a:lnTo>
                  <a:pt x="1160" y="744"/>
                </a:lnTo>
                <a:lnTo>
                  <a:pt x="1215" y="744"/>
                </a:lnTo>
                <a:lnTo>
                  <a:pt x="1214" y="558"/>
                </a:lnTo>
                <a:close/>
                <a:moveTo>
                  <a:pt x="769" y="528"/>
                </a:moveTo>
                <a:lnTo>
                  <a:pt x="752" y="593"/>
                </a:lnTo>
                <a:lnTo>
                  <a:pt x="745" y="619"/>
                </a:lnTo>
                <a:lnTo>
                  <a:pt x="730" y="675"/>
                </a:lnTo>
                <a:lnTo>
                  <a:pt x="781" y="675"/>
                </a:lnTo>
                <a:lnTo>
                  <a:pt x="788" y="674"/>
                </a:lnTo>
                <a:lnTo>
                  <a:pt x="796" y="674"/>
                </a:lnTo>
                <a:lnTo>
                  <a:pt x="820" y="670"/>
                </a:lnTo>
                <a:lnTo>
                  <a:pt x="839" y="665"/>
                </a:lnTo>
                <a:lnTo>
                  <a:pt x="856" y="657"/>
                </a:lnTo>
                <a:lnTo>
                  <a:pt x="867" y="647"/>
                </a:lnTo>
                <a:lnTo>
                  <a:pt x="877" y="633"/>
                </a:lnTo>
                <a:lnTo>
                  <a:pt x="885" y="618"/>
                </a:lnTo>
                <a:lnTo>
                  <a:pt x="892" y="599"/>
                </a:lnTo>
                <a:lnTo>
                  <a:pt x="897" y="581"/>
                </a:lnTo>
                <a:lnTo>
                  <a:pt x="899" y="566"/>
                </a:lnTo>
                <a:lnTo>
                  <a:pt x="898" y="553"/>
                </a:lnTo>
                <a:lnTo>
                  <a:pt x="894" y="544"/>
                </a:lnTo>
                <a:lnTo>
                  <a:pt x="887" y="537"/>
                </a:lnTo>
                <a:lnTo>
                  <a:pt x="874" y="533"/>
                </a:lnTo>
                <a:lnTo>
                  <a:pt x="859" y="529"/>
                </a:lnTo>
                <a:lnTo>
                  <a:pt x="839" y="528"/>
                </a:lnTo>
                <a:lnTo>
                  <a:pt x="769" y="528"/>
                </a:lnTo>
                <a:close/>
                <a:moveTo>
                  <a:pt x="1908" y="20"/>
                </a:moveTo>
                <a:lnTo>
                  <a:pt x="1908" y="476"/>
                </a:lnTo>
                <a:lnTo>
                  <a:pt x="1946" y="454"/>
                </a:lnTo>
                <a:lnTo>
                  <a:pt x="1985" y="438"/>
                </a:lnTo>
                <a:lnTo>
                  <a:pt x="2023" y="427"/>
                </a:lnTo>
                <a:lnTo>
                  <a:pt x="2062" y="421"/>
                </a:lnTo>
                <a:lnTo>
                  <a:pt x="2097" y="417"/>
                </a:lnTo>
                <a:lnTo>
                  <a:pt x="2129" y="416"/>
                </a:lnTo>
                <a:lnTo>
                  <a:pt x="2169" y="417"/>
                </a:lnTo>
                <a:lnTo>
                  <a:pt x="2206" y="422"/>
                </a:lnTo>
                <a:lnTo>
                  <a:pt x="2239" y="431"/>
                </a:lnTo>
                <a:lnTo>
                  <a:pt x="2267" y="442"/>
                </a:lnTo>
                <a:lnTo>
                  <a:pt x="2291" y="458"/>
                </a:lnTo>
                <a:lnTo>
                  <a:pt x="2309" y="478"/>
                </a:lnTo>
                <a:lnTo>
                  <a:pt x="2321" y="499"/>
                </a:lnTo>
                <a:lnTo>
                  <a:pt x="2327" y="519"/>
                </a:lnTo>
                <a:lnTo>
                  <a:pt x="2329" y="539"/>
                </a:lnTo>
                <a:lnTo>
                  <a:pt x="2328" y="559"/>
                </a:lnTo>
                <a:lnTo>
                  <a:pt x="2326" y="576"/>
                </a:lnTo>
                <a:lnTo>
                  <a:pt x="2322" y="591"/>
                </a:lnTo>
                <a:lnTo>
                  <a:pt x="2171" y="591"/>
                </a:lnTo>
                <a:lnTo>
                  <a:pt x="2171" y="572"/>
                </a:lnTo>
                <a:lnTo>
                  <a:pt x="2168" y="556"/>
                </a:lnTo>
                <a:lnTo>
                  <a:pt x="2161" y="543"/>
                </a:lnTo>
                <a:lnTo>
                  <a:pt x="2151" y="534"/>
                </a:lnTo>
                <a:lnTo>
                  <a:pt x="2139" y="527"/>
                </a:lnTo>
                <a:lnTo>
                  <a:pt x="2127" y="523"/>
                </a:lnTo>
                <a:lnTo>
                  <a:pt x="2112" y="521"/>
                </a:lnTo>
                <a:lnTo>
                  <a:pt x="2097" y="519"/>
                </a:lnTo>
                <a:lnTo>
                  <a:pt x="2064" y="523"/>
                </a:lnTo>
                <a:lnTo>
                  <a:pt x="2035" y="532"/>
                </a:lnTo>
                <a:lnTo>
                  <a:pt x="2008" y="546"/>
                </a:lnTo>
                <a:lnTo>
                  <a:pt x="1985" y="564"/>
                </a:lnTo>
                <a:lnTo>
                  <a:pt x="1965" y="587"/>
                </a:lnTo>
                <a:lnTo>
                  <a:pt x="1948" y="612"/>
                </a:lnTo>
                <a:lnTo>
                  <a:pt x="1933" y="639"/>
                </a:lnTo>
                <a:lnTo>
                  <a:pt x="1921" y="668"/>
                </a:lnTo>
                <a:lnTo>
                  <a:pt x="1913" y="698"/>
                </a:lnTo>
                <a:lnTo>
                  <a:pt x="1910" y="714"/>
                </a:lnTo>
                <a:lnTo>
                  <a:pt x="1908" y="728"/>
                </a:lnTo>
                <a:lnTo>
                  <a:pt x="1908" y="744"/>
                </a:lnTo>
                <a:lnTo>
                  <a:pt x="2030" y="744"/>
                </a:lnTo>
                <a:lnTo>
                  <a:pt x="2051" y="662"/>
                </a:lnTo>
                <a:lnTo>
                  <a:pt x="2303" y="662"/>
                </a:lnTo>
                <a:lnTo>
                  <a:pt x="2282" y="744"/>
                </a:lnTo>
                <a:lnTo>
                  <a:pt x="2408" y="744"/>
                </a:lnTo>
                <a:lnTo>
                  <a:pt x="2408" y="20"/>
                </a:lnTo>
                <a:lnTo>
                  <a:pt x="1908" y="20"/>
                </a:lnTo>
                <a:close/>
                <a:moveTo>
                  <a:pt x="1323" y="20"/>
                </a:moveTo>
                <a:lnTo>
                  <a:pt x="1323" y="744"/>
                </a:lnTo>
                <a:lnTo>
                  <a:pt x="1337" y="744"/>
                </a:lnTo>
                <a:lnTo>
                  <a:pt x="1527" y="446"/>
                </a:lnTo>
                <a:lnTo>
                  <a:pt x="1739" y="446"/>
                </a:lnTo>
                <a:lnTo>
                  <a:pt x="1675" y="744"/>
                </a:lnTo>
                <a:lnTo>
                  <a:pt x="1750" y="744"/>
                </a:lnTo>
                <a:lnTo>
                  <a:pt x="1752" y="723"/>
                </a:lnTo>
                <a:lnTo>
                  <a:pt x="1757" y="702"/>
                </a:lnTo>
                <a:lnTo>
                  <a:pt x="1767" y="668"/>
                </a:lnTo>
                <a:lnTo>
                  <a:pt x="1781" y="632"/>
                </a:lnTo>
                <a:lnTo>
                  <a:pt x="1801" y="594"/>
                </a:lnTo>
                <a:lnTo>
                  <a:pt x="1824" y="558"/>
                </a:lnTo>
                <a:lnTo>
                  <a:pt x="1824" y="20"/>
                </a:lnTo>
                <a:lnTo>
                  <a:pt x="1323" y="20"/>
                </a:lnTo>
                <a:close/>
                <a:moveTo>
                  <a:pt x="740" y="20"/>
                </a:moveTo>
                <a:lnTo>
                  <a:pt x="740" y="446"/>
                </a:lnTo>
                <a:lnTo>
                  <a:pt x="769" y="446"/>
                </a:lnTo>
                <a:lnTo>
                  <a:pt x="786" y="444"/>
                </a:lnTo>
                <a:lnTo>
                  <a:pt x="892" y="444"/>
                </a:lnTo>
                <a:lnTo>
                  <a:pt x="918" y="447"/>
                </a:lnTo>
                <a:lnTo>
                  <a:pt x="943" y="451"/>
                </a:lnTo>
                <a:lnTo>
                  <a:pt x="965" y="457"/>
                </a:lnTo>
                <a:lnTo>
                  <a:pt x="985" y="467"/>
                </a:lnTo>
                <a:lnTo>
                  <a:pt x="1001" y="482"/>
                </a:lnTo>
                <a:lnTo>
                  <a:pt x="1012" y="499"/>
                </a:lnTo>
                <a:lnTo>
                  <a:pt x="1020" y="519"/>
                </a:lnTo>
                <a:lnTo>
                  <a:pt x="1024" y="543"/>
                </a:lnTo>
                <a:lnTo>
                  <a:pt x="1022" y="571"/>
                </a:lnTo>
                <a:lnTo>
                  <a:pt x="1019" y="602"/>
                </a:lnTo>
                <a:lnTo>
                  <a:pt x="1010" y="636"/>
                </a:lnTo>
                <a:lnTo>
                  <a:pt x="996" y="665"/>
                </a:lnTo>
                <a:lnTo>
                  <a:pt x="977" y="690"/>
                </a:lnTo>
                <a:lnTo>
                  <a:pt x="955" y="713"/>
                </a:lnTo>
                <a:lnTo>
                  <a:pt x="928" y="730"/>
                </a:lnTo>
                <a:lnTo>
                  <a:pt x="897" y="744"/>
                </a:lnTo>
                <a:lnTo>
                  <a:pt x="1030" y="744"/>
                </a:lnTo>
                <a:lnTo>
                  <a:pt x="1116" y="446"/>
                </a:lnTo>
                <a:lnTo>
                  <a:pt x="1241" y="446"/>
                </a:lnTo>
                <a:lnTo>
                  <a:pt x="1241" y="20"/>
                </a:lnTo>
                <a:lnTo>
                  <a:pt x="740" y="20"/>
                </a:lnTo>
                <a:close/>
                <a:moveTo>
                  <a:pt x="157" y="20"/>
                </a:moveTo>
                <a:lnTo>
                  <a:pt x="157" y="446"/>
                </a:lnTo>
                <a:lnTo>
                  <a:pt x="277" y="446"/>
                </a:lnTo>
                <a:lnTo>
                  <a:pt x="213" y="660"/>
                </a:lnTo>
                <a:lnTo>
                  <a:pt x="412" y="446"/>
                </a:lnTo>
                <a:lnTo>
                  <a:pt x="575" y="446"/>
                </a:lnTo>
                <a:lnTo>
                  <a:pt x="321" y="707"/>
                </a:lnTo>
                <a:lnTo>
                  <a:pt x="340" y="744"/>
                </a:lnTo>
                <a:lnTo>
                  <a:pt x="575" y="744"/>
                </a:lnTo>
                <a:lnTo>
                  <a:pt x="577" y="737"/>
                </a:lnTo>
                <a:lnTo>
                  <a:pt x="649" y="498"/>
                </a:lnTo>
                <a:lnTo>
                  <a:pt x="657" y="472"/>
                </a:lnTo>
                <a:lnTo>
                  <a:pt x="657" y="20"/>
                </a:lnTo>
                <a:lnTo>
                  <a:pt x="157" y="20"/>
                </a:lnTo>
                <a:close/>
                <a:moveTo>
                  <a:pt x="138" y="0"/>
                </a:moveTo>
                <a:lnTo>
                  <a:pt x="677" y="0"/>
                </a:lnTo>
                <a:lnTo>
                  <a:pt x="677" y="446"/>
                </a:lnTo>
                <a:lnTo>
                  <a:pt x="721" y="446"/>
                </a:lnTo>
                <a:lnTo>
                  <a:pt x="721" y="0"/>
                </a:lnTo>
                <a:lnTo>
                  <a:pt x="1260" y="0"/>
                </a:lnTo>
                <a:lnTo>
                  <a:pt x="1260" y="446"/>
                </a:lnTo>
                <a:lnTo>
                  <a:pt x="1305" y="446"/>
                </a:lnTo>
                <a:lnTo>
                  <a:pt x="1305" y="0"/>
                </a:lnTo>
                <a:lnTo>
                  <a:pt x="1843" y="0"/>
                </a:lnTo>
                <a:lnTo>
                  <a:pt x="1843" y="532"/>
                </a:lnTo>
                <a:lnTo>
                  <a:pt x="1864" y="509"/>
                </a:lnTo>
                <a:lnTo>
                  <a:pt x="1888" y="489"/>
                </a:lnTo>
                <a:lnTo>
                  <a:pt x="1888" y="0"/>
                </a:lnTo>
                <a:lnTo>
                  <a:pt x="2428" y="0"/>
                </a:lnTo>
                <a:lnTo>
                  <a:pt x="2428" y="764"/>
                </a:lnTo>
                <a:lnTo>
                  <a:pt x="2277" y="764"/>
                </a:lnTo>
                <a:lnTo>
                  <a:pt x="2232" y="949"/>
                </a:lnTo>
                <a:lnTo>
                  <a:pt x="2170" y="961"/>
                </a:lnTo>
                <a:lnTo>
                  <a:pt x="2109" y="971"/>
                </a:lnTo>
                <a:lnTo>
                  <a:pt x="2048" y="976"/>
                </a:lnTo>
                <a:lnTo>
                  <a:pt x="1989" y="979"/>
                </a:lnTo>
                <a:lnTo>
                  <a:pt x="1962" y="979"/>
                </a:lnTo>
                <a:lnTo>
                  <a:pt x="1935" y="976"/>
                </a:lnTo>
                <a:lnTo>
                  <a:pt x="1906" y="971"/>
                </a:lnTo>
                <a:lnTo>
                  <a:pt x="1878" y="965"/>
                </a:lnTo>
                <a:lnTo>
                  <a:pt x="1851" y="955"/>
                </a:lnTo>
                <a:lnTo>
                  <a:pt x="1826" y="941"/>
                </a:lnTo>
                <a:lnTo>
                  <a:pt x="1802" y="924"/>
                </a:lnTo>
                <a:lnTo>
                  <a:pt x="1783" y="903"/>
                </a:lnTo>
                <a:lnTo>
                  <a:pt x="1768" y="879"/>
                </a:lnTo>
                <a:lnTo>
                  <a:pt x="1757" y="854"/>
                </a:lnTo>
                <a:lnTo>
                  <a:pt x="1751" y="825"/>
                </a:lnTo>
                <a:lnTo>
                  <a:pt x="1747" y="795"/>
                </a:lnTo>
                <a:lnTo>
                  <a:pt x="1747" y="764"/>
                </a:lnTo>
                <a:lnTo>
                  <a:pt x="1671" y="764"/>
                </a:lnTo>
                <a:lnTo>
                  <a:pt x="1629" y="968"/>
                </a:lnTo>
                <a:lnTo>
                  <a:pt x="1497" y="968"/>
                </a:lnTo>
                <a:lnTo>
                  <a:pt x="1541" y="764"/>
                </a:lnTo>
                <a:lnTo>
                  <a:pt x="1456" y="764"/>
                </a:lnTo>
                <a:lnTo>
                  <a:pt x="1328" y="968"/>
                </a:lnTo>
                <a:lnTo>
                  <a:pt x="1216" y="968"/>
                </a:lnTo>
                <a:lnTo>
                  <a:pt x="1215" y="764"/>
                </a:lnTo>
                <a:lnTo>
                  <a:pt x="1155" y="764"/>
                </a:lnTo>
                <a:lnTo>
                  <a:pt x="1098" y="968"/>
                </a:lnTo>
                <a:lnTo>
                  <a:pt x="965" y="968"/>
                </a:lnTo>
                <a:lnTo>
                  <a:pt x="1024" y="764"/>
                </a:lnTo>
                <a:lnTo>
                  <a:pt x="730" y="764"/>
                </a:lnTo>
                <a:lnTo>
                  <a:pt x="730" y="765"/>
                </a:lnTo>
                <a:lnTo>
                  <a:pt x="700" y="765"/>
                </a:lnTo>
                <a:lnTo>
                  <a:pt x="640" y="969"/>
                </a:lnTo>
                <a:lnTo>
                  <a:pt x="507" y="969"/>
                </a:lnTo>
                <a:lnTo>
                  <a:pt x="570" y="764"/>
                </a:lnTo>
                <a:lnTo>
                  <a:pt x="348" y="764"/>
                </a:lnTo>
                <a:lnTo>
                  <a:pt x="445" y="969"/>
                </a:lnTo>
                <a:lnTo>
                  <a:pt x="300" y="969"/>
                </a:lnTo>
                <a:lnTo>
                  <a:pt x="199" y="764"/>
                </a:lnTo>
                <a:lnTo>
                  <a:pt x="182" y="764"/>
                </a:lnTo>
                <a:lnTo>
                  <a:pt x="121" y="969"/>
                </a:lnTo>
                <a:lnTo>
                  <a:pt x="0" y="969"/>
                </a:lnTo>
                <a:lnTo>
                  <a:pt x="138" y="508"/>
                </a:lnTo>
                <a:lnTo>
                  <a:pt x="138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 bwMode="gray">
          <a:xfrm>
            <a:off x="344489" y="1556792"/>
            <a:ext cx="3816424" cy="2016224"/>
          </a:xfrm>
          <a:noFill/>
          <a:ln w="9525">
            <a:noFill/>
            <a:miter lim="800000"/>
            <a:headEnd/>
            <a:tailEnd/>
          </a:ln>
        </p:spPr>
        <p:txBody>
          <a:bodyPr anchor="t">
            <a:normAutofit/>
          </a:bodyPr>
          <a:lstStyle>
            <a:lvl1pPr algn="l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dirty="0">
                <a:solidFill>
                  <a:schemeClr val="bg1"/>
                </a:solidFill>
                <a:latin typeface="+mj-lt"/>
              </a:defRPr>
            </a:lvl2pPr>
            <a:lvl3pPr>
              <a:defRPr lang="en-GB" sz="3000" b="1" dirty="0">
                <a:solidFill>
                  <a:schemeClr val="bg1"/>
                </a:solidFill>
                <a:latin typeface="+mj-lt"/>
              </a:defRPr>
            </a:lvl3pPr>
            <a:lvl4pPr>
              <a:defRPr lang="en-GB" sz="3000" b="1" dirty="0">
                <a:solidFill>
                  <a:schemeClr val="bg1"/>
                </a:solidFill>
                <a:latin typeface="+mj-lt"/>
              </a:defRPr>
            </a:lvl4pPr>
            <a:lvl5pPr>
              <a:defRPr lang="en-GB" sz="3000" b="1" dirty="0">
                <a:solidFill>
                  <a:schemeClr val="bg1"/>
                </a:solidFill>
                <a:latin typeface="+mj-lt"/>
              </a:defRPr>
            </a:lvl5pPr>
            <a:lvl6pPr>
              <a:defRPr lang="en-GB" sz="3000" b="1" dirty="0">
                <a:solidFill>
                  <a:schemeClr val="bg1"/>
                </a:solidFill>
                <a:latin typeface="+mj-lt"/>
              </a:defRPr>
            </a:lvl6pPr>
            <a:lvl7pPr>
              <a:defRPr lang="en-GB" sz="3000" b="1" dirty="0">
                <a:solidFill>
                  <a:schemeClr val="bg1"/>
                </a:solidFill>
                <a:latin typeface="+mj-lt"/>
              </a:defRPr>
            </a:lvl7pPr>
            <a:lvl8pPr>
              <a:defRPr lang="en-GB" sz="3000" b="1" dirty="0">
                <a:solidFill>
                  <a:schemeClr val="bg1"/>
                </a:solidFill>
                <a:latin typeface="+mj-lt"/>
              </a:defRPr>
            </a:lvl8pPr>
            <a:lvl9pPr>
              <a:defRPr sz="3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 bwMode="gray">
          <a:xfrm>
            <a:off x="344488" y="3789363"/>
            <a:ext cx="3384550" cy="1079500"/>
          </a:xfr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defRPr lang="en-US" sz="12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/>
          <p:cNvSpPr>
            <a:spLocks/>
          </p:cNvSpPr>
          <p:nvPr userDrawn="1"/>
        </p:nvSpPr>
        <p:spPr bwMode="gray">
          <a:xfrm>
            <a:off x="-1588" y="0"/>
            <a:ext cx="5245101" cy="3432175"/>
          </a:xfrm>
          <a:custGeom>
            <a:avLst/>
            <a:gdLst/>
            <a:ahLst/>
            <a:cxnLst>
              <a:cxn ang="0">
                <a:pos x="0" y="2162"/>
              </a:cxn>
              <a:cxn ang="0">
                <a:pos x="2660" y="2162"/>
              </a:cxn>
              <a:cxn ang="0">
                <a:pos x="3304" y="0"/>
              </a:cxn>
              <a:cxn ang="0">
                <a:pos x="0" y="0"/>
              </a:cxn>
              <a:cxn ang="0">
                <a:pos x="0" y="2162"/>
              </a:cxn>
            </a:cxnLst>
            <a:rect l="0" t="0" r="r" b="b"/>
            <a:pathLst>
              <a:path w="3304" h="2162">
                <a:moveTo>
                  <a:pt x="0" y="2162"/>
                </a:moveTo>
                <a:lnTo>
                  <a:pt x="2660" y="2162"/>
                </a:lnTo>
                <a:lnTo>
                  <a:pt x="3304" y="0"/>
                </a:lnTo>
                <a:lnTo>
                  <a:pt x="0" y="0"/>
                </a:lnTo>
                <a:lnTo>
                  <a:pt x="0" y="2162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4" name="Freeform 6"/>
          <p:cNvSpPr>
            <a:spLocks noChangeAspect="1" noEditPoints="1"/>
          </p:cNvSpPr>
          <p:nvPr userDrawn="1"/>
        </p:nvSpPr>
        <p:spPr bwMode="auto">
          <a:xfrm>
            <a:off x="333375" y="401638"/>
            <a:ext cx="2087563" cy="765175"/>
          </a:xfrm>
          <a:custGeom>
            <a:avLst/>
            <a:gdLst/>
            <a:ahLst/>
            <a:cxnLst>
              <a:cxn ang="0">
                <a:pos x="2069" y="1367"/>
              </a:cxn>
              <a:cxn ang="0">
                <a:pos x="915" y="1385"/>
              </a:cxn>
              <a:cxn ang="0">
                <a:pos x="3181" y="1302"/>
              </a:cxn>
              <a:cxn ang="0">
                <a:pos x="3212" y="1345"/>
              </a:cxn>
              <a:cxn ang="0">
                <a:pos x="2655" y="1407"/>
              </a:cxn>
              <a:cxn ang="0">
                <a:pos x="1633" y="1340"/>
              </a:cxn>
              <a:cxn ang="0">
                <a:pos x="1676" y="1301"/>
              </a:cxn>
              <a:cxn ang="0">
                <a:pos x="4007" y="1435"/>
              </a:cxn>
              <a:cxn ang="0">
                <a:pos x="1796" y="1274"/>
              </a:cxn>
              <a:cxn ang="0">
                <a:pos x="1920" y="1417"/>
              </a:cxn>
              <a:cxn ang="0">
                <a:pos x="1772" y="1383"/>
              </a:cxn>
              <a:cxn ang="0">
                <a:pos x="340" y="1274"/>
              </a:cxn>
              <a:cxn ang="0">
                <a:pos x="172" y="1427"/>
              </a:cxn>
              <a:cxn ang="0">
                <a:pos x="2094" y="1274"/>
              </a:cxn>
              <a:cxn ang="0">
                <a:pos x="1946" y="1466"/>
              </a:cxn>
              <a:cxn ang="0">
                <a:pos x="1994" y="1432"/>
              </a:cxn>
              <a:cxn ang="0">
                <a:pos x="1541" y="1282"/>
              </a:cxn>
              <a:cxn ang="0">
                <a:pos x="955" y="1272"/>
              </a:cxn>
              <a:cxn ang="0">
                <a:pos x="905" y="1502"/>
              </a:cxn>
              <a:cxn ang="0">
                <a:pos x="963" y="1437"/>
              </a:cxn>
              <a:cxn ang="0">
                <a:pos x="955" y="1272"/>
              </a:cxn>
              <a:cxn ang="0">
                <a:pos x="3192" y="1436"/>
              </a:cxn>
              <a:cxn ang="0">
                <a:pos x="2937" y="1276"/>
              </a:cxn>
              <a:cxn ang="0">
                <a:pos x="3057" y="1345"/>
              </a:cxn>
              <a:cxn ang="0">
                <a:pos x="2906" y="1325"/>
              </a:cxn>
              <a:cxn ang="0">
                <a:pos x="2868" y="1282"/>
              </a:cxn>
              <a:cxn ang="0">
                <a:pos x="2659" y="1443"/>
              </a:cxn>
              <a:cxn ang="0">
                <a:pos x="2538" y="1271"/>
              </a:cxn>
              <a:cxn ang="0">
                <a:pos x="2481" y="1353"/>
              </a:cxn>
              <a:cxn ang="0">
                <a:pos x="2523" y="1435"/>
              </a:cxn>
              <a:cxn ang="0">
                <a:pos x="1683" y="1270"/>
              </a:cxn>
              <a:cxn ang="0">
                <a:pos x="1596" y="1427"/>
              </a:cxn>
              <a:cxn ang="0">
                <a:pos x="143" y="1288"/>
              </a:cxn>
              <a:cxn ang="0">
                <a:pos x="51" y="1395"/>
              </a:cxn>
              <a:cxn ang="0">
                <a:pos x="31" y="1437"/>
              </a:cxn>
              <a:cxn ang="0">
                <a:pos x="838" y="1287"/>
              </a:cxn>
              <a:cxn ang="0">
                <a:pos x="745" y="1316"/>
              </a:cxn>
              <a:cxn ang="0">
                <a:pos x="3478" y="1269"/>
              </a:cxn>
              <a:cxn ang="0">
                <a:pos x="3460" y="1400"/>
              </a:cxn>
              <a:cxn ang="0">
                <a:pos x="3370" y="1342"/>
              </a:cxn>
              <a:cxn ang="0">
                <a:pos x="3885" y="1405"/>
              </a:cxn>
              <a:cxn ang="0">
                <a:pos x="3842" y="1242"/>
              </a:cxn>
              <a:cxn ang="0">
                <a:pos x="1210" y="1440"/>
              </a:cxn>
              <a:cxn ang="0">
                <a:pos x="510" y="1242"/>
              </a:cxn>
              <a:cxn ang="0">
                <a:pos x="516" y="1440"/>
              </a:cxn>
              <a:cxn ang="0">
                <a:pos x="449" y="1403"/>
              </a:cxn>
              <a:cxn ang="0">
                <a:pos x="3750" y="1202"/>
              </a:cxn>
              <a:cxn ang="0">
                <a:pos x="2287" y="1274"/>
              </a:cxn>
              <a:cxn ang="0">
                <a:pos x="2221" y="1313"/>
              </a:cxn>
              <a:cxn ang="0">
                <a:pos x="1439" y="1303"/>
              </a:cxn>
              <a:cxn ang="0">
                <a:pos x="1264" y="1437"/>
              </a:cxn>
              <a:cxn ang="0">
                <a:pos x="2138" y="764"/>
              </a:cxn>
              <a:cxn ang="0">
                <a:pos x="839" y="665"/>
              </a:cxn>
              <a:cxn ang="0">
                <a:pos x="1985" y="438"/>
              </a:cxn>
              <a:cxn ang="0">
                <a:pos x="2171" y="572"/>
              </a:cxn>
              <a:cxn ang="0">
                <a:pos x="1908" y="728"/>
              </a:cxn>
              <a:cxn ang="0">
                <a:pos x="1767" y="668"/>
              </a:cxn>
              <a:cxn ang="0">
                <a:pos x="1024" y="543"/>
              </a:cxn>
              <a:cxn ang="0">
                <a:pos x="412" y="446"/>
              </a:cxn>
              <a:cxn ang="0">
                <a:pos x="1305" y="0"/>
              </a:cxn>
              <a:cxn ang="0">
                <a:pos x="1851" y="955"/>
              </a:cxn>
              <a:cxn ang="0">
                <a:pos x="1098" y="968"/>
              </a:cxn>
            </a:cxnLst>
            <a:rect l="0" t="0" r="r" b="b"/>
            <a:pathLst>
              <a:path w="4103" h="1502">
                <a:moveTo>
                  <a:pt x="2051" y="1305"/>
                </a:moveTo>
                <a:lnTo>
                  <a:pt x="2041" y="1306"/>
                </a:lnTo>
                <a:lnTo>
                  <a:pt x="2030" y="1312"/>
                </a:lnTo>
                <a:lnTo>
                  <a:pt x="2021" y="1321"/>
                </a:lnTo>
                <a:lnTo>
                  <a:pt x="2013" y="1335"/>
                </a:lnTo>
                <a:lnTo>
                  <a:pt x="2007" y="1353"/>
                </a:lnTo>
                <a:lnTo>
                  <a:pt x="2006" y="1358"/>
                </a:lnTo>
                <a:lnTo>
                  <a:pt x="2006" y="1366"/>
                </a:lnTo>
                <a:lnTo>
                  <a:pt x="2005" y="1375"/>
                </a:lnTo>
                <a:lnTo>
                  <a:pt x="2007" y="1385"/>
                </a:lnTo>
                <a:lnTo>
                  <a:pt x="2011" y="1393"/>
                </a:lnTo>
                <a:lnTo>
                  <a:pt x="2018" y="1398"/>
                </a:lnTo>
                <a:lnTo>
                  <a:pt x="2030" y="1401"/>
                </a:lnTo>
                <a:lnTo>
                  <a:pt x="2042" y="1398"/>
                </a:lnTo>
                <a:lnTo>
                  <a:pt x="2053" y="1393"/>
                </a:lnTo>
                <a:lnTo>
                  <a:pt x="2061" y="1385"/>
                </a:lnTo>
                <a:lnTo>
                  <a:pt x="2066" y="1376"/>
                </a:lnTo>
                <a:lnTo>
                  <a:pt x="2069" y="1367"/>
                </a:lnTo>
                <a:lnTo>
                  <a:pt x="2072" y="1360"/>
                </a:lnTo>
                <a:lnTo>
                  <a:pt x="2073" y="1355"/>
                </a:lnTo>
                <a:lnTo>
                  <a:pt x="2076" y="1337"/>
                </a:lnTo>
                <a:lnTo>
                  <a:pt x="2076" y="1327"/>
                </a:lnTo>
                <a:lnTo>
                  <a:pt x="2073" y="1318"/>
                </a:lnTo>
                <a:lnTo>
                  <a:pt x="2069" y="1311"/>
                </a:lnTo>
                <a:lnTo>
                  <a:pt x="2062" y="1306"/>
                </a:lnTo>
                <a:lnTo>
                  <a:pt x="2051" y="1305"/>
                </a:lnTo>
                <a:close/>
                <a:moveTo>
                  <a:pt x="959" y="1305"/>
                </a:moveTo>
                <a:lnTo>
                  <a:pt x="949" y="1306"/>
                </a:lnTo>
                <a:lnTo>
                  <a:pt x="938" y="1312"/>
                </a:lnTo>
                <a:lnTo>
                  <a:pt x="929" y="1321"/>
                </a:lnTo>
                <a:lnTo>
                  <a:pt x="922" y="1335"/>
                </a:lnTo>
                <a:lnTo>
                  <a:pt x="915" y="1353"/>
                </a:lnTo>
                <a:lnTo>
                  <a:pt x="914" y="1358"/>
                </a:lnTo>
                <a:lnTo>
                  <a:pt x="914" y="1366"/>
                </a:lnTo>
                <a:lnTo>
                  <a:pt x="913" y="1375"/>
                </a:lnTo>
                <a:lnTo>
                  <a:pt x="915" y="1385"/>
                </a:lnTo>
                <a:lnTo>
                  <a:pt x="919" y="1393"/>
                </a:lnTo>
                <a:lnTo>
                  <a:pt x="927" y="1398"/>
                </a:lnTo>
                <a:lnTo>
                  <a:pt x="938" y="1401"/>
                </a:lnTo>
                <a:lnTo>
                  <a:pt x="950" y="1398"/>
                </a:lnTo>
                <a:lnTo>
                  <a:pt x="961" y="1393"/>
                </a:lnTo>
                <a:lnTo>
                  <a:pt x="969" y="1385"/>
                </a:lnTo>
                <a:lnTo>
                  <a:pt x="974" y="1376"/>
                </a:lnTo>
                <a:lnTo>
                  <a:pt x="977" y="1367"/>
                </a:lnTo>
                <a:lnTo>
                  <a:pt x="980" y="1360"/>
                </a:lnTo>
                <a:lnTo>
                  <a:pt x="981" y="1355"/>
                </a:lnTo>
                <a:lnTo>
                  <a:pt x="984" y="1337"/>
                </a:lnTo>
                <a:lnTo>
                  <a:pt x="984" y="1327"/>
                </a:lnTo>
                <a:lnTo>
                  <a:pt x="981" y="1318"/>
                </a:lnTo>
                <a:lnTo>
                  <a:pt x="977" y="1311"/>
                </a:lnTo>
                <a:lnTo>
                  <a:pt x="970" y="1306"/>
                </a:lnTo>
                <a:lnTo>
                  <a:pt x="959" y="1305"/>
                </a:lnTo>
                <a:close/>
                <a:moveTo>
                  <a:pt x="3190" y="1301"/>
                </a:moveTo>
                <a:lnTo>
                  <a:pt x="3181" y="1302"/>
                </a:lnTo>
                <a:lnTo>
                  <a:pt x="3173" y="1306"/>
                </a:lnTo>
                <a:lnTo>
                  <a:pt x="3163" y="1312"/>
                </a:lnTo>
                <a:lnTo>
                  <a:pt x="3154" y="1322"/>
                </a:lnTo>
                <a:lnTo>
                  <a:pt x="3146" y="1337"/>
                </a:lnTo>
                <a:lnTo>
                  <a:pt x="3140" y="1357"/>
                </a:lnTo>
                <a:lnTo>
                  <a:pt x="3139" y="1362"/>
                </a:lnTo>
                <a:lnTo>
                  <a:pt x="3138" y="1368"/>
                </a:lnTo>
                <a:lnTo>
                  <a:pt x="3138" y="1386"/>
                </a:lnTo>
                <a:lnTo>
                  <a:pt x="3140" y="1395"/>
                </a:lnTo>
                <a:lnTo>
                  <a:pt x="3145" y="1402"/>
                </a:lnTo>
                <a:lnTo>
                  <a:pt x="3154" y="1407"/>
                </a:lnTo>
                <a:lnTo>
                  <a:pt x="3165" y="1408"/>
                </a:lnTo>
                <a:lnTo>
                  <a:pt x="3177" y="1406"/>
                </a:lnTo>
                <a:lnTo>
                  <a:pt x="3189" y="1398"/>
                </a:lnTo>
                <a:lnTo>
                  <a:pt x="3199" y="1387"/>
                </a:lnTo>
                <a:lnTo>
                  <a:pt x="3206" y="1372"/>
                </a:lnTo>
                <a:lnTo>
                  <a:pt x="3211" y="1353"/>
                </a:lnTo>
                <a:lnTo>
                  <a:pt x="3212" y="1345"/>
                </a:lnTo>
                <a:lnTo>
                  <a:pt x="3214" y="1335"/>
                </a:lnTo>
                <a:lnTo>
                  <a:pt x="3212" y="1325"/>
                </a:lnTo>
                <a:lnTo>
                  <a:pt x="3211" y="1316"/>
                </a:lnTo>
                <a:lnTo>
                  <a:pt x="3207" y="1308"/>
                </a:lnTo>
                <a:lnTo>
                  <a:pt x="3200" y="1303"/>
                </a:lnTo>
                <a:lnTo>
                  <a:pt x="3190" y="1301"/>
                </a:lnTo>
                <a:close/>
                <a:moveTo>
                  <a:pt x="2690" y="1301"/>
                </a:moveTo>
                <a:lnTo>
                  <a:pt x="2676" y="1303"/>
                </a:lnTo>
                <a:lnTo>
                  <a:pt x="2666" y="1310"/>
                </a:lnTo>
                <a:lnTo>
                  <a:pt x="2658" y="1318"/>
                </a:lnTo>
                <a:lnTo>
                  <a:pt x="2653" y="1328"/>
                </a:lnTo>
                <a:lnTo>
                  <a:pt x="2648" y="1340"/>
                </a:lnTo>
                <a:lnTo>
                  <a:pt x="2645" y="1350"/>
                </a:lnTo>
                <a:lnTo>
                  <a:pt x="2644" y="1357"/>
                </a:lnTo>
                <a:lnTo>
                  <a:pt x="2640" y="1377"/>
                </a:lnTo>
                <a:lnTo>
                  <a:pt x="2641" y="1391"/>
                </a:lnTo>
                <a:lnTo>
                  <a:pt x="2646" y="1402"/>
                </a:lnTo>
                <a:lnTo>
                  <a:pt x="2655" y="1407"/>
                </a:lnTo>
                <a:lnTo>
                  <a:pt x="2668" y="1410"/>
                </a:lnTo>
                <a:lnTo>
                  <a:pt x="2680" y="1408"/>
                </a:lnTo>
                <a:lnTo>
                  <a:pt x="2691" y="1402"/>
                </a:lnTo>
                <a:lnTo>
                  <a:pt x="2700" y="1392"/>
                </a:lnTo>
                <a:lnTo>
                  <a:pt x="2709" y="1376"/>
                </a:lnTo>
                <a:lnTo>
                  <a:pt x="2715" y="1353"/>
                </a:lnTo>
                <a:lnTo>
                  <a:pt x="2717" y="1343"/>
                </a:lnTo>
                <a:lnTo>
                  <a:pt x="2717" y="1323"/>
                </a:lnTo>
                <a:lnTo>
                  <a:pt x="2715" y="1315"/>
                </a:lnTo>
                <a:lnTo>
                  <a:pt x="2710" y="1307"/>
                </a:lnTo>
                <a:lnTo>
                  <a:pt x="2702" y="1302"/>
                </a:lnTo>
                <a:lnTo>
                  <a:pt x="2690" y="1301"/>
                </a:lnTo>
                <a:close/>
                <a:moveTo>
                  <a:pt x="1676" y="1301"/>
                </a:moveTo>
                <a:lnTo>
                  <a:pt x="1663" y="1303"/>
                </a:lnTo>
                <a:lnTo>
                  <a:pt x="1652" y="1310"/>
                </a:lnTo>
                <a:lnTo>
                  <a:pt x="1643" y="1318"/>
                </a:lnTo>
                <a:lnTo>
                  <a:pt x="1638" y="1328"/>
                </a:lnTo>
                <a:lnTo>
                  <a:pt x="1633" y="1340"/>
                </a:lnTo>
                <a:lnTo>
                  <a:pt x="1630" y="1350"/>
                </a:lnTo>
                <a:lnTo>
                  <a:pt x="1629" y="1357"/>
                </a:lnTo>
                <a:lnTo>
                  <a:pt x="1627" y="1377"/>
                </a:lnTo>
                <a:lnTo>
                  <a:pt x="1628" y="1391"/>
                </a:lnTo>
                <a:lnTo>
                  <a:pt x="1633" y="1402"/>
                </a:lnTo>
                <a:lnTo>
                  <a:pt x="1642" y="1407"/>
                </a:lnTo>
                <a:lnTo>
                  <a:pt x="1654" y="1410"/>
                </a:lnTo>
                <a:lnTo>
                  <a:pt x="1665" y="1408"/>
                </a:lnTo>
                <a:lnTo>
                  <a:pt x="1676" y="1402"/>
                </a:lnTo>
                <a:lnTo>
                  <a:pt x="1686" y="1392"/>
                </a:lnTo>
                <a:lnTo>
                  <a:pt x="1695" y="1376"/>
                </a:lnTo>
                <a:lnTo>
                  <a:pt x="1701" y="1353"/>
                </a:lnTo>
                <a:lnTo>
                  <a:pt x="1704" y="1333"/>
                </a:lnTo>
                <a:lnTo>
                  <a:pt x="1703" y="1323"/>
                </a:lnTo>
                <a:lnTo>
                  <a:pt x="1700" y="1315"/>
                </a:lnTo>
                <a:lnTo>
                  <a:pt x="1695" y="1307"/>
                </a:lnTo>
                <a:lnTo>
                  <a:pt x="1688" y="1302"/>
                </a:lnTo>
                <a:lnTo>
                  <a:pt x="1676" y="1301"/>
                </a:lnTo>
                <a:close/>
                <a:moveTo>
                  <a:pt x="3455" y="1300"/>
                </a:moveTo>
                <a:lnTo>
                  <a:pt x="3441" y="1302"/>
                </a:lnTo>
                <a:lnTo>
                  <a:pt x="3431" y="1311"/>
                </a:lnTo>
                <a:lnTo>
                  <a:pt x="3422" y="1323"/>
                </a:lnTo>
                <a:lnTo>
                  <a:pt x="3418" y="1337"/>
                </a:lnTo>
                <a:lnTo>
                  <a:pt x="3476" y="1337"/>
                </a:lnTo>
                <a:lnTo>
                  <a:pt x="3477" y="1332"/>
                </a:lnTo>
                <a:lnTo>
                  <a:pt x="3477" y="1320"/>
                </a:lnTo>
                <a:lnTo>
                  <a:pt x="3476" y="1312"/>
                </a:lnTo>
                <a:lnTo>
                  <a:pt x="3472" y="1306"/>
                </a:lnTo>
                <a:lnTo>
                  <a:pt x="3465" y="1301"/>
                </a:lnTo>
                <a:lnTo>
                  <a:pt x="3455" y="1300"/>
                </a:lnTo>
                <a:close/>
                <a:moveTo>
                  <a:pt x="3931" y="1274"/>
                </a:moveTo>
                <a:lnTo>
                  <a:pt x="3983" y="1274"/>
                </a:lnTo>
                <a:lnTo>
                  <a:pt x="3996" y="1387"/>
                </a:lnTo>
                <a:lnTo>
                  <a:pt x="4055" y="1274"/>
                </a:lnTo>
                <a:lnTo>
                  <a:pt x="4103" y="1274"/>
                </a:lnTo>
                <a:lnTo>
                  <a:pt x="4007" y="1435"/>
                </a:lnTo>
                <a:lnTo>
                  <a:pt x="3973" y="1500"/>
                </a:lnTo>
                <a:lnTo>
                  <a:pt x="3926" y="1500"/>
                </a:lnTo>
                <a:lnTo>
                  <a:pt x="3960" y="1438"/>
                </a:lnTo>
                <a:lnTo>
                  <a:pt x="3931" y="1274"/>
                </a:lnTo>
                <a:close/>
                <a:moveTo>
                  <a:pt x="3544" y="1274"/>
                </a:moveTo>
                <a:lnTo>
                  <a:pt x="3602" y="1274"/>
                </a:lnTo>
                <a:lnTo>
                  <a:pt x="3620" y="1327"/>
                </a:lnTo>
                <a:lnTo>
                  <a:pt x="3664" y="1274"/>
                </a:lnTo>
                <a:lnTo>
                  <a:pt x="3713" y="1274"/>
                </a:lnTo>
                <a:lnTo>
                  <a:pt x="3644" y="1353"/>
                </a:lnTo>
                <a:lnTo>
                  <a:pt x="3681" y="1437"/>
                </a:lnTo>
                <a:lnTo>
                  <a:pt x="3624" y="1437"/>
                </a:lnTo>
                <a:lnTo>
                  <a:pt x="3604" y="1377"/>
                </a:lnTo>
                <a:lnTo>
                  <a:pt x="3558" y="1437"/>
                </a:lnTo>
                <a:lnTo>
                  <a:pt x="3508" y="1437"/>
                </a:lnTo>
                <a:lnTo>
                  <a:pt x="3582" y="1350"/>
                </a:lnTo>
                <a:lnTo>
                  <a:pt x="3544" y="1274"/>
                </a:lnTo>
                <a:close/>
                <a:moveTo>
                  <a:pt x="1796" y="1274"/>
                </a:moveTo>
                <a:lnTo>
                  <a:pt x="1844" y="1274"/>
                </a:lnTo>
                <a:lnTo>
                  <a:pt x="1823" y="1371"/>
                </a:lnTo>
                <a:lnTo>
                  <a:pt x="1821" y="1386"/>
                </a:lnTo>
                <a:lnTo>
                  <a:pt x="1822" y="1395"/>
                </a:lnTo>
                <a:lnTo>
                  <a:pt x="1824" y="1401"/>
                </a:lnTo>
                <a:lnTo>
                  <a:pt x="1831" y="1406"/>
                </a:lnTo>
                <a:lnTo>
                  <a:pt x="1842" y="1407"/>
                </a:lnTo>
                <a:lnTo>
                  <a:pt x="1856" y="1405"/>
                </a:lnTo>
                <a:lnTo>
                  <a:pt x="1865" y="1400"/>
                </a:lnTo>
                <a:lnTo>
                  <a:pt x="1872" y="1392"/>
                </a:lnTo>
                <a:lnTo>
                  <a:pt x="1877" y="1381"/>
                </a:lnTo>
                <a:lnTo>
                  <a:pt x="1880" y="1370"/>
                </a:lnTo>
                <a:lnTo>
                  <a:pt x="1883" y="1356"/>
                </a:lnTo>
                <a:lnTo>
                  <a:pt x="1900" y="1274"/>
                </a:lnTo>
                <a:lnTo>
                  <a:pt x="1950" y="1274"/>
                </a:lnTo>
                <a:lnTo>
                  <a:pt x="1928" y="1381"/>
                </a:lnTo>
                <a:lnTo>
                  <a:pt x="1924" y="1398"/>
                </a:lnTo>
                <a:lnTo>
                  <a:pt x="1920" y="1417"/>
                </a:lnTo>
                <a:lnTo>
                  <a:pt x="1920" y="1422"/>
                </a:lnTo>
                <a:lnTo>
                  <a:pt x="1919" y="1425"/>
                </a:lnTo>
                <a:lnTo>
                  <a:pt x="1918" y="1428"/>
                </a:lnTo>
                <a:lnTo>
                  <a:pt x="1918" y="1437"/>
                </a:lnTo>
                <a:lnTo>
                  <a:pt x="1870" y="1437"/>
                </a:lnTo>
                <a:lnTo>
                  <a:pt x="1874" y="1416"/>
                </a:lnTo>
                <a:lnTo>
                  <a:pt x="1869" y="1421"/>
                </a:lnTo>
                <a:lnTo>
                  <a:pt x="1862" y="1427"/>
                </a:lnTo>
                <a:lnTo>
                  <a:pt x="1851" y="1433"/>
                </a:lnTo>
                <a:lnTo>
                  <a:pt x="1837" y="1438"/>
                </a:lnTo>
                <a:lnTo>
                  <a:pt x="1821" y="1441"/>
                </a:lnTo>
                <a:lnTo>
                  <a:pt x="1805" y="1440"/>
                </a:lnTo>
                <a:lnTo>
                  <a:pt x="1792" y="1435"/>
                </a:lnTo>
                <a:lnTo>
                  <a:pt x="1782" y="1427"/>
                </a:lnTo>
                <a:lnTo>
                  <a:pt x="1776" y="1420"/>
                </a:lnTo>
                <a:lnTo>
                  <a:pt x="1772" y="1408"/>
                </a:lnTo>
                <a:lnTo>
                  <a:pt x="1771" y="1396"/>
                </a:lnTo>
                <a:lnTo>
                  <a:pt x="1772" y="1383"/>
                </a:lnTo>
                <a:lnTo>
                  <a:pt x="1775" y="1375"/>
                </a:lnTo>
                <a:lnTo>
                  <a:pt x="1796" y="1274"/>
                </a:lnTo>
                <a:close/>
                <a:moveTo>
                  <a:pt x="185" y="1274"/>
                </a:moveTo>
                <a:lnTo>
                  <a:pt x="234" y="1274"/>
                </a:lnTo>
                <a:lnTo>
                  <a:pt x="214" y="1371"/>
                </a:lnTo>
                <a:lnTo>
                  <a:pt x="211" y="1386"/>
                </a:lnTo>
                <a:lnTo>
                  <a:pt x="211" y="1395"/>
                </a:lnTo>
                <a:lnTo>
                  <a:pt x="215" y="1401"/>
                </a:lnTo>
                <a:lnTo>
                  <a:pt x="221" y="1406"/>
                </a:lnTo>
                <a:lnTo>
                  <a:pt x="231" y="1407"/>
                </a:lnTo>
                <a:lnTo>
                  <a:pt x="245" y="1405"/>
                </a:lnTo>
                <a:lnTo>
                  <a:pt x="255" y="1400"/>
                </a:lnTo>
                <a:lnTo>
                  <a:pt x="261" y="1392"/>
                </a:lnTo>
                <a:lnTo>
                  <a:pt x="267" y="1381"/>
                </a:lnTo>
                <a:lnTo>
                  <a:pt x="270" y="1370"/>
                </a:lnTo>
                <a:lnTo>
                  <a:pt x="274" y="1356"/>
                </a:lnTo>
                <a:lnTo>
                  <a:pt x="291" y="1274"/>
                </a:lnTo>
                <a:lnTo>
                  <a:pt x="340" y="1274"/>
                </a:lnTo>
                <a:lnTo>
                  <a:pt x="317" y="1381"/>
                </a:lnTo>
                <a:lnTo>
                  <a:pt x="313" y="1398"/>
                </a:lnTo>
                <a:lnTo>
                  <a:pt x="310" y="1417"/>
                </a:lnTo>
                <a:lnTo>
                  <a:pt x="310" y="1422"/>
                </a:lnTo>
                <a:lnTo>
                  <a:pt x="308" y="1425"/>
                </a:lnTo>
                <a:lnTo>
                  <a:pt x="308" y="1428"/>
                </a:lnTo>
                <a:lnTo>
                  <a:pt x="307" y="1431"/>
                </a:lnTo>
                <a:lnTo>
                  <a:pt x="307" y="1437"/>
                </a:lnTo>
                <a:lnTo>
                  <a:pt x="261" y="1437"/>
                </a:lnTo>
                <a:lnTo>
                  <a:pt x="264" y="1416"/>
                </a:lnTo>
                <a:lnTo>
                  <a:pt x="259" y="1421"/>
                </a:lnTo>
                <a:lnTo>
                  <a:pt x="251" y="1427"/>
                </a:lnTo>
                <a:lnTo>
                  <a:pt x="240" y="1433"/>
                </a:lnTo>
                <a:lnTo>
                  <a:pt x="228" y="1438"/>
                </a:lnTo>
                <a:lnTo>
                  <a:pt x="210" y="1441"/>
                </a:lnTo>
                <a:lnTo>
                  <a:pt x="194" y="1440"/>
                </a:lnTo>
                <a:lnTo>
                  <a:pt x="182" y="1435"/>
                </a:lnTo>
                <a:lnTo>
                  <a:pt x="172" y="1427"/>
                </a:lnTo>
                <a:lnTo>
                  <a:pt x="165" y="1420"/>
                </a:lnTo>
                <a:lnTo>
                  <a:pt x="162" y="1408"/>
                </a:lnTo>
                <a:lnTo>
                  <a:pt x="162" y="1396"/>
                </a:lnTo>
                <a:lnTo>
                  <a:pt x="163" y="1383"/>
                </a:lnTo>
                <a:lnTo>
                  <a:pt x="164" y="1375"/>
                </a:lnTo>
                <a:lnTo>
                  <a:pt x="185" y="1274"/>
                </a:lnTo>
                <a:close/>
                <a:moveTo>
                  <a:pt x="3736" y="1272"/>
                </a:moveTo>
                <a:lnTo>
                  <a:pt x="3784" y="1272"/>
                </a:lnTo>
                <a:lnTo>
                  <a:pt x="3750" y="1437"/>
                </a:lnTo>
                <a:lnTo>
                  <a:pt x="3701" y="1437"/>
                </a:lnTo>
                <a:lnTo>
                  <a:pt x="3736" y="1272"/>
                </a:lnTo>
                <a:close/>
                <a:moveTo>
                  <a:pt x="2047" y="1272"/>
                </a:moveTo>
                <a:lnTo>
                  <a:pt x="2062" y="1274"/>
                </a:lnTo>
                <a:lnTo>
                  <a:pt x="2073" y="1279"/>
                </a:lnTo>
                <a:lnTo>
                  <a:pt x="2081" y="1285"/>
                </a:lnTo>
                <a:lnTo>
                  <a:pt x="2086" y="1291"/>
                </a:lnTo>
                <a:lnTo>
                  <a:pt x="2088" y="1296"/>
                </a:lnTo>
                <a:lnTo>
                  <a:pt x="2094" y="1274"/>
                </a:lnTo>
                <a:lnTo>
                  <a:pt x="2139" y="1274"/>
                </a:lnTo>
                <a:lnTo>
                  <a:pt x="2135" y="1286"/>
                </a:lnTo>
                <a:lnTo>
                  <a:pt x="2132" y="1300"/>
                </a:lnTo>
                <a:lnTo>
                  <a:pt x="2128" y="1315"/>
                </a:lnTo>
                <a:lnTo>
                  <a:pt x="2102" y="1436"/>
                </a:lnTo>
                <a:lnTo>
                  <a:pt x="2096" y="1456"/>
                </a:lnTo>
                <a:lnTo>
                  <a:pt x="2086" y="1472"/>
                </a:lnTo>
                <a:lnTo>
                  <a:pt x="2074" y="1483"/>
                </a:lnTo>
                <a:lnTo>
                  <a:pt x="2062" y="1492"/>
                </a:lnTo>
                <a:lnTo>
                  <a:pt x="2047" y="1497"/>
                </a:lnTo>
                <a:lnTo>
                  <a:pt x="2020" y="1502"/>
                </a:lnTo>
                <a:lnTo>
                  <a:pt x="1997" y="1502"/>
                </a:lnTo>
                <a:lnTo>
                  <a:pt x="1986" y="1501"/>
                </a:lnTo>
                <a:lnTo>
                  <a:pt x="1976" y="1498"/>
                </a:lnTo>
                <a:lnTo>
                  <a:pt x="1965" y="1495"/>
                </a:lnTo>
                <a:lnTo>
                  <a:pt x="1956" y="1487"/>
                </a:lnTo>
                <a:lnTo>
                  <a:pt x="1949" y="1478"/>
                </a:lnTo>
                <a:lnTo>
                  <a:pt x="1946" y="1466"/>
                </a:lnTo>
                <a:lnTo>
                  <a:pt x="1946" y="1450"/>
                </a:lnTo>
                <a:lnTo>
                  <a:pt x="1992" y="1450"/>
                </a:lnTo>
                <a:lnTo>
                  <a:pt x="1992" y="1458"/>
                </a:lnTo>
                <a:lnTo>
                  <a:pt x="1995" y="1462"/>
                </a:lnTo>
                <a:lnTo>
                  <a:pt x="1999" y="1467"/>
                </a:lnTo>
                <a:lnTo>
                  <a:pt x="2006" y="1471"/>
                </a:lnTo>
                <a:lnTo>
                  <a:pt x="2016" y="1472"/>
                </a:lnTo>
                <a:lnTo>
                  <a:pt x="2030" y="1470"/>
                </a:lnTo>
                <a:lnTo>
                  <a:pt x="2041" y="1462"/>
                </a:lnTo>
                <a:lnTo>
                  <a:pt x="2050" y="1451"/>
                </a:lnTo>
                <a:lnTo>
                  <a:pt x="2051" y="1445"/>
                </a:lnTo>
                <a:lnTo>
                  <a:pt x="2054" y="1437"/>
                </a:lnTo>
                <a:lnTo>
                  <a:pt x="2061" y="1412"/>
                </a:lnTo>
                <a:lnTo>
                  <a:pt x="2046" y="1425"/>
                </a:lnTo>
                <a:lnTo>
                  <a:pt x="2033" y="1431"/>
                </a:lnTo>
                <a:lnTo>
                  <a:pt x="2022" y="1433"/>
                </a:lnTo>
                <a:lnTo>
                  <a:pt x="2012" y="1435"/>
                </a:lnTo>
                <a:lnTo>
                  <a:pt x="1994" y="1432"/>
                </a:lnTo>
                <a:lnTo>
                  <a:pt x="1980" y="1426"/>
                </a:lnTo>
                <a:lnTo>
                  <a:pt x="1969" y="1415"/>
                </a:lnTo>
                <a:lnTo>
                  <a:pt x="1962" y="1402"/>
                </a:lnTo>
                <a:lnTo>
                  <a:pt x="1959" y="1387"/>
                </a:lnTo>
                <a:lnTo>
                  <a:pt x="1957" y="1371"/>
                </a:lnTo>
                <a:lnTo>
                  <a:pt x="1960" y="1353"/>
                </a:lnTo>
                <a:lnTo>
                  <a:pt x="1966" y="1333"/>
                </a:lnTo>
                <a:lnTo>
                  <a:pt x="1976" y="1313"/>
                </a:lnTo>
                <a:lnTo>
                  <a:pt x="1989" y="1297"/>
                </a:lnTo>
                <a:lnTo>
                  <a:pt x="2006" y="1285"/>
                </a:lnTo>
                <a:lnTo>
                  <a:pt x="2025" y="1276"/>
                </a:lnTo>
                <a:lnTo>
                  <a:pt x="2047" y="1272"/>
                </a:lnTo>
                <a:close/>
                <a:moveTo>
                  <a:pt x="1481" y="1272"/>
                </a:moveTo>
                <a:lnTo>
                  <a:pt x="1527" y="1272"/>
                </a:lnTo>
                <a:lnTo>
                  <a:pt x="1521" y="1303"/>
                </a:lnTo>
                <a:lnTo>
                  <a:pt x="1526" y="1296"/>
                </a:lnTo>
                <a:lnTo>
                  <a:pt x="1532" y="1288"/>
                </a:lnTo>
                <a:lnTo>
                  <a:pt x="1541" y="1282"/>
                </a:lnTo>
                <a:lnTo>
                  <a:pt x="1552" y="1276"/>
                </a:lnTo>
                <a:lnTo>
                  <a:pt x="1566" y="1272"/>
                </a:lnTo>
                <a:lnTo>
                  <a:pt x="1583" y="1272"/>
                </a:lnTo>
                <a:lnTo>
                  <a:pt x="1574" y="1316"/>
                </a:lnTo>
                <a:lnTo>
                  <a:pt x="1557" y="1316"/>
                </a:lnTo>
                <a:lnTo>
                  <a:pt x="1542" y="1318"/>
                </a:lnTo>
                <a:lnTo>
                  <a:pt x="1532" y="1323"/>
                </a:lnTo>
                <a:lnTo>
                  <a:pt x="1525" y="1330"/>
                </a:lnTo>
                <a:lnTo>
                  <a:pt x="1520" y="1338"/>
                </a:lnTo>
                <a:lnTo>
                  <a:pt x="1516" y="1347"/>
                </a:lnTo>
                <a:lnTo>
                  <a:pt x="1514" y="1356"/>
                </a:lnTo>
                <a:lnTo>
                  <a:pt x="1497" y="1437"/>
                </a:lnTo>
                <a:lnTo>
                  <a:pt x="1449" y="1437"/>
                </a:lnTo>
                <a:lnTo>
                  <a:pt x="1475" y="1313"/>
                </a:lnTo>
                <a:lnTo>
                  <a:pt x="1477" y="1305"/>
                </a:lnTo>
                <a:lnTo>
                  <a:pt x="1480" y="1282"/>
                </a:lnTo>
                <a:lnTo>
                  <a:pt x="1481" y="1272"/>
                </a:lnTo>
                <a:close/>
                <a:moveTo>
                  <a:pt x="955" y="1272"/>
                </a:moveTo>
                <a:lnTo>
                  <a:pt x="970" y="1274"/>
                </a:lnTo>
                <a:lnTo>
                  <a:pt x="981" y="1279"/>
                </a:lnTo>
                <a:lnTo>
                  <a:pt x="989" y="1285"/>
                </a:lnTo>
                <a:lnTo>
                  <a:pt x="994" y="1291"/>
                </a:lnTo>
                <a:lnTo>
                  <a:pt x="996" y="1296"/>
                </a:lnTo>
                <a:lnTo>
                  <a:pt x="1002" y="1274"/>
                </a:lnTo>
                <a:lnTo>
                  <a:pt x="1047" y="1274"/>
                </a:lnTo>
                <a:lnTo>
                  <a:pt x="1043" y="1286"/>
                </a:lnTo>
                <a:lnTo>
                  <a:pt x="1040" y="1300"/>
                </a:lnTo>
                <a:lnTo>
                  <a:pt x="1036" y="1315"/>
                </a:lnTo>
                <a:lnTo>
                  <a:pt x="1010" y="1436"/>
                </a:lnTo>
                <a:lnTo>
                  <a:pt x="1004" y="1456"/>
                </a:lnTo>
                <a:lnTo>
                  <a:pt x="994" y="1472"/>
                </a:lnTo>
                <a:lnTo>
                  <a:pt x="982" y="1483"/>
                </a:lnTo>
                <a:lnTo>
                  <a:pt x="970" y="1492"/>
                </a:lnTo>
                <a:lnTo>
                  <a:pt x="955" y="1497"/>
                </a:lnTo>
                <a:lnTo>
                  <a:pt x="928" y="1502"/>
                </a:lnTo>
                <a:lnTo>
                  <a:pt x="905" y="1502"/>
                </a:lnTo>
                <a:lnTo>
                  <a:pt x="894" y="1501"/>
                </a:lnTo>
                <a:lnTo>
                  <a:pt x="884" y="1498"/>
                </a:lnTo>
                <a:lnTo>
                  <a:pt x="873" y="1495"/>
                </a:lnTo>
                <a:lnTo>
                  <a:pt x="864" y="1487"/>
                </a:lnTo>
                <a:lnTo>
                  <a:pt x="857" y="1478"/>
                </a:lnTo>
                <a:lnTo>
                  <a:pt x="854" y="1466"/>
                </a:lnTo>
                <a:lnTo>
                  <a:pt x="854" y="1450"/>
                </a:lnTo>
                <a:lnTo>
                  <a:pt x="900" y="1450"/>
                </a:lnTo>
                <a:lnTo>
                  <a:pt x="900" y="1458"/>
                </a:lnTo>
                <a:lnTo>
                  <a:pt x="903" y="1462"/>
                </a:lnTo>
                <a:lnTo>
                  <a:pt x="907" y="1467"/>
                </a:lnTo>
                <a:lnTo>
                  <a:pt x="913" y="1471"/>
                </a:lnTo>
                <a:lnTo>
                  <a:pt x="924" y="1472"/>
                </a:lnTo>
                <a:lnTo>
                  <a:pt x="938" y="1470"/>
                </a:lnTo>
                <a:lnTo>
                  <a:pt x="949" y="1462"/>
                </a:lnTo>
                <a:lnTo>
                  <a:pt x="958" y="1451"/>
                </a:lnTo>
                <a:lnTo>
                  <a:pt x="960" y="1445"/>
                </a:lnTo>
                <a:lnTo>
                  <a:pt x="963" y="1437"/>
                </a:lnTo>
                <a:lnTo>
                  <a:pt x="969" y="1412"/>
                </a:lnTo>
                <a:lnTo>
                  <a:pt x="954" y="1425"/>
                </a:lnTo>
                <a:lnTo>
                  <a:pt x="941" y="1431"/>
                </a:lnTo>
                <a:lnTo>
                  <a:pt x="930" y="1433"/>
                </a:lnTo>
                <a:lnTo>
                  <a:pt x="920" y="1435"/>
                </a:lnTo>
                <a:lnTo>
                  <a:pt x="902" y="1432"/>
                </a:lnTo>
                <a:lnTo>
                  <a:pt x="888" y="1426"/>
                </a:lnTo>
                <a:lnTo>
                  <a:pt x="877" y="1415"/>
                </a:lnTo>
                <a:lnTo>
                  <a:pt x="871" y="1402"/>
                </a:lnTo>
                <a:lnTo>
                  <a:pt x="867" y="1387"/>
                </a:lnTo>
                <a:lnTo>
                  <a:pt x="866" y="1371"/>
                </a:lnTo>
                <a:lnTo>
                  <a:pt x="868" y="1353"/>
                </a:lnTo>
                <a:lnTo>
                  <a:pt x="874" y="1333"/>
                </a:lnTo>
                <a:lnTo>
                  <a:pt x="884" y="1313"/>
                </a:lnTo>
                <a:lnTo>
                  <a:pt x="897" y="1297"/>
                </a:lnTo>
                <a:lnTo>
                  <a:pt x="914" y="1285"/>
                </a:lnTo>
                <a:lnTo>
                  <a:pt x="933" y="1276"/>
                </a:lnTo>
                <a:lnTo>
                  <a:pt x="955" y="1272"/>
                </a:lnTo>
                <a:close/>
                <a:moveTo>
                  <a:pt x="614" y="1272"/>
                </a:moveTo>
                <a:lnTo>
                  <a:pt x="663" y="1272"/>
                </a:lnTo>
                <a:lnTo>
                  <a:pt x="627" y="1437"/>
                </a:lnTo>
                <a:lnTo>
                  <a:pt x="580" y="1437"/>
                </a:lnTo>
                <a:lnTo>
                  <a:pt x="614" y="1272"/>
                </a:lnTo>
                <a:close/>
                <a:moveTo>
                  <a:pt x="3202" y="1270"/>
                </a:moveTo>
                <a:lnTo>
                  <a:pt x="3209" y="1270"/>
                </a:lnTo>
                <a:lnTo>
                  <a:pt x="3228" y="1272"/>
                </a:lnTo>
                <a:lnTo>
                  <a:pt x="3243" y="1280"/>
                </a:lnTo>
                <a:lnTo>
                  <a:pt x="3255" y="1292"/>
                </a:lnTo>
                <a:lnTo>
                  <a:pt x="3261" y="1308"/>
                </a:lnTo>
                <a:lnTo>
                  <a:pt x="3263" y="1328"/>
                </a:lnTo>
                <a:lnTo>
                  <a:pt x="3260" y="1352"/>
                </a:lnTo>
                <a:lnTo>
                  <a:pt x="3253" y="1375"/>
                </a:lnTo>
                <a:lnTo>
                  <a:pt x="3243" y="1396"/>
                </a:lnTo>
                <a:lnTo>
                  <a:pt x="3230" y="1413"/>
                </a:lnTo>
                <a:lnTo>
                  <a:pt x="3212" y="1427"/>
                </a:lnTo>
                <a:lnTo>
                  <a:pt x="3192" y="1436"/>
                </a:lnTo>
                <a:lnTo>
                  <a:pt x="3170" y="1440"/>
                </a:lnTo>
                <a:lnTo>
                  <a:pt x="3155" y="1438"/>
                </a:lnTo>
                <a:lnTo>
                  <a:pt x="3144" y="1433"/>
                </a:lnTo>
                <a:lnTo>
                  <a:pt x="3136" y="1428"/>
                </a:lnTo>
                <a:lnTo>
                  <a:pt x="3131" y="1422"/>
                </a:lnTo>
                <a:lnTo>
                  <a:pt x="3129" y="1418"/>
                </a:lnTo>
                <a:lnTo>
                  <a:pt x="3112" y="1500"/>
                </a:lnTo>
                <a:lnTo>
                  <a:pt x="3063" y="1500"/>
                </a:lnTo>
                <a:lnTo>
                  <a:pt x="3110" y="1274"/>
                </a:lnTo>
                <a:lnTo>
                  <a:pt x="3158" y="1274"/>
                </a:lnTo>
                <a:lnTo>
                  <a:pt x="3154" y="1296"/>
                </a:lnTo>
                <a:lnTo>
                  <a:pt x="3168" y="1284"/>
                </a:lnTo>
                <a:lnTo>
                  <a:pt x="3180" y="1276"/>
                </a:lnTo>
                <a:lnTo>
                  <a:pt x="3192" y="1271"/>
                </a:lnTo>
                <a:lnTo>
                  <a:pt x="3202" y="1270"/>
                </a:lnTo>
                <a:close/>
                <a:moveTo>
                  <a:pt x="2910" y="1270"/>
                </a:moveTo>
                <a:lnTo>
                  <a:pt x="2926" y="1271"/>
                </a:lnTo>
                <a:lnTo>
                  <a:pt x="2937" y="1276"/>
                </a:lnTo>
                <a:lnTo>
                  <a:pt x="2946" y="1282"/>
                </a:lnTo>
                <a:lnTo>
                  <a:pt x="2951" y="1288"/>
                </a:lnTo>
                <a:lnTo>
                  <a:pt x="2954" y="1295"/>
                </a:lnTo>
                <a:lnTo>
                  <a:pt x="2955" y="1300"/>
                </a:lnTo>
                <a:lnTo>
                  <a:pt x="2970" y="1284"/>
                </a:lnTo>
                <a:lnTo>
                  <a:pt x="2986" y="1275"/>
                </a:lnTo>
                <a:lnTo>
                  <a:pt x="3001" y="1271"/>
                </a:lnTo>
                <a:lnTo>
                  <a:pt x="3015" y="1270"/>
                </a:lnTo>
                <a:lnTo>
                  <a:pt x="3029" y="1271"/>
                </a:lnTo>
                <a:lnTo>
                  <a:pt x="3039" y="1275"/>
                </a:lnTo>
                <a:lnTo>
                  <a:pt x="3048" y="1281"/>
                </a:lnTo>
                <a:lnTo>
                  <a:pt x="3053" y="1286"/>
                </a:lnTo>
                <a:lnTo>
                  <a:pt x="3057" y="1292"/>
                </a:lnTo>
                <a:lnTo>
                  <a:pt x="3058" y="1296"/>
                </a:lnTo>
                <a:lnTo>
                  <a:pt x="3061" y="1307"/>
                </a:lnTo>
                <a:lnTo>
                  <a:pt x="3061" y="1321"/>
                </a:lnTo>
                <a:lnTo>
                  <a:pt x="3059" y="1333"/>
                </a:lnTo>
                <a:lnTo>
                  <a:pt x="3057" y="1345"/>
                </a:lnTo>
                <a:lnTo>
                  <a:pt x="3037" y="1437"/>
                </a:lnTo>
                <a:lnTo>
                  <a:pt x="2988" y="1437"/>
                </a:lnTo>
                <a:lnTo>
                  <a:pt x="3010" y="1341"/>
                </a:lnTo>
                <a:lnTo>
                  <a:pt x="3012" y="1323"/>
                </a:lnTo>
                <a:lnTo>
                  <a:pt x="3011" y="1316"/>
                </a:lnTo>
                <a:lnTo>
                  <a:pt x="3007" y="1310"/>
                </a:lnTo>
                <a:lnTo>
                  <a:pt x="3000" y="1305"/>
                </a:lnTo>
                <a:lnTo>
                  <a:pt x="2990" y="1303"/>
                </a:lnTo>
                <a:lnTo>
                  <a:pt x="2977" y="1306"/>
                </a:lnTo>
                <a:lnTo>
                  <a:pt x="2967" y="1311"/>
                </a:lnTo>
                <a:lnTo>
                  <a:pt x="2960" y="1320"/>
                </a:lnTo>
                <a:lnTo>
                  <a:pt x="2955" y="1331"/>
                </a:lnTo>
                <a:lnTo>
                  <a:pt x="2952" y="1342"/>
                </a:lnTo>
                <a:lnTo>
                  <a:pt x="2949" y="1355"/>
                </a:lnTo>
                <a:lnTo>
                  <a:pt x="2931" y="1437"/>
                </a:lnTo>
                <a:lnTo>
                  <a:pt x="2883" y="1437"/>
                </a:lnTo>
                <a:lnTo>
                  <a:pt x="2904" y="1340"/>
                </a:lnTo>
                <a:lnTo>
                  <a:pt x="2906" y="1325"/>
                </a:lnTo>
                <a:lnTo>
                  <a:pt x="2905" y="1317"/>
                </a:lnTo>
                <a:lnTo>
                  <a:pt x="2903" y="1310"/>
                </a:lnTo>
                <a:lnTo>
                  <a:pt x="2896" y="1305"/>
                </a:lnTo>
                <a:lnTo>
                  <a:pt x="2885" y="1303"/>
                </a:lnTo>
                <a:lnTo>
                  <a:pt x="2872" y="1306"/>
                </a:lnTo>
                <a:lnTo>
                  <a:pt x="2862" y="1311"/>
                </a:lnTo>
                <a:lnTo>
                  <a:pt x="2855" y="1318"/>
                </a:lnTo>
                <a:lnTo>
                  <a:pt x="2850" y="1326"/>
                </a:lnTo>
                <a:lnTo>
                  <a:pt x="2848" y="1335"/>
                </a:lnTo>
                <a:lnTo>
                  <a:pt x="2847" y="1341"/>
                </a:lnTo>
                <a:lnTo>
                  <a:pt x="2827" y="1437"/>
                </a:lnTo>
                <a:lnTo>
                  <a:pt x="2778" y="1437"/>
                </a:lnTo>
                <a:lnTo>
                  <a:pt x="2807" y="1303"/>
                </a:lnTo>
                <a:lnTo>
                  <a:pt x="2812" y="1274"/>
                </a:lnTo>
                <a:lnTo>
                  <a:pt x="2858" y="1274"/>
                </a:lnTo>
                <a:lnTo>
                  <a:pt x="2855" y="1293"/>
                </a:lnTo>
                <a:lnTo>
                  <a:pt x="2860" y="1288"/>
                </a:lnTo>
                <a:lnTo>
                  <a:pt x="2868" y="1282"/>
                </a:lnTo>
                <a:lnTo>
                  <a:pt x="2879" y="1276"/>
                </a:lnTo>
                <a:lnTo>
                  <a:pt x="2893" y="1271"/>
                </a:lnTo>
                <a:lnTo>
                  <a:pt x="2910" y="1270"/>
                </a:lnTo>
                <a:close/>
                <a:moveTo>
                  <a:pt x="2697" y="1270"/>
                </a:moveTo>
                <a:lnTo>
                  <a:pt x="2720" y="1272"/>
                </a:lnTo>
                <a:lnTo>
                  <a:pt x="2737" y="1279"/>
                </a:lnTo>
                <a:lnTo>
                  <a:pt x="2751" y="1288"/>
                </a:lnTo>
                <a:lnTo>
                  <a:pt x="2760" y="1302"/>
                </a:lnTo>
                <a:lnTo>
                  <a:pt x="2765" y="1318"/>
                </a:lnTo>
                <a:lnTo>
                  <a:pt x="2766" y="1336"/>
                </a:lnTo>
                <a:lnTo>
                  <a:pt x="2763" y="1355"/>
                </a:lnTo>
                <a:lnTo>
                  <a:pt x="2757" y="1375"/>
                </a:lnTo>
                <a:lnTo>
                  <a:pt x="2748" y="1392"/>
                </a:lnTo>
                <a:lnTo>
                  <a:pt x="2737" y="1408"/>
                </a:lnTo>
                <a:lnTo>
                  <a:pt x="2722" y="1423"/>
                </a:lnTo>
                <a:lnTo>
                  <a:pt x="2704" y="1433"/>
                </a:lnTo>
                <a:lnTo>
                  <a:pt x="2683" y="1441"/>
                </a:lnTo>
                <a:lnTo>
                  <a:pt x="2659" y="1443"/>
                </a:lnTo>
                <a:lnTo>
                  <a:pt x="2640" y="1442"/>
                </a:lnTo>
                <a:lnTo>
                  <a:pt x="2624" y="1436"/>
                </a:lnTo>
                <a:lnTo>
                  <a:pt x="2610" y="1427"/>
                </a:lnTo>
                <a:lnTo>
                  <a:pt x="2600" y="1415"/>
                </a:lnTo>
                <a:lnTo>
                  <a:pt x="2593" y="1398"/>
                </a:lnTo>
                <a:lnTo>
                  <a:pt x="2592" y="1380"/>
                </a:lnTo>
                <a:lnTo>
                  <a:pt x="2594" y="1357"/>
                </a:lnTo>
                <a:lnTo>
                  <a:pt x="2598" y="1342"/>
                </a:lnTo>
                <a:lnTo>
                  <a:pt x="2605" y="1327"/>
                </a:lnTo>
                <a:lnTo>
                  <a:pt x="2614" y="1312"/>
                </a:lnTo>
                <a:lnTo>
                  <a:pt x="2625" y="1298"/>
                </a:lnTo>
                <a:lnTo>
                  <a:pt x="2639" y="1287"/>
                </a:lnTo>
                <a:lnTo>
                  <a:pt x="2655" y="1277"/>
                </a:lnTo>
                <a:lnTo>
                  <a:pt x="2675" y="1272"/>
                </a:lnTo>
                <a:lnTo>
                  <a:pt x="2697" y="1270"/>
                </a:lnTo>
                <a:close/>
                <a:moveTo>
                  <a:pt x="2515" y="1270"/>
                </a:moveTo>
                <a:lnTo>
                  <a:pt x="2525" y="1270"/>
                </a:lnTo>
                <a:lnTo>
                  <a:pt x="2538" y="1271"/>
                </a:lnTo>
                <a:lnTo>
                  <a:pt x="2551" y="1275"/>
                </a:lnTo>
                <a:lnTo>
                  <a:pt x="2562" y="1280"/>
                </a:lnTo>
                <a:lnTo>
                  <a:pt x="2571" y="1288"/>
                </a:lnTo>
                <a:lnTo>
                  <a:pt x="2577" y="1300"/>
                </a:lnTo>
                <a:lnTo>
                  <a:pt x="2579" y="1313"/>
                </a:lnTo>
                <a:lnTo>
                  <a:pt x="2578" y="1331"/>
                </a:lnTo>
                <a:lnTo>
                  <a:pt x="2531" y="1331"/>
                </a:lnTo>
                <a:lnTo>
                  <a:pt x="2532" y="1327"/>
                </a:lnTo>
                <a:lnTo>
                  <a:pt x="2532" y="1315"/>
                </a:lnTo>
                <a:lnTo>
                  <a:pt x="2530" y="1307"/>
                </a:lnTo>
                <a:lnTo>
                  <a:pt x="2525" y="1303"/>
                </a:lnTo>
                <a:lnTo>
                  <a:pt x="2517" y="1301"/>
                </a:lnTo>
                <a:lnTo>
                  <a:pt x="2507" y="1303"/>
                </a:lnTo>
                <a:lnTo>
                  <a:pt x="2498" y="1311"/>
                </a:lnTo>
                <a:lnTo>
                  <a:pt x="2492" y="1321"/>
                </a:lnTo>
                <a:lnTo>
                  <a:pt x="2487" y="1332"/>
                </a:lnTo>
                <a:lnTo>
                  <a:pt x="2484" y="1343"/>
                </a:lnTo>
                <a:lnTo>
                  <a:pt x="2481" y="1353"/>
                </a:lnTo>
                <a:lnTo>
                  <a:pt x="2480" y="1361"/>
                </a:lnTo>
                <a:lnTo>
                  <a:pt x="2477" y="1372"/>
                </a:lnTo>
                <a:lnTo>
                  <a:pt x="2477" y="1383"/>
                </a:lnTo>
                <a:lnTo>
                  <a:pt x="2479" y="1395"/>
                </a:lnTo>
                <a:lnTo>
                  <a:pt x="2482" y="1403"/>
                </a:lnTo>
                <a:lnTo>
                  <a:pt x="2487" y="1408"/>
                </a:lnTo>
                <a:lnTo>
                  <a:pt x="2491" y="1410"/>
                </a:lnTo>
                <a:lnTo>
                  <a:pt x="2497" y="1410"/>
                </a:lnTo>
                <a:lnTo>
                  <a:pt x="2503" y="1407"/>
                </a:lnTo>
                <a:lnTo>
                  <a:pt x="2510" y="1402"/>
                </a:lnTo>
                <a:lnTo>
                  <a:pt x="2517" y="1392"/>
                </a:lnTo>
                <a:lnTo>
                  <a:pt x="2522" y="1377"/>
                </a:lnTo>
                <a:lnTo>
                  <a:pt x="2569" y="1377"/>
                </a:lnTo>
                <a:lnTo>
                  <a:pt x="2567" y="1388"/>
                </a:lnTo>
                <a:lnTo>
                  <a:pt x="2562" y="1401"/>
                </a:lnTo>
                <a:lnTo>
                  <a:pt x="2552" y="1413"/>
                </a:lnTo>
                <a:lnTo>
                  <a:pt x="2538" y="1426"/>
                </a:lnTo>
                <a:lnTo>
                  <a:pt x="2523" y="1435"/>
                </a:lnTo>
                <a:lnTo>
                  <a:pt x="2507" y="1440"/>
                </a:lnTo>
                <a:lnTo>
                  <a:pt x="2489" y="1441"/>
                </a:lnTo>
                <a:lnTo>
                  <a:pt x="2474" y="1440"/>
                </a:lnTo>
                <a:lnTo>
                  <a:pt x="2460" y="1437"/>
                </a:lnTo>
                <a:lnTo>
                  <a:pt x="2447" y="1431"/>
                </a:lnTo>
                <a:lnTo>
                  <a:pt x="2438" y="1420"/>
                </a:lnTo>
                <a:lnTo>
                  <a:pt x="2431" y="1406"/>
                </a:lnTo>
                <a:lnTo>
                  <a:pt x="2428" y="1391"/>
                </a:lnTo>
                <a:lnTo>
                  <a:pt x="2428" y="1373"/>
                </a:lnTo>
                <a:lnTo>
                  <a:pt x="2430" y="1355"/>
                </a:lnTo>
                <a:lnTo>
                  <a:pt x="2438" y="1330"/>
                </a:lnTo>
                <a:lnTo>
                  <a:pt x="2449" y="1310"/>
                </a:lnTo>
                <a:lnTo>
                  <a:pt x="2461" y="1295"/>
                </a:lnTo>
                <a:lnTo>
                  <a:pt x="2476" y="1285"/>
                </a:lnTo>
                <a:lnTo>
                  <a:pt x="2490" y="1277"/>
                </a:lnTo>
                <a:lnTo>
                  <a:pt x="2503" y="1272"/>
                </a:lnTo>
                <a:lnTo>
                  <a:pt x="2515" y="1270"/>
                </a:lnTo>
                <a:close/>
                <a:moveTo>
                  <a:pt x="1683" y="1270"/>
                </a:moveTo>
                <a:lnTo>
                  <a:pt x="1703" y="1271"/>
                </a:lnTo>
                <a:lnTo>
                  <a:pt x="1720" y="1277"/>
                </a:lnTo>
                <a:lnTo>
                  <a:pt x="1732" y="1285"/>
                </a:lnTo>
                <a:lnTo>
                  <a:pt x="1742" y="1296"/>
                </a:lnTo>
                <a:lnTo>
                  <a:pt x="1749" y="1308"/>
                </a:lnTo>
                <a:lnTo>
                  <a:pt x="1751" y="1322"/>
                </a:lnTo>
                <a:lnTo>
                  <a:pt x="1752" y="1338"/>
                </a:lnTo>
                <a:lnTo>
                  <a:pt x="1750" y="1355"/>
                </a:lnTo>
                <a:lnTo>
                  <a:pt x="1744" y="1375"/>
                </a:lnTo>
                <a:lnTo>
                  <a:pt x="1735" y="1392"/>
                </a:lnTo>
                <a:lnTo>
                  <a:pt x="1722" y="1408"/>
                </a:lnTo>
                <a:lnTo>
                  <a:pt x="1708" y="1423"/>
                </a:lnTo>
                <a:lnTo>
                  <a:pt x="1690" y="1433"/>
                </a:lnTo>
                <a:lnTo>
                  <a:pt x="1669" y="1441"/>
                </a:lnTo>
                <a:lnTo>
                  <a:pt x="1645" y="1443"/>
                </a:lnTo>
                <a:lnTo>
                  <a:pt x="1627" y="1442"/>
                </a:lnTo>
                <a:lnTo>
                  <a:pt x="1609" y="1436"/>
                </a:lnTo>
                <a:lnTo>
                  <a:pt x="1596" y="1427"/>
                </a:lnTo>
                <a:lnTo>
                  <a:pt x="1586" y="1415"/>
                </a:lnTo>
                <a:lnTo>
                  <a:pt x="1578" y="1398"/>
                </a:lnTo>
                <a:lnTo>
                  <a:pt x="1577" y="1380"/>
                </a:lnTo>
                <a:lnTo>
                  <a:pt x="1579" y="1357"/>
                </a:lnTo>
                <a:lnTo>
                  <a:pt x="1583" y="1342"/>
                </a:lnTo>
                <a:lnTo>
                  <a:pt x="1591" y="1327"/>
                </a:lnTo>
                <a:lnTo>
                  <a:pt x="1599" y="1312"/>
                </a:lnTo>
                <a:lnTo>
                  <a:pt x="1611" y="1298"/>
                </a:lnTo>
                <a:lnTo>
                  <a:pt x="1624" y="1287"/>
                </a:lnTo>
                <a:lnTo>
                  <a:pt x="1640" y="1277"/>
                </a:lnTo>
                <a:lnTo>
                  <a:pt x="1660" y="1272"/>
                </a:lnTo>
                <a:lnTo>
                  <a:pt x="1683" y="1270"/>
                </a:lnTo>
                <a:close/>
                <a:moveTo>
                  <a:pt x="87" y="1270"/>
                </a:moveTo>
                <a:lnTo>
                  <a:pt x="97" y="1270"/>
                </a:lnTo>
                <a:lnTo>
                  <a:pt x="111" y="1271"/>
                </a:lnTo>
                <a:lnTo>
                  <a:pt x="123" y="1275"/>
                </a:lnTo>
                <a:lnTo>
                  <a:pt x="134" y="1280"/>
                </a:lnTo>
                <a:lnTo>
                  <a:pt x="143" y="1288"/>
                </a:lnTo>
                <a:lnTo>
                  <a:pt x="149" y="1300"/>
                </a:lnTo>
                <a:lnTo>
                  <a:pt x="152" y="1313"/>
                </a:lnTo>
                <a:lnTo>
                  <a:pt x="150" y="1331"/>
                </a:lnTo>
                <a:lnTo>
                  <a:pt x="104" y="1331"/>
                </a:lnTo>
                <a:lnTo>
                  <a:pt x="104" y="1315"/>
                </a:lnTo>
                <a:lnTo>
                  <a:pt x="102" y="1307"/>
                </a:lnTo>
                <a:lnTo>
                  <a:pt x="97" y="1303"/>
                </a:lnTo>
                <a:lnTo>
                  <a:pt x="90" y="1301"/>
                </a:lnTo>
                <a:lnTo>
                  <a:pt x="80" y="1303"/>
                </a:lnTo>
                <a:lnTo>
                  <a:pt x="71" y="1311"/>
                </a:lnTo>
                <a:lnTo>
                  <a:pt x="65" y="1321"/>
                </a:lnTo>
                <a:lnTo>
                  <a:pt x="60" y="1332"/>
                </a:lnTo>
                <a:lnTo>
                  <a:pt x="56" y="1343"/>
                </a:lnTo>
                <a:lnTo>
                  <a:pt x="53" y="1353"/>
                </a:lnTo>
                <a:lnTo>
                  <a:pt x="52" y="1361"/>
                </a:lnTo>
                <a:lnTo>
                  <a:pt x="50" y="1372"/>
                </a:lnTo>
                <a:lnTo>
                  <a:pt x="50" y="1383"/>
                </a:lnTo>
                <a:lnTo>
                  <a:pt x="51" y="1395"/>
                </a:lnTo>
                <a:lnTo>
                  <a:pt x="55" y="1403"/>
                </a:lnTo>
                <a:lnTo>
                  <a:pt x="60" y="1408"/>
                </a:lnTo>
                <a:lnTo>
                  <a:pt x="63" y="1410"/>
                </a:lnTo>
                <a:lnTo>
                  <a:pt x="70" y="1410"/>
                </a:lnTo>
                <a:lnTo>
                  <a:pt x="76" y="1407"/>
                </a:lnTo>
                <a:lnTo>
                  <a:pt x="83" y="1402"/>
                </a:lnTo>
                <a:lnTo>
                  <a:pt x="90" y="1392"/>
                </a:lnTo>
                <a:lnTo>
                  <a:pt x="96" y="1377"/>
                </a:lnTo>
                <a:lnTo>
                  <a:pt x="142" y="1377"/>
                </a:lnTo>
                <a:lnTo>
                  <a:pt x="139" y="1388"/>
                </a:lnTo>
                <a:lnTo>
                  <a:pt x="133" y="1401"/>
                </a:lnTo>
                <a:lnTo>
                  <a:pt x="124" y="1413"/>
                </a:lnTo>
                <a:lnTo>
                  <a:pt x="111" y="1426"/>
                </a:lnTo>
                <a:lnTo>
                  <a:pt x="96" y="1435"/>
                </a:lnTo>
                <a:lnTo>
                  <a:pt x="80" y="1440"/>
                </a:lnTo>
                <a:lnTo>
                  <a:pt x="61" y="1441"/>
                </a:lnTo>
                <a:lnTo>
                  <a:pt x="46" y="1440"/>
                </a:lnTo>
                <a:lnTo>
                  <a:pt x="31" y="1437"/>
                </a:lnTo>
                <a:lnTo>
                  <a:pt x="20" y="1431"/>
                </a:lnTo>
                <a:lnTo>
                  <a:pt x="10" y="1420"/>
                </a:lnTo>
                <a:lnTo>
                  <a:pt x="4" y="1406"/>
                </a:lnTo>
                <a:lnTo>
                  <a:pt x="0" y="1391"/>
                </a:lnTo>
                <a:lnTo>
                  <a:pt x="0" y="1373"/>
                </a:lnTo>
                <a:lnTo>
                  <a:pt x="2" y="1355"/>
                </a:lnTo>
                <a:lnTo>
                  <a:pt x="10" y="1330"/>
                </a:lnTo>
                <a:lnTo>
                  <a:pt x="21" y="1310"/>
                </a:lnTo>
                <a:lnTo>
                  <a:pt x="34" y="1295"/>
                </a:lnTo>
                <a:lnTo>
                  <a:pt x="47" y="1285"/>
                </a:lnTo>
                <a:lnTo>
                  <a:pt x="62" y="1277"/>
                </a:lnTo>
                <a:lnTo>
                  <a:pt x="76" y="1272"/>
                </a:lnTo>
                <a:lnTo>
                  <a:pt x="87" y="1270"/>
                </a:lnTo>
                <a:close/>
                <a:moveTo>
                  <a:pt x="800" y="1269"/>
                </a:moveTo>
                <a:lnTo>
                  <a:pt x="815" y="1270"/>
                </a:lnTo>
                <a:lnTo>
                  <a:pt x="825" y="1274"/>
                </a:lnTo>
                <a:lnTo>
                  <a:pt x="833" y="1280"/>
                </a:lnTo>
                <a:lnTo>
                  <a:pt x="838" y="1287"/>
                </a:lnTo>
                <a:lnTo>
                  <a:pt x="842" y="1293"/>
                </a:lnTo>
                <a:lnTo>
                  <a:pt x="843" y="1300"/>
                </a:lnTo>
                <a:lnTo>
                  <a:pt x="843" y="1321"/>
                </a:lnTo>
                <a:lnTo>
                  <a:pt x="841" y="1332"/>
                </a:lnTo>
                <a:lnTo>
                  <a:pt x="837" y="1348"/>
                </a:lnTo>
                <a:lnTo>
                  <a:pt x="818" y="1437"/>
                </a:lnTo>
                <a:lnTo>
                  <a:pt x="770" y="1437"/>
                </a:lnTo>
                <a:lnTo>
                  <a:pt x="791" y="1335"/>
                </a:lnTo>
                <a:lnTo>
                  <a:pt x="792" y="1330"/>
                </a:lnTo>
                <a:lnTo>
                  <a:pt x="793" y="1326"/>
                </a:lnTo>
                <a:lnTo>
                  <a:pt x="793" y="1321"/>
                </a:lnTo>
                <a:lnTo>
                  <a:pt x="792" y="1317"/>
                </a:lnTo>
                <a:lnTo>
                  <a:pt x="790" y="1311"/>
                </a:lnTo>
                <a:lnTo>
                  <a:pt x="782" y="1306"/>
                </a:lnTo>
                <a:lnTo>
                  <a:pt x="772" y="1303"/>
                </a:lnTo>
                <a:lnTo>
                  <a:pt x="762" y="1305"/>
                </a:lnTo>
                <a:lnTo>
                  <a:pt x="752" y="1310"/>
                </a:lnTo>
                <a:lnTo>
                  <a:pt x="745" y="1316"/>
                </a:lnTo>
                <a:lnTo>
                  <a:pt x="739" y="1325"/>
                </a:lnTo>
                <a:lnTo>
                  <a:pt x="734" y="1341"/>
                </a:lnTo>
                <a:lnTo>
                  <a:pt x="714" y="1437"/>
                </a:lnTo>
                <a:lnTo>
                  <a:pt x="665" y="1437"/>
                </a:lnTo>
                <a:lnTo>
                  <a:pt x="694" y="1302"/>
                </a:lnTo>
                <a:lnTo>
                  <a:pt x="694" y="1300"/>
                </a:lnTo>
                <a:lnTo>
                  <a:pt x="696" y="1291"/>
                </a:lnTo>
                <a:lnTo>
                  <a:pt x="698" y="1282"/>
                </a:lnTo>
                <a:lnTo>
                  <a:pt x="699" y="1272"/>
                </a:lnTo>
                <a:lnTo>
                  <a:pt x="745" y="1272"/>
                </a:lnTo>
                <a:lnTo>
                  <a:pt x="741" y="1297"/>
                </a:lnTo>
                <a:lnTo>
                  <a:pt x="746" y="1291"/>
                </a:lnTo>
                <a:lnTo>
                  <a:pt x="755" y="1284"/>
                </a:lnTo>
                <a:lnTo>
                  <a:pt x="766" y="1276"/>
                </a:lnTo>
                <a:lnTo>
                  <a:pt x="781" y="1271"/>
                </a:lnTo>
                <a:lnTo>
                  <a:pt x="800" y="1269"/>
                </a:lnTo>
                <a:close/>
                <a:moveTo>
                  <a:pt x="3464" y="1267"/>
                </a:moveTo>
                <a:lnTo>
                  <a:pt x="3478" y="1269"/>
                </a:lnTo>
                <a:lnTo>
                  <a:pt x="3492" y="1272"/>
                </a:lnTo>
                <a:lnTo>
                  <a:pt x="3505" y="1280"/>
                </a:lnTo>
                <a:lnTo>
                  <a:pt x="3515" y="1291"/>
                </a:lnTo>
                <a:lnTo>
                  <a:pt x="3522" y="1307"/>
                </a:lnTo>
                <a:lnTo>
                  <a:pt x="3524" y="1330"/>
                </a:lnTo>
                <a:lnTo>
                  <a:pt x="3523" y="1351"/>
                </a:lnTo>
                <a:lnTo>
                  <a:pt x="3519" y="1367"/>
                </a:lnTo>
                <a:lnTo>
                  <a:pt x="3409" y="1367"/>
                </a:lnTo>
                <a:lnTo>
                  <a:pt x="3408" y="1373"/>
                </a:lnTo>
                <a:lnTo>
                  <a:pt x="3406" y="1381"/>
                </a:lnTo>
                <a:lnTo>
                  <a:pt x="3408" y="1390"/>
                </a:lnTo>
                <a:lnTo>
                  <a:pt x="3409" y="1397"/>
                </a:lnTo>
                <a:lnTo>
                  <a:pt x="3414" y="1405"/>
                </a:lnTo>
                <a:lnTo>
                  <a:pt x="3421" y="1410"/>
                </a:lnTo>
                <a:lnTo>
                  <a:pt x="3434" y="1411"/>
                </a:lnTo>
                <a:lnTo>
                  <a:pt x="3442" y="1410"/>
                </a:lnTo>
                <a:lnTo>
                  <a:pt x="3451" y="1407"/>
                </a:lnTo>
                <a:lnTo>
                  <a:pt x="3460" y="1400"/>
                </a:lnTo>
                <a:lnTo>
                  <a:pt x="3466" y="1388"/>
                </a:lnTo>
                <a:lnTo>
                  <a:pt x="3510" y="1388"/>
                </a:lnTo>
                <a:lnTo>
                  <a:pt x="3507" y="1398"/>
                </a:lnTo>
                <a:lnTo>
                  <a:pt x="3500" y="1411"/>
                </a:lnTo>
                <a:lnTo>
                  <a:pt x="3487" y="1425"/>
                </a:lnTo>
                <a:lnTo>
                  <a:pt x="3470" y="1435"/>
                </a:lnTo>
                <a:lnTo>
                  <a:pt x="3449" y="1441"/>
                </a:lnTo>
                <a:lnTo>
                  <a:pt x="3426" y="1443"/>
                </a:lnTo>
                <a:lnTo>
                  <a:pt x="3416" y="1443"/>
                </a:lnTo>
                <a:lnTo>
                  <a:pt x="3405" y="1441"/>
                </a:lnTo>
                <a:lnTo>
                  <a:pt x="3394" y="1437"/>
                </a:lnTo>
                <a:lnTo>
                  <a:pt x="3383" y="1432"/>
                </a:lnTo>
                <a:lnTo>
                  <a:pt x="3373" y="1422"/>
                </a:lnTo>
                <a:lnTo>
                  <a:pt x="3365" y="1410"/>
                </a:lnTo>
                <a:lnTo>
                  <a:pt x="3362" y="1395"/>
                </a:lnTo>
                <a:lnTo>
                  <a:pt x="3362" y="1377"/>
                </a:lnTo>
                <a:lnTo>
                  <a:pt x="3365" y="1358"/>
                </a:lnTo>
                <a:lnTo>
                  <a:pt x="3370" y="1342"/>
                </a:lnTo>
                <a:lnTo>
                  <a:pt x="3376" y="1325"/>
                </a:lnTo>
                <a:lnTo>
                  <a:pt x="3386" y="1308"/>
                </a:lnTo>
                <a:lnTo>
                  <a:pt x="3399" y="1293"/>
                </a:lnTo>
                <a:lnTo>
                  <a:pt x="3415" y="1281"/>
                </a:lnTo>
                <a:lnTo>
                  <a:pt x="3439" y="1271"/>
                </a:lnTo>
                <a:lnTo>
                  <a:pt x="3464" y="1267"/>
                </a:lnTo>
                <a:close/>
                <a:moveTo>
                  <a:pt x="3893" y="1225"/>
                </a:moveTo>
                <a:lnTo>
                  <a:pt x="3883" y="1274"/>
                </a:lnTo>
                <a:lnTo>
                  <a:pt x="3921" y="1274"/>
                </a:lnTo>
                <a:lnTo>
                  <a:pt x="3914" y="1306"/>
                </a:lnTo>
                <a:lnTo>
                  <a:pt x="3875" y="1306"/>
                </a:lnTo>
                <a:lnTo>
                  <a:pt x="3859" y="1380"/>
                </a:lnTo>
                <a:lnTo>
                  <a:pt x="3858" y="1388"/>
                </a:lnTo>
                <a:lnTo>
                  <a:pt x="3858" y="1395"/>
                </a:lnTo>
                <a:lnTo>
                  <a:pt x="3860" y="1400"/>
                </a:lnTo>
                <a:lnTo>
                  <a:pt x="3865" y="1403"/>
                </a:lnTo>
                <a:lnTo>
                  <a:pt x="3876" y="1405"/>
                </a:lnTo>
                <a:lnTo>
                  <a:pt x="3885" y="1405"/>
                </a:lnTo>
                <a:lnTo>
                  <a:pt x="3889" y="1403"/>
                </a:lnTo>
                <a:lnTo>
                  <a:pt x="3893" y="1403"/>
                </a:lnTo>
                <a:lnTo>
                  <a:pt x="3885" y="1435"/>
                </a:lnTo>
                <a:lnTo>
                  <a:pt x="3870" y="1438"/>
                </a:lnTo>
                <a:lnTo>
                  <a:pt x="3858" y="1440"/>
                </a:lnTo>
                <a:lnTo>
                  <a:pt x="3848" y="1440"/>
                </a:lnTo>
                <a:lnTo>
                  <a:pt x="3832" y="1438"/>
                </a:lnTo>
                <a:lnTo>
                  <a:pt x="3820" y="1435"/>
                </a:lnTo>
                <a:lnTo>
                  <a:pt x="3813" y="1430"/>
                </a:lnTo>
                <a:lnTo>
                  <a:pt x="3809" y="1423"/>
                </a:lnTo>
                <a:lnTo>
                  <a:pt x="3807" y="1416"/>
                </a:lnTo>
                <a:lnTo>
                  <a:pt x="3807" y="1408"/>
                </a:lnTo>
                <a:lnTo>
                  <a:pt x="3809" y="1396"/>
                </a:lnTo>
                <a:lnTo>
                  <a:pt x="3828" y="1306"/>
                </a:lnTo>
                <a:lnTo>
                  <a:pt x="3796" y="1306"/>
                </a:lnTo>
                <a:lnTo>
                  <a:pt x="3803" y="1274"/>
                </a:lnTo>
                <a:lnTo>
                  <a:pt x="3834" y="1274"/>
                </a:lnTo>
                <a:lnTo>
                  <a:pt x="3842" y="1242"/>
                </a:lnTo>
                <a:lnTo>
                  <a:pt x="3893" y="1225"/>
                </a:lnTo>
                <a:close/>
                <a:moveTo>
                  <a:pt x="1245" y="1225"/>
                </a:moveTo>
                <a:lnTo>
                  <a:pt x="1234" y="1274"/>
                </a:lnTo>
                <a:lnTo>
                  <a:pt x="1273" y="1274"/>
                </a:lnTo>
                <a:lnTo>
                  <a:pt x="1266" y="1306"/>
                </a:lnTo>
                <a:lnTo>
                  <a:pt x="1227" y="1306"/>
                </a:lnTo>
                <a:lnTo>
                  <a:pt x="1211" y="1380"/>
                </a:lnTo>
                <a:lnTo>
                  <a:pt x="1210" y="1388"/>
                </a:lnTo>
                <a:lnTo>
                  <a:pt x="1210" y="1395"/>
                </a:lnTo>
                <a:lnTo>
                  <a:pt x="1213" y="1400"/>
                </a:lnTo>
                <a:lnTo>
                  <a:pt x="1218" y="1403"/>
                </a:lnTo>
                <a:lnTo>
                  <a:pt x="1227" y="1405"/>
                </a:lnTo>
                <a:lnTo>
                  <a:pt x="1236" y="1405"/>
                </a:lnTo>
                <a:lnTo>
                  <a:pt x="1241" y="1403"/>
                </a:lnTo>
                <a:lnTo>
                  <a:pt x="1245" y="1403"/>
                </a:lnTo>
                <a:lnTo>
                  <a:pt x="1237" y="1435"/>
                </a:lnTo>
                <a:lnTo>
                  <a:pt x="1222" y="1438"/>
                </a:lnTo>
                <a:lnTo>
                  <a:pt x="1210" y="1440"/>
                </a:lnTo>
                <a:lnTo>
                  <a:pt x="1200" y="1440"/>
                </a:lnTo>
                <a:lnTo>
                  <a:pt x="1184" y="1438"/>
                </a:lnTo>
                <a:lnTo>
                  <a:pt x="1173" y="1435"/>
                </a:lnTo>
                <a:lnTo>
                  <a:pt x="1165" y="1430"/>
                </a:lnTo>
                <a:lnTo>
                  <a:pt x="1162" y="1423"/>
                </a:lnTo>
                <a:lnTo>
                  <a:pt x="1159" y="1416"/>
                </a:lnTo>
                <a:lnTo>
                  <a:pt x="1159" y="1402"/>
                </a:lnTo>
                <a:lnTo>
                  <a:pt x="1160" y="1396"/>
                </a:lnTo>
                <a:lnTo>
                  <a:pt x="1180" y="1306"/>
                </a:lnTo>
                <a:lnTo>
                  <a:pt x="1149" y="1306"/>
                </a:lnTo>
                <a:lnTo>
                  <a:pt x="1155" y="1274"/>
                </a:lnTo>
                <a:lnTo>
                  <a:pt x="1186" y="1274"/>
                </a:lnTo>
                <a:lnTo>
                  <a:pt x="1194" y="1242"/>
                </a:lnTo>
                <a:lnTo>
                  <a:pt x="1245" y="1225"/>
                </a:lnTo>
                <a:close/>
                <a:moveTo>
                  <a:pt x="449" y="1225"/>
                </a:moveTo>
                <a:lnTo>
                  <a:pt x="438" y="1274"/>
                </a:lnTo>
                <a:lnTo>
                  <a:pt x="504" y="1274"/>
                </a:lnTo>
                <a:lnTo>
                  <a:pt x="510" y="1242"/>
                </a:lnTo>
                <a:lnTo>
                  <a:pt x="562" y="1225"/>
                </a:lnTo>
                <a:lnTo>
                  <a:pt x="551" y="1274"/>
                </a:lnTo>
                <a:lnTo>
                  <a:pt x="589" y="1274"/>
                </a:lnTo>
                <a:lnTo>
                  <a:pt x="583" y="1306"/>
                </a:lnTo>
                <a:lnTo>
                  <a:pt x="545" y="1306"/>
                </a:lnTo>
                <a:lnTo>
                  <a:pt x="529" y="1380"/>
                </a:lnTo>
                <a:lnTo>
                  <a:pt x="527" y="1388"/>
                </a:lnTo>
                <a:lnTo>
                  <a:pt x="527" y="1395"/>
                </a:lnTo>
                <a:lnTo>
                  <a:pt x="530" y="1400"/>
                </a:lnTo>
                <a:lnTo>
                  <a:pt x="535" y="1403"/>
                </a:lnTo>
                <a:lnTo>
                  <a:pt x="545" y="1405"/>
                </a:lnTo>
                <a:lnTo>
                  <a:pt x="553" y="1405"/>
                </a:lnTo>
                <a:lnTo>
                  <a:pt x="558" y="1403"/>
                </a:lnTo>
                <a:lnTo>
                  <a:pt x="562" y="1403"/>
                </a:lnTo>
                <a:lnTo>
                  <a:pt x="555" y="1435"/>
                </a:lnTo>
                <a:lnTo>
                  <a:pt x="540" y="1438"/>
                </a:lnTo>
                <a:lnTo>
                  <a:pt x="526" y="1440"/>
                </a:lnTo>
                <a:lnTo>
                  <a:pt x="516" y="1440"/>
                </a:lnTo>
                <a:lnTo>
                  <a:pt x="501" y="1438"/>
                </a:lnTo>
                <a:lnTo>
                  <a:pt x="490" y="1435"/>
                </a:lnTo>
                <a:lnTo>
                  <a:pt x="483" y="1430"/>
                </a:lnTo>
                <a:lnTo>
                  <a:pt x="478" y="1423"/>
                </a:lnTo>
                <a:lnTo>
                  <a:pt x="476" y="1416"/>
                </a:lnTo>
                <a:lnTo>
                  <a:pt x="476" y="1402"/>
                </a:lnTo>
                <a:lnTo>
                  <a:pt x="478" y="1396"/>
                </a:lnTo>
                <a:lnTo>
                  <a:pt x="496" y="1306"/>
                </a:lnTo>
                <a:lnTo>
                  <a:pt x="432" y="1306"/>
                </a:lnTo>
                <a:lnTo>
                  <a:pt x="415" y="1380"/>
                </a:lnTo>
                <a:lnTo>
                  <a:pt x="414" y="1388"/>
                </a:lnTo>
                <a:lnTo>
                  <a:pt x="414" y="1395"/>
                </a:lnTo>
                <a:lnTo>
                  <a:pt x="417" y="1400"/>
                </a:lnTo>
                <a:lnTo>
                  <a:pt x="422" y="1403"/>
                </a:lnTo>
                <a:lnTo>
                  <a:pt x="433" y="1405"/>
                </a:lnTo>
                <a:lnTo>
                  <a:pt x="440" y="1405"/>
                </a:lnTo>
                <a:lnTo>
                  <a:pt x="445" y="1403"/>
                </a:lnTo>
                <a:lnTo>
                  <a:pt x="449" y="1403"/>
                </a:lnTo>
                <a:lnTo>
                  <a:pt x="441" y="1435"/>
                </a:lnTo>
                <a:lnTo>
                  <a:pt x="427" y="1438"/>
                </a:lnTo>
                <a:lnTo>
                  <a:pt x="414" y="1440"/>
                </a:lnTo>
                <a:lnTo>
                  <a:pt x="404" y="1440"/>
                </a:lnTo>
                <a:lnTo>
                  <a:pt x="388" y="1438"/>
                </a:lnTo>
                <a:lnTo>
                  <a:pt x="377" y="1435"/>
                </a:lnTo>
                <a:lnTo>
                  <a:pt x="369" y="1430"/>
                </a:lnTo>
                <a:lnTo>
                  <a:pt x="366" y="1423"/>
                </a:lnTo>
                <a:lnTo>
                  <a:pt x="363" y="1416"/>
                </a:lnTo>
                <a:lnTo>
                  <a:pt x="363" y="1402"/>
                </a:lnTo>
                <a:lnTo>
                  <a:pt x="364" y="1396"/>
                </a:lnTo>
                <a:lnTo>
                  <a:pt x="384" y="1306"/>
                </a:lnTo>
                <a:lnTo>
                  <a:pt x="352" y="1306"/>
                </a:lnTo>
                <a:lnTo>
                  <a:pt x="359" y="1274"/>
                </a:lnTo>
                <a:lnTo>
                  <a:pt x="391" y="1274"/>
                </a:lnTo>
                <a:lnTo>
                  <a:pt x="398" y="1242"/>
                </a:lnTo>
                <a:lnTo>
                  <a:pt x="449" y="1225"/>
                </a:lnTo>
                <a:close/>
                <a:moveTo>
                  <a:pt x="3750" y="1202"/>
                </a:moveTo>
                <a:lnTo>
                  <a:pt x="3801" y="1202"/>
                </a:lnTo>
                <a:lnTo>
                  <a:pt x="3792" y="1245"/>
                </a:lnTo>
                <a:lnTo>
                  <a:pt x="3741" y="1245"/>
                </a:lnTo>
                <a:lnTo>
                  <a:pt x="3750" y="1202"/>
                </a:lnTo>
                <a:close/>
                <a:moveTo>
                  <a:pt x="3321" y="1202"/>
                </a:moveTo>
                <a:lnTo>
                  <a:pt x="3368" y="1202"/>
                </a:lnTo>
                <a:lnTo>
                  <a:pt x="3318" y="1437"/>
                </a:lnTo>
                <a:lnTo>
                  <a:pt x="3271" y="1437"/>
                </a:lnTo>
                <a:lnTo>
                  <a:pt x="3321" y="1202"/>
                </a:lnTo>
                <a:close/>
                <a:moveTo>
                  <a:pt x="2190" y="1202"/>
                </a:moveTo>
                <a:lnTo>
                  <a:pt x="2237" y="1202"/>
                </a:lnTo>
                <a:lnTo>
                  <a:pt x="2217" y="1296"/>
                </a:lnTo>
                <a:lnTo>
                  <a:pt x="2222" y="1290"/>
                </a:lnTo>
                <a:lnTo>
                  <a:pt x="2231" y="1284"/>
                </a:lnTo>
                <a:lnTo>
                  <a:pt x="2241" y="1277"/>
                </a:lnTo>
                <a:lnTo>
                  <a:pt x="2255" y="1272"/>
                </a:lnTo>
                <a:lnTo>
                  <a:pt x="2271" y="1271"/>
                </a:lnTo>
                <a:lnTo>
                  <a:pt x="2287" y="1274"/>
                </a:lnTo>
                <a:lnTo>
                  <a:pt x="2299" y="1279"/>
                </a:lnTo>
                <a:lnTo>
                  <a:pt x="2308" y="1285"/>
                </a:lnTo>
                <a:lnTo>
                  <a:pt x="2313" y="1293"/>
                </a:lnTo>
                <a:lnTo>
                  <a:pt x="2316" y="1303"/>
                </a:lnTo>
                <a:lnTo>
                  <a:pt x="2317" y="1318"/>
                </a:lnTo>
                <a:lnTo>
                  <a:pt x="2314" y="1337"/>
                </a:lnTo>
                <a:lnTo>
                  <a:pt x="2293" y="1437"/>
                </a:lnTo>
                <a:lnTo>
                  <a:pt x="2246" y="1437"/>
                </a:lnTo>
                <a:lnTo>
                  <a:pt x="2267" y="1338"/>
                </a:lnTo>
                <a:lnTo>
                  <a:pt x="2268" y="1333"/>
                </a:lnTo>
                <a:lnTo>
                  <a:pt x="2268" y="1321"/>
                </a:lnTo>
                <a:lnTo>
                  <a:pt x="2267" y="1315"/>
                </a:lnTo>
                <a:lnTo>
                  <a:pt x="2263" y="1308"/>
                </a:lnTo>
                <a:lnTo>
                  <a:pt x="2257" y="1305"/>
                </a:lnTo>
                <a:lnTo>
                  <a:pt x="2247" y="1303"/>
                </a:lnTo>
                <a:lnTo>
                  <a:pt x="2239" y="1305"/>
                </a:lnTo>
                <a:lnTo>
                  <a:pt x="2230" y="1307"/>
                </a:lnTo>
                <a:lnTo>
                  <a:pt x="2221" y="1313"/>
                </a:lnTo>
                <a:lnTo>
                  <a:pt x="2215" y="1323"/>
                </a:lnTo>
                <a:lnTo>
                  <a:pt x="2210" y="1337"/>
                </a:lnTo>
                <a:lnTo>
                  <a:pt x="2189" y="1437"/>
                </a:lnTo>
                <a:lnTo>
                  <a:pt x="2140" y="1437"/>
                </a:lnTo>
                <a:lnTo>
                  <a:pt x="2190" y="1202"/>
                </a:lnTo>
                <a:close/>
                <a:moveTo>
                  <a:pt x="1313" y="1202"/>
                </a:moveTo>
                <a:lnTo>
                  <a:pt x="1361" y="1202"/>
                </a:lnTo>
                <a:lnTo>
                  <a:pt x="1341" y="1296"/>
                </a:lnTo>
                <a:lnTo>
                  <a:pt x="1346" y="1290"/>
                </a:lnTo>
                <a:lnTo>
                  <a:pt x="1354" y="1284"/>
                </a:lnTo>
                <a:lnTo>
                  <a:pt x="1364" y="1277"/>
                </a:lnTo>
                <a:lnTo>
                  <a:pt x="1378" y="1272"/>
                </a:lnTo>
                <a:lnTo>
                  <a:pt x="1394" y="1271"/>
                </a:lnTo>
                <a:lnTo>
                  <a:pt x="1410" y="1274"/>
                </a:lnTo>
                <a:lnTo>
                  <a:pt x="1423" y="1279"/>
                </a:lnTo>
                <a:lnTo>
                  <a:pt x="1431" y="1285"/>
                </a:lnTo>
                <a:lnTo>
                  <a:pt x="1436" y="1293"/>
                </a:lnTo>
                <a:lnTo>
                  <a:pt x="1439" y="1303"/>
                </a:lnTo>
                <a:lnTo>
                  <a:pt x="1440" y="1318"/>
                </a:lnTo>
                <a:lnTo>
                  <a:pt x="1438" y="1337"/>
                </a:lnTo>
                <a:lnTo>
                  <a:pt x="1417" y="1437"/>
                </a:lnTo>
                <a:lnTo>
                  <a:pt x="1369" y="1437"/>
                </a:lnTo>
                <a:lnTo>
                  <a:pt x="1390" y="1338"/>
                </a:lnTo>
                <a:lnTo>
                  <a:pt x="1392" y="1333"/>
                </a:lnTo>
                <a:lnTo>
                  <a:pt x="1392" y="1321"/>
                </a:lnTo>
                <a:lnTo>
                  <a:pt x="1390" y="1315"/>
                </a:lnTo>
                <a:lnTo>
                  <a:pt x="1387" y="1308"/>
                </a:lnTo>
                <a:lnTo>
                  <a:pt x="1380" y="1305"/>
                </a:lnTo>
                <a:lnTo>
                  <a:pt x="1370" y="1303"/>
                </a:lnTo>
                <a:lnTo>
                  <a:pt x="1362" y="1305"/>
                </a:lnTo>
                <a:lnTo>
                  <a:pt x="1353" y="1307"/>
                </a:lnTo>
                <a:lnTo>
                  <a:pt x="1344" y="1313"/>
                </a:lnTo>
                <a:lnTo>
                  <a:pt x="1338" y="1323"/>
                </a:lnTo>
                <a:lnTo>
                  <a:pt x="1333" y="1337"/>
                </a:lnTo>
                <a:lnTo>
                  <a:pt x="1312" y="1437"/>
                </a:lnTo>
                <a:lnTo>
                  <a:pt x="1264" y="1437"/>
                </a:lnTo>
                <a:lnTo>
                  <a:pt x="1313" y="1202"/>
                </a:lnTo>
                <a:close/>
                <a:moveTo>
                  <a:pt x="627" y="1202"/>
                </a:moveTo>
                <a:lnTo>
                  <a:pt x="679" y="1202"/>
                </a:lnTo>
                <a:lnTo>
                  <a:pt x="669" y="1245"/>
                </a:lnTo>
                <a:lnTo>
                  <a:pt x="618" y="1245"/>
                </a:lnTo>
                <a:lnTo>
                  <a:pt x="627" y="1202"/>
                </a:lnTo>
                <a:close/>
                <a:moveTo>
                  <a:pt x="1905" y="764"/>
                </a:moveTo>
                <a:lnTo>
                  <a:pt x="1908" y="792"/>
                </a:lnTo>
                <a:lnTo>
                  <a:pt x="1915" y="815"/>
                </a:lnTo>
                <a:lnTo>
                  <a:pt x="1925" y="834"/>
                </a:lnTo>
                <a:lnTo>
                  <a:pt x="1940" y="850"/>
                </a:lnTo>
                <a:lnTo>
                  <a:pt x="1957" y="861"/>
                </a:lnTo>
                <a:lnTo>
                  <a:pt x="1979" y="870"/>
                </a:lnTo>
                <a:lnTo>
                  <a:pt x="2002" y="875"/>
                </a:lnTo>
                <a:lnTo>
                  <a:pt x="2028" y="876"/>
                </a:lnTo>
                <a:lnTo>
                  <a:pt x="2071" y="874"/>
                </a:lnTo>
                <a:lnTo>
                  <a:pt x="2113" y="868"/>
                </a:lnTo>
                <a:lnTo>
                  <a:pt x="2138" y="764"/>
                </a:lnTo>
                <a:lnTo>
                  <a:pt x="1905" y="764"/>
                </a:lnTo>
                <a:close/>
                <a:moveTo>
                  <a:pt x="1583" y="566"/>
                </a:moveTo>
                <a:lnTo>
                  <a:pt x="1469" y="744"/>
                </a:lnTo>
                <a:lnTo>
                  <a:pt x="1545" y="744"/>
                </a:lnTo>
                <a:lnTo>
                  <a:pt x="1583" y="566"/>
                </a:lnTo>
                <a:close/>
                <a:moveTo>
                  <a:pt x="1214" y="558"/>
                </a:moveTo>
                <a:lnTo>
                  <a:pt x="1160" y="744"/>
                </a:lnTo>
                <a:lnTo>
                  <a:pt x="1215" y="744"/>
                </a:lnTo>
                <a:lnTo>
                  <a:pt x="1214" y="558"/>
                </a:lnTo>
                <a:close/>
                <a:moveTo>
                  <a:pt x="769" y="528"/>
                </a:moveTo>
                <a:lnTo>
                  <a:pt x="752" y="593"/>
                </a:lnTo>
                <a:lnTo>
                  <a:pt x="745" y="619"/>
                </a:lnTo>
                <a:lnTo>
                  <a:pt x="730" y="675"/>
                </a:lnTo>
                <a:lnTo>
                  <a:pt x="781" y="675"/>
                </a:lnTo>
                <a:lnTo>
                  <a:pt x="788" y="674"/>
                </a:lnTo>
                <a:lnTo>
                  <a:pt x="796" y="674"/>
                </a:lnTo>
                <a:lnTo>
                  <a:pt x="820" y="670"/>
                </a:lnTo>
                <a:lnTo>
                  <a:pt x="839" y="665"/>
                </a:lnTo>
                <a:lnTo>
                  <a:pt x="856" y="657"/>
                </a:lnTo>
                <a:lnTo>
                  <a:pt x="867" y="647"/>
                </a:lnTo>
                <a:lnTo>
                  <a:pt x="877" y="633"/>
                </a:lnTo>
                <a:lnTo>
                  <a:pt x="885" y="618"/>
                </a:lnTo>
                <a:lnTo>
                  <a:pt x="892" y="599"/>
                </a:lnTo>
                <a:lnTo>
                  <a:pt x="897" y="581"/>
                </a:lnTo>
                <a:lnTo>
                  <a:pt x="899" y="566"/>
                </a:lnTo>
                <a:lnTo>
                  <a:pt x="898" y="553"/>
                </a:lnTo>
                <a:lnTo>
                  <a:pt x="894" y="544"/>
                </a:lnTo>
                <a:lnTo>
                  <a:pt x="887" y="537"/>
                </a:lnTo>
                <a:lnTo>
                  <a:pt x="874" y="533"/>
                </a:lnTo>
                <a:lnTo>
                  <a:pt x="859" y="529"/>
                </a:lnTo>
                <a:lnTo>
                  <a:pt x="839" y="528"/>
                </a:lnTo>
                <a:lnTo>
                  <a:pt x="769" y="528"/>
                </a:lnTo>
                <a:close/>
                <a:moveTo>
                  <a:pt x="1908" y="20"/>
                </a:moveTo>
                <a:lnTo>
                  <a:pt x="1908" y="476"/>
                </a:lnTo>
                <a:lnTo>
                  <a:pt x="1946" y="454"/>
                </a:lnTo>
                <a:lnTo>
                  <a:pt x="1985" y="438"/>
                </a:lnTo>
                <a:lnTo>
                  <a:pt x="2023" y="427"/>
                </a:lnTo>
                <a:lnTo>
                  <a:pt x="2062" y="421"/>
                </a:lnTo>
                <a:lnTo>
                  <a:pt x="2097" y="417"/>
                </a:lnTo>
                <a:lnTo>
                  <a:pt x="2129" y="416"/>
                </a:lnTo>
                <a:lnTo>
                  <a:pt x="2169" y="417"/>
                </a:lnTo>
                <a:lnTo>
                  <a:pt x="2206" y="422"/>
                </a:lnTo>
                <a:lnTo>
                  <a:pt x="2239" y="431"/>
                </a:lnTo>
                <a:lnTo>
                  <a:pt x="2267" y="442"/>
                </a:lnTo>
                <a:lnTo>
                  <a:pt x="2291" y="458"/>
                </a:lnTo>
                <a:lnTo>
                  <a:pt x="2309" y="478"/>
                </a:lnTo>
                <a:lnTo>
                  <a:pt x="2321" y="499"/>
                </a:lnTo>
                <a:lnTo>
                  <a:pt x="2327" y="519"/>
                </a:lnTo>
                <a:lnTo>
                  <a:pt x="2329" y="539"/>
                </a:lnTo>
                <a:lnTo>
                  <a:pt x="2328" y="559"/>
                </a:lnTo>
                <a:lnTo>
                  <a:pt x="2326" y="576"/>
                </a:lnTo>
                <a:lnTo>
                  <a:pt x="2322" y="591"/>
                </a:lnTo>
                <a:lnTo>
                  <a:pt x="2171" y="591"/>
                </a:lnTo>
                <a:lnTo>
                  <a:pt x="2171" y="572"/>
                </a:lnTo>
                <a:lnTo>
                  <a:pt x="2168" y="556"/>
                </a:lnTo>
                <a:lnTo>
                  <a:pt x="2161" y="543"/>
                </a:lnTo>
                <a:lnTo>
                  <a:pt x="2151" y="534"/>
                </a:lnTo>
                <a:lnTo>
                  <a:pt x="2139" y="527"/>
                </a:lnTo>
                <a:lnTo>
                  <a:pt x="2127" y="523"/>
                </a:lnTo>
                <a:lnTo>
                  <a:pt x="2112" y="521"/>
                </a:lnTo>
                <a:lnTo>
                  <a:pt x="2097" y="519"/>
                </a:lnTo>
                <a:lnTo>
                  <a:pt x="2064" y="523"/>
                </a:lnTo>
                <a:lnTo>
                  <a:pt x="2035" y="532"/>
                </a:lnTo>
                <a:lnTo>
                  <a:pt x="2008" y="546"/>
                </a:lnTo>
                <a:lnTo>
                  <a:pt x="1985" y="564"/>
                </a:lnTo>
                <a:lnTo>
                  <a:pt x="1965" y="587"/>
                </a:lnTo>
                <a:lnTo>
                  <a:pt x="1948" y="612"/>
                </a:lnTo>
                <a:lnTo>
                  <a:pt x="1933" y="639"/>
                </a:lnTo>
                <a:lnTo>
                  <a:pt x="1921" y="668"/>
                </a:lnTo>
                <a:lnTo>
                  <a:pt x="1913" y="698"/>
                </a:lnTo>
                <a:lnTo>
                  <a:pt x="1910" y="714"/>
                </a:lnTo>
                <a:lnTo>
                  <a:pt x="1908" y="728"/>
                </a:lnTo>
                <a:lnTo>
                  <a:pt x="1908" y="744"/>
                </a:lnTo>
                <a:lnTo>
                  <a:pt x="2030" y="744"/>
                </a:lnTo>
                <a:lnTo>
                  <a:pt x="2051" y="662"/>
                </a:lnTo>
                <a:lnTo>
                  <a:pt x="2303" y="662"/>
                </a:lnTo>
                <a:lnTo>
                  <a:pt x="2282" y="744"/>
                </a:lnTo>
                <a:lnTo>
                  <a:pt x="2408" y="744"/>
                </a:lnTo>
                <a:lnTo>
                  <a:pt x="2408" y="20"/>
                </a:lnTo>
                <a:lnTo>
                  <a:pt x="1908" y="20"/>
                </a:lnTo>
                <a:close/>
                <a:moveTo>
                  <a:pt x="1323" y="20"/>
                </a:moveTo>
                <a:lnTo>
                  <a:pt x="1323" y="744"/>
                </a:lnTo>
                <a:lnTo>
                  <a:pt x="1337" y="744"/>
                </a:lnTo>
                <a:lnTo>
                  <a:pt x="1527" y="446"/>
                </a:lnTo>
                <a:lnTo>
                  <a:pt x="1739" y="446"/>
                </a:lnTo>
                <a:lnTo>
                  <a:pt x="1675" y="744"/>
                </a:lnTo>
                <a:lnTo>
                  <a:pt x="1750" y="744"/>
                </a:lnTo>
                <a:lnTo>
                  <a:pt x="1752" y="723"/>
                </a:lnTo>
                <a:lnTo>
                  <a:pt x="1757" y="702"/>
                </a:lnTo>
                <a:lnTo>
                  <a:pt x="1767" y="668"/>
                </a:lnTo>
                <a:lnTo>
                  <a:pt x="1781" y="632"/>
                </a:lnTo>
                <a:lnTo>
                  <a:pt x="1801" y="594"/>
                </a:lnTo>
                <a:lnTo>
                  <a:pt x="1824" y="558"/>
                </a:lnTo>
                <a:lnTo>
                  <a:pt x="1824" y="20"/>
                </a:lnTo>
                <a:lnTo>
                  <a:pt x="1323" y="20"/>
                </a:lnTo>
                <a:close/>
                <a:moveTo>
                  <a:pt x="740" y="20"/>
                </a:moveTo>
                <a:lnTo>
                  <a:pt x="740" y="446"/>
                </a:lnTo>
                <a:lnTo>
                  <a:pt x="769" y="446"/>
                </a:lnTo>
                <a:lnTo>
                  <a:pt x="786" y="444"/>
                </a:lnTo>
                <a:lnTo>
                  <a:pt x="892" y="444"/>
                </a:lnTo>
                <a:lnTo>
                  <a:pt x="918" y="447"/>
                </a:lnTo>
                <a:lnTo>
                  <a:pt x="943" y="451"/>
                </a:lnTo>
                <a:lnTo>
                  <a:pt x="965" y="457"/>
                </a:lnTo>
                <a:lnTo>
                  <a:pt x="985" y="467"/>
                </a:lnTo>
                <a:lnTo>
                  <a:pt x="1001" y="482"/>
                </a:lnTo>
                <a:lnTo>
                  <a:pt x="1012" y="499"/>
                </a:lnTo>
                <a:lnTo>
                  <a:pt x="1020" y="519"/>
                </a:lnTo>
                <a:lnTo>
                  <a:pt x="1024" y="543"/>
                </a:lnTo>
                <a:lnTo>
                  <a:pt x="1022" y="571"/>
                </a:lnTo>
                <a:lnTo>
                  <a:pt x="1019" y="602"/>
                </a:lnTo>
                <a:lnTo>
                  <a:pt x="1010" y="636"/>
                </a:lnTo>
                <a:lnTo>
                  <a:pt x="996" y="665"/>
                </a:lnTo>
                <a:lnTo>
                  <a:pt x="977" y="690"/>
                </a:lnTo>
                <a:lnTo>
                  <a:pt x="955" y="713"/>
                </a:lnTo>
                <a:lnTo>
                  <a:pt x="928" y="730"/>
                </a:lnTo>
                <a:lnTo>
                  <a:pt x="897" y="744"/>
                </a:lnTo>
                <a:lnTo>
                  <a:pt x="1030" y="744"/>
                </a:lnTo>
                <a:lnTo>
                  <a:pt x="1116" y="446"/>
                </a:lnTo>
                <a:lnTo>
                  <a:pt x="1241" y="446"/>
                </a:lnTo>
                <a:lnTo>
                  <a:pt x="1241" y="20"/>
                </a:lnTo>
                <a:lnTo>
                  <a:pt x="740" y="20"/>
                </a:lnTo>
                <a:close/>
                <a:moveTo>
                  <a:pt x="157" y="20"/>
                </a:moveTo>
                <a:lnTo>
                  <a:pt x="157" y="446"/>
                </a:lnTo>
                <a:lnTo>
                  <a:pt x="277" y="446"/>
                </a:lnTo>
                <a:lnTo>
                  <a:pt x="213" y="660"/>
                </a:lnTo>
                <a:lnTo>
                  <a:pt x="412" y="446"/>
                </a:lnTo>
                <a:lnTo>
                  <a:pt x="575" y="446"/>
                </a:lnTo>
                <a:lnTo>
                  <a:pt x="321" y="707"/>
                </a:lnTo>
                <a:lnTo>
                  <a:pt x="340" y="744"/>
                </a:lnTo>
                <a:lnTo>
                  <a:pt x="575" y="744"/>
                </a:lnTo>
                <a:lnTo>
                  <a:pt x="577" y="737"/>
                </a:lnTo>
                <a:lnTo>
                  <a:pt x="649" y="498"/>
                </a:lnTo>
                <a:lnTo>
                  <a:pt x="657" y="472"/>
                </a:lnTo>
                <a:lnTo>
                  <a:pt x="657" y="20"/>
                </a:lnTo>
                <a:lnTo>
                  <a:pt x="157" y="20"/>
                </a:lnTo>
                <a:close/>
                <a:moveTo>
                  <a:pt x="138" y="0"/>
                </a:moveTo>
                <a:lnTo>
                  <a:pt x="677" y="0"/>
                </a:lnTo>
                <a:lnTo>
                  <a:pt x="677" y="446"/>
                </a:lnTo>
                <a:lnTo>
                  <a:pt x="721" y="446"/>
                </a:lnTo>
                <a:lnTo>
                  <a:pt x="721" y="0"/>
                </a:lnTo>
                <a:lnTo>
                  <a:pt x="1260" y="0"/>
                </a:lnTo>
                <a:lnTo>
                  <a:pt x="1260" y="446"/>
                </a:lnTo>
                <a:lnTo>
                  <a:pt x="1305" y="446"/>
                </a:lnTo>
                <a:lnTo>
                  <a:pt x="1305" y="0"/>
                </a:lnTo>
                <a:lnTo>
                  <a:pt x="1843" y="0"/>
                </a:lnTo>
                <a:lnTo>
                  <a:pt x="1843" y="532"/>
                </a:lnTo>
                <a:lnTo>
                  <a:pt x="1864" y="509"/>
                </a:lnTo>
                <a:lnTo>
                  <a:pt x="1888" y="489"/>
                </a:lnTo>
                <a:lnTo>
                  <a:pt x="1888" y="0"/>
                </a:lnTo>
                <a:lnTo>
                  <a:pt x="2428" y="0"/>
                </a:lnTo>
                <a:lnTo>
                  <a:pt x="2428" y="764"/>
                </a:lnTo>
                <a:lnTo>
                  <a:pt x="2277" y="764"/>
                </a:lnTo>
                <a:lnTo>
                  <a:pt x="2232" y="949"/>
                </a:lnTo>
                <a:lnTo>
                  <a:pt x="2170" y="961"/>
                </a:lnTo>
                <a:lnTo>
                  <a:pt x="2109" y="971"/>
                </a:lnTo>
                <a:lnTo>
                  <a:pt x="2048" y="976"/>
                </a:lnTo>
                <a:lnTo>
                  <a:pt x="1989" y="979"/>
                </a:lnTo>
                <a:lnTo>
                  <a:pt x="1962" y="979"/>
                </a:lnTo>
                <a:lnTo>
                  <a:pt x="1935" y="976"/>
                </a:lnTo>
                <a:lnTo>
                  <a:pt x="1906" y="971"/>
                </a:lnTo>
                <a:lnTo>
                  <a:pt x="1878" y="965"/>
                </a:lnTo>
                <a:lnTo>
                  <a:pt x="1851" y="955"/>
                </a:lnTo>
                <a:lnTo>
                  <a:pt x="1826" y="941"/>
                </a:lnTo>
                <a:lnTo>
                  <a:pt x="1802" y="924"/>
                </a:lnTo>
                <a:lnTo>
                  <a:pt x="1783" y="903"/>
                </a:lnTo>
                <a:lnTo>
                  <a:pt x="1768" y="879"/>
                </a:lnTo>
                <a:lnTo>
                  <a:pt x="1757" y="854"/>
                </a:lnTo>
                <a:lnTo>
                  <a:pt x="1751" y="825"/>
                </a:lnTo>
                <a:lnTo>
                  <a:pt x="1747" y="795"/>
                </a:lnTo>
                <a:lnTo>
                  <a:pt x="1747" y="764"/>
                </a:lnTo>
                <a:lnTo>
                  <a:pt x="1671" y="764"/>
                </a:lnTo>
                <a:lnTo>
                  <a:pt x="1629" y="968"/>
                </a:lnTo>
                <a:lnTo>
                  <a:pt x="1497" y="968"/>
                </a:lnTo>
                <a:lnTo>
                  <a:pt x="1541" y="764"/>
                </a:lnTo>
                <a:lnTo>
                  <a:pt x="1456" y="764"/>
                </a:lnTo>
                <a:lnTo>
                  <a:pt x="1328" y="968"/>
                </a:lnTo>
                <a:lnTo>
                  <a:pt x="1216" y="968"/>
                </a:lnTo>
                <a:lnTo>
                  <a:pt x="1215" y="764"/>
                </a:lnTo>
                <a:lnTo>
                  <a:pt x="1155" y="764"/>
                </a:lnTo>
                <a:lnTo>
                  <a:pt x="1098" y="968"/>
                </a:lnTo>
                <a:lnTo>
                  <a:pt x="965" y="968"/>
                </a:lnTo>
                <a:lnTo>
                  <a:pt x="1024" y="764"/>
                </a:lnTo>
                <a:lnTo>
                  <a:pt x="730" y="764"/>
                </a:lnTo>
                <a:lnTo>
                  <a:pt x="730" y="765"/>
                </a:lnTo>
                <a:lnTo>
                  <a:pt x="700" y="765"/>
                </a:lnTo>
                <a:lnTo>
                  <a:pt x="640" y="969"/>
                </a:lnTo>
                <a:lnTo>
                  <a:pt x="507" y="969"/>
                </a:lnTo>
                <a:lnTo>
                  <a:pt x="570" y="764"/>
                </a:lnTo>
                <a:lnTo>
                  <a:pt x="348" y="764"/>
                </a:lnTo>
                <a:lnTo>
                  <a:pt x="445" y="969"/>
                </a:lnTo>
                <a:lnTo>
                  <a:pt x="300" y="969"/>
                </a:lnTo>
                <a:lnTo>
                  <a:pt x="199" y="764"/>
                </a:lnTo>
                <a:lnTo>
                  <a:pt x="182" y="764"/>
                </a:lnTo>
                <a:lnTo>
                  <a:pt x="121" y="969"/>
                </a:lnTo>
                <a:lnTo>
                  <a:pt x="0" y="969"/>
                </a:lnTo>
                <a:lnTo>
                  <a:pt x="138" y="508"/>
                </a:lnTo>
                <a:lnTo>
                  <a:pt x="138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273051" y="3686630"/>
            <a:ext cx="3950607" cy="2406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normAutofit/>
          </a:bodyPr>
          <a:lstStyle>
            <a:lvl1pPr>
              <a:defRPr lang="en-US" sz="9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top"/>
          <p:cNvSpPr>
            <a:spLocks noChangeShapeType="1"/>
          </p:cNvSpPr>
          <p:nvPr userDrawn="1"/>
        </p:nvSpPr>
        <p:spPr bwMode="gray">
          <a:xfrm>
            <a:off x="0" y="906463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4" name="Line bottom"/>
          <p:cNvSpPr>
            <a:spLocks noChangeShapeType="1"/>
          </p:cNvSpPr>
          <p:nvPr userDrawn="1"/>
        </p:nvSpPr>
        <p:spPr bwMode="gray">
          <a:xfrm>
            <a:off x="0" y="6381750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7" name="Title Placeholder 54"/>
          <p:cNvSpPr>
            <a:spLocks noGrp="1"/>
          </p:cNvSpPr>
          <p:nvPr>
            <p:ph type="title"/>
          </p:nvPr>
        </p:nvSpPr>
        <p:spPr bwMode="gray">
          <a:xfrm>
            <a:off x="2288704" y="116632"/>
            <a:ext cx="7344246" cy="576064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800"/>
            </a:lvl1pPr>
          </a:lstStyle>
          <a:p>
            <a:pPr lvl="0"/>
            <a:r>
              <a:rPr lang="ru-RU" smtClean="0"/>
              <a:t>Образец заголовка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top"/>
          <p:cNvSpPr>
            <a:spLocks noChangeShapeType="1"/>
          </p:cNvSpPr>
          <p:nvPr userDrawn="1"/>
        </p:nvSpPr>
        <p:spPr bwMode="gray">
          <a:xfrm>
            <a:off x="0" y="906463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4" name="Line bottom"/>
          <p:cNvSpPr>
            <a:spLocks noChangeShapeType="1"/>
          </p:cNvSpPr>
          <p:nvPr userDrawn="1"/>
        </p:nvSpPr>
        <p:spPr bwMode="gray">
          <a:xfrm>
            <a:off x="0" y="6381750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7" name="Title Placeholder 54"/>
          <p:cNvSpPr>
            <a:spLocks noGrp="1"/>
          </p:cNvSpPr>
          <p:nvPr>
            <p:ph type="title"/>
          </p:nvPr>
        </p:nvSpPr>
        <p:spPr bwMode="gray">
          <a:xfrm>
            <a:off x="2288704" y="116632"/>
            <a:ext cx="7344246" cy="576064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800"/>
            </a:lvl1pPr>
          </a:lstStyle>
          <a:p>
            <a:pPr lvl="0"/>
            <a:r>
              <a:rPr lang="ru-RU" smtClean="0"/>
              <a:t>Образец заголовка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top"/>
          <p:cNvSpPr>
            <a:spLocks noChangeShapeType="1"/>
          </p:cNvSpPr>
          <p:nvPr userDrawn="1"/>
        </p:nvSpPr>
        <p:spPr bwMode="gray">
          <a:xfrm>
            <a:off x="0" y="906463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4" name="Line bottom"/>
          <p:cNvSpPr>
            <a:spLocks noChangeShapeType="1"/>
          </p:cNvSpPr>
          <p:nvPr userDrawn="1"/>
        </p:nvSpPr>
        <p:spPr bwMode="gray">
          <a:xfrm>
            <a:off x="0" y="6381750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7" name="Title Placeholder 54"/>
          <p:cNvSpPr>
            <a:spLocks noGrp="1"/>
          </p:cNvSpPr>
          <p:nvPr>
            <p:ph type="title"/>
          </p:nvPr>
        </p:nvSpPr>
        <p:spPr bwMode="gray">
          <a:xfrm>
            <a:off x="2288704" y="116632"/>
            <a:ext cx="7344246" cy="576064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800"/>
            </a:lvl1pPr>
          </a:lstStyle>
          <a:p>
            <a:pPr lvl="0"/>
            <a:r>
              <a:rPr lang="ru-RU" smtClean="0"/>
              <a:t>Образец заголовка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and Tw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bottom"/>
          <p:cNvSpPr>
            <a:spLocks noChangeShapeType="1"/>
          </p:cNvSpPr>
          <p:nvPr userDrawn="1"/>
        </p:nvSpPr>
        <p:spPr bwMode="gray">
          <a:xfrm>
            <a:off x="0" y="6381750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88C259-1F15-4A62-A8ED-64149F0CB7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1"/>
          <p:cNvSpPr>
            <a:spLocks/>
          </p:cNvSpPr>
          <p:nvPr userDrawn="1"/>
        </p:nvSpPr>
        <p:spPr bwMode="gray">
          <a:xfrm>
            <a:off x="0" y="0"/>
            <a:ext cx="5224463" cy="5591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22"/>
              </a:cxn>
              <a:cxn ang="0">
                <a:pos x="2247" y="3522"/>
              </a:cxn>
              <a:cxn ang="0">
                <a:pos x="3291" y="0"/>
              </a:cxn>
              <a:cxn ang="0">
                <a:pos x="0" y="0"/>
              </a:cxn>
            </a:cxnLst>
            <a:rect l="0" t="0" r="r" b="b"/>
            <a:pathLst>
              <a:path w="3291" h="3522">
                <a:moveTo>
                  <a:pt x="0" y="0"/>
                </a:moveTo>
                <a:lnTo>
                  <a:pt x="0" y="3522"/>
                </a:lnTo>
                <a:lnTo>
                  <a:pt x="2247" y="3522"/>
                </a:lnTo>
                <a:lnTo>
                  <a:pt x="3291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grpSp>
        <p:nvGrpSpPr>
          <p:cNvPr id="5" name="Group 19"/>
          <p:cNvGrpSpPr>
            <a:grpSpLocks/>
          </p:cNvGrpSpPr>
          <p:nvPr userDrawn="1"/>
        </p:nvGrpSpPr>
        <p:grpSpPr bwMode="auto">
          <a:xfrm>
            <a:off x="128588" y="0"/>
            <a:ext cx="2735262" cy="1530350"/>
            <a:chOff x="68" y="0"/>
            <a:chExt cx="1723" cy="964"/>
          </a:xfrm>
        </p:grpSpPr>
        <p:sp>
          <p:nvSpPr>
            <p:cNvPr id="6" name="Freeform 8"/>
            <p:cNvSpPr>
              <a:spLocks noEditPoints="1"/>
            </p:cNvSpPr>
            <p:nvPr userDrawn="1"/>
          </p:nvSpPr>
          <p:spPr bwMode="gray">
            <a:xfrm>
              <a:off x="199" y="248"/>
              <a:ext cx="1423" cy="489"/>
            </a:xfrm>
            <a:custGeom>
              <a:avLst/>
              <a:gdLst>
                <a:gd name="T0" fmla="*/ 1974 w 4103"/>
                <a:gd name="T1" fmla="*/ 485 h 1409"/>
                <a:gd name="T2" fmla="*/ 2267 w 4103"/>
                <a:gd name="T3" fmla="*/ 697 h 1409"/>
                <a:gd name="T4" fmla="*/ 1655 w 4103"/>
                <a:gd name="T5" fmla="*/ 656 h 1409"/>
                <a:gd name="T6" fmla="*/ 1718 w 4103"/>
                <a:gd name="T7" fmla="*/ 424 h 1409"/>
                <a:gd name="T8" fmla="*/ 970 w 4103"/>
                <a:gd name="T9" fmla="*/ 697 h 1409"/>
                <a:gd name="T10" fmla="*/ 1169 w 4103"/>
                <a:gd name="T11" fmla="*/ 416 h 1409"/>
                <a:gd name="T12" fmla="*/ 719 w 4103"/>
                <a:gd name="T13" fmla="*/ 631 h 1409"/>
                <a:gd name="T14" fmla="*/ 751 w 4103"/>
                <a:gd name="T15" fmla="*/ 630 h 1409"/>
                <a:gd name="T16" fmla="*/ 202 w 4103"/>
                <a:gd name="T17" fmla="*/ 618 h 1409"/>
                <a:gd name="T18" fmla="*/ 180 w 4103"/>
                <a:gd name="T19" fmla="*/ 697 h 1409"/>
                <a:gd name="T20" fmla="*/ 1187 w 4103"/>
                <a:gd name="T21" fmla="*/ 416 h 1409"/>
                <a:gd name="T22" fmla="*/ 115 w 4103"/>
                <a:gd name="T23" fmla="*/ 906 h 1409"/>
                <a:gd name="T24" fmla="*/ 661 w 4103"/>
                <a:gd name="T25" fmla="*/ 715 h 1409"/>
                <a:gd name="T26" fmla="*/ 1145 w 4103"/>
                <a:gd name="T27" fmla="*/ 715 h 1409"/>
                <a:gd name="T28" fmla="*/ 1697 w 4103"/>
                <a:gd name="T29" fmla="*/ 863 h 1409"/>
                <a:gd name="T30" fmla="*/ 203 w 4103"/>
                <a:gd name="T31" fmla="*/ 1286 h 1409"/>
                <a:gd name="T32" fmla="*/ 250 w 4103"/>
                <a:gd name="T33" fmla="*/ 1328 h 1409"/>
                <a:gd name="T34" fmla="*/ 556 w 4103"/>
                <a:gd name="T35" fmla="*/ 1196 h 1409"/>
                <a:gd name="T36" fmla="*/ 340 w 4103"/>
                <a:gd name="T37" fmla="*/ 1196 h 1409"/>
                <a:gd name="T38" fmla="*/ 408 w 4103"/>
                <a:gd name="T39" fmla="*/ 1225 h 1409"/>
                <a:gd name="T40" fmla="*/ 514 w 4103"/>
                <a:gd name="T41" fmla="*/ 1225 h 1409"/>
                <a:gd name="T42" fmla="*/ 631 w 4103"/>
                <a:gd name="T43" fmla="*/ 1168 h 1409"/>
                <a:gd name="T44" fmla="*/ 794 w 4103"/>
                <a:gd name="T45" fmla="*/ 1220 h 1409"/>
                <a:gd name="T46" fmla="*/ 672 w 4103"/>
                <a:gd name="T47" fmla="*/ 1348 h 1409"/>
                <a:gd name="T48" fmla="*/ 847 w 4103"/>
                <a:gd name="T49" fmla="*/ 1359 h 1409"/>
                <a:gd name="T50" fmla="*/ 943 w 4103"/>
                <a:gd name="T51" fmla="*/ 1196 h 1409"/>
                <a:gd name="T52" fmla="*/ 1129 w 4103"/>
                <a:gd name="T53" fmla="*/ 1351 h 1409"/>
                <a:gd name="T54" fmla="*/ 1198 w 4103"/>
                <a:gd name="T55" fmla="*/ 1196 h 1409"/>
                <a:gd name="T56" fmla="*/ 1280 w 4103"/>
                <a:gd name="T57" fmla="*/ 1129 h 1409"/>
                <a:gd name="T58" fmla="*/ 1253 w 4103"/>
                <a:gd name="T59" fmla="*/ 1254 h 1409"/>
                <a:gd name="T60" fmla="*/ 1489 w 4103"/>
                <a:gd name="T61" fmla="*/ 1194 h 1409"/>
                <a:gd name="T62" fmla="*/ 1546 w 4103"/>
                <a:gd name="T63" fmla="*/ 1353 h 1409"/>
                <a:gd name="T64" fmla="*/ 1714 w 4103"/>
                <a:gd name="T65" fmla="*/ 1286 h 1409"/>
                <a:gd name="T66" fmla="*/ 1761 w 4103"/>
                <a:gd name="T67" fmla="*/ 1328 h 1409"/>
                <a:gd name="T68" fmla="*/ 1976 w 4103"/>
                <a:gd name="T69" fmla="*/ 1346 h 1409"/>
                <a:gd name="T70" fmla="*/ 1842 w 4103"/>
                <a:gd name="T71" fmla="*/ 1270 h 1409"/>
                <a:gd name="T72" fmla="*/ 1887 w 4103"/>
                <a:gd name="T73" fmla="*/ 1270 h 1409"/>
                <a:gd name="T74" fmla="*/ 2110 w 4103"/>
                <a:gd name="T75" fmla="*/ 1348 h 1409"/>
                <a:gd name="T76" fmla="*/ 87 w 4103"/>
                <a:gd name="T77" fmla="*/ 1221 h 1409"/>
                <a:gd name="T78" fmla="*/ 5 w 4103"/>
                <a:gd name="T79" fmla="*/ 1271 h 1409"/>
                <a:gd name="T80" fmla="*/ 2343 w 4103"/>
                <a:gd name="T81" fmla="*/ 1322 h 1409"/>
                <a:gd name="T82" fmla="*/ 2378 w 4103"/>
                <a:gd name="T83" fmla="*/ 1249 h 1409"/>
                <a:gd name="T84" fmla="*/ 2528 w 4103"/>
                <a:gd name="T85" fmla="*/ 1221 h 1409"/>
                <a:gd name="T86" fmla="*/ 2832 w 4103"/>
                <a:gd name="T87" fmla="*/ 1192 h 1409"/>
                <a:gd name="T88" fmla="*/ 2709 w 4103"/>
                <a:gd name="T89" fmla="*/ 1348 h 1409"/>
                <a:gd name="T90" fmla="*/ 2963 w 4103"/>
                <a:gd name="T91" fmla="*/ 1216 h 1409"/>
                <a:gd name="T92" fmla="*/ 2966 w 4103"/>
                <a:gd name="T93" fmla="*/ 1195 h 1409"/>
                <a:gd name="T94" fmla="*/ 3072 w 4103"/>
                <a:gd name="T95" fmla="*/ 1348 h 1409"/>
                <a:gd name="T96" fmla="*/ 3168 w 4103"/>
                <a:gd name="T97" fmla="*/ 1335 h 1409"/>
                <a:gd name="T98" fmla="*/ 3246 w 4103"/>
                <a:gd name="T99" fmla="*/ 1220 h 1409"/>
                <a:gd name="T100" fmla="*/ 3457 w 4103"/>
                <a:gd name="T101" fmla="*/ 1348 h 1409"/>
                <a:gd name="T102" fmla="*/ 3509 w 4103"/>
                <a:gd name="T103" fmla="*/ 1194 h 1409"/>
                <a:gd name="T104" fmla="*/ 3513 w 4103"/>
                <a:gd name="T105" fmla="*/ 1168 h 1409"/>
                <a:gd name="T106" fmla="*/ 3601 w 4103"/>
                <a:gd name="T107" fmla="*/ 1196 h 1409"/>
                <a:gd name="T108" fmla="*/ 3656 w 4103"/>
                <a:gd name="T109" fmla="*/ 1317 h 1409"/>
                <a:gd name="T110" fmla="*/ 3687 w 4103"/>
                <a:gd name="T111" fmla="*/ 1406 h 1409"/>
                <a:gd name="T112" fmla="*/ 3987 w 4103"/>
                <a:gd name="T113" fmla="*/ 1145 h 1409"/>
                <a:gd name="T114" fmla="*/ 4072 w 4103"/>
                <a:gd name="T115" fmla="*/ 1129 h 1409"/>
                <a:gd name="T116" fmla="*/ 3978 w 4103"/>
                <a:gd name="T117" fmla="*/ 1225 h 14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103"/>
                <a:gd name="T178" fmla="*/ 0 h 1409"/>
                <a:gd name="T179" fmla="*/ 4103 w 4103"/>
                <a:gd name="T180" fmla="*/ 1409 h 14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103" h="1409">
                  <a:moveTo>
                    <a:pt x="2267" y="697"/>
                  </a:moveTo>
                  <a:cubicBezTo>
                    <a:pt x="2149" y="697"/>
                    <a:pt x="2149" y="697"/>
                    <a:pt x="2149" y="697"/>
                  </a:cubicBezTo>
                  <a:cubicBezTo>
                    <a:pt x="2168" y="619"/>
                    <a:pt x="2168" y="619"/>
                    <a:pt x="2168" y="619"/>
                  </a:cubicBezTo>
                  <a:cubicBezTo>
                    <a:pt x="1930" y="619"/>
                    <a:pt x="1930" y="619"/>
                    <a:pt x="1930" y="619"/>
                  </a:cubicBezTo>
                  <a:cubicBezTo>
                    <a:pt x="1911" y="697"/>
                    <a:pt x="1911" y="697"/>
                    <a:pt x="1911" y="697"/>
                  </a:cubicBezTo>
                  <a:cubicBezTo>
                    <a:pt x="1796" y="697"/>
                    <a:pt x="1796" y="697"/>
                    <a:pt x="1796" y="697"/>
                  </a:cubicBezTo>
                  <a:cubicBezTo>
                    <a:pt x="1796" y="681"/>
                    <a:pt x="1796" y="681"/>
                    <a:pt x="1796" y="681"/>
                  </a:cubicBezTo>
                  <a:cubicBezTo>
                    <a:pt x="1798" y="672"/>
                    <a:pt x="1799" y="663"/>
                    <a:pt x="1802" y="653"/>
                  </a:cubicBezTo>
                  <a:cubicBezTo>
                    <a:pt x="1823" y="569"/>
                    <a:pt x="1878" y="485"/>
                    <a:pt x="1974" y="485"/>
                  </a:cubicBezTo>
                  <a:cubicBezTo>
                    <a:pt x="2012" y="485"/>
                    <a:pt x="2050" y="499"/>
                    <a:pt x="2045" y="552"/>
                  </a:cubicBezTo>
                  <a:cubicBezTo>
                    <a:pt x="2186" y="552"/>
                    <a:pt x="2186" y="552"/>
                    <a:pt x="2186" y="552"/>
                  </a:cubicBezTo>
                  <a:cubicBezTo>
                    <a:pt x="2192" y="527"/>
                    <a:pt x="2201" y="486"/>
                    <a:pt x="2174" y="447"/>
                  </a:cubicBezTo>
                  <a:cubicBezTo>
                    <a:pt x="2145" y="406"/>
                    <a:pt x="2084" y="389"/>
                    <a:pt x="2005" y="389"/>
                  </a:cubicBezTo>
                  <a:cubicBezTo>
                    <a:pt x="1949" y="389"/>
                    <a:pt x="1867" y="398"/>
                    <a:pt x="1796" y="444"/>
                  </a:cubicBezTo>
                  <a:cubicBezTo>
                    <a:pt x="1796" y="18"/>
                    <a:pt x="1796" y="18"/>
                    <a:pt x="1796" y="18"/>
                  </a:cubicBezTo>
                  <a:cubicBezTo>
                    <a:pt x="2267" y="18"/>
                    <a:pt x="2267" y="18"/>
                    <a:pt x="2267" y="18"/>
                  </a:cubicBezTo>
                  <a:cubicBezTo>
                    <a:pt x="2267" y="697"/>
                    <a:pt x="2267" y="697"/>
                    <a:pt x="2267" y="697"/>
                  </a:cubicBezTo>
                  <a:cubicBezTo>
                    <a:pt x="2267" y="697"/>
                    <a:pt x="2267" y="697"/>
                    <a:pt x="2267" y="697"/>
                  </a:cubicBezTo>
                  <a:close/>
                  <a:moveTo>
                    <a:pt x="1989" y="812"/>
                  </a:moveTo>
                  <a:cubicBezTo>
                    <a:pt x="1962" y="817"/>
                    <a:pt x="1936" y="820"/>
                    <a:pt x="1910" y="820"/>
                  </a:cubicBezTo>
                  <a:cubicBezTo>
                    <a:pt x="1842" y="820"/>
                    <a:pt x="1795" y="788"/>
                    <a:pt x="1794" y="715"/>
                  </a:cubicBezTo>
                  <a:cubicBezTo>
                    <a:pt x="2014" y="715"/>
                    <a:pt x="2014" y="715"/>
                    <a:pt x="2014" y="715"/>
                  </a:cubicBezTo>
                  <a:cubicBezTo>
                    <a:pt x="1989" y="812"/>
                    <a:pt x="1989" y="812"/>
                    <a:pt x="1989" y="812"/>
                  </a:cubicBezTo>
                  <a:cubicBezTo>
                    <a:pt x="1989" y="812"/>
                    <a:pt x="1989" y="812"/>
                    <a:pt x="1989" y="812"/>
                  </a:cubicBezTo>
                  <a:close/>
                  <a:moveTo>
                    <a:pt x="1718" y="424"/>
                  </a:moveTo>
                  <a:cubicBezTo>
                    <a:pt x="1718" y="521"/>
                    <a:pt x="1718" y="521"/>
                    <a:pt x="1718" y="521"/>
                  </a:cubicBezTo>
                  <a:cubicBezTo>
                    <a:pt x="1685" y="567"/>
                    <a:pt x="1665" y="616"/>
                    <a:pt x="1655" y="656"/>
                  </a:cubicBezTo>
                  <a:cubicBezTo>
                    <a:pt x="1651" y="670"/>
                    <a:pt x="1649" y="684"/>
                    <a:pt x="1648" y="697"/>
                  </a:cubicBezTo>
                  <a:cubicBezTo>
                    <a:pt x="1578" y="697"/>
                    <a:pt x="1578" y="697"/>
                    <a:pt x="1578" y="697"/>
                  </a:cubicBezTo>
                  <a:cubicBezTo>
                    <a:pt x="1637" y="417"/>
                    <a:pt x="1637" y="417"/>
                    <a:pt x="1637" y="417"/>
                  </a:cubicBezTo>
                  <a:cubicBezTo>
                    <a:pt x="1438" y="416"/>
                    <a:pt x="1438" y="416"/>
                    <a:pt x="1438" y="416"/>
                  </a:cubicBezTo>
                  <a:cubicBezTo>
                    <a:pt x="1260" y="697"/>
                    <a:pt x="1260" y="697"/>
                    <a:pt x="1260" y="697"/>
                  </a:cubicBezTo>
                  <a:cubicBezTo>
                    <a:pt x="1247" y="697"/>
                    <a:pt x="1247" y="697"/>
                    <a:pt x="1247" y="697"/>
                  </a:cubicBezTo>
                  <a:cubicBezTo>
                    <a:pt x="1247" y="18"/>
                    <a:pt x="1247" y="18"/>
                    <a:pt x="1247" y="18"/>
                  </a:cubicBezTo>
                  <a:cubicBezTo>
                    <a:pt x="1718" y="18"/>
                    <a:pt x="1718" y="18"/>
                    <a:pt x="1718" y="18"/>
                  </a:cubicBezTo>
                  <a:cubicBezTo>
                    <a:pt x="1718" y="424"/>
                    <a:pt x="1718" y="424"/>
                    <a:pt x="1718" y="424"/>
                  </a:cubicBezTo>
                  <a:cubicBezTo>
                    <a:pt x="1718" y="424"/>
                    <a:pt x="1718" y="424"/>
                    <a:pt x="1718" y="424"/>
                  </a:cubicBezTo>
                  <a:close/>
                  <a:moveTo>
                    <a:pt x="1455" y="697"/>
                  </a:moveTo>
                  <a:cubicBezTo>
                    <a:pt x="1384" y="697"/>
                    <a:pt x="1384" y="697"/>
                    <a:pt x="1384" y="697"/>
                  </a:cubicBezTo>
                  <a:cubicBezTo>
                    <a:pt x="1491" y="529"/>
                    <a:pt x="1491" y="529"/>
                    <a:pt x="1491" y="529"/>
                  </a:cubicBezTo>
                  <a:cubicBezTo>
                    <a:pt x="1455" y="697"/>
                    <a:pt x="1455" y="697"/>
                    <a:pt x="1455" y="697"/>
                  </a:cubicBezTo>
                  <a:cubicBezTo>
                    <a:pt x="1455" y="697"/>
                    <a:pt x="1455" y="697"/>
                    <a:pt x="1455" y="697"/>
                  </a:cubicBezTo>
                  <a:close/>
                  <a:moveTo>
                    <a:pt x="1169" y="416"/>
                  </a:moveTo>
                  <a:cubicBezTo>
                    <a:pt x="1051" y="416"/>
                    <a:pt x="1051" y="416"/>
                    <a:pt x="1051" y="416"/>
                  </a:cubicBezTo>
                  <a:cubicBezTo>
                    <a:pt x="970" y="697"/>
                    <a:pt x="970" y="697"/>
                    <a:pt x="970" y="697"/>
                  </a:cubicBezTo>
                  <a:cubicBezTo>
                    <a:pt x="845" y="697"/>
                    <a:pt x="845" y="697"/>
                    <a:pt x="845" y="697"/>
                  </a:cubicBezTo>
                  <a:cubicBezTo>
                    <a:pt x="909" y="674"/>
                    <a:pt x="948" y="629"/>
                    <a:pt x="960" y="562"/>
                  </a:cubicBezTo>
                  <a:cubicBezTo>
                    <a:pt x="970" y="510"/>
                    <a:pt x="965" y="476"/>
                    <a:pt x="944" y="451"/>
                  </a:cubicBezTo>
                  <a:cubicBezTo>
                    <a:pt x="912" y="413"/>
                    <a:pt x="848" y="416"/>
                    <a:pt x="792" y="416"/>
                  </a:cubicBezTo>
                  <a:cubicBezTo>
                    <a:pt x="782" y="416"/>
                    <a:pt x="698" y="416"/>
                    <a:pt x="698" y="416"/>
                  </a:cubicBezTo>
                  <a:cubicBezTo>
                    <a:pt x="698" y="18"/>
                    <a:pt x="698" y="18"/>
                    <a:pt x="698" y="18"/>
                  </a:cubicBezTo>
                  <a:cubicBezTo>
                    <a:pt x="1169" y="18"/>
                    <a:pt x="1169" y="18"/>
                    <a:pt x="1169" y="18"/>
                  </a:cubicBezTo>
                  <a:cubicBezTo>
                    <a:pt x="1169" y="416"/>
                    <a:pt x="1169" y="416"/>
                    <a:pt x="1169" y="416"/>
                  </a:cubicBezTo>
                  <a:cubicBezTo>
                    <a:pt x="1169" y="416"/>
                    <a:pt x="1169" y="416"/>
                    <a:pt x="1169" y="416"/>
                  </a:cubicBezTo>
                  <a:close/>
                  <a:moveTo>
                    <a:pt x="1094" y="697"/>
                  </a:moveTo>
                  <a:cubicBezTo>
                    <a:pt x="1143" y="521"/>
                    <a:pt x="1143" y="521"/>
                    <a:pt x="1143" y="521"/>
                  </a:cubicBezTo>
                  <a:cubicBezTo>
                    <a:pt x="1145" y="697"/>
                    <a:pt x="1145" y="697"/>
                    <a:pt x="1145" y="697"/>
                  </a:cubicBezTo>
                  <a:cubicBezTo>
                    <a:pt x="1094" y="697"/>
                    <a:pt x="1094" y="697"/>
                    <a:pt x="1094" y="697"/>
                  </a:cubicBezTo>
                  <a:cubicBezTo>
                    <a:pt x="1094" y="697"/>
                    <a:pt x="1094" y="697"/>
                    <a:pt x="1094" y="697"/>
                  </a:cubicBezTo>
                  <a:close/>
                  <a:moveTo>
                    <a:pt x="751" y="630"/>
                  </a:moveTo>
                  <a:cubicBezTo>
                    <a:pt x="751" y="630"/>
                    <a:pt x="751" y="630"/>
                    <a:pt x="751" y="630"/>
                  </a:cubicBezTo>
                  <a:cubicBezTo>
                    <a:pt x="746" y="630"/>
                    <a:pt x="741" y="631"/>
                    <a:pt x="736" y="631"/>
                  </a:cubicBezTo>
                  <a:cubicBezTo>
                    <a:pt x="729" y="631"/>
                    <a:pt x="724" y="631"/>
                    <a:pt x="719" y="631"/>
                  </a:cubicBezTo>
                  <a:cubicBezTo>
                    <a:pt x="689" y="631"/>
                    <a:pt x="689" y="631"/>
                    <a:pt x="689" y="631"/>
                  </a:cubicBezTo>
                  <a:cubicBezTo>
                    <a:pt x="703" y="579"/>
                    <a:pt x="703" y="579"/>
                    <a:pt x="703" y="579"/>
                  </a:cubicBezTo>
                  <a:cubicBezTo>
                    <a:pt x="709" y="554"/>
                    <a:pt x="709" y="554"/>
                    <a:pt x="709" y="554"/>
                  </a:cubicBezTo>
                  <a:cubicBezTo>
                    <a:pt x="725" y="494"/>
                    <a:pt x="725" y="494"/>
                    <a:pt x="725" y="494"/>
                  </a:cubicBezTo>
                  <a:cubicBezTo>
                    <a:pt x="732" y="494"/>
                    <a:pt x="739" y="494"/>
                    <a:pt x="746" y="494"/>
                  </a:cubicBezTo>
                  <a:cubicBezTo>
                    <a:pt x="769" y="494"/>
                    <a:pt x="769" y="494"/>
                    <a:pt x="769" y="494"/>
                  </a:cubicBezTo>
                  <a:cubicBezTo>
                    <a:pt x="809" y="494"/>
                    <a:pt x="834" y="496"/>
                    <a:pt x="843" y="509"/>
                  </a:cubicBezTo>
                  <a:cubicBezTo>
                    <a:pt x="850" y="518"/>
                    <a:pt x="849" y="535"/>
                    <a:pt x="841" y="560"/>
                  </a:cubicBezTo>
                  <a:cubicBezTo>
                    <a:pt x="827" y="603"/>
                    <a:pt x="809" y="626"/>
                    <a:pt x="751" y="630"/>
                  </a:cubicBezTo>
                  <a:moveTo>
                    <a:pt x="620" y="441"/>
                  </a:moveTo>
                  <a:cubicBezTo>
                    <a:pt x="613" y="465"/>
                    <a:pt x="613" y="465"/>
                    <a:pt x="613" y="465"/>
                  </a:cubicBezTo>
                  <a:cubicBezTo>
                    <a:pt x="545" y="689"/>
                    <a:pt x="545" y="689"/>
                    <a:pt x="545" y="689"/>
                  </a:cubicBezTo>
                  <a:cubicBezTo>
                    <a:pt x="542" y="697"/>
                    <a:pt x="542" y="697"/>
                    <a:pt x="542" y="697"/>
                  </a:cubicBezTo>
                  <a:cubicBezTo>
                    <a:pt x="321" y="697"/>
                    <a:pt x="321" y="697"/>
                    <a:pt x="321" y="697"/>
                  </a:cubicBezTo>
                  <a:cubicBezTo>
                    <a:pt x="303" y="661"/>
                    <a:pt x="303" y="661"/>
                    <a:pt x="303" y="661"/>
                  </a:cubicBezTo>
                  <a:cubicBezTo>
                    <a:pt x="542" y="417"/>
                    <a:pt x="542" y="417"/>
                    <a:pt x="542" y="417"/>
                  </a:cubicBezTo>
                  <a:cubicBezTo>
                    <a:pt x="389" y="417"/>
                    <a:pt x="389" y="417"/>
                    <a:pt x="389" y="417"/>
                  </a:cubicBezTo>
                  <a:cubicBezTo>
                    <a:pt x="202" y="618"/>
                    <a:pt x="202" y="618"/>
                    <a:pt x="202" y="618"/>
                  </a:cubicBezTo>
                  <a:cubicBezTo>
                    <a:pt x="262" y="417"/>
                    <a:pt x="262" y="417"/>
                    <a:pt x="262" y="417"/>
                  </a:cubicBezTo>
                  <a:cubicBezTo>
                    <a:pt x="149" y="417"/>
                    <a:pt x="149" y="417"/>
                    <a:pt x="149" y="417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620" y="18"/>
                    <a:pt x="620" y="18"/>
                    <a:pt x="620" y="18"/>
                  </a:cubicBezTo>
                  <a:cubicBezTo>
                    <a:pt x="620" y="441"/>
                    <a:pt x="620" y="441"/>
                    <a:pt x="620" y="441"/>
                  </a:cubicBezTo>
                  <a:cubicBezTo>
                    <a:pt x="620" y="441"/>
                    <a:pt x="620" y="441"/>
                    <a:pt x="620" y="441"/>
                  </a:cubicBezTo>
                  <a:close/>
                  <a:moveTo>
                    <a:pt x="178" y="697"/>
                  </a:moveTo>
                  <a:cubicBezTo>
                    <a:pt x="179" y="695"/>
                    <a:pt x="179" y="695"/>
                    <a:pt x="179" y="695"/>
                  </a:cubicBezTo>
                  <a:cubicBezTo>
                    <a:pt x="180" y="697"/>
                    <a:pt x="180" y="697"/>
                    <a:pt x="180" y="697"/>
                  </a:cubicBezTo>
                  <a:cubicBezTo>
                    <a:pt x="178" y="697"/>
                    <a:pt x="178" y="697"/>
                    <a:pt x="178" y="697"/>
                  </a:cubicBezTo>
                  <a:cubicBezTo>
                    <a:pt x="178" y="697"/>
                    <a:pt x="178" y="697"/>
                    <a:pt x="178" y="697"/>
                  </a:cubicBezTo>
                  <a:close/>
                  <a:moveTo>
                    <a:pt x="1778" y="0"/>
                  </a:moveTo>
                  <a:cubicBezTo>
                    <a:pt x="1778" y="457"/>
                    <a:pt x="1778" y="457"/>
                    <a:pt x="1778" y="457"/>
                  </a:cubicBezTo>
                  <a:cubicBezTo>
                    <a:pt x="1763" y="469"/>
                    <a:pt x="1749" y="483"/>
                    <a:pt x="1736" y="498"/>
                  </a:cubicBezTo>
                  <a:cubicBezTo>
                    <a:pt x="1736" y="0"/>
                    <a:pt x="1736" y="0"/>
                    <a:pt x="1736" y="0"/>
                  </a:cubicBezTo>
                  <a:cubicBezTo>
                    <a:pt x="1229" y="0"/>
                    <a:pt x="1229" y="0"/>
                    <a:pt x="1229" y="0"/>
                  </a:cubicBezTo>
                  <a:cubicBezTo>
                    <a:pt x="1229" y="416"/>
                    <a:pt x="1229" y="416"/>
                    <a:pt x="1229" y="416"/>
                  </a:cubicBezTo>
                  <a:cubicBezTo>
                    <a:pt x="1187" y="416"/>
                    <a:pt x="1187" y="416"/>
                    <a:pt x="1187" y="416"/>
                  </a:cubicBezTo>
                  <a:cubicBezTo>
                    <a:pt x="1187" y="0"/>
                    <a:pt x="1187" y="0"/>
                    <a:pt x="1187" y="0"/>
                  </a:cubicBezTo>
                  <a:cubicBezTo>
                    <a:pt x="680" y="0"/>
                    <a:pt x="680" y="0"/>
                    <a:pt x="680" y="0"/>
                  </a:cubicBezTo>
                  <a:cubicBezTo>
                    <a:pt x="680" y="417"/>
                    <a:pt x="680" y="417"/>
                    <a:pt x="680" y="417"/>
                  </a:cubicBezTo>
                  <a:cubicBezTo>
                    <a:pt x="638" y="417"/>
                    <a:pt x="638" y="417"/>
                    <a:pt x="638" y="417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475"/>
                    <a:pt x="131" y="475"/>
                    <a:pt x="131" y="475"/>
                  </a:cubicBezTo>
                  <a:cubicBezTo>
                    <a:pt x="2" y="906"/>
                    <a:pt x="2" y="906"/>
                    <a:pt x="2" y="906"/>
                  </a:cubicBezTo>
                  <a:cubicBezTo>
                    <a:pt x="115" y="906"/>
                    <a:pt x="115" y="906"/>
                    <a:pt x="115" y="906"/>
                  </a:cubicBezTo>
                  <a:cubicBezTo>
                    <a:pt x="173" y="715"/>
                    <a:pt x="173" y="715"/>
                    <a:pt x="173" y="715"/>
                  </a:cubicBezTo>
                  <a:cubicBezTo>
                    <a:pt x="189" y="715"/>
                    <a:pt x="189" y="715"/>
                    <a:pt x="189" y="715"/>
                  </a:cubicBezTo>
                  <a:cubicBezTo>
                    <a:pt x="283" y="906"/>
                    <a:pt x="283" y="906"/>
                    <a:pt x="283" y="906"/>
                  </a:cubicBezTo>
                  <a:cubicBezTo>
                    <a:pt x="421" y="906"/>
                    <a:pt x="421" y="906"/>
                    <a:pt x="421" y="906"/>
                  </a:cubicBezTo>
                  <a:cubicBezTo>
                    <a:pt x="329" y="715"/>
                    <a:pt x="329" y="715"/>
                    <a:pt x="329" y="715"/>
                  </a:cubicBezTo>
                  <a:cubicBezTo>
                    <a:pt x="537" y="715"/>
                    <a:pt x="537" y="715"/>
                    <a:pt x="537" y="715"/>
                  </a:cubicBezTo>
                  <a:cubicBezTo>
                    <a:pt x="479" y="906"/>
                    <a:pt x="479" y="906"/>
                    <a:pt x="479" y="906"/>
                  </a:cubicBezTo>
                  <a:cubicBezTo>
                    <a:pt x="604" y="906"/>
                    <a:pt x="604" y="906"/>
                    <a:pt x="604" y="906"/>
                  </a:cubicBezTo>
                  <a:cubicBezTo>
                    <a:pt x="661" y="715"/>
                    <a:pt x="661" y="715"/>
                    <a:pt x="661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727" y="715"/>
                    <a:pt x="727" y="715"/>
                    <a:pt x="727" y="715"/>
                  </a:cubicBezTo>
                  <a:cubicBezTo>
                    <a:pt x="730" y="715"/>
                    <a:pt x="730" y="715"/>
                    <a:pt x="730" y="715"/>
                  </a:cubicBezTo>
                  <a:cubicBezTo>
                    <a:pt x="965" y="715"/>
                    <a:pt x="965" y="715"/>
                    <a:pt x="965" y="715"/>
                  </a:cubicBezTo>
                  <a:cubicBezTo>
                    <a:pt x="910" y="905"/>
                    <a:pt x="910" y="905"/>
                    <a:pt x="910" y="905"/>
                  </a:cubicBezTo>
                  <a:cubicBezTo>
                    <a:pt x="1035" y="905"/>
                    <a:pt x="1035" y="905"/>
                    <a:pt x="1035" y="905"/>
                  </a:cubicBezTo>
                  <a:cubicBezTo>
                    <a:pt x="1088" y="715"/>
                    <a:pt x="1088" y="715"/>
                    <a:pt x="1088" y="715"/>
                  </a:cubicBezTo>
                  <a:cubicBezTo>
                    <a:pt x="1145" y="715"/>
                    <a:pt x="1145" y="715"/>
                    <a:pt x="1145" y="715"/>
                  </a:cubicBezTo>
                  <a:cubicBezTo>
                    <a:pt x="1146" y="905"/>
                    <a:pt x="1146" y="905"/>
                    <a:pt x="1146" y="905"/>
                  </a:cubicBezTo>
                  <a:cubicBezTo>
                    <a:pt x="1252" y="905"/>
                    <a:pt x="1252" y="905"/>
                    <a:pt x="1252" y="905"/>
                  </a:cubicBezTo>
                  <a:cubicBezTo>
                    <a:pt x="1372" y="715"/>
                    <a:pt x="1372" y="715"/>
                    <a:pt x="1372" y="715"/>
                  </a:cubicBezTo>
                  <a:cubicBezTo>
                    <a:pt x="1451" y="715"/>
                    <a:pt x="1451" y="715"/>
                    <a:pt x="1451" y="715"/>
                  </a:cubicBezTo>
                  <a:cubicBezTo>
                    <a:pt x="1410" y="905"/>
                    <a:pt x="1410" y="905"/>
                    <a:pt x="1410" y="905"/>
                  </a:cubicBezTo>
                  <a:cubicBezTo>
                    <a:pt x="1534" y="905"/>
                    <a:pt x="1534" y="905"/>
                    <a:pt x="1534" y="905"/>
                  </a:cubicBezTo>
                  <a:cubicBezTo>
                    <a:pt x="1574" y="715"/>
                    <a:pt x="1574" y="715"/>
                    <a:pt x="1574" y="715"/>
                  </a:cubicBezTo>
                  <a:cubicBezTo>
                    <a:pt x="1645" y="715"/>
                    <a:pt x="1645" y="715"/>
                    <a:pt x="1645" y="715"/>
                  </a:cubicBezTo>
                  <a:cubicBezTo>
                    <a:pt x="1643" y="774"/>
                    <a:pt x="1658" y="827"/>
                    <a:pt x="1697" y="863"/>
                  </a:cubicBezTo>
                  <a:cubicBezTo>
                    <a:pt x="1745" y="907"/>
                    <a:pt x="1818" y="916"/>
                    <a:pt x="1872" y="916"/>
                  </a:cubicBezTo>
                  <a:cubicBezTo>
                    <a:pt x="1947" y="916"/>
                    <a:pt x="2024" y="905"/>
                    <a:pt x="2102" y="888"/>
                  </a:cubicBezTo>
                  <a:cubicBezTo>
                    <a:pt x="2145" y="715"/>
                    <a:pt x="2145" y="715"/>
                    <a:pt x="2145" y="715"/>
                  </a:cubicBezTo>
                  <a:cubicBezTo>
                    <a:pt x="2285" y="715"/>
                    <a:pt x="2285" y="715"/>
                    <a:pt x="2285" y="715"/>
                  </a:cubicBezTo>
                  <a:cubicBezTo>
                    <a:pt x="2285" y="0"/>
                    <a:pt x="2285" y="0"/>
                    <a:pt x="2285" y="0"/>
                  </a:cubicBezTo>
                  <a:cubicBezTo>
                    <a:pt x="1778" y="0"/>
                    <a:pt x="1778" y="0"/>
                    <a:pt x="1778" y="0"/>
                  </a:cubicBezTo>
                  <a:cubicBezTo>
                    <a:pt x="1778" y="0"/>
                    <a:pt x="1778" y="0"/>
                    <a:pt x="1778" y="0"/>
                  </a:cubicBezTo>
                  <a:close/>
                  <a:moveTo>
                    <a:pt x="222" y="1195"/>
                  </a:moveTo>
                  <a:cubicBezTo>
                    <a:pt x="203" y="1286"/>
                    <a:pt x="203" y="1286"/>
                    <a:pt x="203" y="1286"/>
                  </a:cubicBezTo>
                  <a:cubicBezTo>
                    <a:pt x="200" y="1299"/>
                    <a:pt x="196" y="1320"/>
                    <a:pt x="220" y="1320"/>
                  </a:cubicBezTo>
                  <a:cubicBezTo>
                    <a:pt x="249" y="1320"/>
                    <a:pt x="253" y="1298"/>
                    <a:pt x="259" y="1272"/>
                  </a:cubicBezTo>
                  <a:cubicBezTo>
                    <a:pt x="275" y="1195"/>
                    <a:pt x="275" y="1195"/>
                    <a:pt x="275" y="1195"/>
                  </a:cubicBezTo>
                  <a:cubicBezTo>
                    <a:pt x="321" y="1195"/>
                    <a:pt x="321" y="1195"/>
                    <a:pt x="321" y="1195"/>
                  </a:cubicBezTo>
                  <a:cubicBezTo>
                    <a:pt x="300" y="1296"/>
                    <a:pt x="300" y="1296"/>
                    <a:pt x="300" y="1296"/>
                  </a:cubicBezTo>
                  <a:cubicBezTo>
                    <a:pt x="294" y="1329"/>
                    <a:pt x="293" y="1333"/>
                    <a:pt x="292" y="1337"/>
                  </a:cubicBezTo>
                  <a:cubicBezTo>
                    <a:pt x="292" y="1341"/>
                    <a:pt x="291" y="1344"/>
                    <a:pt x="291" y="1348"/>
                  </a:cubicBezTo>
                  <a:cubicBezTo>
                    <a:pt x="247" y="1348"/>
                    <a:pt x="247" y="1348"/>
                    <a:pt x="247" y="1348"/>
                  </a:cubicBezTo>
                  <a:cubicBezTo>
                    <a:pt x="250" y="1328"/>
                    <a:pt x="250" y="1328"/>
                    <a:pt x="250" y="1328"/>
                  </a:cubicBezTo>
                  <a:cubicBezTo>
                    <a:pt x="244" y="1334"/>
                    <a:pt x="229" y="1352"/>
                    <a:pt x="200" y="1352"/>
                  </a:cubicBezTo>
                  <a:cubicBezTo>
                    <a:pt x="179" y="1352"/>
                    <a:pt x="164" y="1343"/>
                    <a:pt x="158" y="1331"/>
                  </a:cubicBezTo>
                  <a:cubicBezTo>
                    <a:pt x="151" y="1319"/>
                    <a:pt x="155" y="1297"/>
                    <a:pt x="157" y="1290"/>
                  </a:cubicBezTo>
                  <a:cubicBezTo>
                    <a:pt x="177" y="1195"/>
                    <a:pt x="177" y="1195"/>
                    <a:pt x="177" y="1195"/>
                  </a:cubicBezTo>
                  <a:cubicBezTo>
                    <a:pt x="222" y="1195"/>
                    <a:pt x="222" y="1195"/>
                    <a:pt x="222" y="1195"/>
                  </a:cubicBezTo>
                  <a:cubicBezTo>
                    <a:pt x="222" y="1195"/>
                    <a:pt x="222" y="1195"/>
                    <a:pt x="222" y="1195"/>
                  </a:cubicBezTo>
                  <a:close/>
                  <a:moveTo>
                    <a:pt x="514" y="1225"/>
                  </a:moveTo>
                  <a:cubicBezTo>
                    <a:pt x="550" y="1225"/>
                    <a:pt x="550" y="1225"/>
                    <a:pt x="550" y="1225"/>
                  </a:cubicBezTo>
                  <a:cubicBezTo>
                    <a:pt x="556" y="1196"/>
                    <a:pt x="556" y="1196"/>
                    <a:pt x="556" y="1196"/>
                  </a:cubicBezTo>
                  <a:cubicBezTo>
                    <a:pt x="520" y="1196"/>
                    <a:pt x="520" y="1196"/>
                    <a:pt x="520" y="1196"/>
                  </a:cubicBezTo>
                  <a:cubicBezTo>
                    <a:pt x="530" y="1149"/>
                    <a:pt x="530" y="1149"/>
                    <a:pt x="530" y="1149"/>
                  </a:cubicBezTo>
                  <a:cubicBezTo>
                    <a:pt x="482" y="1166"/>
                    <a:pt x="482" y="1166"/>
                    <a:pt x="482" y="1166"/>
                  </a:cubicBezTo>
                  <a:cubicBezTo>
                    <a:pt x="475" y="1196"/>
                    <a:pt x="475" y="1196"/>
                    <a:pt x="475" y="1196"/>
                  </a:cubicBezTo>
                  <a:cubicBezTo>
                    <a:pt x="414" y="1196"/>
                    <a:pt x="414" y="1196"/>
                    <a:pt x="414" y="1196"/>
                  </a:cubicBezTo>
                  <a:cubicBezTo>
                    <a:pt x="424" y="1149"/>
                    <a:pt x="424" y="1149"/>
                    <a:pt x="424" y="1149"/>
                  </a:cubicBezTo>
                  <a:cubicBezTo>
                    <a:pt x="376" y="1166"/>
                    <a:pt x="376" y="1166"/>
                    <a:pt x="376" y="1166"/>
                  </a:cubicBezTo>
                  <a:cubicBezTo>
                    <a:pt x="369" y="1196"/>
                    <a:pt x="369" y="1196"/>
                    <a:pt x="369" y="1196"/>
                  </a:cubicBezTo>
                  <a:cubicBezTo>
                    <a:pt x="340" y="1196"/>
                    <a:pt x="340" y="1196"/>
                    <a:pt x="340" y="1196"/>
                  </a:cubicBezTo>
                  <a:cubicBezTo>
                    <a:pt x="333" y="1225"/>
                    <a:pt x="333" y="1225"/>
                    <a:pt x="333" y="1225"/>
                  </a:cubicBezTo>
                  <a:cubicBezTo>
                    <a:pt x="363" y="1225"/>
                    <a:pt x="363" y="1225"/>
                    <a:pt x="363" y="1225"/>
                  </a:cubicBezTo>
                  <a:cubicBezTo>
                    <a:pt x="345" y="1310"/>
                    <a:pt x="345" y="1310"/>
                    <a:pt x="345" y="1310"/>
                  </a:cubicBezTo>
                  <a:cubicBezTo>
                    <a:pt x="342" y="1322"/>
                    <a:pt x="336" y="1351"/>
                    <a:pt x="382" y="1351"/>
                  </a:cubicBezTo>
                  <a:cubicBezTo>
                    <a:pt x="389" y="1351"/>
                    <a:pt x="402" y="1350"/>
                    <a:pt x="417" y="1346"/>
                  </a:cubicBezTo>
                  <a:cubicBezTo>
                    <a:pt x="424" y="1317"/>
                    <a:pt x="424" y="1317"/>
                    <a:pt x="424" y="1317"/>
                  </a:cubicBezTo>
                  <a:cubicBezTo>
                    <a:pt x="418" y="1317"/>
                    <a:pt x="415" y="1317"/>
                    <a:pt x="408" y="1317"/>
                  </a:cubicBezTo>
                  <a:cubicBezTo>
                    <a:pt x="388" y="1317"/>
                    <a:pt x="391" y="1309"/>
                    <a:pt x="393" y="1295"/>
                  </a:cubicBezTo>
                  <a:cubicBezTo>
                    <a:pt x="408" y="1225"/>
                    <a:pt x="408" y="1225"/>
                    <a:pt x="408" y="1225"/>
                  </a:cubicBezTo>
                  <a:cubicBezTo>
                    <a:pt x="469" y="1225"/>
                    <a:pt x="469" y="1225"/>
                    <a:pt x="469" y="1225"/>
                  </a:cubicBezTo>
                  <a:cubicBezTo>
                    <a:pt x="451" y="1310"/>
                    <a:pt x="451" y="1310"/>
                    <a:pt x="451" y="1310"/>
                  </a:cubicBezTo>
                  <a:cubicBezTo>
                    <a:pt x="448" y="1322"/>
                    <a:pt x="442" y="1351"/>
                    <a:pt x="488" y="1351"/>
                  </a:cubicBezTo>
                  <a:cubicBezTo>
                    <a:pt x="495" y="1351"/>
                    <a:pt x="508" y="1350"/>
                    <a:pt x="523" y="1346"/>
                  </a:cubicBezTo>
                  <a:cubicBezTo>
                    <a:pt x="530" y="1317"/>
                    <a:pt x="530" y="1317"/>
                    <a:pt x="530" y="1317"/>
                  </a:cubicBezTo>
                  <a:cubicBezTo>
                    <a:pt x="524" y="1317"/>
                    <a:pt x="521" y="1317"/>
                    <a:pt x="514" y="1317"/>
                  </a:cubicBezTo>
                  <a:cubicBezTo>
                    <a:pt x="494" y="1317"/>
                    <a:pt x="496" y="1309"/>
                    <a:pt x="499" y="1295"/>
                  </a:cubicBezTo>
                  <a:cubicBezTo>
                    <a:pt x="514" y="1225"/>
                    <a:pt x="514" y="1225"/>
                    <a:pt x="514" y="1225"/>
                  </a:cubicBezTo>
                  <a:cubicBezTo>
                    <a:pt x="514" y="1225"/>
                    <a:pt x="514" y="1225"/>
                    <a:pt x="514" y="1225"/>
                  </a:cubicBezTo>
                  <a:close/>
                  <a:moveTo>
                    <a:pt x="579" y="1194"/>
                  </a:moveTo>
                  <a:cubicBezTo>
                    <a:pt x="624" y="1194"/>
                    <a:pt x="624" y="1194"/>
                    <a:pt x="624" y="1194"/>
                  </a:cubicBezTo>
                  <a:cubicBezTo>
                    <a:pt x="591" y="1348"/>
                    <a:pt x="591" y="1348"/>
                    <a:pt x="591" y="1348"/>
                  </a:cubicBezTo>
                  <a:cubicBezTo>
                    <a:pt x="546" y="1348"/>
                    <a:pt x="546" y="1348"/>
                    <a:pt x="546" y="1348"/>
                  </a:cubicBezTo>
                  <a:cubicBezTo>
                    <a:pt x="579" y="1194"/>
                    <a:pt x="579" y="1194"/>
                    <a:pt x="579" y="1194"/>
                  </a:cubicBezTo>
                  <a:cubicBezTo>
                    <a:pt x="579" y="1194"/>
                    <a:pt x="579" y="1194"/>
                    <a:pt x="579" y="1194"/>
                  </a:cubicBezTo>
                  <a:close/>
                  <a:moveTo>
                    <a:pt x="591" y="1129"/>
                  </a:moveTo>
                  <a:cubicBezTo>
                    <a:pt x="640" y="1129"/>
                    <a:pt x="640" y="1129"/>
                    <a:pt x="640" y="1129"/>
                  </a:cubicBezTo>
                  <a:cubicBezTo>
                    <a:pt x="631" y="1168"/>
                    <a:pt x="631" y="1168"/>
                    <a:pt x="631" y="1168"/>
                  </a:cubicBezTo>
                  <a:cubicBezTo>
                    <a:pt x="583" y="1168"/>
                    <a:pt x="583" y="1168"/>
                    <a:pt x="583" y="1168"/>
                  </a:cubicBezTo>
                  <a:cubicBezTo>
                    <a:pt x="591" y="1129"/>
                    <a:pt x="591" y="1129"/>
                    <a:pt x="591" y="1129"/>
                  </a:cubicBezTo>
                  <a:cubicBezTo>
                    <a:pt x="591" y="1129"/>
                    <a:pt x="591" y="1129"/>
                    <a:pt x="591" y="1129"/>
                  </a:cubicBezTo>
                  <a:close/>
                  <a:moveTo>
                    <a:pt x="653" y="1222"/>
                  </a:moveTo>
                  <a:cubicBezTo>
                    <a:pt x="654" y="1221"/>
                    <a:pt x="657" y="1205"/>
                    <a:pt x="659" y="1194"/>
                  </a:cubicBezTo>
                  <a:cubicBezTo>
                    <a:pt x="702" y="1194"/>
                    <a:pt x="702" y="1194"/>
                    <a:pt x="702" y="1194"/>
                  </a:cubicBezTo>
                  <a:cubicBezTo>
                    <a:pt x="698" y="1217"/>
                    <a:pt x="698" y="1217"/>
                    <a:pt x="698" y="1217"/>
                  </a:cubicBezTo>
                  <a:cubicBezTo>
                    <a:pt x="704" y="1210"/>
                    <a:pt x="720" y="1191"/>
                    <a:pt x="753" y="1191"/>
                  </a:cubicBezTo>
                  <a:cubicBezTo>
                    <a:pt x="784" y="1191"/>
                    <a:pt x="793" y="1209"/>
                    <a:pt x="794" y="1220"/>
                  </a:cubicBezTo>
                  <a:cubicBezTo>
                    <a:pt x="796" y="1229"/>
                    <a:pt x="795" y="1236"/>
                    <a:pt x="789" y="1265"/>
                  </a:cubicBezTo>
                  <a:cubicBezTo>
                    <a:pt x="771" y="1348"/>
                    <a:pt x="771" y="1348"/>
                    <a:pt x="771" y="1348"/>
                  </a:cubicBezTo>
                  <a:cubicBezTo>
                    <a:pt x="725" y="1348"/>
                    <a:pt x="725" y="1348"/>
                    <a:pt x="725" y="1348"/>
                  </a:cubicBezTo>
                  <a:cubicBezTo>
                    <a:pt x="746" y="1253"/>
                    <a:pt x="746" y="1253"/>
                    <a:pt x="746" y="1253"/>
                  </a:cubicBezTo>
                  <a:cubicBezTo>
                    <a:pt x="747" y="1246"/>
                    <a:pt x="748" y="1241"/>
                    <a:pt x="746" y="1236"/>
                  </a:cubicBezTo>
                  <a:cubicBezTo>
                    <a:pt x="745" y="1230"/>
                    <a:pt x="739" y="1223"/>
                    <a:pt x="728" y="1223"/>
                  </a:cubicBezTo>
                  <a:cubicBezTo>
                    <a:pt x="718" y="1223"/>
                    <a:pt x="708" y="1227"/>
                    <a:pt x="702" y="1235"/>
                  </a:cubicBezTo>
                  <a:cubicBezTo>
                    <a:pt x="698" y="1239"/>
                    <a:pt x="694" y="1246"/>
                    <a:pt x="691" y="1258"/>
                  </a:cubicBezTo>
                  <a:cubicBezTo>
                    <a:pt x="672" y="1348"/>
                    <a:pt x="672" y="1348"/>
                    <a:pt x="672" y="1348"/>
                  </a:cubicBezTo>
                  <a:cubicBezTo>
                    <a:pt x="627" y="1348"/>
                    <a:pt x="627" y="1348"/>
                    <a:pt x="627" y="1348"/>
                  </a:cubicBezTo>
                  <a:cubicBezTo>
                    <a:pt x="653" y="1222"/>
                    <a:pt x="653" y="1222"/>
                    <a:pt x="653" y="1222"/>
                  </a:cubicBezTo>
                  <a:cubicBezTo>
                    <a:pt x="653" y="1222"/>
                    <a:pt x="653" y="1222"/>
                    <a:pt x="653" y="1222"/>
                  </a:cubicBezTo>
                  <a:close/>
                  <a:moveTo>
                    <a:pt x="985" y="1196"/>
                  </a:moveTo>
                  <a:cubicBezTo>
                    <a:pt x="981" y="1207"/>
                    <a:pt x="978" y="1218"/>
                    <a:pt x="975" y="1233"/>
                  </a:cubicBezTo>
                  <a:cubicBezTo>
                    <a:pt x="951" y="1346"/>
                    <a:pt x="951" y="1346"/>
                    <a:pt x="951" y="1346"/>
                  </a:cubicBezTo>
                  <a:cubicBezTo>
                    <a:pt x="939" y="1403"/>
                    <a:pt x="891" y="1409"/>
                    <a:pt x="861" y="1409"/>
                  </a:cubicBezTo>
                  <a:cubicBezTo>
                    <a:pt x="839" y="1409"/>
                    <a:pt x="797" y="1406"/>
                    <a:pt x="804" y="1359"/>
                  </a:cubicBezTo>
                  <a:cubicBezTo>
                    <a:pt x="847" y="1359"/>
                    <a:pt x="847" y="1359"/>
                    <a:pt x="847" y="1359"/>
                  </a:cubicBezTo>
                  <a:cubicBezTo>
                    <a:pt x="847" y="1362"/>
                    <a:pt x="847" y="1367"/>
                    <a:pt x="850" y="1372"/>
                  </a:cubicBezTo>
                  <a:cubicBezTo>
                    <a:pt x="852" y="1376"/>
                    <a:pt x="858" y="1380"/>
                    <a:pt x="869" y="1380"/>
                  </a:cubicBezTo>
                  <a:cubicBezTo>
                    <a:pt x="883" y="1380"/>
                    <a:pt x="896" y="1374"/>
                    <a:pt x="902" y="1360"/>
                  </a:cubicBezTo>
                  <a:cubicBezTo>
                    <a:pt x="905" y="1353"/>
                    <a:pt x="906" y="1347"/>
                    <a:pt x="912" y="1324"/>
                  </a:cubicBezTo>
                  <a:cubicBezTo>
                    <a:pt x="893" y="1343"/>
                    <a:pt x="877" y="1345"/>
                    <a:pt x="866" y="1345"/>
                  </a:cubicBezTo>
                  <a:cubicBezTo>
                    <a:pt x="822" y="1345"/>
                    <a:pt x="809" y="1307"/>
                    <a:pt x="817" y="1270"/>
                  </a:cubicBezTo>
                  <a:cubicBezTo>
                    <a:pt x="825" y="1231"/>
                    <a:pt x="855" y="1194"/>
                    <a:pt x="899" y="1194"/>
                  </a:cubicBezTo>
                  <a:cubicBezTo>
                    <a:pt x="927" y="1194"/>
                    <a:pt x="934" y="1209"/>
                    <a:pt x="937" y="1216"/>
                  </a:cubicBezTo>
                  <a:cubicBezTo>
                    <a:pt x="943" y="1196"/>
                    <a:pt x="943" y="1196"/>
                    <a:pt x="943" y="1196"/>
                  </a:cubicBezTo>
                  <a:cubicBezTo>
                    <a:pt x="985" y="1196"/>
                    <a:pt x="985" y="1196"/>
                    <a:pt x="985" y="1196"/>
                  </a:cubicBezTo>
                  <a:cubicBezTo>
                    <a:pt x="985" y="1196"/>
                    <a:pt x="985" y="1196"/>
                    <a:pt x="985" y="1196"/>
                  </a:cubicBezTo>
                  <a:close/>
                  <a:moveTo>
                    <a:pt x="883" y="1315"/>
                  </a:moveTo>
                  <a:cubicBezTo>
                    <a:pt x="914" y="1315"/>
                    <a:pt x="922" y="1277"/>
                    <a:pt x="924" y="1271"/>
                  </a:cubicBezTo>
                  <a:cubicBezTo>
                    <a:pt x="927" y="1253"/>
                    <a:pt x="930" y="1224"/>
                    <a:pt x="903" y="1224"/>
                  </a:cubicBezTo>
                  <a:cubicBezTo>
                    <a:pt x="886" y="1224"/>
                    <a:pt x="869" y="1237"/>
                    <a:pt x="862" y="1270"/>
                  </a:cubicBezTo>
                  <a:cubicBezTo>
                    <a:pt x="861" y="1277"/>
                    <a:pt x="853" y="1315"/>
                    <a:pt x="883" y="1315"/>
                  </a:cubicBezTo>
                  <a:moveTo>
                    <a:pt x="1164" y="1346"/>
                  </a:moveTo>
                  <a:cubicBezTo>
                    <a:pt x="1149" y="1350"/>
                    <a:pt x="1136" y="1351"/>
                    <a:pt x="1129" y="1351"/>
                  </a:cubicBezTo>
                  <a:cubicBezTo>
                    <a:pt x="1083" y="1351"/>
                    <a:pt x="1089" y="1322"/>
                    <a:pt x="1092" y="1310"/>
                  </a:cubicBezTo>
                  <a:cubicBezTo>
                    <a:pt x="1110" y="1225"/>
                    <a:pt x="1110" y="1225"/>
                    <a:pt x="1110" y="1225"/>
                  </a:cubicBezTo>
                  <a:cubicBezTo>
                    <a:pt x="1080" y="1225"/>
                    <a:pt x="1080" y="1225"/>
                    <a:pt x="1080" y="1225"/>
                  </a:cubicBezTo>
                  <a:cubicBezTo>
                    <a:pt x="1087" y="1196"/>
                    <a:pt x="1087" y="1196"/>
                    <a:pt x="1087" y="1196"/>
                  </a:cubicBezTo>
                  <a:cubicBezTo>
                    <a:pt x="1116" y="1196"/>
                    <a:pt x="1116" y="1196"/>
                    <a:pt x="1116" y="1196"/>
                  </a:cubicBezTo>
                  <a:cubicBezTo>
                    <a:pt x="1123" y="1166"/>
                    <a:pt x="1123" y="1166"/>
                    <a:pt x="1123" y="1166"/>
                  </a:cubicBezTo>
                  <a:cubicBezTo>
                    <a:pt x="1171" y="1149"/>
                    <a:pt x="1171" y="1149"/>
                    <a:pt x="1171" y="1149"/>
                  </a:cubicBezTo>
                  <a:cubicBezTo>
                    <a:pt x="1161" y="1196"/>
                    <a:pt x="1161" y="1196"/>
                    <a:pt x="1161" y="1196"/>
                  </a:cubicBezTo>
                  <a:cubicBezTo>
                    <a:pt x="1198" y="1196"/>
                    <a:pt x="1198" y="1196"/>
                    <a:pt x="1198" y="1196"/>
                  </a:cubicBezTo>
                  <a:cubicBezTo>
                    <a:pt x="1191" y="1225"/>
                    <a:pt x="1191" y="1225"/>
                    <a:pt x="1191" y="1225"/>
                  </a:cubicBezTo>
                  <a:cubicBezTo>
                    <a:pt x="1155" y="1225"/>
                    <a:pt x="1155" y="1225"/>
                    <a:pt x="1155" y="1225"/>
                  </a:cubicBezTo>
                  <a:cubicBezTo>
                    <a:pt x="1140" y="1295"/>
                    <a:pt x="1140" y="1295"/>
                    <a:pt x="1140" y="1295"/>
                  </a:cubicBezTo>
                  <a:cubicBezTo>
                    <a:pt x="1137" y="1309"/>
                    <a:pt x="1135" y="1317"/>
                    <a:pt x="1155" y="1317"/>
                  </a:cubicBezTo>
                  <a:cubicBezTo>
                    <a:pt x="1162" y="1317"/>
                    <a:pt x="1165" y="1317"/>
                    <a:pt x="1171" y="1317"/>
                  </a:cubicBezTo>
                  <a:cubicBezTo>
                    <a:pt x="1164" y="1346"/>
                    <a:pt x="1164" y="1346"/>
                    <a:pt x="1164" y="1346"/>
                  </a:cubicBezTo>
                  <a:cubicBezTo>
                    <a:pt x="1164" y="1346"/>
                    <a:pt x="1164" y="1346"/>
                    <a:pt x="1164" y="1346"/>
                  </a:cubicBezTo>
                  <a:close/>
                  <a:moveTo>
                    <a:pt x="1235" y="1129"/>
                  </a:moveTo>
                  <a:cubicBezTo>
                    <a:pt x="1280" y="1129"/>
                    <a:pt x="1280" y="1129"/>
                    <a:pt x="1280" y="1129"/>
                  </a:cubicBezTo>
                  <a:cubicBezTo>
                    <a:pt x="1261" y="1216"/>
                    <a:pt x="1261" y="1216"/>
                    <a:pt x="1261" y="1216"/>
                  </a:cubicBezTo>
                  <a:cubicBezTo>
                    <a:pt x="1268" y="1208"/>
                    <a:pt x="1283" y="1193"/>
                    <a:pt x="1311" y="1193"/>
                  </a:cubicBezTo>
                  <a:cubicBezTo>
                    <a:pt x="1334" y="1193"/>
                    <a:pt x="1346" y="1204"/>
                    <a:pt x="1351" y="1214"/>
                  </a:cubicBezTo>
                  <a:cubicBezTo>
                    <a:pt x="1355" y="1221"/>
                    <a:pt x="1356" y="1235"/>
                    <a:pt x="1352" y="1255"/>
                  </a:cubicBezTo>
                  <a:cubicBezTo>
                    <a:pt x="1332" y="1348"/>
                    <a:pt x="1332" y="1348"/>
                    <a:pt x="1332" y="1348"/>
                  </a:cubicBezTo>
                  <a:cubicBezTo>
                    <a:pt x="1288" y="1348"/>
                    <a:pt x="1288" y="1348"/>
                    <a:pt x="1288" y="1348"/>
                  </a:cubicBezTo>
                  <a:cubicBezTo>
                    <a:pt x="1307" y="1256"/>
                    <a:pt x="1307" y="1256"/>
                    <a:pt x="1307" y="1256"/>
                  </a:cubicBezTo>
                  <a:cubicBezTo>
                    <a:pt x="1309" y="1248"/>
                    <a:pt x="1314" y="1223"/>
                    <a:pt x="1289" y="1223"/>
                  </a:cubicBezTo>
                  <a:cubicBezTo>
                    <a:pt x="1276" y="1223"/>
                    <a:pt x="1259" y="1230"/>
                    <a:pt x="1253" y="1254"/>
                  </a:cubicBezTo>
                  <a:cubicBezTo>
                    <a:pt x="1234" y="1348"/>
                    <a:pt x="1234" y="1348"/>
                    <a:pt x="1234" y="1348"/>
                  </a:cubicBezTo>
                  <a:cubicBezTo>
                    <a:pt x="1189" y="1348"/>
                    <a:pt x="1189" y="1348"/>
                    <a:pt x="1189" y="1348"/>
                  </a:cubicBezTo>
                  <a:cubicBezTo>
                    <a:pt x="1235" y="1129"/>
                    <a:pt x="1235" y="1129"/>
                    <a:pt x="1235" y="1129"/>
                  </a:cubicBezTo>
                  <a:cubicBezTo>
                    <a:pt x="1235" y="1129"/>
                    <a:pt x="1235" y="1129"/>
                    <a:pt x="1235" y="1129"/>
                  </a:cubicBezTo>
                  <a:close/>
                  <a:moveTo>
                    <a:pt x="1387" y="1232"/>
                  </a:moveTo>
                  <a:cubicBezTo>
                    <a:pt x="1389" y="1225"/>
                    <a:pt x="1392" y="1203"/>
                    <a:pt x="1393" y="1194"/>
                  </a:cubicBezTo>
                  <a:cubicBezTo>
                    <a:pt x="1435" y="1194"/>
                    <a:pt x="1435" y="1194"/>
                    <a:pt x="1435" y="1194"/>
                  </a:cubicBezTo>
                  <a:cubicBezTo>
                    <a:pt x="1430" y="1223"/>
                    <a:pt x="1430" y="1223"/>
                    <a:pt x="1430" y="1223"/>
                  </a:cubicBezTo>
                  <a:cubicBezTo>
                    <a:pt x="1438" y="1211"/>
                    <a:pt x="1452" y="1192"/>
                    <a:pt x="1489" y="1194"/>
                  </a:cubicBezTo>
                  <a:cubicBezTo>
                    <a:pt x="1480" y="1234"/>
                    <a:pt x="1480" y="1234"/>
                    <a:pt x="1480" y="1234"/>
                  </a:cubicBezTo>
                  <a:cubicBezTo>
                    <a:pt x="1435" y="1230"/>
                    <a:pt x="1428" y="1253"/>
                    <a:pt x="1424" y="1273"/>
                  </a:cubicBezTo>
                  <a:cubicBezTo>
                    <a:pt x="1408" y="1348"/>
                    <a:pt x="1408" y="1348"/>
                    <a:pt x="1408" y="1348"/>
                  </a:cubicBezTo>
                  <a:cubicBezTo>
                    <a:pt x="1363" y="1348"/>
                    <a:pt x="1363" y="1348"/>
                    <a:pt x="1363" y="1348"/>
                  </a:cubicBezTo>
                  <a:cubicBezTo>
                    <a:pt x="1387" y="1232"/>
                    <a:pt x="1387" y="1232"/>
                    <a:pt x="1387" y="1232"/>
                  </a:cubicBezTo>
                  <a:cubicBezTo>
                    <a:pt x="1387" y="1232"/>
                    <a:pt x="1387" y="1232"/>
                    <a:pt x="1387" y="1232"/>
                  </a:cubicBezTo>
                  <a:close/>
                  <a:moveTo>
                    <a:pt x="1582" y="1191"/>
                  </a:moveTo>
                  <a:cubicBezTo>
                    <a:pt x="1637" y="1191"/>
                    <a:pt x="1654" y="1229"/>
                    <a:pt x="1644" y="1271"/>
                  </a:cubicBezTo>
                  <a:cubicBezTo>
                    <a:pt x="1635" y="1315"/>
                    <a:pt x="1602" y="1353"/>
                    <a:pt x="1546" y="1353"/>
                  </a:cubicBezTo>
                  <a:cubicBezTo>
                    <a:pt x="1503" y="1353"/>
                    <a:pt x="1474" y="1326"/>
                    <a:pt x="1485" y="1273"/>
                  </a:cubicBezTo>
                  <a:cubicBezTo>
                    <a:pt x="1493" y="1236"/>
                    <a:pt x="1521" y="1191"/>
                    <a:pt x="1582" y="1191"/>
                  </a:cubicBezTo>
                  <a:moveTo>
                    <a:pt x="1555" y="1322"/>
                  </a:moveTo>
                  <a:cubicBezTo>
                    <a:pt x="1574" y="1322"/>
                    <a:pt x="1590" y="1310"/>
                    <a:pt x="1599" y="1270"/>
                  </a:cubicBezTo>
                  <a:cubicBezTo>
                    <a:pt x="1603" y="1250"/>
                    <a:pt x="1605" y="1221"/>
                    <a:pt x="1575" y="1221"/>
                  </a:cubicBezTo>
                  <a:cubicBezTo>
                    <a:pt x="1543" y="1221"/>
                    <a:pt x="1534" y="1259"/>
                    <a:pt x="1531" y="1273"/>
                  </a:cubicBezTo>
                  <a:cubicBezTo>
                    <a:pt x="1524" y="1307"/>
                    <a:pt x="1532" y="1322"/>
                    <a:pt x="1555" y="1322"/>
                  </a:cubicBezTo>
                  <a:moveTo>
                    <a:pt x="1734" y="1195"/>
                  </a:moveTo>
                  <a:cubicBezTo>
                    <a:pt x="1714" y="1286"/>
                    <a:pt x="1714" y="1286"/>
                    <a:pt x="1714" y="1286"/>
                  </a:cubicBezTo>
                  <a:cubicBezTo>
                    <a:pt x="1711" y="1299"/>
                    <a:pt x="1707" y="1320"/>
                    <a:pt x="1731" y="1320"/>
                  </a:cubicBezTo>
                  <a:cubicBezTo>
                    <a:pt x="1760" y="1320"/>
                    <a:pt x="1765" y="1298"/>
                    <a:pt x="1770" y="1272"/>
                  </a:cubicBezTo>
                  <a:cubicBezTo>
                    <a:pt x="1786" y="1195"/>
                    <a:pt x="1786" y="1195"/>
                    <a:pt x="1786" y="1195"/>
                  </a:cubicBezTo>
                  <a:cubicBezTo>
                    <a:pt x="1833" y="1195"/>
                    <a:pt x="1833" y="1195"/>
                    <a:pt x="1833" y="1195"/>
                  </a:cubicBezTo>
                  <a:cubicBezTo>
                    <a:pt x="1811" y="1296"/>
                    <a:pt x="1811" y="1296"/>
                    <a:pt x="1811" y="1296"/>
                  </a:cubicBezTo>
                  <a:cubicBezTo>
                    <a:pt x="1805" y="1329"/>
                    <a:pt x="1804" y="1333"/>
                    <a:pt x="1804" y="1337"/>
                  </a:cubicBezTo>
                  <a:cubicBezTo>
                    <a:pt x="1803" y="1341"/>
                    <a:pt x="1802" y="1344"/>
                    <a:pt x="1802" y="1348"/>
                  </a:cubicBezTo>
                  <a:cubicBezTo>
                    <a:pt x="1758" y="1348"/>
                    <a:pt x="1758" y="1348"/>
                    <a:pt x="1758" y="1348"/>
                  </a:cubicBezTo>
                  <a:cubicBezTo>
                    <a:pt x="1761" y="1328"/>
                    <a:pt x="1761" y="1328"/>
                    <a:pt x="1761" y="1328"/>
                  </a:cubicBezTo>
                  <a:cubicBezTo>
                    <a:pt x="1756" y="1334"/>
                    <a:pt x="1740" y="1352"/>
                    <a:pt x="1711" y="1352"/>
                  </a:cubicBezTo>
                  <a:cubicBezTo>
                    <a:pt x="1690" y="1352"/>
                    <a:pt x="1675" y="1343"/>
                    <a:pt x="1669" y="1331"/>
                  </a:cubicBezTo>
                  <a:cubicBezTo>
                    <a:pt x="1662" y="1319"/>
                    <a:pt x="1666" y="1297"/>
                    <a:pt x="1668" y="1290"/>
                  </a:cubicBezTo>
                  <a:cubicBezTo>
                    <a:pt x="1688" y="1195"/>
                    <a:pt x="1688" y="1195"/>
                    <a:pt x="1688" y="1195"/>
                  </a:cubicBezTo>
                  <a:cubicBezTo>
                    <a:pt x="1734" y="1195"/>
                    <a:pt x="1734" y="1195"/>
                    <a:pt x="1734" y="1195"/>
                  </a:cubicBezTo>
                  <a:cubicBezTo>
                    <a:pt x="1734" y="1195"/>
                    <a:pt x="1734" y="1195"/>
                    <a:pt x="1734" y="1195"/>
                  </a:cubicBezTo>
                  <a:close/>
                  <a:moveTo>
                    <a:pt x="2010" y="1196"/>
                  </a:moveTo>
                  <a:cubicBezTo>
                    <a:pt x="2006" y="1207"/>
                    <a:pt x="2003" y="1218"/>
                    <a:pt x="2000" y="1233"/>
                  </a:cubicBezTo>
                  <a:cubicBezTo>
                    <a:pt x="1976" y="1346"/>
                    <a:pt x="1976" y="1346"/>
                    <a:pt x="1976" y="1346"/>
                  </a:cubicBezTo>
                  <a:cubicBezTo>
                    <a:pt x="1964" y="1403"/>
                    <a:pt x="1915" y="1409"/>
                    <a:pt x="1886" y="1409"/>
                  </a:cubicBezTo>
                  <a:cubicBezTo>
                    <a:pt x="1864" y="1409"/>
                    <a:pt x="1822" y="1406"/>
                    <a:pt x="1829" y="1359"/>
                  </a:cubicBezTo>
                  <a:cubicBezTo>
                    <a:pt x="1872" y="1359"/>
                    <a:pt x="1872" y="1359"/>
                    <a:pt x="1872" y="1359"/>
                  </a:cubicBezTo>
                  <a:cubicBezTo>
                    <a:pt x="1872" y="1362"/>
                    <a:pt x="1871" y="1367"/>
                    <a:pt x="1874" y="1372"/>
                  </a:cubicBezTo>
                  <a:cubicBezTo>
                    <a:pt x="1877" y="1376"/>
                    <a:pt x="1883" y="1380"/>
                    <a:pt x="1894" y="1380"/>
                  </a:cubicBezTo>
                  <a:cubicBezTo>
                    <a:pt x="1908" y="1380"/>
                    <a:pt x="1921" y="1374"/>
                    <a:pt x="1926" y="1360"/>
                  </a:cubicBezTo>
                  <a:cubicBezTo>
                    <a:pt x="1930" y="1353"/>
                    <a:pt x="1931" y="1347"/>
                    <a:pt x="1937" y="1324"/>
                  </a:cubicBezTo>
                  <a:cubicBezTo>
                    <a:pt x="1918" y="1343"/>
                    <a:pt x="1901" y="1345"/>
                    <a:pt x="1891" y="1345"/>
                  </a:cubicBezTo>
                  <a:cubicBezTo>
                    <a:pt x="1847" y="1345"/>
                    <a:pt x="1834" y="1307"/>
                    <a:pt x="1842" y="1270"/>
                  </a:cubicBezTo>
                  <a:cubicBezTo>
                    <a:pt x="1850" y="1231"/>
                    <a:pt x="1880" y="1194"/>
                    <a:pt x="1924" y="1194"/>
                  </a:cubicBezTo>
                  <a:cubicBezTo>
                    <a:pt x="1952" y="1194"/>
                    <a:pt x="1959" y="1209"/>
                    <a:pt x="1962" y="1216"/>
                  </a:cubicBezTo>
                  <a:cubicBezTo>
                    <a:pt x="1968" y="1196"/>
                    <a:pt x="1968" y="1196"/>
                    <a:pt x="1968" y="1196"/>
                  </a:cubicBezTo>
                  <a:cubicBezTo>
                    <a:pt x="2010" y="1196"/>
                    <a:pt x="2010" y="1196"/>
                    <a:pt x="2010" y="1196"/>
                  </a:cubicBezTo>
                  <a:cubicBezTo>
                    <a:pt x="2010" y="1196"/>
                    <a:pt x="2010" y="1196"/>
                    <a:pt x="2010" y="1196"/>
                  </a:cubicBezTo>
                  <a:close/>
                  <a:moveTo>
                    <a:pt x="1908" y="1315"/>
                  </a:moveTo>
                  <a:cubicBezTo>
                    <a:pt x="1939" y="1315"/>
                    <a:pt x="1947" y="1277"/>
                    <a:pt x="1948" y="1271"/>
                  </a:cubicBezTo>
                  <a:cubicBezTo>
                    <a:pt x="1952" y="1253"/>
                    <a:pt x="1955" y="1224"/>
                    <a:pt x="1928" y="1224"/>
                  </a:cubicBezTo>
                  <a:cubicBezTo>
                    <a:pt x="1911" y="1224"/>
                    <a:pt x="1894" y="1237"/>
                    <a:pt x="1887" y="1270"/>
                  </a:cubicBezTo>
                  <a:cubicBezTo>
                    <a:pt x="1885" y="1277"/>
                    <a:pt x="1878" y="1315"/>
                    <a:pt x="1908" y="1315"/>
                  </a:cubicBezTo>
                  <a:moveTo>
                    <a:pt x="2058" y="1129"/>
                  </a:moveTo>
                  <a:cubicBezTo>
                    <a:pt x="2102" y="1129"/>
                    <a:pt x="2102" y="1129"/>
                    <a:pt x="2102" y="1129"/>
                  </a:cubicBezTo>
                  <a:cubicBezTo>
                    <a:pt x="2084" y="1216"/>
                    <a:pt x="2084" y="1216"/>
                    <a:pt x="2084" y="1216"/>
                  </a:cubicBezTo>
                  <a:cubicBezTo>
                    <a:pt x="2091" y="1208"/>
                    <a:pt x="2105" y="1193"/>
                    <a:pt x="2133" y="1193"/>
                  </a:cubicBezTo>
                  <a:cubicBezTo>
                    <a:pt x="2156" y="1193"/>
                    <a:pt x="2168" y="1204"/>
                    <a:pt x="2174" y="1214"/>
                  </a:cubicBezTo>
                  <a:cubicBezTo>
                    <a:pt x="2177" y="1221"/>
                    <a:pt x="2179" y="1235"/>
                    <a:pt x="2175" y="1255"/>
                  </a:cubicBezTo>
                  <a:cubicBezTo>
                    <a:pt x="2155" y="1348"/>
                    <a:pt x="2155" y="1348"/>
                    <a:pt x="2155" y="1348"/>
                  </a:cubicBezTo>
                  <a:cubicBezTo>
                    <a:pt x="2110" y="1348"/>
                    <a:pt x="2110" y="1348"/>
                    <a:pt x="2110" y="1348"/>
                  </a:cubicBezTo>
                  <a:cubicBezTo>
                    <a:pt x="2130" y="1256"/>
                    <a:pt x="2130" y="1256"/>
                    <a:pt x="2130" y="1256"/>
                  </a:cubicBezTo>
                  <a:cubicBezTo>
                    <a:pt x="2131" y="1248"/>
                    <a:pt x="2137" y="1223"/>
                    <a:pt x="2112" y="1223"/>
                  </a:cubicBezTo>
                  <a:cubicBezTo>
                    <a:pt x="2099" y="1223"/>
                    <a:pt x="2081" y="1230"/>
                    <a:pt x="2076" y="1254"/>
                  </a:cubicBezTo>
                  <a:cubicBezTo>
                    <a:pt x="2057" y="1348"/>
                    <a:pt x="2057" y="1348"/>
                    <a:pt x="2057" y="1348"/>
                  </a:cubicBezTo>
                  <a:cubicBezTo>
                    <a:pt x="2012" y="1348"/>
                    <a:pt x="2012" y="1348"/>
                    <a:pt x="2012" y="1348"/>
                  </a:cubicBezTo>
                  <a:cubicBezTo>
                    <a:pt x="2058" y="1129"/>
                    <a:pt x="2058" y="1129"/>
                    <a:pt x="2058" y="1129"/>
                  </a:cubicBezTo>
                  <a:cubicBezTo>
                    <a:pt x="2058" y="1129"/>
                    <a:pt x="2058" y="1129"/>
                    <a:pt x="2058" y="1129"/>
                  </a:cubicBezTo>
                  <a:close/>
                  <a:moveTo>
                    <a:pt x="100" y="1249"/>
                  </a:moveTo>
                  <a:cubicBezTo>
                    <a:pt x="101" y="1244"/>
                    <a:pt x="104" y="1221"/>
                    <a:pt x="87" y="1221"/>
                  </a:cubicBezTo>
                  <a:cubicBezTo>
                    <a:pt x="66" y="1221"/>
                    <a:pt x="56" y="1253"/>
                    <a:pt x="53" y="1270"/>
                  </a:cubicBezTo>
                  <a:cubicBezTo>
                    <a:pt x="51" y="1278"/>
                    <a:pt x="46" y="1306"/>
                    <a:pt x="54" y="1317"/>
                  </a:cubicBezTo>
                  <a:cubicBezTo>
                    <a:pt x="57" y="1321"/>
                    <a:pt x="61" y="1322"/>
                    <a:pt x="65" y="1322"/>
                  </a:cubicBezTo>
                  <a:cubicBezTo>
                    <a:pt x="70" y="1322"/>
                    <a:pt x="84" y="1320"/>
                    <a:pt x="92" y="1292"/>
                  </a:cubicBezTo>
                  <a:cubicBezTo>
                    <a:pt x="136" y="1292"/>
                    <a:pt x="136" y="1292"/>
                    <a:pt x="136" y="1292"/>
                  </a:cubicBezTo>
                  <a:cubicBezTo>
                    <a:pt x="133" y="1304"/>
                    <a:pt x="128" y="1323"/>
                    <a:pt x="107" y="1337"/>
                  </a:cubicBezTo>
                  <a:cubicBezTo>
                    <a:pt x="94" y="1347"/>
                    <a:pt x="79" y="1352"/>
                    <a:pt x="60" y="1352"/>
                  </a:cubicBezTo>
                  <a:cubicBezTo>
                    <a:pt x="40" y="1352"/>
                    <a:pt x="23" y="1347"/>
                    <a:pt x="12" y="1331"/>
                  </a:cubicBezTo>
                  <a:cubicBezTo>
                    <a:pt x="2" y="1316"/>
                    <a:pt x="0" y="1296"/>
                    <a:pt x="5" y="1271"/>
                  </a:cubicBezTo>
                  <a:cubicBezTo>
                    <a:pt x="20" y="1201"/>
                    <a:pt x="74" y="1192"/>
                    <a:pt x="94" y="1192"/>
                  </a:cubicBezTo>
                  <a:cubicBezTo>
                    <a:pt x="122" y="1192"/>
                    <a:pt x="153" y="1207"/>
                    <a:pt x="144" y="1249"/>
                  </a:cubicBezTo>
                  <a:cubicBezTo>
                    <a:pt x="100" y="1249"/>
                    <a:pt x="100" y="1249"/>
                    <a:pt x="100" y="1249"/>
                  </a:cubicBezTo>
                  <a:cubicBezTo>
                    <a:pt x="100" y="1249"/>
                    <a:pt x="100" y="1249"/>
                    <a:pt x="100" y="1249"/>
                  </a:cubicBezTo>
                  <a:close/>
                  <a:moveTo>
                    <a:pt x="2378" y="1249"/>
                  </a:moveTo>
                  <a:cubicBezTo>
                    <a:pt x="2379" y="1244"/>
                    <a:pt x="2382" y="1221"/>
                    <a:pt x="2365" y="1221"/>
                  </a:cubicBezTo>
                  <a:cubicBezTo>
                    <a:pt x="2344" y="1221"/>
                    <a:pt x="2335" y="1253"/>
                    <a:pt x="2331" y="1270"/>
                  </a:cubicBezTo>
                  <a:cubicBezTo>
                    <a:pt x="2329" y="1278"/>
                    <a:pt x="2324" y="1306"/>
                    <a:pt x="2332" y="1317"/>
                  </a:cubicBezTo>
                  <a:cubicBezTo>
                    <a:pt x="2335" y="1321"/>
                    <a:pt x="2340" y="1322"/>
                    <a:pt x="2343" y="1322"/>
                  </a:cubicBezTo>
                  <a:cubicBezTo>
                    <a:pt x="2348" y="1322"/>
                    <a:pt x="2362" y="1320"/>
                    <a:pt x="2370" y="1292"/>
                  </a:cubicBezTo>
                  <a:cubicBezTo>
                    <a:pt x="2414" y="1292"/>
                    <a:pt x="2414" y="1292"/>
                    <a:pt x="2414" y="1292"/>
                  </a:cubicBezTo>
                  <a:cubicBezTo>
                    <a:pt x="2411" y="1304"/>
                    <a:pt x="2406" y="1323"/>
                    <a:pt x="2385" y="1337"/>
                  </a:cubicBezTo>
                  <a:cubicBezTo>
                    <a:pt x="2372" y="1347"/>
                    <a:pt x="2357" y="1352"/>
                    <a:pt x="2338" y="1352"/>
                  </a:cubicBezTo>
                  <a:cubicBezTo>
                    <a:pt x="2318" y="1352"/>
                    <a:pt x="2301" y="1347"/>
                    <a:pt x="2290" y="1331"/>
                  </a:cubicBezTo>
                  <a:cubicBezTo>
                    <a:pt x="2280" y="1316"/>
                    <a:pt x="2278" y="1296"/>
                    <a:pt x="2284" y="1271"/>
                  </a:cubicBezTo>
                  <a:cubicBezTo>
                    <a:pt x="2299" y="1201"/>
                    <a:pt x="2352" y="1192"/>
                    <a:pt x="2372" y="1192"/>
                  </a:cubicBezTo>
                  <a:cubicBezTo>
                    <a:pt x="2401" y="1192"/>
                    <a:pt x="2431" y="1207"/>
                    <a:pt x="2423" y="1249"/>
                  </a:cubicBezTo>
                  <a:cubicBezTo>
                    <a:pt x="2378" y="1249"/>
                    <a:pt x="2378" y="1249"/>
                    <a:pt x="2378" y="1249"/>
                  </a:cubicBezTo>
                  <a:cubicBezTo>
                    <a:pt x="2378" y="1249"/>
                    <a:pt x="2378" y="1249"/>
                    <a:pt x="2378" y="1249"/>
                  </a:cubicBezTo>
                  <a:close/>
                  <a:moveTo>
                    <a:pt x="2534" y="1191"/>
                  </a:moveTo>
                  <a:cubicBezTo>
                    <a:pt x="2589" y="1191"/>
                    <a:pt x="2606" y="1229"/>
                    <a:pt x="2597" y="1271"/>
                  </a:cubicBezTo>
                  <a:cubicBezTo>
                    <a:pt x="2587" y="1315"/>
                    <a:pt x="2554" y="1353"/>
                    <a:pt x="2498" y="1353"/>
                  </a:cubicBezTo>
                  <a:cubicBezTo>
                    <a:pt x="2454" y="1353"/>
                    <a:pt x="2426" y="1326"/>
                    <a:pt x="2437" y="1273"/>
                  </a:cubicBezTo>
                  <a:cubicBezTo>
                    <a:pt x="2445" y="1236"/>
                    <a:pt x="2474" y="1191"/>
                    <a:pt x="2534" y="1191"/>
                  </a:cubicBezTo>
                  <a:moveTo>
                    <a:pt x="2507" y="1322"/>
                  </a:moveTo>
                  <a:cubicBezTo>
                    <a:pt x="2527" y="1322"/>
                    <a:pt x="2542" y="1310"/>
                    <a:pt x="2551" y="1270"/>
                  </a:cubicBezTo>
                  <a:cubicBezTo>
                    <a:pt x="2555" y="1250"/>
                    <a:pt x="2557" y="1221"/>
                    <a:pt x="2528" y="1221"/>
                  </a:cubicBezTo>
                  <a:cubicBezTo>
                    <a:pt x="2495" y="1221"/>
                    <a:pt x="2486" y="1259"/>
                    <a:pt x="2484" y="1273"/>
                  </a:cubicBezTo>
                  <a:cubicBezTo>
                    <a:pt x="2476" y="1307"/>
                    <a:pt x="2484" y="1322"/>
                    <a:pt x="2507" y="1322"/>
                  </a:cubicBezTo>
                  <a:moveTo>
                    <a:pt x="2637" y="1223"/>
                  </a:moveTo>
                  <a:cubicBezTo>
                    <a:pt x="2639" y="1214"/>
                    <a:pt x="2640" y="1205"/>
                    <a:pt x="2641" y="1195"/>
                  </a:cubicBezTo>
                  <a:cubicBezTo>
                    <a:pt x="2685" y="1195"/>
                    <a:pt x="2685" y="1195"/>
                    <a:pt x="2685" y="1195"/>
                  </a:cubicBezTo>
                  <a:cubicBezTo>
                    <a:pt x="2682" y="1214"/>
                    <a:pt x="2682" y="1214"/>
                    <a:pt x="2682" y="1214"/>
                  </a:cubicBezTo>
                  <a:cubicBezTo>
                    <a:pt x="2688" y="1208"/>
                    <a:pt x="2704" y="1192"/>
                    <a:pt x="2734" y="1192"/>
                  </a:cubicBezTo>
                  <a:cubicBezTo>
                    <a:pt x="2769" y="1192"/>
                    <a:pt x="2775" y="1213"/>
                    <a:pt x="2776" y="1220"/>
                  </a:cubicBezTo>
                  <a:cubicBezTo>
                    <a:pt x="2795" y="1196"/>
                    <a:pt x="2816" y="1192"/>
                    <a:pt x="2832" y="1192"/>
                  </a:cubicBezTo>
                  <a:cubicBezTo>
                    <a:pt x="2862" y="1192"/>
                    <a:pt x="2871" y="1210"/>
                    <a:pt x="2873" y="1216"/>
                  </a:cubicBezTo>
                  <a:cubicBezTo>
                    <a:pt x="2878" y="1230"/>
                    <a:pt x="2874" y="1248"/>
                    <a:pt x="2871" y="1261"/>
                  </a:cubicBezTo>
                  <a:cubicBezTo>
                    <a:pt x="2853" y="1348"/>
                    <a:pt x="2853" y="1348"/>
                    <a:pt x="2853" y="1348"/>
                  </a:cubicBezTo>
                  <a:cubicBezTo>
                    <a:pt x="2807" y="1348"/>
                    <a:pt x="2807" y="1348"/>
                    <a:pt x="2807" y="1348"/>
                  </a:cubicBezTo>
                  <a:cubicBezTo>
                    <a:pt x="2827" y="1258"/>
                    <a:pt x="2827" y="1258"/>
                    <a:pt x="2827" y="1258"/>
                  </a:cubicBezTo>
                  <a:cubicBezTo>
                    <a:pt x="2830" y="1242"/>
                    <a:pt x="2832" y="1223"/>
                    <a:pt x="2808" y="1223"/>
                  </a:cubicBezTo>
                  <a:cubicBezTo>
                    <a:pt x="2781" y="1223"/>
                    <a:pt x="2775" y="1249"/>
                    <a:pt x="2771" y="1271"/>
                  </a:cubicBezTo>
                  <a:cubicBezTo>
                    <a:pt x="2754" y="1348"/>
                    <a:pt x="2754" y="1348"/>
                    <a:pt x="2754" y="1348"/>
                  </a:cubicBezTo>
                  <a:cubicBezTo>
                    <a:pt x="2709" y="1348"/>
                    <a:pt x="2709" y="1348"/>
                    <a:pt x="2709" y="1348"/>
                  </a:cubicBezTo>
                  <a:cubicBezTo>
                    <a:pt x="2728" y="1257"/>
                    <a:pt x="2728" y="1257"/>
                    <a:pt x="2728" y="1257"/>
                  </a:cubicBezTo>
                  <a:cubicBezTo>
                    <a:pt x="2731" y="1245"/>
                    <a:pt x="2735" y="1223"/>
                    <a:pt x="2710" y="1223"/>
                  </a:cubicBezTo>
                  <a:cubicBezTo>
                    <a:pt x="2682" y="1223"/>
                    <a:pt x="2677" y="1248"/>
                    <a:pt x="2674" y="1258"/>
                  </a:cubicBezTo>
                  <a:cubicBezTo>
                    <a:pt x="2655" y="1348"/>
                    <a:pt x="2655" y="1348"/>
                    <a:pt x="2655" y="1348"/>
                  </a:cubicBezTo>
                  <a:cubicBezTo>
                    <a:pt x="2610" y="1348"/>
                    <a:pt x="2610" y="1348"/>
                    <a:pt x="2610" y="1348"/>
                  </a:cubicBezTo>
                  <a:cubicBezTo>
                    <a:pt x="2637" y="1223"/>
                    <a:pt x="2637" y="1223"/>
                    <a:pt x="2637" y="1223"/>
                  </a:cubicBezTo>
                  <a:cubicBezTo>
                    <a:pt x="2637" y="1223"/>
                    <a:pt x="2637" y="1223"/>
                    <a:pt x="2637" y="1223"/>
                  </a:cubicBezTo>
                  <a:close/>
                  <a:moveTo>
                    <a:pt x="2966" y="1195"/>
                  </a:moveTo>
                  <a:cubicBezTo>
                    <a:pt x="2963" y="1216"/>
                    <a:pt x="2963" y="1216"/>
                    <a:pt x="2963" y="1216"/>
                  </a:cubicBezTo>
                  <a:cubicBezTo>
                    <a:pt x="2982" y="1192"/>
                    <a:pt x="3008" y="1192"/>
                    <a:pt x="3015" y="1192"/>
                  </a:cubicBezTo>
                  <a:cubicBezTo>
                    <a:pt x="3054" y="1192"/>
                    <a:pt x="3072" y="1221"/>
                    <a:pt x="3062" y="1268"/>
                  </a:cubicBezTo>
                  <a:cubicBezTo>
                    <a:pt x="3053" y="1312"/>
                    <a:pt x="3022" y="1350"/>
                    <a:pt x="2978" y="1350"/>
                  </a:cubicBezTo>
                  <a:cubicBezTo>
                    <a:pt x="2950" y="1350"/>
                    <a:pt x="2942" y="1335"/>
                    <a:pt x="2939" y="1330"/>
                  </a:cubicBezTo>
                  <a:cubicBezTo>
                    <a:pt x="2923" y="1407"/>
                    <a:pt x="2923" y="1407"/>
                    <a:pt x="2923" y="1407"/>
                  </a:cubicBezTo>
                  <a:cubicBezTo>
                    <a:pt x="2877" y="1407"/>
                    <a:pt x="2877" y="1407"/>
                    <a:pt x="2877" y="1407"/>
                  </a:cubicBezTo>
                  <a:cubicBezTo>
                    <a:pt x="2922" y="1195"/>
                    <a:pt x="2922" y="1195"/>
                    <a:pt x="2922" y="1195"/>
                  </a:cubicBezTo>
                  <a:cubicBezTo>
                    <a:pt x="2966" y="1195"/>
                    <a:pt x="2966" y="1195"/>
                    <a:pt x="2966" y="1195"/>
                  </a:cubicBezTo>
                  <a:cubicBezTo>
                    <a:pt x="2966" y="1195"/>
                    <a:pt x="2966" y="1195"/>
                    <a:pt x="2966" y="1195"/>
                  </a:cubicBezTo>
                  <a:close/>
                  <a:moveTo>
                    <a:pt x="3017" y="1270"/>
                  </a:moveTo>
                  <a:cubicBezTo>
                    <a:pt x="3020" y="1252"/>
                    <a:pt x="3022" y="1221"/>
                    <a:pt x="2996" y="1221"/>
                  </a:cubicBezTo>
                  <a:cubicBezTo>
                    <a:pt x="2981" y="1221"/>
                    <a:pt x="2959" y="1232"/>
                    <a:pt x="2950" y="1273"/>
                  </a:cubicBezTo>
                  <a:cubicBezTo>
                    <a:pt x="2947" y="1282"/>
                    <a:pt x="2940" y="1321"/>
                    <a:pt x="2973" y="1321"/>
                  </a:cubicBezTo>
                  <a:cubicBezTo>
                    <a:pt x="2994" y="1321"/>
                    <a:pt x="3010" y="1300"/>
                    <a:pt x="3017" y="1270"/>
                  </a:cubicBezTo>
                  <a:moveTo>
                    <a:pt x="3119" y="1129"/>
                  </a:moveTo>
                  <a:cubicBezTo>
                    <a:pt x="3164" y="1129"/>
                    <a:pt x="3164" y="1129"/>
                    <a:pt x="3164" y="1129"/>
                  </a:cubicBezTo>
                  <a:cubicBezTo>
                    <a:pt x="3117" y="1348"/>
                    <a:pt x="3117" y="1348"/>
                    <a:pt x="3117" y="1348"/>
                  </a:cubicBezTo>
                  <a:cubicBezTo>
                    <a:pt x="3072" y="1348"/>
                    <a:pt x="3072" y="1348"/>
                    <a:pt x="3072" y="1348"/>
                  </a:cubicBezTo>
                  <a:cubicBezTo>
                    <a:pt x="3119" y="1129"/>
                    <a:pt x="3119" y="1129"/>
                    <a:pt x="3119" y="1129"/>
                  </a:cubicBezTo>
                  <a:cubicBezTo>
                    <a:pt x="3119" y="1129"/>
                    <a:pt x="3119" y="1129"/>
                    <a:pt x="3119" y="1129"/>
                  </a:cubicBezTo>
                  <a:close/>
                  <a:moveTo>
                    <a:pt x="3202" y="1283"/>
                  </a:moveTo>
                  <a:cubicBezTo>
                    <a:pt x="3200" y="1293"/>
                    <a:pt x="3193" y="1324"/>
                    <a:pt x="3225" y="1324"/>
                  </a:cubicBezTo>
                  <a:cubicBezTo>
                    <a:pt x="3236" y="1324"/>
                    <a:pt x="3248" y="1319"/>
                    <a:pt x="3256" y="1303"/>
                  </a:cubicBezTo>
                  <a:cubicBezTo>
                    <a:pt x="3297" y="1303"/>
                    <a:pt x="3297" y="1303"/>
                    <a:pt x="3297" y="1303"/>
                  </a:cubicBezTo>
                  <a:cubicBezTo>
                    <a:pt x="3295" y="1310"/>
                    <a:pt x="3291" y="1323"/>
                    <a:pt x="3275" y="1336"/>
                  </a:cubicBezTo>
                  <a:cubicBezTo>
                    <a:pt x="3261" y="1348"/>
                    <a:pt x="3240" y="1354"/>
                    <a:pt x="3218" y="1354"/>
                  </a:cubicBezTo>
                  <a:cubicBezTo>
                    <a:pt x="3205" y="1354"/>
                    <a:pt x="3180" y="1351"/>
                    <a:pt x="3168" y="1335"/>
                  </a:cubicBezTo>
                  <a:cubicBezTo>
                    <a:pt x="3157" y="1320"/>
                    <a:pt x="3155" y="1299"/>
                    <a:pt x="3161" y="1275"/>
                  </a:cubicBezTo>
                  <a:cubicBezTo>
                    <a:pt x="3166" y="1250"/>
                    <a:pt x="3178" y="1220"/>
                    <a:pt x="3208" y="1202"/>
                  </a:cubicBezTo>
                  <a:cubicBezTo>
                    <a:pt x="3222" y="1194"/>
                    <a:pt x="3237" y="1190"/>
                    <a:pt x="3254" y="1190"/>
                  </a:cubicBezTo>
                  <a:cubicBezTo>
                    <a:pt x="3276" y="1190"/>
                    <a:pt x="3300" y="1198"/>
                    <a:pt x="3308" y="1227"/>
                  </a:cubicBezTo>
                  <a:cubicBezTo>
                    <a:pt x="3314" y="1248"/>
                    <a:pt x="3309" y="1270"/>
                    <a:pt x="3305" y="1283"/>
                  </a:cubicBezTo>
                  <a:cubicBezTo>
                    <a:pt x="3202" y="1283"/>
                    <a:pt x="3202" y="1283"/>
                    <a:pt x="3202" y="1283"/>
                  </a:cubicBezTo>
                  <a:cubicBezTo>
                    <a:pt x="3202" y="1283"/>
                    <a:pt x="3202" y="1283"/>
                    <a:pt x="3202" y="1283"/>
                  </a:cubicBezTo>
                  <a:close/>
                  <a:moveTo>
                    <a:pt x="3265" y="1254"/>
                  </a:moveTo>
                  <a:cubicBezTo>
                    <a:pt x="3267" y="1248"/>
                    <a:pt x="3272" y="1220"/>
                    <a:pt x="3246" y="1220"/>
                  </a:cubicBezTo>
                  <a:cubicBezTo>
                    <a:pt x="3226" y="1220"/>
                    <a:pt x="3214" y="1236"/>
                    <a:pt x="3210" y="1254"/>
                  </a:cubicBezTo>
                  <a:cubicBezTo>
                    <a:pt x="3265" y="1254"/>
                    <a:pt x="3265" y="1254"/>
                    <a:pt x="3265" y="1254"/>
                  </a:cubicBezTo>
                  <a:cubicBezTo>
                    <a:pt x="3265" y="1254"/>
                    <a:pt x="3265" y="1254"/>
                    <a:pt x="3265" y="1254"/>
                  </a:cubicBezTo>
                  <a:close/>
                  <a:moveTo>
                    <a:pt x="3383" y="1195"/>
                  </a:moveTo>
                  <a:cubicBezTo>
                    <a:pt x="3401" y="1245"/>
                    <a:pt x="3401" y="1245"/>
                    <a:pt x="3401" y="1245"/>
                  </a:cubicBezTo>
                  <a:cubicBezTo>
                    <a:pt x="3442" y="1195"/>
                    <a:pt x="3442" y="1195"/>
                    <a:pt x="3442" y="1195"/>
                  </a:cubicBezTo>
                  <a:cubicBezTo>
                    <a:pt x="3488" y="1195"/>
                    <a:pt x="3488" y="1195"/>
                    <a:pt x="3488" y="1195"/>
                  </a:cubicBezTo>
                  <a:cubicBezTo>
                    <a:pt x="3423" y="1269"/>
                    <a:pt x="3423" y="1269"/>
                    <a:pt x="3423" y="1269"/>
                  </a:cubicBezTo>
                  <a:cubicBezTo>
                    <a:pt x="3457" y="1348"/>
                    <a:pt x="3457" y="1348"/>
                    <a:pt x="3457" y="1348"/>
                  </a:cubicBezTo>
                  <a:cubicBezTo>
                    <a:pt x="3404" y="1348"/>
                    <a:pt x="3404" y="1348"/>
                    <a:pt x="3404" y="1348"/>
                  </a:cubicBezTo>
                  <a:cubicBezTo>
                    <a:pt x="3385" y="1292"/>
                    <a:pt x="3385" y="1292"/>
                    <a:pt x="3385" y="1292"/>
                  </a:cubicBezTo>
                  <a:cubicBezTo>
                    <a:pt x="3342" y="1348"/>
                    <a:pt x="3342" y="1348"/>
                    <a:pt x="3342" y="1348"/>
                  </a:cubicBezTo>
                  <a:cubicBezTo>
                    <a:pt x="3295" y="1348"/>
                    <a:pt x="3295" y="1348"/>
                    <a:pt x="3295" y="1348"/>
                  </a:cubicBezTo>
                  <a:cubicBezTo>
                    <a:pt x="3364" y="1266"/>
                    <a:pt x="3364" y="1266"/>
                    <a:pt x="3364" y="1266"/>
                  </a:cubicBezTo>
                  <a:cubicBezTo>
                    <a:pt x="3329" y="1195"/>
                    <a:pt x="3329" y="1195"/>
                    <a:pt x="3329" y="1195"/>
                  </a:cubicBezTo>
                  <a:cubicBezTo>
                    <a:pt x="3383" y="1195"/>
                    <a:pt x="3383" y="1195"/>
                    <a:pt x="3383" y="1195"/>
                  </a:cubicBezTo>
                  <a:cubicBezTo>
                    <a:pt x="3383" y="1195"/>
                    <a:pt x="3383" y="1195"/>
                    <a:pt x="3383" y="1195"/>
                  </a:cubicBezTo>
                  <a:close/>
                  <a:moveTo>
                    <a:pt x="3509" y="1194"/>
                  </a:moveTo>
                  <a:cubicBezTo>
                    <a:pt x="3554" y="1194"/>
                    <a:pt x="3554" y="1194"/>
                    <a:pt x="3554" y="1194"/>
                  </a:cubicBezTo>
                  <a:cubicBezTo>
                    <a:pt x="3521" y="1348"/>
                    <a:pt x="3521" y="1348"/>
                    <a:pt x="3521" y="1348"/>
                  </a:cubicBezTo>
                  <a:cubicBezTo>
                    <a:pt x="3476" y="1348"/>
                    <a:pt x="3476" y="1348"/>
                    <a:pt x="3476" y="1348"/>
                  </a:cubicBezTo>
                  <a:cubicBezTo>
                    <a:pt x="3509" y="1194"/>
                    <a:pt x="3509" y="1194"/>
                    <a:pt x="3509" y="1194"/>
                  </a:cubicBezTo>
                  <a:cubicBezTo>
                    <a:pt x="3509" y="1194"/>
                    <a:pt x="3509" y="1194"/>
                    <a:pt x="3509" y="1194"/>
                  </a:cubicBezTo>
                  <a:close/>
                  <a:moveTo>
                    <a:pt x="3521" y="1129"/>
                  </a:moveTo>
                  <a:cubicBezTo>
                    <a:pt x="3569" y="1129"/>
                    <a:pt x="3569" y="1129"/>
                    <a:pt x="3569" y="1129"/>
                  </a:cubicBezTo>
                  <a:cubicBezTo>
                    <a:pt x="3561" y="1168"/>
                    <a:pt x="3561" y="1168"/>
                    <a:pt x="3561" y="1168"/>
                  </a:cubicBezTo>
                  <a:cubicBezTo>
                    <a:pt x="3513" y="1168"/>
                    <a:pt x="3513" y="1168"/>
                    <a:pt x="3513" y="1168"/>
                  </a:cubicBezTo>
                  <a:cubicBezTo>
                    <a:pt x="3521" y="1129"/>
                    <a:pt x="3521" y="1129"/>
                    <a:pt x="3521" y="1129"/>
                  </a:cubicBezTo>
                  <a:cubicBezTo>
                    <a:pt x="3521" y="1129"/>
                    <a:pt x="3521" y="1129"/>
                    <a:pt x="3521" y="1129"/>
                  </a:cubicBezTo>
                  <a:close/>
                  <a:moveTo>
                    <a:pt x="3649" y="1346"/>
                  </a:moveTo>
                  <a:cubicBezTo>
                    <a:pt x="3634" y="1350"/>
                    <a:pt x="3621" y="1351"/>
                    <a:pt x="3614" y="1351"/>
                  </a:cubicBezTo>
                  <a:cubicBezTo>
                    <a:pt x="3568" y="1351"/>
                    <a:pt x="3575" y="1322"/>
                    <a:pt x="3577" y="1310"/>
                  </a:cubicBezTo>
                  <a:cubicBezTo>
                    <a:pt x="3595" y="1225"/>
                    <a:pt x="3595" y="1225"/>
                    <a:pt x="3595" y="1225"/>
                  </a:cubicBezTo>
                  <a:cubicBezTo>
                    <a:pt x="3565" y="1225"/>
                    <a:pt x="3565" y="1225"/>
                    <a:pt x="3565" y="1225"/>
                  </a:cubicBezTo>
                  <a:cubicBezTo>
                    <a:pt x="3572" y="1196"/>
                    <a:pt x="3572" y="1196"/>
                    <a:pt x="3572" y="1196"/>
                  </a:cubicBezTo>
                  <a:cubicBezTo>
                    <a:pt x="3601" y="1196"/>
                    <a:pt x="3601" y="1196"/>
                    <a:pt x="3601" y="1196"/>
                  </a:cubicBezTo>
                  <a:cubicBezTo>
                    <a:pt x="3608" y="1166"/>
                    <a:pt x="3608" y="1166"/>
                    <a:pt x="3608" y="1166"/>
                  </a:cubicBezTo>
                  <a:cubicBezTo>
                    <a:pt x="3656" y="1149"/>
                    <a:pt x="3656" y="1149"/>
                    <a:pt x="3656" y="1149"/>
                  </a:cubicBezTo>
                  <a:cubicBezTo>
                    <a:pt x="3646" y="1196"/>
                    <a:pt x="3646" y="1196"/>
                    <a:pt x="3646" y="1196"/>
                  </a:cubicBezTo>
                  <a:cubicBezTo>
                    <a:pt x="3682" y="1196"/>
                    <a:pt x="3682" y="1196"/>
                    <a:pt x="3682" y="1196"/>
                  </a:cubicBezTo>
                  <a:cubicBezTo>
                    <a:pt x="3676" y="1225"/>
                    <a:pt x="3676" y="1225"/>
                    <a:pt x="3676" y="1225"/>
                  </a:cubicBezTo>
                  <a:cubicBezTo>
                    <a:pt x="3640" y="1225"/>
                    <a:pt x="3640" y="1225"/>
                    <a:pt x="3640" y="1225"/>
                  </a:cubicBezTo>
                  <a:cubicBezTo>
                    <a:pt x="3625" y="1295"/>
                    <a:pt x="3625" y="1295"/>
                    <a:pt x="3625" y="1295"/>
                  </a:cubicBezTo>
                  <a:cubicBezTo>
                    <a:pt x="3622" y="1309"/>
                    <a:pt x="3620" y="1317"/>
                    <a:pt x="3640" y="1317"/>
                  </a:cubicBezTo>
                  <a:cubicBezTo>
                    <a:pt x="3647" y="1317"/>
                    <a:pt x="3650" y="1317"/>
                    <a:pt x="3656" y="1317"/>
                  </a:cubicBezTo>
                  <a:cubicBezTo>
                    <a:pt x="3649" y="1346"/>
                    <a:pt x="3649" y="1346"/>
                    <a:pt x="3649" y="1346"/>
                  </a:cubicBezTo>
                  <a:cubicBezTo>
                    <a:pt x="3649" y="1346"/>
                    <a:pt x="3649" y="1346"/>
                    <a:pt x="3649" y="1346"/>
                  </a:cubicBezTo>
                  <a:close/>
                  <a:moveTo>
                    <a:pt x="3741" y="1195"/>
                  </a:moveTo>
                  <a:cubicBezTo>
                    <a:pt x="3752" y="1301"/>
                    <a:pt x="3752" y="1301"/>
                    <a:pt x="3752" y="1301"/>
                  </a:cubicBezTo>
                  <a:cubicBezTo>
                    <a:pt x="3809" y="1195"/>
                    <a:pt x="3809" y="1195"/>
                    <a:pt x="3809" y="1195"/>
                  </a:cubicBezTo>
                  <a:cubicBezTo>
                    <a:pt x="3854" y="1195"/>
                    <a:pt x="3854" y="1195"/>
                    <a:pt x="3854" y="1195"/>
                  </a:cubicBezTo>
                  <a:cubicBezTo>
                    <a:pt x="3764" y="1345"/>
                    <a:pt x="3764" y="1345"/>
                    <a:pt x="3764" y="1345"/>
                  </a:cubicBezTo>
                  <a:cubicBezTo>
                    <a:pt x="3732" y="1406"/>
                    <a:pt x="3732" y="1406"/>
                    <a:pt x="3732" y="1406"/>
                  </a:cubicBezTo>
                  <a:cubicBezTo>
                    <a:pt x="3687" y="1406"/>
                    <a:pt x="3687" y="1406"/>
                    <a:pt x="3687" y="1406"/>
                  </a:cubicBezTo>
                  <a:cubicBezTo>
                    <a:pt x="3719" y="1348"/>
                    <a:pt x="3719" y="1348"/>
                    <a:pt x="3719" y="1348"/>
                  </a:cubicBezTo>
                  <a:cubicBezTo>
                    <a:pt x="3693" y="1195"/>
                    <a:pt x="3693" y="1195"/>
                    <a:pt x="3693" y="1195"/>
                  </a:cubicBezTo>
                  <a:cubicBezTo>
                    <a:pt x="3741" y="1195"/>
                    <a:pt x="3741" y="1195"/>
                    <a:pt x="3741" y="1195"/>
                  </a:cubicBezTo>
                  <a:cubicBezTo>
                    <a:pt x="3741" y="1195"/>
                    <a:pt x="3741" y="1195"/>
                    <a:pt x="3741" y="1195"/>
                  </a:cubicBezTo>
                  <a:close/>
                  <a:moveTo>
                    <a:pt x="3933" y="1145"/>
                  </a:moveTo>
                  <a:cubicBezTo>
                    <a:pt x="3899" y="1145"/>
                    <a:pt x="3899" y="1145"/>
                    <a:pt x="3899" y="1145"/>
                  </a:cubicBezTo>
                  <a:cubicBezTo>
                    <a:pt x="3902" y="1129"/>
                    <a:pt x="3902" y="1129"/>
                    <a:pt x="3902" y="1129"/>
                  </a:cubicBezTo>
                  <a:cubicBezTo>
                    <a:pt x="3990" y="1129"/>
                    <a:pt x="3990" y="1129"/>
                    <a:pt x="3990" y="1129"/>
                  </a:cubicBezTo>
                  <a:cubicBezTo>
                    <a:pt x="3987" y="1145"/>
                    <a:pt x="3987" y="1145"/>
                    <a:pt x="3987" y="1145"/>
                  </a:cubicBezTo>
                  <a:cubicBezTo>
                    <a:pt x="3953" y="1145"/>
                    <a:pt x="3953" y="1145"/>
                    <a:pt x="3953" y="1145"/>
                  </a:cubicBezTo>
                  <a:cubicBezTo>
                    <a:pt x="3936" y="1225"/>
                    <a:pt x="3936" y="1225"/>
                    <a:pt x="3936" y="1225"/>
                  </a:cubicBezTo>
                  <a:cubicBezTo>
                    <a:pt x="3916" y="1225"/>
                    <a:pt x="3916" y="1225"/>
                    <a:pt x="3916" y="1225"/>
                  </a:cubicBezTo>
                  <a:cubicBezTo>
                    <a:pt x="3933" y="1145"/>
                    <a:pt x="3933" y="1145"/>
                    <a:pt x="3933" y="1145"/>
                  </a:cubicBezTo>
                  <a:cubicBezTo>
                    <a:pt x="3933" y="1145"/>
                    <a:pt x="3933" y="1145"/>
                    <a:pt x="3933" y="1145"/>
                  </a:cubicBezTo>
                  <a:close/>
                  <a:moveTo>
                    <a:pt x="3999" y="1129"/>
                  </a:moveTo>
                  <a:cubicBezTo>
                    <a:pt x="4031" y="1129"/>
                    <a:pt x="4031" y="1129"/>
                    <a:pt x="4031" y="1129"/>
                  </a:cubicBezTo>
                  <a:cubicBezTo>
                    <a:pt x="4036" y="1200"/>
                    <a:pt x="4036" y="1200"/>
                    <a:pt x="4036" y="1200"/>
                  </a:cubicBezTo>
                  <a:cubicBezTo>
                    <a:pt x="4072" y="1129"/>
                    <a:pt x="4072" y="1129"/>
                    <a:pt x="4072" y="1129"/>
                  </a:cubicBezTo>
                  <a:cubicBezTo>
                    <a:pt x="4103" y="1129"/>
                    <a:pt x="4103" y="1129"/>
                    <a:pt x="4103" y="1129"/>
                  </a:cubicBezTo>
                  <a:cubicBezTo>
                    <a:pt x="4083" y="1225"/>
                    <a:pt x="4083" y="1225"/>
                    <a:pt x="4083" y="1225"/>
                  </a:cubicBezTo>
                  <a:cubicBezTo>
                    <a:pt x="4063" y="1225"/>
                    <a:pt x="4063" y="1225"/>
                    <a:pt x="4063" y="1225"/>
                  </a:cubicBezTo>
                  <a:cubicBezTo>
                    <a:pt x="4080" y="1143"/>
                    <a:pt x="4080" y="1143"/>
                    <a:pt x="4080" y="1143"/>
                  </a:cubicBezTo>
                  <a:cubicBezTo>
                    <a:pt x="4038" y="1225"/>
                    <a:pt x="4038" y="1225"/>
                    <a:pt x="4038" y="1225"/>
                  </a:cubicBezTo>
                  <a:cubicBezTo>
                    <a:pt x="4021" y="1225"/>
                    <a:pt x="4021" y="1225"/>
                    <a:pt x="4021" y="1225"/>
                  </a:cubicBezTo>
                  <a:cubicBezTo>
                    <a:pt x="4014" y="1143"/>
                    <a:pt x="4014" y="1143"/>
                    <a:pt x="4014" y="1143"/>
                  </a:cubicBezTo>
                  <a:cubicBezTo>
                    <a:pt x="3997" y="1225"/>
                    <a:pt x="3997" y="1225"/>
                    <a:pt x="3997" y="1225"/>
                  </a:cubicBezTo>
                  <a:cubicBezTo>
                    <a:pt x="3978" y="1225"/>
                    <a:pt x="3978" y="1225"/>
                    <a:pt x="3978" y="1225"/>
                  </a:cubicBezTo>
                  <a:cubicBezTo>
                    <a:pt x="3999" y="1129"/>
                    <a:pt x="3999" y="1129"/>
                    <a:pt x="3999" y="1129"/>
                  </a:cubicBezTo>
                  <a:cubicBezTo>
                    <a:pt x="3999" y="1129"/>
                    <a:pt x="3999" y="1129"/>
                    <a:pt x="3999" y="112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7" name="Freeform 9"/>
            <p:cNvSpPr>
              <a:spLocks noEditPoints="1"/>
            </p:cNvSpPr>
            <p:nvPr userDrawn="1"/>
          </p:nvSpPr>
          <p:spPr bwMode="gray">
            <a:xfrm>
              <a:off x="68" y="0"/>
              <a:ext cx="1723" cy="964"/>
            </a:xfrm>
            <a:custGeom>
              <a:avLst/>
              <a:gdLst>
                <a:gd name="T0" fmla="*/ 231 w 2268"/>
                <a:gd name="T1" fmla="*/ 327 h 1269"/>
                <a:gd name="T2" fmla="*/ 0 w 2268"/>
                <a:gd name="T3" fmla="*/ 327 h 1269"/>
                <a:gd name="T4" fmla="*/ 0 w 2268"/>
                <a:gd name="T5" fmla="*/ 0 h 1269"/>
                <a:gd name="T6" fmla="*/ 231 w 2268"/>
                <a:gd name="T7" fmla="*/ 0 h 1269"/>
                <a:gd name="T8" fmla="*/ 231 w 2268"/>
                <a:gd name="T9" fmla="*/ 327 h 1269"/>
                <a:gd name="T10" fmla="*/ 2268 w 2268"/>
                <a:gd name="T11" fmla="*/ 0 h 1269"/>
                <a:gd name="T12" fmla="*/ 2036 w 2268"/>
                <a:gd name="T13" fmla="*/ 0 h 1269"/>
                <a:gd name="T14" fmla="*/ 2036 w 2268"/>
                <a:gd name="T15" fmla="*/ 327 h 1269"/>
                <a:gd name="T16" fmla="*/ 2268 w 2268"/>
                <a:gd name="T17" fmla="*/ 327 h 1269"/>
                <a:gd name="T18" fmla="*/ 2268 w 2268"/>
                <a:gd name="T19" fmla="*/ 0 h 1269"/>
                <a:gd name="T20" fmla="*/ 231 w 2268"/>
                <a:gd name="T21" fmla="*/ 942 h 1269"/>
                <a:gd name="T22" fmla="*/ 0 w 2268"/>
                <a:gd name="T23" fmla="*/ 942 h 1269"/>
                <a:gd name="T24" fmla="*/ 0 w 2268"/>
                <a:gd name="T25" fmla="*/ 1269 h 1269"/>
                <a:gd name="T26" fmla="*/ 231 w 2268"/>
                <a:gd name="T27" fmla="*/ 1269 h 1269"/>
                <a:gd name="T28" fmla="*/ 231 w 2268"/>
                <a:gd name="T29" fmla="*/ 942 h 1269"/>
                <a:gd name="T30" fmla="*/ 2268 w 2268"/>
                <a:gd name="T31" fmla="*/ 942 h 1269"/>
                <a:gd name="T32" fmla="*/ 2036 w 2268"/>
                <a:gd name="T33" fmla="*/ 942 h 1269"/>
                <a:gd name="T34" fmla="*/ 2036 w 2268"/>
                <a:gd name="T35" fmla="*/ 1269 h 1269"/>
                <a:gd name="T36" fmla="*/ 2268 w 2268"/>
                <a:gd name="T37" fmla="*/ 1269 h 1269"/>
                <a:gd name="T38" fmla="*/ 2268 w 2268"/>
                <a:gd name="T39" fmla="*/ 942 h 12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68"/>
                <a:gd name="T61" fmla="*/ 0 h 1269"/>
                <a:gd name="T62" fmla="*/ 2268 w 2268"/>
                <a:gd name="T63" fmla="*/ 1269 h 12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68" h="1269">
                  <a:moveTo>
                    <a:pt x="231" y="327"/>
                  </a:moveTo>
                  <a:lnTo>
                    <a:pt x="0" y="327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27"/>
                  </a:lnTo>
                  <a:close/>
                  <a:moveTo>
                    <a:pt x="2268" y="0"/>
                  </a:moveTo>
                  <a:lnTo>
                    <a:pt x="2036" y="0"/>
                  </a:lnTo>
                  <a:lnTo>
                    <a:pt x="2036" y="327"/>
                  </a:lnTo>
                  <a:lnTo>
                    <a:pt x="2268" y="327"/>
                  </a:lnTo>
                  <a:lnTo>
                    <a:pt x="2268" y="0"/>
                  </a:lnTo>
                  <a:close/>
                  <a:moveTo>
                    <a:pt x="231" y="942"/>
                  </a:moveTo>
                  <a:lnTo>
                    <a:pt x="0" y="942"/>
                  </a:lnTo>
                  <a:lnTo>
                    <a:pt x="0" y="1269"/>
                  </a:lnTo>
                  <a:lnTo>
                    <a:pt x="231" y="1269"/>
                  </a:lnTo>
                  <a:lnTo>
                    <a:pt x="231" y="942"/>
                  </a:lnTo>
                  <a:close/>
                  <a:moveTo>
                    <a:pt x="2268" y="942"/>
                  </a:moveTo>
                  <a:lnTo>
                    <a:pt x="2036" y="942"/>
                  </a:lnTo>
                  <a:lnTo>
                    <a:pt x="2036" y="1269"/>
                  </a:lnTo>
                  <a:lnTo>
                    <a:pt x="2268" y="1269"/>
                  </a:lnTo>
                  <a:lnTo>
                    <a:pt x="2268" y="94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0" name="Title 9"/>
          <p:cNvSpPr>
            <a:spLocks noGrp="1"/>
          </p:cNvSpPr>
          <p:nvPr>
            <p:ph type="title"/>
          </p:nvPr>
        </p:nvSpPr>
        <p:spPr bwMode="gray">
          <a:xfrm>
            <a:off x="344491" y="1556792"/>
            <a:ext cx="3816424" cy="2016224"/>
          </a:xfrm>
          <a:noFill/>
          <a:ln w="9525">
            <a:noFill/>
            <a:miter lim="800000"/>
            <a:headEnd/>
            <a:tailEnd/>
          </a:ln>
        </p:spPr>
        <p:txBody>
          <a:bodyPr anchor="t">
            <a:noAutofit/>
          </a:bodyPr>
          <a:lstStyle>
            <a:lvl1pPr algn="l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dirty="0">
                <a:solidFill>
                  <a:schemeClr val="bg1"/>
                </a:solidFill>
                <a:latin typeface="+mj-lt"/>
              </a:defRPr>
            </a:lvl2pPr>
            <a:lvl3pPr>
              <a:defRPr lang="en-GB" sz="3000" b="1" dirty="0">
                <a:solidFill>
                  <a:schemeClr val="bg1"/>
                </a:solidFill>
                <a:latin typeface="+mj-lt"/>
              </a:defRPr>
            </a:lvl3pPr>
            <a:lvl4pPr>
              <a:defRPr lang="en-GB" sz="3000" b="1" dirty="0">
                <a:solidFill>
                  <a:schemeClr val="bg1"/>
                </a:solidFill>
                <a:latin typeface="+mj-lt"/>
              </a:defRPr>
            </a:lvl4pPr>
            <a:lvl5pPr>
              <a:defRPr lang="en-GB" sz="3000" b="1" dirty="0">
                <a:solidFill>
                  <a:schemeClr val="bg1"/>
                </a:solidFill>
                <a:latin typeface="+mj-lt"/>
              </a:defRPr>
            </a:lvl5pPr>
            <a:lvl6pPr>
              <a:defRPr lang="en-GB" sz="3000" b="1" dirty="0">
                <a:solidFill>
                  <a:schemeClr val="bg1"/>
                </a:solidFill>
                <a:latin typeface="+mj-lt"/>
              </a:defRPr>
            </a:lvl6pPr>
            <a:lvl7pPr>
              <a:defRPr lang="en-GB" sz="3000" b="1" dirty="0">
                <a:solidFill>
                  <a:schemeClr val="bg1"/>
                </a:solidFill>
                <a:latin typeface="+mj-lt"/>
              </a:defRPr>
            </a:lvl7pPr>
            <a:lvl8pPr>
              <a:defRPr lang="en-GB" sz="3000" b="1" dirty="0">
                <a:solidFill>
                  <a:schemeClr val="bg1"/>
                </a:solidFill>
                <a:latin typeface="+mj-lt"/>
              </a:defRPr>
            </a:lvl8pPr>
            <a:lvl9pPr>
              <a:defRPr sz="3000">
                <a:solidFill>
                  <a:schemeClr val="bg1"/>
                </a:solidFill>
              </a:defRPr>
            </a:lvl9pPr>
          </a:lstStyle>
          <a:p>
            <a:pPr lvl="0"/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 bwMode="gray">
          <a:xfrm>
            <a:off x="344488" y="3789363"/>
            <a:ext cx="33845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noAutofit/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defRPr lang="en-US" sz="12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 userDrawn="1"/>
        </p:nvSpPr>
        <p:spPr bwMode="gray">
          <a:xfrm>
            <a:off x="0" y="547688"/>
            <a:ext cx="5062538" cy="5043487"/>
          </a:xfrm>
          <a:custGeom>
            <a:avLst/>
            <a:gdLst/>
            <a:ahLst/>
            <a:cxnLst>
              <a:cxn ang="0">
                <a:pos x="3189" y="0"/>
              </a:cxn>
              <a:cxn ang="0">
                <a:pos x="476" y="0"/>
              </a:cxn>
              <a:cxn ang="0">
                <a:pos x="0" y="1608"/>
              </a:cxn>
              <a:cxn ang="0">
                <a:pos x="0" y="3177"/>
              </a:cxn>
              <a:cxn ang="0">
                <a:pos x="2247" y="3177"/>
              </a:cxn>
              <a:cxn ang="0">
                <a:pos x="3189" y="0"/>
              </a:cxn>
            </a:cxnLst>
            <a:rect l="0" t="0" r="r" b="b"/>
            <a:pathLst>
              <a:path w="3189" h="3177">
                <a:moveTo>
                  <a:pt x="3189" y="0"/>
                </a:moveTo>
                <a:lnTo>
                  <a:pt x="476" y="0"/>
                </a:lnTo>
                <a:lnTo>
                  <a:pt x="0" y="1608"/>
                </a:lnTo>
                <a:lnTo>
                  <a:pt x="0" y="3177"/>
                </a:lnTo>
                <a:lnTo>
                  <a:pt x="2247" y="3177"/>
                </a:lnTo>
                <a:lnTo>
                  <a:pt x="3189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grpSp>
        <p:nvGrpSpPr>
          <p:cNvPr id="5" name="Group 19"/>
          <p:cNvGrpSpPr>
            <a:grpSpLocks/>
          </p:cNvGrpSpPr>
          <p:nvPr userDrawn="1"/>
        </p:nvGrpSpPr>
        <p:grpSpPr bwMode="gray">
          <a:xfrm>
            <a:off x="776539" y="548680"/>
            <a:ext cx="1930547" cy="1080120"/>
            <a:chOff x="68" y="0"/>
            <a:chExt cx="1723" cy="964"/>
          </a:xfrm>
          <a:solidFill>
            <a:schemeClr val="accent2"/>
          </a:solidFill>
        </p:grpSpPr>
        <p:sp>
          <p:nvSpPr>
            <p:cNvPr id="6" name="Freeform 8"/>
            <p:cNvSpPr>
              <a:spLocks noEditPoints="1"/>
            </p:cNvSpPr>
            <p:nvPr/>
          </p:nvSpPr>
          <p:spPr bwMode="gray">
            <a:xfrm>
              <a:off x="199" y="248"/>
              <a:ext cx="1423" cy="489"/>
            </a:xfrm>
            <a:custGeom>
              <a:avLst/>
              <a:gdLst>
                <a:gd name="T0" fmla="*/ 1974 w 4103"/>
                <a:gd name="T1" fmla="*/ 485 h 1409"/>
                <a:gd name="T2" fmla="*/ 2267 w 4103"/>
                <a:gd name="T3" fmla="*/ 697 h 1409"/>
                <a:gd name="T4" fmla="*/ 1655 w 4103"/>
                <a:gd name="T5" fmla="*/ 656 h 1409"/>
                <a:gd name="T6" fmla="*/ 1718 w 4103"/>
                <a:gd name="T7" fmla="*/ 424 h 1409"/>
                <a:gd name="T8" fmla="*/ 970 w 4103"/>
                <a:gd name="T9" fmla="*/ 697 h 1409"/>
                <a:gd name="T10" fmla="*/ 1169 w 4103"/>
                <a:gd name="T11" fmla="*/ 416 h 1409"/>
                <a:gd name="T12" fmla="*/ 719 w 4103"/>
                <a:gd name="T13" fmla="*/ 631 h 1409"/>
                <a:gd name="T14" fmla="*/ 751 w 4103"/>
                <a:gd name="T15" fmla="*/ 630 h 1409"/>
                <a:gd name="T16" fmla="*/ 202 w 4103"/>
                <a:gd name="T17" fmla="*/ 618 h 1409"/>
                <a:gd name="T18" fmla="*/ 180 w 4103"/>
                <a:gd name="T19" fmla="*/ 697 h 1409"/>
                <a:gd name="T20" fmla="*/ 1187 w 4103"/>
                <a:gd name="T21" fmla="*/ 416 h 1409"/>
                <a:gd name="T22" fmla="*/ 115 w 4103"/>
                <a:gd name="T23" fmla="*/ 906 h 1409"/>
                <a:gd name="T24" fmla="*/ 661 w 4103"/>
                <a:gd name="T25" fmla="*/ 715 h 1409"/>
                <a:gd name="T26" fmla="*/ 1145 w 4103"/>
                <a:gd name="T27" fmla="*/ 715 h 1409"/>
                <a:gd name="T28" fmla="*/ 1697 w 4103"/>
                <a:gd name="T29" fmla="*/ 863 h 1409"/>
                <a:gd name="T30" fmla="*/ 203 w 4103"/>
                <a:gd name="T31" fmla="*/ 1286 h 1409"/>
                <a:gd name="T32" fmla="*/ 250 w 4103"/>
                <a:gd name="T33" fmla="*/ 1328 h 1409"/>
                <a:gd name="T34" fmla="*/ 556 w 4103"/>
                <a:gd name="T35" fmla="*/ 1196 h 1409"/>
                <a:gd name="T36" fmla="*/ 340 w 4103"/>
                <a:gd name="T37" fmla="*/ 1196 h 1409"/>
                <a:gd name="T38" fmla="*/ 408 w 4103"/>
                <a:gd name="T39" fmla="*/ 1225 h 1409"/>
                <a:gd name="T40" fmla="*/ 514 w 4103"/>
                <a:gd name="T41" fmla="*/ 1225 h 1409"/>
                <a:gd name="T42" fmla="*/ 631 w 4103"/>
                <a:gd name="T43" fmla="*/ 1168 h 1409"/>
                <a:gd name="T44" fmla="*/ 794 w 4103"/>
                <a:gd name="T45" fmla="*/ 1220 h 1409"/>
                <a:gd name="T46" fmla="*/ 672 w 4103"/>
                <a:gd name="T47" fmla="*/ 1348 h 1409"/>
                <a:gd name="T48" fmla="*/ 847 w 4103"/>
                <a:gd name="T49" fmla="*/ 1359 h 1409"/>
                <a:gd name="T50" fmla="*/ 943 w 4103"/>
                <a:gd name="T51" fmla="*/ 1196 h 1409"/>
                <a:gd name="T52" fmla="*/ 1129 w 4103"/>
                <a:gd name="T53" fmla="*/ 1351 h 1409"/>
                <a:gd name="T54" fmla="*/ 1198 w 4103"/>
                <a:gd name="T55" fmla="*/ 1196 h 1409"/>
                <a:gd name="T56" fmla="*/ 1280 w 4103"/>
                <a:gd name="T57" fmla="*/ 1129 h 1409"/>
                <a:gd name="T58" fmla="*/ 1253 w 4103"/>
                <a:gd name="T59" fmla="*/ 1254 h 1409"/>
                <a:gd name="T60" fmla="*/ 1489 w 4103"/>
                <a:gd name="T61" fmla="*/ 1194 h 1409"/>
                <a:gd name="T62" fmla="*/ 1546 w 4103"/>
                <a:gd name="T63" fmla="*/ 1353 h 1409"/>
                <a:gd name="T64" fmla="*/ 1714 w 4103"/>
                <a:gd name="T65" fmla="*/ 1286 h 1409"/>
                <a:gd name="T66" fmla="*/ 1761 w 4103"/>
                <a:gd name="T67" fmla="*/ 1328 h 1409"/>
                <a:gd name="T68" fmla="*/ 1976 w 4103"/>
                <a:gd name="T69" fmla="*/ 1346 h 1409"/>
                <a:gd name="T70" fmla="*/ 1842 w 4103"/>
                <a:gd name="T71" fmla="*/ 1270 h 1409"/>
                <a:gd name="T72" fmla="*/ 1887 w 4103"/>
                <a:gd name="T73" fmla="*/ 1270 h 1409"/>
                <a:gd name="T74" fmla="*/ 2110 w 4103"/>
                <a:gd name="T75" fmla="*/ 1348 h 1409"/>
                <a:gd name="T76" fmla="*/ 87 w 4103"/>
                <a:gd name="T77" fmla="*/ 1221 h 1409"/>
                <a:gd name="T78" fmla="*/ 5 w 4103"/>
                <a:gd name="T79" fmla="*/ 1271 h 1409"/>
                <a:gd name="T80" fmla="*/ 2343 w 4103"/>
                <a:gd name="T81" fmla="*/ 1322 h 1409"/>
                <a:gd name="T82" fmla="*/ 2378 w 4103"/>
                <a:gd name="T83" fmla="*/ 1249 h 1409"/>
                <a:gd name="T84" fmla="*/ 2528 w 4103"/>
                <a:gd name="T85" fmla="*/ 1221 h 1409"/>
                <a:gd name="T86" fmla="*/ 2832 w 4103"/>
                <a:gd name="T87" fmla="*/ 1192 h 1409"/>
                <a:gd name="T88" fmla="*/ 2709 w 4103"/>
                <a:gd name="T89" fmla="*/ 1348 h 1409"/>
                <a:gd name="T90" fmla="*/ 2963 w 4103"/>
                <a:gd name="T91" fmla="*/ 1216 h 1409"/>
                <a:gd name="T92" fmla="*/ 2966 w 4103"/>
                <a:gd name="T93" fmla="*/ 1195 h 1409"/>
                <a:gd name="T94" fmla="*/ 3072 w 4103"/>
                <a:gd name="T95" fmla="*/ 1348 h 1409"/>
                <a:gd name="T96" fmla="*/ 3168 w 4103"/>
                <a:gd name="T97" fmla="*/ 1335 h 1409"/>
                <a:gd name="T98" fmla="*/ 3246 w 4103"/>
                <a:gd name="T99" fmla="*/ 1220 h 1409"/>
                <a:gd name="T100" fmla="*/ 3457 w 4103"/>
                <a:gd name="T101" fmla="*/ 1348 h 1409"/>
                <a:gd name="T102" fmla="*/ 3509 w 4103"/>
                <a:gd name="T103" fmla="*/ 1194 h 1409"/>
                <a:gd name="T104" fmla="*/ 3513 w 4103"/>
                <a:gd name="T105" fmla="*/ 1168 h 1409"/>
                <a:gd name="T106" fmla="*/ 3601 w 4103"/>
                <a:gd name="T107" fmla="*/ 1196 h 1409"/>
                <a:gd name="T108" fmla="*/ 3656 w 4103"/>
                <a:gd name="T109" fmla="*/ 1317 h 1409"/>
                <a:gd name="T110" fmla="*/ 3687 w 4103"/>
                <a:gd name="T111" fmla="*/ 1406 h 1409"/>
                <a:gd name="T112" fmla="*/ 3987 w 4103"/>
                <a:gd name="T113" fmla="*/ 1145 h 1409"/>
                <a:gd name="T114" fmla="*/ 4072 w 4103"/>
                <a:gd name="T115" fmla="*/ 1129 h 1409"/>
                <a:gd name="T116" fmla="*/ 3978 w 4103"/>
                <a:gd name="T117" fmla="*/ 1225 h 14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103"/>
                <a:gd name="T178" fmla="*/ 0 h 1409"/>
                <a:gd name="T179" fmla="*/ 4103 w 4103"/>
                <a:gd name="T180" fmla="*/ 1409 h 14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103" h="1409">
                  <a:moveTo>
                    <a:pt x="2267" y="697"/>
                  </a:moveTo>
                  <a:cubicBezTo>
                    <a:pt x="2149" y="697"/>
                    <a:pt x="2149" y="697"/>
                    <a:pt x="2149" y="697"/>
                  </a:cubicBezTo>
                  <a:cubicBezTo>
                    <a:pt x="2168" y="619"/>
                    <a:pt x="2168" y="619"/>
                    <a:pt x="2168" y="619"/>
                  </a:cubicBezTo>
                  <a:cubicBezTo>
                    <a:pt x="1930" y="619"/>
                    <a:pt x="1930" y="619"/>
                    <a:pt x="1930" y="619"/>
                  </a:cubicBezTo>
                  <a:cubicBezTo>
                    <a:pt x="1911" y="697"/>
                    <a:pt x="1911" y="697"/>
                    <a:pt x="1911" y="697"/>
                  </a:cubicBezTo>
                  <a:cubicBezTo>
                    <a:pt x="1796" y="697"/>
                    <a:pt x="1796" y="697"/>
                    <a:pt x="1796" y="697"/>
                  </a:cubicBezTo>
                  <a:cubicBezTo>
                    <a:pt x="1796" y="681"/>
                    <a:pt x="1796" y="681"/>
                    <a:pt x="1796" y="681"/>
                  </a:cubicBezTo>
                  <a:cubicBezTo>
                    <a:pt x="1798" y="672"/>
                    <a:pt x="1799" y="663"/>
                    <a:pt x="1802" y="653"/>
                  </a:cubicBezTo>
                  <a:cubicBezTo>
                    <a:pt x="1823" y="569"/>
                    <a:pt x="1878" y="485"/>
                    <a:pt x="1974" y="485"/>
                  </a:cubicBezTo>
                  <a:cubicBezTo>
                    <a:pt x="2012" y="485"/>
                    <a:pt x="2050" y="499"/>
                    <a:pt x="2045" y="552"/>
                  </a:cubicBezTo>
                  <a:cubicBezTo>
                    <a:pt x="2186" y="552"/>
                    <a:pt x="2186" y="552"/>
                    <a:pt x="2186" y="552"/>
                  </a:cubicBezTo>
                  <a:cubicBezTo>
                    <a:pt x="2192" y="527"/>
                    <a:pt x="2201" y="486"/>
                    <a:pt x="2174" y="447"/>
                  </a:cubicBezTo>
                  <a:cubicBezTo>
                    <a:pt x="2145" y="406"/>
                    <a:pt x="2084" y="389"/>
                    <a:pt x="2005" y="389"/>
                  </a:cubicBezTo>
                  <a:cubicBezTo>
                    <a:pt x="1949" y="389"/>
                    <a:pt x="1867" y="398"/>
                    <a:pt x="1796" y="444"/>
                  </a:cubicBezTo>
                  <a:cubicBezTo>
                    <a:pt x="1796" y="18"/>
                    <a:pt x="1796" y="18"/>
                    <a:pt x="1796" y="18"/>
                  </a:cubicBezTo>
                  <a:cubicBezTo>
                    <a:pt x="2267" y="18"/>
                    <a:pt x="2267" y="18"/>
                    <a:pt x="2267" y="18"/>
                  </a:cubicBezTo>
                  <a:cubicBezTo>
                    <a:pt x="2267" y="697"/>
                    <a:pt x="2267" y="697"/>
                    <a:pt x="2267" y="697"/>
                  </a:cubicBezTo>
                  <a:cubicBezTo>
                    <a:pt x="2267" y="697"/>
                    <a:pt x="2267" y="697"/>
                    <a:pt x="2267" y="697"/>
                  </a:cubicBezTo>
                  <a:close/>
                  <a:moveTo>
                    <a:pt x="1989" y="812"/>
                  </a:moveTo>
                  <a:cubicBezTo>
                    <a:pt x="1962" y="817"/>
                    <a:pt x="1936" y="820"/>
                    <a:pt x="1910" y="820"/>
                  </a:cubicBezTo>
                  <a:cubicBezTo>
                    <a:pt x="1842" y="820"/>
                    <a:pt x="1795" y="788"/>
                    <a:pt x="1794" y="715"/>
                  </a:cubicBezTo>
                  <a:cubicBezTo>
                    <a:pt x="2014" y="715"/>
                    <a:pt x="2014" y="715"/>
                    <a:pt x="2014" y="715"/>
                  </a:cubicBezTo>
                  <a:cubicBezTo>
                    <a:pt x="1989" y="812"/>
                    <a:pt x="1989" y="812"/>
                    <a:pt x="1989" y="812"/>
                  </a:cubicBezTo>
                  <a:cubicBezTo>
                    <a:pt x="1989" y="812"/>
                    <a:pt x="1989" y="812"/>
                    <a:pt x="1989" y="812"/>
                  </a:cubicBezTo>
                  <a:close/>
                  <a:moveTo>
                    <a:pt x="1718" y="424"/>
                  </a:moveTo>
                  <a:cubicBezTo>
                    <a:pt x="1718" y="521"/>
                    <a:pt x="1718" y="521"/>
                    <a:pt x="1718" y="521"/>
                  </a:cubicBezTo>
                  <a:cubicBezTo>
                    <a:pt x="1685" y="567"/>
                    <a:pt x="1665" y="616"/>
                    <a:pt x="1655" y="656"/>
                  </a:cubicBezTo>
                  <a:cubicBezTo>
                    <a:pt x="1651" y="670"/>
                    <a:pt x="1649" y="684"/>
                    <a:pt x="1648" y="697"/>
                  </a:cubicBezTo>
                  <a:cubicBezTo>
                    <a:pt x="1578" y="697"/>
                    <a:pt x="1578" y="697"/>
                    <a:pt x="1578" y="697"/>
                  </a:cubicBezTo>
                  <a:cubicBezTo>
                    <a:pt x="1637" y="417"/>
                    <a:pt x="1637" y="417"/>
                    <a:pt x="1637" y="417"/>
                  </a:cubicBezTo>
                  <a:cubicBezTo>
                    <a:pt x="1438" y="416"/>
                    <a:pt x="1438" y="416"/>
                    <a:pt x="1438" y="416"/>
                  </a:cubicBezTo>
                  <a:cubicBezTo>
                    <a:pt x="1260" y="697"/>
                    <a:pt x="1260" y="697"/>
                    <a:pt x="1260" y="697"/>
                  </a:cubicBezTo>
                  <a:cubicBezTo>
                    <a:pt x="1247" y="697"/>
                    <a:pt x="1247" y="697"/>
                    <a:pt x="1247" y="697"/>
                  </a:cubicBezTo>
                  <a:cubicBezTo>
                    <a:pt x="1247" y="18"/>
                    <a:pt x="1247" y="18"/>
                    <a:pt x="1247" y="18"/>
                  </a:cubicBezTo>
                  <a:cubicBezTo>
                    <a:pt x="1718" y="18"/>
                    <a:pt x="1718" y="18"/>
                    <a:pt x="1718" y="18"/>
                  </a:cubicBezTo>
                  <a:cubicBezTo>
                    <a:pt x="1718" y="424"/>
                    <a:pt x="1718" y="424"/>
                    <a:pt x="1718" y="424"/>
                  </a:cubicBezTo>
                  <a:cubicBezTo>
                    <a:pt x="1718" y="424"/>
                    <a:pt x="1718" y="424"/>
                    <a:pt x="1718" y="424"/>
                  </a:cubicBezTo>
                  <a:close/>
                  <a:moveTo>
                    <a:pt x="1455" y="697"/>
                  </a:moveTo>
                  <a:cubicBezTo>
                    <a:pt x="1384" y="697"/>
                    <a:pt x="1384" y="697"/>
                    <a:pt x="1384" y="697"/>
                  </a:cubicBezTo>
                  <a:cubicBezTo>
                    <a:pt x="1491" y="529"/>
                    <a:pt x="1491" y="529"/>
                    <a:pt x="1491" y="529"/>
                  </a:cubicBezTo>
                  <a:cubicBezTo>
                    <a:pt x="1455" y="697"/>
                    <a:pt x="1455" y="697"/>
                    <a:pt x="1455" y="697"/>
                  </a:cubicBezTo>
                  <a:cubicBezTo>
                    <a:pt x="1455" y="697"/>
                    <a:pt x="1455" y="697"/>
                    <a:pt x="1455" y="697"/>
                  </a:cubicBezTo>
                  <a:close/>
                  <a:moveTo>
                    <a:pt x="1169" y="416"/>
                  </a:moveTo>
                  <a:cubicBezTo>
                    <a:pt x="1051" y="416"/>
                    <a:pt x="1051" y="416"/>
                    <a:pt x="1051" y="416"/>
                  </a:cubicBezTo>
                  <a:cubicBezTo>
                    <a:pt x="970" y="697"/>
                    <a:pt x="970" y="697"/>
                    <a:pt x="970" y="697"/>
                  </a:cubicBezTo>
                  <a:cubicBezTo>
                    <a:pt x="845" y="697"/>
                    <a:pt x="845" y="697"/>
                    <a:pt x="845" y="697"/>
                  </a:cubicBezTo>
                  <a:cubicBezTo>
                    <a:pt x="909" y="674"/>
                    <a:pt x="948" y="629"/>
                    <a:pt x="960" y="562"/>
                  </a:cubicBezTo>
                  <a:cubicBezTo>
                    <a:pt x="970" y="510"/>
                    <a:pt x="965" y="476"/>
                    <a:pt x="944" y="451"/>
                  </a:cubicBezTo>
                  <a:cubicBezTo>
                    <a:pt x="912" y="413"/>
                    <a:pt x="848" y="416"/>
                    <a:pt x="792" y="416"/>
                  </a:cubicBezTo>
                  <a:cubicBezTo>
                    <a:pt x="782" y="416"/>
                    <a:pt x="698" y="416"/>
                    <a:pt x="698" y="416"/>
                  </a:cubicBezTo>
                  <a:cubicBezTo>
                    <a:pt x="698" y="18"/>
                    <a:pt x="698" y="18"/>
                    <a:pt x="698" y="18"/>
                  </a:cubicBezTo>
                  <a:cubicBezTo>
                    <a:pt x="1169" y="18"/>
                    <a:pt x="1169" y="18"/>
                    <a:pt x="1169" y="18"/>
                  </a:cubicBezTo>
                  <a:cubicBezTo>
                    <a:pt x="1169" y="416"/>
                    <a:pt x="1169" y="416"/>
                    <a:pt x="1169" y="416"/>
                  </a:cubicBezTo>
                  <a:cubicBezTo>
                    <a:pt x="1169" y="416"/>
                    <a:pt x="1169" y="416"/>
                    <a:pt x="1169" y="416"/>
                  </a:cubicBezTo>
                  <a:close/>
                  <a:moveTo>
                    <a:pt x="1094" y="697"/>
                  </a:moveTo>
                  <a:cubicBezTo>
                    <a:pt x="1143" y="521"/>
                    <a:pt x="1143" y="521"/>
                    <a:pt x="1143" y="521"/>
                  </a:cubicBezTo>
                  <a:cubicBezTo>
                    <a:pt x="1145" y="697"/>
                    <a:pt x="1145" y="697"/>
                    <a:pt x="1145" y="697"/>
                  </a:cubicBezTo>
                  <a:cubicBezTo>
                    <a:pt x="1094" y="697"/>
                    <a:pt x="1094" y="697"/>
                    <a:pt x="1094" y="697"/>
                  </a:cubicBezTo>
                  <a:cubicBezTo>
                    <a:pt x="1094" y="697"/>
                    <a:pt x="1094" y="697"/>
                    <a:pt x="1094" y="697"/>
                  </a:cubicBezTo>
                  <a:close/>
                  <a:moveTo>
                    <a:pt x="751" y="630"/>
                  </a:moveTo>
                  <a:cubicBezTo>
                    <a:pt x="751" y="630"/>
                    <a:pt x="751" y="630"/>
                    <a:pt x="751" y="630"/>
                  </a:cubicBezTo>
                  <a:cubicBezTo>
                    <a:pt x="746" y="630"/>
                    <a:pt x="741" y="631"/>
                    <a:pt x="736" y="631"/>
                  </a:cubicBezTo>
                  <a:cubicBezTo>
                    <a:pt x="729" y="631"/>
                    <a:pt x="724" y="631"/>
                    <a:pt x="719" y="631"/>
                  </a:cubicBezTo>
                  <a:cubicBezTo>
                    <a:pt x="689" y="631"/>
                    <a:pt x="689" y="631"/>
                    <a:pt x="689" y="631"/>
                  </a:cubicBezTo>
                  <a:cubicBezTo>
                    <a:pt x="703" y="579"/>
                    <a:pt x="703" y="579"/>
                    <a:pt x="703" y="579"/>
                  </a:cubicBezTo>
                  <a:cubicBezTo>
                    <a:pt x="709" y="554"/>
                    <a:pt x="709" y="554"/>
                    <a:pt x="709" y="554"/>
                  </a:cubicBezTo>
                  <a:cubicBezTo>
                    <a:pt x="725" y="494"/>
                    <a:pt x="725" y="494"/>
                    <a:pt x="725" y="494"/>
                  </a:cubicBezTo>
                  <a:cubicBezTo>
                    <a:pt x="732" y="494"/>
                    <a:pt x="739" y="494"/>
                    <a:pt x="746" y="494"/>
                  </a:cubicBezTo>
                  <a:cubicBezTo>
                    <a:pt x="769" y="494"/>
                    <a:pt x="769" y="494"/>
                    <a:pt x="769" y="494"/>
                  </a:cubicBezTo>
                  <a:cubicBezTo>
                    <a:pt x="809" y="494"/>
                    <a:pt x="834" y="496"/>
                    <a:pt x="843" y="509"/>
                  </a:cubicBezTo>
                  <a:cubicBezTo>
                    <a:pt x="850" y="518"/>
                    <a:pt x="849" y="535"/>
                    <a:pt x="841" y="560"/>
                  </a:cubicBezTo>
                  <a:cubicBezTo>
                    <a:pt x="827" y="603"/>
                    <a:pt x="809" y="626"/>
                    <a:pt x="751" y="630"/>
                  </a:cubicBezTo>
                  <a:moveTo>
                    <a:pt x="620" y="441"/>
                  </a:moveTo>
                  <a:cubicBezTo>
                    <a:pt x="613" y="465"/>
                    <a:pt x="613" y="465"/>
                    <a:pt x="613" y="465"/>
                  </a:cubicBezTo>
                  <a:cubicBezTo>
                    <a:pt x="545" y="689"/>
                    <a:pt x="545" y="689"/>
                    <a:pt x="545" y="689"/>
                  </a:cubicBezTo>
                  <a:cubicBezTo>
                    <a:pt x="542" y="697"/>
                    <a:pt x="542" y="697"/>
                    <a:pt x="542" y="697"/>
                  </a:cubicBezTo>
                  <a:cubicBezTo>
                    <a:pt x="321" y="697"/>
                    <a:pt x="321" y="697"/>
                    <a:pt x="321" y="697"/>
                  </a:cubicBezTo>
                  <a:cubicBezTo>
                    <a:pt x="303" y="661"/>
                    <a:pt x="303" y="661"/>
                    <a:pt x="303" y="661"/>
                  </a:cubicBezTo>
                  <a:cubicBezTo>
                    <a:pt x="542" y="417"/>
                    <a:pt x="542" y="417"/>
                    <a:pt x="542" y="417"/>
                  </a:cubicBezTo>
                  <a:cubicBezTo>
                    <a:pt x="389" y="417"/>
                    <a:pt x="389" y="417"/>
                    <a:pt x="389" y="417"/>
                  </a:cubicBezTo>
                  <a:cubicBezTo>
                    <a:pt x="202" y="618"/>
                    <a:pt x="202" y="618"/>
                    <a:pt x="202" y="618"/>
                  </a:cubicBezTo>
                  <a:cubicBezTo>
                    <a:pt x="262" y="417"/>
                    <a:pt x="262" y="417"/>
                    <a:pt x="262" y="417"/>
                  </a:cubicBezTo>
                  <a:cubicBezTo>
                    <a:pt x="149" y="417"/>
                    <a:pt x="149" y="417"/>
                    <a:pt x="149" y="417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620" y="18"/>
                    <a:pt x="620" y="18"/>
                    <a:pt x="620" y="18"/>
                  </a:cubicBezTo>
                  <a:cubicBezTo>
                    <a:pt x="620" y="441"/>
                    <a:pt x="620" y="441"/>
                    <a:pt x="620" y="441"/>
                  </a:cubicBezTo>
                  <a:cubicBezTo>
                    <a:pt x="620" y="441"/>
                    <a:pt x="620" y="441"/>
                    <a:pt x="620" y="441"/>
                  </a:cubicBezTo>
                  <a:close/>
                  <a:moveTo>
                    <a:pt x="178" y="697"/>
                  </a:moveTo>
                  <a:cubicBezTo>
                    <a:pt x="179" y="695"/>
                    <a:pt x="179" y="695"/>
                    <a:pt x="179" y="695"/>
                  </a:cubicBezTo>
                  <a:cubicBezTo>
                    <a:pt x="180" y="697"/>
                    <a:pt x="180" y="697"/>
                    <a:pt x="180" y="697"/>
                  </a:cubicBezTo>
                  <a:cubicBezTo>
                    <a:pt x="178" y="697"/>
                    <a:pt x="178" y="697"/>
                    <a:pt x="178" y="697"/>
                  </a:cubicBezTo>
                  <a:cubicBezTo>
                    <a:pt x="178" y="697"/>
                    <a:pt x="178" y="697"/>
                    <a:pt x="178" y="697"/>
                  </a:cubicBezTo>
                  <a:close/>
                  <a:moveTo>
                    <a:pt x="1778" y="0"/>
                  </a:moveTo>
                  <a:cubicBezTo>
                    <a:pt x="1778" y="457"/>
                    <a:pt x="1778" y="457"/>
                    <a:pt x="1778" y="457"/>
                  </a:cubicBezTo>
                  <a:cubicBezTo>
                    <a:pt x="1763" y="469"/>
                    <a:pt x="1749" y="483"/>
                    <a:pt x="1736" y="498"/>
                  </a:cubicBezTo>
                  <a:cubicBezTo>
                    <a:pt x="1736" y="0"/>
                    <a:pt x="1736" y="0"/>
                    <a:pt x="1736" y="0"/>
                  </a:cubicBezTo>
                  <a:cubicBezTo>
                    <a:pt x="1229" y="0"/>
                    <a:pt x="1229" y="0"/>
                    <a:pt x="1229" y="0"/>
                  </a:cubicBezTo>
                  <a:cubicBezTo>
                    <a:pt x="1229" y="416"/>
                    <a:pt x="1229" y="416"/>
                    <a:pt x="1229" y="416"/>
                  </a:cubicBezTo>
                  <a:cubicBezTo>
                    <a:pt x="1187" y="416"/>
                    <a:pt x="1187" y="416"/>
                    <a:pt x="1187" y="416"/>
                  </a:cubicBezTo>
                  <a:cubicBezTo>
                    <a:pt x="1187" y="0"/>
                    <a:pt x="1187" y="0"/>
                    <a:pt x="1187" y="0"/>
                  </a:cubicBezTo>
                  <a:cubicBezTo>
                    <a:pt x="680" y="0"/>
                    <a:pt x="680" y="0"/>
                    <a:pt x="680" y="0"/>
                  </a:cubicBezTo>
                  <a:cubicBezTo>
                    <a:pt x="680" y="417"/>
                    <a:pt x="680" y="417"/>
                    <a:pt x="680" y="417"/>
                  </a:cubicBezTo>
                  <a:cubicBezTo>
                    <a:pt x="638" y="417"/>
                    <a:pt x="638" y="417"/>
                    <a:pt x="638" y="417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475"/>
                    <a:pt x="131" y="475"/>
                    <a:pt x="131" y="475"/>
                  </a:cubicBezTo>
                  <a:cubicBezTo>
                    <a:pt x="2" y="906"/>
                    <a:pt x="2" y="906"/>
                    <a:pt x="2" y="906"/>
                  </a:cubicBezTo>
                  <a:cubicBezTo>
                    <a:pt x="115" y="906"/>
                    <a:pt x="115" y="906"/>
                    <a:pt x="115" y="906"/>
                  </a:cubicBezTo>
                  <a:cubicBezTo>
                    <a:pt x="173" y="715"/>
                    <a:pt x="173" y="715"/>
                    <a:pt x="173" y="715"/>
                  </a:cubicBezTo>
                  <a:cubicBezTo>
                    <a:pt x="189" y="715"/>
                    <a:pt x="189" y="715"/>
                    <a:pt x="189" y="715"/>
                  </a:cubicBezTo>
                  <a:cubicBezTo>
                    <a:pt x="283" y="906"/>
                    <a:pt x="283" y="906"/>
                    <a:pt x="283" y="906"/>
                  </a:cubicBezTo>
                  <a:cubicBezTo>
                    <a:pt x="421" y="906"/>
                    <a:pt x="421" y="906"/>
                    <a:pt x="421" y="906"/>
                  </a:cubicBezTo>
                  <a:cubicBezTo>
                    <a:pt x="329" y="715"/>
                    <a:pt x="329" y="715"/>
                    <a:pt x="329" y="715"/>
                  </a:cubicBezTo>
                  <a:cubicBezTo>
                    <a:pt x="537" y="715"/>
                    <a:pt x="537" y="715"/>
                    <a:pt x="537" y="715"/>
                  </a:cubicBezTo>
                  <a:cubicBezTo>
                    <a:pt x="479" y="906"/>
                    <a:pt x="479" y="906"/>
                    <a:pt x="479" y="906"/>
                  </a:cubicBezTo>
                  <a:cubicBezTo>
                    <a:pt x="604" y="906"/>
                    <a:pt x="604" y="906"/>
                    <a:pt x="604" y="906"/>
                  </a:cubicBezTo>
                  <a:cubicBezTo>
                    <a:pt x="661" y="715"/>
                    <a:pt x="661" y="715"/>
                    <a:pt x="661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727" y="715"/>
                    <a:pt x="727" y="715"/>
                    <a:pt x="727" y="715"/>
                  </a:cubicBezTo>
                  <a:cubicBezTo>
                    <a:pt x="730" y="715"/>
                    <a:pt x="730" y="715"/>
                    <a:pt x="730" y="715"/>
                  </a:cubicBezTo>
                  <a:cubicBezTo>
                    <a:pt x="965" y="715"/>
                    <a:pt x="965" y="715"/>
                    <a:pt x="965" y="715"/>
                  </a:cubicBezTo>
                  <a:cubicBezTo>
                    <a:pt x="910" y="905"/>
                    <a:pt x="910" y="905"/>
                    <a:pt x="910" y="905"/>
                  </a:cubicBezTo>
                  <a:cubicBezTo>
                    <a:pt x="1035" y="905"/>
                    <a:pt x="1035" y="905"/>
                    <a:pt x="1035" y="905"/>
                  </a:cubicBezTo>
                  <a:cubicBezTo>
                    <a:pt x="1088" y="715"/>
                    <a:pt x="1088" y="715"/>
                    <a:pt x="1088" y="715"/>
                  </a:cubicBezTo>
                  <a:cubicBezTo>
                    <a:pt x="1145" y="715"/>
                    <a:pt x="1145" y="715"/>
                    <a:pt x="1145" y="715"/>
                  </a:cubicBezTo>
                  <a:cubicBezTo>
                    <a:pt x="1146" y="905"/>
                    <a:pt x="1146" y="905"/>
                    <a:pt x="1146" y="905"/>
                  </a:cubicBezTo>
                  <a:cubicBezTo>
                    <a:pt x="1252" y="905"/>
                    <a:pt x="1252" y="905"/>
                    <a:pt x="1252" y="905"/>
                  </a:cubicBezTo>
                  <a:cubicBezTo>
                    <a:pt x="1372" y="715"/>
                    <a:pt x="1372" y="715"/>
                    <a:pt x="1372" y="715"/>
                  </a:cubicBezTo>
                  <a:cubicBezTo>
                    <a:pt x="1451" y="715"/>
                    <a:pt x="1451" y="715"/>
                    <a:pt x="1451" y="715"/>
                  </a:cubicBezTo>
                  <a:cubicBezTo>
                    <a:pt x="1410" y="905"/>
                    <a:pt x="1410" y="905"/>
                    <a:pt x="1410" y="905"/>
                  </a:cubicBezTo>
                  <a:cubicBezTo>
                    <a:pt x="1534" y="905"/>
                    <a:pt x="1534" y="905"/>
                    <a:pt x="1534" y="905"/>
                  </a:cubicBezTo>
                  <a:cubicBezTo>
                    <a:pt x="1574" y="715"/>
                    <a:pt x="1574" y="715"/>
                    <a:pt x="1574" y="715"/>
                  </a:cubicBezTo>
                  <a:cubicBezTo>
                    <a:pt x="1645" y="715"/>
                    <a:pt x="1645" y="715"/>
                    <a:pt x="1645" y="715"/>
                  </a:cubicBezTo>
                  <a:cubicBezTo>
                    <a:pt x="1643" y="774"/>
                    <a:pt x="1658" y="827"/>
                    <a:pt x="1697" y="863"/>
                  </a:cubicBezTo>
                  <a:cubicBezTo>
                    <a:pt x="1745" y="907"/>
                    <a:pt x="1818" y="916"/>
                    <a:pt x="1872" y="916"/>
                  </a:cubicBezTo>
                  <a:cubicBezTo>
                    <a:pt x="1947" y="916"/>
                    <a:pt x="2024" y="905"/>
                    <a:pt x="2102" y="888"/>
                  </a:cubicBezTo>
                  <a:cubicBezTo>
                    <a:pt x="2145" y="715"/>
                    <a:pt x="2145" y="715"/>
                    <a:pt x="2145" y="715"/>
                  </a:cubicBezTo>
                  <a:cubicBezTo>
                    <a:pt x="2285" y="715"/>
                    <a:pt x="2285" y="715"/>
                    <a:pt x="2285" y="715"/>
                  </a:cubicBezTo>
                  <a:cubicBezTo>
                    <a:pt x="2285" y="0"/>
                    <a:pt x="2285" y="0"/>
                    <a:pt x="2285" y="0"/>
                  </a:cubicBezTo>
                  <a:cubicBezTo>
                    <a:pt x="1778" y="0"/>
                    <a:pt x="1778" y="0"/>
                    <a:pt x="1778" y="0"/>
                  </a:cubicBezTo>
                  <a:cubicBezTo>
                    <a:pt x="1778" y="0"/>
                    <a:pt x="1778" y="0"/>
                    <a:pt x="1778" y="0"/>
                  </a:cubicBezTo>
                  <a:close/>
                  <a:moveTo>
                    <a:pt x="222" y="1195"/>
                  </a:moveTo>
                  <a:cubicBezTo>
                    <a:pt x="203" y="1286"/>
                    <a:pt x="203" y="1286"/>
                    <a:pt x="203" y="1286"/>
                  </a:cubicBezTo>
                  <a:cubicBezTo>
                    <a:pt x="200" y="1299"/>
                    <a:pt x="196" y="1320"/>
                    <a:pt x="220" y="1320"/>
                  </a:cubicBezTo>
                  <a:cubicBezTo>
                    <a:pt x="249" y="1320"/>
                    <a:pt x="253" y="1298"/>
                    <a:pt x="259" y="1272"/>
                  </a:cubicBezTo>
                  <a:cubicBezTo>
                    <a:pt x="275" y="1195"/>
                    <a:pt x="275" y="1195"/>
                    <a:pt x="275" y="1195"/>
                  </a:cubicBezTo>
                  <a:cubicBezTo>
                    <a:pt x="321" y="1195"/>
                    <a:pt x="321" y="1195"/>
                    <a:pt x="321" y="1195"/>
                  </a:cubicBezTo>
                  <a:cubicBezTo>
                    <a:pt x="300" y="1296"/>
                    <a:pt x="300" y="1296"/>
                    <a:pt x="300" y="1296"/>
                  </a:cubicBezTo>
                  <a:cubicBezTo>
                    <a:pt x="294" y="1329"/>
                    <a:pt x="293" y="1333"/>
                    <a:pt x="292" y="1337"/>
                  </a:cubicBezTo>
                  <a:cubicBezTo>
                    <a:pt x="292" y="1341"/>
                    <a:pt x="291" y="1344"/>
                    <a:pt x="291" y="1348"/>
                  </a:cubicBezTo>
                  <a:cubicBezTo>
                    <a:pt x="247" y="1348"/>
                    <a:pt x="247" y="1348"/>
                    <a:pt x="247" y="1348"/>
                  </a:cubicBezTo>
                  <a:cubicBezTo>
                    <a:pt x="250" y="1328"/>
                    <a:pt x="250" y="1328"/>
                    <a:pt x="250" y="1328"/>
                  </a:cubicBezTo>
                  <a:cubicBezTo>
                    <a:pt x="244" y="1334"/>
                    <a:pt x="229" y="1352"/>
                    <a:pt x="200" y="1352"/>
                  </a:cubicBezTo>
                  <a:cubicBezTo>
                    <a:pt x="179" y="1352"/>
                    <a:pt x="164" y="1343"/>
                    <a:pt x="158" y="1331"/>
                  </a:cubicBezTo>
                  <a:cubicBezTo>
                    <a:pt x="151" y="1319"/>
                    <a:pt x="155" y="1297"/>
                    <a:pt x="157" y="1290"/>
                  </a:cubicBezTo>
                  <a:cubicBezTo>
                    <a:pt x="177" y="1195"/>
                    <a:pt x="177" y="1195"/>
                    <a:pt x="177" y="1195"/>
                  </a:cubicBezTo>
                  <a:cubicBezTo>
                    <a:pt x="222" y="1195"/>
                    <a:pt x="222" y="1195"/>
                    <a:pt x="222" y="1195"/>
                  </a:cubicBezTo>
                  <a:cubicBezTo>
                    <a:pt x="222" y="1195"/>
                    <a:pt x="222" y="1195"/>
                    <a:pt x="222" y="1195"/>
                  </a:cubicBezTo>
                  <a:close/>
                  <a:moveTo>
                    <a:pt x="514" y="1225"/>
                  </a:moveTo>
                  <a:cubicBezTo>
                    <a:pt x="550" y="1225"/>
                    <a:pt x="550" y="1225"/>
                    <a:pt x="550" y="1225"/>
                  </a:cubicBezTo>
                  <a:cubicBezTo>
                    <a:pt x="556" y="1196"/>
                    <a:pt x="556" y="1196"/>
                    <a:pt x="556" y="1196"/>
                  </a:cubicBezTo>
                  <a:cubicBezTo>
                    <a:pt x="520" y="1196"/>
                    <a:pt x="520" y="1196"/>
                    <a:pt x="520" y="1196"/>
                  </a:cubicBezTo>
                  <a:cubicBezTo>
                    <a:pt x="530" y="1149"/>
                    <a:pt x="530" y="1149"/>
                    <a:pt x="530" y="1149"/>
                  </a:cubicBezTo>
                  <a:cubicBezTo>
                    <a:pt x="482" y="1166"/>
                    <a:pt x="482" y="1166"/>
                    <a:pt x="482" y="1166"/>
                  </a:cubicBezTo>
                  <a:cubicBezTo>
                    <a:pt x="475" y="1196"/>
                    <a:pt x="475" y="1196"/>
                    <a:pt x="475" y="1196"/>
                  </a:cubicBezTo>
                  <a:cubicBezTo>
                    <a:pt x="414" y="1196"/>
                    <a:pt x="414" y="1196"/>
                    <a:pt x="414" y="1196"/>
                  </a:cubicBezTo>
                  <a:cubicBezTo>
                    <a:pt x="424" y="1149"/>
                    <a:pt x="424" y="1149"/>
                    <a:pt x="424" y="1149"/>
                  </a:cubicBezTo>
                  <a:cubicBezTo>
                    <a:pt x="376" y="1166"/>
                    <a:pt x="376" y="1166"/>
                    <a:pt x="376" y="1166"/>
                  </a:cubicBezTo>
                  <a:cubicBezTo>
                    <a:pt x="369" y="1196"/>
                    <a:pt x="369" y="1196"/>
                    <a:pt x="369" y="1196"/>
                  </a:cubicBezTo>
                  <a:cubicBezTo>
                    <a:pt x="340" y="1196"/>
                    <a:pt x="340" y="1196"/>
                    <a:pt x="340" y="1196"/>
                  </a:cubicBezTo>
                  <a:cubicBezTo>
                    <a:pt x="333" y="1225"/>
                    <a:pt x="333" y="1225"/>
                    <a:pt x="333" y="1225"/>
                  </a:cubicBezTo>
                  <a:cubicBezTo>
                    <a:pt x="363" y="1225"/>
                    <a:pt x="363" y="1225"/>
                    <a:pt x="363" y="1225"/>
                  </a:cubicBezTo>
                  <a:cubicBezTo>
                    <a:pt x="345" y="1310"/>
                    <a:pt x="345" y="1310"/>
                    <a:pt x="345" y="1310"/>
                  </a:cubicBezTo>
                  <a:cubicBezTo>
                    <a:pt x="342" y="1322"/>
                    <a:pt x="336" y="1351"/>
                    <a:pt x="382" y="1351"/>
                  </a:cubicBezTo>
                  <a:cubicBezTo>
                    <a:pt x="389" y="1351"/>
                    <a:pt x="402" y="1350"/>
                    <a:pt x="417" y="1346"/>
                  </a:cubicBezTo>
                  <a:cubicBezTo>
                    <a:pt x="424" y="1317"/>
                    <a:pt x="424" y="1317"/>
                    <a:pt x="424" y="1317"/>
                  </a:cubicBezTo>
                  <a:cubicBezTo>
                    <a:pt x="418" y="1317"/>
                    <a:pt x="415" y="1317"/>
                    <a:pt x="408" y="1317"/>
                  </a:cubicBezTo>
                  <a:cubicBezTo>
                    <a:pt x="388" y="1317"/>
                    <a:pt x="391" y="1309"/>
                    <a:pt x="393" y="1295"/>
                  </a:cubicBezTo>
                  <a:cubicBezTo>
                    <a:pt x="408" y="1225"/>
                    <a:pt x="408" y="1225"/>
                    <a:pt x="408" y="1225"/>
                  </a:cubicBezTo>
                  <a:cubicBezTo>
                    <a:pt x="469" y="1225"/>
                    <a:pt x="469" y="1225"/>
                    <a:pt x="469" y="1225"/>
                  </a:cubicBezTo>
                  <a:cubicBezTo>
                    <a:pt x="451" y="1310"/>
                    <a:pt x="451" y="1310"/>
                    <a:pt x="451" y="1310"/>
                  </a:cubicBezTo>
                  <a:cubicBezTo>
                    <a:pt x="448" y="1322"/>
                    <a:pt x="442" y="1351"/>
                    <a:pt x="488" y="1351"/>
                  </a:cubicBezTo>
                  <a:cubicBezTo>
                    <a:pt x="495" y="1351"/>
                    <a:pt x="508" y="1350"/>
                    <a:pt x="523" y="1346"/>
                  </a:cubicBezTo>
                  <a:cubicBezTo>
                    <a:pt x="530" y="1317"/>
                    <a:pt x="530" y="1317"/>
                    <a:pt x="530" y="1317"/>
                  </a:cubicBezTo>
                  <a:cubicBezTo>
                    <a:pt x="524" y="1317"/>
                    <a:pt x="521" y="1317"/>
                    <a:pt x="514" y="1317"/>
                  </a:cubicBezTo>
                  <a:cubicBezTo>
                    <a:pt x="494" y="1317"/>
                    <a:pt x="496" y="1309"/>
                    <a:pt x="499" y="1295"/>
                  </a:cubicBezTo>
                  <a:cubicBezTo>
                    <a:pt x="514" y="1225"/>
                    <a:pt x="514" y="1225"/>
                    <a:pt x="514" y="1225"/>
                  </a:cubicBezTo>
                  <a:cubicBezTo>
                    <a:pt x="514" y="1225"/>
                    <a:pt x="514" y="1225"/>
                    <a:pt x="514" y="1225"/>
                  </a:cubicBezTo>
                  <a:close/>
                  <a:moveTo>
                    <a:pt x="579" y="1194"/>
                  </a:moveTo>
                  <a:cubicBezTo>
                    <a:pt x="624" y="1194"/>
                    <a:pt x="624" y="1194"/>
                    <a:pt x="624" y="1194"/>
                  </a:cubicBezTo>
                  <a:cubicBezTo>
                    <a:pt x="591" y="1348"/>
                    <a:pt x="591" y="1348"/>
                    <a:pt x="591" y="1348"/>
                  </a:cubicBezTo>
                  <a:cubicBezTo>
                    <a:pt x="546" y="1348"/>
                    <a:pt x="546" y="1348"/>
                    <a:pt x="546" y="1348"/>
                  </a:cubicBezTo>
                  <a:cubicBezTo>
                    <a:pt x="579" y="1194"/>
                    <a:pt x="579" y="1194"/>
                    <a:pt x="579" y="1194"/>
                  </a:cubicBezTo>
                  <a:cubicBezTo>
                    <a:pt x="579" y="1194"/>
                    <a:pt x="579" y="1194"/>
                    <a:pt x="579" y="1194"/>
                  </a:cubicBezTo>
                  <a:close/>
                  <a:moveTo>
                    <a:pt x="591" y="1129"/>
                  </a:moveTo>
                  <a:cubicBezTo>
                    <a:pt x="640" y="1129"/>
                    <a:pt x="640" y="1129"/>
                    <a:pt x="640" y="1129"/>
                  </a:cubicBezTo>
                  <a:cubicBezTo>
                    <a:pt x="631" y="1168"/>
                    <a:pt x="631" y="1168"/>
                    <a:pt x="631" y="1168"/>
                  </a:cubicBezTo>
                  <a:cubicBezTo>
                    <a:pt x="583" y="1168"/>
                    <a:pt x="583" y="1168"/>
                    <a:pt x="583" y="1168"/>
                  </a:cubicBezTo>
                  <a:cubicBezTo>
                    <a:pt x="591" y="1129"/>
                    <a:pt x="591" y="1129"/>
                    <a:pt x="591" y="1129"/>
                  </a:cubicBezTo>
                  <a:cubicBezTo>
                    <a:pt x="591" y="1129"/>
                    <a:pt x="591" y="1129"/>
                    <a:pt x="591" y="1129"/>
                  </a:cubicBezTo>
                  <a:close/>
                  <a:moveTo>
                    <a:pt x="653" y="1222"/>
                  </a:moveTo>
                  <a:cubicBezTo>
                    <a:pt x="654" y="1221"/>
                    <a:pt x="657" y="1205"/>
                    <a:pt x="659" y="1194"/>
                  </a:cubicBezTo>
                  <a:cubicBezTo>
                    <a:pt x="702" y="1194"/>
                    <a:pt x="702" y="1194"/>
                    <a:pt x="702" y="1194"/>
                  </a:cubicBezTo>
                  <a:cubicBezTo>
                    <a:pt x="698" y="1217"/>
                    <a:pt x="698" y="1217"/>
                    <a:pt x="698" y="1217"/>
                  </a:cubicBezTo>
                  <a:cubicBezTo>
                    <a:pt x="704" y="1210"/>
                    <a:pt x="720" y="1191"/>
                    <a:pt x="753" y="1191"/>
                  </a:cubicBezTo>
                  <a:cubicBezTo>
                    <a:pt x="784" y="1191"/>
                    <a:pt x="793" y="1209"/>
                    <a:pt x="794" y="1220"/>
                  </a:cubicBezTo>
                  <a:cubicBezTo>
                    <a:pt x="796" y="1229"/>
                    <a:pt x="795" y="1236"/>
                    <a:pt x="789" y="1265"/>
                  </a:cubicBezTo>
                  <a:cubicBezTo>
                    <a:pt x="771" y="1348"/>
                    <a:pt x="771" y="1348"/>
                    <a:pt x="771" y="1348"/>
                  </a:cubicBezTo>
                  <a:cubicBezTo>
                    <a:pt x="725" y="1348"/>
                    <a:pt x="725" y="1348"/>
                    <a:pt x="725" y="1348"/>
                  </a:cubicBezTo>
                  <a:cubicBezTo>
                    <a:pt x="746" y="1253"/>
                    <a:pt x="746" y="1253"/>
                    <a:pt x="746" y="1253"/>
                  </a:cubicBezTo>
                  <a:cubicBezTo>
                    <a:pt x="747" y="1246"/>
                    <a:pt x="748" y="1241"/>
                    <a:pt x="746" y="1236"/>
                  </a:cubicBezTo>
                  <a:cubicBezTo>
                    <a:pt x="745" y="1230"/>
                    <a:pt x="739" y="1223"/>
                    <a:pt x="728" y="1223"/>
                  </a:cubicBezTo>
                  <a:cubicBezTo>
                    <a:pt x="718" y="1223"/>
                    <a:pt x="708" y="1227"/>
                    <a:pt x="702" y="1235"/>
                  </a:cubicBezTo>
                  <a:cubicBezTo>
                    <a:pt x="698" y="1239"/>
                    <a:pt x="694" y="1246"/>
                    <a:pt x="691" y="1258"/>
                  </a:cubicBezTo>
                  <a:cubicBezTo>
                    <a:pt x="672" y="1348"/>
                    <a:pt x="672" y="1348"/>
                    <a:pt x="672" y="1348"/>
                  </a:cubicBezTo>
                  <a:cubicBezTo>
                    <a:pt x="627" y="1348"/>
                    <a:pt x="627" y="1348"/>
                    <a:pt x="627" y="1348"/>
                  </a:cubicBezTo>
                  <a:cubicBezTo>
                    <a:pt x="653" y="1222"/>
                    <a:pt x="653" y="1222"/>
                    <a:pt x="653" y="1222"/>
                  </a:cubicBezTo>
                  <a:cubicBezTo>
                    <a:pt x="653" y="1222"/>
                    <a:pt x="653" y="1222"/>
                    <a:pt x="653" y="1222"/>
                  </a:cubicBezTo>
                  <a:close/>
                  <a:moveTo>
                    <a:pt x="985" y="1196"/>
                  </a:moveTo>
                  <a:cubicBezTo>
                    <a:pt x="981" y="1207"/>
                    <a:pt x="978" y="1218"/>
                    <a:pt x="975" y="1233"/>
                  </a:cubicBezTo>
                  <a:cubicBezTo>
                    <a:pt x="951" y="1346"/>
                    <a:pt x="951" y="1346"/>
                    <a:pt x="951" y="1346"/>
                  </a:cubicBezTo>
                  <a:cubicBezTo>
                    <a:pt x="939" y="1403"/>
                    <a:pt x="891" y="1409"/>
                    <a:pt x="861" y="1409"/>
                  </a:cubicBezTo>
                  <a:cubicBezTo>
                    <a:pt x="839" y="1409"/>
                    <a:pt x="797" y="1406"/>
                    <a:pt x="804" y="1359"/>
                  </a:cubicBezTo>
                  <a:cubicBezTo>
                    <a:pt x="847" y="1359"/>
                    <a:pt x="847" y="1359"/>
                    <a:pt x="847" y="1359"/>
                  </a:cubicBezTo>
                  <a:cubicBezTo>
                    <a:pt x="847" y="1362"/>
                    <a:pt x="847" y="1367"/>
                    <a:pt x="850" y="1372"/>
                  </a:cubicBezTo>
                  <a:cubicBezTo>
                    <a:pt x="852" y="1376"/>
                    <a:pt x="858" y="1380"/>
                    <a:pt x="869" y="1380"/>
                  </a:cubicBezTo>
                  <a:cubicBezTo>
                    <a:pt x="883" y="1380"/>
                    <a:pt x="896" y="1374"/>
                    <a:pt x="902" y="1360"/>
                  </a:cubicBezTo>
                  <a:cubicBezTo>
                    <a:pt x="905" y="1353"/>
                    <a:pt x="906" y="1347"/>
                    <a:pt x="912" y="1324"/>
                  </a:cubicBezTo>
                  <a:cubicBezTo>
                    <a:pt x="893" y="1343"/>
                    <a:pt x="877" y="1345"/>
                    <a:pt x="866" y="1345"/>
                  </a:cubicBezTo>
                  <a:cubicBezTo>
                    <a:pt x="822" y="1345"/>
                    <a:pt x="809" y="1307"/>
                    <a:pt x="817" y="1270"/>
                  </a:cubicBezTo>
                  <a:cubicBezTo>
                    <a:pt x="825" y="1231"/>
                    <a:pt x="855" y="1194"/>
                    <a:pt x="899" y="1194"/>
                  </a:cubicBezTo>
                  <a:cubicBezTo>
                    <a:pt x="927" y="1194"/>
                    <a:pt x="934" y="1209"/>
                    <a:pt x="937" y="1216"/>
                  </a:cubicBezTo>
                  <a:cubicBezTo>
                    <a:pt x="943" y="1196"/>
                    <a:pt x="943" y="1196"/>
                    <a:pt x="943" y="1196"/>
                  </a:cubicBezTo>
                  <a:cubicBezTo>
                    <a:pt x="985" y="1196"/>
                    <a:pt x="985" y="1196"/>
                    <a:pt x="985" y="1196"/>
                  </a:cubicBezTo>
                  <a:cubicBezTo>
                    <a:pt x="985" y="1196"/>
                    <a:pt x="985" y="1196"/>
                    <a:pt x="985" y="1196"/>
                  </a:cubicBezTo>
                  <a:close/>
                  <a:moveTo>
                    <a:pt x="883" y="1315"/>
                  </a:moveTo>
                  <a:cubicBezTo>
                    <a:pt x="914" y="1315"/>
                    <a:pt x="922" y="1277"/>
                    <a:pt x="924" y="1271"/>
                  </a:cubicBezTo>
                  <a:cubicBezTo>
                    <a:pt x="927" y="1253"/>
                    <a:pt x="930" y="1224"/>
                    <a:pt x="903" y="1224"/>
                  </a:cubicBezTo>
                  <a:cubicBezTo>
                    <a:pt x="886" y="1224"/>
                    <a:pt x="869" y="1237"/>
                    <a:pt x="862" y="1270"/>
                  </a:cubicBezTo>
                  <a:cubicBezTo>
                    <a:pt x="861" y="1277"/>
                    <a:pt x="853" y="1315"/>
                    <a:pt x="883" y="1315"/>
                  </a:cubicBezTo>
                  <a:moveTo>
                    <a:pt x="1164" y="1346"/>
                  </a:moveTo>
                  <a:cubicBezTo>
                    <a:pt x="1149" y="1350"/>
                    <a:pt x="1136" y="1351"/>
                    <a:pt x="1129" y="1351"/>
                  </a:cubicBezTo>
                  <a:cubicBezTo>
                    <a:pt x="1083" y="1351"/>
                    <a:pt x="1089" y="1322"/>
                    <a:pt x="1092" y="1310"/>
                  </a:cubicBezTo>
                  <a:cubicBezTo>
                    <a:pt x="1110" y="1225"/>
                    <a:pt x="1110" y="1225"/>
                    <a:pt x="1110" y="1225"/>
                  </a:cubicBezTo>
                  <a:cubicBezTo>
                    <a:pt x="1080" y="1225"/>
                    <a:pt x="1080" y="1225"/>
                    <a:pt x="1080" y="1225"/>
                  </a:cubicBezTo>
                  <a:cubicBezTo>
                    <a:pt x="1087" y="1196"/>
                    <a:pt x="1087" y="1196"/>
                    <a:pt x="1087" y="1196"/>
                  </a:cubicBezTo>
                  <a:cubicBezTo>
                    <a:pt x="1116" y="1196"/>
                    <a:pt x="1116" y="1196"/>
                    <a:pt x="1116" y="1196"/>
                  </a:cubicBezTo>
                  <a:cubicBezTo>
                    <a:pt x="1123" y="1166"/>
                    <a:pt x="1123" y="1166"/>
                    <a:pt x="1123" y="1166"/>
                  </a:cubicBezTo>
                  <a:cubicBezTo>
                    <a:pt x="1171" y="1149"/>
                    <a:pt x="1171" y="1149"/>
                    <a:pt x="1171" y="1149"/>
                  </a:cubicBezTo>
                  <a:cubicBezTo>
                    <a:pt x="1161" y="1196"/>
                    <a:pt x="1161" y="1196"/>
                    <a:pt x="1161" y="1196"/>
                  </a:cubicBezTo>
                  <a:cubicBezTo>
                    <a:pt x="1198" y="1196"/>
                    <a:pt x="1198" y="1196"/>
                    <a:pt x="1198" y="1196"/>
                  </a:cubicBezTo>
                  <a:cubicBezTo>
                    <a:pt x="1191" y="1225"/>
                    <a:pt x="1191" y="1225"/>
                    <a:pt x="1191" y="1225"/>
                  </a:cubicBezTo>
                  <a:cubicBezTo>
                    <a:pt x="1155" y="1225"/>
                    <a:pt x="1155" y="1225"/>
                    <a:pt x="1155" y="1225"/>
                  </a:cubicBezTo>
                  <a:cubicBezTo>
                    <a:pt x="1140" y="1295"/>
                    <a:pt x="1140" y="1295"/>
                    <a:pt x="1140" y="1295"/>
                  </a:cubicBezTo>
                  <a:cubicBezTo>
                    <a:pt x="1137" y="1309"/>
                    <a:pt x="1135" y="1317"/>
                    <a:pt x="1155" y="1317"/>
                  </a:cubicBezTo>
                  <a:cubicBezTo>
                    <a:pt x="1162" y="1317"/>
                    <a:pt x="1165" y="1317"/>
                    <a:pt x="1171" y="1317"/>
                  </a:cubicBezTo>
                  <a:cubicBezTo>
                    <a:pt x="1164" y="1346"/>
                    <a:pt x="1164" y="1346"/>
                    <a:pt x="1164" y="1346"/>
                  </a:cubicBezTo>
                  <a:cubicBezTo>
                    <a:pt x="1164" y="1346"/>
                    <a:pt x="1164" y="1346"/>
                    <a:pt x="1164" y="1346"/>
                  </a:cubicBezTo>
                  <a:close/>
                  <a:moveTo>
                    <a:pt x="1235" y="1129"/>
                  </a:moveTo>
                  <a:cubicBezTo>
                    <a:pt x="1280" y="1129"/>
                    <a:pt x="1280" y="1129"/>
                    <a:pt x="1280" y="1129"/>
                  </a:cubicBezTo>
                  <a:cubicBezTo>
                    <a:pt x="1261" y="1216"/>
                    <a:pt x="1261" y="1216"/>
                    <a:pt x="1261" y="1216"/>
                  </a:cubicBezTo>
                  <a:cubicBezTo>
                    <a:pt x="1268" y="1208"/>
                    <a:pt x="1283" y="1193"/>
                    <a:pt x="1311" y="1193"/>
                  </a:cubicBezTo>
                  <a:cubicBezTo>
                    <a:pt x="1334" y="1193"/>
                    <a:pt x="1346" y="1204"/>
                    <a:pt x="1351" y="1214"/>
                  </a:cubicBezTo>
                  <a:cubicBezTo>
                    <a:pt x="1355" y="1221"/>
                    <a:pt x="1356" y="1235"/>
                    <a:pt x="1352" y="1255"/>
                  </a:cubicBezTo>
                  <a:cubicBezTo>
                    <a:pt x="1332" y="1348"/>
                    <a:pt x="1332" y="1348"/>
                    <a:pt x="1332" y="1348"/>
                  </a:cubicBezTo>
                  <a:cubicBezTo>
                    <a:pt x="1288" y="1348"/>
                    <a:pt x="1288" y="1348"/>
                    <a:pt x="1288" y="1348"/>
                  </a:cubicBezTo>
                  <a:cubicBezTo>
                    <a:pt x="1307" y="1256"/>
                    <a:pt x="1307" y="1256"/>
                    <a:pt x="1307" y="1256"/>
                  </a:cubicBezTo>
                  <a:cubicBezTo>
                    <a:pt x="1309" y="1248"/>
                    <a:pt x="1314" y="1223"/>
                    <a:pt x="1289" y="1223"/>
                  </a:cubicBezTo>
                  <a:cubicBezTo>
                    <a:pt x="1276" y="1223"/>
                    <a:pt x="1259" y="1230"/>
                    <a:pt x="1253" y="1254"/>
                  </a:cubicBezTo>
                  <a:cubicBezTo>
                    <a:pt x="1234" y="1348"/>
                    <a:pt x="1234" y="1348"/>
                    <a:pt x="1234" y="1348"/>
                  </a:cubicBezTo>
                  <a:cubicBezTo>
                    <a:pt x="1189" y="1348"/>
                    <a:pt x="1189" y="1348"/>
                    <a:pt x="1189" y="1348"/>
                  </a:cubicBezTo>
                  <a:cubicBezTo>
                    <a:pt x="1235" y="1129"/>
                    <a:pt x="1235" y="1129"/>
                    <a:pt x="1235" y="1129"/>
                  </a:cubicBezTo>
                  <a:cubicBezTo>
                    <a:pt x="1235" y="1129"/>
                    <a:pt x="1235" y="1129"/>
                    <a:pt x="1235" y="1129"/>
                  </a:cubicBezTo>
                  <a:close/>
                  <a:moveTo>
                    <a:pt x="1387" y="1232"/>
                  </a:moveTo>
                  <a:cubicBezTo>
                    <a:pt x="1389" y="1225"/>
                    <a:pt x="1392" y="1203"/>
                    <a:pt x="1393" y="1194"/>
                  </a:cubicBezTo>
                  <a:cubicBezTo>
                    <a:pt x="1435" y="1194"/>
                    <a:pt x="1435" y="1194"/>
                    <a:pt x="1435" y="1194"/>
                  </a:cubicBezTo>
                  <a:cubicBezTo>
                    <a:pt x="1430" y="1223"/>
                    <a:pt x="1430" y="1223"/>
                    <a:pt x="1430" y="1223"/>
                  </a:cubicBezTo>
                  <a:cubicBezTo>
                    <a:pt x="1438" y="1211"/>
                    <a:pt x="1452" y="1192"/>
                    <a:pt x="1489" y="1194"/>
                  </a:cubicBezTo>
                  <a:cubicBezTo>
                    <a:pt x="1480" y="1234"/>
                    <a:pt x="1480" y="1234"/>
                    <a:pt x="1480" y="1234"/>
                  </a:cubicBezTo>
                  <a:cubicBezTo>
                    <a:pt x="1435" y="1230"/>
                    <a:pt x="1428" y="1253"/>
                    <a:pt x="1424" y="1273"/>
                  </a:cubicBezTo>
                  <a:cubicBezTo>
                    <a:pt x="1408" y="1348"/>
                    <a:pt x="1408" y="1348"/>
                    <a:pt x="1408" y="1348"/>
                  </a:cubicBezTo>
                  <a:cubicBezTo>
                    <a:pt x="1363" y="1348"/>
                    <a:pt x="1363" y="1348"/>
                    <a:pt x="1363" y="1348"/>
                  </a:cubicBezTo>
                  <a:cubicBezTo>
                    <a:pt x="1387" y="1232"/>
                    <a:pt x="1387" y="1232"/>
                    <a:pt x="1387" y="1232"/>
                  </a:cubicBezTo>
                  <a:cubicBezTo>
                    <a:pt x="1387" y="1232"/>
                    <a:pt x="1387" y="1232"/>
                    <a:pt x="1387" y="1232"/>
                  </a:cubicBezTo>
                  <a:close/>
                  <a:moveTo>
                    <a:pt x="1582" y="1191"/>
                  </a:moveTo>
                  <a:cubicBezTo>
                    <a:pt x="1637" y="1191"/>
                    <a:pt x="1654" y="1229"/>
                    <a:pt x="1644" y="1271"/>
                  </a:cubicBezTo>
                  <a:cubicBezTo>
                    <a:pt x="1635" y="1315"/>
                    <a:pt x="1602" y="1353"/>
                    <a:pt x="1546" y="1353"/>
                  </a:cubicBezTo>
                  <a:cubicBezTo>
                    <a:pt x="1503" y="1353"/>
                    <a:pt x="1474" y="1326"/>
                    <a:pt x="1485" y="1273"/>
                  </a:cubicBezTo>
                  <a:cubicBezTo>
                    <a:pt x="1493" y="1236"/>
                    <a:pt x="1521" y="1191"/>
                    <a:pt x="1582" y="1191"/>
                  </a:cubicBezTo>
                  <a:moveTo>
                    <a:pt x="1555" y="1322"/>
                  </a:moveTo>
                  <a:cubicBezTo>
                    <a:pt x="1574" y="1322"/>
                    <a:pt x="1590" y="1310"/>
                    <a:pt x="1599" y="1270"/>
                  </a:cubicBezTo>
                  <a:cubicBezTo>
                    <a:pt x="1603" y="1250"/>
                    <a:pt x="1605" y="1221"/>
                    <a:pt x="1575" y="1221"/>
                  </a:cubicBezTo>
                  <a:cubicBezTo>
                    <a:pt x="1543" y="1221"/>
                    <a:pt x="1534" y="1259"/>
                    <a:pt x="1531" y="1273"/>
                  </a:cubicBezTo>
                  <a:cubicBezTo>
                    <a:pt x="1524" y="1307"/>
                    <a:pt x="1532" y="1322"/>
                    <a:pt x="1555" y="1322"/>
                  </a:cubicBezTo>
                  <a:moveTo>
                    <a:pt x="1734" y="1195"/>
                  </a:moveTo>
                  <a:cubicBezTo>
                    <a:pt x="1714" y="1286"/>
                    <a:pt x="1714" y="1286"/>
                    <a:pt x="1714" y="1286"/>
                  </a:cubicBezTo>
                  <a:cubicBezTo>
                    <a:pt x="1711" y="1299"/>
                    <a:pt x="1707" y="1320"/>
                    <a:pt x="1731" y="1320"/>
                  </a:cubicBezTo>
                  <a:cubicBezTo>
                    <a:pt x="1760" y="1320"/>
                    <a:pt x="1765" y="1298"/>
                    <a:pt x="1770" y="1272"/>
                  </a:cubicBezTo>
                  <a:cubicBezTo>
                    <a:pt x="1786" y="1195"/>
                    <a:pt x="1786" y="1195"/>
                    <a:pt x="1786" y="1195"/>
                  </a:cubicBezTo>
                  <a:cubicBezTo>
                    <a:pt x="1833" y="1195"/>
                    <a:pt x="1833" y="1195"/>
                    <a:pt x="1833" y="1195"/>
                  </a:cubicBezTo>
                  <a:cubicBezTo>
                    <a:pt x="1811" y="1296"/>
                    <a:pt x="1811" y="1296"/>
                    <a:pt x="1811" y="1296"/>
                  </a:cubicBezTo>
                  <a:cubicBezTo>
                    <a:pt x="1805" y="1329"/>
                    <a:pt x="1804" y="1333"/>
                    <a:pt x="1804" y="1337"/>
                  </a:cubicBezTo>
                  <a:cubicBezTo>
                    <a:pt x="1803" y="1341"/>
                    <a:pt x="1802" y="1344"/>
                    <a:pt x="1802" y="1348"/>
                  </a:cubicBezTo>
                  <a:cubicBezTo>
                    <a:pt x="1758" y="1348"/>
                    <a:pt x="1758" y="1348"/>
                    <a:pt x="1758" y="1348"/>
                  </a:cubicBezTo>
                  <a:cubicBezTo>
                    <a:pt x="1761" y="1328"/>
                    <a:pt x="1761" y="1328"/>
                    <a:pt x="1761" y="1328"/>
                  </a:cubicBezTo>
                  <a:cubicBezTo>
                    <a:pt x="1756" y="1334"/>
                    <a:pt x="1740" y="1352"/>
                    <a:pt x="1711" y="1352"/>
                  </a:cubicBezTo>
                  <a:cubicBezTo>
                    <a:pt x="1690" y="1352"/>
                    <a:pt x="1675" y="1343"/>
                    <a:pt x="1669" y="1331"/>
                  </a:cubicBezTo>
                  <a:cubicBezTo>
                    <a:pt x="1662" y="1319"/>
                    <a:pt x="1666" y="1297"/>
                    <a:pt x="1668" y="1290"/>
                  </a:cubicBezTo>
                  <a:cubicBezTo>
                    <a:pt x="1688" y="1195"/>
                    <a:pt x="1688" y="1195"/>
                    <a:pt x="1688" y="1195"/>
                  </a:cubicBezTo>
                  <a:cubicBezTo>
                    <a:pt x="1734" y="1195"/>
                    <a:pt x="1734" y="1195"/>
                    <a:pt x="1734" y="1195"/>
                  </a:cubicBezTo>
                  <a:cubicBezTo>
                    <a:pt x="1734" y="1195"/>
                    <a:pt x="1734" y="1195"/>
                    <a:pt x="1734" y="1195"/>
                  </a:cubicBezTo>
                  <a:close/>
                  <a:moveTo>
                    <a:pt x="2010" y="1196"/>
                  </a:moveTo>
                  <a:cubicBezTo>
                    <a:pt x="2006" y="1207"/>
                    <a:pt x="2003" y="1218"/>
                    <a:pt x="2000" y="1233"/>
                  </a:cubicBezTo>
                  <a:cubicBezTo>
                    <a:pt x="1976" y="1346"/>
                    <a:pt x="1976" y="1346"/>
                    <a:pt x="1976" y="1346"/>
                  </a:cubicBezTo>
                  <a:cubicBezTo>
                    <a:pt x="1964" y="1403"/>
                    <a:pt x="1915" y="1409"/>
                    <a:pt x="1886" y="1409"/>
                  </a:cubicBezTo>
                  <a:cubicBezTo>
                    <a:pt x="1864" y="1409"/>
                    <a:pt x="1822" y="1406"/>
                    <a:pt x="1829" y="1359"/>
                  </a:cubicBezTo>
                  <a:cubicBezTo>
                    <a:pt x="1872" y="1359"/>
                    <a:pt x="1872" y="1359"/>
                    <a:pt x="1872" y="1359"/>
                  </a:cubicBezTo>
                  <a:cubicBezTo>
                    <a:pt x="1872" y="1362"/>
                    <a:pt x="1871" y="1367"/>
                    <a:pt x="1874" y="1372"/>
                  </a:cubicBezTo>
                  <a:cubicBezTo>
                    <a:pt x="1877" y="1376"/>
                    <a:pt x="1883" y="1380"/>
                    <a:pt x="1894" y="1380"/>
                  </a:cubicBezTo>
                  <a:cubicBezTo>
                    <a:pt x="1908" y="1380"/>
                    <a:pt x="1921" y="1374"/>
                    <a:pt x="1926" y="1360"/>
                  </a:cubicBezTo>
                  <a:cubicBezTo>
                    <a:pt x="1930" y="1353"/>
                    <a:pt x="1931" y="1347"/>
                    <a:pt x="1937" y="1324"/>
                  </a:cubicBezTo>
                  <a:cubicBezTo>
                    <a:pt x="1918" y="1343"/>
                    <a:pt x="1901" y="1345"/>
                    <a:pt x="1891" y="1345"/>
                  </a:cubicBezTo>
                  <a:cubicBezTo>
                    <a:pt x="1847" y="1345"/>
                    <a:pt x="1834" y="1307"/>
                    <a:pt x="1842" y="1270"/>
                  </a:cubicBezTo>
                  <a:cubicBezTo>
                    <a:pt x="1850" y="1231"/>
                    <a:pt x="1880" y="1194"/>
                    <a:pt x="1924" y="1194"/>
                  </a:cubicBezTo>
                  <a:cubicBezTo>
                    <a:pt x="1952" y="1194"/>
                    <a:pt x="1959" y="1209"/>
                    <a:pt x="1962" y="1216"/>
                  </a:cubicBezTo>
                  <a:cubicBezTo>
                    <a:pt x="1968" y="1196"/>
                    <a:pt x="1968" y="1196"/>
                    <a:pt x="1968" y="1196"/>
                  </a:cubicBezTo>
                  <a:cubicBezTo>
                    <a:pt x="2010" y="1196"/>
                    <a:pt x="2010" y="1196"/>
                    <a:pt x="2010" y="1196"/>
                  </a:cubicBezTo>
                  <a:cubicBezTo>
                    <a:pt x="2010" y="1196"/>
                    <a:pt x="2010" y="1196"/>
                    <a:pt x="2010" y="1196"/>
                  </a:cubicBezTo>
                  <a:close/>
                  <a:moveTo>
                    <a:pt x="1908" y="1315"/>
                  </a:moveTo>
                  <a:cubicBezTo>
                    <a:pt x="1939" y="1315"/>
                    <a:pt x="1947" y="1277"/>
                    <a:pt x="1948" y="1271"/>
                  </a:cubicBezTo>
                  <a:cubicBezTo>
                    <a:pt x="1952" y="1253"/>
                    <a:pt x="1955" y="1224"/>
                    <a:pt x="1928" y="1224"/>
                  </a:cubicBezTo>
                  <a:cubicBezTo>
                    <a:pt x="1911" y="1224"/>
                    <a:pt x="1894" y="1237"/>
                    <a:pt x="1887" y="1270"/>
                  </a:cubicBezTo>
                  <a:cubicBezTo>
                    <a:pt x="1885" y="1277"/>
                    <a:pt x="1878" y="1315"/>
                    <a:pt x="1908" y="1315"/>
                  </a:cubicBezTo>
                  <a:moveTo>
                    <a:pt x="2058" y="1129"/>
                  </a:moveTo>
                  <a:cubicBezTo>
                    <a:pt x="2102" y="1129"/>
                    <a:pt x="2102" y="1129"/>
                    <a:pt x="2102" y="1129"/>
                  </a:cubicBezTo>
                  <a:cubicBezTo>
                    <a:pt x="2084" y="1216"/>
                    <a:pt x="2084" y="1216"/>
                    <a:pt x="2084" y="1216"/>
                  </a:cubicBezTo>
                  <a:cubicBezTo>
                    <a:pt x="2091" y="1208"/>
                    <a:pt x="2105" y="1193"/>
                    <a:pt x="2133" y="1193"/>
                  </a:cubicBezTo>
                  <a:cubicBezTo>
                    <a:pt x="2156" y="1193"/>
                    <a:pt x="2168" y="1204"/>
                    <a:pt x="2174" y="1214"/>
                  </a:cubicBezTo>
                  <a:cubicBezTo>
                    <a:pt x="2177" y="1221"/>
                    <a:pt x="2179" y="1235"/>
                    <a:pt x="2175" y="1255"/>
                  </a:cubicBezTo>
                  <a:cubicBezTo>
                    <a:pt x="2155" y="1348"/>
                    <a:pt x="2155" y="1348"/>
                    <a:pt x="2155" y="1348"/>
                  </a:cubicBezTo>
                  <a:cubicBezTo>
                    <a:pt x="2110" y="1348"/>
                    <a:pt x="2110" y="1348"/>
                    <a:pt x="2110" y="1348"/>
                  </a:cubicBezTo>
                  <a:cubicBezTo>
                    <a:pt x="2130" y="1256"/>
                    <a:pt x="2130" y="1256"/>
                    <a:pt x="2130" y="1256"/>
                  </a:cubicBezTo>
                  <a:cubicBezTo>
                    <a:pt x="2131" y="1248"/>
                    <a:pt x="2137" y="1223"/>
                    <a:pt x="2112" y="1223"/>
                  </a:cubicBezTo>
                  <a:cubicBezTo>
                    <a:pt x="2099" y="1223"/>
                    <a:pt x="2081" y="1230"/>
                    <a:pt x="2076" y="1254"/>
                  </a:cubicBezTo>
                  <a:cubicBezTo>
                    <a:pt x="2057" y="1348"/>
                    <a:pt x="2057" y="1348"/>
                    <a:pt x="2057" y="1348"/>
                  </a:cubicBezTo>
                  <a:cubicBezTo>
                    <a:pt x="2012" y="1348"/>
                    <a:pt x="2012" y="1348"/>
                    <a:pt x="2012" y="1348"/>
                  </a:cubicBezTo>
                  <a:cubicBezTo>
                    <a:pt x="2058" y="1129"/>
                    <a:pt x="2058" y="1129"/>
                    <a:pt x="2058" y="1129"/>
                  </a:cubicBezTo>
                  <a:cubicBezTo>
                    <a:pt x="2058" y="1129"/>
                    <a:pt x="2058" y="1129"/>
                    <a:pt x="2058" y="1129"/>
                  </a:cubicBezTo>
                  <a:close/>
                  <a:moveTo>
                    <a:pt x="100" y="1249"/>
                  </a:moveTo>
                  <a:cubicBezTo>
                    <a:pt x="101" y="1244"/>
                    <a:pt x="104" y="1221"/>
                    <a:pt x="87" y="1221"/>
                  </a:cubicBezTo>
                  <a:cubicBezTo>
                    <a:pt x="66" y="1221"/>
                    <a:pt x="56" y="1253"/>
                    <a:pt x="53" y="1270"/>
                  </a:cubicBezTo>
                  <a:cubicBezTo>
                    <a:pt x="51" y="1278"/>
                    <a:pt x="46" y="1306"/>
                    <a:pt x="54" y="1317"/>
                  </a:cubicBezTo>
                  <a:cubicBezTo>
                    <a:pt x="57" y="1321"/>
                    <a:pt x="61" y="1322"/>
                    <a:pt x="65" y="1322"/>
                  </a:cubicBezTo>
                  <a:cubicBezTo>
                    <a:pt x="70" y="1322"/>
                    <a:pt x="84" y="1320"/>
                    <a:pt x="92" y="1292"/>
                  </a:cubicBezTo>
                  <a:cubicBezTo>
                    <a:pt x="136" y="1292"/>
                    <a:pt x="136" y="1292"/>
                    <a:pt x="136" y="1292"/>
                  </a:cubicBezTo>
                  <a:cubicBezTo>
                    <a:pt x="133" y="1304"/>
                    <a:pt x="128" y="1323"/>
                    <a:pt x="107" y="1337"/>
                  </a:cubicBezTo>
                  <a:cubicBezTo>
                    <a:pt x="94" y="1347"/>
                    <a:pt x="79" y="1352"/>
                    <a:pt x="60" y="1352"/>
                  </a:cubicBezTo>
                  <a:cubicBezTo>
                    <a:pt x="40" y="1352"/>
                    <a:pt x="23" y="1347"/>
                    <a:pt x="12" y="1331"/>
                  </a:cubicBezTo>
                  <a:cubicBezTo>
                    <a:pt x="2" y="1316"/>
                    <a:pt x="0" y="1296"/>
                    <a:pt x="5" y="1271"/>
                  </a:cubicBezTo>
                  <a:cubicBezTo>
                    <a:pt x="20" y="1201"/>
                    <a:pt x="74" y="1192"/>
                    <a:pt x="94" y="1192"/>
                  </a:cubicBezTo>
                  <a:cubicBezTo>
                    <a:pt x="122" y="1192"/>
                    <a:pt x="153" y="1207"/>
                    <a:pt x="144" y="1249"/>
                  </a:cubicBezTo>
                  <a:cubicBezTo>
                    <a:pt x="100" y="1249"/>
                    <a:pt x="100" y="1249"/>
                    <a:pt x="100" y="1249"/>
                  </a:cubicBezTo>
                  <a:cubicBezTo>
                    <a:pt x="100" y="1249"/>
                    <a:pt x="100" y="1249"/>
                    <a:pt x="100" y="1249"/>
                  </a:cubicBezTo>
                  <a:close/>
                  <a:moveTo>
                    <a:pt x="2378" y="1249"/>
                  </a:moveTo>
                  <a:cubicBezTo>
                    <a:pt x="2379" y="1244"/>
                    <a:pt x="2382" y="1221"/>
                    <a:pt x="2365" y="1221"/>
                  </a:cubicBezTo>
                  <a:cubicBezTo>
                    <a:pt x="2344" y="1221"/>
                    <a:pt x="2335" y="1253"/>
                    <a:pt x="2331" y="1270"/>
                  </a:cubicBezTo>
                  <a:cubicBezTo>
                    <a:pt x="2329" y="1278"/>
                    <a:pt x="2324" y="1306"/>
                    <a:pt x="2332" y="1317"/>
                  </a:cubicBezTo>
                  <a:cubicBezTo>
                    <a:pt x="2335" y="1321"/>
                    <a:pt x="2340" y="1322"/>
                    <a:pt x="2343" y="1322"/>
                  </a:cubicBezTo>
                  <a:cubicBezTo>
                    <a:pt x="2348" y="1322"/>
                    <a:pt x="2362" y="1320"/>
                    <a:pt x="2370" y="1292"/>
                  </a:cubicBezTo>
                  <a:cubicBezTo>
                    <a:pt x="2414" y="1292"/>
                    <a:pt x="2414" y="1292"/>
                    <a:pt x="2414" y="1292"/>
                  </a:cubicBezTo>
                  <a:cubicBezTo>
                    <a:pt x="2411" y="1304"/>
                    <a:pt x="2406" y="1323"/>
                    <a:pt x="2385" y="1337"/>
                  </a:cubicBezTo>
                  <a:cubicBezTo>
                    <a:pt x="2372" y="1347"/>
                    <a:pt x="2357" y="1352"/>
                    <a:pt x="2338" y="1352"/>
                  </a:cubicBezTo>
                  <a:cubicBezTo>
                    <a:pt x="2318" y="1352"/>
                    <a:pt x="2301" y="1347"/>
                    <a:pt x="2290" y="1331"/>
                  </a:cubicBezTo>
                  <a:cubicBezTo>
                    <a:pt x="2280" y="1316"/>
                    <a:pt x="2278" y="1296"/>
                    <a:pt x="2284" y="1271"/>
                  </a:cubicBezTo>
                  <a:cubicBezTo>
                    <a:pt x="2299" y="1201"/>
                    <a:pt x="2352" y="1192"/>
                    <a:pt x="2372" y="1192"/>
                  </a:cubicBezTo>
                  <a:cubicBezTo>
                    <a:pt x="2401" y="1192"/>
                    <a:pt x="2431" y="1207"/>
                    <a:pt x="2423" y="1249"/>
                  </a:cubicBezTo>
                  <a:cubicBezTo>
                    <a:pt x="2378" y="1249"/>
                    <a:pt x="2378" y="1249"/>
                    <a:pt x="2378" y="1249"/>
                  </a:cubicBezTo>
                  <a:cubicBezTo>
                    <a:pt x="2378" y="1249"/>
                    <a:pt x="2378" y="1249"/>
                    <a:pt x="2378" y="1249"/>
                  </a:cubicBezTo>
                  <a:close/>
                  <a:moveTo>
                    <a:pt x="2534" y="1191"/>
                  </a:moveTo>
                  <a:cubicBezTo>
                    <a:pt x="2589" y="1191"/>
                    <a:pt x="2606" y="1229"/>
                    <a:pt x="2597" y="1271"/>
                  </a:cubicBezTo>
                  <a:cubicBezTo>
                    <a:pt x="2587" y="1315"/>
                    <a:pt x="2554" y="1353"/>
                    <a:pt x="2498" y="1353"/>
                  </a:cubicBezTo>
                  <a:cubicBezTo>
                    <a:pt x="2454" y="1353"/>
                    <a:pt x="2426" y="1326"/>
                    <a:pt x="2437" y="1273"/>
                  </a:cubicBezTo>
                  <a:cubicBezTo>
                    <a:pt x="2445" y="1236"/>
                    <a:pt x="2474" y="1191"/>
                    <a:pt x="2534" y="1191"/>
                  </a:cubicBezTo>
                  <a:moveTo>
                    <a:pt x="2507" y="1322"/>
                  </a:moveTo>
                  <a:cubicBezTo>
                    <a:pt x="2527" y="1322"/>
                    <a:pt x="2542" y="1310"/>
                    <a:pt x="2551" y="1270"/>
                  </a:cubicBezTo>
                  <a:cubicBezTo>
                    <a:pt x="2555" y="1250"/>
                    <a:pt x="2557" y="1221"/>
                    <a:pt x="2528" y="1221"/>
                  </a:cubicBezTo>
                  <a:cubicBezTo>
                    <a:pt x="2495" y="1221"/>
                    <a:pt x="2486" y="1259"/>
                    <a:pt x="2484" y="1273"/>
                  </a:cubicBezTo>
                  <a:cubicBezTo>
                    <a:pt x="2476" y="1307"/>
                    <a:pt x="2484" y="1322"/>
                    <a:pt x="2507" y="1322"/>
                  </a:cubicBezTo>
                  <a:moveTo>
                    <a:pt x="2637" y="1223"/>
                  </a:moveTo>
                  <a:cubicBezTo>
                    <a:pt x="2639" y="1214"/>
                    <a:pt x="2640" y="1205"/>
                    <a:pt x="2641" y="1195"/>
                  </a:cubicBezTo>
                  <a:cubicBezTo>
                    <a:pt x="2685" y="1195"/>
                    <a:pt x="2685" y="1195"/>
                    <a:pt x="2685" y="1195"/>
                  </a:cubicBezTo>
                  <a:cubicBezTo>
                    <a:pt x="2682" y="1214"/>
                    <a:pt x="2682" y="1214"/>
                    <a:pt x="2682" y="1214"/>
                  </a:cubicBezTo>
                  <a:cubicBezTo>
                    <a:pt x="2688" y="1208"/>
                    <a:pt x="2704" y="1192"/>
                    <a:pt x="2734" y="1192"/>
                  </a:cubicBezTo>
                  <a:cubicBezTo>
                    <a:pt x="2769" y="1192"/>
                    <a:pt x="2775" y="1213"/>
                    <a:pt x="2776" y="1220"/>
                  </a:cubicBezTo>
                  <a:cubicBezTo>
                    <a:pt x="2795" y="1196"/>
                    <a:pt x="2816" y="1192"/>
                    <a:pt x="2832" y="1192"/>
                  </a:cubicBezTo>
                  <a:cubicBezTo>
                    <a:pt x="2862" y="1192"/>
                    <a:pt x="2871" y="1210"/>
                    <a:pt x="2873" y="1216"/>
                  </a:cubicBezTo>
                  <a:cubicBezTo>
                    <a:pt x="2878" y="1230"/>
                    <a:pt x="2874" y="1248"/>
                    <a:pt x="2871" y="1261"/>
                  </a:cubicBezTo>
                  <a:cubicBezTo>
                    <a:pt x="2853" y="1348"/>
                    <a:pt x="2853" y="1348"/>
                    <a:pt x="2853" y="1348"/>
                  </a:cubicBezTo>
                  <a:cubicBezTo>
                    <a:pt x="2807" y="1348"/>
                    <a:pt x="2807" y="1348"/>
                    <a:pt x="2807" y="1348"/>
                  </a:cubicBezTo>
                  <a:cubicBezTo>
                    <a:pt x="2827" y="1258"/>
                    <a:pt x="2827" y="1258"/>
                    <a:pt x="2827" y="1258"/>
                  </a:cubicBezTo>
                  <a:cubicBezTo>
                    <a:pt x="2830" y="1242"/>
                    <a:pt x="2832" y="1223"/>
                    <a:pt x="2808" y="1223"/>
                  </a:cubicBezTo>
                  <a:cubicBezTo>
                    <a:pt x="2781" y="1223"/>
                    <a:pt x="2775" y="1249"/>
                    <a:pt x="2771" y="1271"/>
                  </a:cubicBezTo>
                  <a:cubicBezTo>
                    <a:pt x="2754" y="1348"/>
                    <a:pt x="2754" y="1348"/>
                    <a:pt x="2754" y="1348"/>
                  </a:cubicBezTo>
                  <a:cubicBezTo>
                    <a:pt x="2709" y="1348"/>
                    <a:pt x="2709" y="1348"/>
                    <a:pt x="2709" y="1348"/>
                  </a:cubicBezTo>
                  <a:cubicBezTo>
                    <a:pt x="2728" y="1257"/>
                    <a:pt x="2728" y="1257"/>
                    <a:pt x="2728" y="1257"/>
                  </a:cubicBezTo>
                  <a:cubicBezTo>
                    <a:pt x="2731" y="1245"/>
                    <a:pt x="2735" y="1223"/>
                    <a:pt x="2710" y="1223"/>
                  </a:cubicBezTo>
                  <a:cubicBezTo>
                    <a:pt x="2682" y="1223"/>
                    <a:pt x="2677" y="1248"/>
                    <a:pt x="2674" y="1258"/>
                  </a:cubicBezTo>
                  <a:cubicBezTo>
                    <a:pt x="2655" y="1348"/>
                    <a:pt x="2655" y="1348"/>
                    <a:pt x="2655" y="1348"/>
                  </a:cubicBezTo>
                  <a:cubicBezTo>
                    <a:pt x="2610" y="1348"/>
                    <a:pt x="2610" y="1348"/>
                    <a:pt x="2610" y="1348"/>
                  </a:cubicBezTo>
                  <a:cubicBezTo>
                    <a:pt x="2637" y="1223"/>
                    <a:pt x="2637" y="1223"/>
                    <a:pt x="2637" y="1223"/>
                  </a:cubicBezTo>
                  <a:cubicBezTo>
                    <a:pt x="2637" y="1223"/>
                    <a:pt x="2637" y="1223"/>
                    <a:pt x="2637" y="1223"/>
                  </a:cubicBezTo>
                  <a:close/>
                  <a:moveTo>
                    <a:pt x="2966" y="1195"/>
                  </a:moveTo>
                  <a:cubicBezTo>
                    <a:pt x="2963" y="1216"/>
                    <a:pt x="2963" y="1216"/>
                    <a:pt x="2963" y="1216"/>
                  </a:cubicBezTo>
                  <a:cubicBezTo>
                    <a:pt x="2982" y="1192"/>
                    <a:pt x="3008" y="1192"/>
                    <a:pt x="3015" y="1192"/>
                  </a:cubicBezTo>
                  <a:cubicBezTo>
                    <a:pt x="3054" y="1192"/>
                    <a:pt x="3072" y="1221"/>
                    <a:pt x="3062" y="1268"/>
                  </a:cubicBezTo>
                  <a:cubicBezTo>
                    <a:pt x="3053" y="1312"/>
                    <a:pt x="3022" y="1350"/>
                    <a:pt x="2978" y="1350"/>
                  </a:cubicBezTo>
                  <a:cubicBezTo>
                    <a:pt x="2950" y="1350"/>
                    <a:pt x="2942" y="1335"/>
                    <a:pt x="2939" y="1330"/>
                  </a:cubicBezTo>
                  <a:cubicBezTo>
                    <a:pt x="2923" y="1407"/>
                    <a:pt x="2923" y="1407"/>
                    <a:pt x="2923" y="1407"/>
                  </a:cubicBezTo>
                  <a:cubicBezTo>
                    <a:pt x="2877" y="1407"/>
                    <a:pt x="2877" y="1407"/>
                    <a:pt x="2877" y="1407"/>
                  </a:cubicBezTo>
                  <a:cubicBezTo>
                    <a:pt x="2922" y="1195"/>
                    <a:pt x="2922" y="1195"/>
                    <a:pt x="2922" y="1195"/>
                  </a:cubicBezTo>
                  <a:cubicBezTo>
                    <a:pt x="2966" y="1195"/>
                    <a:pt x="2966" y="1195"/>
                    <a:pt x="2966" y="1195"/>
                  </a:cubicBezTo>
                  <a:cubicBezTo>
                    <a:pt x="2966" y="1195"/>
                    <a:pt x="2966" y="1195"/>
                    <a:pt x="2966" y="1195"/>
                  </a:cubicBezTo>
                  <a:close/>
                  <a:moveTo>
                    <a:pt x="3017" y="1270"/>
                  </a:moveTo>
                  <a:cubicBezTo>
                    <a:pt x="3020" y="1252"/>
                    <a:pt x="3022" y="1221"/>
                    <a:pt x="2996" y="1221"/>
                  </a:cubicBezTo>
                  <a:cubicBezTo>
                    <a:pt x="2981" y="1221"/>
                    <a:pt x="2959" y="1232"/>
                    <a:pt x="2950" y="1273"/>
                  </a:cubicBezTo>
                  <a:cubicBezTo>
                    <a:pt x="2947" y="1282"/>
                    <a:pt x="2940" y="1321"/>
                    <a:pt x="2973" y="1321"/>
                  </a:cubicBezTo>
                  <a:cubicBezTo>
                    <a:pt x="2994" y="1321"/>
                    <a:pt x="3010" y="1300"/>
                    <a:pt x="3017" y="1270"/>
                  </a:cubicBezTo>
                  <a:moveTo>
                    <a:pt x="3119" y="1129"/>
                  </a:moveTo>
                  <a:cubicBezTo>
                    <a:pt x="3164" y="1129"/>
                    <a:pt x="3164" y="1129"/>
                    <a:pt x="3164" y="1129"/>
                  </a:cubicBezTo>
                  <a:cubicBezTo>
                    <a:pt x="3117" y="1348"/>
                    <a:pt x="3117" y="1348"/>
                    <a:pt x="3117" y="1348"/>
                  </a:cubicBezTo>
                  <a:cubicBezTo>
                    <a:pt x="3072" y="1348"/>
                    <a:pt x="3072" y="1348"/>
                    <a:pt x="3072" y="1348"/>
                  </a:cubicBezTo>
                  <a:cubicBezTo>
                    <a:pt x="3119" y="1129"/>
                    <a:pt x="3119" y="1129"/>
                    <a:pt x="3119" y="1129"/>
                  </a:cubicBezTo>
                  <a:cubicBezTo>
                    <a:pt x="3119" y="1129"/>
                    <a:pt x="3119" y="1129"/>
                    <a:pt x="3119" y="1129"/>
                  </a:cubicBezTo>
                  <a:close/>
                  <a:moveTo>
                    <a:pt x="3202" y="1283"/>
                  </a:moveTo>
                  <a:cubicBezTo>
                    <a:pt x="3200" y="1293"/>
                    <a:pt x="3193" y="1324"/>
                    <a:pt x="3225" y="1324"/>
                  </a:cubicBezTo>
                  <a:cubicBezTo>
                    <a:pt x="3236" y="1324"/>
                    <a:pt x="3248" y="1319"/>
                    <a:pt x="3256" y="1303"/>
                  </a:cubicBezTo>
                  <a:cubicBezTo>
                    <a:pt x="3297" y="1303"/>
                    <a:pt x="3297" y="1303"/>
                    <a:pt x="3297" y="1303"/>
                  </a:cubicBezTo>
                  <a:cubicBezTo>
                    <a:pt x="3295" y="1310"/>
                    <a:pt x="3291" y="1323"/>
                    <a:pt x="3275" y="1336"/>
                  </a:cubicBezTo>
                  <a:cubicBezTo>
                    <a:pt x="3261" y="1348"/>
                    <a:pt x="3240" y="1354"/>
                    <a:pt x="3218" y="1354"/>
                  </a:cubicBezTo>
                  <a:cubicBezTo>
                    <a:pt x="3205" y="1354"/>
                    <a:pt x="3180" y="1351"/>
                    <a:pt x="3168" y="1335"/>
                  </a:cubicBezTo>
                  <a:cubicBezTo>
                    <a:pt x="3157" y="1320"/>
                    <a:pt x="3155" y="1299"/>
                    <a:pt x="3161" y="1275"/>
                  </a:cubicBezTo>
                  <a:cubicBezTo>
                    <a:pt x="3166" y="1250"/>
                    <a:pt x="3178" y="1220"/>
                    <a:pt x="3208" y="1202"/>
                  </a:cubicBezTo>
                  <a:cubicBezTo>
                    <a:pt x="3222" y="1194"/>
                    <a:pt x="3237" y="1190"/>
                    <a:pt x="3254" y="1190"/>
                  </a:cubicBezTo>
                  <a:cubicBezTo>
                    <a:pt x="3276" y="1190"/>
                    <a:pt x="3300" y="1198"/>
                    <a:pt x="3308" y="1227"/>
                  </a:cubicBezTo>
                  <a:cubicBezTo>
                    <a:pt x="3314" y="1248"/>
                    <a:pt x="3309" y="1270"/>
                    <a:pt x="3305" y="1283"/>
                  </a:cubicBezTo>
                  <a:cubicBezTo>
                    <a:pt x="3202" y="1283"/>
                    <a:pt x="3202" y="1283"/>
                    <a:pt x="3202" y="1283"/>
                  </a:cubicBezTo>
                  <a:cubicBezTo>
                    <a:pt x="3202" y="1283"/>
                    <a:pt x="3202" y="1283"/>
                    <a:pt x="3202" y="1283"/>
                  </a:cubicBezTo>
                  <a:close/>
                  <a:moveTo>
                    <a:pt x="3265" y="1254"/>
                  </a:moveTo>
                  <a:cubicBezTo>
                    <a:pt x="3267" y="1248"/>
                    <a:pt x="3272" y="1220"/>
                    <a:pt x="3246" y="1220"/>
                  </a:cubicBezTo>
                  <a:cubicBezTo>
                    <a:pt x="3226" y="1220"/>
                    <a:pt x="3214" y="1236"/>
                    <a:pt x="3210" y="1254"/>
                  </a:cubicBezTo>
                  <a:cubicBezTo>
                    <a:pt x="3265" y="1254"/>
                    <a:pt x="3265" y="1254"/>
                    <a:pt x="3265" y="1254"/>
                  </a:cubicBezTo>
                  <a:cubicBezTo>
                    <a:pt x="3265" y="1254"/>
                    <a:pt x="3265" y="1254"/>
                    <a:pt x="3265" y="1254"/>
                  </a:cubicBezTo>
                  <a:close/>
                  <a:moveTo>
                    <a:pt x="3383" y="1195"/>
                  </a:moveTo>
                  <a:cubicBezTo>
                    <a:pt x="3401" y="1245"/>
                    <a:pt x="3401" y="1245"/>
                    <a:pt x="3401" y="1245"/>
                  </a:cubicBezTo>
                  <a:cubicBezTo>
                    <a:pt x="3442" y="1195"/>
                    <a:pt x="3442" y="1195"/>
                    <a:pt x="3442" y="1195"/>
                  </a:cubicBezTo>
                  <a:cubicBezTo>
                    <a:pt x="3488" y="1195"/>
                    <a:pt x="3488" y="1195"/>
                    <a:pt x="3488" y="1195"/>
                  </a:cubicBezTo>
                  <a:cubicBezTo>
                    <a:pt x="3423" y="1269"/>
                    <a:pt x="3423" y="1269"/>
                    <a:pt x="3423" y="1269"/>
                  </a:cubicBezTo>
                  <a:cubicBezTo>
                    <a:pt x="3457" y="1348"/>
                    <a:pt x="3457" y="1348"/>
                    <a:pt x="3457" y="1348"/>
                  </a:cubicBezTo>
                  <a:cubicBezTo>
                    <a:pt x="3404" y="1348"/>
                    <a:pt x="3404" y="1348"/>
                    <a:pt x="3404" y="1348"/>
                  </a:cubicBezTo>
                  <a:cubicBezTo>
                    <a:pt x="3385" y="1292"/>
                    <a:pt x="3385" y="1292"/>
                    <a:pt x="3385" y="1292"/>
                  </a:cubicBezTo>
                  <a:cubicBezTo>
                    <a:pt x="3342" y="1348"/>
                    <a:pt x="3342" y="1348"/>
                    <a:pt x="3342" y="1348"/>
                  </a:cubicBezTo>
                  <a:cubicBezTo>
                    <a:pt x="3295" y="1348"/>
                    <a:pt x="3295" y="1348"/>
                    <a:pt x="3295" y="1348"/>
                  </a:cubicBezTo>
                  <a:cubicBezTo>
                    <a:pt x="3364" y="1266"/>
                    <a:pt x="3364" y="1266"/>
                    <a:pt x="3364" y="1266"/>
                  </a:cubicBezTo>
                  <a:cubicBezTo>
                    <a:pt x="3329" y="1195"/>
                    <a:pt x="3329" y="1195"/>
                    <a:pt x="3329" y="1195"/>
                  </a:cubicBezTo>
                  <a:cubicBezTo>
                    <a:pt x="3383" y="1195"/>
                    <a:pt x="3383" y="1195"/>
                    <a:pt x="3383" y="1195"/>
                  </a:cubicBezTo>
                  <a:cubicBezTo>
                    <a:pt x="3383" y="1195"/>
                    <a:pt x="3383" y="1195"/>
                    <a:pt x="3383" y="1195"/>
                  </a:cubicBezTo>
                  <a:close/>
                  <a:moveTo>
                    <a:pt x="3509" y="1194"/>
                  </a:moveTo>
                  <a:cubicBezTo>
                    <a:pt x="3554" y="1194"/>
                    <a:pt x="3554" y="1194"/>
                    <a:pt x="3554" y="1194"/>
                  </a:cubicBezTo>
                  <a:cubicBezTo>
                    <a:pt x="3521" y="1348"/>
                    <a:pt x="3521" y="1348"/>
                    <a:pt x="3521" y="1348"/>
                  </a:cubicBezTo>
                  <a:cubicBezTo>
                    <a:pt x="3476" y="1348"/>
                    <a:pt x="3476" y="1348"/>
                    <a:pt x="3476" y="1348"/>
                  </a:cubicBezTo>
                  <a:cubicBezTo>
                    <a:pt x="3509" y="1194"/>
                    <a:pt x="3509" y="1194"/>
                    <a:pt x="3509" y="1194"/>
                  </a:cubicBezTo>
                  <a:cubicBezTo>
                    <a:pt x="3509" y="1194"/>
                    <a:pt x="3509" y="1194"/>
                    <a:pt x="3509" y="1194"/>
                  </a:cubicBezTo>
                  <a:close/>
                  <a:moveTo>
                    <a:pt x="3521" y="1129"/>
                  </a:moveTo>
                  <a:cubicBezTo>
                    <a:pt x="3569" y="1129"/>
                    <a:pt x="3569" y="1129"/>
                    <a:pt x="3569" y="1129"/>
                  </a:cubicBezTo>
                  <a:cubicBezTo>
                    <a:pt x="3561" y="1168"/>
                    <a:pt x="3561" y="1168"/>
                    <a:pt x="3561" y="1168"/>
                  </a:cubicBezTo>
                  <a:cubicBezTo>
                    <a:pt x="3513" y="1168"/>
                    <a:pt x="3513" y="1168"/>
                    <a:pt x="3513" y="1168"/>
                  </a:cubicBezTo>
                  <a:cubicBezTo>
                    <a:pt x="3521" y="1129"/>
                    <a:pt x="3521" y="1129"/>
                    <a:pt x="3521" y="1129"/>
                  </a:cubicBezTo>
                  <a:cubicBezTo>
                    <a:pt x="3521" y="1129"/>
                    <a:pt x="3521" y="1129"/>
                    <a:pt x="3521" y="1129"/>
                  </a:cubicBezTo>
                  <a:close/>
                  <a:moveTo>
                    <a:pt x="3649" y="1346"/>
                  </a:moveTo>
                  <a:cubicBezTo>
                    <a:pt x="3634" y="1350"/>
                    <a:pt x="3621" y="1351"/>
                    <a:pt x="3614" y="1351"/>
                  </a:cubicBezTo>
                  <a:cubicBezTo>
                    <a:pt x="3568" y="1351"/>
                    <a:pt x="3575" y="1322"/>
                    <a:pt x="3577" y="1310"/>
                  </a:cubicBezTo>
                  <a:cubicBezTo>
                    <a:pt x="3595" y="1225"/>
                    <a:pt x="3595" y="1225"/>
                    <a:pt x="3595" y="1225"/>
                  </a:cubicBezTo>
                  <a:cubicBezTo>
                    <a:pt x="3565" y="1225"/>
                    <a:pt x="3565" y="1225"/>
                    <a:pt x="3565" y="1225"/>
                  </a:cubicBezTo>
                  <a:cubicBezTo>
                    <a:pt x="3572" y="1196"/>
                    <a:pt x="3572" y="1196"/>
                    <a:pt x="3572" y="1196"/>
                  </a:cubicBezTo>
                  <a:cubicBezTo>
                    <a:pt x="3601" y="1196"/>
                    <a:pt x="3601" y="1196"/>
                    <a:pt x="3601" y="1196"/>
                  </a:cubicBezTo>
                  <a:cubicBezTo>
                    <a:pt x="3608" y="1166"/>
                    <a:pt x="3608" y="1166"/>
                    <a:pt x="3608" y="1166"/>
                  </a:cubicBezTo>
                  <a:cubicBezTo>
                    <a:pt x="3656" y="1149"/>
                    <a:pt x="3656" y="1149"/>
                    <a:pt x="3656" y="1149"/>
                  </a:cubicBezTo>
                  <a:cubicBezTo>
                    <a:pt x="3646" y="1196"/>
                    <a:pt x="3646" y="1196"/>
                    <a:pt x="3646" y="1196"/>
                  </a:cubicBezTo>
                  <a:cubicBezTo>
                    <a:pt x="3682" y="1196"/>
                    <a:pt x="3682" y="1196"/>
                    <a:pt x="3682" y="1196"/>
                  </a:cubicBezTo>
                  <a:cubicBezTo>
                    <a:pt x="3676" y="1225"/>
                    <a:pt x="3676" y="1225"/>
                    <a:pt x="3676" y="1225"/>
                  </a:cubicBezTo>
                  <a:cubicBezTo>
                    <a:pt x="3640" y="1225"/>
                    <a:pt x="3640" y="1225"/>
                    <a:pt x="3640" y="1225"/>
                  </a:cubicBezTo>
                  <a:cubicBezTo>
                    <a:pt x="3625" y="1295"/>
                    <a:pt x="3625" y="1295"/>
                    <a:pt x="3625" y="1295"/>
                  </a:cubicBezTo>
                  <a:cubicBezTo>
                    <a:pt x="3622" y="1309"/>
                    <a:pt x="3620" y="1317"/>
                    <a:pt x="3640" y="1317"/>
                  </a:cubicBezTo>
                  <a:cubicBezTo>
                    <a:pt x="3647" y="1317"/>
                    <a:pt x="3650" y="1317"/>
                    <a:pt x="3656" y="1317"/>
                  </a:cubicBezTo>
                  <a:cubicBezTo>
                    <a:pt x="3649" y="1346"/>
                    <a:pt x="3649" y="1346"/>
                    <a:pt x="3649" y="1346"/>
                  </a:cubicBezTo>
                  <a:cubicBezTo>
                    <a:pt x="3649" y="1346"/>
                    <a:pt x="3649" y="1346"/>
                    <a:pt x="3649" y="1346"/>
                  </a:cubicBezTo>
                  <a:close/>
                  <a:moveTo>
                    <a:pt x="3741" y="1195"/>
                  </a:moveTo>
                  <a:cubicBezTo>
                    <a:pt x="3752" y="1301"/>
                    <a:pt x="3752" y="1301"/>
                    <a:pt x="3752" y="1301"/>
                  </a:cubicBezTo>
                  <a:cubicBezTo>
                    <a:pt x="3809" y="1195"/>
                    <a:pt x="3809" y="1195"/>
                    <a:pt x="3809" y="1195"/>
                  </a:cubicBezTo>
                  <a:cubicBezTo>
                    <a:pt x="3854" y="1195"/>
                    <a:pt x="3854" y="1195"/>
                    <a:pt x="3854" y="1195"/>
                  </a:cubicBezTo>
                  <a:cubicBezTo>
                    <a:pt x="3764" y="1345"/>
                    <a:pt x="3764" y="1345"/>
                    <a:pt x="3764" y="1345"/>
                  </a:cubicBezTo>
                  <a:cubicBezTo>
                    <a:pt x="3732" y="1406"/>
                    <a:pt x="3732" y="1406"/>
                    <a:pt x="3732" y="1406"/>
                  </a:cubicBezTo>
                  <a:cubicBezTo>
                    <a:pt x="3687" y="1406"/>
                    <a:pt x="3687" y="1406"/>
                    <a:pt x="3687" y="1406"/>
                  </a:cubicBezTo>
                  <a:cubicBezTo>
                    <a:pt x="3719" y="1348"/>
                    <a:pt x="3719" y="1348"/>
                    <a:pt x="3719" y="1348"/>
                  </a:cubicBezTo>
                  <a:cubicBezTo>
                    <a:pt x="3693" y="1195"/>
                    <a:pt x="3693" y="1195"/>
                    <a:pt x="3693" y="1195"/>
                  </a:cubicBezTo>
                  <a:cubicBezTo>
                    <a:pt x="3741" y="1195"/>
                    <a:pt x="3741" y="1195"/>
                    <a:pt x="3741" y="1195"/>
                  </a:cubicBezTo>
                  <a:cubicBezTo>
                    <a:pt x="3741" y="1195"/>
                    <a:pt x="3741" y="1195"/>
                    <a:pt x="3741" y="1195"/>
                  </a:cubicBezTo>
                  <a:close/>
                  <a:moveTo>
                    <a:pt x="3933" y="1145"/>
                  </a:moveTo>
                  <a:cubicBezTo>
                    <a:pt x="3899" y="1145"/>
                    <a:pt x="3899" y="1145"/>
                    <a:pt x="3899" y="1145"/>
                  </a:cubicBezTo>
                  <a:cubicBezTo>
                    <a:pt x="3902" y="1129"/>
                    <a:pt x="3902" y="1129"/>
                    <a:pt x="3902" y="1129"/>
                  </a:cubicBezTo>
                  <a:cubicBezTo>
                    <a:pt x="3990" y="1129"/>
                    <a:pt x="3990" y="1129"/>
                    <a:pt x="3990" y="1129"/>
                  </a:cubicBezTo>
                  <a:cubicBezTo>
                    <a:pt x="3987" y="1145"/>
                    <a:pt x="3987" y="1145"/>
                    <a:pt x="3987" y="1145"/>
                  </a:cubicBezTo>
                  <a:cubicBezTo>
                    <a:pt x="3953" y="1145"/>
                    <a:pt x="3953" y="1145"/>
                    <a:pt x="3953" y="1145"/>
                  </a:cubicBezTo>
                  <a:cubicBezTo>
                    <a:pt x="3936" y="1225"/>
                    <a:pt x="3936" y="1225"/>
                    <a:pt x="3936" y="1225"/>
                  </a:cubicBezTo>
                  <a:cubicBezTo>
                    <a:pt x="3916" y="1225"/>
                    <a:pt x="3916" y="1225"/>
                    <a:pt x="3916" y="1225"/>
                  </a:cubicBezTo>
                  <a:cubicBezTo>
                    <a:pt x="3933" y="1145"/>
                    <a:pt x="3933" y="1145"/>
                    <a:pt x="3933" y="1145"/>
                  </a:cubicBezTo>
                  <a:cubicBezTo>
                    <a:pt x="3933" y="1145"/>
                    <a:pt x="3933" y="1145"/>
                    <a:pt x="3933" y="1145"/>
                  </a:cubicBezTo>
                  <a:close/>
                  <a:moveTo>
                    <a:pt x="3999" y="1129"/>
                  </a:moveTo>
                  <a:cubicBezTo>
                    <a:pt x="4031" y="1129"/>
                    <a:pt x="4031" y="1129"/>
                    <a:pt x="4031" y="1129"/>
                  </a:cubicBezTo>
                  <a:cubicBezTo>
                    <a:pt x="4036" y="1200"/>
                    <a:pt x="4036" y="1200"/>
                    <a:pt x="4036" y="1200"/>
                  </a:cubicBezTo>
                  <a:cubicBezTo>
                    <a:pt x="4072" y="1129"/>
                    <a:pt x="4072" y="1129"/>
                    <a:pt x="4072" y="1129"/>
                  </a:cubicBezTo>
                  <a:cubicBezTo>
                    <a:pt x="4103" y="1129"/>
                    <a:pt x="4103" y="1129"/>
                    <a:pt x="4103" y="1129"/>
                  </a:cubicBezTo>
                  <a:cubicBezTo>
                    <a:pt x="4083" y="1225"/>
                    <a:pt x="4083" y="1225"/>
                    <a:pt x="4083" y="1225"/>
                  </a:cubicBezTo>
                  <a:cubicBezTo>
                    <a:pt x="4063" y="1225"/>
                    <a:pt x="4063" y="1225"/>
                    <a:pt x="4063" y="1225"/>
                  </a:cubicBezTo>
                  <a:cubicBezTo>
                    <a:pt x="4080" y="1143"/>
                    <a:pt x="4080" y="1143"/>
                    <a:pt x="4080" y="1143"/>
                  </a:cubicBezTo>
                  <a:cubicBezTo>
                    <a:pt x="4038" y="1225"/>
                    <a:pt x="4038" y="1225"/>
                    <a:pt x="4038" y="1225"/>
                  </a:cubicBezTo>
                  <a:cubicBezTo>
                    <a:pt x="4021" y="1225"/>
                    <a:pt x="4021" y="1225"/>
                    <a:pt x="4021" y="1225"/>
                  </a:cubicBezTo>
                  <a:cubicBezTo>
                    <a:pt x="4014" y="1143"/>
                    <a:pt x="4014" y="1143"/>
                    <a:pt x="4014" y="1143"/>
                  </a:cubicBezTo>
                  <a:cubicBezTo>
                    <a:pt x="3997" y="1225"/>
                    <a:pt x="3997" y="1225"/>
                    <a:pt x="3997" y="1225"/>
                  </a:cubicBezTo>
                  <a:cubicBezTo>
                    <a:pt x="3978" y="1225"/>
                    <a:pt x="3978" y="1225"/>
                    <a:pt x="3978" y="1225"/>
                  </a:cubicBezTo>
                  <a:cubicBezTo>
                    <a:pt x="3999" y="1129"/>
                    <a:pt x="3999" y="1129"/>
                    <a:pt x="3999" y="1129"/>
                  </a:cubicBezTo>
                  <a:cubicBezTo>
                    <a:pt x="3999" y="1129"/>
                    <a:pt x="3999" y="1129"/>
                    <a:pt x="3999" y="112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7" name="Freeform 9"/>
            <p:cNvSpPr>
              <a:spLocks noEditPoints="1"/>
            </p:cNvSpPr>
            <p:nvPr/>
          </p:nvSpPr>
          <p:spPr bwMode="gray">
            <a:xfrm>
              <a:off x="68" y="0"/>
              <a:ext cx="1723" cy="964"/>
            </a:xfrm>
            <a:custGeom>
              <a:avLst/>
              <a:gdLst>
                <a:gd name="T0" fmla="*/ 231 w 2268"/>
                <a:gd name="T1" fmla="*/ 327 h 1269"/>
                <a:gd name="T2" fmla="*/ 0 w 2268"/>
                <a:gd name="T3" fmla="*/ 327 h 1269"/>
                <a:gd name="T4" fmla="*/ 0 w 2268"/>
                <a:gd name="T5" fmla="*/ 0 h 1269"/>
                <a:gd name="T6" fmla="*/ 231 w 2268"/>
                <a:gd name="T7" fmla="*/ 0 h 1269"/>
                <a:gd name="T8" fmla="*/ 231 w 2268"/>
                <a:gd name="T9" fmla="*/ 327 h 1269"/>
                <a:gd name="T10" fmla="*/ 2268 w 2268"/>
                <a:gd name="T11" fmla="*/ 0 h 1269"/>
                <a:gd name="T12" fmla="*/ 2036 w 2268"/>
                <a:gd name="T13" fmla="*/ 0 h 1269"/>
                <a:gd name="T14" fmla="*/ 2036 w 2268"/>
                <a:gd name="T15" fmla="*/ 327 h 1269"/>
                <a:gd name="T16" fmla="*/ 2268 w 2268"/>
                <a:gd name="T17" fmla="*/ 327 h 1269"/>
                <a:gd name="T18" fmla="*/ 2268 w 2268"/>
                <a:gd name="T19" fmla="*/ 0 h 1269"/>
                <a:gd name="T20" fmla="*/ 231 w 2268"/>
                <a:gd name="T21" fmla="*/ 942 h 1269"/>
                <a:gd name="T22" fmla="*/ 0 w 2268"/>
                <a:gd name="T23" fmla="*/ 942 h 1269"/>
                <a:gd name="T24" fmla="*/ 0 w 2268"/>
                <a:gd name="T25" fmla="*/ 1269 h 1269"/>
                <a:gd name="T26" fmla="*/ 231 w 2268"/>
                <a:gd name="T27" fmla="*/ 1269 h 1269"/>
                <a:gd name="T28" fmla="*/ 231 w 2268"/>
                <a:gd name="T29" fmla="*/ 942 h 1269"/>
                <a:gd name="T30" fmla="*/ 2268 w 2268"/>
                <a:gd name="T31" fmla="*/ 942 h 1269"/>
                <a:gd name="T32" fmla="*/ 2036 w 2268"/>
                <a:gd name="T33" fmla="*/ 942 h 1269"/>
                <a:gd name="T34" fmla="*/ 2036 w 2268"/>
                <a:gd name="T35" fmla="*/ 1269 h 1269"/>
                <a:gd name="T36" fmla="*/ 2268 w 2268"/>
                <a:gd name="T37" fmla="*/ 1269 h 1269"/>
                <a:gd name="T38" fmla="*/ 2268 w 2268"/>
                <a:gd name="T39" fmla="*/ 942 h 12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68"/>
                <a:gd name="T61" fmla="*/ 0 h 1269"/>
                <a:gd name="T62" fmla="*/ 2268 w 2268"/>
                <a:gd name="T63" fmla="*/ 1269 h 12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68" h="1269">
                  <a:moveTo>
                    <a:pt x="231" y="327"/>
                  </a:moveTo>
                  <a:lnTo>
                    <a:pt x="0" y="327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27"/>
                  </a:lnTo>
                  <a:close/>
                  <a:moveTo>
                    <a:pt x="2268" y="0"/>
                  </a:moveTo>
                  <a:lnTo>
                    <a:pt x="2036" y="0"/>
                  </a:lnTo>
                  <a:lnTo>
                    <a:pt x="2036" y="327"/>
                  </a:lnTo>
                  <a:lnTo>
                    <a:pt x="2268" y="327"/>
                  </a:lnTo>
                  <a:lnTo>
                    <a:pt x="2268" y="0"/>
                  </a:lnTo>
                  <a:close/>
                  <a:moveTo>
                    <a:pt x="231" y="942"/>
                  </a:moveTo>
                  <a:lnTo>
                    <a:pt x="0" y="942"/>
                  </a:lnTo>
                  <a:lnTo>
                    <a:pt x="0" y="1269"/>
                  </a:lnTo>
                  <a:lnTo>
                    <a:pt x="231" y="1269"/>
                  </a:lnTo>
                  <a:lnTo>
                    <a:pt x="231" y="942"/>
                  </a:lnTo>
                  <a:close/>
                  <a:moveTo>
                    <a:pt x="2268" y="942"/>
                  </a:moveTo>
                  <a:lnTo>
                    <a:pt x="2036" y="942"/>
                  </a:lnTo>
                  <a:lnTo>
                    <a:pt x="2036" y="1269"/>
                  </a:lnTo>
                  <a:lnTo>
                    <a:pt x="2268" y="1269"/>
                  </a:lnTo>
                  <a:lnTo>
                    <a:pt x="2268" y="94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5" name="Title 9"/>
          <p:cNvSpPr>
            <a:spLocks noGrp="1"/>
          </p:cNvSpPr>
          <p:nvPr>
            <p:ph type="title"/>
          </p:nvPr>
        </p:nvSpPr>
        <p:spPr bwMode="gray">
          <a:xfrm>
            <a:off x="776539" y="1844824"/>
            <a:ext cx="3316689" cy="1943892"/>
          </a:xfrm>
          <a:noFill/>
          <a:ln w="9525">
            <a:noFill/>
            <a:miter lim="800000"/>
            <a:headEnd/>
            <a:tailEnd/>
          </a:ln>
        </p:spPr>
        <p:txBody>
          <a:bodyPr anchor="t">
            <a:noAutofit/>
          </a:bodyPr>
          <a:lstStyle>
            <a:lvl1pPr algn="l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dirty="0">
                <a:solidFill>
                  <a:schemeClr val="bg1"/>
                </a:solidFill>
                <a:latin typeface="+mj-lt"/>
              </a:defRPr>
            </a:lvl2pPr>
            <a:lvl3pPr>
              <a:defRPr lang="en-GB" sz="3000" b="1" dirty="0">
                <a:solidFill>
                  <a:schemeClr val="bg1"/>
                </a:solidFill>
                <a:latin typeface="+mj-lt"/>
              </a:defRPr>
            </a:lvl3pPr>
            <a:lvl4pPr>
              <a:defRPr lang="en-GB" sz="3000" b="1" dirty="0">
                <a:solidFill>
                  <a:schemeClr val="bg1"/>
                </a:solidFill>
                <a:latin typeface="+mj-lt"/>
              </a:defRPr>
            </a:lvl4pPr>
            <a:lvl5pPr>
              <a:defRPr lang="en-GB" sz="3000" b="1" dirty="0">
                <a:solidFill>
                  <a:schemeClr val="bg1"/>
                </a:solidFill>
                <a:latin typeface="+mj-lt"/>
              </a:defRPr>
            </a:lvl5pPr>
            <a:lvl6pPr>
              <a:defRPr lang="en-GB" sz="3000" b="1" dirty="0">
                <a:solidFill>
                  <a:schemeClr val="bg1"/>
                </a:solidFill>
                <a:latin typeface="+mj-lt"/>
              </a:defRPr>
            </a:lvl6pPr>
            <a:lvl7pPr>
              <a:defRPr lang="en-GB" sz="3000" b="1" dirty="0">
                <a:solidFill>
                  <a:schemeClr val="bg1"/>
                </a:solidFill>
                <a:latin typeface="+mj-lt"/>
              </a:defRPr>
            </a:lvl7pPr>
            <a:lvl8pPr>
              <a:defRPr lang="en-GB" sz="3000" b="1" dirty="0">
                <a:solidFill>
                  <a:schemeClr val="bg1"/>
                </a:solidFill>
                <a:latin typeface="+mj-lt"/>
              </a:defRPr>
            </a:lvl8pPr>
            <a:lvl9pPr>
              <a:defRPr sz="3000">
                <a:solidFill>
                  <a:schemeClr val="bg1"/>
                </a:solidFill>
              </a:defRPr>
            </a:lvl9pPr>
          </a:lstStyle>
          <a:p>
            <a:pPr lvl="0"/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10"/>
          </p:nvPr>
        </p:nvSpPr>
        <p:spPr bwMode="gray">
          <a:xfrm>
            <a:off x="776536" y="4005064"/>
            <a:ext cx="295232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noAutofit/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defRPr lang="en-US" sz="12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 userDrawn="1"/>
        </p:nvGrpSpPr>
        <p:grpSpPr bwMode="auto">
          <a:xfrm>
            <a:off x="-11113" y="0"/>
            <a:ext cx="9917113" cy="6858000"/>
            <a:chOff x="-10601325" y="-457200"/>
            <a:chExt cx="9917112" cy="6858001"/>
          </a:xfrm>
        </p:grpSpPr>
        <p:sp>
          <p:nvSpPr>
            <p:cNvPr id="5" name="Freeform 12"/>
            <p:cNvSpPr>
              <a:spLocks/>
            </p:cNvSpPr>
            <p:nvPr userDrawn="1"/>
          </p:nvSpPr>
          <p:spPr bwMode="gray">
            <a:xfrm>
              <a:off x="-10601325" y="-457200"/>
              <a:ext cx="5397500" cy="32369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39"/>
                </a:cxn>
                <a:cxn ang="0">
                  <a:pos x="2796" y="2039"/>
                </a:cxn>
                <a:cxn ang="0">
                  <a:pos x="3400" y="0"/>
                </a:cxn>
                <a:cxn ang="0">
                  <a:pos x="0" y="0"/>
                </a:cxn>
              </a:cxnLst>
              <a:rect l="0" t="0" r="r" b="b"/>
              <a:pathLst>
                <a:path w="3400" h="2039">
                  <a:moveTo>
                    <a:pt x="0" y="0"/>
                  </a:moveTo>
                  <a:lnTo>
                    <a:pt x="0" y="2039"/>
                  </a:lnTo>
                  <a:lnTo>
                    <a:pt x="2796" y="2039"/>
                  </a:lnTo>
                  <a:lnTo>
                    <a:pt x="340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6" name="Freeform 10"/>
            <p:cNvSpPr>
              <a:spLocks/>
            </p:cNvSpPr>
            <p:nvPr userDrawn="1"/>
          </p:nvSpPr>
          <p:spPr bwMode="gray">
            <a:xfrm>
              <a:off x="-8240712" y="1362075"/>
              <a:ext cx="7556499" cy="5038726"/>
            </a:xfrm>
            <a:custGeom>
              <a:avLst/>
              <a:gdLst/>
              <a:ahLst/>
              <a:cxnLst>
                <a:cxn ang="0">
                  <a:pos x="940" y="0"/>
                </a:cxn>
                <a:cxn ang="0">
                  <a:pos x="0" y="3174"/>
                </a:cxn>
                <a:cxn ang="0">
                  <a:pos x="4760" y="3174"/>
                </a:cxn>
                <a:cxn ang="0">
                  <a:pos x="4760" y="0"/>
                </a:cxn>
                <a:cxn ang="0">
                  <a:pos x="940" y="0"/>
                </a:cxn>
              </a:cxnLst>
              <a:rect l="0" t="0" r="r" b="b"/>
              <a:pathLst>
                <a:path w="4760" h="3174">
                  <a:moveTo>
                    <a:pt x="940" y="0"/>
                  </a:moveTo>
                  <a:lnTo>
                    <a:pt x="0" y="3174"/>
                  </a:lnTo>
                  <a:lnTo>
                    <a:pt x="4760" y="3174"/>
                  </a:lnTo>
                  <a:lnTo>
                    <a:pt x="4760" y="0"/>
                  </a:lnTo>
                  <a:lnTo>
                    <a:pt x="94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7" name="Freeform 14"/>
            <p:cNvSpPr>
              <a:spLocks/>
            </p:cNvSpPr>
            <p:nvPr userDrawn="1"/>
          </p:nvSpPr>
          <p:spPr bwMode="gray">
            <a:xfrm>
              <a:off x="-7169149" y="1362075"/>
              <a:ext cx="1425575" cy="1417638"/>
            </a:xfrm>
            <a:custGeom>
              <a:avLst/>
              <a:gdLst/>
              <a:ahLst/>
              <a:cxnLst>
                <a:cxn ang="0">
                  <a:pos x="898" y="0"/>
                </a:cxn>
                <a:cxn ang="0">
                  <a:pos x="265" y="0"/>
                </a:cxn>
                <a:cxn ang="0">
                  <a:pos x="0" y="893"/>
                </a:cxn>
                <a:cxn ang="0">
                  <a:pos x="633" y="893"/>
                </a:cxn>
                <a:cxn ang="0">
                  <a:pos x="898" y="0"/>
                </a:cxn>
              </a:cxnLst>
              <a:rect l="0" t="0" r="r" b="b"/>
              <a:pathLst>
                <a:path w="898" h="893">
                  <a:moveTo>
                    <a:pt x="898" y="0"/>
                  </a:moveTo>
                  <a:lnTo>
                    <a:pt x="265" y="0"/>
                  </a:lnTo>
                  <a:lnTo>
                    <a:pt x="0" y="893"/>
                  </a:lnTo>
                  <a:lnTo>
                    <a:pt x="633" y="893"/>
                  </a:lnTo>
                  <a:lnTo>
                    <a:pt x="898" y="0"/>
                  </a:lnTo>
                  <a:close/>
                </a:path>
              </a:pathLst>
            </a:custGeom>
            <a:solidFill>
              <a:srgbClr val="00257A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8" name="Group 19"/>
          <p:cNvGrpSpPr>
            <a:grpSpLocks/>
          </p:cNvGrpSpPr>
          <p:nvPr userDrawn="1"/>
        </p:nvGrpSpPr>
        <p:grpSpPr bwMode="auto">
          <a:xfrm>
            <a:off x="128588" y="0"/>
            <a:ext cx="2735262" cy="1530350"/>
            <a:chOff x="68" y="0"/>
            <a:chExt cx="1723" cy="964"/>
          </a:xfrm>
        </p:grpSpPr>
        <p:sp>
          <p:nvSpPr>
            <p:cNvPr id="9" name="Freeform 8"/>
            <p:cNvSpPr>
              <a:spLocks noEditPoints="1"/>
            </p:cNvSpPr>
            <p:nvPr userDrawn="1"/>
          </p:nvSpPr>
          <p:spPr bwMode="gray">
            <a:xfrm>
              <a:off x="199" y="248"/>
              <a:ext cx="1423" cy="489"/>
            </a:xfrm>
            <a:custGeom>
              <a:avLst/>
              <a:gdLst>
                <a:gd name="T0" fmla="*/ 1974 w 4103"/>
                <a:gd name="T1" fmla="*/ 485 h 1409"/>
                <a:gd name="T2" fmla="*/ 2267 w 4103"/>
                <a:gd name="T3" fmla="*/ 697 h 1409"/>
                <a:gd name="T4" fmla="*/ 1655 w 4103"/>
                <a:gd name="T5" fmla="*/ 656 h 1409"/>
                <a:gd name="T6" fmla="*/ 1718 w 4103"/>
                <a:gd name="T7" fmla="*/ 424 h 1409"/>
                <a:gd name="T8" fmla="*/ 970 w 4103"/>
                <a:gd name="T9" fmla="*/ 697 h 1409"/>
                <a:gd name="T10" fmla="*/ 1169 w 4103"/>
                <a:gd name="T11" fmla="*/ 416 h 1409"/>
                <a:gd name="T12" fmla="*/ 719 w 4103"/>
                <a:gd name="T13" fmla="*/ 631 h 1409"/>
                <a:gd name="T14" fmla="*/ 751 w 4103"/>
                <a:gd name="T15" fmla="*/ 630 h 1409"/>
                <a:gd name="T16" fmla="*/ 202 w 4103"/>
                <a:gd name="T17" fmla="*/ 618 h 1409"/>
                <a:gd name="T18" fmla="*/ 180 w 4103"/>
                <a:gd name="T19" fmla="*/ 697 h 1409"/>
                <a:gd name="T20" fmla="*/ 1187 w 4103"/>
                <a:gd name="T21" fmla="*/ 416 h 1409"/>
                <a:gd name="T22" fmla="*/ 115 w 4103"/>
                <a:gd name="T23" fmla="*/ 906 h 1409"/>
                <a:gd name="T24" fmla="*/ 661 w 4103"/>
                <a:gd name="T25" fmla="*/ 715 h 1409"/>
                <a:gd name="T26" fmla="*/ 1145 w 4103"/>
                <a:gd name="T27" fmla="*/ 715 h 1409"/>
                <a:gd name="T28" fmla="*/ 1697 w 4103"/>
                <a:gd name="T29" fmla="*/ 863 h 1409"/>
                <a:gd name="T30" fmla="*/ 203 w 4103"/>
                <a:gd name="T31" fmla="*/ 1286 h 1409"/>
                <a:gd name="T32" fmla="*/ 250 w 4103"/>
                <a:gd name="T33" fmla="*/ 1328 h 1409"/>
                <a:gd name="T34" fmla="*/ 556 w 4103"/>
                <a:gd name="T35" fmla="*/ 1196 h 1409"/>
                <a:gd name="T36" fmla="*/ 340 w 4103"/>
                <a:gd name="T37" fmla="*/ 1196 h 1409"/>
                <a:gd name="T38" fmla="*/ 408 w 4103"/>
                <a:gd name="T39" fmla="*/ 1225 h 1409"/>
                <a:gd name="T40" fmla="*/ 514 w 4103"/>
                <a:gd name="T41" fmla="*/ 1225 h 1409"/>
                <a:gd name="T42" fmla="*/ 631 w 4103"/>
                <a:gd name="T43" fmla="*/ 1168 h 1409"/>
                <a:gd name="T44" fmla="*/ 794 w 4103"/>
                <a:gd name="T45" fmla="*/ 1220 h 1409"/>
                <a:gd name="T46" fmla="*/ 672 w 4103"/>
                <a:gd name="T47" fmla="*/ 1348 h 1409"/>
                <a:gd name="T48" fmla="*/ 847 w 4103"/>
                <a:gd name="T49" fmla="*/ 1359 h 1409"/>
                <a:gd name="T50" fmla="*/ 943 w 4103"/>
                <a:gd name="T51" fmla="*/ 1196 h 1409"/>
                <a:gd name="T52" fmla="*/ 1129 w 4103"/>
                <a:gd name="T53" fmla="*/ 1351 h 1409"/>
                <a:gd name="T54" fmla="*/ 1198 w 4103"/>
                <a:gd name="T55" fmla="*/ 1196 h 1409"/>
                <a:gd name="T56" fmla="*/ 1280 w 4103"/>
                <a:gd name="T57" fmla="*/ 1129 h 1409"/>
                <a:gd name="T58" fmla="*/ 1253 w 4103"/>
                <a:gd name="T59" fmla="*/ 1254 h 1409"/>
                <a:gd name="T60" fmla="*/ 1489 w 4103"/>
                <a:gd name="T61" fmla="*/ 1194 h 1409"/>
                <a:gd name="T62" fmla="*/ 1546 w 4103"/>
                <a:gd name="T63" fmla="*/ 1353 h 1409"/>
                <a:gd name="T64" fmla="*/ 1714 w 4103"/>
                <a:gd name="T65" fmla="*/ 1286 h 1409"/>
                <a:gd name="T66" fmla="*/ 1761 w 4103"/>
                <a:gd name="T67" fmla="*/ 1328 h 1409"/>
                <a:gd name="T68" fmla="*/ 1976 w 4103"/>
                <a:gd name="T69" fmla="*/ 1346 h 1409"/>
                <a:gd name="T70" fmla="*/ 1842 w 4103"/>
                <a:gd name="T71" fmla="*/ 1270 h 1409"/>
                <a:gd name="T72" fmla="*/ 1887 w 4103"/>
                <a:gd name="T73" fmla="*/ 1270 h 1409"/>
                <a:gd name="T74" fmla="*/ 2110 w 4103"/>
                <a:gd name="T75" fmla="*/ 1348 h 1409"/>
                <a:gd name="T76" fmla="*/ 87 w 4103"/>
                <a:gd name="T77" fmla="*/ 1221 h 1409"/>
                <a:gd name="T78" fmla="*/ 5 w 4103"/>
                <a:gd name="T79" fmla="*/ 1271 h 1409"/>
                <a:gd name="T80" fmla="*/ 2343 w 4103"/>
                <a:gd name="T81" fmla="*/ 1322 h 1409"/>
                <a:gd name="T82" fmla="*/ 2378 w 4103"/>
                <a:gd name="T83" fmla="*/ 1249 h 1409"/>
                <a:gd name="T84" fmla="*/ 2528 w 4103"/>
                <a:gd name="T85" fmla="*/ 1221 h 1409"/>
                <a:gd name="T86" fmla="*/ 2832 w 4103"/>
                <a:gd name="T87" fmla="*/ 1192 h 1409"/>
                <a:gd name="T88" fmla="*/ 2709 w 4103"/>
                <a:gd name="T89" fmla="*/ 1348 h 1409"/>
                <a:gd name="T90" fmla="*/ 2963 w 4103"/>
                <a:gd name="T91" fmla="*/ 1216 h 1409"/>
                <a:gd name="T92" fmla="*/ 2966 w 4103"/>
                <a:gd name="T93" fmla="*/ 1195 h 1409"/>
                <a:gd name="T94" fmla="*/ 3072 w 4103"/>
                <a:gd name="T95" fmla="*/ 1348 h 1409"/>
                <a:gd name="T96" fmla="*/ 3168 w 4103"/>
                <a:gd name="T97" fmla="*/ 1335 h 1409"/>
                <a:gd name="T98" fmla="*/ 3246 w 4103"/>
                <a:gd name="T99" fmla="*/ 1220 h 1409"/>
                <a:gd name="T100" fmla="*/ 3457 w 4103"/>
                <a:gd name="T101" fmla="*/ 1348 h 1409"/>
                <a:gd name="T102" fmla="*/ 3509 w 4103"/>
                <a:gd name="T103" fmla="*/ 1194 h 1409"/>
                <a:gd name="T104" fmla="*/ 3513 w 4103"/>
                <a:gd name="T105" fmla="*/ 1168 h 1409"/>
                <a:gd name="T106" fmla="*/ 3601 w 4103"/>
                <a:gd name="T107" fmla="*/ 1196 h 1409"/>
                <a:gd name="T108" fmla="*/ 3656 w 4103"/>
                <a:gd name="T109" fmla="*/ 1317 h 1409"/>
                <a:gd name="T110" fmla="*/ 3687 w 4103"/>
                <a:gd name="T111" fmla="*/ 1406 h 1409"/>
                <a:gd name="T112" fmla="*/ 3987 w 4103"/>
                <a:gd name="T113" fmla="*/ 1145 h 1409"/>
                <a:gd name="T114" fmla="*/ 4072 w 4103"/>
                <a:gd name="T115" fmla="*/ 1129 h 1409"/>
                <a:gd name="T116" fmla="*/ 3978 w 4103"/>
                <a:gd name="T117" fmla="*/ 1225 h 14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103"/>
                <a:gd name="T178" fmla="*/ 0 h 1409"/>
                <a:gd name="T179" fmla="*/ 4103 w 4103"/>
                <a:gd name="T180" fmla="*/ 1409 h 14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103" h="1409">
                  <a:moveTo>
                    <a:pt x="2267" y="697"/>
                  </a:moveTo>
                  <a:cubicBezTo>
                    <a:pt x="2149" y="697"/>
                    <a:pt x="2149" y="697"/>
                    <a:pt x="2149" y="697"/>
                  </a:cubicBezTo>
                  <a:cubicBezTo>
                    <a:pt x="2168" y="619"/>
                    <a:pt x="2168" y="619"/>
                    <a:pt x="2168" y="619"/>
                  </a:cubicBezTo>
                  <a:cubicBezTo>
                    <a:pt x="1930" y="619"/>
                    <a:pt x="1930" y="619"/>
                    <a:pt x="1930" y="619"/>
                  </a:cubicBezTo>
                  <a:cubicBezTo>
                    <a:pt x="1911" y="697"/>
                    <a:pt x="1911" y="697"/>
                    <a:pt x="1911" y="697"/>
                  </a:cubicBezTo>
                  <a:cubicBezTo>
                    <a:pt x="1796" y="697"/>
                    <a:pt x="1796" y="697"/>
                    <a:pt x="1796" y="697"/>
                  </a:cubicBezTo>
                  <a:cubicBezTo>
                    <a:pt x="1796" y="681"/>
                    <a:pt x="1796" y="681"/>
                    <a:pt x="1796" y="681"/>
                  </a:cubicBezTo>
                  <a:cubicBezTo>
                    <a:pt x="1798" y="672"/>
                    <a:pt x="1799" y="663"/>
                    <a:pt x="1802" y="653"/>
                  </a:cubicBezTo>
                  <a:cubicBezTo>
                    <a:pt x="1823" y="569"/>
                    <a:pt x="1878" y="485"/>
                    <a:pt x="1974" y="485"/>
                  </a:cubicBezTo>
                  <a:cubicBezTo>
                    <a:pt x="2012" y="485"/>
                    <a:pt x="2050" y="499"/>
                    <a:pt x="2045" y="552"/>
                  </a:cubicBezTo>
                  <a:cubicBezTo>
                    <a:pt x="2186" y="552"/>
                    <a:pt x="2186" y="552"/>
                    <a:pt x="2186" y="552"/>
                  </a:cubicBezTo>
                  <a:cubicBezTo>
                    <a:pt x="2192" y="527"/>
                    <a:pt x="2201" y="486"/>
                    <a:pt x="2174" y="447"/>
                  </a:cubicBezTo>
                  <a:cubicBezTo>
                    <a:pt x="2145" y="406"/>
                    <a:pt x="2084" y="389"/>
                    <a:pt x="2005" y="389"/>
                  </a:cubicBezTo>
                  <a:cubicBezTo>
                    <a:pt x="1949" y="389"/>
                    <a:pt x="1867" y="398"/>
                    <a:pt x="1796" y="444"/>
                  </a:cubicBezTo>
                  <a:cubicBezTo>
                    <a:pt x="1796" y="18"/>
                    <a:pt x="1796" y="18"/>
                    <a:pt x="1796" y="18"/>
                  </a:cubicBezTo>
                  <a:cubicBezTo>
                    <a:pt x="2267" y="18"/>
                    <a:pt x="2267" y="18"/>
                    <a:pt x="2267" y="18"/>
                  </a:cubicBezTo>
                  <a:cubicBezTo>
                    <a:pt x="2267" y="697"/>
                    <a:pt x="2267" y="697"/>
                    <a:pt x="2267" y="697"/>
                  </a:cubicBezTo>
                  <a:cubicBezTo>
                    <a:pt x="2267" y="697"/>
                    <a:pt x="2267" y="697"/>
                    <a:pt x="2267" y="697"/>
                  </a:cubicBezTo>
                  <a:close/>
                  <a:moveTo>
                    <a:pt x="1989" y="812"/>
                  </a:moveTo>
                  <a:cubicBezTo>
                    <a:pt x="1962" y="817"/>
                    <a:pt x="1936" y="820"/>
                    <a:pt x="1910" y="820"/>
                  </a:cubicBezTo>
                  <a:cubicBezTo>
                    <a:pt x="1842" y="820"/>
                    <a:pt x="1795" y="788"/>
                    <a:pt x="1794" y="715"/>
                  </a:cubicBezTo>
                  <a:cubicBezTo>
                    <a:pt x="2014" y="715"/>
                    <a:pt x="2014" y="715"/>
                    <a:pt x="2014" y="715"/>
                  </a:cubicBezTo>
                  <a:cubicBezTo>
                    <a:pt x="1989" y="812"/>
                    <a:pt x="1989" y="812"/>
                    <a:pt x="1989" y="812"/>
                  </a:cubicBezTo>
                  <a:cubicBezTo>
                    <a:pt x="1989" y="812"/>
                    <a:pt x="1989" y="812"/>
                    <a:pt x="1989" y="812"/>
                  </a:cubicBezTo>
                  <a:close/>
                  <a:moveTo>
                    <a:pt x="1718" y="424"/>
                  </a:moveTo>
                  <a:cubicBezTo>
                    <a:pt x="1718" y="521"/>
                    <a:pt x="1718" y="521"/>
                    <a:pt x="1718" y="521"/>
                  </a:cubicBezTo>
                  <a:cubicBezTo>
                    <a:pt x="1685" y="567"/>
                    <a:pt x="1665" y="616"/>
                    <a:pt x="1655" y="656"/>
                  </a:cubicBezTo>
                  <a:cubicBezTo>
                    <a:pt x="1651" y="670"/>
                    <a:pt x="1649" y="684"/>
                    <a:pt x="1648" y="697"/>
                  </a:cubicBezTo>
                  <a:cubicBezTo>
                    <a:pt x="1578" y="697"/>
                    <a:pt x="1578" y="697"/>
                    <a:pt x="1578" y="697"/>
                  </a:cubicBezTo>
                  <a:cubicBezTo>
                    <a:pt x="1637" y="417"/>
                    <a:pt x="1637" y="417"/>
                    <a:pt x="1637" y="417"/>
                  </a:cubicBezTo>
                  <a:cubicBezTo>
                    <a:pt x="1438" y="416"/>
                    <a:pt x="1438" y="416"/>
                    <a:pt x="1438" y="416"/>
                  </a:cubicBezTo>
                  <a:cubicBezTo>
                    <a:pt x="1260" y="697"/>
                    <a:pt x="1260" y="697"/>
                    <a:pt x="1260" y="697"/>
                  </a:cubicBezTo>
                  <a:cubicBezTo>
                    <a:pt x="1247" y="697"/>
                    <a:pt x="1247" y="697"/>
                    <a:pt x="1247" y="697"/>
                  </a:cubicBezTo>
                  <a:cubicBezTo>
                    <a:pt x="1247" y="18"/>
                    <a:pt x="1247" y="18"/>
                    <a:pt x="1247" y="18"/>
                  </a:cubicBezTo>
                  <a:cubicBezTo>
                    <a:pt x="1718" y="18"/>
                    <a:pt x="1718" y="18"/>
                    <a:pt x="1718" y="18"/>
                  </a:cubicBezTo>
                  <a:cubicBezTo>
                    <a:pt x="1718" y="424"/>
                    <a:pt x="1718" y="424"/>
                    <a:pt x="1718" y="424"/>
                  </a:cubicBezTo>
                  <a:cubicBezTo>
                    <a:pt x="1718" y="424"/>
                    <a:pt x="1718" y="424"/>
                    <a:pt x="1718" y="424"/>
                  </a:cubicBezTo>
                  <a:close/>
                  <a:moveTo>
                    <a:pt x="1455" y="697"/>
                  </a:moveTo>
                  <a:cubicBezTo>
                    <a:pt x="1384" y="697"/>
                    <a:pt x="1384" y="697"/>
                    <a:pt x="1384" y="697"/>
                  </a:cubicBezTo>
                  <a:cubicBezTo>
                    <a:pt x="1491" y="529"/>
                    <a:pt x="1491" y="529"/>
                    <a:pt x="1491" y="529"/>
                  </a:cubicBezTo>
                  <a:cubicBezTo>
                    <a:pt x="1455" y="697"/>
                    <a:pt x="1455" y="697"/>
                    <a:pt x="1455" y="697"/>
                  </a:cubicBezTo>
                  <a:cubicBezTo>
                    <a:pt x="1455" y="697"/>
                    <a:pt x="1455" y="697"/>
                    <a:pt x="1455" y="697"/>
                  </a:cubicBezTo>
                  <a:close/>
                  <a:moveTo>
                    <a:pt x="1169" y="416"/>
                  </a:moveTo>
                  <a:cubicBezTo>
                    <a:pt x="1051" y="416"/>
                    <a:pt x="1051" y="416"/>
                    <a:pt x="1051" y="416"/>
                  </a:cubicBezTo>
                  <a:cubicBezTo>
                    <a:pt x="970" y="697"/>
                    <a:pt x="970" y="697"/>
                    <a:pt x="970" y="697"/>
                  </a:cubicBezTo>
                  <a:cubicBezTo>
                    <a:pt x="845" y="697"/>
                    <a:pt x="845" y="697"/>
                    <a:pt x="845" y="697"/>
                  </a:cubicBezTo>
                  <a:cubicBezTo>
                    <a:pt x="909" y="674"/>
                    <a:pt x="948" y="629"/>
                    <a:pt x="960" y="562"/>
                  </a:cubicBezTo>
                  <a:cubicBezTo>
                    <a:pt x="970" y="510"/>
                    <a:pt x="965" y="476"/>
                    <a:pt x="944" y="451"/>
                  </a:cubicBezTo>
                  <a:cubicBezTo>
                    <a:pt x="912" y="413"/>
                    <a:pt x="848" y="416"/>
                    <a:pt x="792" y="416"/>
                  </a:cubicBezTo>
                  <a:cubicBezTo>
                    <a:pt x="782" y="416"/>
                    <a:pt x="698" y="416"/>
                    <a:pt x="698" y="416"/>
                  </a:cubicBezTo>
                  <a:cubicBezTo>
                    <a:pt x="698" y="18"/>
                    <a:pt x="698" y="18"/>
                    <a:pt x="698" y="18"/>
                  </a:cubicBezTo>
                  <a:cubicBezTo>
                    <a:pt x="1169" y="18"/>
                    <a:pt x="1169" y="18"/>
                    <a:pt x="1169" y="18"/>
                  </a:cubicBezTo>
                  <a:cubicBezTo>
                    <a:pt x="1169" y="416"/>
                    <a:pt x="1169" y="416"/>
                    <a:pt x="1169" y="416"/>
                  </a:cubicBezTo>
                  <a:cubicBezTo>
                    <a:pt x="1169" y="416"/>
                    <a:pt x="1169" y="416"/>
                    <a:pt x="1169" y="416"/>
                  </a:cubicBezTo>
                  <a:close/>
                  <a:moveTo>
                    <a:pt x="1094" y="697"/>
                  </a:moveTo>
                  <a:cubicBezTo>
                    <a:pt x="1143" y="521"/>
                    <a:pt x="1143" y="521"/>
                    <a:pt x="1143" y="521"/>
                  </a:cubicBezTo>
                  <a:cubicBezTo>
                    <a:pt x="1145" y="697"/>
                    <a:pt x="1145" y="697"/>
                    <a:pt x="1145" y="697"/>
                  </a:cubicBezTo>
                  <a:cubicBezTo>
                    <a:pt x="1094" y="697"/>
                    <a:pt x="1094" y="697"/>
                    <a:pt x="1094" y="697"/>
                  </a:cubicBezTo>
                  <a:cubicBezTo>
                    <a:pt x="1094" y="697"/>
                    <a:pt x="1094" y="697"/>
                    <a:pt x="1094" y="697"/>
                  </a:cubicBezTo>
                  <a:close/>
                  <a:moveTo>
                    <a:pt x="751" y="630"/>
                  </a:moveTo>
                  <a:cubicBezTo>
                    <a:pt x="751" y="630"/>
                    <a:pt x="751" y="630"/>
                    <a:pt x="751" y="630"/>
                  </a:cubicBezTo>
                  <a:cubicBezTo>
                    <a:pt x="746" y="630"/>
                    <a:pt x="741" y="631"/>
                    <a:pt x="736" y="631"/>
                  </a:cubicBezTo>
                  <a:cubicBezTo>
                    <a:pt x="729" y="631"/>
                    <a:pt x="724" y="631"/>
                    <a:pt x="719" y="631"/>
                  </a:cubicBezTo>
                  <a:cubicBezTo>
                    <a:pt x="689" y="631"/>
                    <a:pt x="689" y="631"/>
                    <a:pt x="689" y="631"/>
                  </a:cubicBezTo>
                  <a:cubicBezTo>
                    <a:pt x="703" y="579"/>
                    <a:pt x="703" y="579"/>
                    <a:pt x="703" y="579"/>
                  </a:cubicBezTo>
                  <a:cubicBezTo>
                    <a:pt x="709" y="554"/>
                    <a:pt x="709" y="554"/>
                    <a:pt x="709" y="554"/>
                  </a:cubicBezTo>
                  <a:cubicBezTo>
                    <a:pt x="725" y="494"/>
                    <a:pt x="725" y="494"/>
                    <a:pt x="725" y="494"/>
                  </a:cubicBezTo>
                  <a:cubicBezTo>
                    <a:pt x="732" y="494"/>
                    <a:pt x="739" y="494"/>
                    <a:pt x="746" y="494"/>
                  </a:cubicBezTo>
                  <a:cubicBezTo>
                    <a:pt x="769" y="494"/>
                    <a:pt x="769" y="494"/>
                    <a:pt x="769" y="494"/>
                  </a:cubicBezTo>
                  <a:cubicBezTo>
                    <a:pt x="809" y="494"/>
                    <a:pt x="834" y="496"/>
                    <a:pt x="843" y="509"/>
                  </a:cubicBezTo>
                  <a:cubicBezTo>
                    <a:pt x="850" y="518"/>
                    <a:pt x="849" y="535"/>
                    <a:pt x="841" y="560"/>
                  </a:cubicBezTo>
                  <a:cubicBezTo>
                    <a:pt x="827" y="603"/>
                    <a:pt x="809" y="626"/>
                    <a:pt x="751" y="630"/>
                  </a:cubicBezTo>
                  <a:moveTo>
                    <a:pt x="620" y="441"/>
                  </a:moveTo>
                  <a:cubicBezTo>
                    <a:pt x="613" y="465"/>
                    <a:pt x="613" y="465"/>
                    <a:pt x="613" y="465"/>
                  </a:cubicBezTo>
                  <a:cubicBezTo>
                    <a:pt x="545" y="689"/>
                    <a:pt x="545" y="689"/>
                    <a:pt x="545" y="689"/>
                  </a:cubicBezTo>
                  <a:cubicBezTo>
                    <a:pt x="542" y="697"/>
                    <a:pt x="542" y="697"/>
                    <a:pt x="542" y="697"/>
                  </a:cubicBezTo>
                  <a:cubicBezTo>
                    <a:pt x="321" y="697"/>
                    <a:pt x="321" y="697"/>
                    <a:pt x="321" y="697"/>
                  </a:cubicBezTo>
                  <a:cubicBezTo>
                    <a:pt x="303" y="661"/>
                    <a:pt x="303" y="661"/>
                    <a:pt x="303" y="661"/>
                  </a:cubicBezTo>
                  <a:cubicBezTo>
                    <a:pt x="542" y="417"/>
                    <a:pt x="542" y="417"/>
                    <a:pt x="542" y="417"/>
                  </a:cubicBezTo>
                  <a:cubicBezTo>
                    <a:pt x="389" y="417"/>
                    <a:pt x="389" y="417"/>
                    <a:pt x="389" y="417"/>
                  </a:cubicBezTo>
                  <a:cubicBezTo>
                    <a:pt x="202" y="618"/>
                    <a:pt x="202" y="618"/>
                    <a:pt x="202" y="618"/>
                  </a:cubicBezTo>
                  <a:cubicBezTo>
                    <a:pt x="262" y="417"/>
                    <a:pt x="262" y="417"/>
                    <a:pt x="262" y="417"/>
                  </a:cubicBezTo>
                  <a:cubicBezTo>
                    <a:pt x="149" y="417"/>
                    <a:pt x="149" y="417"/>
                    <a:pt x="149" y="417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620" y="18"/>
                    <a:pt x="620" y="18"/>
                    <a:pt x="620" y="18"/>
                  </a:cubicBezTo>
                  <a:cubicBezTo>
                    <a:pt x="620" y="441"/>
                    <a:pt x="620" y="441"/>
                    <a:pt x="620" y="441"/>
                  </a:cubicBezTo>
                  <a:cubicBezTo>
                    <a:pt x="620" y="441"/>
                    <a:pt x="620" y="441"/>
                    <a:pt x="620" y="441"/>
                  </a:cubicBezTo>
                  <a:close/>
                  <a:moveTo>
                    <a:pt x="178" y="697"/>
                  </a:moveTo>
                  <a:cubicBezTo>
                    <a:pt x="179" y="695"/>
                    <a:pt x="179" y="695"/>
                    <a:pt x="179" y="695"/>
                  </a:cubicBezTo>
                  <a:cubicBezTo>
                    <a:pt x="180" y="697"/>
                    <a:pt x="180" y="697"/>
                    <a:pt x="180" y="697"/>
                  </a:cubicBezTo>
                  <a:cubicBezTo>
                    <a:pt x="178" y="697"/>
                    <a:pt x="178" y="697"/>
                    <a:pt x="178" y="697"/>
                  </a:cubicBezTo>
                  <a:cubicBezTo>
                    <a:pt x="178" y="697"/>
                    <a:pt x="178" y="697"/>
                    <a:pt x="178" y="697"/>
                  </a:cubicBezTo>
                  <a:close/>
                  <a:moveTo>
                    <a:pt x="1778" y="0"/>
                  </a:moveTo>
                  <a:cubicBezTo>
                    <a:pt x="1778" y="457"/>
                    <a:pt x="1778" y="457"/>
                    <a:pt x="1778" y="457"/>
                  </a:cubicBezTo>
                  <a:cubicBezTo>
                    <a:pt x="1763" y="469"/>
                    <a:pt x="1749" y="483"/>
                    <a:pt x="1736" y="498"/>
                  </a:cubicBezTo>
                  <a:cubicBezTo>
                    <a:pt x="1736" y="0"/>
                    <a:pt x="1736" y="0"/>
                    <a:pt x="1736" y="0"/>
                  </a:cubicBezTo>
                  <a:cubicBezTo>
                    <a:pt x="1229" y="0"/>
                    <a:pt x="1229" y="0"/>
                    <a:pt x="1229" y="0"/>
                  </a:cubicBezTo>
                  <a:cubicBezTo>
                    <a:pt x="1229" y="416"/>
                    <a:pt x="1229" y="416"/>
                    <a:pt x="1229" y="416"/>
                  </a:cubicBezTo>
                  <a:cubicBezTo>
                    <a:pt x="1187" y="416"/>
                    <a:pt x="1187" y="416"/>
                    <a:pt x="1187" y="416"/>
                  </a:cubicBezTo>
                  <a:cubicBezTo>
                    <a:pt x="1187" y="0"/>
                    <a:pt x="1187" y="0"/>
                    <a:pt x="1187" y="0"/>
                  </a:cubicBezTo>
                  <a:cubicBezTo>
                    <a:pt x="680" y="0"/>
                    <a:pt x="680" y="0"/>
                    <a:pt x="680" y="0"/>
                  </a:cubicBezTo>
                  <a:cubicBezTo>
                    <a:pt x="680" y="417"/>
                    <a:pt x="680" y="417"/>
                    <a:pt x="680" y="417"/>
                  </a:cubicBezTo>
                  <a:cubicBezTo>
                    <a:pt x="638" y="417"/>
                    <a:pt x="638" y="417"/>
                    <a:pt x="638" y="417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475"/>
                    <a:pt x="131" y="475"/>
                    <a:pt x="131" y="475"/>
                  </a:cubicBezTo>
                  <a:cubicBezTo>
                    <a:pt x="2" y="906"/>
                    <a:pt x="2" y="906"/>
                    <a:pt x="2" y="906"/>
                  </a:cubicBezTo>
                  <a:cubicBezTo>
                    <a:pt x="115" y="906"/>
                    <a:pt x="115" y="906"/>
                    <a:pt x="115" y="906"/>
                  </a:cubicBezTo>
                  <a:cubicBezTo>
                    <a:pt x="173" y="715"/>
                    <a:pt x="173" y="715"/>
                    <a:pt x="173" y="715"/>
                  </a:cubicBezTo>
                  <a:cubicBezTo>
                    <a:pt x="189" y="715"/>
                    <a:pt x="189" y="715"/>
                    <a:pt x="189" y="715"/>
                  </a:cubicBezTo>
                  <a:cubicBezTo>
                    <a:pt x="283" y="906"/>
                    <a:pt x="283" y="906"/>
                    <a:pt x="283" y="906"/>
                  </a:cubicBezTo>
                  <a:cubicBezTo>
                    <a:pt x="421" y="906"/>
                    <a:pt x="421" y="906"/>
                    <a:pt x="421" y="906"/>
                  </a:cubicBezTo>
                  <a:cubicBezTo>
                    <a:pt x="329" y="715"/>
                    <a:pt x="329" y="715"/>
                    <a:pt x="329" y="715"/>
                  </a:cubicBezTo>
                  <a:cubicBezTo>
                    <a:pt x="537" y="715"/>
                    <a:pt x="537" y="715"/>
                    <a:pt x="537" y="715"/>
                  </a:cubicBezTo>
                  <a:cubicBezTo>
                    <a:pt x="479" y="906"/>
                    <a:pt x="479" y="906"/>
                    <a:pt x="479" y="906"/>
                  </a:cubicBezTo>
                  <a:cubicBezTo>
                    <a:pt x="604" y="906"/>
                    <a:pt x="604" y="906"/>
                    <a:pt x="604" y="906"/>
                  </a:cubicBezTo>
                  <a:cubicBezTo>
                    <a:pt x="661" y="715"/>
                    <a:pt x="661" y="715"/>
                    <a:pt x="661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727" y="715"/>
                    <a:pt x="727" y="715"/>
                    <a:pt x="727" y="715"/>
                  </a:cubicBezTo>
                  <a:cubicBezTo>
                    <a:pt x="730" y="715"/>
                    <a:pt x="730" y="715"/>
                    <a:pt x="730" y="715"/>
                  </a:cubicBezTo>
                  <a:cubicBezTo>
                    <a:pt x="965" y="715"/>
                    <a:pt x="965" y="715"/>
                    <a:pt x="965" y="715"/>
                  </a:cubicBezTo>
                  <a:cubicBezTo>
                    <a:pt x="910" y="905"/>
                    <a:pt x="910" y="905"/>
                    <a:pt x="910" y="905"/>
                  </a:cubicBezTo>
                  <a:cubicBezTo>
                    <a:pt x="1035" y="905"/>
                    <a:pt x="1035" y="905"/>
                    <a:pt x="1035" y="905"/>
                  </a:cubicBezTo>
                  <a:cubicBezTo>
                    <a:pt x="1088" y="715"/>
                    <a:pt x="1088" y="715"/>
                    <a:pt x="1088" y="715"/>
                  </a:cubicBezTo>
                  <a:cubicBezTo>
                    <a:pt x="1145" y="715"/>
                    <a:pt x="1145" y="715"/>
                    <a:pt x="1145" y="715"/>
                  </a:cubicBezTo>
                  <a:cubicBezTo>
                    <a:pt x="1146" y="905"/>
                    <a:pt x="1146" y="905"/>
                    <a:pt x="1146" y="905"/>
                  </a:cubicBezTo>
                  <a:cubicBezTo>
                    <a:pt x="1252" y="905"/>
                    <a:pt x="1252" y="905"/>
                    <a:pt x="1252" y="905"/>
                  </a:cubicBezTo>
                  <a:cubicBezTo>
                    <a:pt x="1372" y="715"/>
                    <a:pt x="1372" y="715"/>
                    <a:pt x="1372" y="715"/>
                  </a:cubicBezTo>
                  <a:cubicBezTo>
                    <a:pt x="1451" y="715"/>
                    <a:pt x="1451" y="715"/>
                    <a:pt x="1451" y="715"/>
                  </a:cubicBezTo>
                  <a:cubicBezTo>
                    <a:pt x="1410" y="905"/>
                    <a:pt x="1410" y="905"/>
                    <a:pt x="1410" y="905"/>
                  </a:cubicBezTo>
                  <a:cubicBezTo>
                    <a:pt x="1534" y="905"/>
                    <a:pt x="1534" y="905"/>
                    <a:pt x="1534" y="905"/>
                  </a:cubicBezTo>
                  <a:cubicBezTo>
                    <a:pt x="1574" y="715"/>
                    <a:pt x="1574" y="715"/>
                    <a:pt x="1574" y="715"/>
                  </a:cubicBezTo>
                  <a:cubicBezTo>
                    <a:pt x="1645" y="715"/>
                    <a:pt x="1645" y="715"/>
                    <a:pt x="1645" y="715"/>
                  </a:cubicBezTo>
                  <a:cubicBezTo>
                    <a:pt x="1643" y="774"/>
                    <a:pt x="1658" y="827"/>
                    <a:pt x="1697" y="863"/>
                  </a:cubicBezTo>
                  <a:cubicBezTo>
                    <a:pt x="1745" y="907"/>
                    <a:pt x="1818" y="916"/>
                    <a:pt x="1872" y="916"/>
                  </a:cubicBezTo>
                  <a:cubicBezTo>
                    <a:pt x="1947" y="916"/>
                    <a:pt x="2024" y="905"/>
                    <a:pt x="2102" y="888"/>
                  </a:cubicBezTo>
                  <a:cubicBezTo>
                    <a:pt x="2145" y="715"/>
                    <a:pt x="2145" y="715"/>
                    <a:pt x="2145" y="715"/>
                  </a:cubicBezTo>
                  <a:cubicBezTo>
                    <a:pt x="2285" y="715"/>
                    <a:pt x="2285" y="715"/>
                    <a:pt x="2285" y="715"/>
                  </a:cubicBezTo>
                  <a:cubicBezTo>
                    <a:pt x="2285" y="0"/>
                    <a:pt x="2285" y="0"/>
                    <a:pt x="2285" y="0"/>
                  </a:cubicBezTo>
                  <a:cubicBezTo>
                    <a:pt x="1778" y="0"/>
                    <a:pt x="1778" y="0"/>
                    <a:pt x="1778" y="0"/>
                  </a:cubicBezTo>
                  <a:cubicBezTo>
                    <a:pt x="1778" y="0"/>
                    <a:pt x="1778" y="0"/>
                    <a:pt x="1778" y="0"/>
                  </a:cubicBezTo>
                  <a:close/>
                  <a:moveTo>
                    <a:pt x="222" y="1195"/>
                  </a:moveTo>
                  <a:cubicBezTo>
                    <a:pt x="203" y="1286"/>
                    <a:pt x="203" y="1286"/>
                    <a:pt x="203" y="1286"/>
                  </a:cubicBezTo>
                  <a:cubicBezTo>
                    <a:pt x="200" y="1299"/>
                    <a:pt x="196" y="1320"/>
                    <a:pt x="220" y="1320"/>
                  </a:cubicBezTo>
                  <a:cubicBezTo>
                    <a:pt x="249" y="1320"/>
                    <a:pt x="253" y="1298"/>
                    <a:pt x="259" y="1272"/>
                  </a:cubicBezTo>
                  <a:cubicBezTo>
                    <a:pt x="275" y="1195"/>
                    <a:pt x="275" y="1195"/>
                    <a:pt x="275" y="1195"/>
                  </a:cubicBezTo>
                  <a:cubicBezTo>
                    <a:pt x="321" y="1195"/>
                    <a:pt x="321" y="1195"/>
                    <a:pt x="321" y="1195"/>
                  </a:cubicBezTo>
                  <a:cubicBezTo>
                    <a:pt x="300" y="1296"/>
                    <a:pt x="300" y="1296"/>
                    <a:pt x="300" y="1296"/>
                  </a:cubicBezTo>
                  <a:cubicBezTo>
                    <a:pt x="294" y="1329"/>
                    <a:pt x="293" y="1333"/>
                    <a:pt x="292" y="1337"/>
                  </a:cubicBezTo>
                  <a:cubicBezTo>
                    <a:pt x="292" y="1341"/>
                    <a:pt x="291" y="1344"/>
                    <a:pt x="291" y="1348"/>
                  </a:cubicBezTo>
                  <a:cubicBezTo>
                    <a:pt x="247" y="1348"/>
                    <a:pt x="247" y="1348"/>
                    <a:pt x="247" y="1348"/>
                  </a:cubicBezTo>
                  <a:cubicBezTo>
                    <a:pt x="250" y="1328"/>
                    <a:pt x="250" y="1328"/>
                    <a:pt x="250" y="1328"/>
                  </a:cubicBezTo>
                  <a:cubicBezTo>
                    <a:pt x="244" y="1334"/>
                    <a:pt x="229" y="1352"/>
                    <a:pt x="200" y="1352"/>
                  </a:cubicBezTo>
                  <a:cubicBezTo>
                    <a:pt x="179" y="1352"/>
                    <a:pt x="164" y="1343"/>
                    <a:pt x="158" y="1331"/>
                  </a:cubicBezTo>
                  <a:cubicBezTo>
                    <a:pt x="151" y="1319"/>
                    <a:pt x="155" y="1297"/>
                    <a:pt x="157" y="1290"/>
                  </a:cubicBezTo>
                  <a:cubicBezTo>
                    <a:pt x="177" y="1195"/>
                    <a:pt x="177" y="1195"/>
                    <a:pt x="177" y="1195"/>
                  </a:cubicBezTo>
                  <a:cubicBezTo>
                    <a:pt x="222" y="1195"/>
                    <a:pt x="222" y="1195"/>
                    <a:pt x="222" y="1195"/>
                  </a:cubicBezTo>
                  <a:cubicBezTo>
                    <a:pt x="222" y="1195"/>
                    <a:pt x="222" y="1195"/>
                    <a:pt x="222" y="1195"/>
                  </a:cubicBezTo>
                  <a:close/>
                  <a:moveTo>
                    <a:pt x="514" y="1225"/>
                  </a:moveTo>
                  <a:cubicBezTo>
                    <a:pt x="550" y="1225"/>
                    <a:pt x="550" y="1225"/>
                    <a:pt x="550" y="1225"/>
                  </a:cubicBezTo>
                  <a:cubicBezTo>
                    <a:pt x="556" y="1196"/>
                    <a:pt x="556" y="1196"/>
                    <a:pt x="556" y="1196"/>
                  </a:cubicBezTo>
                  <a:cubicBezTo>
                    <a:pt x="520" y="1196"/>
                    <a:pt x="520" y="1196"/>
                    <a:pt x="520" y="1196"/>
                  </a:cubicBezTo>
                  <a:cubicBezTo>
                    <a:pt x="530" y="1149"/>
                    <a:pt x="530" y="1149"/>
                    <a:pt x="530" y="1149"/>
                  </a:cubicBezTo>
                  <a:cubicBezTo>
                    <a:pt x="482" y="1166"/>
                    <a:pt x="482" y="1166"/>
                    <a:pt x="482" y="1166"/>
                  </a:cubicBezTo>
                  <a:cubicBezTo>
                    <a:pt x="475" y="1196"/>
                    <a:pt x="475" y="1196"/>
                    <a:pt x="475" y="1196"/>
                  </a:cubicBezTo>
                  <a:cubicBezTo>
                    <a:pt x="414" y="1196"/>
                    <a:pt x="414" y="1196"/>
                    <a:pt x="414" y="1196"/>
                  </a:cubicBezTo>
                  <a:cubicBezTo>
                    <a:pt x="424" y="1149"/>
                    <a:pt x="424" y="1149"/>
                    <a:pt x="424" y="1149"/>
                  </a:cubicBezTo>
                  <a:cubicBezTo>
                    <a:pt x="376" y="1166"/>
                    <a:pt x="376" y="1166"/>
                    <a:pt x="376" y="1166"/>
                  </a:cubicBezTo>
                  <a:cubicBezTo>
                    <a:pt x="369" y="1196"/>
                    <a:pt x="369" y="1196"/>
                    <a:pt x="369" y="1196"/>
                  </a:cubicBezTo>
                  <a:cubicBezTo>
                    <a:pt x="340" y="1196"/>
                    <a:pt x="340" y="1196"/>
                    <a:pt x="340" y="1196"/>
                  </a:cubicBezTo>
                  <a:cubicBezTo>
                    <a:pt x="333" y="1225"/>
                    <a:pt x="333" y="1225"/>
                    <a:pt x="333" y="1225"/>
                  </a:cubicBezTo>
                  <a:cubicBezTo>
                    <a:pt x="363" y="1225"/>
                    <a:pt x="363" y="1225"/>
                    <a:pt x="363" y="1225"/>
                  </a:cubicBezTo>
                  <a:cubicBezTo>
                    <a:pt x="345" y="1310"/>
                    <a:pt x="345" y="1310"/>
                    <a:pt x="345" y="1310"/>
                  </a:cubicBezTo>
                  <a:cubicBezTo>
                    <a:pt x="342" y="1322"/>
                    <a:pt x="336" y="1351"/>
                    <a:pt x="382" y="1351"/>
                  </a:cubicBezTo>
                  <a:cubicBezTo>
                    <a:pt x="389" y="1351"/>
                    <a:pt x="402" y="1350"/>
                    <a:pt x="417" y="1346"/>
                  </a:cubicBezTo>
                  <a:cubicBezTo>
                    <a:pt x="424" y="1317"/>
                    <a:pt x="424" y="1317"/>
                    <a:pt x="424" y="1317"/>
                  </a:cubicBezTo>
                  <a:cubicBezTo>
                    <a:pt x="418" y="1317"/>
                    <a:pt x="415" y="1317"/>
                    <a:pt x="408" y="1317"/>
                  </a:cubicBezTo>
                  <a:cubicBezTo>
                    <a:pt x="388" y="1317"/>
                    <a:pt x="391" y="1309"/>
                    <a:pt x="393" y="1295"/>
                  </a:cubicBezTo>
                  <a:cubicBezTo>
                    <a:pt x="408" y="1225"/>
                    <a:pt x="408" y="1225"/>
                    <a:pt x="408" y="1225"/>
                  </a:cubicBezTo>
                  <a:cubicBezTo>
                    <a:pt x="469" y="1225"/>
                    <a:pt x="469" y="1225"/>
                    <a:pt x="469" y="1225"/>
                  </a:cubicBezTo>
                  <a:cubicBezTo>
                    <a:pt x="451" y="1310"/>
                    <a:pt x="451" y="1310"/>
                    <a:pt x="451" y="1310"/>
                  </a:cubicBezTo>
                  <a:cubicBezTo>
                    <a:pt x="448" y="1322"/>
                    <a:pt x="442" y="1351"/>
                    <a:pt x="488" y="1351"/>
                  </a:cubicBezTo>
                  <a:cubicBezTo>
                    <a:pt x="495" y="1351"/>
                    <a:pt x="508" y="1350"/>
                    <a:pt x="523" y="1346"/>
                  </a:cubicBezTo>
                  <a:cubicBezTo>
                    <a:pt x="530" y="1317"/>
                    <a:pt x="530" y="1317"/>
                    <a:pt x="530" y="1317"/>
                  </a:cubicBezTo>
                  <a:cubicBezTo>
                    <a:pt x="524" y="1317"/>
                    <a:pt x="521" y="1317"/>
                    <a:pt x="514" y="1317"/>
                  </a:cubicBezTo>
                  <a:cubicBezTo>
                    <a:pt x="494" y="1317"/>
                    <a:pt x="496" y="1309"/>
                    <a:pt x="499" y="1295"/>
                  </a:cubicBezTo>
                  <a:cubicBezTo>
                    <a:pt x="514" y="1225"/>
                    <a:pt x="514" y="1225"/>
                    <a:pt x="514" y="1225"/>
                  </a:cubicBezTo>
                  <a:cubicBezTo>
                    <a:pt x="514" y="1225"/>
                    <a:pt x="514" y="1225"/>
                    <a:pt x="514" y="1225"/>
                  </a:cubicBezTo>
                  <a:close/>
                  <a:moveTo>
                    <a:pt x="579" y="1194"/>
                  </a:moveTo>
                  <a:cubicBezTo>
                    <a:pt x="624" y="1194"/>
                    <a:pt x="624" y="1194"/>
                    <a:pt x="624" y="1194"/>
                  </a:cubicBezTo>
                  <a:cubicBezTo>
                    <a:pt x="591" y="1348"/>
                    <a:pt x="591" y="1348"/>
                    <a:pt x="591" y="1348"/>
                  </a:cubicBezTo>
                  <a:cubicBezTo>
                    <a:pt x="546" y="1348"/>
                    <a:pt x="546" y="1348"/>
                    <a:pt x="546" y="1348"/>
                  </a:cubicBezTo>
                  <a:cubicBezTo>
                    <a:pt x="579" y="1194"/>
                    <a:pt x="579" y="1194"/>
                    <a:pt x="579" y="1194"/>
                  </a:cubicBezTo>
                  <a:cubicBezTo>
                    <a:pt x="579" y="1194"/>
                    <a:pt x="579" y="1194"/>
                    <a:pt x="579" y="1194"/>
                  </a:cubicBezTo>
                  <a:close/>
                  <a:moveTo>
                    <a:pt x="591" y="1129"/>
                  </a:moveTo>
                  <a:cubicBezTo>
                    <a:pt x="640" y="1129"/>
                    <a:pt x="640" y="1129"/>
                    <a:pt x="640" y="1129"/>
                  </a:cubicBezTo>
                  <a:cubicBezTo>
                    <a:pt x="631" y="1168"/>
                    <a:pt x="631" y="1168"/>
                    <a:pt x="631" y="1168"/>
                  </a:cubicBezTo>
                  <a:cubicBezTo>
                    <a:pt x="583" y="1168"/>
                    <a:pt x="583" y="1168"/>
                    <a:pt x="583" y="1168"/>
                  </a:cubicBezTo>
                  <a:cubicBezTo>
                    <a:pt x="591" y="1129"/>
                    <a:pt x="591" y="1129"/>
                    <a:pt x="591" y="1129"/>
                  </a:cubicBezTo>
                  <a:cubicBezTo>
                    <a:pt x="591" y="1129"/>
                    <a:pt x="591" y="1129"/>
                    <a:pt x="591" y="1129"/>
                  </a:cubicBezTo>
                  <a:close/>
                  <a:moveTo>
                    <a:pt x="653" y="1222"/>
                  </a:moveTo>
                  <a:cubicBezTo>
                    <a:pt x="654" y="1221"/>
                    <a:pt x="657" y="1205"/>
                    <a:pt x="659" y="1194"/>
                  </a:cubicBezTo>
                  <a:cubicBezTo>
                    <a:pt x="702" y="1194"/>
                    <a:pt x="702" y="1194"/>
                    <a:pt x="702" y="1194"/>
                  </a:cubicBezTo>
                  <a:cubicBezTo>
                    <a:pt x="698" y="1217"/>
                    <a:pt x="698" y="1217"/>
                    <a:pt x="698" y="1217"/>
                  </a:cubicBezTo>
                  <a:cubicBezTo>
                    <a:pt x="704" y="1210"/>
                    <a:pt x="720" y="1191"/>
                    <a:pt x="753" y="1191"/>
                  </a:cubicBezTo>
                  <a:cubicBezTo>
                    <a:pt x="784" y="1191"/>
                    <a:pt x="793" y="1209"/>
                    <a:pt x="794" y="1220"/>
                  </a:cubicBezTo>
                  <a:cubicBezTo>
                    <a:pt x="796" y="1229"/>
                    <a:pt x="795" y="1236"/>
                    <a:pt x="789" y="1265"/>
                  </a:cubicBezTo>
                  <a:cubicBezTo>
                    <a:pt x="771" y="1348"/>
                    <a:pt x="771" y="1348"/>
                    <a:pt x="771" y="1348"/>
                  </a:cubicBezTo>
                  <a:cubicBezTo>
                    <a:pt x="725" y="1348"/>
                    <a:pt x="725" y="1348"/>
                    <a:pt x="725" y="1348"/>
                  </a:cubicBezTo>
                  <a:cubicBezTo>
                    <a:pt x="746" y="1253"/>
                    <a:pt x="746" y="1253"/>
                    <a:pt x="746" y="1253"/>
                  </a:cubicBezTo>
                  <a:cubicBezTo>
                    <a:pt x="747" y="1246"/>
                    <a:pt x="748" y="1241"/>
                    <a:pt x="746" y="1236"/>
                  </a:cubicBezTo>
                  <a:cubicBezTo>
                    <a:pt x="745" y="1230"/>
                    <a:pt x="739" y="1223"/>
                    <a:pt x="728" y="1223"/>
                  </a:cubicBezTo>
                  <a:cubicBezTo>
                    <a:pt x="718" y="1223"/>
                    <a:pt x="708" y="1227"/>
                    <a:pt x="702" y="1235"/>
                  </a:cubicBezTo>
                  <a:cubicBezTo>
                    <a:pt x="698" y="1239"/>
                    <a:pt x="694" y="1246"/>
                    <a:pt x="691" y="1258"/>
                  </a:cubicBezTo>
                  <a:cubicBezTo>
                    <a:pt x="672" y="1348"/>
                    <a:pt x="672" y="1348"/>
                    <a:pt x="672" y="1348"/>
                  </a:cubicBezTo>
                  <a:cubicBezTo>
                    <a:pt x="627" y="1348"/>
                    <a:pt x="627" y="1348"/>
                    <a:pt x="627" y="1348"/>
                  </a:cubicBezTo>
                  <a:cubicBezTo>
                    <a:pt x="653" y="1222"/>
                    <a:pt x="653" y="1222"/>
                    <a:pt x="653" y="1222"/>
                  </a:cubicBezTo>
                  <a:cubicBezTo>
                    <a:pt x="653" y="1222"/>
                    <a:pt x="653" y="1222"/>
                    <a:pt x="653" y="1222"/>
                  </a:cubicBezTo>
                  <a:close/>
                  <a:moveTo>
                    <a:pt x="985" y="1196"/>
                  </a:moveTo>
                  <a:cubicBezTo>
                    <a:pt x="981" y="1207"/>
                    <a:pt x="978" y="1218"/>
                    <a:pt x="975" y="1233"/>
                  </a:cubicBezTo>
                  <a:cubicBezTo>
                    <a:pt x="951" y="1346"/>
                    <a:pt x="951" y="1346"/>
                    <a:pt x="951" y="1346"/>
                  </a:cubicBezTo>
                  <a:cubicBezTo>
                    <a:pt x="939" y="1403"/>
                    <a:pt x="891" y="1409"/>
                    <a:pt x="861" y="1409"/>
                  </a:cubicBezTo>
                  <a:cubicBezTo>
                    <a:pt x="839" y="1409"/>
                    <a:pt x="797" y="1406"/>
                    <a:pt x="804" y="1359"/>
                  </a:cubicBezTo>
                  <a:cubicBezTo>
                    <a:pt x="847" y="1359"/>
                    <a:pt x="847" y="1359"/>
                    <a:pt x="847" y="1359"/>
                  </a:cubicBezTo>
                  <a:cubicBezTo>
                    <a:pt x="847" y="1362"/>
                    <a:pt x="847" y="1367"/>
                    <a:pt x="850" y="1372"/>
                  </a:cubicBezTo>
                  <a:cubicBezTo>
                    <a:pt x="852" y="1376"/>
                    <a:pt x="858" y="1380"/>
                    <a:pt x="869" y="1380"/>
                  </a:cubicBezTo>
                  <a:cubicBezTo>
                    <a:pt x="883" y="1380"/>
                    <a:pt x="896" y="1374"/>
                    <a:pt x="902" y="1360"/>
                  </a:cubicBezTo>
                  <a:cubicBezTo>
                    <a:pt x="905" y="1353"/>
                    <a:pt x="906" y="1347"/>
                    <a:pt x="912" y="1324"/>
                  </a:cubicBezTo>
                  <a:cubicBezTo>
                    <a:pt x="893" y="1343"/>
                    <a:pt x="877" y="1345"/>
                    <a:pt x="866" y="1345"/>
                  </a:cubicBezTo>
                  <a:cubicBezTo>
                    <a:pt x="822" y="1345"/>
                    <a:pt x="809" y="1307"/>
                    <a:pt x="817" y="1270"/>
                  </a:cubicBezTo>
                  <a:cubicBezTo>
                    <a:pt x="825" y="1231"/>
                    <a:pt x="855" y="1194"/>
                    <a:pt x="899" y="1194"/>
                  </a:cubicBezTo>
                  <a:cubicBezTo>
                    <a:pt x="927" y="1194"/>
                    <a:pt x="934" y="1209"/>
                    <a:pt x="937" y="1216"/>
                  </a:cubicBezTo>
                  <a:cubicBezTo>
                    <a:pt x="943" y="1196"/>
                    <a:pt x="943" y="1196"/>
                    <a:pt x="943" y="1196"/>
                  </a:cubicBezTo>
                  <a:cubicBezTo>
                    <a:pt x="985" y="1196"/>
                    <a:pt x="985" y="1196"/>
                    <a:pt x="985" y="1196"/>
                  </a:cubicBezTo>
                  <a:cubicBezTo>
                    <a:pt x="985" y="1196"/>
                    <a:pt x="985" y="1196"/>
                    <a:pt x="985" y="1196"/>
                  </a:cubicBezTo>
                  <a:close/>
                  <a:moveTo>
                    <a:pt x="883" y="1315"/>
                  </a:moveTo>
                  <a:cubicBezTo>
                    <a:pt x="914" y="1315"/>
                    <a:pt x="922" y="1277"/>
                    <a:pt x="924" y="1271"/>
                  </a:cubicBezTo>
                  <a:cubicBezTo>
                    <a:pt x="927" y="1253"/>
                    <a:pt x="930" y="1224"/>
                    <a:pt x="903" y="1224"/>
                  </a:cubicBezTo>
                  <a:cubicBezTo>
                    <a:pt x="886" y="1224"/>
                    <a:pt x="869" y="1237"/>
                    <a:pt x="862" y="1270"/>
                  </a:cubicBezTo>
                  <a:cubicBezTo>
                    <a:pt x="861" y="1277"/>
                    <a:pt x="853" y="1315"/>
                    <a:pt x="883" y="1315"/>
                  </a:cubicBezTo>
                  <a:moveTo>
                    <a:pt x="1164" y="1346"/>
                  </a:moveTo>
                  <a:cubicBezTo>
                    <a:pt x="1149" y="1350"/>
                    <a:pt x="1136" y="1351"/>
                    <a:pt x="1129" y="1351"/>
                  </a:cubicBezTo>
                  <a:cubicBezTo>
                    <a:pt x="1083" y="1351"/>
                    <a:pt x="1089" y="1322"/>
                    <a:pt x="1092" y="1310"/>
                  </a:cubicBezTo>
                  <a:cubicBezTo>
                    <a:pt x="1110" y="1225"/>
                    <a:pt x="1110" y="1225"/>
                    <a:pt x="1110" y="1225"/>
                  </a:cubicBezTo>
                  <a:cubicBezTo>
                    <a:pt x="1080" y="1225"/>
                    <a:pt x="1080" y="1225"/>
                    <a:pt x="1080" y="1225"/>
                  </a:cubicBezTo>
                  <a:cubicBezTo>
                    <a:pt x="1087" y="1196"/>
                    <a:pt x="1087" y="1196"/>
                    <a:pt x="1087" y="1196"/>
                  </a:cubicBezTo>
                  <a:cubicBezTo>
                    <a:pt x="1116" y="1196"/>
                    <a:pt x="1116" y="1196"/>
                    <a:pt x="1116" y="1196"/>
                  </a:cubicBezTo>
                  <a:cubicBezTo>
                    <a:pt x="1123" y="1166"/>
                    <a:pt x="1123" y="1166"/>
                    <a:pt x="1123" y="1166"/>
                  </a:cubicBezTo>
                  <a:cubicBezTo>
                    <a:pt x="1171" y="1149"/>
                    <a:pt x="1171" y="1149"/>
                    <a:pt x="1171" y="1149"/>
                  </a:cubicBezTo>
                  <a:cubicBezTo>
                    <a:pt x="1161" y="1196"/>
                    <a:pt x="1161" y="1196"/>
                    <a:pt x="1161" y="1196"/>
                  </a:cubicBezTo>
                  <a:cubicBezTo>
                    <a:pt x="1198" y="1196"/>
                    <a:pt x="1198" y="1196"/>
                    <a:pt x="1198" y="1196"/>
                  </a:cubicBezTo>
                  <a:cubicBezTo>
                    <a:pt x="1191" y="1225"/>
                    <a:pt x="1191" y="1225"/>
                    <a:pt x="1191" y="1225"/>
                  </a:cubicBezTo>
                  <a:cubicBezTo>
                    <a:pt x="1155" y="1225"/>
                    <a:pt x="1155" y="1225"/>
                    <a:pt x="1155" y="1225"/>
                  </a:cubicBezTo>
                  <a:cubicBezTo>
                    <a:pt x="1140" y="1295"/>
                    <a:pt x="1140" y="1295"/>
                    <a:pt x="1140" y="1295"/>
                  </a:cubicBezTo>
                  <a:cubicBezTo>
                    <a:pt x="1137" y="1309"/>
                    <a:pt x="1135" y="1317"/>
                    <a:pt x="1155" y="1317"/>
                  </a:cubicBezTo>
                  <a:cubicBezTo>
                    <a:pt x="1162" y="1317"/>
                    <a:pt x="1165" y="1317"/>
                    <a:pt x="1171" y="1317"/>
                  </a:cubicBezTo>
                  <a:cubicBezTo>
                    <a:pt x="1164" y="1346"/>
                    <a:pt x="1164" y="1346"/>
                    <a:pt x="1164" y="1346"/>
                  </a:cubicBezTo>
                  <a:cubicBezTo>
                    <a:pt x="1164" y="1346"/>
                    <a:pt x="1164" y="1346"/>
                    <a:pt x="1164" y="1346"/>
                  </a:cubicBezTo>
                  <a:close/>
                  <a:moveTo>
                    <a:pt x="1235" y="1129"/>
                  </a:moveTo>
                  <a:cubicBezTo>
                    <a:pt x="1280" y="1129"/>
                    <a:pt x="1280" y="1129"/>
                    <a:pt x="1280" y="1129"/>
                  </a:cubicBezTo>
                  <a:cubicBezTo>
                    <a:pt x="1261" y="1216"/>
                    <a:pt x="1261" y="1216"/>
                    <a:pt x="1261" y="1216"/>
                  </a:cubicBezTo>
                  <a:cubicBezTo>
                    <a:pt x="1268" y="1208"/>
                    <a:pt x="1283" y="1193"/>
                    <a:pt x="1311" y="1193"/>
                  </a:cubicBezTo>
                  <a:cubicBezTo>
                    <a:pt x="1334" y="1193"/>
                    <a:pt x="1346" y="1204"/>
                    <a:pt x="1351" y="1214"/>
                  </a:cubicBezTo>
                  <a:cubicBezTo>
                    <a:pt x="1355" y="1221"/>
                    <a:pt x="1356" y="1235"/>
                    <a:pt x="1352" y="1255"/>
                  </a:cubicBezTo>
                  <a:cubicBezTo>
                    <a:pt x="1332" y="1348"/>
                    <a:pt x="1332" y="1348"/>
                    <a:pt x="1332" y="1348"/>
                  </a:cubicBezTo>
                  <a:cubicBezTo>
                    <a:pt x="1288" y="1348"/>
                    <a:pt x="1288" y="1348"/>
                    <a:pt x="1288" y="1348"/>
                  </a:cubicBezTo>
                  <a:cubicBezTo>
                    <a:pt x="1307" y="1256"/>
                    <a:pt x="1307" y="1256"/>
                    <a:pt x="1307" y="1256"/>
                  </a:cubicBezTo>
                  <a:cubicBezTo>
                    <a:pt x="1309" y="1248"/>
                    <a:pt x="1314" y="1223"/>
                    <a:pt x="1289" y="1223"/>
                  </a:cubicBezTo>
                  <a:cubicBezTo>
                    <a:pt x="1276" y="1223"/>
                    <a:pt x="1259" y="1230"/>
                    <a:pt x="1253" y="1254"/>
                  </a:cubicBezTo>
                  <a:cubicBezTo>
                    <a:pt x="1234" y="1348"/>
                    <a:pt x="1234" y="1348"/>
                    <a:pt x="1234" y="1348"/>
                  </a:cubicBezTo>
                  <a:cubicBezTo>
                    <a:pt x="1189" y="1348"/>
                    <a:pt x="1189" y="1348"/>
                    <a:pt x="1189" y="1348"/>
                  </a:cubicBezTo>
                  <a:cubicBezTo>
                    <a:pt x="1235" y="1129"/>
                    <a:pt x="1235" y="1129"/>
                    <a:pt x="1235" y="1129"/>
                  </a:cubicBezTo>
                  <a:cubicBezTo>
                    <a:pt x="1235" y="1129"/>
                    <a:pt x="1235" y="1129"/>
                    <a:pt x="1235" y="1129"/>
                  </a:cubicBezTo>
                  <a:close/>
                  <a:moveTo>
                    <a:pt x="1387" y="1232"/>
                  </a:moveTo>
                  <a:cubicBezTo>
                    <a:pt x="1389" y="1225"/>
                    <a:pt x="1392" y="1203"/>
                    <a:pt x="1393" y="1194"/>
                  </a:cubicBezTo>
                  <a:cubicBezTo>
                    <a:pt x="1435" y="1194"/>
                    <a:pt x="1435" y="1194"/>
                    <a:pt x="1435" y="1194"/>
                  </a:cubicBezTo>
                  <a:cubicBezTo>
                    <a:pt x="1430" y="1223"/>
                    <a:pt x="1430" y="1223"/>
                    <a:pt x="1430" y="1223"/>
                  </a:cubicBezTo>
                  <a:cubicBezTo>
                    <a:pt x="1438" y="1211"/>
                    <a:pt x="1452" y="1192"/>
                    <a:pt x="1489" y="1194"/>
                  </a:cubicBezTo>
                  <a:cubicBezTo>
                    <a:pt x="1480" y="1234"/>
                    <a:pt x="1480" y="1234"/>
                    <a:pt x="1480" y="1234"/>
                  </a:cubicBezTo>
                  <a:cubicBezTo>
                    <a:pt x="1435" y="1230"/>
                    <a:pt x="1428" y="1253"/>
                    <a:pt x="1424" y="1273"/>
                  </a:cubicBezTo>
                  <a:cubicBezTo>
                    <a:pt x="1408" y="1348"/>
                    <a:pt x="1408" y="1348"/>
                    <a:pt x="1408" y="1348"/>
                  </a:cubicBezTo>
                  <a:cubicBezTo>
                    <a:pt x="1363" y="1348"/>
                    <a:pt x="1363" y="1348"/>
                    <a:pt x="1363" y="1348"/>
                  </a:cubicBezTo>
                  <a:cubicBezTo>
                    <a:pt x="1387" y="1232"/>
                    <a:pt x="1387" y="1232"/>
                    <a:pt x="1387" y="1232"/>
                  </a:cubicBezTo>
                  <a:cubicBezTo>
                    <a:pt x="1387" y="1232"/>
                    <a:pt x="1387" y="1232"/>
                    <a:pt x="1387" y="1232"/>
                  </a:cubicBezTo>
                  <a:close/>
                  <a:moveTo>
                    <a:pt x="1582" y="1191"/>
                  </a:moveTo>
                  <a:cubicBezTo>
                    <a:pt x="1637" y="1191"/>
                    <a:pt x="1654" y="1229"/>
                    <a:pt x="1644" y="1271"/>
                  </a:cubicBezTo>
                  <a:cubicBezTo>
                    <a:pt x="1635" y="1315"/>
                    <a:pt x="1602" y="1353"/>
                    <a:pt x="1546" y="1353"/>
                  </a:cubicBezTo>
                  <a:cubicBezTo>
                    <a:pt x="1503" y="1353"/>
                    <a:pt x="1474" y="1326"/>
                    <a:pt x="1485" y="1273"/>
                  </a:cubicBezTo>
                  <a:cubicBezTo>
                    <a:pt x="1493" y="1236"/>
                    <a:pt x="1521" y="1191"/>
                    <a:pt x="1582" y="1191"/>
                  </a:cubicBezTo>
                  <a:moveTo>
                    <a:pt x="1555" y="1322"/>
                  </a:moveTo>
                  <a:cubicBezTo>
                    <a:pt x="1574" y="1322"/>
                    <a:pt x="1590" y="1310"/>
                    <a:pt x="1599" y="1270"/>
                  </a:cubicBezTo>
                  <a:cubicBezTo>
                    <a:pt x="1603" y="1250"/>
                    <a:pt x="1605" y="1221"/>
                    <a:pt x="1575" y="1221"/>
                  </a:cubicBezTo>
                  <a:cubicBezTo>
                    <a:pt x="1543" y="1221"/>
                    <a:pt x="1534" y="1259"/>
                    <a:pt x="1531" y="1273"/>
                  </a:cubicBezTo>
                  <a:cubicBezTo>
                    <a:pt x="1524" y="1307"/>
                    <a:pt x="1532" y="1322"/>
                    <a:pt x="1555" y="1322"/>
                  </a:cubicBezTo>
                  <a:moveTo>
                    <a:pt x="1734" y="1195"/>
                  </a:moveTo>
                  <a:cubicBezTo>
                    <a:pt x="1714" y="1286"/>
                    <a:pt x="1714" y="1286"/>
                    <a:pt x="1714" y="1286"/>
                  </a:cubicBezTo>
                  <a:cubicBezTo>
                    <a:pt x="1711" y="1299"/>
                    <a:pt x="1707" y="1320"/>
                    <a:pt x="1731" y="1320"/>
                  </a:cubicBezTo>
                  <a:cubicBezTo>
                    <a:pt x="1760" y="1320"/>
                    <a:pt x="1765" y="1298"/>
                    <a:pt x="1770" y="1272"/>
                  </a:cubicBezTo>
                  <a:cubicBezTo>
                    <a:pt x="1786" y="1195"/>
                    <a:pt x="1786" y="1195"/>
                    <a:pt x="1786" y="1195"/>
                  </a:cubicBezTo>
                  <a:cubicBezTo>
                    <a:pt x="1833" y="1195"/>
                    <a:pt x="1833" y="1195"/>
                    <a:pt x="1833" y="1195"/>
                  </a:cubicBezTo>
                  <a:cubicBezTo>
                    <a:pt x="1811" y="1296"/>
                    <a:pt x="1811" y="1296"/>
                    <a:pt x="1811" y="1296"/>
                  </a:cubicBezTo>
                  <a:cubicBezTo>
                    <a:pt x="1805" y="1329"/>
                    <a:pt x="1804" y="1333"/>
                    <a:pt x="1804" y="1337"/>
                  </a:cubicBezTo>
                  <a:cubicBezTo>
                    <a:pt x="1803" y="1341"/>
                    <a:pt x="1802" y="1344"/>
                    <a:pt x="1802" y="1348"/>
                  </a:cubicBezTo>
                  <a:cubicBezTo>
                    <a:pt x="1758" y="1348"/>
                    <a:pt x="1758" y="1348"/>
                    <a:pt x="1758" y="1348"/>
                  </a:cubicBezTo>
                  <a:cubicBezTo>
                    <a:pt x="1761" y="1328"/>
                    <a:pt x="1761" y="1328"/>
                    <a:pt x="1761" y="1328"/>
                  </a:cubicBezTo>
                  <a:cubicBezTo>
                    <a:pt x="1756" y="1334"/>
                    <a:pt x="1740" y="1352"/>
                    <a:pt x="1711" y="1352"/>
                  </a:cubicBezTo>
                  <a:cubicBezTo>
                    <a:pt x="1690" y="1352"/>
                    <a:pt x="1675" y="1343"/>
                    <a:pt x="1669" y="1331"/>
                  </a:cubicBezTo>
                  <a:cubicBezTo>
                    <a:pt x="1662" y="1319"/>
                    <a:pt x="1666" y="1297"/>
                    <a:pt x="1668" y="1290"/>
                  </a:cubicBezTo>
                  <a:cubicBezTo>
                    <a:pt x="1688" y="1195"/>
                    <a:pt x="1688" y="1195"/>
                    <a:pt x="1688" y="1195"/>
                  </a:cubicBezTo>
                  <a:cubicBezTo>
                    <a:pt x="1734" y="1195"/>
                    <a:pt x="1734" y="1195"/>
                    <a:pt x="1734" y="1195"/>
                  </a:cubicBezTo>
                  <a:cubicBezTo>
                    <a:pt x="1734" y="1195"/>
                    <a:pt x="1734" y="1195"/>
                    <a:pt x="1734" y="1195"/>
                  </a:cubicBezTo>
                  <a:close/>
                  <a:moveTo>
                    <a:pt x="2010" y="1196"/>
                  </a:moveTo>
                  <a:cubicBezTo>
                    <a:pt x="2006" y="1207"/>
                    <a:pt x="2003" y="1218"/>
                    <a:pt x="2000" y="1233"/>
                  </a:cubicBezTo>
                  <a:cubicBezTo>
                    <a:pt x="1976" y="1346"/>
                    <a:pt x="1976" y="1346"/>
                    <a:pt x="1976" y="1346"/>
                  </a:cubicBezTo>
                  <a:cubicBezTo>
                    <a:pt x="1964" y="1403"/>
                    <a:pt x="1915" y="1409"/>
                    <a:pt x="1886" y="1409"/>
                  </a:cubicBezTo>
                  <a:cubicBezTo>
                    <a:pt x="1864" y="1409"/>
                    <a:pt x="1822" y="1406"/>
                    <a:pt x="1829" y="1359"/>
                  </a:cubicBezTo>
                  <a:cubicBezTo>
                    <a:pt x="1872" y="1359"/>
                    <a:pt x="1872" y="1359"/>
                    <a:pt x="1872" y="1359"/>
                  </a:cubicBezTo>
                  <a:cubicBezTo>
                    <a:pt x="1872" y="1362"/>
                    <a:pt x="1871" y="1367"/>
                    <a:pt x="1874" y="1372"/>
                  </a:cubicBezTo>
                  <a:cubicBezTo>
                    <a:pt x="1877" y="1376"/>
                    <a:pt x="1883" y="1380"/>
                    <a:pt x="1894" y="1380"/>
                  </a:cubicBezTo>
                  <a:cubicBezTo>
                    <a:pt x="1908" y="1380"/>
                    <a:pt x="1921" y="1374"/>
                    <a:pt x="1926" y="1360"/>
                  </a:cubicBezTo>
                  <a:cubicBezTo>
                    <a:pt x="1930" y="1353"/>
                    <a:pt x="1931" y="1347"/>
                    <a:pt x="1937" y="1324"/>
                  </a:cubicBezTo>
                  <a:cubicBezTo>
                    <a:pt x="1918" y="1343"/>
                    <a:pt x="1901" y="1345"/>
                    <a:pt x="1891" y="1345"/>
                  </a:cubicBezTo>
                  <a:cubicBezTo>
                    <a:pt x="1847" y="1345"/>
                    <a:pt x="1834" y="1307"/>
                    <a:pt x="1842" y="1270"/>
                  </a:cubicBezTo>
                  <a:cubicBezTo>
                    <a:pt x="1850" y="1231"/>
                    <a:pt x="1880" y="1194"/>
                    <a:pt x="1924" y="1194"/>
                  </a:cubicBezTo>
                  <a:cubicBezTo>
                    <a:pt x="1952" y="1194"/>
                    <a:pt x="1959" y="1209"/>
                    <a:pt x="1962" y="1216"/>
                  </a:cubicBezTo>
                  <a:cubicBezTo>
                    <a:pt x="1968" y="1196"/>
                    <a:pt x="1968" y="1196"/>
                    <a:pt x="1968" y="1196"/>
                  </a:cubicBezTo>
                  <a:cubicBezTo>
                    <a:pt x="2010" y="1196"/>
                    <a:pt x="2010" y="1196"/>
                    <a:pt x="2010" y="1196"/>
                  </a:cubicBezTo>
                  <a:cubicBezTo>
                    <a:pt x="2010" y="1196"/>
                    <a:pt x="2010" y="1196"/>
                    <a:pt x="2010" y="1196"/>
                  </a:cubicBezTo>
                  <a:close/>
                  <a:moveTo>
                    <a:pt x="1908" y="1315"/>
                  </a:moveTo>
                  <a:cubicBezTo>
                    <a:pt x="1939" y="1315"/>
                    <a:pt x="1947" y="1277"/>
                    <a:pt x="1948" y="1271"/>
                  </a:cubicBezTo>
                  <a:cubicBezTo>
                    <a:pt x="1952" y="1253"/>
                    <a:pt x="1955" y="1224"/>
                    <a:pt x="1928" y="1224"/>
                  </a:cubicBezTo>
                  <a:cubicBezTo>
                    <a:pt x="1911" y="1224"/>
                    <a:pt x="1894" y="1237"/>
                    <a:pt x="1887" y="1270"/>
                  </a:cubicBezTo>
                  <a:cubicBezTo>
                    <a:pt x="1885" y="1277"/>
                    <a:pt x="1878" y="1315"/>
                    <a:pt x="1908" y="1315"/>
                  </a:cubicBezTo>
                  <a:moveTo>
                    <a:pt x="2058" y="1129"/>
                  </a:moveTo>
                  <a:cubicBezTo>
                    <a:pt x="2102" y="1129"/>
                    <a:pt x="2102" y="1129"/>
                    <a:pt x="2102" y="1129"/>
                  </a:cubicBezTo>
                  <a:cubicBezTo>
                    <a:pt x="2084" y="1216"/>
                    <a:pt x="2084" y="1216"/>
                    <a:pt x="2084" y="1216"/>
                  </a:cubicBezTo>
                  <a:cubicBezTo>
                    <a:pt x="2091" y="1208"/>
                    <a:pt x="2105" y="1193"/>
                    <a:pt x="2133" y="1193"/>
                  </a:cubicBezTo>
                  <a:cubicBezTo>
                    <a:pt x="2156" y="1193"/>
                    <a:pt x="2168" y="1204"/>
                    <a:pt x="2174" y="1214"/>
                  </a:cubicBezTo>
                  <a:cubicBezTo>
                    <a:pt x="2177" y="1221"/>
                    <a:pt x="2179" y="1235"/>
                    <a:pt x="2175" y="1255"/>
                  </a:cubicBezTo>
                  <a:cubicBezTo>
                    <a:pt x="2155" y="1348"/>
                    <a:pt x="2155" y="1348"/>
                    <a:pt x="2155" y="1348"/>
                  </a:cubicBezTo>
                  <a:cubicBezTo>
                    <a:pt x="2110" y="1348"/>
                    <a:pt x="2110" y="1348"/>
                    <a:pt x="2110" y="1348"/>
                  </a:cubicBezTo>
                  <a:cubicBezTo>
                    <a:pt x="2130" y="1256"/>
                    <a:pt x="2130" y="1256"/>
                    <a:pt x="2130" y="1256"/>
                  </a:cubicBezTo>
                  <a:cubicBezTo>
                    <a:pt x="2131" y="1248"/>
                    <a:pt x="2137" y="1223"/>
                    <a:pt x="2112" y="1223"/>
                  </a:cubicBezTo>
                  <a:cubicBezTo>
                    <a:pt x="2099" y="1223"/>
                    <a:pt x="2081" y="1230"/>
                    <a:pt x="2076" y="1254"/>
                  </a:cubicBezTo>
                  <a:cubicBezTo>
                    <a:pt x="2057" y="1348"/>
                    <a:pt x="2057" y="1348"/>
                    <a:pt x="2057" y="1348"/>
                  </a:cubicBezTo>
                  <a:cubicBezTo>
                    <a:pt x="2012" y="1348"/>
                    <a:pt x="2012" y="1348"/>
                    <a:pt x="2012" y="1348"/>
                  </a:cubicBezTo>
                  <a:cubicBezTo>
                    <a:pt x="2058" y="1129"/>
                    <a:pt x="2058" y="1129"/>
                    <a:pt x="2058" y="1129"/>
                  </a:cubicBezTo>
                  <a:cubicBezTo>
                    <a:pt x="2058" y="1129"/>
                    <a:pt x="2058" y="1129"/>
                    <a:pt x="2058" y="1129"/>
                  </a:cubicBezTo>
                  <a:close/>
                  <a:moveTo>
                    <a:pt x="100" y="1249"/>
                  </a:moveTo>
                  <a:cubicBezTo>
                    <a:pt x="101" y="1244"/>
                    <a:pt x="104" y="1221"/>
                    <a:pt x="87" y="1221"/>
                  </a:cubicBezTo>
                  <a:cubicBezTo>
                    <a:pt x="66" y="1221"/>
                    <a:pt x="56" y="1253"/>
                    <a:pt x="53" y="1270"/>
                  </a:cubicBezTo>
                  <a:cubicBezTo>
                    <a:pt x="51" y="1278"/>
                    <a:pt x="46" y="1306"/>
                    <a:pt x="54" y="1317"/>
                  </a:cubicBezTo>
                  <a:cubicBezTo>
                    <a:pt x="57" y="1321"/>
                    <a:pt x="61" y="1322"/>
                    <a:pt x="65" y="1322"/>
                  </a:cubicBezTo>
                  <a:cubicBezTo>
                    <a:pt x="70" y="1322"/>
                    <a:pt x="84" y="1320"/>
                    <a:pt x="92" y="1292"/>
                  </a:cubicBezTo>
                  <a:cubicBezTo>
                    <a:pt x="136" y="1292"/>
                    <a:pt x="136" y="1292"/>
                    <a:pt x="136" y="1292"/>
                  </a:cubicBezTo>
                  <a:cubicBezTo>
                    <a:pt x="133" y="1304"/>
                    <a:pt x="128" y="1323"/>
                    <a:pt x="107" y="1337"/>
                  </a:cubicBezTo>
                  <a:cubicBezTo>
                    <a:pt x="94" y="1347"/>
                    <a:pt x="79" y="1352"/>
                    <a:pt x="60" y="1352"/>
                  </a:cubicBezTo>
                  <a:cubicBezTo>
                    <a:pt x="40" y="1352"/>
                    <a:pt x="23" y="1347"/>
                    <a:pt x="12" y="1331"/>
                  </a:cubicBezTo>
                  <a:cubicBezTo>
                    <a:pt x="2" y="1316"/>
                    <a:pt x="0" y="1296"/>
                    <a:pt x="5" y="1271"/>
                  </a:cubicBezTo>
                  <a:cubicBezTo>
                    <a:pt x="20" y="1201"/>
                    <a:pt x="74" y="1192"/>
                    <a:pt x="94" y="1192"/>
                  </a:cubicBezTo>
                  <a:cubicBezTo>
                    <a:pt x="122" y="1192"/>
                    <a:pt x="153" y="1207"/>
                    <a:pt x="144" y="1249"/>
                  </a:cubicBezTo>
                  <a:cubicBezTo>
                    <a:pt x="100" y="1249"/>
                    <a:pt x="100" y="1249"/>
                    <a:pt x="100" y="1249"/>
                  </a:cubicBezTo>
                  <a:cubicBezTo>
                    <a:pt x="100" y="1249"/>
                    <a:pt x="100" y="1249"/>
                    <a:pt x="100" y="1249"/>
                  </a:cubicBezTo>
                  <a:close/>
                  <a:moveTo>
                    <a:pt x="2378" y="1249"/>
                  </a:moveTo>
                  <a:cubicBezTo>
                    <a:pt x="2379" y="1244"/>
                    <a:pt x="2382" y="1221"/>
                    <a:pt x="2365" y="1221"/>
                  </a:cubicBezTo>
                  <a:cubicBezTo>
                    <a:pt x="2344" y="1221"/>
                    <a:pt x="2335" y="1253"/>
                    <a:pt x="2331" y="1270"/>
                  </a:cubicBezTo>
                  <a:cubicBezTo>
                    <a:pt x="2329" y="1278"/>
                    <a:pt x="2324" y="1306"/>
                    <a:pt x="2332" y="1317"/>
                  </a:cubicBezTo>
                  <a:cubicBezTo>
                    <a:pt x="2335" y="1321"/>
                    <a:pt x="2340" y="1322"/>
                    <a:pt x="2343" y="1322"/>
                  </a:cubicBezTo>
                  <a:cubicBezTo>
                    <a:pt x="2348" y="1322"/>
                    <a:pt x="2362" y="1320"/>
                    <a:pt x="2370" y="1292"/>
                  </a:cubicBezTo>
                  <a:cubicBezTo>
                    <a:pt x="2414" y="1292"/>
                    <a:pt x="2414" y="1292"/>
                    <a:pt x="2414" y="1292"/>
                  </a:cubicBezTo>
                  <a:cubicBezTo>
                    <a:pt x="2411" y="1304"/>
                    <a:pt x="2406" y="1323"/>
                    <a:pt x="2385" y="1337"/>
                  </a:cubicBezTo>
                  <a:cubicBezTo>
                    <a:pt x="2372" y="1347"/>
                    <a:pt x="2357" y="1352"/>
                    <a:pt x="2338" y="1352"/>
                  </a:cubicBezTo>
                  <a:cubicBezTo>
                    <a:pt x="2318" y="1352"/>
                    <a:pt x="2301" y="1347"/>
                    <a:pt x="2290" y="1331"/>
                  </a:cubicBezTo>
                  <a:cubicBezTo>
                    <a:pt x="2280" y="1316"/>
                    <a:pt x="2278" y="1296"/>
                    <a:pt x="2284" y="1271"/>
                  </a:cubicBezTo>
                  <a:cubicBezTo>
                    <a:pt x="2299" y="1201"/>
                    <a:pt x="2352" y="1192"/>
                    <a:pt x="2372" y="1192"/>
                  </a:cubicBezTo>
                  <a:cubicBezTo>
                    <a:pt x="2401" y="1192"/>
                    <a:pt x="2431" y="1207"/>
                    <a:pt x="2423" y="1249"/>
                  </a:cubicBezTo>
                  <a:cubicBezTo>
                    <a:pt x="2378" y="1249"/>
                    <a:pt x="2378" y="1249"/>
                    <a:pt x="2378" y="1249"/>
                  </a:cubicBezTo>
                  <a:cubicBezTo>
                    <a:pt x="2378" y="1249"/>
                    <a:pt x="2378" y="1249"/>
                    <a:pt x="2378" y="1249"/>
                  </a:cubicBezTo>
                  <a:close/>
                  <a:moveTo>
                    <a:pt x="2534" y="1191"/>
                  </a:moveTo>
                  <a:cubicBezTo>
                    <a:pt x="2589" y="1191"/>
                    <a:pt x="2606" y="1229"/>
                    <a:pt x="2597" y="1271"/>
                  </a:cubicBezTo>
                  <a:cubicBezTo>
                    <a:pt x="2587" y="1315"/>
                    <a:pt x="2554" y="1353"/>
                    <a:pt x="2498" y="1353"/>
                  </a:cubicBezTo>
                  <a:cubicBezTo>
                    <a:pt x="2454" y="1353"/>
                    <a:pt x="2426" y="1326"/>
                    <a:pt x="2437" y="1273"/>
                  </a:cubicBezTo>
                  <a:cubicBezTo>
                    <a:pt x="2445" y="1236"/>
                    <a:pt x="2474" y="1191"/>
                    <a:pt x="2534" y="1191"/>
                  </a:cubicBezTo>
                  <a:moveTo>
                    <a:pt x="2507" y="1322"/>
                  </a:moveTo>
                  <a:cubicBezTo>
                    <a:pt x="2527" y="1322"/>
                    <a:pt x="2542" y="1310"/>
                    <a:pt x="2551" y="1270"/>
                  </a:cubicBezTo>
                  <a:cubicBezTo>
                    <a:pt x="2555" y="1250"/>
                    <a:pt x="2557" y="1221"/>
                    <a:pt x="2528" y="1221"/>
                  </a:cubicBezTo>
                  <a:cubicBezTo>
                    <a:pt x="2495" y="1221"/>
                    <a:pt x="2486" y="1259"/>
                    <a:pt x="2484" y="1273"/>
                  </a:cubicBezTo>
                  <a:cubicBezTo>
                    <a:pt x="2476" y="1307"/>
                    <a:pt x="2484" y="1322"/>
                    <a:pt x="2507" y="1322"/>
                  </a:cubicBezTo>
                  <a:moveTo>
                    <a:pt x="2637" y="1223"/>
                  </a:moveTo>
                  <a:cubicBezTo>
                    <a:pt x="2639" y="1214"/>
                    <a:pt x="2640" y="1205"/>
                    <a:pt x="2641" y="1195"/>
                  </a:cubicBezTo>
                  <a:cubicBezTo>
                    <a:pt x="2685" y="1195"/>
                    <a:pt x="2685" y="1195"/>
                    <a:pt x="2685" y="1195"/>
                  </a:cubicBezTo>
                  <a:cubicBezTo>
                    <a:pt x="2682" y="1214"/>
                    <a:pt x="2682" y="1214"/>
                    <a:pt x="2682" y="1214"/>
                  </a:cubicBezTo>
                  <a:cubicBezTo>
                    <a:pt x="2688" y="1208"/>
                    <a:pt x="2704" y="1192"/>
                    <a:pt x="2734" y="1192"/>
                  </a:cubicBezTo>
                  <a:cubicBezTo>
                    <a:pt x="2769" y="1192"/>
                    <a:pt x="2775" y="1213"/>
                    <a:pt x="2776" y="1220"/>
                  </a:cubicBezTo>
                  <a:cubicBezTo>
                    <a:pt x="2795" y="1196"/>
                    <a:pt x="2816" y="1192"/>
                    <a:pt x="2832" y="1192"/>
                  </a:cubicBezTo>
                  <a:cubicBezTo>
                    <a:pt x="2862" y="1192"/>
                    <a:pt x="2871" y="1210"/>
                    <a:pt x="2873" y="1216"/>
                  </a:cubicBezTo>
                  <a:cubicBezTo>
                    <a:pt x="2878" y="1230"/>
                    <a:pt x="2874" y="1248"/>
                    <a:pt x="2871" y="1261"/>
                  </a:cubicBezTo>
                  <a:cubicBezTo>
                    <a:pt x="2853" y="1348"/>
                    <a:pt x="2853" y="1348"/>
                    <a:pt x="2853" y="1348"/>
                  </a:cubicBezTo>
                  <a:cubicBezTo>
                    <a:pt x="2807" y="1348"/>
                    <a:pt x="2807" y="1348"/>
                    <a:pt x="2807" y="1348"/>
                  </a:cubicBezTo>
                  <a:cubicBezTo>
                    <a:pt x="2827" y="1258"/>
                    <a:pt x="2827" y="1258"/>
                    <a:pt x="2827" y="1258"/>
                  </a:cubicBezTo>
                  <a:cubicBezTo>
                    <a:pt x="2830" y="1242"/>
                    <a:pt x="2832" y="1223"/>
                    <a:pt x="2808" y="1223"/>
                  </a:cubicBezTo>
                  <a:cubicBezTo>
                    <a:pt x="2781" y="1223"/>
                    <a:pt x="2775" y="1249"/>
                    <a:pt x="2771" y="1271"/>
                  </a:cubicBezTo>
                  <a:cubicBezTo>
                    <a:pt x="2754" y="1348"/>
                    <a:pt x="2754" y="1348"/>
                    <a:pt x="2754" y="1348"/>
                  </a:cubicBezTo>
                  <a:cubicBezTo>
                    <a:pt x="2709" y="1348"/>
                    <a:pt x="2709" y="1348"/>
                    <a:pt x="2709" y="1348"/>
                  </a:cubicBezTo>
                  <a:cubicBezTo>
                    <a:pt x="2728" y="1257"/>
                    <a:pt x="2728" y="1257"/>
                    <a:pt x="2728" y="1257"/>
                  </a:cubicBezTo>
                  <a:cubicBezTo>
                    <a:pt x="2731" y="1245"/>
                    <a:pt x="2735" y="1223"/>
                    <a:pt x="2710" y="1223"/>
                  </a:cubicBezTo>
                  <a:cubicBezTo>
                    <a:pt x="2682" y="1223"/>
                    <a:pt x="2677" y="1248"/>
                    <a:pt x="2674" y="1258"/>
                  </a:cubicBezTo>
                  <a:cubicBezTo>
                    <a:pt x="2655" y="1348"/>
                    <a:pt x="2655" y="1348"/>
                    <a:pt x="2655" y="1348"/>
                  </a:cubicBezTo>
                  <a:cubicBezTo>
                    <a:pt x="2610" y="1348"/>
                    <a:pt x="2610" y="1348"/>
                    <a:pt x="2610" y="1348"/>
                  </a:cubicBezTo>
                  <a:cubicBezTo>
                    <a:pt x="2637" y="1223"/>
                    <a:pt x="2637" y="1223"/>
                    <a:pt x="2637" y="1223"/>
                  </a:cubicBezTo>
                  <a:cubicBezTo>
                    <a:pt x="2637" y="1223"/>
                    <a:pt x="2637" y="1223"/>
                    <a:pt x="2637" y="1223"/>
                  </a:cubicBezTo>
                  <a:close/>
                  <a:moveTo>
                    <a:pt x="2966" y="1195"/>
                  </a:moveTo>
                  <a:cubicBezTo>
                    <a:pt x="2963" y="1216"/>
                    <a:pt x="2963" y="1216"/>
                    <a:pt x="2963" y="1216"/>
                  </a:cubicBezTo>
                  <a:cubicBezTo>
                    <a:pt x="2982" y="1192"/>
                    <a:pt x="3008" y="1192"/>
                    <a:pt x="3015" y="1192"/>
                  </a:cubicBezTo>
                  <a:cubicBezTo>
                    <a:pt x="3054" y="1192"/>
                    <a:pt x="3072" y="1221"/>
                    <a:pt x="3062" y="1268"/>
                  </a:cubicBezTo>
                  <a:cubicBezTo>
                    <a:pt x="3053" y="1312"/>
                    <a:pt x="3022" y="1350"/>
                    <a:pt x="2978" y="1350"/>
                  </a:cubicBezTo>
                  <a:cubicBezTo>
                    <a:pt x="2950" y="1350"/>
                    <a:pt x="2942" y="1335"/>
                    <a:pt x="2939" y="1330"/>
                  </a:cubicBezTo>
                  <a:cubicBezTo>
                    <a:pt x="2923" y="1407"/>
                    <a:pt x="2923" y="1407"/>
                    <a:pt x="2923" y="1407"/>
                  </a:cubicBezTo>
                  <a:cubicBezTo>
                    <a:pt x="2877" y="1407"/>
                    <a:pt x="2877" y="1407"/>
                    <a:pt x="2877" y="1407"/>
                  </a:cubicBezTo>
                  <a:cubicBezTo>
                    <a:pt x="2922" y="1195"/>
                    <a:pt x="2922" y="1195"/>
                    <a:pt x="2922" y="1195"/>
                  </a:cubicBezTo>
                  <a:cubicBezTo>
                    <a:pt x="2966" y="1195"/>
                    <a:pt x="2966" y="1195"/>
                    <a:pt x="2966" y="1195"/>
                  </a:cubicBezTo>
                  <a:cubicBezTo>
                    <a:pt x="2966" y="1195"/>
                    <a:pt x="2966" y="1195"/>
                    <a:pt x="2966" y="1195"/>
                  </a:cubicBezTo>
                  <a:close/>
                  <a:moveTo>
                    <a:pt x="3017" y="1270"/>
                  </a:moveTo>
                  <a:cubicBezTo>
                    <a:pt x="3020" y="1252"/>
                    <a:pt x="3022" y="1221"/>
                    <a:pt x="2996" y="1221"/>
                  </a:cubicBezTo>
                  <a:cubicBezTo>
                    <a:pt x="2981" y="1221"/>
                    <a:pt x="2959" y="1232"/>
                    <a:pt x="2950" y="1273"/>
                  </a:cubicBezTo>
                  <a:cubicBezTo>
                    <a:pt x="2947" y="1282"/>
                    <a:pt x="2940" y="1321"/>
                    <a:pt x="2973" y="1321"/>
                  </a:cubicBezTo>
                  <a:cubicBezTo>
                    <a:pt x="2994" y="1321"/>
                    <a:pt x="3010" y="1300"/>
                    <a:pt x="3017" y="1270"/>
                  </a:cubicBezTo>
                  <a:moveTo>
                    <a:pt x="3119" y="1129"/>
                  </a:moveTo>
                  <a:cubicBezTo>
                    <a:pt x="3164" y="1129"/>
                    <a:pt x="3164" y="1129"/>
                    <a:pt x="3164" y="1129"/>
                  </a:cubicBezTo>
                  <a:cubicBezTo>
                    <a:pt x="3117" y="1348"/>
                    <a:pt x="3117" y="1348"/>
                    <a:pt x="3117" y="1348"/>
                  </a:cubicBezTo>
                  <a:cubicBezTo>
                    <a:pt x="3072" y="1348"/>
                    <a:pt x="3072" y="1348"/>
                    <a:pt x="3072" y="1348"/>
                  </a:cubicBezTo>
                  <a:cubicBezTo>
                    <a:pt x="3119" y="1129"/>
                    <a:pt x="3119" y="1129"/>
                    <a:pt x="3119" y="1129"/>
                  </a:cubicBezTo>
                  <a:cubicBezTo>
                    <a:pt x="3119" y="1129"/>
                    <a:pt x="3119" y="1129"/>
                    <a:pt x="3119" y="1129"/>
                  </a:cubicBezTo>
                  <a:close/>
                  <a:moveTo>
                    <a:pt x="3202" y="1283"/>
                  </a:moveTo>
                  <a:cubicBezTo>
                    <a:pt x="3200" y="1293"/>
                    <a:pt x="3193" y="1324"/>
                    <a:pt x="3225" y="1324"/>
                  </a:cubicBezTo>
                  <a:cubicBezTo>
                    <a:pt x="3236" y="1324"/>
                    <a:pt x="3248" y="1319"/>
                    <a:pt x="3256" y="1303"/>
                  </a:cubicBezTo>
                  <a:cubicBezTo>
                    <a:pt x="3297" y="1303"/>
                    <a:pt x="3297" y="1303"/>
                    <a:pt x="3297" y="1303"/>
                  </a:cubicBezTo>
                  <a:cubicBezTo>
                    <a:pt x="3295" y="1310"/>
                    <a:pt x="3291" y="1323"/>
                    <a:pt x="3275" y="1336"/>
                  </a:cubicBezTo>
                  <a:cubicBezTo>
                    <a:pt x="3261" y="1348"/>
                    <a:pt x="3240" y="1354"/>
                    <a:pt x="3218" y="1354"/>
                  </a:cubicBezTo>
                  <a:cubicBezTo>
                    <a:pt x="3205" y="1354"/>
                    <a:pt x="3180" y="1351"/>
                    <a:pt x="3168" y="1335"/>
                  </a:cubicBezTo>
                  <a:cubicBezTo>
                    <a:pt x="3157" y="1320"/>
                    <a:pt x="3155" y="1299"/>
                    <a:pt x="3161" y="1275"/>
                  </a:cubicBezTo>
                  <a:cubicBezTo>
                    <a:pt x="3166" y="1250"/>
                    <a:pt x="3178" y="1220"/>
                    <a:pt x="3208" y="1202"/>
                  </a:cubicBezTo>
                  <a:cubicBezTo>
                    <a:pt x="3222" y="1194"/>
                    <a:pt x="3237" y="1190"/>
                    <a:pt x="3254" y="1190"/>
                  </a:cubicBezTo>
                  <a:cubicBezTo>
                    <a:pt x="3276" y="1190"/>
                    <a:pt x="3300" y="1198"/>
                    <a:pt x="3308" y="1227"/>
                  </a:cubicBezTo>
                  <a:cubicBezTo>
                    <a:pt x="3314" y="1248"/>
                    <a:pt x="3309" y="1270"/>
                    <a:pt x="3305" y="1283"/>
                  </a:cubicBezTo>
                  <a:cubicBezTo>
                    <a:pt x="3202" y="1283"/>
                    <a:pt x="3202" y="1283"/>
                    <a:pt x="3202" y="1283"/>
                  </a:cubicBezTo>
                  <a:cubicBezTo>
                    <a:pt x="3202" y="1283"/>
                    <a:pt x="3202" y="1283"/>
                    <a:pt x="3202" y="1283"/>
                  </a:cubicBezTo>
                  <a:close/>
                  <a:moveTo>
                    <a:pt x="3265" y="1254"/>
                  </a:moveTo>
                  <a:cubicBezTo>
                    <a:pt x="3267" y="1248"/>
                    <a:pt x="3272" y="1220"/>
                    <a:pt x="3246" y="1220"/>
                  </a:cubicBezTo>
                  <a:cubicBezTo>
                    <a:pt x="3226" y="1220"/>
                    <a:pt x="3214" y="1236"/>
                    <a:pt x="3210" y="1254"/>
                  </a:cubicBezTo>
                  <a:cubicBezTo>
                    <a:pt x="3265" y="1254"/>
                    <a:pt x="3265" y="1254"/>
                    <a:pt x="3265" y="1254"/>
                  </a:cubicBezTo>
                  <a:cubicBezTo>
                    <a:pt x="3265" y="1254"/>
                    <a:pt x="3265" y="1254"/>
                    <a:pt x="3265" y="1254"/>
                  </a:cubicBezTo>
                  <a:close/>
                  <a:moveTo>
                    <a:pt x="3383" y="1195"/>
                  </a:moveTo>
                  <a:cubicBezTo>
                    <a:pt x="3401" y="1245"/>
                    <a:pt x="3401" y="1245"/>
                    <a:pt x="3401" y="1245"/>
                  </a:cubicBezTo>
                  <a:cubicBezTo>
                    <a:pt x="3442" y="1195"/>
                    <a:pt x="3442" y="1195"/>
                    <a:pt x="3442" y="1195"/>
                  </a:cubicBezTo>
                  <a:cubicBezTo>
                    <a:pt x="3488" y="1195"/>
                    <a:pt x="3488" y="1195"/>
                    <a:pt x="3488" y="1195"/>
                  </a:cubicBezTo>
                  <a:cubicBezTo>
                    <a:pt x="3423" y="1269"/>
                    <a:pt x="3423" y="1269"/>
                    <a:pt x="3423" y="1269"/>
                  </a:cubicBezTo>
                  <a:cubicBezTo>
                    <a:pt x="3457" y="1348"/>
                    <a:pt x="3457" y="1348"/>
                    <a:pt x="3457" y="1348"/>
                  </a:cubicBezTo>
                  <a:cubicBezTo>
                    <a:pt x="3404" y="1348"/>
                    <a:pt x="3404" y="1348"/>
                    <a:pt x="3404" y="1348"/>
                  </a:cubicBezTo>
                  <a:cubicBezTo>
                    <a:pt x="3385" y="1292"/>
                    <a:pt x="3385" y="1292"/>
                    <a:pt x="3385" y="1292"/>
                  </a:cubicBezTo>
                  <a:cubicBezTo>
                    <a:pt x="3342" y="1348"/>
                    <a:pt x="3342" y="1348"/>
                    <a:pt x="3342" y="1348"/>
                  </a:cubicBezTo>
                  <a:cubicBezTo>
                    <a:pt x="3295" y="1348"/>
                    <a:pt x="3295" y="1348"/>
                    <a:pt x="3295" y="1348"/>
                  </a:cubicBezTo>
                  <a:cubicBezTo>
                    <a:pt x="3364" y="1266"/>
                    <a:pt x="3364" y="1266"/>
                    <a:pt x="3364" y="1266"/>
                  </a:cubicBezTo>
                  <a:cubicBezTo>
                    <a:pt x="3329" y="1195"/>
                    <a:pt x="3329" y="1195"/>
                    <a:pt x="3329" y="1195"/>
                  </a:cubicBezTo>
                  <a:cubicBezTo>
                    <a:pt x="3383" y="1195"/>
                    <a:pt x="3383" y="1195"/>
                    <a:pt x="3383" y="1195"/>
                  </a:cubicBezTo>
                  <a:cubicBezTo>
                    <a:pt x="3383" y="1195"/>
                    <a:pt x="3383" y="1195"/>
                    <a:pt x="3383" y="1195"/>
                  </a:cubicBezTo>
                  <a:close/>
                  <a:moveTo>
                    <a:pt x="3509" y="1194"/>
                  </a:moveTo>
                  <a:cubicBezTo>
                    <a:pt x="3554" y="1194"/>
                    <a:pt x="3554" y="1194"/>
                    <a:pt x="3554" y="1194"/>
                  </a:cubicBezTo>
                  <a:cubicBezTo>
                    <a:pt x="3521" y="1348"/>
                    <a:pt x="3521" y="1348"/>
                    <a:pt x="3521" y="1348"/>
                  </a:cubicBezTo>
                  <a:cubicBezTo>
                    <a:pt x="3476" y="1348"/>
                    <a:pt x="3476" y="1348"/>
                    <a:pt x="3476" y="1348"/>
                  </a:cubicBezTo>
                  <a:cubicBezTo>
                    <a:pt x="3509" y="1194"/>
                    <a:pt x="3509" y="1194"/>
                    <a:pt x="3509" y="1194"/>
                  </a:cubicBezTo>
                  <a:cubicBezTo>
                    <a:pt x="3509" y="1194"/>
                    <a:pt x="3509" y="1194"/>
                    <a:pt x="3509" y="1194"/>
                  </a:cubicBezTo>
                  <a:close/>
                  <a:moveTo>
                    <a:pt x="3521" y="1129"/>
                  </a:moveTo>
                  <a:cubicBezTo>
                    <a:pt x="3569" y="1129"/>
                    <a:pt x="3569" y="1129"/>
                    <a:pt x="3569" y="1129"/>
                  </a:cubicBezTo>
                  <a:cubicBezTo>
                    <a:pt x="3561" y="1168"/>
                    <a:pt x="3561" y="1168"/>
                    <a:pt x="3561" y="1168"/>
                  </a:cubicBezTo>
                  <a:cubicBezTo>
                    <a:pt x="3513" y="1168"/>
                    <a:pt x="3513" y="1168"/>
                    <a:pt x="3513" y="1168"/>
                  </a:cubicBezTo>
                  <a:cubicBezTo>
                    <a:pt x="3521" y="1129"/>
                    <a:pt x="3521" y="1129"/>
                    <a:pt x="3521" y="1129"/>
                  </a:cubicBezTo>
                  <a:cubicBezTo>
                    <a:pt x="3521" y="1129"/>
                    <a:pt x="3521" y="1129"/>
                    <a:pt x="3521" y="1129"/>
                  </a:cubicBezTo>
                  <a:close/>
                  <a:moveTo>
                    <a:pt x="3649" y="1346"/>
                  </a:moveTo>
                  <a:cubicBezTo>
                    <a:pt x="3634" y="1350"/>
                    <a:pt x="3621" y="1351"/>
                    <a:pt x="3614" y="1351"/>
                  </a:cubicBezTo>
                  <a:cubicBezTo>
                    <a:pt x="3568" y="1351"/>
                    <a:pt x="3575" y="1322"/>
                    <a:pt x="3577" y="1310"/>
                  </a:cubicBezTo>
                  <a:cubicBezTo>
                    <a:pt x="3595" y="1225"/>
                    <a:pt x="3595" y="1225"/>
                    <a:pt x="3595" y="1225"/>
                  </a:cubicBezTo>
                  <a:cubicBezTo>
                    <a:pt x="3565" y="1225"/>
                    <a:pt x="3565" y="1225"/>
                    <a:pt x="3565" y="1225"/>
                  </a:cubicBezTo>
                  <a:cubicBezTo>
                    <a:pt x="3572" y="1196"/>
                    <a:pt x="3572" y="1196"/>
                    <a:pt x="3572" y="1196"/>
                  </a:cubicBezTo>
                  <a:cubicBezTo>
                    <a:pt x="3601" y="1196"/>
                    <a:pt x="3601" y="1196"/>
                    <a:pt x="3601" y="1196"/>
                  </a:cubicBezTo>
                  <a:cubicBezTo>
                    <a:pt x="3608" y="1166"/>
                    <a:pt x="3608" y="1166"/>
                    <a:pt x="3608" y="1166"/>
                  </a:cubicBezTo>
                  <a:cubicBezTo>
                    <a:pt x="3656" y="1149"/>
                    <a:pt x="3656" y="1149"/>
                    <a:pt x="3656" y="1149"/>
                  </a:cubicBezTo>
                  <a:cubicBezTo>
                    <a:pt x="3646" y="1196"/>
                    <a:pt x="3646" y="1196"/>
                    <a:pt x="3646" y="1196"/>
                  </a:cubicBezTo>
                  <a:cubicBezTo>
                    <a:pt x="3682" y="1196"/>
                    <a:pt x="3682" y="1196"/>
                    <a:pt x="3682" y="1196"/>
                  </a:cubicBezTo>
                  <a:cubicBezTo>
                    <a:pt x="3676" y="1225"/>
                    <a:pt x="3676" y="1225"/>
                    <a:pt x="3676" y="1225"/>
                  </a:cubicBezTo>
                  <a:cubicBezTo>
                    <a:pt x="3640" y="1225"/>
                    <a:pt x="3640" y="1225"/>
                    <a:pt x="3640" y="1225"/>
                  </a:cubicBezTo>
                  <a:cubicBezTo>
                    <a:pt x="3625" y="1295"/>
                    <a:pt x="3625" y="1295"/>
                    <a:pt x="3625" y="1295"/>
                  </a:cubicBezTo>
                  <a:cubicBezTo>
                    <a:pt x="3622" y="1309"/>
                    <a:pt x="3620" y="1317"/>
                    <a:pt x="3640" y="1317"/>
                  </a:cubicBezTo>
                  <a:cubicBezTo>
                    <a:pt x="3647" y="1317"/>
                    <a:pt x="3650" y="1317"/>
                    <a:pt x="3656" y="1317"/>
                  </a:cubicBezTo>
                  <a:cubicBezTo>
                    <a:pt x="3649" y="1346"/>
                    <a:pt x="3649" y="1346"/>
                    <a:pt x="3649" y="1346"/>
                  </a:cubicBezTo>
                  <a:cubicBezTo>
                    <a:pt x="3649" y="1346"/>
                    <a:pt x="3649" y="1346"/>
                    <a:pt x="3649" y="1346"/>
                  </a:cubicBezTo>
                  <a:close/>
                  <a:moveTo>
                    <a:pt x="3741" y="1195"/>
                  </a:moveTo>
                  <a:cubicBezTo>
                    <a:pt x="3752" y="1301"/>
                    <a:pt x="3752" y="1301"/>
                    <a:pt x="3752" y="1301"/>
                  </a:cubicBezTo>
                  <a:cubicBezTo>
                    <a:pt x="3809" y="1195"/>
                    <a:pt x="3809" y="1195"/>
                    <a:pt x="3809" y="1195"/>
                  </a:cubicBezTo>
                  <a:cubicBezTo>
                    <a:pt x="3854" y="1195"/>
                    <a:pt x="3854" y="1195"/>
                    <a:pt x="3854" y="1195"/>
                  </a:cubicBezTo>
                  <a:cubicBezTo>
                    <a:pt x="3764" y="1345"/>
                    <a:pt x="3764" y="1345"/>
                    <a:pt x="3764" y="1345"/>
                  </a:cubicBezTo>
                  <a:cubicBezTo>
                    <a:pt x="3732" y="1406"/>
                    <a:pt x="3732" y="1406"/>
                    <a:pt x="3732" y="1406"/>
                  </a:cubicBezTo>
                  <a:cubicBezTo>
                    <a:pt x="3687" y="1406"/>
                    <a:pt x="3687" y="1406"/>
                    <a:pt x="3687" y="1406"/>
                  </a:cubicBezTo>
                  <a:cubicBezTo>
                    <a:pt x="3719" y="1348"/>
                    <a:pt x="3719" y="1348"/>
                    <a:pt x="3719" y="1348"/>
                  </a:cubicBezTo>
                  <a:cubicBezTo>
                    <a:pt x="3693" y="1195"/>
                    <a:pt x="3693" y="1195"/>
                    <a:pt x="3693" y="1195"/>
                  </a:cubicBezTo>
                  <a:cubicBezTo>
                    <a:pt x="3741" y="1195"/>
                    <a:pt x="3741" y="1195"/>
                    <a:pt x="3741" y="1195"/>
                  </a:cubicBezTo>
                  <a:cubicBezTo>
                    <a:pt x="3741" y="1195"/>
                    <a:pt x="3741" y="1195"/>
                    <a:pt x="3741" y="1195"/>
                  </a:cubicBezTo>
                  <a:close/>
                  <a:moveTo>
                    <a:pt x="3933" y="1145"/>
                  </a:moveTo>
                  <a:cubicBezTo>
                    <a:pt x="3899" y="1145"/>
                    <a:pt x="3899" y="1145"/>
                    <a:pt x="3899" y="1145"/>
                  </a:cubicBezTo>
                  <a:cubicBezTo>
                    <a:pt x="3902" y="1129"/>
                    <a:pt x="3902" y="1129"/>
                    <a:pt x="3902" y="1129"/>
                  </a:cubicBezTo>
                  <a:cubicBezTo>
                    <a:pt x="3990" y="1129"/>
                    <a:pt x="3990" y="1129"/>
                    <a:pt x="3990" y="1129"/>
                  </a:cubicBezTo>
                  <a:cubicBezTo>
                    <a:pt x="3987" y="1145"/>
                    <a:pt x="3987" y="1145"/>
                    <a:pt x="3987" y="1145"/>
                  </a:cubicBezTo>
                  <a:cubicBezTo>
                    <a:pt x="3953" y="1145"/>
                    <a:pt x="3953" y="1145"/>
                    <a:pt x="3953" y="1145"/>
                  </a:cubicBezTo>
                  <a:cubicBezTo>
                    <a:pt x="3936" y="1225"/>
                    <a:pt x="3936" y="1225"/>
                    <a:pt x="3936" y="1225"/>
                  </a:cubicBezTo>
                  <a:cubicBezTo>
                    <a:pt x="3916" y="1225"/>
                    <a:pt x="3916" y="1225"/>
                    <a:pt x="3916" y="1225"/>
                  </a:cubicBezTo>
                  <a:cubicBezTo>
                    <a:pt x="3933" y="1145"/>
                    <a:pt x="3933" y="1145"/>
                    <a:pt x="3933" y="1145"/>
                  </a:cubicBezTo>
                  <a:cubicBezTo>
                    <a:pt x="3933" y="1145"/>
                    <a:pt x="3933" y="1145"/>
                    <a:pt x="3933" y="1145"/>
                  </a:cubicBezTo>
                  <a:close/>
                  <a:moveTo>
                    <a:pt x="3999" y="1129"/>
                  </a:moveTo>
                  <a:cubicBezTo>
                    <a:pt x="4031" y="1129"/>
                    <a:pt x="4031" y="1129"/>
                    <a:pt x="4031" y="1129"/>
                  </a:cubicBezTo>
                  <a:cubicBezTo>
                    <a:pt x="4036" y="1200"/>
                    <a:pt x="4036" y="1200"/>
                    <a:pt x="4036" y="1200"/>
                  </a:cubicBezTo>
                  <a:cubicBezTo>
                    <a:pt x="4072" y="1129"/>
                    <a:pt x="4072" y="1129"/>
                    <a:pt x="4072" y="1129"/>
                  </a:cubicBezTo>
                  <a:cubicBezTo>
                    <a:pt x="4103" y="1129"/>
                    <a:pt x="4103" y="1129"/>
                    <a:pt x="4103" y="1129"/>
                  </a:cubicBezTo>
                  <a:cubicBezTo>
                    <a:pt x="4083" y="1225"/>
                    <a:pt x="4083" y="1225"/>
                    <a:pt x="4083" y="1225"/>
                  </a:cubicBezTo>
                  <a:cubicBezTo>
                    <a:pt x="4063" y="1225"/>
                    <a:pt x="4063" y="1225"/>
                    <a:pt x="4063" y="1225"/>
                  </a:cubicBezTo>
                  <a:cubicBezTo>
                    <a:pt x="4080" y="1143"/>
                    <a:pt x="4080" y="1143"/>
                    <a:pt x="4080" y="1143"/>
                  </a:cubicBezTo>
                  <a:cubicBezTo>
                    <a:pt x="4038" y="1225"/>
                    <a:pt x="4038" y="1225"/>
                    <a:pt x="4038" y="1225"/>
                  </a:cubicBezTo>
                  <a:cubicBezTo>
                    <a:pt x="4021" y="1225"/>
                    <a:pt x="4021" y="1225"/>
                    <a:pt x="4021" y="1225"/>
                  </a:cubicBezTo>
                  <a:cubicBezTo>
                    <a:pt x="4014" y="1143"/>
                    <a:pt x="4014" y="1143"/>
                    <a:pt x="4014" y="1143"/>
                  </a:cubicBezTo>
                  <a:cubicBezTo>
                    <a:pt x="3997" y="1225"/>
                    <a:pt x="3997" y="1225"/>
                    <a:pt x="3997" y="1225"/>
                  </a:cubicBezTo>
                  <a:cubicBezTo>
                    <a:pt x="3978" y="1225"/>
                    <a:pt x="3978" y="1225"/>
                    <a:pt x="3978" y="1225"/>
                  </a:cubicBezTo>
                  <a:cubicBezTo>
                    <a:pt x="3999" y="1129"/>
                    <a:pt x="3999" y="1129"/>
                    <a:pt x="3999" y="1129"/>
                  </a:cubicBezTo>
                  <a:cubicBezTo>
                    <a:pt x="3999" y="1129"/>
                    <a:pt x="3999" y="1129"/>
                    <a:pt x="3999" y="112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1" name="Freeform 9"/>
            <p:cNvSpPr>
              <a:spLocks noEditPoints="1"/>
            </p:cNvSpPr>
            <p:nvPr userDrawn="1"/>
          </p:nvSpPr>
          <p:spPr bwMode="gray">
            <a:xfrm>
              <a:off x="68" y="0"/>
              <a:ext cx="1723" cy="964"/>
            </a:xfrm>
            <a:custGeom>
              <a:avLst/>
              <a:gdLst>
                <a:gd name="T0" fmla="*/ 231 w 2268"/>
                <a:gd name="T1" fmla="*/ 327 h 1269"/>
                <a:gd name="T2" fmla="*/ 0 w 2268"/>
                <a:gd name="T3" fmla="*/ 327 h 1269"/>
                <a:gd name="T4" fmla="*/ 0 w 2268"/>
                <a:gd name="T5" fmla="*/ 0 h 1269"/>
                <a:gd name="T6" fmla="*/ 231 w 2268"/>
                <a:gd name="T7" fmla="*/ 0 h 1269"/>
                <a:gd name="T8" fmla="*/ 231 w 2268"/>
                <a:gd name="T9" fmla="*/ 327 h 1269"/>
                <a:gd name="T10" fmla="*/ 2268 w 2268"/>
                <a:gd name="T11" fmla="*/ 0 h 1269"/>
                <a:gd name="T12" fmla="*/ 2036 w 2268"/>
                <a:gd name="T13" fmla="*/ 0 h 1269"/>
                <a:gd name="T14" fmla="*/ 2036 w 2268"/>
                <a:gd name="T15" fmla="*/ 327 h 1269"/>
                <a:gd name="T16" fmla="*/ 2268 w 2268"/>
                <a:gd name="T17" fmla="*/ 327 h 1269"/>
                <a:gd name="T18" fmla="*/ 2268 w 2268"/>
                <a:gd name="T19" fmla="*/ 0 h 1269"/>
                <a:gd name="T20" fmla="*/ 231 w 2268"/>
                <a:gd name="T21" fmla="*/ 942 h 1269"/>
                <a:gd name="T22" fmla="*/ 0 w 2268"/>
                <a:gd name="T23" fmla="*/ 942 h 1269"/>
                <a:gd name="T24" fmla="*/ 0 w 2268"/>
                <a:gd name="T25" fmla="*/ 1269 h 1269"/>
                <a:gd name="T26" fmla="*/ 231 w 2268"/>
                <a:gd name="T27" fmla="*/ 1269 h 1269"/>
                <a:gd name="T28" fmla="*/ 231 w 2268"/>
                <a:gd name="T29" fmla="*/ 942 h 1269"/>
                <a:gd name="T30" fmla="*/ 2268 w 2268"/>
                <a:gd name="T31" fmla="*/ 942 h 1269"/>
                <a:gd name="T32" fmla="*/ 2036 w 2268"/>
                <a:gd name="T33" fmla="*/ 942 h 1269"/>
                <a:gd name="T34" fmla="*/ 2036 w 2268"/>
                <a:gd name="T35" fmla="*/ 1269 h 1269"/>
                <a:gd name="T36" fmla="*/ 2268 w 2268"/>
                <a:gd name="T37" fmla="*/ 1269 h 1269"/>
                <a:gd name="T38" fmla="*/ 2268 w 2268"/>
                <a:gd name="T39" fmla="*/ 942 h 12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68"/>
                <a:gd name="T61" fmla="*/ 0 h 1269"/>
                <a:gd name="T62" fmla="*/ 2268 w 2268"/>
                <a:gd name="T63" fmla="*/ 1269 h 12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68" h="1269">
                  <a:moveTo>
                    <a:pt x="231" y="327"/>
                  </a:moveTo>
                  <a:lnTo>
                    <a:pt x="0" y="327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27"/>
                  </a:lnTo>
                  <a:close/>
                  <a:moveTo>
                    <a:pt x="2268" y="0"/>
                  </a:moveTo>
                  <a:lnTo>
                    <a:pt x="2036" y="0"/>
                  </a:lnTo>
                  <a:lnTo>
                    <a:pt x="2036" y="327"/>
                  </a:lnTo>
                  <a:lnTo>
                    <a:pt x="2268" y="327"/>
                  </a:lnTo>
                  <a:lnTo>
                    <a:pt x="2268" y="0"/>
                  </a:lnTo>
                  <a:close/>
                  <a:moveTo>
                    <a:pt x="231" y="942"/>
                  </a:moveTo>
                  <a:lnTo>
                    <a:pt x="0" y="942"/>
                  </a:lnTo>
                  <a:lnTo>
                    <a:pt x="0" y="1269"/>
                  </a:lnTo>
                  <a:lnTo>
                    <a:pt x="231" y="1269"/>
                  </a:lnTo>
                  <a:lnTo>
                    <a:pt x="231" y="942"/>
                  </a:lnTo>
                  <a:close/>
                  <a:moveTo>
                    <a:pt x="2268" y="942"/>
                  </a:moveTo>
                  <a:lnTo>
                    <a:pt x="2036" y="942"/>
                  </a:lnTo>
                  <a:lnTo>
                    <a:pt x="2036" y="1269"/>
                  </a:lnTo>
                  <a:lnTo>
                    <a:pt x="2268" y="1269"/>
                  </a:lnTo>
                  <a:lnTo>
                    <a:pt x="2268" y="94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0" name="Title 9"/>
          <p:cNvSpPr>
            <a:spLocks noGrp="1"/>
          </p:cNvSpPr>
          <p:nvPr>
            <p:ph type="title"/>
          </p:nvPr>
        </p:nvSpPr>
        <p:spPr bwMode="gray">
          <a:xfrm>
            <a:off x="5025008" y="2492896"/>
            <a:ext cx="4536504" cy="2232248"/>
          </a:xfrm>
          <a:noFill/>
          <a:ln w="9525">
            <a:noFill/>
            <a:miter lim="800000"/>
            <a:headEnd/>
            <a:tailEnd/>
          </a:ln>
        </p:spPr>
        <p:txBody>
          <a:bodyPr anchor="t">
            <a:noAutofit/>
          </a:bodyPr>
          <a:lstStyle>
            <a:lvl1pPr algn="r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 bwMode="gray">
          <a:xfrm>
            <a:off x="5025008" y="5013176"/>
            <a:ext cx="453650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noAutofit/>
          </a:bodyPr>
          <a:lstStyle>
            <a:lvl1pPr marL="342900" indent="-342900" algn="r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defRPr lang="en-US" sz="1200" b="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tt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8"/>
          <p:cNvGrpSpPr>
            <a:grpSpLocks/>
          </p:cNvGrpSpPr>
          <p:nvPr userDrawn="1"/>
        </p:nvGrpSpPr>
        <p:grpSpPr bwMode="auto">
          <a:xfrm>
            <a:off x="176213" y="0"/>
            <a:ext cx="963612" cy="695325"/>
            <a:chOff x="175518" y="0"/>
            <a:chExt cx="963613" cy="695325"/>
          </a:xfrm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gray">
            <a:xfrm>
              <a:off x="286643" y="215900"/>
              <a:ext cx="700088" cy="271463"/>
            </a:xfrm>
            <a:custGeom>
              <a:avLst/>
              <a:gdLst/>
              <a:ahLst/>
              <a:cxnLst>
                <a:cxn ang="0">
                  <a:pos x="6130" y="2584"/>
                </a:cxn>
                <a:cxn ang="0">
                  <a:pos x="6106" y="2594"/>
                </a:cxn>
                <a:cxn ang="0">
                  <a:pos x="5549" y="2661"/>
                </a:cxn>
                <a:cxn ang="0">
                  <a:pos x="5025" y="2423"/>
                </a:cxn>
                <a:cxn ang="0">
                  <a:pos x="4926" y="2101"/>
                </a:cxn>
                <a:cxn ang="0">
                  <a:pos x="4756" y="2101"/>
                </a:cxn>
                <a:cxn ang="0">
                  <a:pos x="4625" y="2625"/>
                </a:cxn>
                <a:cxn ang="0">
                  <a:pos x="4182" y="2625"/>
                </a:cxn>
                <a:cxn ang="0">
                  <a:pos x="4338" y="2101"/>
                </a:cxn>
                <a:cxn ang="0">
                  <a:pos x="4197" y="2101"/>
                </a:cxn>
                <a:cxn ang="0">
                  <a:pos x="3859" y="2625"/>
                </a:cxn>
                <a:cxn ang="0">
                  <a:pos x="3503" y="2625"/>
                </a:cxn>
                <a:cxn ang="0">
                  <a:pos x="3471" y="2101"/>
                </a:cxn>
                <a:cxn ang="0">
                  <a:pos x="3314" y="2101"/>
                </a:cxn>
                <a:cxn ang="0">
                  <a:pos x="3159" y="2625"/>
                </a:cxn>
                <a:cxn ang="0">
                  <a:pos x="2780" y="2625"/>
                </a:cxn>
                <a:cxn ang="0">
                  <a:pos x="2940" y="2101"/>
                </a:cxn>
                <a:cxn ang="0">
                  <a:pos x="2047" y="2101"/>
                </a:cxn>
                <a:cxn ang="0">
                  <a:pos x="2047" y="2093"/>
                </a:cxn>
                <a:cxn ang="0">
                  <a:pos x="1888" y="2626"/>
                </a:cxn>
                <a:cxn ang="0">
                  <a:pos x="1484" y="2626"/>
                </a:cxn>
                <a:cxn ang="0">
                  <a:pos x="1642" y="2101"/>
                </a:cxn>
                <a:cxn ang="0">
                  <a:pos x="1148" y="2101"/>
                </a:cxn>
                <a:cxn ang="0">
                  <a:pos x="1394" y="2626"/>
                </a:cxn>
                <a:cxn ang="0">
                  <a:pos x="927" y="2626"/>
                </a:cxn>
                <a:cxn ang="0">
                  <a:pos x="715" y="2101"/>
                </a:cxn>
                <a:cxn ang="0">
                  <a:pos x="588" y="2101"/>
                </a:cxn>
                <a:cxn ang="0">
                  <a:pos x="442" y="2583"/>
                </a:cxn>
                <a:cxn ang="0">
                  <a:pos x="434" y="2626"/>
                </a:cxn>
                <a:cxn ang="0">
                  <a:pos x="0" y="2626"/>
                </a:cxn>
                <a:cxn ang="0">
                  <a:pos x="397" y="1303"/>
                </a:cxn>
                <a:cxn ang="0">
                  <a:pos x="397" y="0"/>
                </a:cxn>
                <a:cxn ang="0">
                  <a:pos x="1888" y="0"/>
                </a:cxn>
                <a:cxn ang="0">
                  <a:pos x="1888" y="1287"/>
                </a:cxn>
                <a:cxn ang="0">
                  <a:pos x="1944" y="1098"/>
                </a:cxn>
                <a:cxn ang="0">
                  <a:pos x="2047" y="1098"/>
                </a:cxn>
                <a:cxn ang="0">
                  <a:pos x="2047" y="0"/>
                </a:cxn>
                <a:cxn ang="0">
                  <a:pos x="3534" y="0"/>
                </a:cxn>
                <a:cxn ang="0">
                  <a:pos x="3534" y="1098"/>
                </a:cxn>
                <a:cxn ang="0">
                  <a:pos x="3694" y="1098"/>
                </a:cxn>
                <a:cxn ang="0">
                  <a:pos x="3694" y="0"/>
                </a:cxn>
                <a:cxn ang="0">
                  <a:pos x="5180" y="0"/>
                </a:cxn>
                <a:cxn ang="0">
                  <a:pos x="5180" y="1388"/>
                </a:cxn>
                <a:cxn ang="0">
                  <a:pos x="5340" y="1222"/>
                </a:cxn>
                <a:cxn ang="0">
                  <a:pos x="5340" y="0"/>
                </a:cxn>
                <a:cxn ang="0">
                  <a:pos x="6827" y="0"/>
                </a:cxn>
                <a:cxn ang="0">
                  <a:pos x="6827" y="2101"/>
                </a:cxn>
                <a:cxn ang="0">
                  <a:pos x="6266" y="2101"/>
                </a:cxn>
                <a:cxn ang="0">
                  <a:pos x="6130" y="2584"/>
                </a:cxn>
                <a:cxn ang="0">
                  <a:pos x="5342" y="2101"/>
                </a:cxn>
                <a:cxn ang="0">
                  <a:pos x="5386" y="2264"/>
                </a:cxn>
                <a:cxn ang="0">
                  <a:pos x="5610" y="2349"/>
                </a:cxn>
                <a:cxn ang="0">
                  <a:pos x="5788" y="2330"/>
                </a:cxn>
                <a:cxn ang="0">
                  <a:pos x="5861" y="2101"/>
                </a:cxn>
                <a:cxn ang="0">
                  <a:pos x="5342" y="2101"/>
                </a:cxn>
              </a:cxnLst>
              <a:rect l="0" t="0" r="r" b="b"/>
              <a:pathLst>
                <a:path w="6827" h="2661">
                  <a:moveTo>
                    <a:pt x="6130" y="2584"/>
                  </a:moveTo>
                  <a:cubicBezTo>
                    <a:pt x="6106" y="2594"/>
                    <a:pt x="6106" y="2594"/>
                    <a:pt x="6106" y="2594"/>
                  </a:cubicBezTo>
                  <a:cubicBezTo>
                    <a:pt x="6010" y="2632"/>
                    <a:pt x="5728" y="2661"/>
                    <a:pt x="5549" y="2661"/>
                  </a:cubicBezTo>
                  <a:cubicBezTo>
                    <a:pt x="5381" y="2661"/>
                    <a:pt x="5156" y="2599"/>
                    <a:pt x="5025" y="2423"/>
                  </a:cubicBezTo>
                  <a:cubicBezTo>
                    <a:pt x="4975" y="2355"/>
                    <a:pt x="4927" y="2250"/>
                    <a:pt x="4926" y="2101"/>
                  </a:cubicBezTo>
                  <a:cubicBezTo>
                    <a:pt x="4756" y="2101"/>
                    <a:pt x="4756" y="2101"/>
                    <a:pt x="4756" y="2101"/>
                  </a:cubicBezTo>
                  <a:cubicBezTo>
                    <a:pt x="4625" y="2625"/>
                    <a:pt x="4625" y="2625"/>
                    <a:pt x="4625" y="2625"/>
                  </a:cubicBezTo>
                  <a:cubicBezTo>
                    <a:pt x="4182" y="2625"/>
                    <a:pt x="4182" y="2625"/>
                    <a:pt x="4182" y="2625"/>
                  </a:cubicBezTo>
                  <a:cubicBezTo>
                    <a:pt x="4338" y="2101"/>
                    <a:pt x="4338" y="2101"/>
                    <a:pt x="4338" y="2101"/>
                  </a:cubicBezTo>
                  <a:cubicBezTo>
                    <a:pt x="4197" y="2101"/>
                    <a:pt x="4197" y="2101"/>
                    <a:pt x="4197" y="2101"/>
                  </a:cubicBezTo>
                  <a:cubicBezTo>
                    <a:pt x="3859" y="2625"/>
                    <a:pt x="3859" y="2625"/>
                    <a:pt x="3859" y="2625"/>
                  </a:cubicBezTo>
                  <a:cubicBezTo>
                    <a:pt x="3503" y="2625"/>
                    <a:pt x="3503" y="2625"/>
                    <a:pt x="3503" y="2625"/>
                  </a:cubicBezTo>
                  <a:cubicBezTo>
                    <a:pt x="3471" y="2101"/>
                    <a:pt x="3471" y="2101"/>
                    <a:pt x="3471" y="2101"/>
                  </a:cubicBezTo>
                  <a:cubicBezTo>
                    <a:pt x="3314" y="2101"/>
                    <a:pt x="3314" y="2101"/>
                    <a:pt x="3314" y="2101"/>
                  </a:cubicBezTo>
                  <a:cubicBezTo>
                    <a:pt x="3159" y="2625"/>
                    <a:pt x="3159" y="2625"/>
                    <a:pt x="3159" y="2625"/>
                  </a:cubicBezTo>
                  <a:cubicBezTo>
                    <a:pt x="2780" y="2625"/>
                    <a:pt x="2780" y="2625"/>
                    <a:pt x="2780" y="2625"/>
                  </a:cubicBezTo>
                  <a:cubicBezTo>
                    <a:pt x="2940" y="2101"/>
                    <a:pt x="2940" y="2101"/>
                    <a:pt x="2940" y="2101"/>
                  </a:cubicBezTo>
                  <a:cubicBezTo>
                    <a:pt x="2047" y="2101"/>
                    <a:pt x="2047" y="2101"/>
                    <a:pt x="2047" y="2101"/>
                  </a:cubicBezTo>
                  <a:cubicBezTo>
                    <a:pt x="2047" y="2093"/>
                    <a:pt x="2047" y="2093"/>
                    <a:pt x="2047" y="2093"/>
                  </a:cubicBezTo>
                  <a:cubicBezTo>
                    <a:pt x="1888" y="2626"/>
                    <a:pt x="1888" y="2626"/>
                    <a:pt x="1888" y="2626"/>
                  </a:cubicBezTo>
                  <a:cubicBezTo>
                    <a:pt x="1484" y="2626"/>
                    <a:pt x="1484" y="2626"/>
                    <a:pt x="1484" y="2626"/>
                  </a:cubicBezTo>
                  <a:cubicBezTo>
                    <a:pt x="1642" y="2101"/>
                    <a:pt x="1642" y="2101"/>
                    <a:pt x="1642" y="2101"/>
                  </a:cubicBezTo>
                  <a:cubicBezTo>
                    <a:pt x="1148" y="2101"/>
                    <a:pt x="1148" y="2101"/>
                    <a:pt x="1148" y="2101"/>
                  </a:cubicBezTo>
                  <a:cubicBezTo>
                    <a:pt x="1394" y="2626"/>
                    <a:pt x="1394" y="2626"/>
                    <a:pt x="1394" y="2626"/>
                  </a:cubicBezTo>
                  <a:cubicBezTo>
                    <a:pt x="927" y="2626"/>
                    <a:pt x="927" y="2626"/>
                    <a:pt x="927" y="2626"/>
                  </a:cubicBezTo>
                  <a:cubicBezTo>
                    <a:pt x="715" y="2101"/>
                    <a:pt x="715" y="2101"/>
                    <a:pt x="715" y="2101"/>
                  </a:cubicBezTo>
                  <a:cubicBezTo>
                    <a:pt x="588" y="2101"/>
                    <a:pt x="588" y="2101"/>
                    <a:pt x="588" y="2101"/>
                  </a:cubicBezTo>
                  <a:cubicBezTo>
                    <a:pt x="509" y="2359"/>
                    <a:pt x="447" y="2567"/>
                    <a:pt x="442" y="2583"/>
                  </a:cubicBezTo>
                  <a:cubicBezTo>
                    <a:pt x="434" y="2626"/>
                    <a:pt x="434" y="2626"/>
                    <a:pt x="434" y="2626"/>
                  </a:cubicBezTo>
                  <a:cubicBezTo>
                    <a:pt x="0" y="2626"/>
                    <a:pt x="0" y="2626"/>
                    <a:pt x="0" y="2626"/>
                  </a:cubicBezTo>
                  <a:cubicBezTo>
                    <a:pt x="397" y="1303"/>
                    <a:pt x="397" y="1303"/>
                    <a:pt x="397" y="1303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1888" y="0"/>
                    <a:pt x="1888" y="0"/>
                    <a:pt x="1888" y="0"/>
                  </a:cubicBezTo>
                  <a:cubicBezTo>
                    <a:pt x="1888" y="1287"/>
                    <a:pt x="1888" y="1287"/>
                    <a:pt x="1888" y="1287"/>
                  </a:cubicBezTo>
                  <a:cubicBezTo>
                    <a:pt x="1944" y="1098"/>
                    <a:pt x="1944" y="1098"/>
                    <a:pt x="1944" y="1098"/>
                  </a:cubicBezTo>
                  <a:cubicBezTo>
                    <a:pt x="2047" y="1098"/>
                    <a:pt x="2047" y="1098"/>
                    <a:pt x="2047" y="1098"/>
                  </a:cubicBezTo>
                  <a:cubicBezTo>
                    <a:pt x="2047" y="0"/>
                    <a:pt x="2047" y="0"/>
                    <a:pt x="2047" y="0"/>
                  </a:cubicBezTo>
                  <a:cubicBezTo>
                    <a:pt x="3534" y="0"/>
                    <a:pt x="3534" y="0"/>
                    <a:pt x="3534" y="0"/>
                  </a:cubicBezTo>
                  <a:cubicBezTo>
                    <a:pt x="3534" y="1098"/>
                    <a:pt x="3534" y="1098"/>
                    <a:pt x="3534" y="1098"/>
                  </a:cubicBezTo>
                  <a:cubicBezTo>
                    <a:pt x="3694" y="1098"/>
                    <a:pt x="3694" y="1098"/>
                    <a:pt x="3694" y="1098"/>
                  </a:cubicBezTo>
                  <a:cubicBezTo>
                    <a:pt x="3694" y="0"/>
                    <a:pt x="3694" y="0"/>
                    <a:pt x="3694" y="0"/>
                  </a:cubicBezTo>
                  <a:cubicBezTo>
                    <a:pt x="5180" y="0"/>
                    <a:pt x="5180" y="0"/>
                    <a:pt x="5180" y="0"/>
                  </a:cubicBezTo>
                  <a:cubicBezTo>
                    <a:pt x="5180" y="1388"/>
                    <a:pt x="5180" y="1388"/>
                    <a:pt x="5180" y="1388"/>
                  </a:cubicBezTo>
                  <a:cubicBezTo>
                    <a:pt x="5231" y="1319"/>
                    <a:pt x="5285" y="1264"/>
                    <a:pt x="5340" y="1222"/>
                  </a:cubicBezTo>
                  <a:cubicBezTo>
                    <a:pt x="5340" y="0"/>
                    <a:pt x="5340" y="0"/>
                    <a:pt x="5340" y="0"/>
                  </a:cubicBezTo>
                  <a:cubicBezTo>
                    <a:pt x="6827" y="0"/>
                    <a:pt x="6827" y="0"/>
                    <a:pt x="6827" y="0"/>
                  </a:cubicBezTo>
                  <a:cubicBezTo>
                    <a:pt x="6827" y="2101"/>
                    <a:pt x="6827" y="2101"/>
                    <a:pt x="6827" y="2101"/>
                  </a:cubicBezTo>
                  <a:cubicBezTo>
                    <a:pt x="6266" y="2101"/>
                    <a:pt x="6266" y="2101"/>
                    <a:pt x="6266" y="2101"/>
                  </a:cubicBezTo>
                  <a:lnTo>
                    <a:pt x="6130" y="2584"/>
                  </a:lnTo>
                  <a:close/>
                  <a:moveTo>
                    <a:pt x="5342" y="2101"/>
                  </a:moveTo>
                  <a:cubicBezTo>
                    <a:pt x="5344" y="2169"/>
                    <a:pt x="5356" y="2226"/>
                    <a:pt x="5386" y="2264"/>
                  </a:cubicBezTo>
                  <a:cubicBezTo>
                    <a:pt x="5429" y="2321"/>
                    <a:pt x="5503" y="2349"/>
                    <a:pt x="5610" y="2349"/>
                  </a:cubicBezTo>
                  <a:cubicBezTo>
                    <a:pt x="5728" y="2349"/>
                    <a:pt x="5773" y="2336"/>
                    <a:pt x="5788" y="2330"/>
                  </a:cubicBezTo>
                  <a:cubicBezTo>
                    <a:pt x="5861" y="2101"/>
                    <a:pt x="5861" y="2101"/>
                    <a:pt x="5861" y="2101"/>
                  </a:cubicBezTo>
                  <a:lnTo>
                    <a:pt x="5342" y="2101"/>
                  </a:lnTo>
                  <a:close/>
                </a:path>
              </a:pathLst>
            </a:custGeom>
            <a:solidFill>
              <a:srgbClr val="00338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gray">
            <a:xfrm>
              <a:off x="294580" y="330200"/>
              <a:ext cx="650876" cy="152400"/>
            </a:xfrm>
            <a:custGeom>
              <a:avLst/>
              <a:gdLst/>
              <a:ahLst/>
              <a:cxnLst>
                <a:cxn ang="0">
                  <a:pos x="2581" y="459"/>
                </a:cxn>
                <a:cxn ang="0">
                  <a:pos x="2254" y="682"/>
                </a:cxn>
                <a:cxn ang="0">
                  <a:pos x="2000" y="681"/>
                </a:cxn>
                <a:cxn ang="0">
                  <a:pos x="2130" y="234"/>
                </a:cxn>
                <a:cxn ang="0">
                  <a:pos x="2581" y="459"/>
                </a:cxn>
                <a:cxn ang="0">
                  <a:pos x="749" y="30"/>
                </a:cxn>
                <a:cxn ang="0">
                  <a:pos x="427" y="30"/>
                </a:cxn>
                <a:cxn ang="0">
                  <a:pos x="0" y="1452"/>
                </a:cxn>
                <a:cxn ang="0">
                  <a:pos x="319" y="1452"/>
                </a:cxn>
                <a:cxn ang="0">
                  <a:pos x="749" y="30"/>
                </a:cxn>
                <a:cxn ang="0">
                  <a:pos x="1585" y="30"/>
                </a:cxn>
                <a:cxn ang="0">
                  <a:pos x="1194" y="30"/>
                </a:cxn>
                <a:cxn ang="0">
                  <a:pos x="571" y="658"/>
                </a:cxn>
                <a:cxn ang="0">
                  <a:pos x="571" y="657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892" y="1452"/>
                </a:cxn>
                <a:cxn ang="0">
                  <a:pos x="1239" y="1452"/>
                </a:cxn>
                <a:cxn ang="0">
                  <a:pos x="881" y="688"/>
                </a:cxn>
                <a:cxn ang="0">
                  <a:pos x="1585" y="30"/>
                </a:cxn>
                <a:cxn ang="0">
                  <a:pos x="2875" y="459"/>
                </a:cxn>
                <a:cxn ang="0">
                  <a:pos x="2275" y="30"/>
                </a:cxn>
                <a:cxn ang="0">
                  <a:pos x="1913" y="30"/>
                </a:cxn>
                <a:cxn ang="0">
                  <a:pos x="1484" y="1452"/>
                </a:cxn>
                <a:cxn ang="0">
                  <a:pos x="1777" y="1452"/>
                </a:cxn>
                <a:cxn ang="0">
                  <a:pos x="1945" y="890"/>
                </a:cxn>
                <a:cxn ang="0">
                  <a:pos x="2179" y="890"/>
                </a:cxn>
                <a:cxn ang="0">
                  <a:pos x="2875" y="459"/>
                </a:cxn>
                <a:cxn ang="0">
                  <a:pos x="4866" y="30"/>
                </a:cxn>
                <a:cxn ang="0">
                  <a:pos x="4400" y="30"/>
                </a:cxn>
                <a:cxn ang="0">
                  <a:pos x="3694" y="1259"/>
                </a:cxn>
                <a:cxn ang="0">
                  <a:pos x="3678" y="30"/>
                </a:cxn>
                <a:cxn ang="0">
                  <a:pos x="3216" y="30"/>
                </a:cxn>
                <a:cxn ang="0">
                  <a:pos x="2781" y="1451"/>
                </a:cxn>
                <a:cxn ang="0">
                  <a:pos x="3048" y="1451"/>
                </a:cxn>
                <a:cxn ang="0">
                  <a:pos x="3408" y="234"/>
                </a:cxn>
                <a:cxn ang="0">
                  <a:pos x="3482" y="1451"/>
                </a:cxn>
                <a:cxn ang="0">
                  <a:pos x="3758" y="1451"/>
                </a:cxn>
                <a:cxn ang="0">
                  <a:pos x="4544" y="234"/>
                </a:cxn>
                <a:cxn ang="0">
                  <a:pos x="4183" y="1451"/>
                </a:cxn>
                <a:cxn ang="0">
                  <a:pos x="4512" y="1451"/>
                </a:cxn>
                <a:cxn ang="0">
                  <a:pos x="4866" y="30"/>
                </a:cxn>
                <a:cxn ang="0">
                  <a:pos x="5792" y="0"/>
                </a:cxn>
                <a:cxn ang="0">
                  <a:pos x="4947" y="735"/>
                </a:cxn>
                <a:cxn ang="0">
                  <a:pos x="5478" y="1487"/>
                </a:cxn>
                <a:cxn ang="0">
                  <a:pos x="6015" y="1424"/>
                </a:cxn>
                <a:cxn ang="0">
                  <a:pos x="6217" y="706"/>
                </a:cxn>
                <a:cxn ang="0">
                  <a:pos x="5614" y="706"/>
                </a:cxn>
                <a:cxn ang="0">
                  <a:pos x="5547" y="920"/>
                </a:cxn>
                <a:cxn ang="0">
                  <a:pos x="5865" y="920"/>
                </a:cxn>
                <a:cxn ang="0">
                  <a:pos x="5766" y="1232"/>
                </a:cxn>
                <a:cxn ang="0">
                  <a:pos x="5540" y="1282"/>
                </a:cxn>
                <a:cxn ang="0">
                  <a:pos x="5254" y="727"/>
                </a:cxn>
                <a:cxn ang="0">
                  <a:pos x="5764" y="205"/>
                </a:cxn>
                <a:cxn ang="0">
                  <a:pos x="6001" y="451"/>
                </a:cxn>
                <a:cxn ang="0">
                  <a:pos x="5991" y="487"/>
                </a:cxn>
                <a:cxn ang="0">
                  <a:pos x="6284" y="487"/>
                </a:cxn>
                <a:cxn ang="0">
                  <a:pos x="5792" y="0"/>
                </a:cxn>
              </a:cxnLst>
              <a:rect l="0" t="0" r="r" b="b"/>
              <a:pathLst>
                <a:path w="6358" h="1487">
                  <a:moveTo>
                    <a:pt x="2581" y="459"/>
                  </a:moveTo>
                  <a:cubicBezTo>
                    <a:pt x="2533" y="604"/>
                    <a:pt x="2468" y="678"/>
                    <a:pt x="2254" y="682"/>
                  </a:cubicBezTo>
                  <a:cubicBezTo>
                    <a:pt x="2183" y="683"/>
                    <a:pt x="2106" y="681"/>
                    <a:pt x="2000" y="681"/>
                  </a:cubicBezTo>
                  <a:cubicBezTo>
                    <a:pt x="2130" y="234"/>
                    <a:pt x="2130" y="234"/>
                    <a:pt x="2130" y="234"/>
                  </a:cubicBezTo>
                  <a:cubicBezTo>
                    <a:pt x="2451" y="234"/>
                    <a:pt x="2665" y="208"/>
                    <a:pt x="2581" y="459"/>
                  </a:cubicBezTo>
                  <a:moveTo>
                    <a:pt x="749" y="30"/>
                  </a:moveTo>
                  <a:cubicBezTo>
                    <a:pt x="427" y="30"/>
                    <a:pt x="427" y="30"/>
                    <a:pt x="427" y="30"/>
                  </a:cubicBezTo>
                  <a:cubicBezTo>
                    <a:pt x="0" y="1452"/>
                    <a:pt x="0" y="1452"/>
                    <a:pt x="0" y="1452"/>
                  </a:cubicBezTo>
                  <a:cubicBezTo>
                    <a:pt x="319" y="1452"/>
                    <a:pt x="319" y="1452"/>
                    <a:pt x="319" y="1452"/>
                  </a:cubicBezTo>
                  <a:cubicBezTo>
                    <a:pt x="325" y="1422"/>
                    <a:pt x="749" y="30"/>
                    <a:pt x="749" y="30"/>
                  </a:cubicBezTo>
                  <a:moveTo>
                    <a:pt x="1585" y="30"/>
                  </a:moveTo>
                  <a:cubicBezTo>
                    <a:pt x="1194" y="30"/>
                    <a:pt x="1194" y="30"/>
                    <a:pt x="1194" y="30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7"/>
                    <a:pt x="571" y="657"/>
                    <a:pt x="571" y="657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892" y="1452"/>
                    <a:pt x="892" y="1452"/>
                    <a:pt x="892" y="1452"/>
                  </a:cubicBezTo>
                  <a:cubicBezTo>
                    <a:pt x="1239" y="1452"/>
                    <a:pt x="1239" y="1452"/>
                    <a:pt x="1239" y="1452"/>
                  </a:cubicBezTo>
                  <a:cubicBezTo>
                    <a:pt x="881" y="688"/>
                    <a:pt x="881" y="688"/>
                    <a:pt x="881" y="688"/>
                  </a:cubicBezTo>
                  <a:lnTo>
                    <a:pt x="1585" y="30"/>
                  </a:lnTo>
                  <a:close/>
                  <a:moveTo>
                    <a:pt x="2875" y="459"/>
                  </a:moveTo>
                  <a:cubicBezTo>
                    <a:pt x="2956" y="21"/>
                    <a:pt x="2603" y="26"/>
                    <a:pt x="2275" y="30"/>
                  </a:cubicBezTo>
                  <a:cubicBezTo>
                    <a:pt x="1913" y="30"/>
                    <a:pt x="1913" y="30"/>
                    <a:pt x="1913" y="30"/>
                  </a:cubicBezTo>
                  <a:cubicBezTo>
                    <a:pt x="1484" y="1452"/>
                    <a:pt x="1484" y="1452"/>
                    <a:pt x="1484" y="1452"/>
                  </a:cubicBezTo>
                  <a:cubicBezTo>
                    <a:pt x="1777" y="1452"/>
                    <a:pt x="1777" y="1452"/>
                    <a:pt x="1777" y="1452"/>
                  </a:cubicBezTo>
                  <a:cubicBezTo>
                    <a:pt x="1945" y="890"/>
                    <a:pt x="1945" y="890"/>
                    <a:pt x="1945" y="890"/>
                  </a:cubicBezTo>
                  <a:cubicBezTo>
                    <a:pt x="2179" y="890"/>
                    <a:pt x="2179" y="890"/>
                    <a:pt x="2179" y="890"/>
                  </a:cubicBezTo>
                  <a:cubicBezTo>
                    <a:pt x="2633" y="890"/>
                    <a:pt x="2833" y="689"/>
                    <a:pt x="2875" y="459"/>
                  </a:cubicBezTo>
                  <a:moveTo>
                    <a:pt x="4866" y="30"/>
                  </a:moveTo>
                  <a:cubicBezTo>
                    <a:pt x="4400" y="30"/>
                    <a:pt x="4400" y="30"/>
                    <a:pt x="4400" y="30"/>
                  </a:cubicBezTo>
                  <a:cubicBezTo>
                    <a:pt x="3832" y="817"/>
                    <a:pt x="3694" y="1259"/>
                    <a:pt x="3694" y="1259"/>
                  </a:cubicBezTo>
                  <a:cubicBezTo>
                    <a:pt x="3749" y="759"/>
                    <a:pt x="3678" y="30"/>
                    <a:pt x="3678" y="30"/>
                  </a:cubicBezTo>
                  <a:cubicBezTo>
                    <a:pt x="3216" y="30"/>
                    <a:pt x="3216" y="30"/>
                    <a:pt x="3216" y="30"/>
                  </a:cubicBezTo>
                  <a:cubicBezTo>
                    <a:pt x="2781" y="1451"/>
                    <a:pt x="2781" y="1451"/>
                    <a:pt x="2781" y="1451"/>
                  </a:cubicBezTo>
                  <a:cubicBezTo>
                    <a:pt x="3048" y="1451"/>
                    <a:pt x="3048" y="1451"/>
                    <a:pt x="3048" y="1451"/>
                  </a:cubicBezTo>
                  <a:cubicBezTo>
                    <a:pt x="3408" y="234"/>
                    <a:pt x="3408" y="234"/>
                    <a:pt x="3408" y="234"/>
                  </a:cubicBezTo>
                  <a:cubicBezTo>
                    <a:pt x="3482" y="1451"/>
                    <a:pt x="3482" y="1451"/>
                    <a:pt x="3482" y="1451"/>
                  </a:cubicBezTo>
                  <a:cubicBezTo>
                    <a:pt x="3758" y="1451"/>
                    <a:pt x="3758" y="1451"/>
                    <a:pt x="3758" y="1451"/>
                  </a:cubicBezTo>
                  <a:cubicBezTo>
                    <a:pt x="4544" y="234"/>
                    <a:pt x="4544" y="234"/>
                    <a:pt x="4544" y="234"/>
                  </a:cubicBezTo>
                  <a:cubicBezTo>
                    <a:pt x="4183" y="1451"/>
                    <a:pt x="4183" y="1451"/>
                    <a:pt x="4183" y="1451"/>
                  </a:cubicBezTo>
                  <a:cubicBezTo>
                    <a:pt x="4512" y="1451"/>
                    <a:pt x="4512" y="1451"/>
                    <a:pt x="4512" y="1451"/>
                  </a:cubicBezTo>
                  <a:lnTo>
                    <a:pt x="4866" y="30"/>
                  </a:lnTo>
                  <a:close/>
                  <a:moveTo>
                    <a:pt x="5792" y="0"/>
                  </a:moveTo>
                  <a:cubicBezTo>
                    <a:pt x="5506" y="0"/>
                    <a:pt x="5151" y="64"/>
                    <a:pt x="4947" y="735"/>
                  </a:cubicBezTo>
                  <a:cubicBezTo>
                    <a:pt x="4777" y="1296"/>
                    <a:pt x="5191" y="1487"/>
                    <a:pt x="5478" y="1487"/>
                  </a:cubicBezTo>
                  <a:cubicBezTo>
                    <a:pt x="5667" y="1487"/>
                    <a:pt x="5935" y="1455"/>
                    <a:pt x="6015" y="1424"/>
                  </a:cubicBezTo>
                  <a:cubicBezTo>
                    <a:pt x="6217" y="706"/>
                    <a:pt x="6217" y="706"/>
                    <a:pt x="6217" y="706"/>
                  </a:cubicBezTo>
                  <a:cubicBezTo>
                    <a:pt x="5614" y="706"/>
                    <a:pt x="5614" y="706"/>
                    <a:pt x="5614" y="706"/>
                  </a:cubicBezTo>
                  <a:cubicBezTo>
                    <a:pt x="5547" y="920"/>
                    <a:pt x="5547" y="920"/>
                    <a:pt x="5547" y="920"/>
                  </a:cubicBezTo>
                  <a:cubicBezTo>
                    <a:pt x="5865" y="920"/>
                    <a:pt x="5865" y="920"/>
                    <a:pt x="5865" y="920"/>
                  </a:cubicBezTo>
                  <a:cubicBezTo>
                    <a:pt x="5766" y="1232"/>
                    <a:pt x="5766" y="1232"/>
                    <a:pt x="5766" y="1232"/>
                  </a:cubicBezTo>
                  <a:cubicBezTo>
                    <a:pt x="5766" y="1232"/>
                    <a:pt x="5779" y="1281"/>
                    <a:pt x="5540" y="1282"/>
                  </a:cubicBezTo>
                  <a:cubicBezTo>
                    <a:pt x="5238" y="1283"/>
                    <a:pt x="5155" y="1072"/>
                    <a:pt x="5254" y="727"/>
                  </a:cubicBezTo>
                  <a:cubicBezTo>
                    <a:pt x="5346" y="407"/>
                    <a:pt x="5493" y="192"/>
                    <a:pt x="5764" y="205"/>
                  </a:cubicBezTo>
                  <a:cubicBezTo>
                    <a:pt x="5947" y="214"/>
                    <a:pt x="6052" y="282"/>
                    <a:pt x="6001" y="451"/>
                  </a:cubicBezTo>
                  <a:cubicBezTo>
                    <a:pt x="5998" y="463"/>
                    <a:pt x="5996" y="477"/>
                    <a:pt x="5991" y="487"/>
                  </a:cubicBezTo>
                  <a:cubicBezTo>
                    <a:pt x="6284" y="487"/>
                    <a:pt x="6284" y="487"/>
                    <a:pt x="6284" y="487"/>
                  </a:cubicBezTo>
                  <a:cubicBezTo>
                    <a:pt x="6358" y="270"/>
                    <a:pt x="6210" y="0"/>
                    <a:pt x="5792" y="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gray">
            <a:xfrm>
              <a:off x="175518" y="0"/>
              <a:ext cx="963613" cy="695325"/>
            </a:xfrm>
            <a:custGeom>
              <a:avLst/>
              <a:gdLst/>
              <a:ahLst/>
              <a:cxnLst>
                <a:cxn ang="0">
                  <a:pos x="607" y="136"/>
                </a:cxn>
                <a:cxn ang="0">
                  <a:pos x="511" y="136"/>
                </a:cxn>
                <a:cxn ang="0">
                  <a:pos x="511" y="0"/>
                </a:cxn>
                <a:cxn ang="0">
                  <a:pos x="607" y="0"/>
                </a:cxn>
                <a:cxn ang="0">
                  <a:pos x="607" y="136"/>
                </a:cxn>
                <a:cxn ang="0">
                  <a:pos x="607" y="302"/>
                </a:cxn>
                <a:cxn ang="0">
                  <a:pos x="511" y="302"/>
                </a:cxn>
                <a:cxn ang="0">
                  <a:pos x="511" y="438"/>
                </a:cxn>
                <a:cxn ang="0">
                  <a:pos x="607" y="438"/>
                </a:cxn>
                <a:cxn ang="0">
                  <a:pos x="607" y="302"/>
                </a:cxn>
                <a:cxn ang="0">
                  <a:pos x="96" y="0"/>
                </a:cxn>
                <a:cxn ang="0">
                  <a:pos x="0" y="0"/>
                </a:cxn>
                <a:cxn ang="0">
                  <a:pos x="0" y="136"/>
                </a:cxn>
                <a:cxn ang="0">
                  <a:pos x="96" y="136"/>
                </a:cxn>
                <a:cxn ang="0">
                  <a:pos x="96" y="0"/>
                </a:cxn>
                <a:cxn ang="0">
                  <a:pos x="96" y="302"/>
                </a:cxn>
                <a:cxn ang="0">
                  <a:pos x="0" y="302"/>
                </a:cxn>
                <a:cxn ang="0">
                  <a:pos x="0" y="438"/>
                </a:cxn>
                <a:cxn ang="0">
                  <a:pos x="96" y="438"/>
                </a:cxn>
                <a:cxn ang="0">
                  <a:pos x="96" y="302"/>
                </a:cxn>
              </a:cxnLst>
              <a:rect l="0" t="0" r="r" b="b"/>
              <a:pathLst>
                <a:path w="607" h="438">
                  <a:moveTo>
                    <a:pt x="607" y="136"/>
                  </a:moveTo>
                  <a:lnTo>
                    <a:pt x="511" y="136"/>
                  </a:lnTo>
                  <a:lnTo>
                    <a:pt x="511" y="0"/>
                  </a:lnTo>
                  <a:lnTo>
                    <a:pt x="607" y="0"/>
                  </a:lnTo>
                  <a:lnTo>
                    <a:pt x="607" y="136"/>
                  </a:lnTo>
                  <a:close/>
                  <a:moveTo>
                    <a:pt x="607" y="302"/>
                  </a:moveTo>
                  <a:lnTo>
                    <a:pt x="511" y="302"/>
                  </a:lnTo>
                  <a:lnTo>
                    <a:pt x="511" y="438"/>
                  </a:lnTo>
                  <a:lnTo>
                    <a:pt x="607" y="438"/>
                  </a:lnTo>
                  <a:lnTo>
                    <a:pt x="607" y="302"/>
                  </a:lnTo>
                  <a:close/>
                  <a:moveTo>
                    <a:pt x="96" y="0"/>
                  </a:moveTo>
                  <a:lnTo>
                    <a:pt x="0" y="0"/>
                  </a:lnTo>
                  <a:lnTo>
                    <a:pt x="0" y="136"/>
                  </a:lnTo>
                  <a:lnTo>
                    <a:pt x="96" y="136"/>
                  </a:lnTo>
                  <a:lnTo>
                    <a:pt x="96" y="0"/>
                  </a:lnTo>
                  <a:close/>
                  <a:moveTo>
                    <a:pt x="96" y="302"/>
                  </a:moveTo>
                  <a:lnTo>
                    <a:pt x="0" y="302"/>
                  </a:lnTo>
                  <a:lnTo>
                    <a:pt x="0" y="438"/>
                  </a:lnTo>
                  <a:lnTo>
                    <a:pt x="96" y="438"/>
                  </a:lnTo>
                  <a:lnTo>
                    <a:pt x="96" y="30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22" name="Text Placeholder 4"/>
          <p:cNvSpPr>
            <a:spLocks noGrp="1"/>
          </p:cNvSpPr>
          <p:nvPr>
            <p:ph type="body" sz="quarter" idx="15"/>
          </p:nvPr>
        </p:nvSpPr>
        <p:spPr bwMode="gray">
          <a:xfrm>
            <a:off x="2289176" y="6421438"/>
            <a:ext cx="2591818" cy="175914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400" b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5pPr>
            <a:lvl6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4"/>
          </p:nvPr>
        </p:nvSpPr>
        <p:spPr bwMode="gray">
          <a:xfrm>
            <a:off x="273050" y="6421438"/>
            <a:ext cx="1727200" cy="175914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400" b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5pPr>
            <a:lvl6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273052" y="1557344"/>
            <a:ext cx="4607941" cy="4535487"/>
          </a:xfrm>
          <a:prstGeom prst="rect">
            <a:avLst/>
          </a:prstGeom>
        </p:spPr>
        <p:txBody>
          <a:bodyPr/>
          <a:lstStyle>
            <a:lvl1pPr>
              <a:tabLst>
                <a:tab pos="4572000" algn="r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tabLst>
                <a:tab pos="4572000" algn="r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buClrTx/>
              <a:tabLst>
                <a:tab pos="4572000" algn="r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buClrTx/>
              <a:tabLst>
                <a:tab pos="4572000" algn="r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buClrTx/>
              <a:tabLst>
                <a:tab pos="4572000" algn="r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/>
          </p:nvPr>
        </p:nvSpPr>
        <p:spPr bwMode="gray">
          <a:xfrm>
            <a:off x="5169027" y="1557344"/>
            <a:ext cx="4455989" cy="4535487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lIns="72000" tIns="72000" rIns="72000" bIns="72000">
            <a:no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sz="700">
                <a:solidFill>
                  <a:srgbClr val="00338D"/>
                </a:solidFill>
                <a:latin typeface="+mn-lt"/>
                <a:cs typeface="Times New Roman" pitchFamily="18" charset="0"/>
              </a:defRPr>
            </a:lvl1pPr>
            <a:lvl2pPr>
              <a:lnSpc>
                <a:spcPct val="100000"/>
              </a:lnSpc>
              <a:spcBef>
                <a:spcPts val="400"/>
              </a:spcBef>
              <a:defRPr sz="700">
                <a:solidFill>
                  <a:srgbClr val="00338D"/>
                </a:solidFill>
                <a:latin typeface="+mn-lt"/>
                <a:cs typeface="Times New Roman" pitchFamily="18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buClrTx/>
              <a:defRPr sz="700">
                <a:solidFill>
                  <a:srgbClr val="00338D"/>
                </a:solidFill>
                <a:latin typeface="+mn-lt"/>
                <a:cs typeface="Times New Roman" pitchFamily="18" charset="0"/>
              </a:defRPr>
            </a:lvl3pPr>
            <a:lvl4pPr>
              <a:lnSpc>
                <a:spcPct val="100000"/>
              </a:lnSpc>
              <a:spcBef>
                <a:spcPts val="400"/>
              </a:spcBef>
              <a:buClrTx/>
              <a:defRPr sz="700">
                <a:solidFill>
                  <a:srgbClr val="00338D"/>
                </a:solidFill>
                <a:latin typeface="+mn-lt"/>
                <a:cs typeface="Times New Roman" pitchFamily="18" charset="0"/>
              </a:defRPr>
            </a:lvl4pPr>
            <a:lvl5pPr>
              <a:lnSpc>
                <a:spcPct val="100000"/>
              </a:lnSpc>
              <a:spcBef>
                <a:spcPts val="400"/>
              </a:spcBef>
              <a:buClrTx/>
              <a:defRPr sz="700">
                <a:solidFill>
                  <a:srgbClr val="00338D"/>
                </a:solidFill>
                <a:latin typeface="+mn-lt"/>
                <a:cs typeface="Times New Roman" pitchFamily="18" charset="0"/>
              </a:defRPr>
            </a:lvl5pPr>
            <a:lvl6pPr>
              <a:lnSpc>
                <a:spcPct val="100000"/>
              </a:lnSpc>
              <a:spcBef>
                <a:spcPts val="336"/>
              </a:spcBef>
              <a:buClrTx/>
              <a:defRPr sz="700" baseline="0">
                <a:solidFill>
                  <a:srgbClr val="00338D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336"/>
              </a:spcBef>
              <a:buClrTx/>
              <a:defRPr sz="700" baseline="0">
                <a:solidFill>
                  <a:srgbClr val="00338D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336"/>
              </a:spcBef>
              <a:buClrTx/>
              <a:defRPr sz="700" baseline="0">
                <a:solidFill>
                  <a:srgbClr val="00338D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336"/>
              </a:spcBef>
              <a:buClrTx/>
              <a:defRPr sz="700" baseline="0">
                <a:solidFill>
                  <a:srgbClr val="00338D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13"/>
          </p:nvPr>
        </p:nvSpPr>
        <p:spPr bwMode="gray">
          <a:xfrm>
            <a:off x="2527226" y="548686"/>
            <a:ext cx="1345654" cy="50482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5pPr>
            <a:lvl6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2"/>
          </p:nvPr>
        </p:nvSpPr>
        <p:spPr bwMode="gray">
          <a:xfrm>
            <a:off x="1136579" y="548686"/>
            <a:ext cx="1390650" cy="50482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 b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5pPr>
            <a:lvl6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1"/>
          <p:cNvSpPr>
            <a:spLocks/>
          </p:cNvSpPr>
          <p:nvPr userDrawn="1"/>
        </p:nvSpPr>
        <p:spPr bwMode="gray">
          <a:xfrm>
            <a:off x="0" y="0"/>
            <a:ext cx="5224463" cy="5591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22"/>
              </a:cxn>
              <a:cxn ang="0">
                <a:pos x="2247" y="3522"/>
              </a:cxn>
              <a:cxn ang="0">
                <a:pos x="3291" y="0"/>
              </a:cxn>
              <a:cxn ang="0">
                <a:pos x="0" y="0"/>
              </a:cxn>
            </a:cxnLst>
            <a:rect l="0" t="0" r="r" b="b"/>
            <a:pathLst>
              <a:path w="3291" h="3522">
                <a:moveTo>
                  <a:pt x="0" y="0"/>
                </a:moveTo>
                <a:lnTo>
                  <a:pt x="0" y="3522"/>
                </a:lnTo>
                <a:lnTo>
                  <a:pt x="2247" y="3522"/>
                </a:lnTo>
                <a:lnTo>
                  <a:pt x="3291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5" name="Freeform 7"/>
          <p:cNvSpPr>
            <a:spLocks noChangeAspect="1" noEditPoints="1"/>
          </p:cNvSpPr>
          <p:nvPr userDrawn="1"/>
        </p:nvSpPr>
        <p:spPr bwMode="auto">
          <a:xfrm>
            <a:off x="333375" y="401638"/>
            <a:ext cx="2087563" cy="765175"/>
          </a:xfrm>
          <a:custGeom>
            <a:avLst/>
            <a:gdLst/>
            <a:ahLst/>
            <a:cxnLst>
              <a:cxn ang="0">
                <a:pos x="2069" y="1367"/>
              </a:cxn>
              <a:cxn ang="0">
                <a:pos x="915" y="1385"/>
              </a:cxn>
              <a:cxn ang="0">
                <a:pos x="3181" y="1302"/>
              </a:cxn>
              <a:cxn ang="0">
                <a:pos x="3212" y="1345"/>
              </a:cxn>
              <a:cxn ang="0">
                <a:pos x="2655" y="1407"/>
              </a:cxn>
              <a:cxn ang="0">
                <a:pos x="1633" y="1340"/>
              </a:cxn>
              <a:cxn ang="0">
                <a:pos x="1676" y="1301"/>
              </a:cxn>
              <a:cxn ang="0">
                <a:pos x="4007" y="1435"/>
              </a:cxn>
              <a:cxn ang="0">
                <a:pos x="1796" y="1274"/>
              </a:cxn>
              <a:cxn ang="0">
                <a:pos x="1920" y="1417"/>
              </a:cxn>
              <a:cxn ang="0">
                <a:pos x="1772" y="1383"/>
              </a:cxn>
              <a:cxn ang="0">
                <a:pos x="340" y="1274"/>
              </a:cxn>
              <a:cxn ang="0">
                <a:pos x="172" y="1427"/>
              </a:cxn>
              <a:cxn ang="0">
                <a:pos x="2094" y="1274"/>
              </a:cxn>
              <a:cxn ang="0">
                <a:pos x="1946" y="1466"/>
              </a:cxn>
              <a:cxn ang="0">
                <a:pos x="1994" y="1432"/>
              </a:cxn>
              <a:cxn ang="0">
                <a:pos x="1541" y="1282"/>
              </a:cxn>
              <a:cxn ang="0">
                <a:pos x="955" y="1272"/>
              </a:cxn>
              <a:cxn ang="0">
                <a:pos x="905" y="1502"/>
              </a:cxn>
              <a:cxn ang="0">
                <a:pos x="963" y="1437"/>
              </a:cxn>
              <a:cxn ang="0">
                <a:pos x="955" y="1272"/>
              </a:cxn>
              <a:cxn ang="0">
                <a:pos x="3192" y="1436"/>
              </a:cxn>
              <a:cxn ang="0">
                <a:pos x="2937" y="1276"/>
              </a:cxn>
              <a:cxn ang="0">
                <a:pos x="3057" y="1345"/>
              </a:cxn>
              <a:cxn ang="0">
                <a:pos x="2906" y="1325"/>
              </a:cxn>
              <a:cxn ang="0">
                <a:pos x="2868" y="1282"/>
              </a:cxn>
              <a:cxn ang="0">
                <a:pos x="2659" y="1443"/>
              </a:cxn>
              <a:cxn ang="0">
                <a:pos x="2538" y="1271"/>
              </a:cxn>
              <a:cxn ang="0">
                <a:pos x="2481" y="1353"/>
              </a:cxn>
              <a:cxn ang="0">
                <a:pos x="2523" y="1435"/>
              </a:cxn>
              <a:cxn ang="0">
                <a:pos x="1683" y="1270"/>
              </a:cxn>
              <a:cxn ang="0">
                <a:pos x="1596" y="1427"/>
              </a:cxn>
              <a:cxn ang="0">
                <a:pos x="143" y="1288"/>
              </a:cxn>
              <a:cxn ang="0">
                <a:pos x="51" y="1395"/>
              </a:cxn>
              <a:cxn ang="0">
                <a:pos x="31" y="1437"/>
              </a:cxn>
              <a:cxn ang="0">
                <a:pos x="838" y="1287"/>
              </a:cxn>
              <a:cxn ang="0">
                <a:pos x="745" y="1316"/>
              </a:cxn>
              <a:cxn ang="0">
                <a:pos x="3478" y="1269"/>
              </a:cxn>
              <a:cxn ang="0">
                <a:pos x="3460" y="1400"/>
              </a:cxn>
              <a:cxn ang="0">
                <a:pos x="3370" y="1342"/>
              </a:cxn>
              <a:cxn ang="0">
                <a:pos x="3885" y="1405"/>
              </a:cxn>
              <a:cxn ang="0">
                <a:pos x="3842" y="1242"/>
              </a:cxn>
              <a:cxn ang="0">
                <a:pos x="1210" y="1440"/>
              </a:cxn>
              <a:cxn ang="0">
                <a:pos x="510" y="1242"/>
              </a:cxn>
              <a:cxn ang="0">
                <a:pos x="516" y="1440"/>
              </a:cxn>
              <a:cxn ang="0">
                <a:pos x="449" y="1403"/>
              </a:cxn>
              <a:cxn ang="0">
                <a:pos x="3750" y="1202"/>
              </a:cxn>
              <a:cxn ang="0">
                <a:pos x="2287" y="1274"/>
              </a:cxn>
              <a:cxn ang="0">
                <a:pos x="2221" y="1313"/>
              </a:cxn>
              <a:cxn ang="0">
                <a:pos x="1439" y="1303"/>
              </a:cxn>
              <a:cxn ang="0">
                <a:pos x="1264" y="1437"/>
              </a:cxn>
              <a:cxn ang="0">
                <a:pos x="2138" y="764"/>
              </a:cxn>
              <a:cxn ang="0">
                <a:pos x="839" y="665"/>
              </a:cxn>
              <a:cxn ang="0">
                <a:pos x="1985" y="438"/>
              </a:cxn>
              <a:cxn ang="0">
                <a:pos x="2171" y="572"/>
              </a:cxn>
              <a:cxn ang="0">
                <a:pos x="1908" y="728"/>
              </a:cxn>
              <a:cxn ang="0">
                <a:pos x="1767" y="668"/>
              </a:cxn>
              <a:cxn ang="0">
                <a:pos x="1024" y="543"/>
              </a:cxn>
              <a:cxn ang="0">
                <a:pos x="412" y="446"/>
              </a:cxn>
              <a:cxn ang="0">
                <a:pos x="1305" y="0"/>
              </a:cxn>
              <a:cxn ang="0">
                <a:pos x="1851" y="955"/>
              </a:cxn>
              <a:cxn ang="0">
                <a:pos x="1098" y="968"/>
              </a:cxn>
            </a:cxnLst>
            <a:rect l="0" t="0" r="r" b="b"/>
            <a:pathLst>
              <a:path w="4103" h="1502">
                <a:moveTo>
                  <a:pt x="2051" y="1305"/>
                </a:moveTo>
                <a:lnTo>
                  <a:pt x="2041" y="1306"/>
                </a:lnTo>
                <a:lnTo>
                  <a:pt x="2030" y="1312"/>
                </a:lnTo>
                <a:lnTo>
                  <a:pt x="2021" y="1321"/>
                </a:lnTo>
                <a:lnTo>
                  <a:pt x="2013" y="1335"/>
                </a:lnTo>
                <a:lnTo>
                  <a:pt x="2007" y="1353"/>
                </a:lnTo>
                <a:lnTo>
                  <a:pt x="2006" y="1358"/>
                </a:lnTo>
                <a:lnTo>
                  <a:pt x="2006" y="1366"/>
                </a:lnTo>
                <a:lnTo>
                  <a:pt x="2005" y="1375"/>
                </a:lnTo>
                <a:lnTo>
                  <a:pt x="2007" y="1385"/>
                </a:lnTo>
                <a:lnTo>
                  <a:pt x="2011" y="1393"/>
                </a:lnTo>
                <a:lnTo>
                  <a:pt x="2018" y="1398"/>
                </a:lnTo>
                <a:lnTo>
                  <a:pt x="2030" y="1401"/>
                </a:lnTo>
                <a:lnTo>
                  <a:pt x="2042" y="1398"/>
                </a:lnTo>
                <a:lnTo>
                  <a:pt x="2053" y="1393"/>
                </a:lnTo>
                <a:lnTo>
                  <a:pt x="2061" y="1385"/>
                </a:lnTo>
                <a:lnTo>
                  <a:pt x="2066" y="1376"/>
                </a:lnTo>
                <a:lnTo>
                  <a:pt x="2069" y="1367"/>
                </a:lnTo>
                <a:lnTo>
                  <a:pt x="2072" y="1360"/>
                </a:lnTo>
                <a:lnTo>
                  <a:pt x="2073" y="1355"/>
                </a:lnTo>
                <a:lnTo>
                  <a:pt x="2076" y="1337"/>
                </a:lnTo>
                <a:lnTo>
                  <a:pt x="2076" y="1327"/>
                </a:lnTo>
                <a:lnTo>
                  <a:pt x="2073" y="1318"/>
                </a:lnTo>
                <a:lnTo>
                  <a:pt x="2069" y="1311"/>
                </a:lnTo>
                <a:lnTo>
                  <a:pt x="2062" y="1306"/>
                </a:lnTo>
                <a:lnTo>
                  <a:pt x="2051" y="1305"/>
                </a:lnTo>
                <a:close/>
                <a:moveTo>
                  <a:pt x="959" y="1305"/>
                </a:moveTo>
                <a:lnTo>
                  <a:pt x="949" y="1306"/>
                </a:lnTo>
                <a:lnTo>
                  <a:pt x="938" y="1312"/>
                </a:lnTo>
                <a:lnTo>
                  <a:pt x="929" y="1321"/>
                </a:lnTo>
                <a:lnTo>
                  <a:pt x="922" y="1335"/>
                </a:lnTo>
                <a:lnTo>
                  <a:pt x="915" y="1353"/>
                </a:lnTo>
                <a:lnTo>
                  <a:pt x="914" y="1358"/>
                </a:lnTo>
                <a:lnTo>
                  <a:pt x="914" y="1366"/>
                </a:lnTo>
                <a:lnTo>
                  <a:pt x="913" y="1375"/>
                </a:lnTo>
                <a:lnTo>
                  <a:pt x="915" y="1385"/>
                </a:lnTo>
                <a:lnTo>
                  <a:pt x="919" y="1393"/>
                </a:lnTo>
                <a:lnTo>
                  <a:pt x="927" y="1398"/>
                </a:lnTo>
                <a:lnTo>
                  <a:pt x="938" y="1401"/>
                </a:lnTo>
                <a:lnTo>
                  <a:pt x="950" y="1398"/>
                </a:lnTo>
                <a:lnTo>
                  <a:pt x="961" y="1393"/>
                </a:lnTo>
                <a:lnTo>
                  <a:pt x="969" y="1385"/>
                </a:lnTo>
                <a:lnTo>
                  <a:pt x="974" y="1376"/>
                </a:lnTo>
                <a:lnTo>
                  <a:pt x="977" y="1367"/>
                </a:lnTo>
                <a:lnTo>
                  <a:pt x="980" y="1360"/>
                </a:lnTo>
                <a:lnTo>
                  <a:pt x="981" y="1355"/>
                </a:lnTo>
                <a:lnTo>
                  <a:pt x="984" y="1337"/>
                </a:lnTo>
                <a:lnTo>
                  <a:pt x="984" y="1327"/>
                </a:lnTo>
                <a:lnTo>
                  <a:pt x="981" y="1318"/>
                </a:lnTo>
                <a:lnTo>
                  <a:pt x="977" y="1311"/>
                </a:lnTo>
                <a:lnTo>
                  <a:pt x="970" y="1306"/>
                </a:lnTo>
                <a:lnTo>
                  <a:pt x="959" y="1305"/>
                </a:lnTo>
                <a:close/>
                <a:moveTo>
                  <a:pt x="3190" y="1301"/>
                </a:moveTo>
                <a:lnTo>
                  <a:pt x="3181" y="1302"/>
                </a:lnTo>
                <a:lnTo>
                  <a:pt x="3173" y="1306"/>
                </a:lnTo>
                <a:lnTo>
                  <a:pt x="3163" y="1312"/>
                </a:lnTo>
                <a:lnTo>
                  <a:pt x="3154" y="1322"/>
                </a:lnTo>
                <a:lnTo>
                  <a:pt x="3146" y="1337"/>
                </a:lnTo>
                <a:lnTo>
                  <a:pt x="3140" y="1357"/>
                </a:lnTo>
                <a:lnTo>
                  <a:pt x="3139" y="1362"/>
                </a:lnTo>
                <a:lnTo>
                  <a:pt x="3138" y="1368"/>
                </a:lnTo>
                <a:lnTo>
                  <a:pt x="3138" y="1386"/>
                </a:lnTo>
                <a:lnTo>
                  <a:pt x="3140" y="1395"/>
                </a:lnTo>
                <a:lnTo>
                  <a:pt x="3145" y="1402"/>
                </a:lnTo>
                <a:lnTo>
                  <a:pt x="3154" y="1407"/>
                </a:lnTo>
                <a:lnTo>
                  <a:pt x="3165" y="1408"/>
                </a:lnTo>
                <a:lnTo>
                  <a:pt x="3177" y="1406"/>
                </a:lnTo>
                <a:lnTo>
                  <a:pt x="3189" y="1398"/>
                </a:lnTo>
                <a:lnTo>
                  <a:pt x="3199" y="1387"/>
                </a:lnTo>
                <a:lnTo>
                  <a:pt x="3206" y="1372"/>
                </a:lnTo>
                <a:lnTo>
                  <a:pt x="3211" y="1353"/>
                </a:lnTo>
                <a:lnTo>
                  <a:pt x="3212" y="1345"/>
                </a:lnTo>
                <a:lnTo>
                  <a:pt x="3214" y="1335"/>
                </a:lnTo>
                <a:lnTo>
                  <a:pt x="3212" y="1325"/>
                </a:lnTo>
                <a:lnTo>
                  <a:pt x="3211" y="1316"/>
                </a:lnTo>
                <a:lnTo>
                  <a:pt x="3207" y="1308"/>
                </a:lnTo>
                <a:lnTo>
                  <a:pt x="3200" y="1303"/>
                </a:lnTo>
                <a:lnTo>
                  <a:pt x="3190" y="1301"/>
                </a:lnTo>
                <a:close/>
                <a:moveTo>
                  <a:pt x="2690" y="1301"/>
                </a:moveTo>
                <a:lnTo>
                  <a:pt x="2676" y="1303"/>
                </a:lnTo>
                <a:lnTo>
                  <a:pt x="2666" y="1310"/>
                </a:lnTo>
                <a:lnTo>
                  <a:pt x="2658" y="1318"/>
                </a:lnTo>
                <a:lnTo>
                  <a:pt x="2653" y="1328"/>
                </a:lnTo>
                <a:lnTo>
                  <a:pt x="2648" y="1340"/>
                </a:lnTo>
                <a:lnTo>
                  <a:pt x="2645" y="1350"/>
                </a:lnTo>
                <a:lnTo>
                  <a:pt x="2644" y="1357"/>
                </a:lnTo>
                <a:lnTo>
                  <a:pt x="2640" y="1377"/>
                </a:lnTo>
                <a:lnTo>
                  <a:pt x="2641" y="1391"/>
                </a:lnTo>
                <a:lnTo>
                  <a:pt x="2646" y="1402"/>
                </a:lnTo>
                <a:lnTo>
                  <a:pt x="2655" y="1407"/>
                </a:lnTo>
                <a:lnTo>
                  <a:pt x="2668" y="1410"/>
                </a:lnTo>
                <a:lnTo>
                  <a:pt x="2680" y="1408"/>
                </a:lnTo>
                <a:lnTo>
                  <a:pt x="2691" y="1402"/>
                </a:lnTo>
                <a:lnTo>
                  <a:pt x="2700" y="1392"/>
                </a:lnTo>
                <a:lnTo>
                  <a:pt x="2709" y="1376"/>
                </a:lnTo>
                <a:lnTo>
                  <a:pt x="2715" y="1353"/>
                </a:lnTo>
                <a:lnTo>
                  <a:pt x="2717" y="1343"/>
                </a:lnTo>
                <a:lnTo>
                  <a:pt x="2717" y="1323"/>
                </a:lnTo>
                <a:lnTo>
                  <a:pt x="2715" y="1315"/>
                </a:lnTo>
                <a:lnTo>
                  <a:pt x="2710" y="1307"/>
                </a:lnTo>
                <a:lnTo>
                  <a:pt x="2702" y="1302"/>
                </a:lnTo>
                <a:lnTo>
                  <a:pt x="2690" y="1301"/>
                </a:lnTo>
                <a:close/>
                <a:moveTo>
                  <a:pt x="1676" y="1301"/>
                </a:moveTo>
                <a:lnTo>
                  <a:pt x="1663" y="1303"/>
                </a:lnTo>
                <a:lnTo>
                  <a:pt x="1652" y="1310"/>
                </a:lnTo>
                <a:lnTo>
                  <a:pt x="1643" y="1318"/>
                </a:lnTo>
                <a:lnTo>
                  <a:pt x="1638" y="1328"/>
                </a:lnTo>
                <a:lnTo>
                  <a:pt x="1633" y="1340"/>
                </a:lnTo>
                <a:lnTo>
                  <a:pt x="1630" y="1350"/>
                </a:lnTo>
                <a:lnTo>
                  <a:pt x="1629" y="1357"/>
                </a:lnTo>
                <a:lnTo>
                  <a:pt x="1627" y="1377"/>
                </a:lnTo>
                <a:lnTo>
                  <a:pt x="1628" y="1391"/>
                </a:lnTo>
                <a:lnTo>
                  <a:pt x="1633" y="1402"/>
                </a:lnTo>
                <a:lnTo>
                  <a:pt x="1642" y="1407"/>
                </a:lnTo>
                <a:lnTo>
                  <a:pt x="1654" y="1410"/>
                </a:lnTo>
                <a:lnTo>
                  <a:pt x="1665" y="1408"/>
                </a:lnTo>
                <a:lnTo>
                  <a:pt x="1676" y="1402"/>
                </a:lnTo>
                <a:lnTo>
                  <a:pt x="1686" y="1392"/>
                </a:lnTo>
                <a:lnTo>
                  <a:pt x="1695" y="1376"/>
                </a:lnTo>
                <a:lnTo>
                  <a:pt x="1701" y="1353"/>
                </a:lnTo>
                <a:lnTo>
                  <a:pt x="1704" y="1333"/>
                </a:lnTo>
                <a:lnTo>
                  <a:pt x="1703" y="1323"/>
                </a:lnTo>
                <a:lnTo>
                  <a:pt x="1700" y="1315"/>
                </a:lnTo>
                <a:lnTo>
                  <a:pt x="1695" y="1307"/>
                </a:lnTo>
                <a:lnTo>
                  <a:pt x="1688" y="1302"/>
                </a:lnTo>
                <a:lnTo>
                  <a:pt x="1676" y="1301"/>
                </a:lnTo>
                <a:close/>
                <a:moveTo>
                  <a:pt x="3455" y="1300"/>
                </a:moveTo>
                <a:lnTo>
                  <a:pt x="3441" y="1302"/>
                </a:lnTo>
                <a:lnTo>
                  <a:pt x="3431" y="1311"/>
                </a:lnTo>
                <a:lnTo>
                  <a:pt x="3422" y="1323"/>
                </a:lnTo>
                <a:lnTo>
                  <a:pt x="3418" y="1337"/>
                </a:lnTo>
                <a:lnTo>
                  <a:pt x="3476" y="1337"/>
                </a:lnTo>
                <a:lnTo>
                  <a:pt x="3477" y="1332"/>
                </a:lnTo>
                <a:lnTo>
                  <a:pt x="3477" y="1320"/>
                </a:lnTo>
                <a:lnTo>
                  <a:pt x="3476" y="1312"/>
                </a:lnTo>
                <a:lnTo>
                  <a:pt x="3472" y="1306"/>
                </a:lnTo>
                <a:lnTo>
                  <a:pt x="3465" y="1301"/>
                </a:lnTo>
                <a:lnTo>
                  <a:pt x="3455" y="1300"/>
                </a:lnTo>
                <a:close/>
                <a:moveTo>
                  <a:pt x="3931" y="1274"/>
                </a:moveTo>
                <a:lnTo>
                  <a:pt x="3983" y="1274"/>
                </a:lnTo>
                <a:lnTo>
                  <a:pt x="3996" y="1387"/>
                </a:lnTo>
                <a:lnTo>
                  <a:pt x="4055" y="1274"/>
                </a:lnTo>
                <a:lnTo>
                  <a:pt x="4103" y="1274"/>
                </a:lnTo>
                <a:lnTo>
                  <a:pt x="4007" y="1435"/>
                </a:lnTo>
                <a:lnTo>
                  <a:pt x="3973" y="1500"/>
                </a:lnTo>
                <a:lnTo>
                  <a:pt x="3926" y="1500"/>
                </a:lnTo>
                <a:lnTo>
                  <a:pt x="3960" y="1438"/>
                </a:lnTo>
                <a:lnTo>
                  <a:pt x="3931" y="1274"/>
                </a:lnTo>
                <a:close/>
                <a:moveTo>
                  <a:pt x="3544" y="1274"/>
                </a:moveTo>
                <a:lnTo>
                  <a:pt x="3602" y="1274"/>
                </a:lnTo>
                <a:lnTo>
                  <a:pt x="3620" y="1327"/>
                </a:lnTo>
                <a:lnTo>
                  <a:pt x="3664" y="1274"/>
                </a:lnTo>
                <a:lnTo>
                  <a:pt x="3713" y="1274"/>
                </a:lnTo>
                <a:lnTo>
                  <a:pt x="3644" y="1353"/>
                </a:lnTo>
                <a:lnTo>
                  <a:pt x="3681" y="1437"/>
                </a:lnTo>
                <a:lnTo>
                  <a:pt x="3624" y="1437"/>
                </a:lnTo>
                <a:lnTo>
                  <a:pt x="3604" y="1377"/>
                </a:lnTo>
                <a:lnTo>
                  <a:pt x="3558" y="1437"/>
                </a:lnTo>
                <a:lnTo>
                  <a:pt x="3508" y="1437"/>
                </a:lnTo>
                <a:lnTo>
                  <a:pt x="3582" y="1350"/>
                </a:lnTo>
                <a:lnTo>
                  <a:pt x="3544" y="1274"/>
                </a:lnTo>
                <a:close/>
                <a:moveTo>
                  <a:pt x="1796" y="1274"/>
                </a:moveTo>
                <a:lnTo>
                  <a:pt x="1844" y="1274"/>
                </a:lnTo>
                <a:lnTo>
                  <a:pt x="1823" y="1371"/>
                </a:lnTo>
                <a:lnTo>
                  <a:pt x="1821" y="1386"/>
                </a:lnTo>
                <a:lnTo>
                  <a:pt x="1822" y="1395"/>
                </a:lnTo>
                <a:lnTo>
                  <a:pt x="1824" y="1401"/>
                </a:lnTo>
                <a:lnTo>
                  <a:pt x="1831" y="1406"/>
                </a:lnTo>
                <a:lnTo>
                  <a:pt x="1842" y="1407"/>
                </a:lnTo>
                <a:lnTo>
                  <a:pt x="1856" y="1405"/>
                </a:lnTo>
                <a:lnTo>
                  <a:pt x="1865" y="1400"/>
                </a:lnTo>
                <a:lnTo>
                  <a:pt x="1872" y="1392"/>
                </a:lnTo>
                <a:lnTo>
                  <a:pt x="1877" y="1381"/>
                </a:lnTo>
                <a:lnTo>
                  <a:pt x="1880" y="1370"/>
                </a:lnTo>
                <a:lnTo>
                  <a:pt x="1883" y="1356"/>
                </a:lnTo>
                <a:lnTo>
                  <a:pt x="1900" y="1274"/>
                </a:lnTo>
                <a:lnTo>
                  <a:pt x="1950" y="1274"/>
                </a:lnTo>
                <a:lnTo>
                  <a:pt x="1928" y="1381"/>
                </a:lnTo>
                <a:lnTo>
                  <a:pt x="1924" y="1398"/>
                </a:lnTo>
                <a:lnTo>
                  <a:pt x="1920" y="1417"/>
                </a:lnTo>
                <a:lnTo>
                  <a:pt x="1920" y="1422"/>
                </a:lnTo>
                <a:lnTo>
                  <a:pt x="1919" y="1425"/>
                </a:lnTo>
                <a:lnTo>
                  <a:pt x="1918" y="1428"/>
                </a:lnTo>
                <a:lnTo>
                  <a:pt x="1918" y="1437"/>
                </a:lnTo>
                <a:lnTo>
                  <a:pt x="1870" y="1437"/>
                </a:lnTo>
                <a:lnTo>
                  <a:pt x="1874" y="1416"/>
                </a:lnTo>
                <a:lnTo>
                  <a:pt x="1869" y="1421"/>
                </a:lnTo>
                <a:lnTo>
                  <a:pt x="1862" y="1427"/>
                </a:lnTo>
                <a:lnTo>
                  <a:pt x="1851" y="1433"/>
                </a:lnTo>
                <a:lnTo>
                  <a:pt x="1837" y="1438"/>
                </a:lnTo>
                <a:lnTo>
                  <a:pt x="1821" y="1441"/>
                </a:lnTo>
                <a:lnTo>
                  <a:pt x="1805" y="1440"/>
                </a:lnTo>
                <a:lnTo>
                  <a:pt x="1792" y="1435"/>
                </a:lnTo>
                <a:lnTo>
                  <a:pt x="1782" y="1427"/>
                </a:lnTo>
                <a:lnTo>
                  <a:pt x="1776" y="1420"/>
                </a:lnTo>
                <a:lnTo>
                  <a:pt x="1772" y="1408"/>
                </a:lnTo>
                <a:lnTo>
                  <a:pt x="1771" y="1396"/>
                </a:lnTo>
                <a:lnTo>
                  <a:pt x="1772" y="1383"/>
                </a:lnTo>
                <a:lnTo>
                  <a:pt x="1775" y="1375"/>
                </a:lnTo>
                <a:lnTo>
                  <a:pt x="1796" y="1274"/>
                </a:lnTo>
                <a:close/>
                <a:moveTo>
                  <a:pt x="185" y="1274"/>
                </a:moveTo>
                <a:lnTo>
                  <a:pt x="234" y="1274"/>
                </a:lnTo>
                <a:lnTo>
                  <a:pt x="214" y="1371"/>
                </a:lnTo>
                <a:lnTo>
                  <a:pt x="211" y="1386"/>
                </a:lnTo>
                <a:lnTo>
                  <a:pt x="211" y="1395"/>
                </a:lnTo>
                <a:lnTo>
                  <a:pt x="215" y="1401"/>
                </a:lnTo>
                <a:lnTo>
                  <a:pt x="221" y="1406"/>
                </a:lnTo>
                <a:lnTo>
                  <a:pt x="231" y="1407"/>
                </a:lnTo>
                <a:lnTo>
                  <a:pt x="245" y="1405"/>
                </a:lnTo>
                <a:lnTo>
                  <a:pt x="255" y="1400"/>
                </a:lnTo>
                <a:lnTo>
                  <a:pt x="261" y="1392"/>
                </a:lnTo>
                <a:lnTo>
                  <a:pt x="267" y="1381"/>
                </a:lnTo>
                <a:lnTo>
                  <a:pt x="270" y="1370"/>
                </a:lnTo>
                <a:lnTo>
                  <a:pt x="274" y="1356"/>
                </a:lnTo>
                <a:lnTo>
                  <a:pt x="291" y="1274"/>
                </a:lnTo>
                <a:lnTo>
                  <a:pt x="340" y="1274"/>
                </a:lnTo>
                <a:lnTo>
                  <a:pt x="317" y="1381"/>
                </a:lnTo>
                <a:lnTo>
                  <a:pt x="313" y="1398"/>
                </a:lnTo>
                <a:lnTo>
                  <a:pt x="310" y="1417"/>
                </a:lnTo>
                <a:lnTo>
                  <a:pt x="310" y="1422"/>
                </a:lnTo>
                <a:lnTo>
                  <a:pt x="308" y="1425"/>
                </a:lnTo>
                <a:lnTo>
                  <a:pt x="308" y="1428"/>
                </a:lnTo>
                <a:lnTo>
                  <a:pt x="307" y="1431"/>
                </a:lnTo>
                <a:lnTo>
                  <a:pt x="307" y="1437"/>
                </a:lnTo>
                <a:lnTo>
                  <a:pt x="261" y="1437"/>
                </a:lnTo>
                <a:lnTo>
                  <a:pt x="264" y="1416"/>
                </a:lnTo>
                <a:lnTo>
                  <a:pt x="259" y="1421"/>
                </a:lnTo>
                <a:lnTo>
                  <a:pt x="251" y="1427"/>
                </a:lnTo>
                <a:lnTo>
                  <a:pt x="240" y="1433"/>
                </a:lnTo>
                <a:lnTo>
                  <a:pt x="228" y="1438"/>
                </a:lnTo>
                <a:lnTo>
                  <a:pt x="210" y="1441"/>
                </a:lnTo>
                <a:lnTo>
                  <a:pt x="194" y="1440"/>
                </a:lnTo>
                <a:lnTo>
                  <a:pt x="182" y="1435"/>
                </a:lnTo>
                <a:lnTo>
                  <a:pt x="172" y="1427"/>
                </a:lnTo>
                <a:lnTo>
                  <a:pt x="165" y="1420"/>
                </a:lnTo>
                <a:lnTo>
                  <a:pt x="162" y="1408"/>
                </a:lnTo>
                <a:lnTo>
                  <a:pt x="162" y="1396"/>
                </a:lnTo>
                <a:lnTo>
                  <a:pt x="163" y="1383"/>
                </a:lnTo>
                <a:lnTo>
                  <a:pt x="164" y="1375"/>
                </a:lnTo>
                <a:lnTo>
                  <a:pt x="185" y="1274"/>
                </a:lnTo>
                <a:close/>
                <a:moveTo>
                  <a:pt x="3736" y="1272"/>
                </a:moveTo>
                <a:lnTo>
                  <a:pt x="3784" y="1272"/>
                </a:lnTo>
                <a:lnTo>
                  <a:pt x="3750" y="1437"/>
                </a:lnTo>
                <a:lnTo>
                  <a:pt x="3701" y="1437"/>
                </a:lnTo>
                <a:lnTo>
                  <a:pt x="3736" y="1272"/>
                </a:lnTo>
                <a:close/>
                <a:moveTo>
                  <a:pt x="2047" y="1272"/>
                </a:moveTo>
                <a:lnTo>
                  <a:pt x="2062" y="1274"/>
                </a:lnTo>
                <a:lnTo>
                  <a:pt x="2073" y="1279"/>
                </a:lnTo>
                <a:lnTo>
                  <a:pt x="2081" y="1285"/>
                </a:lnTo>
                <a:lnTo>
                  <a:pt x="2086" y="1291"/>
                </a:lnTo>
                <a:lnTo>
                  <a:pt x="2088" y="1296"/>
                </a:lnTo>
                <a:lnTo>
                  <a:pt x="2094" y="1274"/>
                </a:lnTo>
                <a:lnTo>
                  <a:pt x="2139" y="1274"/>
                </a:lnTo>
                <a:lnTo>
                  <a:pt x="2135" y="1286"/>
                </a:lnTo>
                <a:lnTo>
                  <a:pt x="2132" y="1300"/>
                </a:lnTo>
                <a:lnTo>
                  <a:pt x="2128" y="1315"/>
                </a:lnTo>
                <a:lnTo>
                  <a:pt x="2102" y="1436"/>
                </a:lnTo>
                <a:lnTo>
                  <a:pt x="2096" y="1456"/>
                </a:lnTo>
                <a:lnTo>
                  <a:pt x="2086" y="1472"/>
                </a:lnTo>
                <a:lnTo>
                  <a:pt x="2074" y="1483"/>
                </a:lnTo>
                <a:lnTo>
                  <a:pt x="2062" y="1492"/>
                </a:lnTo>
                <a:lnTo>
                  <a:pt x="2047" y="1497"/>
                </a:lnTo>
                <a:lnTo>
                  <a:pt x="2020" y="1502"/>
                </a:lnTo>
                <a:lnTo>
                  <a:pt x="1997" y="1502"/>
                </a:lnTo>
                <a:lnTo>
                  <a:pt x="1986" y="1501"/>
                </a:lnTo>
                <a:lnTo>
                  <a:pt x="1976" y="1498"/>
                </a:lnTo>
                <a:lnTo>
                  <a:pt x="1965" y="1495"/>
                </a:lnTo>
                <a:lnTo>
                  <a:pt x="1956" y="1487"/>
                </a:lnTo>
                <a:lnTo>
                  <a:pt x="1949" y="1478"/>
                </a:lnTo>
                <a:lnTo>
                  <a:pt x="1946" y="1466"/>
                </a:lnTo>
                <a:lnTo>
                  <a:pt x="1946" y="1450"/>
                </a:lnTo>
                <a:lnTo>
                  <a:pt x="1992" y="1450"/>
                </a:lnTo>
                <a:lnTo>
                  <a:pt x="1992" y="1458"/>
                </a:lnTo>
                <a:lnTo>
                  <a:pt x="1995" y="1462"/>
                </a:lnTo>
                <a:lnTo>
                  <a:pt x="1999" y="1467"/>
                </a:lnTo>
                <a:lnTo>
                  <a:pt x="2006" y="1471"/>
                </a:lnTo>
                <a:lnTo>
                  <a:pt x="2016" y="1472"/>
                </a:lnTo>
                <a:lnTo>
                  <a:pt x="2030" y="1470"/>
                </a:lnTo>
                <a:lnTo>
                  <a:pt x="2041" y="1462"/>
                </a:lnTo>
                <a:lnTo>
                  <a:pt x="2050" y="1451"/>
                </a:lnTo>
                <a:lnTo>
                  <a:pt x="2051" y="1445"/>
                </a:lnTo>
                <a:lnTo>
                  <a:pt x="2054" y="1437"/>
                </a:lnTo>
                <a:lnTo>
                  <a:pt x="2061" y="1412"/>
                </a:lnTo>
                <a:lnTo>
                  <a:pt x="2046" y="1425"/>
                </a:lnTo>
                <a:lnTo>
                  <a:pt x="2033" y="1431"/>
                </a:lnTo>
                <a:lnTo>
                  <a:pt x="2022" y="1433"/>
                </a:lnTo>
                <a:lnTo>
                  <a:pt x="2012" y="1435"/>
                </a:lnTo>
                <a:lnTo>
                  <a:pt x="1994" y="1432"/>
                </a:lnTo>
                <a:lnTo>
                  <a:pt x="1980" y="1426"/>
                </a:lnTo>
                <a:lnTo>
                  <a:pt x="1969" y="1415"/>
                </a:lnTo>
                <a:lnTo>
                  <a:pt x="1962" y="1402"/>
                </a:lnTo>
                <a:lnTo>
                  <a:pt x="1959" y="1387"/>
                </a:lnTo>
                <a:lnTo>
                  <a:pt x="1957" y="1371"/>
                </a:lnTo>
                <a:lnTo>
                  <a:pt x="1960" y="1353"/>
                </a:lnTo>
                <a:lnTo>
                  <a:pt x="1966" y="1333"/>
                </a:lnTo>
                <a:lnTo>
                  <a:pt x="1976" y="1313"/>
                </a:lnTo>
                <a:lnTo>
                  <a:pt x="1989" y="1297"/>
                </a:lnTo>
                <a:lnTo>
                  <a:pt x="2006" y="1285"/>
                </a:lnTo>
                <a:lnTo>
                  <a:pt x="2025" y="1276"/>
                </a:lnTo>
                <a:lnTo>
                  <a:pt x="2047" y="1272"/>
                </a:lnTo>
                <a:close/>
                <a:moveTo>
                  <a:pt x="1481" y="1272"/>
                </a:moveTo>
                <a:lnTo>
                  <a:pt x="1527" y="1272"/>
                </a:lnTo>
                <a:lnTo>
                  <a:pt x="1521" y="1303"/>
                </a:lnTo>
                <a:lnTo>
                  <a:pt x="1526" y="1296"/>
                </a:lnTo>
                <a:lnTo>
                  <a:pt x="1532" y="1288"/>
                </a:lnTo>
                <a:lnTo>
                  <a:pt x="1541" y="1282"/>
                </a:lnTo>
                <a:lnTo>
                  <a:pt x="1552" y="1276"/>
                </a:lnTo>
                <a:lnTo>
                  <a:pt x="1566" y="1272"/>
                </a:lnTo>
                <a:lnTo>
                  <a:pt x="1583" y="1272"/>
                </a:lnTo>
                <a:lnTo>
                  <a:pt x="1574" y="1316"/>
                </a:lnTo>
                <a:lnTo>
                  <a:pt x="1557" y="1316"/>
                </a:lnTo>
                <a:lnTo>
                  <a:pt x="1542" y="1318"/>
                </a:lnTo>
                <a:lnTo>
                  <a:pt x="1532" y="1323"/>
                </a:lnTo>
                <a:lnTo>
                  <a:pt x="1525" y="1330"/>
                </a:lnTo>
                <a:lnTo>
                  <a:pt x="1520" y="1338"/>
                </a:lnTo>
                <a:lnTo>
                  <a:pt x="1516" y="1347"/>
                </a:lnTo>
                <a:lnTo>
                  <a:pt x="1514" y="1356"/>
                </a:lnTo>
                <a:lnTo>
                  <a:pt x="1497" y="1437"/>
                </a:lnTo>
                <a:lnTo>
                  <a:pt x="1449" y="1437"/>
                </a:lnTo>
                <a:lnTo>
                  <a:pt x="1475" y="1313"/>
                </a:lnTo>
                <a:lnTo>
                  <a:pt x="1477" y="1305"/>
                </a:lnTo>
                <a:lnTo>
                  <a:pt x="1480" y="1282"/>
                </a:lnTo>
                <a:lnTo>
                  <a:pt x="1481" y="1272"/>
                </a:lnTo>
                <a:close/>
                <a:moveTo>
                  <a:pt x="955" y="1272"/>
                </a:moveTo>
                <a:lnTo>
                  <a:pt x="970" y="1274"/>
                </a:lnTo>
                <a:lnTo>
                  <a:pt x="981" y="1279"/>
                </a:lnTo>
                <a:lnTo>
                  <a:pt x="989" y="1285"/>
                </a:lnTo>
                <a:lnTo>
                  <a:pt x="994" y="1291"/>
                </a:lnTo>
                <a:lnTo>
                  <a:pt x="996" y="1296"/>
                </a:lnTo>
                <a:lnTo>
                  <a:pt x="1002" y="1274"/>
                </a:lnTo>
                <a:lnTo>
                  <a:pt x="1047" y="1274"/>
                </a:lnTo>
                <a:lnTo>
                  <a:pt x="1043" y="1286"/>
                </a:lnTo>
                <a:lnTo>
                  <a:pt x="1040" y="1300"/>
                </a:lnTo>
                <a:lnTo>
                  <a:pt x="1036" y="1315"/>
                </a:lnTo>
                <a:lnTo>
                  <a:pt x="1010" y="1436"/>
                </a:lnTo>
                <a:lnTo>
                  <a:pt x="1004" y="1456"/>
                </a:lnTo>
                <a:lnTo>
                  <a:pt x="994" y="1472"/>
                </a:lnTo>
                <a:lnTo>
                  <a:pt x="982" y="1483"/>
                </a:lnTo>
                <a:lnTo>
                  <a:pt x="970" y="1492"/>
                </a:lnTo>
                <a:lnTo>
                  <a:pt x="955" y="1497"/>
                </a:lnTo>
                <a:lnTo>
                  <a:pt x="928" y="1502"/>
                </a:lnTo>
                <a:lnTo>
                  <a:pt x="905" y="1502"/>
                </a:lnTo>
                <a:lnTo>
                  <a:pt x="894" y="1501"/>
                </a:lnTo>
                <a:lnTo>
                  <a:pt x="884" y="1498"/>
                </a:lnTo>
                <a:lnTo>
                  <a:pt x="873" y="1495"/>
                </a:lnTo>
                <a:lnTo>
                  <a:pt x="864" y="1487"/>
                </a:lnTo>
                <a:lnTo>
                  <a:pt x="857" y="1478"/>
                </a:lnTo>
                <a:lnTo>
                  <a:pt x="854" y="1466"/>
                </a:lnTo>
                <a:lnTo>
                  <a:pt x="854" y="1450"/>
                </a:lnTo>
                <a:lnTo>
                  <a:pt x="900" y="1450"/>
                </a:lnTo>
                <a:lnTo>
                  <a:pt x="900" y="1458"/>
                </a:lnTo>
                <a:lnTo>
                  <a:pt x="903" y="1462"/>
                </a:lnTo>
                <a:lnTo>
                  <a:pt x="907" y="1467"/>
                </a:lnTo>
                <a:lnTo>
                  <a:pt x="913" y="1471"/>
                </a:lnTo>
                <a:lnTo>
                  <a:pt x="924" y="1472"/>
                </a:lnTo>
                <a:lnTo>
                  <a:pt x="938" y="1470"/>
                </a:lnTo>
                <a:lnTo>
                  <a:pt x="949" y="1462"/>
                </a:lnTo>
                <a:lnTo>
                  <a:pt x="958" y="1451"/>
                </a:lnTo>
                <a:lnTo>
                  <a:pt x="960" y="1445"/>
                </a:lnTo>
                <a:lnTo>
                  <a:pt x="963" y="1437"/>
                </a:lnTo>
                <a:lnTo>
                  <a:pt x="969" y="1412"/>
                </a:lnTo>
                <a:lnTo>
                  <a:pt x="954" y="1425"/>
                </a:lnTo>
                <a:lnTo>
                  <a:pt x="941" y="1431"/>
                </a:lnTo>
                <a:lnTo>
                  <a:pt x="930" y="1433"/>
                </a:lnTo>
                <a:lnTo>
                  <a:pt x="920" y="1435"/>
                </a:lnTo>
                <a:lnTo>
                  <a:pt x="902" y="1432"/>
                </a:lnTo>
                <a:lnTo>
                  <a:pt x="888" y="1426"/>
                </a:lnTo>
                <a:lnTo>
                  <a:pt x="877" y="1415"/>
                </a:lnTo>
                <a:lnTo>
                  <a:pt x="871" y="1402"/>
                </a:lnTo>
                <a:lnTo>
                  <a:pt x="867" y="1387"/>
                </a:lnTo>
                <a:lnTo>
                  <a:pt x="866" y="1371"/>
                </a:lnTo>
                <a:lnTo>
                  <a:pt x="868" y="1353"/>
                </a:lnTo>
                <a:lnTo>
                  <a:pt x="874" y="1333"/>
                </a:lnTo>
                <a:lnTo>
                  <a:pt x="884" y="1313"/>
                </a:lnTo>
                <a:lnTo>
                  <a:pt x="897" y="1297"/>
                </a:lnTo>
                <a:lnTo>
                  <a:pt x="914" y="1285"/>
                </a:lnTo>
                <a:lnTo>
                  <a:pt x="933" y="1276"/>
                </a:lnTo>
                <a:lnTo>
                  <a:pt x="955" y="1272"/>
                </a:lnTo>
                <a:close/>
                <a:moveTo>
                  <a:pt x="614" y="1272"/>
                </a:moveTo>
                <a:lnTo>
                  <a:pt x="663" y="1272"/>
                </a:lnTo>
                <a:lnTo>
                  <a:pt x="627" y="1437"/>
                </a:lnTo>
                <a:lnTo>
                  <a:pt x="580" y="1437"/>
                </a:lnTo>
                <a:lnTo>
                  <a:pt x="614" y="1272"/>
                </a:lnTo>
                <a:close/>
                <a:moveTo>
                  <a:pt x="3202" y="1270"/>
                </a:moveTo>
                <a:lnTo>
                  <a:pt x="3209" y="1270"/>
                </a:lnTo>
                <a:lnTo>
                  <a:pt x="3228" y="1272"/>
                </a:lnTo>
                <a:lnTo>
                  <a:pt x="3243" y="1280"/>
                </a:lnTo>
                <a:lnTo>
                  <a:pt x="3255" y="1292"/>
                </a:lnTo>
                <a:lnTo>
                  <a:pt x="3261" y="1308"/>
                </a:lnTo>
                <a:lnTo>
                  <a:pt x="3263" y="1328"/>
                </a:lnTo>
                <a:lnTo>
                  <a:pt x="3260" y="1352"/>
                </a:lnTo>
                <a:lnTo>
                  <a:pt x="3253" y="1375"/>
                </a:lnTo>
                <a:lnTo>
                  <a:pt x="3243" y="1396"/>
                </a:lnTo>
                <a:lnTo>
                  <a:pt x="3230" y="1413"/>
                </a:lnTo>
                <a:lnTo>
                  <a:pt x="3212" y="1427"/>
                </a:lnTo>
                <a:lnTo>
                  <a:pt x="3192" y="1436"/>
                </a:lnTo>
                <a:lnTo>
                  <a:pt x="3170" y="1440"/>
                </a:lnTo>
                <a:lnTo>
                  <a:pt x="3155" y="1438"/>
                </a:lnTo>
                <a:lnTo>
                  <a:pt x="3144" y="1433"/>
                </a:lnTo>
                <a:lnTo>
                  <a:pt x="3136" y="1428"/>
                </a:lnTo>
                <a:lnTo>
                  <a:pt x="3131" y="1422"/>
                </a:lnTo>
                <a:lnTo>
                  <a:pt x="3129" y="1418"/>
                </a:lnTo>
                <a:lnTo>
                  <a:pt x="3112" y="1500"/>
                </a:lnTo>
                <a:lnTo>
                  <a:pt x="3063" y="1500"/>
                </a:lnTo>
                <a:lnTo>
                  <a:pt x="3110" y="1274"/>
                </a:lnTo>
                <a:lnTo>
                  <a:pt x="3158" y="1274"/>
                </a:lnTo>
                <a:lnTo>
                  <a:pt x="3154" y="1296"/>
                </a:lnTo>
                <a:lnTo>
                  <a:pt x="3168" y="1284"/>
                </a:lnTo>
                <a:lnTo>
                  <a:pt x="3180" y="1276"/>
                </a:lnTo>
                <a:lnTo>
                  <a:pt x="3192" y="1271"/>
                </a:lnTo>
                <a:lnTo>
                  <a:pt x="3202" y="1270"/>
                </a:lnTo>
                <a:close/>
                <a:moveTo>
                  <a:pt x="2910" y="1270"/>
                </a:moveTo>
                <a:lnTo>
                  <a:pt x="2926" y="1271"/>
                </a:lnTo>
                <a:lnTo>
                  <a:pt x="2937" y="1276"/>
                </a:lnTo>
                <a:lnTo>
                  <a:pt x="2946" y="1282"/>
                </a:lnTo>
                <a:lnTo>
                  <a:pt x="2951" y="1288"/>
                </a:lnTo>
                <a:lnTo>
                  <a:pt x="2954" y="1295"/>
                </a:lnTo>
                <a:lnTo>
                  <a:pt x="2955" y="1300"/>
                </a:lnTo>
                <a:lnTo>
                  <a:pt x="2970" y="1284"/>
                </a:lnTo>
                <a:lnTo>
                  <a:pt x="2986" y="1275"/>
                </a:lnTo>
                <a:lnTo>
                  <a:pt x="3001" y="1271"/>
                </a:lnTo>
                <a:lnTo>
                  <a:pt x="3015" y="1270"/>
                </a:lnTo>
                <a:lnTo>
                  <a:pt x="3029" y="1271"/>
                </a:lnTo>
                <a:lnTo>
                  <a:pt x="3039" y="1275"/>
                </a:lnTo>
                <a:lnTo>
                  <a:pt x="3048" y="1281"/>
                </a:lnTo>
                <a:lnTo>
                  <a:pt x="3053" y="1286"/>
                </a:lnTo>
                <a:lnTo>
                  <a:pt x="3057" y="1292"/>
                </a:lnTo>
                <a:lnTo>
                  <a:pt x="3058" y="1296"/>
                </a:lnTo>
                <a:lnTo>
                  <a:pt x="3061" y="1307"/>
                </a:lnTo>
                <a:lnTo>
                  <a:pt x="3061" y="1321"/>
                </a:lnTo>
                <a:lnTo>
                  <a:pt x="3059" y="1333"/>
                </a:lnTo>
                <a:lnTo>
                  <a:pt x="3057" y="1345"/>
                </a:lnTo>
                <a:lnTo>
                  <a:pt x="3037" y="1437"/>
                </a:lnTo>
                <a:lnTo>
                  <a:pt x="2988" y="1437"/>
                </a:lnTo>
                <a:lnTo>
                  <a:pt x="3010" y="1341"/>
                </a:lnTo>
                <a:lnTo>
                  <a:pt x="3012" y="1323"/>
                </a:lnTo>
                <a:lnTo>
                  <a:pt x="3011" y="1316"/>
                </a:lnTo>
                <a:lnTo>
                  <a:pt x="3007" y="1310"/>
                </a:lnTo>
                <a:lnTo>
                  <a:pt x="3000" y="1305"/>
                </a:lnTo>
                <a:lnTo>
                  <a:pt x="2990" y="1303"/>
                </a:lnTo>
                <a:lnTo>
                  <a:pt x="2977" y="1306"/>
                </a:lnTo>
                <a:lnTo>
                  <a:pt x="2967" y="1311"/>
                </a:lnTo>
                <a:lnTo>
                  <a:pt x="2960" y="1320"/>
                </a:lnTo>
                <a:lnTo>
                  <a:pt x="2955" y="1331"/>
                </a:lnTo>
                <a:lnTo>
                  <a:pt x="2952" y="1342"/>
                </a:lnTo>
                <a:lnTo>
                  <a:pt x="2949" y="1355"/>
                </a:lnTo>
                <a:lnTo>
                  <a:pt x="2931" y="1437"/>
                </a:lnTo>
                <a:lnTo>
                  <a:pt x="2883" y="1437"/>
                </a:lnTo>
                <a:lnTo>
                  <a:pt x="2904" y="1340"/>
                </a:lnTo>
                <a:lnTo>
                  <a:pt x="2906" y="1325"/>
                </a:lnTo>
                <a:lnTo>
                  <a:pt x="2905" y="1317"/>
                </a:lnTo>
                <a:lnTo>
                  <a:pt x="2903" y="1310"/>
                </a:lnTo>
                <a:lnTo>
                  <a:pt x="2896" y="1305"/>
                </a:lnTo>
                <a:lnTo>
                  <a:pt x="2885" y="1303"/>
                </a:lnTo>
                <a:lnTo>
                  <a:pt x="2872" y="1306"/>
                </a:lnTo>
                <a:lnTo>
                  <a:pt x="2862" y="1311"/>
                </a:lnTo>
                <a:lnTo>
                  <a:pt x="2855" y="1318"/>
                </a:lnTo>
                <a:lnTo>
                  <a:pt x="2850" y="1326"/>
                </a:lnTo>
                <a:lnTo>
                  <a:pt x="2848" y="1335"/>
                </a:lnTo>
                <a:lnTo>
                  <a:pt x="2847" y="1341"/>
                </a:lnTo>
                <a:lnTo>
                  <a:pt x="2827" y="1437"/>
                </a:lnTo>
                <a:lnTo>
                  <a:pt x="2778" y="1437"/>
                </a:lnTo>
                <a:lnTo>
                  <a:pt x="2807" y="1303"/>
                </a:lnTo>
                <a:lnTo>
                  <a:pt x="2812" y="1274"/>
                </a:lnTo>
                <a:lnTo>
                  <a:pt x="2858" y="1274"/>
                </a:lnTo>
                <a:lnTo>
                  <a:pt x="2855" y="1293"/>
                </a:lnTo>
                <a:lnTo>
                  <a:pt x="2860" y="1288"/>
                </a:lnTo>
                <a:lnTo>
                  <a:pt x="2868" y="1282"/>
                </a:lnTo>
                <a:lnTo>
                  <a:pt x="2879" y="1276"/>
                </a:lnTo>
                <a:lnTo>
                  <a:pt x="2893" y="1271"/>
                </a:lnTo>
                <a:lnTo>
                  <a:pt x="2910" y="1270"/>
                </a:lnTo>
                <a:close/>
                <a:moveTo>
                  <a:pt x="2697" y="1270"/>
                </a:moveTo>
                <a:lnTo>
                  <a:pt x="2720" y="1272"/>
                </a:lnTo>
                <a:lnTo>
                  <a:pt x="2737" y="1279"/>
                </a:lnTo>
                <a:lnTo>
                  <a:pt x="2751" y="1288"/>
                </a:lnTo>
                <a:lnTo>
                  <a:pt x="2760" y="1302"/>
                </a:lnTo>
                <a:lnTo>
                  <a:pt x="2765" y="1318"/>
                </a:lnTo>
                <a:lnTo>
                  <a:pt x="2766" y="1336"/>
                </a:lnTo>
                <a:lnTo>
                  <a:pt x="2763" y="1355"/>
                </a:lnTo>
                <a:lnTo>
                  <a:pt x="2757" y="1375"/>
                </a:lnTo>
                <a:lnTo>
                  <a:pt x="2748" y="1392"/>
                </a:lnTo>
                <a:lnTo>
                  <a:pt x="2737" y="1408"/>
                </a:lnTo>
                <a:lnTo>
                  <a:pt x="2722" y="1423"/>
                </a:lnTo>
                <a:lnTo>
                  <a:pt x="2704" y="1433"/>
                </a:lnTo>
                <a:lnTo>
                  <a:pt x="2683" y="1441"/>
                </a:lnTo>
                <a:lnTo>
                  <a:pt x="2659" y="1443"/>
                </a:lnTo>
                <a:lnTo>
                  <a:pt x="2640" y="1442"/>
                </a:lnTo>
                <a:lnTo>
                  <a:pt x="2624" y="1436"/>
                </a:lnTo>
                <a:lnTo>
                  <a:pt x="2610" y="1427"/>
                </a:lnTo>
                <a:lnTo>
                  <a:pt x="2600" y="1415"/>
                </a:lnTo>
                <a:lnTo>
                  <a:pt x="2593" y="1398"/>
                </a:lnTo>
                <a:lnTo>
                  <a:pt x="2592" y="1380"/>
                </a:lnTo>
                <a:lnTo>
                  <a:pt x="2594" y="1357"/>
                </a:lnTo>
                <a:lnTo>
                  <a:pt x="2598" y="1342"/>
                </a:lnTo>
                <a:lnTo>
                  <a:pt x="2605" y="1327"/>
                </a:lnTo>
                <a:lnTo>
                  <a:pt x="2614" y="1312"/>
                </a:lnTo>
                <a:lnTo>
                  <a:pt x="2625" y="1298"/>
                </a:lnTo>
                <a:lnTo>
                  <a:pt x="2639" y="1287"/>
                </a:lnTo>
                <a:lnTo>
                  <a:pt x="2655" y="1277"/>
                </a:lnTo>
                <a:lnTo>
                  <a:pt x="2675" y="1272"/>
                </a:lnTo>
                <a:lnTo>
                  <a:pt x="2697" y="1270"/>
                </a:lnTo>
                <a:close/>
                <a:moveTo>
                  <a:pt x="2515" y="1270"/>
                </a:moveTo>
                <a:lnTo>
                  <a:pt x="2525" y="1270"/>
                </a:lnTo>
                <a:lnTo>
                  <a:pt x="2538" y="1271"/>
                </a:lnTo>
                <a:lnTo>
                  <a:pt x="2551" y="1275"/>
                </a:lnTo>
                <a:lnTo>
                  <a:pt x="2562" y="1280"/>
                </a:lnTo>
                <a:lnTo>
                  <a:pt x="2571" y="1288"/>
                </a:lnTo>
                <a:lnTo>
                  <a:pt x="2577" y="1300"/>
                </a:lnTo>
                <a:lnTo>
                  <a:pt x="2579" y="1313"/>
                </a:lnTo>
                <a:lnTo>
                  <a:pt x="2578" y="1331"/>
                </a:lnTo>
                <a:lnTo>
                  <a:pt x="2531" y="1331"/>
                </a:lnTo>
                <a:lnTo>
                  <a:pt x="2532" y="1327"/>
                </a:lnTo>
                <a:lnTo>
                  <a:pt x="2532" y="1315"/>
                </a:lnTo>
                <a:lnTo>
                  <a:pt x="2530" y="1307"/>
                </a:lnTo>
                <a:lnTo>
                  <a:pt x="2525" y="1303"/>
                </a:lnTo>
                <a:lnTo>
                  <a:pt x="2517" y="1301"/>
                </a:lnTo>
                <a:lnTo>
                  <a:pt x="2507" y="1303"/>
                </a:lnTo>
                <a:lnTo>
                  <a:pt x="2498" y="1311"/>
                </a:lnTo>
                <a:lnTo>
                  <a:pt x="2492" y="1321"/>
                </a:lnTo>
                <a:lnTo>
                  <a:pt x="2487" y="1332"/>
                </a:lnTo>
                <a:lnTo>
                  <a:pt x="2484" y="1343"/>
                </a:lnTo>
                <a:lnTo>
                  <a:pt x="2481" y="1353"/>
                </a:lnTo>
                <a:lnTo>
                  <a:pt x="2480" y="1361"/>
                </a:lnTo>
                <a:lnTo>
                  <a:pt x="2477" y="1372"/>
                </a:lnTo>
                <a:lnTo>
                  <a:pt x="2477" y="1383"/>
                </a:lnTo>
                <a:lnTo>
                  <a:pt x="2479" y="1395"/>
                </a:lnTo>
                <a:lnTo>
                  <a:pt x="2482" y="1403"/>
                </a:lnTo>
                <a:lnTo>
                  <a:pt x="2487" y="1408"/>
                </a:lnTo>
                <a:lnTo>
                  <a:pt x="2491" y="1410"/>
                </a:lnTo>
                <a:lnTo>
                  <a:pt x="2497" y="1410"/>
                </a:lnTo>
                <a:lnTo>
                  <a:pt x="2503" y="1407"/>
                </a:lnTo>
                <a:lnTo>
                  <a:pt x="2510" y="1402"/>
                </a:lnTo>
                <a:lnTo>
                  <a:pt x="2517" y="1392"/>
                </a:lnTo>
                <a:lnTo>
                  <a:pt x="2522" y="1377"/>
                </a:lnTo>
                <a:lnTo>
                  <a:pt x="2569" y="1377"/>
                </a:lnTo>
                <a:lnTo>
                  <a:pt x="2567" y="1388"/>
                </a:lnTo>
                <a:lnTo>
                  <a:pt x="2562" y="1401"/>
                </a:lnTo>
                <a:lnTo>
                  <a:pt x="2552" y="1413"/>
                </a:lnTo>
                <a:lnTo>
                  <a:pt x="2538" y="1426"/>
                </a:lnTo>
                <a:lnTo>
                  <a:pt x="2523" y="1435"/>
                </a:lnTo>
                <a:lnTo>
                  <a:pt x="2507" y="1440"/>
                </a:lnTo>
                <a:lnTo>
                  <a:pt x="2489" y="1441"/>
                </a:lnTo>
                <a:lnTo>
                  <a:pt x="2474" y="1440"/>
                </a:lnTo>
                <a:lnTo>
                  <a:pt x="2460" y="1437"/>
                </a:lnTo>
                <a:lnTo>
                  <a:pt x="2447" y="1431"/>
                </a:lnTo>
                <a:lnTo>
                  <a:pt x="2438" y="1420"/>
                </a:lnTo>
                <a:lnTo>
                  <a:pt x="2431" y="1406"/>
                </a:lnTo>
                <a:lnTo>
                  <a:pt x="2428" y="1391"/>
                </a:lnTo>
                <a:lnTo>
                  <a:pt x="2428" y="1373"/>
                </a:lnTo>
                <a:lnTo>
                  <a:pt x="2430" y="1355"/>
                </a:lnTo>
                <a:lnTo>
                  <a:pt x="2438" y="1330"/>
                </a:lnTo>
                <a:lnTo>
                  <a:pt x="2449" y="1310"/>
                </a:lnTo>
                <a:lnTo>
                  <a:pt x="2461" y="1295"/>
                </a:lnTo>
                <a:lnTo>
                  <a:pt x="2476" y="1285"/>
                </a:lnTo>
                <a:lnTo>
                  <a:pt x="2490" y="1277"/>
                </a:lnTo>
                <a:lnTo>
                  <a:pt x="2503" y="1272"/>
                </a:lnTo>
                <a:lnTo>
                  <a:pt x="2515" y="1270"/>
                </a:lnTo>
                <a:close/>
                <a:moveTo>
                  <a:pt x="1683" y="1270"/>
                </a:moveTo>
                <a:lnTo>
                  <a:pt x="1703" y="1271"/>
                </a:lnTo>
                <a:lnTo>
                  <a:pt x="1720" y="1277"/>
                </a:lnTo>
                <a:lnTo>
                  <a:pt x="1732" y="1285"/>
                </a:lnTo>
                <a:lnTo>
                  <a:pt x="1742" y="1296"/>
                </a:lnTo>
                <a:lnTo>
                  <a:pt x="1749" y="1308"/>
                </a:lnTo>
                <a:lnTo>
                  <a:pt x="1751" y="1322"/>
                </a:lnTo>
                <a:lnTo>
                  <a:pt x="1752" y="1338"/>
                </a:lnTo>
                <a:lnTo>
                  <a:pt x="1750" y="1355"/>
                </a:lnTo>
                <a:lnTo>
                  <a:pt x="1744" y="1375"/>
                </a:lnTo>
                <a:lnTo>
                  <a:pt x="1735" y="1392"/>
                </a:lnTo>
                <a:lnTo>
                  <a:pt x="1722" y="1408"/>
                </a:lnTo>
                <a:lnTo>
                  <a:pt x="1708" y="1423"/>
                </a:lnTo>
                <a:lnTo>
                  <a:pt x="1690" y="1433"/>
                </a:lnTo>
                <a:lnTo>
                  <a:pt x="1669" y="1441"/>
                </a:lnTo>
                <a:lnTo>
                  <a:pt x="1645" y="1443"/>
                </a:lnTo>
                <a:lnTo>
                  <a:pt x="1627" y="1442"/>
                </a:lnTo>
                <a:lnTo>
                  <a:pt x="1609" y="1436"/>
                </a:lnTo>
                <a:lnTo>
                  <a:pt x="1596" y="1427"/>
                </a:lnTo>
                <a:lnTo>
                  <a:pt x="1586" y="1415"/>
                </a:lnTo>
                <a:lnTo>
                  <a:pt x="1578" y="1398"/>
                </a:lnTo>
                <a:lnTo>
                  <a:pt x="1577" y="1380"/>
                </a:lnTo>
                <a:lnTo>
                  <a:pt x="1579" y="1357"/>
                </a:lnTo>
                <a:lnTo>
                  <a:pt x="1583" y="1342"/>
                </a:lnTo>
                <a:lnTo>
                  <a:pt x="1591" y="1327"/>
                </a:lnTo>
                <a:lnTo>
                  <a:pt x="1599" y="1312"/>
                </a:lnTo>
                <a:lnTo>
                  <a:pt x="1611" y="1298"/>
                </a:lnTo>
                <a:lnTo>
                  <a:pt x="1624" y="1287"/>
                </a:lnTo>
                <a:lnTo>
                  <a:pt x="1640" y="1277"/>
                </a:lnTo>
                <a:lnTo>
                  <a:pt x="1660" y="1272"/>
                </a:lnTo>
                <a:lnTo>
                  <a:pt x="1683" y="1270"/>
                </a:lnTo>
                <a:close/>
                <a:moveTo>
                  <a:pt x="87" y="1270"/>
                </a:moveTo>
                <a:lnTo>
                  <a:pt x="97" y="1270"/>
                </a:lnTo>
                <a:lnTo>
                  <a:pt x="111" y="1271"/>
                </a:lnTo>
                <a:lnTo>
                  <a:pt x="123" y="1275"/>
                </a:lnTo>
                <a:lnTo>
                  <a:pt x="134" y="1280"/>
                </a:lnTo>
                <a:lnTo>
                  <a:pt x="143" y="1288"/>
                </a:lnTo>
                <a:lnTo>
                  <a:pt x="149" y="1300"/>
                </a:lnTo>
                <a:lnTo>
                  <a:pt x="152" y="1313"/>
                </a:lnTo>
                <a:lnTo>
                  <a:pt x="150" y="1331"/>
                </a:lnTo>
                <a:lnTo>
                  <a:pt x="104" y="1331"/>
                </a:lnTo>
                <a:lnTo>
                  <a:pt x="104" y="1315"/>
                </a:lnTo>
                <a:lnTo>
                  <a:pt x="102" y="1307"/>
                </a:lnTo>
                <a:lnTo>
                  <a:pt x="97" y="1303"/>
                </a:lnTo>
                <a:lnTo>
                  <a:pt x="90" y="1301"/>
                </a:lnTo>
                <a:lnTo>
                  <a:pt x="80" y="1303"/>
                </a:lnTo>
                <a:lnTo>
                  <a:pt x="71" y="1311"/>
                </a:lnTo>
                <a:lnTo>
                  <a:pt x="65" y="1321"/>
                </a:lnTo>
                <a:lnTo>
                  <a:pt x="60" y="1332"/>
                </a:lnTo>
                <a:lnTo>
                  <a:pt x="56" y="1343"/>
                </a:lnTo>
                <a:lnTo>
                  <a:pt x="53" y="1353"/>
                </a:lnTo>
                <a:lnTo>
                  <a:pt x="52" y="1361"/>
                </a:lnTo>
                <a:lnTo>
                  <a:pt x="50" y="1372"/>
                </a:lnTo>
                <a:lnTo>
                  <a:pt x="50" y="1383"/>
                </a:lnTo>
                <a:lnTo>
                  <a:pt x="51" y="1395"/>
                </a:lnTo>
                <a:lnTo>
                  <a:pt x="55" y="1403"/>
                </a:lnTo>
                <a:lnTo>
                  <a:pt x="60" y="1408"/>
                </a:lnTo>
                <a:lnTo>
                  <a:pt x="63" y="1410"/>
                </a:lnTo>
                <a:lnTo>
                  <a:pt x="70" y="1410"/>
                </a:lnTo>
                <a:lnTo>
                  <a:pt x="76" y="1407"/>
                </a:lnTo>
                <a:lnTo>
                  <a:pt x="83" y="1402"/>
                </a:lnTo>
                <a:lnTo>
                  <a:pt x="90" y="1392"/>
                </a:lnTo>
                <a:lnTo>
                  <a:pt x="96" y="1377"/>
                </a:lnTo>
                <a:lnTo>
                  <a:pt x="142" y="1377"/>
                </a:lnTo>
                <a:lnTo>
                  <a:pt x="139" y="1388"/>
                </a:lnTo>
                <a:lnTo>
                  <a:pt x="133" y="1401"/>
                </a:lnTo>
                <a:lnTo>
                  <a:pt x="124" y="1413"/>
                </a:lnTo>
                <a:lnTo>
                  <a:pt x="111" y="1426"/>
                </a:lnTo>
                <a:lnTo>
                  <a:pt x="96" y="1435"/>
                </a:lnTo>
                <a:lnTo>
                  <a:pt x="80" y="1440"/>
                </a:lnTo>
                <a:lnTo>
                  <a:pt x="61" y="1441"/>
                </a:lnTo>
                <a:lnTo>
                  <a:pt x="46" y="1440"/>
                </a:lnTo>
                <a:lnTo>
                  <a:pt x="31" y="1437"/>
                </a:lnTo>
                <a:lnTo>
                  <a:pt x="20" y="1431"/>
                </a:lnTo>
                <a:lnTo>
                  <a:pt x="10" y="1420"/>
                </a:lnTo>
                <a:lnTo>
                  <a:pt x="4" y="1406"/>
                </a:lnTo>
                <a:lnTo>
                  <a:pt x="0" y="1391"/>
                </a:lnTo>
                <a:lnTo>
                  <a:pt x="0" y="1373"/>
                </a:lnTo>
                <a:lnTo>
                  <a:pt x="2" y="1355"/>
                </a:lnTo>
                <a:lnTo>
                  <a:pt x="10" y="1330"/>
                </a:lnTo>
                <a:lnTo>
                  <a:pt x="21" y="1310"/>
                </a:lnTo>
                <a:lnTo>
                  <a:pt x="34" y="1295"/>
                </a:lnTo>
                <a:lnTo>
                  <a:pt x="47" y="1285"/>
                </a:lnTo>
                <a:lnTo>
                  <a:pt x="62" y="1277"/>
                </a:lnTo>
                <a:lnTo>
                  <a:pt x="76" y="1272"/>
                </a:lnTo>
                <a:lnTo>
                  <a:pt x="87" y="1270"/>
                </a:lnTo>
                <a:close/>
                <a:moveTo>
                  <a:pt x="800" y="1269"/>
                </a:moveTo>
                <a:lnTo>
                  <a:pt x="815" y="1270"/>
                </a:lnTo>
                <a:lnTo>
                  <a:pt x="825" y="1274"/>
                </a:lnTo>
                <a:lnTo>
                  <a:pt x="833" y="1280"/>
                </a:lnTo>
                <a:lnTo>
                  <a:pt x="838" y="1287"/>
                </a:lnTo>
                <a:lnTo>
                  <a:pt x="842" y="1293"/>
                </a:lnTo>
                <a:lnTo>
                  <a:pt x="843" y="1300"/>
                </a:lnTo>
                <a:lnTo>
                  <a:pt x="843" y="1321"/>
                </a:lnTo>
                <a:lnTo>
                  <a:pt x="841" y="1332"/>
                </a:lnTo>
                <a:lnTo>
                  <a:pt x="837" y="1348"/>
                </a:lnTo>
                <a:lnTo>
                  <a:pt x="818" y="1437"/>
                </a:lnTo>
                <a:lnTo>
                  <a:pt x="770" y="1437"/>
                </a:lnTo>
                <a:lnTo>
                  <a:pt x="791" y="1335"/>
                </a:lnTo>
                <a:lnTo>
                  <a:pt x="792" y="1330"/>
                </a:lnTo>
                <a:lnTo>
                  <a:pt x="793" y="1326"/>
                </a:lnTo>
                <a:lnTo>
                  <a:pt x="793" y="1321"/>
                </a:lnTo>
                <a:lnTo>
                  <a:pt x="792" y="1317"/>
                </a:lnTo>
                <a:lnTo>
                  <a:pt x="790" y="1311"/>
                </a:lnTo>
                <a:lnTo>
                  <a:pt x="782" y="1306"/>
                </a:lnTo>
                <a:lnTo>
                  <a:pt x="772" y="1303"/>
                </a:lnTo>
                <a:lnTo>
                  <a:pt x="762" y="1305"/>
                </a:lnTo>
                <a:lnTo>
                  <a:pt x="752" y="1310"/>
                </a:lnTo>
                <a:lnTo>
                  <a:pt x="745" y="1316"/>
                </a:lnTo>
                <a:lnTo>
                  <a:pt x="739" y="1325"/>
                </a:lnTo>
                <a:lnTo>
                  <a:pt x="734" y="1341"/>
                </a:lnTo>
                <a:lnTo>
                  <a:pt x="714" y="1437"/>
                </a:lnTo>
                <a:lnTo>
                  <a:pt x="665" y="1437"/>
                </a:lnTo>
                <a:lnTo>
                  <a:pt x="694" y="1302"/>
                </a:lnTo>
                <a:lnTo>
                  <a:pt x="694" y="1300"/>
                </a:lnTo>
                <a:lnTo>
                  <a:pt x="696" y="1291"/>
                </a:lnTo>
                <a:lnTo>
                  <a:pt x="698" y="1282"/>
                </a:lnTo>
                <a:lnTo>
                  <a:pt x="699" y="1272"/>
                </a:lnTo>
                <a:lnTo>
                  <a:pt x="745" y="1272"/>
                </a:lnTo>
                <a:lnTo>
                  <a:pt x="741" y="1297"/>
                </a:lnTo>
                <a:lnTo>
                  <a:pt x="746" y="1291"/>
                </a:lnTo>
                <a:lnTo>
                  <a:pt x="755" y="1284"/>
                </a:lnTo>
                <a:lnTo>
                  <a:pt x="766" y="1276"/>
                </a:lnTo>
                <a:lnTo>
                  <a:pt x="781" y="1271"/>
                </a:lnTo>
                <a:lnTo>
                  <a:pt x="800" y="1269"/>
                </a:lnTo>
                <a:close/>
                <a:moveTo>
                  <a:pt x="3464" y="1267"/>
                </a:moveTo>
                <a:lnTo>
                  <a:pt x="3478" y="1269"/>
                </a:lnTo>
                <a:lnTo>
                  <a:pt x="3492" y="1272"/>
                </a:lnTo>
                <a:lnTo>
                  <a:pt x="3505" y="1280"/>
                </a:lnTo>
                <a:lnTo>
                  <a:pt x="3515" y="1291"/>
                </a:lnTo>
                <a:lnTo>
                  <a:pt x="3522" y="1307"/>
                </a:lnTo>
                <a:lnTo>
                  <a:pt x="3524" y="1330"/>
                </a:lnTo>
                <a:lnTo>
                  <a:pt x="3523" y="1351"/>
                </a:lnTo>
                <a:lnTo>
                  <a:pt x="3519" y="1367"/>
                </a:lnTo>
                <a:lnTo>
                  <a:pt x="3409" y="1367"/>
                </a:lnTo>
                <a:lnTo>
                  <a:pt x="3408" y="1373"/>
                </a:lnTo>
                <a:lnTo>
                  <a:pt x="3406" y="1381"/>
                </a:lnTo>
                <a:lnTo>
                  <a:pt x="3408" y="1390"/>
                </a:lnTo>
                <a:lnTo>
                  <a:pt x="3409" y="1397"/>
                </a:lnTo>
                <a:lnTo>
                  <a:pt x="3414" y="1405"/>
                </a:lnTo>
                <a:lnTo>
                  <a:pt x="3421" y="1410"/>
                </a:lnTo>
                <a:lnTo>
                  <a:pt x="3434" y="1411"/>
                </a:lnTo>
                <a:lnTo>
                  <a:pt x="3442" y="1410"/>
                </a:lnTo>
                <a:lnTo>
                  <a:pt x="3451" y="1407"/>
                </a:lnTo>
                <a:lnTo>
                  <a:pt x="3460" y="1400"/>
                </a:lnTo>
                <a:lnTo>
                  <a:pt x="3466" y="1388"/>
                </a:lnTo>
                <a:lnTo>
                  <a:pt x="3510" y="1388"/>
                </a:lnTo>
                <a:lnTo>
                  <a:pt x="3507" y="1398"/>
                </a:lnTo>
                <a:lnTo>
                  <a:pt x="3500" y="1411"/>
                </a:lnTo>
                <a:lnTo>
                  <a:pt x="3487" y="1425"/>
                </a:lnTo>
                <a:lnTo>
                  <a:pt x="3470" y="1435"/>
                </a:lnTo>
                <a:lnTo>
                  <a:pt x="3449" y="1441"/>
                </a:lnTo>
                <a:lnTo>
                  <a:pt x="3426" y="1443"/>
                </a:lnTo>
                <a:lnTo>
                  <a:pt x="3416" y="1443"/>
                </a:lnTo>
                <a:lnTo>
                  <a:pt x="3405" y="1441"/>
                </a:lnTo>
                <a:lnTo>
                  <a:pt x="3394" y="1437"/>
                </a:lnTo>
                <a:lnTo>
                  <a:pt x="3383" y="1432"/>
                </a:lnTo>
                <a:lnTo>
                  <a:pt x="3373" y="1422"/>
                </a:lnTo>
                <a:lnTo>
                  <a:pt x="3365" y="1410"/>
                </a:lnTo>
                <a:lnTo>
                  <a:pt x="3362" y="1395"/>
                </a:lnTo>
                <a:lnTo>
                  <a:pt x="3362" y="1377"/>
                </a:lnTo>
                <a:lnTo>
                  <a:pt x="3365" y="1358"/>
                </a:lnTo>
                <a:lnTo>
                  <a:pt x="3370" y="1342"/>
                </a:lnTo>
                <a:lnTo>
                  <a:pt x="3376" y="1325"/>
                </a:lnTo>
                <a:lnTo>
                  <a:pt x="3386" y="1308"/>
                </a:lnTo>
                <a:lnTo>
                  <a:pt x="3399" y="1293"/>
                </a:lnTo>
                <a:lnTo>
                  <a:pt x="3415" y="1281"/>
                </a:lnTo>
                <a:lnTo>
                  <a:pt x="3439" y="1271"/>
                </a:lnTo>
                <a:lnTo>
                  <a:pt x="3464" y="1267"/>
                </a:lnTo>
                <a:close/>
                <a:moveTo>
                  <a:pt x="3893" y="1225"/>
                </a:moveTo>
                <a:lnTo>
                  <a:pt x="3883" y="1274"/>
                </a:lnTo>
                <a:lnTo>
                  <a:pt x="3921" y="1274"/>
                </a:lnTo>
                <a:lnTo>
                  <a:pt x="3914" y="1306"/>
                </a:lnTo>
                <a:lnTo>
                  <a:pt x="3875" y="1306"/>
                </a:lnTo>
                <a:lnTo>
                  <a:pt x="3859" y="1380"/>
                </a:lnTo>
                <a:lnTo>
                  <a:pt x="3858" y="1388"/>
                </a:lnTo>
                <a:lnTo>
                  <a:pt x="3858" y="1395"/>
                </a:lnTo>
                <a:lnTo>
                  <a:pt x="3860" y="1400"/>
                </a:lnTo>
                <a:lnTo>
                  <a:pt x="3865" y="1403"/>
                </a:lnTo>
                <a:lnTo>
                  <a:pt x="3876" y="1405"/>
                </a:lnTo>
                <a:lnTo>
                  <a:pt x="3885" y="1405"/>
                </a:lnTo>
                <a:lnTo>
                  <a:pt x="3889" y="1403"/>
                </a:lnTo>
                <a:lnTo>
                  <a:pt x="3893" y="1403"/>
                </a:lnTo>
                <a:lnTo>
                  <a:pt x="3885" y="1435"/>
                </a:lnTo>
                <a:lnTo>
                  <a:pt x="3870" y="1438"/>
                </a:lnTo>
                <a:lnTo>
                  <a:pt x="3858" y="1440"/>
                </a:lnTo>
                <a:lnTo>
                  <a:pt x="3848" y="1440"/>
                </a:lnTo>
                <a:lnTo>
                  <a:pt x="3832" y="1438"/>
                </a:lnTo>
                <a:lnTo>
                  <a:pt x="3820" y="1435"/>
                </a:lnTo>
                <a:lnTo>
                  <a:pt x="3813" y="1430"/>
                </a:lnTo>
                <a:lnTo>
                  <a:pt x="3809" y="1423"/>
                </a:lnTo>
                <a:lnTo>
                  <a:pt x="3807" y="1416"/>
                </a:lnTo>
                <a:lnTo>
                  <a:pt x="3807" y="1408"/>
                </a:lnTo>
                <a:lnTo>
                  <a:pt x="3809" y="1396"/>
                </a:lnTo>
                <a:lnTo>
                  <a:pt x="3828" y="1306"/>
                </a:lnTo>
                <a:lnTo>
                  <a:pt x="3796" y="1306"/>
                </a:lnTo>
                <a:lnTo>
                  <a:pt x="3803" y="1274"/>
                </a:lnTo>
                <a:lnTo>
                  <a:pt x="3834" y="1274"/>
                </a:lnTo>
                <a:lnTo>
                  <a:pt x="3842" y="1242"/>
                </a:lnTo>
                <a:lnTo>
                  <a:pt x="3893" y="1225"/>
                </a:lnTo>
                <a:close/>
                <a:moveTo>
                  <a:pt x="1245" y="1225"/>
                </a:moveTo>
                <a:lnTo>
                  <a:pt x="1234" y="1274"/>
                </a:lnTo>
                <a:lnTo>
                  <a:pt x="1273" y="1274"/>
                </a:lnTo>
                <a:lnTo>
                  <a:pt x="1266" y="1306"/>
                </a:lnTo>
                <a:lnTo>
                  <a:pt x="1227" y="1306"/>
                </a:lnTo>
                <a:lnTo>
                  <a:pt x="1211" y="1380"/>
                </a:lnTo>
                <a:lnTo>
                  <a:pt x="1210" y="1388"/>
                </a:lnTo>
                <a:lnTo>
                  <a:pt x="1210" y="1395"/>
                </a:lnTo>
                <a:lnTo>
                  <a:pt x="1213" y="1400"/>
                </a:lnTo>
                <a:lnTo>
                  <a:pt x="1218" y="1403"/>
                </a:lnTo>
                <a:lnTo>
                  <a:pt x="1227" y="1405"/>
                </a:lnTo>
                <a:lnTo>
                  <a:pt x="1236" y="1405"/>
                </a:lnTo>
                <a:lnTo>
                  <a:pt x="1241" y="1403"/>
                </a:lnTo>
                <a:lnTo>
                  <a:pt x="1245" y="1403"/>
                </a:lnTo>
                <a:lnTo>
                  <a:pt x="1237" y="1435"/>
                </a:lnTo>
                <a:lnTo>
                  <a:pt x="1222" y="1438"/>
                </a:lnTo>
                <a:lnTo>
                  <a:pt x="1210" y="1440"/>
                </a:lnTo>
                <a:lnTo>
                  <a:pt x="1200" y="1440"/>
                </a:lnTo>
                <a:lnTo>
                  <a:pt x="1184" y="1438"/>
                </a:lnTo>
                <a:lnTo>
                  <a:pt x="1173" y="1435"/>
                </a:lnTo>
                <a:lnTo>
                  <a:pt x="1165" y="1430"/>
                </a:lnTo>
                <a:lnTo>
                  <a:pt x="1162" y="1423"/>
                </a:lnTo>
                <a:lnTo>
                  <a:pt x="1159" y="1416"/>
                </a:lnTo>
                <a:lnTo>
                  <a:pt x="1159" y="1402"/>
                </a:lnTo>
                <a:lnTo>
                  <a:pt x="1160" y="1396"/>
                </a:lnTo>
                <a:lnTo>
                  <a:pt x="1180" y="1306"/>
                </a:lnTo>
                <a:lnTo>
                  <a:pt x="1149" y="1306"/>
                </a:lnTo>
                <a:lnTo>
                  <a:pt x="1155" y="1274"/>
                </a:lnTo>
                <a:lnTo>
                  <a:pt x="1186" y="1274"/>
                </a:lnTo>
                <a:lnTo>
                  <a:pt x="1194" y="1242"/>
                </a:lnTo>
                <a:lnTo>
                  <a:pt x="1245" y="1225"/>
                </a:lnTo>
                <a:close/>
                <a:moveTo>
                  <a:pt x="449" y="1225"/>
                </a:moveTo>
                <a:lnTo>
                  <a:pt x="438" y="1274"/>
                </a:lnTo>
                <a:lnTo>
                  <a:pt x="504" y="1274"/>
                </a:lnTo>
                <a:lnTo>
                  <a:pt x="510" y="1242"/>
                </a:lnTo>
                <a:lnTo>
                  <a:pt x="562" y="1225"/>
                </a:lnTo>
                <a:lnTo>
                  <a:pt x="551" y="1274"/>
                </a:lnTo>
                <a:lnTo>
                  <a:pt x="589" y="1274"/>
                </a:lnTo>
                <a:lnTo>
                  <a:pt x="583" y="1306"/>
                </a:lnTo>
                <a:lnTo>
                  <a:pt x="545" y="1306"/>
                </a:lnTo>
                <a:lnTo>
                  <a:pt x="529" y="1380"/>
                </a:lnTo>
                <a:lnTo>
                  <a:pt x="527" y="1388"/>
                </a:lnTo>
                <a:lnTo>
                  <a:pt x="527" y="1395"/>
                </a:lnTo>
                <a:lnTo>
                  <a:pt x="530" y="1400"/>
                </a:lnTo>
                <a:lnTo>
                  <a:pt x="535" y="1403"/>
                </a:lnTo>
                <a:lnTo>
                  <a:pt x="545" y="1405"/>
                </a:lnTo>
                <a:lnTo>
                  <a:pt x="553" y="1405"/>
                </a:lnTo>
                <a:lnTo>
                  <a:pt x="558" y="1403"/>
                </a:lnTo>
                <a:lnTo>
                  <a:pt x="562" y="1403"/>
                </a:lnTo>
                <a:lnTo>
                  <a:pt x="555" y="1435"/>
                </a:lnTo>
                <a:lnTo>
                  <a:pt x="540" y="1438"/>
                </a:lnTo>
                <a:lnTo>
                  <a:pt x="526" y="1440"/>
                </a:lnTo>
                <a:lnTo>
                  <a:pt x="516" y="1440"/>
                </a:lnTo>
                <a:lnTo>
                  <a:pt x="501" y="1438"/>
                </a:lnTo>
                <a:lnTo>
                  <a:pt x="490" y="1435"/>
                </a:lnTo>
                <a:lnTo>
                  <a:pt x="483" y="1430"/>
                </a:lnTo>
                <a:lnTo>
                  <a:pt x="478" y="1423"/>
                </a:lnTo>
                <a:lnTo>
                  <a:pt x="476" y="1416"/>
                </a:lnTo>
                <a:lnTo>
                  <a:pt x="476" y="1402"/>
                </a:lnTo>
                <a:lnTo>
                  <a:pt x="478" y="1396"/>
                </a:lnTo>
                <a:lnTo>
                  <a:pt x="496" y="1306"/>
                </a:lnTo>
                <a:lnTo>
                  <a:pt x="432" y="1306"/>
                </a:lnTo>
                <a:lnTo>
                  <a:pt x="415" y="1380"/>
                </a:lnTo>
                <a:lnTo>
                  <a:pt x="414" y="1388"/>
                </a:lnTo>
                <a:lnTo>
                  <a:pt x="414" y="1395"/>
                </a:lnTo>
                <a:lnTo>
                  <a:pt x="417" y="1400"/>
                </a:lnTo>
                <a:lnTo>
                  <a:pt x="422" y="1403"/>
                </a:lnTo>
                <a:lnTo>
                  <a:pt x="433" y="1405"/>
                </a:lnTo>
                <a:lnTo>
                  <a:pt x="440" y="1405"/>
                </a:lnTo>
                <a:lnTo>
                  <a:pt x="445" y="1403"/>
                </a:lnTo>
                <a:lnTo>
                  <a:pt x="449" y="1403"/>
                </a:lnTo>
                <a:lnTo>
                  <a:pt x="441" y="1435"/>
                </a:lnTo>
                <a:lnTo>
                  <a:pt x="427" y="1438"/>
                </a:lnTo>
                <a:lnTo>
                  <a:pt x="414" y="1440"/>
                </a:lnTo>
                <a:lnTo>
                  <a:pt x="404" y="1440"/>
                </a:lnTo>
                <a:lnTo>
                  <a:pt x="388" y="1438"/>
                </a:lnTo>
                <a:lnTo>
                  <a:pt x="377" y="1435"/>
                </a:lnTo>
                <a:lnTo>
                  <a:pt x="369" y="1430"/>
                </a:lnTo>
                <a:lnTo>
                  <a:pt x="366" y="1423"/>
                </a:lnTo>
                <a:lnTo>
                  <a:pt x="363" y="1416"/>
                </a:lnTo>
                <a:lnTo>
                  <a:pt x="363" y="1402"/>
                </a:lnTo>
                <a:lnTo>
                  <a:pt x="364" y="1396"/>
                </a:lnTo>
                <a:lnTo>
                  <a:pt x="384" y="1306"/>
                </a:lnTo>
                <a:lnTo>
                  <a:pt x="352" y="1306"/>
                </a:lnTo>
                <a:lnTo>
                  <a:pt x="359" y="1274"/>
                </a:lnTo>
                <a:lnTo>
                  <a:pt x="391" y="1274"/>
                </a:lnTo>
                <a:lnTo>
                  <a:pt x="398" y="1242"/>
                </a:lnTo>
                <a:lnTo>
                  <a:pt x="449" y="1225"/>
                </a:lnTo>
                <a:close/>
                <a:moveTo>
                  <a:pt x="3750" y="1202"/>
                </a:moveTo>
                <a:lnTo>
                  <a:pt x="3801" y="1202"/>
                </a:lnTo>
                <a:lnTo>
                  <a:pt x="3792" y="1245"/>
                </a:lnTo>
                <a:lnTo>
                  <a:pt x="3741" y="1245"/>
                </a:lnTo>
                <a:lnTo>
                  <a:pt x="3750" y="1202"/>
                </a:lnTo>
                <a:close/>
                <a:moveTo>
                  <a:pt x="3321" y="1202"/>
                </a:moveTo>
                <a:lnTo>
                  <a:pt x="3368" y="1202"/>
                </a:lnTo>
                <a:lnTo>
                  <a:pt x="3318" y="1437"/>
                </a:lnTo>
                <a:lnTo>
                  <a:pt x="3271" y="1437"/>
                </a:lnTo>
                <a:lnTo>
                  <a:pt x="3321" y="1202"/>
                </a:lnTo>
                <a:close/>
                <a:moveTo>
                  <a:pt x="2190" y="1202"/>
                </a:moveTo>
                <a:lnTo>
                  <a:pt x="2237" y="1202"/>
                </a:lnTo>
                <a:lnTo>
                  <a:pt x="2217" y="1296"/>
                </a:lnTo>
                <a:lnTo>
                  <a:pt x="2222" y="1290"/>
                </a:lnTo>
                <a:lnTo>
                  <a:pt x="2231" y="1284"/>
                </a:lnTo>
                <a:lnTo>
                  <a:pt x="2241" y="1277"/>
                </a:lnTo>
                <a:lnTo>
                  <a:pt x="2255" y="1272"/>
                </a:lnTo>
                <a:lnTo>
                  <a:pt x="2271" y="1271"/>
                </a:lnTo>
                <a:lnTo>
                  <a:pt x="2287" y="1274"/>
                </a:lnTo>
                <a:lnTo>
                  <a:pt x="2299" y="1279"/>
                </a:lnTo>
                <a:lnTo>
                  <a:pt x="2308" y="1285"/>
                </a:lnTo>
                <a:lnTo>
                  <a:pt x="2313" y="1293"/>
                </a:lnTo>
                <a:lnTo>
                  <a:pt x="2316" y="1303"/>
                </a:lnTo>
                <a:lnTo>
                  <a:pt x="2317" y="1318"/>
                </a:lnTo>
                <a:lnTo>
                  <a:pt x="2314" y="1337"/>
                </a:lnTo>
                <a:lnTo>
                  <a:pt x="2293" y="1437"/>
                </a:lnTo>
                <a:lnTo>
                  <a:pt x="2246" y="1437"/>
                </a:lnTo>
                <a:lnTo>
                  <a:pt x="2267" y="1338"/>
                </a:lnTo>
                <a:lnTo>
                  <a:pt x="2268" y="1333"/>
                </a:lnTo>
                <a:lnTo>
                  <a:pt x="2268" y="1321"/>
                </a:lnTo>
                <a:lnTo>
                  <a:pt x="2267" y="1315"/>
                </a:lnTo>
                <a:lnTo>
                  <a:pt x="2263" y="1308"/>
                </a:lnTo>
                <a:lnTo>
                  <a:pt x="2257" y="1305"/>
                </a:lnTo>
                <a:lnTo>
                  <a:pt x="2247" y="1303"/>
                </a:lnTo>
                <a:lnTo>
                  <a:pt x="2239" y="1305"/>
                </a:lnTo>
                <a:lnTo>
                  <a:pt x="2230" y="1307"/>
                </a:lnTo>
                <a:lnTo>
                  <a:pt x="2221" y="1313"/>
                </a:lnTo>
                <a:lnTo>
                  <a:pt x="2215" y="1323"/>
                </a:lnTo>
                <a:lnTo>
                  <a:pt x="2210" y="1337"/>
                </a:lnTo>
                <a:lnTo>
                  <a:pt x="2189" y="1437"/>
                </a:lnTo>
                <a:lnTo>
                  <a:pt x="2140" y="1437"/>
                </a:lnTo>
                <a:lnTo>
                  <a:pt x="2190" y="1202"/>
                </a:lnTo>
                <a:close/>
                <a:moveTo>
                  <a:pt x="1313" y="1202"/>
                </a:moveTo>
                <a:lnTo>
                  <a:pt x="1361" y="1202"/>
                </a:lnTo>
                <a:lnTo>
                  <a:pt x="1341" y="1296"/>
                </a:lnTo>
                <a:lnTo>
                  <a:pt x="1346" y="1290"/>
                </a:lnTo>
                <a:lnTo>
                  <a:pt x="1354" y="1284"/>
                </a:lnTo>
                <a:lnTo>
                  <a:pt x="1364" y="1277"/>
                </a:lnTo>
                <a:lnTo>
                  <a:pt x="1378" y="1272"/>
                </a:lnTo>
                <a:lnTo>
                  <a:pt x="1394" y="1271"/>
                </a:lnTo>
                <a:lnTo>
                  <a:pt x="1410" y="1274"/>
                </a:lnTo>
                <a:lnTo>
                  <a:pt x="1423" y="1279"/>
                </a:lnTo>
                <a:lnTo>
                  <a:pt x="1431" y="1285"/>
                </a:lnTo>
                <a:lnTo>
                  <a:pt x="1436" y="1293"/>
                </a:lnTo>
                <a:lnTo>
                  <a:pt x="1439" y="1303"/>
                </a:lnTo>
                <a:lnTo>
                  <a:pt x="1440" y="1318"/>
                </a:lnTo>
                <a:lnTo>
                  <a:pt x="1438" y="1337"/>
                </a:lnTo>
                <a:lnTo>
                  <a:pt x="1417" y="1437"/>
                </a:lnTo>
                <a:lnTo>
                  <a:pt x="1369" y="1437"/>
                </a:lnTo>
                <a:lnTo>
                  <a:pt x="1390" y="1338"/>
                </a:lnTo>
                <a:lnTo>
                  <a:pt x="1392" y="1333"/>
                </a:lnTo>
                <a:lnTo>
                  <a:pt x="1392" y="1321"/>
                </a:lnTo>
                <a:lnTo>
                  <a:pt x="1390" y="1315"/>
                </a:lnTo>
                <a:lnTo>
                  <a:pt x="1387" y="1308"/>
                </a:lnTo>
                <a:lnTo>
                  <a:pt x="1380" y="1305"/>
                </a:lnTo>
                <a:lnTo>
                  <a:pt x="1370" y="1303"/>
                </a:lnTo>
                <a:lnTo>
                  <a:pt x="1362" y="1305"/>
                </a:lnTo>
                <a:lnTo>
                  <a:pt x="1353" y="1307"/>
                </a:lnTo>
                <a:lnTo>
                  <a:pt x="1344" y="1313"/>
                </a:lnTo>
                <a:lnTo>
                  <a:pt x="1338" y="1323"/>
                </a:lnTo>
                <a:lnTo>
                  <a:pt x="1333" y="1337"/>
                </a:lnTo>
                <a:lnTo>
                  <a:pt x="1312" y="1437"/>
                </a:lnTo>
                <a:lnTo>
                  <a:pt x="1264" y="1437"/>
                </a:lnTo>
                <a:lnTo>
                  <a:pt x="1313" y="1202"/>
                </a:lnTo>
                <a:close/>
                <a:moveTo>
                  <a:pt x="627" y="1202"/>
                </a:moveTo>
                <a:lnTo>
                  <a:pt x="679" y="1202"/>
                </a:lnTo>
                <a:lnTo>
                  <a:pt x="669" y="1245"/>
                </a:lnTo>
                <a:lnTo>
                  <a:pt x="618" y="1245"/>
                </a:lnTo>
                <a:lnTo>
                  <a:pt x="627" y="1202"/>
                </a:lnTo>
                <a:close/>
                <a:moveTo>
                  <a:pt x="1905" y="764"/>
                </a:moveTo>
                <a:lnTo>
                  <a:pt x="1908" y="792"/>
                </a:lnTo>
                <a:lnTo>
                  <a:pt x="1915" y="815"/>
                </a:lnTo>
                <a:lnTo>
                  <a:pt x="1925" y="834"/>
                </a:lnTo>
                <a:lnTo>
                  <a:pt x="1940" y="850"/>
                </a:lnTo>
                <a:lnTo>
                  <a:pt x="1957" y="861"/>
                </a:lnTo>
                <a:lnTo>
                  <a:pt x="1979" y="870"/>
                </a:lnTo>
                <a:lnTo>
                  <a:pt x="2002" y="875"/>
                </a:lnTo>
                <a:lnTo>
                  <a:pt x="2028" y="876"/>
                </a:lnTo>
                <a:lnTo>
                  <a:pt x="2071" y="874"/>
                </a:lnTo>
                <a:lnTo>
                  <a:pt x="2113" y="868"/>
                </a:lnTo>
                <a:lnTo>
                  <a:pt x="2138" y="764"/>
                </a:lnTo>
                <a:lnTo>
                  <a:pt x="1905" y="764"/>
                </a:lnTo>
                <a:close/>
                <a:moveTo>
                  <a:pt x="1583" y="566"/>
                </a:moveTo>
                <a:lnTo>
                  <a:pt x="1469" y="744"/>
                </a:lnTo>
                <a:lnTo>
                  <a:pt x="1545" y="744"/>
                </a:lnTo>
                <a:lnTo>
                  <a:pt x="1583" y="566"/>
                </a:lnTo>
                <a:close/>
                <a:moveTo>
                  <a:pt x="1214" y="558"/>
                </a:moveTo>
                <a:lnTo>
                  <a:pt x="1160" y="744"/>
                </a:lnTo>
                <a:lnTo>
                  <a:pt x="1215" y="744"/>
                </a:lnTo>
                <a:lnTo>
                  <a:pt x="1214" y="558"/>
                </a:lnTo>
                <a:close/>
                <a:moveTo>
                  <a:pt x="769" y="528"/>
                </a:moveTo>
                <a:lnTo>
                  <a:pt x="752" y="593"/>
                </a:lnTo>
                <a:lnTo>
                  <a:pt x="745" y="619"/>
                </a:lnTo>
                <a:lnTo>
                  <a:pt x="730" y="675"/>
                </a:lnTo>
                <a:lnTo>
                  <a:pt x="781" y="675"/>
                </a:lnTo>
                <a:lnTo>
                  <a:pt x="788" y="674"/>
                </a:lnTo>
                <a:lnTo>
                  <a:pt x="796" y="674"/>
                </a:lnTo>
                <a:lnTo>
                  <a:pt x="820" y="670"/>
                </a:lnTo>
                <a:lnTo>
                  <a:pt x="839" y="665"/>
                </a:lnTo>
                <a:lnTo>
                  <a:pt x="856" y="657"/>
                </a:lnTo>
                <a:lnTo>
                  <a:pt x="867" y="647"/>
                </a:lnTo>
                <a:lnTo>
                  <a:pt x="877" y="633"/>
                </a:lnTo>
                <a:lnTo>
                  <a:pt x="885" y="618"/>
                </a:lnTo>
                <a:lnTo>
                  <a:pt x="892" y="599"/>
                </a:lnTo>
                <a:lnTo>
                  <a:pt x="897" y="581"/>
                </a:lnTo>
                <a:lnTo>
                  <a:pt x="899" y="566"/>
                </a:lnTo>
                <a:lnTo>
                  <a:pt x="898" y="553"/>
                </a:lnTo>
                <a:lnTo>
                  <a:pt x="894" y="544"/>
                </a:lnTo>
                <a:lnTo>
                  <a:pt x="887" y="537"/>
                </a:lnTo>
                <a:lnTo>
                  <a:pt x="874" y="533"/>
                </a:lnTo>
                <a:lnTo>
                  <a:pt x="859" y="529"/>
                </a:lnTo>
                <a:lnTo>
                  <a:pt x="839" y="528"/>
                </a:lnTo>
                <a:lnTo>
                  <a:pt x="769" y="528"/>
                </a:lnTo>
                <a:close/>
                <a:moveTo>
                  <a:pt x="1908" y="20"/>
                </a:moveTo>
                <a:lnTo>
                  <a:pt x="1908" y="476"/>
                </a:lnTo>
                <a:lnTo>
                  <a:pt x="1946" y="454"/>
                </a:lnTo>
                <a:lnTo>
                  <a:pt x="1985" y="438"/>
                </a:lnTo>
                <a:lnTo>
                  <a:pt x="2023" y="427"/>
                </a:lnTo>
                <a:lnTo>
                  <a:pt x="2062" y="421"/>
                </a:lnTo>
                <a:lnTo>
                  <a:pt x="2097" y="417"/>
                </a:lnTo>
                <a:lnTo>
                  <a:pt x="2129" y="416"/>
                </a:lnTo>
                <a:lnTo>
                  <a:pt x="2169" y="417"/>
                </a:lnTo>
                <a:lnTo>
                  <a:pt x="2206" y="422"/>
                </a:lnTo>
                <a:lnTo>
                  <a:pt x="2239" y="431"/>
                </a:lnTo>
                <a:lnTo>
                  <a:pt x="2267" y="442"/>
                </a:lnTo>
                <a:lnTo>
                  <a:pt x="2291" y="458"/>
                </a:lnTo>
                <a:lnTo>
                  <a:pt x="2309" y="478"/>
                </a:lnTo>
                <a:lnTo>
                  <a:pt x="2321" y="499"/>
                </a:lnTo>
                <a:lnTo>
                  <a:pt x="2327" y="519"/>
                </a:lnTo>
                <a:lnTo>
                  <a:pt x="2329" y="539"/>
                </a:lnTo>
                <a:lnTo>
                  <a:pt x="2328" y="559"/>
                </a:lnTo>
                <a:lnTo>
                  <a:pt x="2326" y="576"/>
                </a:lnTo>
                <a:lnTo>
                  <a:pt x="2322" y="591"/>
                </a:lnTo>
                <a:lnTo>
                  <a:pt x="2171" y="591"/>
                </a:lnTo>
                <a:lnTo>
                  <a:pt x="2171" y="572"/>
                </a:lnTo>
                <a:lnTo>
                  <a:pt x="2168" y="556"/>
                </a:lnTo>
                <a:lnTo>
                  <a:pt x="2161" y="543"/>
                </a:lnTo>
                <a:lnTo>
                  <a:pt x="2151" y="534"/>
                </a:lnTo>
                <a:lnTo>
                  <a:pt x="2139" y="527"/>
                </a:lnTo>
                <a:lnTo>
                  <a:pt x="2127" y="523"/>
                </a:lnTo>
                <a:lnTo>
                  <a:pt x="2112" y="521"/>
                </a:lnTo>
                <a:lnTo>
                  <a:pt x="2097" y="519"/>
                </a:lnTo>
                <a:lnTo>
                  <a:pt x="2064" y="523"/>
                </a:lnTo>
                <a:lnTo>
                  <a:pt x="2035" y="532"/>
                </a:lnTo>
                <a:lnTo>
                  <a:pt x="2008" y="546"/>
                </a:lnTo>
                <a:lnTo>
                  <a:pt x="1985" y="564"/>
                </a:lnTo>
                <a:lnTo>
                  <a:pt x="1965" y="587"/>
                </a:lnTo>
                <a:lnTo>
                  <a:pt x="1948" y="612"/>
                </a:lnTo>
                <a:lnTo>
                  <a:pt x="1933" y="639"/>
                </a:lnTo>
                <a:lnTo>
                  <a:pt x="1921" y="668"/>
                </a:lnTo>
                <a:lnTo>
                  <a:pt x="1913" y="698"/>
                </a:lnTo>
                <a:lnTo>
                  <a:pt x="1910" y="714"/>
                </a:lnTo>
                <a:lnTo>
                  <a:pt x="1908" y="728"/>
                </a:lnTo>
                <a:lnTo>
                  <a:pt x="1908" y="744"/>
                </a:lnTo>
                <a:lnTo>
                  <a:pt x="2030" y="744"/>
                </a:lnTo>
                <a:lnTo>
                  <a:pt x="2051" y="662"/>
                </a:lnTo>
                <a:lnTo>
                  <a:pt x="2303" y="662"/>
                </a:lnTo>
                <a:lnTo>
                  <a:pt x="2282" y="744"/>
                </a:lnTo>
                <a:lnTo>
                  <a:pt x="2408" y="744"/>
                </a:lnTo>
                <a:lnTo>
                  <a:pt x="2408" y="20"/>
                </a:lnTo>
                <a:lnTo>
                  <a:pt x="1908" y="20"/>
                </a:lnTo>
                <a:close/>
                <a:moveTo>
                  <a:pt x="1323" y="20"/>
                </a:moveTo>
                <a:lnTo>
                  <a:pt x="1323" y="744"/>
                </a:lnTo>
                <a:lnTo>
                  <a:pt x="1337" y="744"/>
                </a:lnTo>
                <a:lnTo>
                  <a:pt x="1527" y="446"/>
                </a:lnTo>
                <a:lnTo>
                  <a:pt x="1739" y="446"/>
                </a:lnTo>
                <a:lnTo>
                  <a:pt x="1675" y="744"/>
                </a:lnTo>
                <a:lnTo>
                  <a:pt x="1750" y="744"/>
                </a:lnTo>
                <a:lnTo>
                  <a:pt x="1752" y="723"/>
                </a:lnTo>
                <a:lnTo>
                  <a:pt x="1757" y="702"/>
                </a:lnTo>
                <a:lnTo>
                  <a:pt x="1767" y="668"/>
                </a:lnTo>
                <a:lnTo>
                  <a:pt x="1781" y="632"/>
                </a:lnTo>
                <a:lnTo>
                  <a:pt x="1801" y="594"/>
                </a:lnTo>
                <a:lnTo>
                  <a:pt x="1824" y="558"/>
                </a:lnTo>
                <a:lnTo>
                  <a:pt x="1824" y="20"/>
                </a:lnTo>
                <a:lnTo>
                  <a:pt x="1323" y="20"/>
                </a:lnTo>
                <a:close/>
                <a:moveTo>
                  <a:pt x="740" y="20"/>
                </a:moveTo>
                <a:lnTo>
                  <a:pt x="740" y="446"/>
                </a:lnTo>
                <a:lnTo>
                  <a:pt x="769" y="446"/>
                </a:lnTo>
                <a:lnTo>
                  <a:pt x="786" y="444"/>
                </a:lnTo>
                <a:lnTo>
                  <a:pt x="892" y="444"/>
                </a:lnTo>
                <a:lnTo>
                  <a:pt x="918" y="447"/>
                </a:lnTo>
                <a:lnTo>
                  <a:pt x="943" y="451"/>
                </a:lnTo>
                <a:lnTo>
                  <a:pt x="965" y="457"/>
                </a:lnTo>
                <a:lnTo>
                  <a:pt x="985" y="467"/>
                </a:lnTo>
                <a:lnTo>
                  <a:pt x="1001" y="482"/>
                </a:lnTo>
                <a:lnTo>
                  <a:pt x="1012" y="499"/>
                </a:lnTo>
                <a:lnTo>
                  <a:pt x="1020" y="519"/>
                </a:lnTo>
                <a:lnTo>
                  <a:pt x="1024" y="543"/>
                </a:lnTo>
                <a:lnTo>
                  <a:pt x="1022" y="571"/>
                </a:lnTo>
                <a:lnTo>
                  <a:pt x="1019" y="602"/>
                </a:lnTo>
                <a:lnTo>
                  <a:pt x="1010" y="636"/>
                </a:lnTo>
                <a:lnTo>
                  <a:pt x="996" y="665"/>
                </a:lnTo>
                <a:lnTo>
                  <a:pt x="977" y="690"/>
                </a:lnTo>
                <a:lnTo>
                  <a:pt x="955" y="713"/>
                </a:lnTo>
                <a:lnTo>
                  <a:pt x="928" y="730"/>
                </a:lnTo>
                <a:lnTo>
                  <a:pt x="897" y="744"/>
                </a:lnTo>
                <a:lnTo>
                  <a:pt x="1030" y="744"/>
                </a:lnTo>
                <a:lnTo>
                  <a:pt x="1116" y="446"/>
                </a:lnTo>
                <a:lnTo>
                  <a:pt x="1241" y="446"/>
                </a:lnTo>
                <a:lnTo>
                  <a:pt x="1241" y="20"/>
                </a:lnTo>
                <a:lnTo>
                  <a:pt x="740" y="20"/>
                </a:lnTo>
                <a:close/>
                <a:moveTo>
                  <a:pt x="157" y="20"/>
                </a:moveTo>
                <a:lnTo>
                  <a:pt x="157" y="446"/>
                </a:lnTo>
                <a:lnTo>
                  <a:pt x="277" y="446"/>
                </a:lnTo>
                <a:lnTo>
                  <a:pt x="213" y="660"/>
                </a:lnTo>
                <a:lnTo>
                  <a:pt x="412" y="446"/>
                </a:lnTo>
                <a:lnTo>
                  <a:pt x="575" y="446"/>
                </a:lnTo>
                <a:lnTo>
                  <a:pt x="321" y="707"/>
                </a:lnTo>
                <a:lnTo>
                  <a:pt x="340" y="744"/>
                </a:lnTo>
                <a:lnTo>
                  <a:pt x="575" y="744"/>
                </a:lnTo>
                <a:lnTo>
                  <a:pt x="577" y="737"/>
                </a:lnTo>
                <a:lnTo>
                  <a:pt x="649" y="498"/>
                </a:lnTo>
                <a:lnTo>
                  <a:pt x="657" y="472"/>
                </a:lnTo>
                <a:lnTo>
                  <a:pt x="657" y="20"/>
                </a:lnTo>
                <a:lnTo>
                  <a:pt x="157" y="20"/>
                </a:lnTo>
                <a:close/>
                <a:moveTo>
                  <a:pt x="138" y="0"/>
                </a:moveTo>
                <a:lnTo>
                  <a:pt x="677" y="0"/>
                </a:lnTo>
                <a:lnTo>
                  <a:pt x="677" y="446"/>
                </a:lnTo>
                <a:lnTo>
                  <a:pt x="721" y="446"/>
                </a:lnTo>
                <a:lnTo>
                  <a:pt x="721" y="0"/>
                </a:lnTo>
                <a:lnTo>
                  <a:pt x="1260" y="0"/>
                </a:lnTo>
                <a:lnTo>
                  <a:pt x="1260" y="446"/>
                </a:lnTo>
                <a:lnTo>
                  <a:pt x="1305" y="446"/>
                </a:lnTo>
                <a:lnTo>
                  <a:pt x="1305" y="0"/>
                </a:lnTo>
                <a:lnTo>
                  <a:pt x="1843" y="0"/>
                </a:lnTo>
                <a:lnTo>
                  <a:pt x="1843" y="532"/>
                </a:lnTo>
                <a:lnTo>
                  <a:pt x="1864" y="509"/>
                </a:lnTo>
                <a:lnTo>
                  <a:pt x="1888" y="489"/>
                </a:lnTo>
                <a:lnTo>
                  <a:pt x="1888" y="0"/>
                </a:lnTo>
                <a:lnTo>
                  <a:pt x="2428" y="0"/>
                </a:lnTo>
                <a:lnTo>
                  <a:pt x="2428" y="764"/>
                </a:lnTo>
                <a:lnTo>
                  <a:pt x="2277" y="764"/>
                </a:lnTo>
                <a:lnTo>
                  <a:pt x="2232" y="949"/>
                </a:lnTo>
                <a:lnTo>
                  <a:pt x="2170" y="961"/>
                </a:lnTo>
                <a:lnTo>
                  <a:pt x="2109" y="971"/>
                </a:lnTo>
                <a:lnTo>
                  <a:pt x="2048" y="976"/>
                </a:lnTo>
                <a:lnTo>
                  <a:pt x="1989" y="979"/>
                </a:lnTo>
                <a:lnTo>
                  <a:pt x="1962" y="979"/>
                </a:lnTo>
                <a:lnTo>
                  <a:pt x="1935" y="976"/>
                </a:lnTo>
                <a:lnTo>
                  <a:pt x="1906" y="971"/>
                </a:lnTo>
                <a:lnTo>
                  <a:pt x="1878" y="965"/>
                </a:lnTo>
                <a:lnTo>
                  <a:pt x="1851" y="955"/>
                </a:lnTo>
                <a:lnTo>
                  <a:pt x="1826" y="941"/>
                </a:lnTo>
                <a:lnTo>
                  <a:pt x="1802" y="924"/>
                </a:lnTo>
                <a:lnTo>
                  <a:pt x="1783" y="903"/>
                </a:lnTo>
                <a:lnTo>
                  <a:pt x="1768" y="879"/>
                </a:lnTo>
                <a:lnTo>
                  <a:pt x="1757" y="854"/>
                </a:lnTo>
                <a:lnTo>
                  <a:pt x="1751" y="825"/>
                </a:lnTo>
                <a:lnTo>
                  <a:pt x="1747" y="795"/>
                </a:lnTo>
                <a:lnTo>
                  <a:pt x="1747" y="764"/>
                </a:lnTo>
                <a:lnTo>
                  <a:pt x="1671" y="764"/>
                </a:lnTo>
                <a:lnTo>
                  <a:pt x="1629" y="968"/>
                </a:lnTo>
                <a:lnTo>
                  <a:pt x="1497" y="968"/>
                </a:lnTo>
                <a:lnTo>
                  <a:pt x="1541" y="764"/>
                </a:lnTo>
                <a:lnTo>
                  <a:pt x="1456" y="764"/>
                </a:lnTo>
                <a:lnTo>
                  <a:pt x="1328" y="968"/>
                </a:lnTo>
                <a:lnTo>
                  <a:pt x="1216" y="968"/>
                </a:lnTo>
                <a:lnTo>
                  <a:pt x="1215" y="764"/>
                </a:lnTo>
                <a:lnTo>
                  <a:pt x="1155" y="764"/>
                </a:lnTo>
                <a:lnTo>
                  <a:pt x="1098" y="968"/>
                </a:lnTo>
                <a:lnTo>
                  <a:pt x="965" y="968"/>
                </a:lnTo>
                <a:lnTo>
                  <a:pt x="1024" y="764"/>
                </a:lnTo>
                <a:lnTo>
                  <a:pt x="730" y="764"/>
                </a:lnTo>
                <a:lnTo>
                  <a:pt x="730" y="765"/>
                </a:lnTo>
                <a:lnTo>
                  <a:pt x="700" y="765"/>
                </a:lnTo>
                <a:lnTo>
                  <a:pt x="640" y="969"/>
                </a:lnTo>
                <a:lnTo>
                  <a:pt x="507" y="969"/>
                </a:lnTo>
                <a:lnTo>
                  <a:pt x="570" y="764"/>
                </a:lnTo>
                <a:lnTo>
                  <a:pt x="348" y="764"/>
                </a:lnTo>
                <a:lnTo>
                  <a:pt x="445" y="969"/>
                </a:lnTo>
                <a:lnTo>
                  <a:pt x="300" y="969"/>
                </a:lnTo>
                <a:lnTo>
                  <a:pt x="199" y="764"/>
                </a:lnTo>
                <a:lnTo>
                  <a:pt x="182" y="764"/>
                </a:lnTo>
                <a:lnTo>
                  <a:pt x="121" y="969"/>
                </a:lnTo>
                <a:lnTo>
                  <a:pt x="0" y="969"/>
                </a:lnTo>
                <a:lnTo>
                  <a:pt x="138" y="508"/>
                </a:lnTo>
                <a:lnTo>
                  <a:pt x="138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6" name="Title 9"/>
          <p:cNvSpPr>
            <a:spLocks noGrp="1"/>
          </p:cNvSpPr>
          <p:nvPr>
            <p:ph type="title"/>
          </p:nvPr>
        </p:nvSpPr>
        <p:spPr bwMode="gray">
          <a:xfrm>
            <a:off x="344489" y="1556792"/>
            <a:ext cx="3816424" cy="2016224"/>
          </a:xfrm>
          <a:noFill/>
          <a:ln w="9525">
            <a:noFill/>
            <a:miter lim="800000"/>
            <a:headEnd/>
            <a:tailEnd/>
          </a:ln>
        </p:spPr>
        <p:txBody>
          <a:bodyPr anchor="t">
            <a:normAutofit/>
          </a:bodyPr>
          <a:lstStyle>
            <a:lvl1pPr algn="l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dirty="0">
                <a:solidFill>
                  <a:schemeClr val="bg1"/>
                </a:solidFill>
                <a:latin typeface="+mj-lt"/>
              </a:defRPr>
            </a:lvl2pPr>
            <a:lvl3pPr>
              <a:defRPr lang="en-GB" sz="3000" b="1" dirty="0">
                <a:solidFill>
                  <a:schemeClr val="bg1"/>
                </a:solidFill>
                <a:latin typeface="+mj-lt"/>
              </a:defRPr>
            </a:lvl3pPr>
            <a:lvl4pPr>
              <a:defRPr lang="en-GB" sz="3000" b="1" dirty="0">
                <a:solidFill>
                  <a:schemeClr val="bg1"/>
                </a:solidFill>
                <a:latin typeface="+mj-lt"/>
              </a:defRPr>
            </a:lvl4pPr>
            <a:lvl5pPr>
              <a:defRPr lang="en-GB" sz="3000" b="1" dirty="0">
                <a:solidFill>
                  <a:schemeClr val="bg1"/>
                </a:solidFill>
                <a:latin typeface="+mj-lt"/>
              </a:defRPr>
            </a:lvl5pPr>
            <a:lvl6pPr>
              <a:defRPr lang="en-GB" sz="3000" b="1" dirty="0">
                <a:solidFill>
                  <a:schemeClr val="bg1"/>
                </a:solidFill>
                <a:latin typeface="+mj-lt"/>
              </a:defRPr>
            </a:lvl6pPr>
            <a:lvl7pPr>
              <a:defRPr lang="en-GB" sz="3000" b="1" dirty="0">
                <a:solidFill>
                  <a:schemeClr val="bg1"/>
                </a:solidFill>
                <a:latin typeface="+mj-lt"/>
              </a:defRPr>
            </a:lvl7pPr>
            <a:lvl8pPr>
              <a:defRPr lang="en-GB" sz="3000" b="1" dirty="0">
                <a:solidFill>
                  <a:schemeClr val="bg1"/>
                </a:solidFill>
                <a:latin typeface="+mj-lt"/>
              </a:defRPr>
            </a:lvl8pPr>
            <a:lvl9pPr>
              <a:defRPr sz="3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0"/>
          </p:nvPr>
        </p:nvSpPr>
        <p:spPr bwMode="gray">
          <a:xfrm>
            <a:off x="344488" y="3789363"/>
            <a:ext cx="3384550" cy="1079500"/>
          </a:xfr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defRPr lang="en-US" sz="12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endix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bgs_grid_report_apndx" hidden="1"/>
          <p:cNvGrpSpPr>
            <a:grpSpLocks/>
          </p:cNvGrpSpPr>
          <p:nvPr userDrawn="1"/>
        </p:nvGrpSpPr>
        <p:grpSpPr bwMode="auto">
          <a:xfrm>
            <a:off x="269875" y="1193800"/>
            <a:ext cx="9363075" cy="4895850"/>
            <a:chOff x="269875" y="1193800"/>
            <a:chExt cx="9363075" cy="4896000"/>
          </a:xfrm>
        </p:grpSpPr>
        <p:grpSp>
          <p:nvGrpSpPr>
            <p:cNvPr id="4" name="Group 21"/>
            <p:cNvGrpSpPr>
              <a:grpSpLocks/>
            </p:cNvGrpSpPr>
            <p:nvPr userDrawn="1"/>
          </p:nvGrpSpPr>
          <p:grpSpPr bwMode="auto">
            <a:xfrm>
              <a:off x="269875" y="1193800"/>
              <a:ext cx="9356725" cy="4896000"/>
              <a:chOff x="269875" y="1193800"/>
              <a:chExt cx="9356725" cy="4896000"/>
            </a:xfrm>
          </p:grpSpPr>
          <p:sp>
            <p:nvSpPr>
              <p:cNvPr id="6" name="Rectangle 18"/>
              <p:cNvSpPr>
                <a:spLocks noChangeArrowheads="1"/>
              </p:cNvSpPr>
              <p:nvPr userDrawn="1"/>
            </p:nvSpPr>
            <p:spPr bwMode="gray">
              <a:xfrm>
                <a:off x="269875" y="1193800"/>
                <a:ext cx="9356725" cy="4894413"/>
              </a:xfrm>
              <a:prstGeom prst="rect">
                <a:avLst/>
              </a:prstGeom>
              <a:noFill/>
              <a:ln w="6350" cap="flat" cmpd="sng" algn="ctr">
                <a:solidFill>
                  <a:srgbClr val="C84E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2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7" name="Rectangle 19"/>
              <p:cNvSpPr>
                <a:spLocks noChangeArrowheads="1"/>
              </p:cNvSpPr>
              <p:nvPr userDrawn="1"/>
            </p:nvSpPr>
            <p:spPr bwMode="gray">
              <a:xfrm>
                <a:off x="269875" y="3568773"/>
                <a:ext cx="9356725" cy="144467"/>
              </a:xfrm>
              <a:prstGeom prst="rect">
                <a:avLst/>
              </a:prstGeom>
              <a:noFill/>
              <a:ln w="6350" cap="flat" cmpd="sng" algn="ctr">
                <a:solidFill>
                  <a:srgbClr val="C84E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2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8" name="Rectangle 20"/>
              <p:cNvSpPr>
                <a:spLocks noChangeArrowheads="1"/>
              </p:cNvSpPr>
              <p:nvPr userDrawn="1"/>
            </p:nvSpPr>
            <p:spPr bwMode="gray">
              <a:xfrm>
                <a:off x="2501900" y="1193800"/>
                <a:ext cx="144463" cy="4896000"/>
              </a:xfrm>
              <a:prstGeom prst="rect">
                <a:avLst/>
              </a:prstGeom>
              <a:noFill/>
              <a:ln w="6350" cap="flat" cmpd="sng" algn="ctr">
                <a:solidFill>
                  <a:srgbClr val="C84E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2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9" name="Rectangle 22"/>
              <p:cNvSpPr>
                <a:spLocks noChangeArrowheads="1"/>
              </p:cNvSpPr>
              <p:nvPr userDrawn="1"/>
            </p:nvSpPr>
            <p:spPr bwMode="gray">
              <a:xfrm>
                <a:off x="4878388" y="1193800"/>
                <a:ext cx="142875" cy="4896000"/>
              </a:xfrm>
              <a:prstGeom prst="rect">
                <a:avLst/>
              </a:prstGeom>
              <a:noFill/>
              <a:ln w="6350" cap="flat" cmpd="sng" algn="ctr">
                <a:solidFill>
                  <a:srgbClr val="C84E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2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10" name="Rectangle 23"/>
              <p:cNvSpPr>
                <a:spLocks noChangeArrowheads="1"/>
              </p:cNvSpPr>
              <p:nvPr userDrawn="1"/>
            </p:nvSpPr>
            <p:spPr bwMode="gray">
              <a:xfrm>
                <a:off x="7251700" y="1193800"/>
                <a:ext cx="142875" cy="4896000"/>
              </a:xfrm>
              <a:prstGeom prst="rect">
                <a:avLst/>
              </a:prstGeom>
              <a:noFill/>
              <a:ln w="6350" cap="flat" cmpd="sng" algn="ctr">
                <a:solidFill>
                  <a:srgbClr val="C84E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200" dirty="0">
                  <a:solidFill>
                    <a:srgbClr val="000000"/>
                  </a:solidFill>
                  <a:latin typeface="+mn-lt"/>
                </a:endParaRPr>
              </a:p>
            </p:txBody>
          </p:sp>
        </p:grpSp>
        <p:sp>
          <p:nvSpPr>
            <p:cNvPr id="5" name="TextBox 4"/>
            <p:cNvSpPr txBox="1"/>
            <p:nvPr userDrawn="1"/>
          </p:nvSpPr>
          <p:spPr bwMode="gray">
            <a:xfrm>
              <a:off x="5889625" y="5969146"/>
              <a:ext cx="3743325" cy="107953"/>
            </a:xfrm>
            <a:prstGeom prst="rect">
              <a:avLst/>
            </a:prstGeom>
            <a:noFill/>
          </p:spPr>
          <p:txBody>
            <a:bodyPr lIns="0" tIns="0" rIns="0" bIns="0" anchor="b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700" dirty="0">
                  <a:solidFill>
                    <a:srgbClr val="C84E00"/>
                  </a:solidFill>
                  <a:latin typeface="+mn-lt"/>
                  <a:cs typeface="+mn-cs"/>
                </a:rPr>
                <a:t>Appendix layout grid: to remove go to slide Master select Grid object and delete</a:t>
              </a:r>
            </a:p>
          </p:txBody>
        </p:sp>
      </p:grpSp>
      <p:sp>
        <p:nvSpPr>
          <p:cNvPr id="12" name="Line top"/>
          <p:cNvSpPr>
            <a:spLocks noChangeShapeType="1"/>
          </p:cNvSpPr>
          <p:nvPr userDrawn="1"/>
        </p:nvSpPr>
        <p:spPr bwMode="gray">
          <a:xfrm>
            <a:off x="0" y="906463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3" name="Line bottom"/>
          <p:cNvSpPr>
            <a:spLocks noChangeShapeType="1"/>
          </p:cNvSpPr>
          <p:nvPr userDrawn="1"/>
        </p:nvSpPr>
        <p:spPr bwMode="gray">
          <a:xfrm>
            <a:off x="0" y="6381750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6"/>
          <p:cNvSpPr>
            <a:spLocks/>
          </p:cNvSpPr>
          <p:nvPr/>
        </p:nvSpPr>
        <p:spPr bwMode="gray">
          <a:xfrm>
            <a:off x="0" y="549275"/>
            <a:ext cx="5313363" cy="5040313"/>
          </a:xfrm>
          <a:custGeom>
            <a:avLst/>
            <a:gdLst/>
            <a:ahLst/>
            <a:cxnLst>
              <a:cxn ang="0">
                <a:pos x="489" y="0"/>
              </a:cxn>
              <a:cxn ang="0">
                <a:pos x="0" y="1651"/>
              </a:cxn>
              <a:cxn ang="0">
                <a:pos x="0" y="3175"/>
              </a:cxn>
              <a:cxn ang="0">
                <a:pos x="2406" y="3175"/>
              </a:cxn>
              <a:cxn ang="0">
                <a:pos x="3347" y="0"/>
              </a:cxn>
              <a:cxn ang="0">
                <a:pos x="489" y="0"/>
              </a:cxn>
            </a:cxnLst>
            <a:rect l="0" t="0" r="r" b="b"/>
            <a:pathLst>
              <a:path w="3347" h="3175">
                <a:moveTo>
                  <a:pt x="489" y="0"/>
                </a:moveTo>
                <a:lnTo>
                  <a:pt x="0" y="1651"/>
                </a:lnTo>
                <a:lnTo>
                  <a:pt x="0" y="3175"/>
                </a:lnTo>
                <a:lnTo>
                  <a:pt x="2406" y="3175"/>
                </a:lnTo>
                <a:lnTo>
                  <a:pt x="3347" y="0"/>
                </a:lnTo>
                <a:lnTo>
                  <a:pt x="489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5" name="Title 9"/>
          <p:cNvSpPr>
            <a:spLocks noGrp="1"/>
          </p:cNvSpPr>
          <p:nvPr>
            <p:ph type="title"/>
          </p:nvPr>
        </p:nvSpPr>
        <p:spPr bwMode="gray">
          <a:xfrm>
            <a:off x="776538" y="1844824"/>
            <a:ext cx="3528392" cy="1943892"/>
          </a:xfrm>
          <a:noFill/>
          <a:ln w="9525">
            <a:noFill/>
            <a:miter lim="800000"/>
            <a:headEnd/>
            <a:tailEnd/>
          </a:ln>
        </p:spPr>
        <p:txBody>
          <a:bodyPr anchor="t">
            <a:noAutofit/>
          </a:bodyPr>
          <a:lstStyle>
            <a:lvl1pPr algn="l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dirty="0">
                <a:solidFill>
                  <a:schemeClr val="bg1"/>
                </a:solidFill>
                <a:latin typeface="+mj-lt"/>
              </a:defRPr>
            </a:lvl2pPr>
            <a:lvl3pPr>
              <a:defRPr lang="en-GB" sz="3000" b="1" dirty="0">
                <a:solidFill>
                  <a:schemeClr val="bg1"/>
                </a:solidFill>
                <a:latin typeface="+mj-lt"/>
              </a:defRPr>
            </a:lvl3pPr>
            <a:lvl4pPr>
              <a:defRPr lang="en-GB" sz="3000" b="1" dirty="0">
                <a:solidFill>
                  <a:schemeClr val="bg1"/>
                </a:solidFill>
                <a:latin typeface="+mj-lt"/>
              </a:defRPr>
            </a:lvl4pPr>
            <a:lvl5pPr>
              <a:defRPr lang="en-GB" sz="3000" b="1" dirty="0">
                <a:solidFill>
                  <a:schemeClr val="bg1"/>
                </a:solidFill>
                <a:latin typeface="+mj-lt"/>
              </a:defRPr>
            </a:lvl5pPr>
            <a:lvl6pPr>
              <a:defRPr lang="en-GB" sz="3000" b="1" dirty="0">
                <a:solidFill>
                  <a:schemeClr val="bg1"/>
                </a:solidFill>
                <a:latin typeface="+mj-lt"/>
              </a:defRPr>
            </a:lvl6pPr>
            <a:lvl7pPr>
              <a:defRPr lang="en-GB" sz="3000" b="1" dirty="0">
                <a:solidFill>
                  <a:schemeClr val="bg1"/>
                </a:solidFill>
                <a:latin typeface="+mj-lt"/>
              </a:defRPr>
            </a:lvl7pPr>
            <a:lvl8pPr>
              <a:defRPr lang="en-GB" sz="3000" b="1" dirty="0">
                <a:solidFill>
                  <a:schemeClr val="bg1"/>
                </a:solidFill>
                <a:latin typeface="+mj-lt"/>
              </a:defRPr>
            </a:lvl8pPr>
            <a:lvl9pPr>
              <a:defRPr sz="3000">
                <a:solidFill>
                  <a:schemeClr val="bg1"/>
                </a:solidFill>
              </a:defRPr>
            </a:lvl9pPr>
          </a:lstStyle>
          <a:p>
            <a:pPr lvl="0"/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10"/>
          </p:nvPr>
        </p:nvSpPr>
        <p:spPr bwMode="gray">
          <a:xfrm>
            <a:off x="776536" y="4005064"/>
            <a:ext cx="316835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noAutofit/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defRPr lang="en-US" sz="1200" b="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/>
          <p:cNvGrpSpPr>
            <a:grpSpLocks/>
          </p:cNvGrpSpPr>
          <p:nvPr userDrawn="1"/>
        </p:nvGrpSpPr>
        <p:grpSpPr bwMode="auto">
          <a:xfrm>
            <a:off x="-11113" y="0"/>
            <a:ext cx="9917113" cy="6858000"/>
            <a:chOff x="-10601325" y="-457200"/>
            <a:chExt cx="9917112" cy="6858001"/>
          </a:xfrm>
        </p:grpSpPr>
        <p:sp>
          <p:nvSpPr>
            <p:cNvPr id="5" name="Freeform 12"/>
            <p:cNvSpPr>
              <a:spLocks/>
            </p:cNvSpPr>
            <p:nvPr userDrawn="1"/>
          </p:nvSpPr>
          <p:spPr bwMode="gray">
            <a:xfrm>
              <a:off x="-10601325" y="-457200"/>
              <a:ext cx="5397500" cy="32369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39"/>
                </a:cxn>
                <a:cxn ang="0">
                  <a:pos x="2796" y="2039"/>
                </a:cxn>
                <a:cxn ang="0">
                  <a:pos x="3400" y="0"/>
                </a:cxn>
                <a:cxn ang="0">
                  <a:pos x="0" y="0"/>
                </a:cxn>
              </a:cxnLst>
              <a:rect l="0" t="0" r="r" b="b"/>
              <a:pathLst>
                <a:path w="3400" h="2039">
                  <a:moveTo>
                    <a:pt x="0" y="0"/>
                  </a:moveTo>
                  <a:lnTo>
                    <a:pt x="0" y="2039"/>
                  </a:lnTo>
                  <a:lnTo>
                    <a:pt x="2796" y="2039"/>
                  </a:lnTo>
                  <a:lnTo>
                    <a:pt x="340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6" name="Freeform 10"/>
            <p:cNvSpPr>
              <a:spLocks/>
            </p:cNvSpPr>
            <p:nvPr userDrawn="1"/>
          </p:nvSpPr>
          <p:spPr bwMode="gray">
            <a:xfrm>
              <a:off x="-8240712" y="1362075"/>
              <a:ext cx="7556499" cy="5038726"/>
            </a:xfrm>
            <a:custGeom>
              <a:avLst/>
              <a:gdLst/>
              <a:ahLst/>
              <a:cxnLst>
                <a:cxn ang="0">
                  <a:pos x="940" y="0"/>
                </a:cxn>
                <a:cxn ang="0">
                  <a:pos x="0" y="3174"/>
                </a:cxn>
                <a:cxn ang="0">
                  <a:pos x="4760" y="3174"/>
                </a:cxn>
                <a:cxn ang="0">
                  <a:pos x="4760" y="0"/>
                </a:cxn>
                <a:cxn ang="0">
                  <a:pos x="940" y="0"/>
                </a:cxn>
              </a:cxnLst>
              <a:rect l="0" t="0" r="r" b="b"/>
              <a:pathLst>
                <a:path w="4760" h="3174">
                  <a:moveTo>
                    <a:pt x="940" y="0"/>
                  </a:moveTo>
                  <a:lnTo>
                    <a:pt x="0" y="3174"/>
                  </a:lnTo>
                  <a:lnTo>
                    <a:pt x="4760" y="3174"/>
                  </a:lnTo>
                  <a:lnTo>
                    <a:pt x="4760" y="0"/>
                  </a:lnTo>
                  <a:lnTo>
                    <a:pt x="94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7" name="Freeform 14"/>
            <p:cNvSpPr>
              <a:spLocks/>
            </p:cNvSpPr>
            <p:nvPr userDrawn="1"/>
          </p:nvSpPr>
          <p:spPr bwMode="gray">
            <a:xfrm>
              <a:off x="-7169149" y="1362075"/>
              <a:ext cx="1425575" cy="1417638"/>
            </a:xfrm>
            <a:custGeom>
              <a:avLst/>
              <a:gdLst/>
              <a:ahLst/>
              <a:cxnLst>
                <a:cxn ang="0">
                  <a:pos x="898" y="0"/>
                </a:cxn>
                <a:cxn ang="0">
                  <a:pos x="265" y="0"/>
                </a:cxn>
                <a:cxn ang="0">
                  <a:pos x="0" y="893"/>
                </a:cxn>
                <a:cxn ang="0">
                  <a:pos x="633" y="893"/>
                </a:cxn>
                <a:cxn ang="0">
                  <a:pos x="898" y="0"/>
                </a:cxn>
              </a:cxnLst>
              <a:rect l="0" t="0" r="r" b="b"/>
              <a:pathLst>
                <a:path w="898" h="893">
                  <a:moveTo>
                    <a:pt x="898" y="0"/>
                  </a:moveTo>
                  <a:lnTo>
                    <a:pt x="265" y="0"/>
                  </a:lnTo>
                  <a:lnTo>
                    <a:pt x="0" y="893"/>
                  </a:lnTo>
                  <a:lnTo>
                    <a:pt x="633" y="893"/>
                  </a:lnTo>
                  <a:lnTo>
                    <a:pt x="898" y="0"/>
                  </a:lnTo>
                  <a:close/>
                </a:path>
              </a:pathLst>
            </a:custGeom>
            <a:solidFill>
              <a:srgbClr val="00257A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8" name="Freeform 9"/>
          <p:cNvSpPr>
            <a:spLocks/>
          </p:cNvSpPr>
          <p:nvPr userDrawn="1"/>
        </p:nvSpPr>
        <p:spPr bwMode="auto">
          <a:xfrm>
            <a:off x="-10601325" y="-457200"/>
            <a:ext cx="5397500" cy="32369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039"/>
              </a:cxn>
              <a:cxn ang="0">
                <a:pos x="2796" y="2039"/>
              </a:cxn>
              <a:cxn ang="0">
                <a:pos x="3400" y="0"/>
              </a:cxn>
              <a:cxn ang="0">
                <a:pos x="0" y="0"/>
              </a:cxn>
            </a:cxnLst>
            <a:rect l="0" t="0" r="r" b="b"/>
            <a:pathLst>
              <a:path w="3400" h="2039">
                <a:moveTo>
                  <a:pt x="0" y="0"/>
                </a:moveTo>
                <a:lnTo>
                  <a:pt x="0" y="2039"/>
                </a:lnTo>
                <a:lnTo>
                  <a:pt x="2796" y="2039"/>
                </a:lnTo>
                <a:lnTo>
                  <a:pt x="340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9" name="Freeform 11"/>
          <p:cNvSpPr>
            <a:spLocks/>
          </p:cNvSpPr>
          <p:nvPr userDrawn="1"/>
        </p:nvSpPr>
        <p:spPr bwMode="auto">
          <a:xfrm>
            <a:off x="-8240713" y="1362075"/>
            <a:ext cx="7556500" cy="5038725"/>
          </a:xfrm>
          <a:custGeom>
            <a:avLst/>
            <a:gdLst/>
            <a:ahLst/>
            <a:cxnLst>
              <a:cxn ang="0">
                <a:pos x="940" y="0"/>
              </a:cxn>
              <a:cxn ang="0">
                <a:pos x="0" y="3174"/>
              </a:cxn>
              <a:cxn ang="0">
                <a:pos x="4760" y="3174"/>
              </a:cxn>
              <a:cxn ang="0">
                <a:pos x="4760" y="0"/>
              </a:cxn>
              <a:cxn ang="0">
                <a:pos x="940" y="0"/>
              </a:cxn>
            </a:cxnLst>
            <a:rect l="0" t="0" r="r" b="b"/>
            <a:pathLst>
              <a:path w="4760" h="3174">
                <a:moveTo>
                  <a:pt x="940" y="0"/>
                </a:moveTo>
                <a:lnTo>
                  <a:pt x="0" y="3174"/>
                </a:lnTo>
                <a:lnTo>
                  <a:pt x="4760" y="3174"/>
                </a:lnTo>
                <a:lnTo>
                  <a:pt x="4760" y="0"/>
                </a:lnTo>
                <a:lnTo>
                  <a:pt x="94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0" name="Freeform 13"/>
          <p:cNvSpPr>
            <a:spLocks/>
          </p:cNvSpPr>
          <p:nvPr userDrawn="1"/>
        </p:nvSpPr>
        <p:spPr bwMode="auto">
          <a:xfrm>
            <a:off x="-10601325" y="-457200"/>
            <a:ext cx="5397500" cy="32369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039"/>
              </a:cxn>
              <a:cxn ang="0">
                <a:pos x="2796" y="2039"/>
              </a:cxn>
              <a:cxn ang="0">
                <a:pos x="3400" y="0"/>
              </a:cxn>
              <a:cxn ang="0">
                <a:pos x="0" y="0"/>
              </a:cxn>
            </a:cxnLst>
            <a:rect l="0" t="0" r="r" b="b"/>
            <a:pathLst>
              <a:path w="3400" h="2039">
                <a:moveTo>
                  <a:pt x="0" y="0"/>
                </a:moveTo>
                <a:lnTo>
                  <a:pt x="0" y="2039"/>
                </a:lnTo>
                <a:lnTo>
                  <a:pt x="2796" y="2039"/>
                </a:lnTo>
                <a:lnTo>
                  <a:pt x="340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2" name="Freeform 15"/>
          <p:cNvSpPr>
            <a:spLocks/>
          </p:cNvSpPr>
          <p:nvPr userDrawn="1"/>
        </p:nvSpPr>
        <p:spPr bwMode="auto">
          <a:xfrm>
            <a:off x="-7169150" y="1362075"/>
            <a:ext cx="1425575" cy="1417638"/>
          </a:xfrm>
          <a:custGeom>
            <a:avLst/>
            <a:gdLst/>
            <a:ahLst/>
            <a:cxnLst>
              <a:cxn ang="0">
                <a:pos x="898" y="0"/>
              </a:cxn>
              <a:cxn ang="0">
                <a:pos x="265" y="0"/>
              </a:cxn>
              <a:cxn ang="0">
                <a:pos x="0" y="893"/>
              </a:cxn>
              <a:cxn ang="0">
                <a:pos x="633" y="893"/>
              </a:cxn>
              <a:cxn ang="0">
                <a:pos x="898" y="0"/>
              </a:cxn>
            </a:cxnLst>
            <a:rect l="0" t="0" r="r" b="b"/>
            <a:pathLst>
              <a:path w="898" h="893">
                <a:moveTo>
                  <a:pt x="898" y="0"/>
                </a:moveTo>
                <a:lnTo>
                  <a:pt x="265" y="0"/>
                </a:lnTo>
                <a:lnTo>
                  <a:pt x="0" y="893"/>
                </a:lnTo>
                <a:lnTo>
                  <a:pt x="633" y="893"/>
                </a:lnTo>
                <a:lnTo>
                  <a:pt x="898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gray">
          <a:xfrm>
            <a:off x="5025011" y="2492896"/>
            <a:ext cx="4535608" cy="2232248"/>
          </a:xfrm>
          <a:noFill/>
          <a:ln w="9525">
            <a:noFill/>
            <a:miter lim="800000"/>
            <a:headEnd/>
            <a:tailEnd/>
          </a:ln>
        </p:spPr>
        <p:txBody>
          <a:bodyPr rtlCol="0" anchor="t">
            <a:noAutofit/>
          </a:bodyPr>
          <a:lstStyle>
            <a:lvl1pPr algn="r" defTabSz="914400" rtl="0" eaLnBrk="1" fontAlgn="base" latinLnBrk="0" hangingPunct="1">
              <a:spcBef>
                <a:spcPct val="40000"/>
              </a:spcBef>
              <a:spcAft>
                <a:spcPct val="0"/>
              </a:spcAft>
              <a:buNone/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  <a:lvl6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6pPr>
            <a:lvl7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7pPr>
            <a:lvl8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8pPr>
            <a:lvl9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9pPr>
          </a:lstStyle>
          <a:p>
            <a:pPr lvl="0"/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 bwMode="gray">
          <a:xfrm>
            <a:off x="5024441" y="5013325"/>
            <a:ext cx="453707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rtlCol="0">
            <a:noAutofit/>
          </a:bodyPr>
          <a:lstStyle>
            <a:lvl1pPr algn="r">
              <a:defRPr lang="en-US" sz="1200" b="0" kern="120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1"/>
          <p:cNvSpPr>
            <a:spLocks/>
          </p:cNvSpPr>
          <p:nvPr userDrawn="1"/>
        </p:nvSpPr>
        <p:spPr bwMode="gray">
          <a:xfrm>
            <a:off x="0" y="0"/>
            <a:ext cx="5224463" cy="5591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22"/>
              </a:cxn>
              <a:cxn ang="0">
                <a:pos x="2247" y="3522"/>
              </a:cxn>
              <a:cxn ang="0">
                <a:pos x="3291" y="0"/>
              </a:cxn>
              <a:cxn ang="0">
                <a:pos x="0" y="0"/>
              </a:cxn>
            </a:cxnLst>
            <a:rect l="0" t="0" r="r" b="b"/>
            <a:pathLst>
              <a:path w="3291" h="3522">
                <a:moveTo>
                  <a:pt x="0" y="0"/>
                </a:moveTo>
                <a:lnTo>
                  <a:pt x="0" y="3522"/>
                </a:lnTo>
                <a:lnTo>
                  <a:pt x="2247" y="3522"/>
                </a:lnTo>
                <a:lnTo>
                  <a:pt x="3291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6" name="Title 9"/>
          <p:cNvSpPr>
            <a:spLocks noGrp="1"/>
          </p:cNvSpPr>
          <p:nvPr>
            <p:ph type="title"/>
          </p:nvPr>
        </p:nvSpPr>
        <p:spPr bwMode="gray">
          <a:xfrm>
            <a:off x="344491" y="1556792"/>
            <a:ext cx="3816424" cy="2016224"/>
          </a:xfrm>
          <a:noFill/>
          <a:ln w="9525">
            <a:noFill/>
            <a:miter lim="800000"/>
            <a:headEnd/>
            <a:tailEnd/>
          </a:ln>
        </p:spPr>
        <p:txBody>
          <a:bodyPr anchor="t">
            <a:noAutofit/>
          </a:bodyPr>
          <a:lstStyle>
            <a:lvl1pPr algn="l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dirty="0">
                <a:solidFill>
                  <a:schemeClr val="bg1"/>
                </a:solidFill>
                <a:latin typeface="+mj-lt"/>
              </a:defRPr>
            </a:lvl2pPr>
            <a:lvl3pPr>
              <a:defRPr lang="en-GB" sz="3000" b="1" dirty="0">
                <a:solidFill>
                  <a:schemeClr val="bg1"/>
                </a:solidFill>
                <a:latin typeface="+mj-lt"/>
              </a:defRPr>
            </a:lvl3pPr>
            <a:lvl4pPr>
              <a:defRPr lang="en-GB" sz="3000" b="1" dirty="0">
                <a:solidFill>
                  <a:schemeClr val="bg1"/>
                </a:solidFill>
                <a:latin typeface="+mj-lt"/>
              </a:defRPr>
            </a:lvl4pPr>
            <a:lvl5pPr>
              <a:defRPr lang="en-GB" sz="3000" b="1" dirty="0">
                <a:solidFill>
                  <a:schemeClr val="bg1"/>
                </a:solidFill>
                <a:latin typeface="+mj-lt"/>
              </a:defRPr>
            </a:lvl5pPr>
            <a:lvl6pPr>
              <a:defRPr lang="en-GB" sz="3000" b="1" dirty="0">
                <a:solidFill>
                  <a:schemeClr val="bg1"/>
                </a:solidFill>
                <a:latin typeface="+mj-lt"/>
              </a:defRPr>
            </a:lvl6pPr>
            <a:lvl7pPr>
              <a:defRPr lang="en-GB" sz="3000" b="1" dirty="0">
                <a:solidFill>
                  <a:schemeClr val="bg1"/>
                </a:solidFill>
                <a:latin typeface="+mj-lt"/>
              </a:defRPr>
            </a:lvl7pPr>
            <a:lvl8pPr>
              <a:defRPr lang="en-GB" sz="3000" b="1" dirty="0">
                <a:solidFill>
                  <a:schemeClr val="bg1"/>
                </a:solidFill>
                <a:latin typeface="+mj-lt"/>
              </a:defRPr>
            </a:lvl8pPr>
            <a:lvl9pPr>
              <a:defRPr sz="3000">
                <a:solidFill>
                  <a:schemeClr val="bg1"/>
                </a:solidFill>
              </a:defRPr>
            </a:lvl9pPr>
          </a:lstStyle>
          <a:p>
            <a:pPr lvl="0"/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0"/>
          </p:nvPr>
        </p:nvSpPr>
        <p:spPr bwMode="gray">
          <a:xfrm>
            <a:off x="344488" y="3789363"/>
            <a:ext cx="33845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noAutofit/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defRPr lang="en-US" sz="12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/>
          <p:cNvSpPr>
            <a:spLocks/>
          </p:cNvSpPr>
          <p:nvPr userDrawn="1"/>
        </p:nvSpPr>
        <p:spPr bwMode="gray">
          <a:xfrm>
            <a:off x="-1588" y="0"/>
            <a:ext cx="5245101" cy="3432175"/>
          </a:xfrm>
          <a:custGeom>
            <a:avLst/>
            <a:gdLst/>
            <a:ahLst/>
            <a:cxnLst>
              <a:cxn ang="0">
                <a:pos x="0" y="2162"/>
              </a:cxn>
              <a:cxn ang="0">
                <a:pos x="2660" y="2162"/>
              </a:cxn>
              <a:cxn ang="0">
                <a:pos x="3304" y="0"/>
              </a:cxn>
              <a:cxn ang="0">
                <a:pos x="0" y="0"/>
              </a:cxn>
              <a:cxn ang="0">
                <a:pos x="0" y="2162"/>
              </a:cxn>
            </a:cxnLst>
            <a:rect l="0" t="0" r="r" b="b"/>
            <a:pathLst>
              <a:path w="3304" h="2162">
                <a:moveTo>
                  <a:pt x="0" y="2162"/>
                </a:moveTo>
                <a:lnTo>
                  <a:pt x="2660" y="2162"/>
                </a:lnTo>
                <a:lnTo>
                  <a:pt x="3304" y="0"/>
                </a:lnTo>
                <a:lnTo>
                  <a:pt x="0" y="0"/>
                </a:lnTo>
                <a:lnTo>
                  <a:pt x="0" y="2162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grpSp>
        <p:nvGrpSpPr>
          <p:cNvPr id="4" name="Group 19"/>
          <p:cNvGrpSpPr>
            <a:grpSpLocks/>
          </p:cNvGrpSpPr>
          <p:nvPr userDrawn="1"/>
        </p:nvGrpSpPr>
        <p:grpSpPr bwMode="auto">
          <a:xfrm>
            <a:off x="128588" y="0"/>
            <a:ext cx="2735262" cy="1530350"/>
            <a:chOff x="68" y="0"/>
            <a:chExt cx="1723" cy="964"/>
          </a:xfrm>
        </p:grpSpPr>
        <p:sp>
          <p:nvSpPr>
            <p:cNvPr id="5" name="Freeform 8"/>
            <p:cNvSpPr>
              <a:spLocks noEditPoints="1"/>
            </p:cNvSpPr>
            <p:nvPr userDrawn="1"/>
          </p:nvSpPr>
          <p:spPr bwMode="gray">
            <a:xfrm>
              <a:off x="199" y="248"/>
              <a:ext cx="1423" cy="489"/>
            </a:xfrm>
            <a:custGeom>
              <a:avLst/>
              <a:gdLst>
                <a:gd name="T0" fmla="*/ 1974 w 4103"/>
                <a:gd name="T1" fmla="*/ 485 h 1409"/>
                <a:gd name="T2" fmla="*/ 2267 w 4103"/>
                <a:gd name="T3" fmla="*/ 697 h 1409"/>
                <a:gd name="T4" fmla="*/ 1655 w 4103"/>
                <a:gd name="T5" fmla="*/ 656 h 1409"/>
                <a:gd name="T6" fmla="*/ 1718 w 4103"/>
                <a:gd name="T7" fmla="*/ 424 h 1409"/>
                <a:gd name="T8" fmla="*/ 970 w 4103"/>
                <a:gd name="T9" fmla="*/ 697 h 1409"/>
                <a:gd name="T10" fmla="*/ 1169 w 4103"/>
                <a:gd name="T11" fmla="*/ 416 h 1409"/>
                <a:gd name="T12" fmla="*/ 719 w 4103"/>
                <a:gd name="T13" fmla="*/ 631 h 1409"/>
                <a:gd name="T14" fmla="*/ 751 w 4103"/>
                <a:gd name="T15" fmla="*/ 630 h 1409"/>
                <a:gd name="T16" fmla="*/ 202 w 4103"/>
                <a:gd name="T17" fmla="*/ 618 h 1409"/>
                <a:gd name="T18" fmla="*/ 180 w 4103"/>
                <a:gd name="T19" fmla="*/ 697 h 1409"/>
                <a:gd name="T20" fmla="*/ 1187 w 4103"/>
                <a:gd name="T21" fmla="*/ 416 h 1409"/>
                <a:gd name="T22" fmla="*/ 115 w 4103"/>
                <a:gd name="T23" fmla="*/ 906 h 1409"/>
                <a:gd name="T24" fmla="*/ 661 w 4103"/>
                <a:gd name="T25" fmla="*/ 715 h 1409"/>
                <a:gd name="T26" fmla="*/ 1145 w 4103"/>
                <a:gd name="T27" fmla="*/ 715 h 1409"/>
                <a:gd name="T28" fmla="*/ 1697 w 4103"/>
                <a:gd name="T29" fmla="*/ 863 h 1409"/>
                <a:gd name="T30" fmla="*/ 203 w 4103"/>
                <a:gd name="T31" fmla="*/ 1286 h 1409"/>
                <a:gd name="T32" fmla="*/ 250 w 4103"/>
                <a:gd name="T33" fmla="*/ 1328 h 1409"/>
                <a:gd name="T34" fmla="*/ 556 w 4103"/>
                <a:gd name="T35" fmla="*/ 1196 h 1409"/>
                <a:gd name="T36" fmla="*/ 340 w 4103"/>
                <a:gd name="T37" fmla="*/ 1196 h 1409"/>
                <a:gd name="T38" fmla="*/ 408 w 4103"/>
                <a:gd name="T39" fmla="*/ 1225 h 1409"/>
                <a:gd name="T40" fmla="*/ 514 w 4103"/>
                <a:gd name="T41" fmla="*/ 1225 h 1409"/>
                <a:gd name="T42" fmla="*/ 631 w 4103"/>
                <a:gd name="T43" fmla="*/ 1168 h 1409"/>
                <a:gd name="T44" fmla="*/ 794 w 4103"/>
                <a:gd name="T45" fmla="*/ 1220 h 1409"/>
                <a:gd name="T46" fmla="*/ 672 w 4103"/>
                <a:gd name="T47" fmla="*/ 1348 h 1409"/>
                <a:gd name="T48" fmla="*/ 847 w 4103"/>
                <a:gd name="T49" fmla="*/ 1359 h 1409"/>
                <a:gd name="T50" fmla="*/ 943 w 4103"/>
                <a:gd name="T51" fmla="*/ 1196 h 1409"/>
                <a:gd name="T52" fmla="*/ 1129 w 4103"/>
                <a:gd name="T53" fmla="*/ 1351 h 1409"/>
                <a:gd name="T54" fmla="*/ 1198 w 4103"/>
                <a:gd name="T55" fmla="*/ 1196 h 1409"/>
                <a:gd name="T56" fmla="*/ 1280 w 4103"/>
                <a:gd name="T57" fmla="*/ 1129 h 1409"/>
                <a:gd name="T58" fmla="*/ 1253 w 4103"/>
                <a:gd name="T59" fmla="*/ 1254 h 1409"/>
                <a:gd name="T60" fmla="*/ 1489 w 4103"/>
                <a:gd name="T61" fmla="*/ 1194 h 1409"/>
                <a:gd name="T62" fmla="*/ 1546 w 4103"/>
                <a:gd name="T63" fmla="*/ 1353 h 1409"/>
                <a:gd name="T64" fmla="*/ 1714 w 4103"/>
                <a:gd name="T65" fmla="*/ 1286 h 1409"/>
                <a:gd name="T66" fmla="*/ 1761 w 4103"/>
                <a:gd name="T67" fmla="*/ 1328 h 1409"/>
                <a:gd name="T68" fmla="*/ 1976 w 4103"/>
                <a:gd name="T69" fmla="*/ 1346 h 1409"/>
                <a:gd name="T70" fmla="*/ 1842 w 4103"/>
                <a:gd name="T71" fmla="*/ 1270 h 1409"/>
                <a:gd name="T72" fmla="*/ 1887 w 4103"/>
                <a:gd name="T73" fmla="*/ 1270 h 1409"/>
                <a:gd name="T74" fmla="*/ 2110 w 4103"/>
                <a:gd name="T75" fmla="*/ 1348 h 1409"/>
                <a:gd name="T76" fmla="*/ 87 w 4103"/>
                <a:gd name="T77" fmla="*/ 1221 h 1409"/>
                <a:gd name="T78" fmla="*/ 5 w 4103"/>
                <a:gd name="T79" fmla="*/ 1271 h 1409"/>
                <a:gd name="T80" fmla="*/ 2343 w 4103"/>
                <a:gd name="T81" fmla="*/ 1322 h 1409"/>
                <a:gd name="T82" fmla="*/ 2378 w 4103"/>
                <a:gd name="T83" fmla="*/ 1249 h 1409"/>
                <a:gd name="T84" fmla="*/ 2528 w 4103"/>
                <a:gd name="T85" fmla="*/ 1221 h 1409"/>
                <a:gd name="T86" fmla="*/ 2832 w 4103"/>
                <a:gd name="T87" fmla="*/ 1192 h 1409"/>
                <a:gd name="T88" fmla="*/ 2709 w 4103"/>
                <a:gd name="T89" fmla="*/ 1348 h 1409"/>
                <a:gd name="T90" fmla="*/ 2963 w 4103"/>
                <a:gd name="T91" fmla="*/ 1216 h 1409"/>
                <a:gd name="T92" fmla="*/ 2966 w 4103"/>
                <a:gd name="T93" fmla="*/ 1195 h 1409"/>
                <a:gd name="T94" fmla="*/ 3072 w 4103"/>
                <a:gd name="T95" fmla="*/ 1348 h 1409"/>
                <a:gd name="T96" fmla="*/ 3168 w 4103"/>
                <a:gd name="T97" fmla="*/ 1335 h 1409"/>
                <a:gd name="T98" fmla="*/ 3246 w 4103"/>
                <a:gd name="T99" fmla="*/ 1220 h 1409"/>
                <a:gd name="T100" fmla="*/ 3457 w 4103"/>
                <a:gd name="T101" fmla="*/ 1348 h 1409"/>
                <a:gd name="T102" fmla="*/ 3509 w 4103"/>
                <a:gd name="T103" fmla="*/ 1194 h 1409"/>
                <a:gd name="T104" fmla="*/ 3513 w 4103"/>
                <a:gd name="T105" fmla="*/ 1168 h 1409"/>
                <a:gd name="T106" fmla="*/ 3601 w 4103"/>
                <a:gd name="T107" fmla="*/ 1196 h 1409"/>
                <a:gd name="T108" fmla="*/ 3656 w 4103"/>
                <a:gd name="T109" fmla="*/ 1317 h 1409"/>
                <a:gd name="T110" fmla="*/ 3687 w 4103"/>
                <a:gd name="T111" fmla="*/ 1406 h 1409"/>
                <a:gd name="T112" fmla="*/ 3987 w 4103"/>
                <a:gd name="T113" fmla="*/ 1145 h 1409"/>
                <a:gd name="T114" fmla="*/ 4072 w 4103"/>
                <a:gd name="T115" fmla="*/ 1129 h 1409"/>
                <a:gd name="T116" fmla="*/ 3978 w 4103"/>
                <a:gd name="T117" fmla="*/ 1225 h 14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103"/>
                <a:gd name="T178" fmla="*/ 0 h 1409"/>
                <a:gd name="T179" fmla="*/ 4103 w 4103"/>
                <a:gd name="T180" fmla="*/ 1409 h 14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103" h="1409">
                  <a:moveTo>
                    <a:pt x="2267" y="697"/>
                  </a:moveTo>
                  <a:cubicBezTo>
                    <a:pt x="2149" y="697"/>
                    <a:pt x="2149" y="697"/>
                    <a:pt x="2149" y="697"/>
                  </a:cubicBezTo>
                  <a:cubicBezTo>
                    <a:pt x="2168" y="619"/>
                    <a:pt x="2168" y="619"/>
                    <a:pt x="2168" y="619"/>
                  </a:cubicBezTo>
                  <a:cubicBezTo>
                    <a:pt x="1930" y="619"/>
                    <a:pt x="1930" y="619"/>
                    <a:pt x="1930" y="619"/>
                  </a:cubicBezTo>
                  <a:cubicBezTo>
                    <a:pt x="1911" y="697"/>
                    <a:pt x="1911" y="697"/>
                    <a:pt x="1911" y="697"/>
                  </a:cubicBezTo>
                  <a:cubicBezTo>
                    <a:pt x="1796" y="697"/>
                    <a:pt x="1796" y="697"/>
                    <a:pt x="1796" y="697"/>
                  </a:cubicBezTo>
                  <a:cubicBezTo>
                    <a:pt x="1796" y="681"/>
                    <a:pt x="1796" y="681"/>
                    <a:pt x="1796" y="681"/>
                  </a:cubicBezTo>
                  <a:cubicBezTo>
                    <a:pt x="1798" y="672"/>
                    <a:pt x="1799" y="663"/>
                    <a:pt x="1802" y="653"/>
                  </a:cubicBezTo>
                  <a:cubicBezTo>
                    <a:pt x="1823" y="569"/>
                    <a:pt x="1878" y="485"/>
                    <a:pt x="1974" y="485"/>
                  </a:cubicBezTo>
                  <a:cubicBezTo>
                    <a:pt x="2012" y="485"/>
                    <a:pt x="2050" y="499"/>
                    <a:pt x="2045" y="552"/>
                  </a:cubicBezTo>
                  <a:cubicBezTo>
                    <a:pt x="2186" y="552"/>
                    <a:pt x="2186" y="552"/>
                    <a:pt x="2186" y="552"/>
                  </a:cubicBezTo>
                  <a:cubicBezTo>
                    <a:pt x="2192" y="527"/>
                    <a:pt x="2201" y="486"/>
                    <a:pt x="2174" y="447"/>
                  </a:cubicBezTo>
                  <a:cubicBezTo>
                    <a:pt x="2145" y="406"/>
                    <a:pt x="2084" y="389"/>
                    <a:pt x="2005" y="389"/>
                  </a:cubicBezTo>
                  <a:cubicBezTo>
                    <a:pt x="1949" y="389"/>
                    <a:pt x="1867" y="398"/>
                    <a:pt x="1796" y="444"/>
                  </a:cubicBezTo>
                  <a:cubicBezTo>
                    <a:pt x="1796" y="18"/>
                    <a:pt x="1796" y="18"/>
                    <a:pt x="1796" y="18"/>
                  </a:cubicBezTo>
                  <a:cubicBezTo>
                    <a:pt x="2267" y="18"/>
                    <a:pt x="2267" y="18"/>
                    <a:pt x="2267" y="18"/>
                  </a:cubicBezTo>
                  <a:cubicBezTo>
                    <a:pt x="2267" y="697"/>
                    <a:pt x="2267" y="697"/>
                    <a:pt x="2267" y="697"/>
                  </a:cubicBezTo>
                  <a:cubicBezTo>
                    <a:pt x="2267" y="697"/>
                    <a:pt x="2267" y="697"/>
                    <a:pt x="2267" y="697"/>
                  </a:cubicBezTo>
                  <a:close/>
                  <a:moveTo>
                    <a:pt x="1989" y="812"/>
                  </a:moveTo>
                  <a:cubicBezTo>
                    <a:pt x="1962" y="817"/>
                    <a:pt x="1936" y="820"/>
                    <a:pt x="1910" y="820"/>
                  </a:cubicBezTo>
                  <a:cubicBezTo>
                    <a:pt x="1842" y="820"/>
                    <a:pt x="1795" y="788"/>
                    <a:pt x="1794" y="715"/>
                  </a:cubicBezTo>
                  <a:cubicBezTo>
                    <a:pt x="2014" y="715"/>
                    <a:pt x="2014" y="715"/>
                    <a:pt x="2014" y="715"/>
                  </a:cubicBezTo>
                  <a:cubicBezTo>
                    <a:pt x="1989" y="812"/>
                    <a:pt x="1989" y="812"/>
                    <a:pt x="1989" y="812"/>
                  </a:cubicBezTo>
                  <a:cubicBezTo>
                    <a:pt x="1989" y="812"/>
                    <a:pt x="1989" y="812"/>
                    <a:pt x="1989" y="812"/>
                  </a:cubicBezTo>
                  <a:close/>
                  <a:moveTo>
                    <a:pt x="1718" y="424"/>
                  </a:moveTo>
                  <a:cubicBezTo>
                    <a:pt x="1718" y="521"/>
                    <a:pt x="1718" y="521"/>
                    <a:pt x="1718" y="521"/>
                  </a:cubicBezTo>
                  <a:cubicBezTo>
                    <a:pt x="1685" y="567"/>
                    <a:pt x="1665" y="616"/>
                    <a:pt x="1655" y="656"/>
                  </a:cubicBezTo>
                  <a:cubicBezTo>
                    <a:pt x="1651" y="670"/>
                    <a:pt x="1649" y="684"/>
                    <a:pt x="1648" y="697"/>
                  </a:cubicBezTo>
                  <a:cubicBezTo>
                    <a:pt x="1578" y="697"/>
                    <a:pt x="1578" y="697"/>
                    <a:pt x="1578" y="697"/>
                  </a:cubicBezTo>
                  <a:cubicBezTo>
                    <a:pt x="1637" y="417"/>
                    <a:pt x="1637" y="417"/>
                    <a:pt x="1637" y="417"/>
                  </a:cubicBezTo>
                  <a:cubicBezTo>
                    <a:pt x="1438" y="416"/>
                    <a:pt x="1438" y="416"/>
                    <a:pt x="1438" y="416"/>
                  </a:cubicBezTo>
                  <a:cubicBezTo>
                    <a:pt x="1260" y="697"/>
                    <a:pt x="1260" y="697"/>
                    <a:pt x="1260" y="697"/>
                  </a:cubicBezTo>
                  <a:cubicBezTo>
                    <a:pt x="1247" y="697"/>
                    <a:pt x="1247" y="697"/>
                    <a:pt x="1247" y="697"/>
                  </a:cubicBezTo>
                  <a:cubicBezTo>
                    <a:pt x="1247" y="18"/>
                    <a:pt x="1247" y="18"/>
                    <a:pt x="1247" y="18"/>
                  </a:cubicBezTo>
                  <a:cubicBezTo>
                    <a:pt x="1718" y="18"/>
                    <a:pt x="1718" y="18"/>
                    <a:pt x="1718" y="18"/>
                  </a:cubicBezTo>
                  <a:cubicBezTo>
                    <a:pt x="1718" y="424"/>
                    <a:pt x="1718" y="424"/>
                    <a:pt x="1718" y="424"/>
                  </a:cubicBezTo>
                  <a:cubicBezTo>
                    <a:pt x="1718" y="424"/>
                    <a:pt x="1718" y="424"/>
                    <a:pt x="1718" y="424"/>
                  </a:cubicBezTo>
                  <a:close/>
                  <a:moveTo>
                    <a:pt x="1455" y="697"/>
                  </a:moveTo>
                  <a:cubicBezTo>
                    <a:pt x="1384" y="697"/>
                    <a:pt x="1384" y="697"/>
                    <a:pt x="1384" y="697"/>
                  </a:cubicBezTo>
                  <a:cubicBezTo>
                    <a:pt x="1491" y="529"/>
                    <a:pt x="1491" y="529"/>
                    <a:pt x="1491" y="529"/>
                  </a:cubicBezTo>
                  <a:cubicBezTo>
                    <a:pt x="1455" y="697"/>
                    <a:pt x="1455" y="697"/>
                    <a:pt x="1455" y="697"/>
                  </a:cubicBezTo>
                  <a:cubicBezTo>
                    <a:pt x="1455" y="697"/>
                    <a:pt x="1455" y="697"/>
                    <a:pt x="1455" y="697"/>
                  </a:cubicBezTo>
                  <a:close/>
                  <a:moveTo>
                    <a:pt x="1169" y="416"/>
                  </a:moveTo>
                  <a:cubicBezTo>
                    <a:pt x="1051" y="416"/>
                    <a:pt x="1051" y="416"/>
                    <a:pt x="1051" y="416"/>
                  </a:cubicBezTo>
                  <a:cubicBezTo>
                    <a:pt x="970" y="697"/>
                    <a:pt x="970" y="697"/>
                    <a:pt x="970" y="697"/>
                  </a:cubicBezTo>
                  <a:cubicBezTo>
                    <a:pt x="845" y="697"/>
                    <a:pt x="845" y="697"/>
                    <a:pt x="845" y="697"/>
                  </a:cubicBezTo>
                  <a:cubicBezTo>
                    <a:pt x="909" y="674"/>
                    <a:pt x="948" y="629"/>
                    <a:pt x="960" y="562"/>
                  </a:cubicBezTo>
                  <a:cubicBezTo>
                    <a:pt x="970" y="510"/>
                    <a:pt x="965" y="476"/>
                    <a:pt x="944" y="451"/>
                  </a:cubicBezTo>
                  <a:cubicBezTo>
                    <a:pt x="912" y="413"/>
                    <a:pt x="848" y="416"/>
                    <a:pt x="792" y="416"/>
                  </a:cubicBezTo>
                  <a:cubicBezTo>
                    <a:pt x="782" y="416"/>
                    <a:pt x="698" y="416"/>
                    <a:pt x="698" y="416"/>
                  </a:cubicBezTo>
                  <a:cubicBezTo>
                    <a:pt x="698" y="18"/>
                    <a:pt x="698" y="18"/>
                    <a:pt x="698" y="18"/>
                  </a:cubicBezTo>
                  <a:cubicBezTo>
                    <a:pt x="1169" y="18"/>
                    <a:pt x="1169" y="18"/>
                    <a:pt x="1169" y="18"/>
                  </a:cubicBezTo>
                  <a:cubicBezTo>
                    <a:pt x="1169" y="416"/>
                    <a:pt x="1169" y="416"/>
                    <a:pt x="1169" y="416"/>
                  </a:cubicBezTo>
                  <a:cubicBezTo>
                    <a:pt x="1169" y="416"/>
                    <a:pt x="1169" y="416"/>
                    <a:pt x="1169" y="416"/>
                  </a:cubicBezTo>
                  <a:close/>
                  <a:moveTo>
                    <a:pt x="1094" y="697"/>
                  </a:moveTo>
                  <a:cubicBezTo>
                    <a:pt x="1143" y="521"/>
                    <a:pt x="1143" y="521"/>
                    <a:pt x="1143" y="521"/>
                  </a:cubicBezTo>
                  <a:cubicBezTo>
                    <a:pt x="1145" y="697"/>
                    <a:pt x="1145" y="697"/>
                    <a:pt x="1145" y="697"/>
                  </a:cubicBezTo>
                  <a:cubicBezTo>
                    <a:pt x="1094" y="697"/>
                    <a:pt x="1094" y="697"/>
                    <a:pt x="1094" y="697"/>
                  </a:cubicBezTo>
                  <a:cubicBezTo>
                    <a:pt x="1094" y="697"/>
                    <a:pt x="1094" y="697"/>
                    <a:pt x="1094" y="697"/>
                  </a:cubicBezTo>
                  <a:close/>
                  <a:moveTo>
                    <a:pt x="751" y="630"/>
                  </a:moveTo>
                  <a:cubicBezTo>
                    <a:pt x="751" y="630"/>
                    <a:pt x="751" y="630"/>
                    <a:pt x="751" y="630"/>
                  </a:cubicBezTo>
                  <a:cubicBezTo>
                    <a:pt x="746" y="630"/>
                    <a:pt x="741" y="631"/>
                    <a:pt x="736" y="631"/>
                  </a:cubicBezTo>
                  <a:cubicBezTo>
                    <a:pt x="729" y="631"/>
                    <a:pt x="724" y="631"/>
                    <a:pt x="719" y="631"/>
                  </a:cubicBezTo>
                  <a:cubicBezTo>
                    <a:pt x="689" y="631"/>
                    <a:pt x="689" y="631"/>
                    <a:pt x="689" y="631"/>
                  </a:cubicBezTo>
                  <a:cubicBezTo>
                    <a:pt x="703" y="579"/>
                    <a:pt x="703" y="579"/>
                    <a:pt x="703" y="579"/>
                  </a:cubicBezTo>
                  <a:cubicBezTo>
                    <a:pt x="709" y="554"/>
                    <a:pt x="709" y="554"/>
                    <a:pt x="709" y="554"/>
                  </a:cubicBezTo>
                  <a:cubicBezTo>
                    <a:pt x="725" y="494"/>
                    <a:pt x="725" y="494"/>
                    <a:pt x="725" y="494"/>
                  </a:cubicBezTo>
                  <a:cubicBezTo>
                    <a:pt x="732" y="494"/>
                    <a:pt x="739" y="494"/>
                    <a:pt x="746" y="494"/>
                  </a:cubicBezTo>
                  <a:cubicBezTo>
                    <a:pt x="769" y="494"/>
                    <a:pt x="769" y="494"/>
                    <a:pt x="769" y="494"/>
                  </a:cubicBezTo>
                  <a:cubicBezTo>
                    <a:pt x="809" y="494"/>
                    <a:pt x="834" y="496"/>
                    <a:pt x="843" y="509"/>
                  </a:cubicBezTo>
                  <a:cubicBezTo>
                    <a:pt x="850" y="518"/>
                    <a:pt x="849" y="535"/>
                    <a:pt x="841" y="560"/>
                  </a:cubicBezTo>
                  <a:cubicBezTo>
                    <a:pt x="827" y="603"/>
                    <a:pt x="809" y="626"/>
                    <a:pt x="751" y="630"/>
                  </a:cubicBezTo>
                  <a:moveTo>
                    <a:pt x="620" y="441"/>
                  </a:moveTo>
                  <a:cubicBezTo>
                    <a:pt x="613" y="465"/>
                    <a:pt x="613" y="465"/>
                    <a:pt x="613" y="465"/>
                  </a:cubicBezTo>
                  <a:cubicBezTo>
                    <a:pt x="545" y="689"/>
                    <a:pt x="545" y="689"/>
                    <a:pt x="545" y="689"/>
                  </a:cubicBezTo>
                  <a:cubicBezTo>
                    <a:pt x="542" y="697"/>
                    <a:pt x="542" y="697"/>
                    <a:pt x="542" y="697"/>
                  </a:cubicBezTo>
                  <a:cubicBezTo>
                    <a:pt x="321" y="697"/>
                    <a:pt x="321" y="697"/>
                    <a:pt x="321" y="697"/>
                  </a:cubicBezTo>
                  <a:cubicBezTo>
                    <a:pt x="303" y="661"/>
                    <a:pt x="303" y="661"/>
                    <a:pt x="303" y="661"/>
                  </a:cubicBezTo>
                  <a:cubicBezTo>
                    <a:pt x="542" y="417"/>
                    <a:pt x="542" y="417"/>
                    <a:pt x="542" y="417"/>
                  </a:cubicBezTo>
                  <a:cubicBezTo>
                    <a:pt x="389" y="417"/>
                    <a:pt x="389" y="417"/>
                    <a:pt x="389" y="417"/>
                  </a:cubicBezTo>
                  <a:cubicBezTo>
                    <a:pt x="202" y="618"/>
                    <a:pt x="202" y="618"/>
                    <a:pt x="202" y="618"/>
                  </a:cubicBezTo>
                  <a:cubicBezTo>
                    <a:pt x="262" y="417"/>
                    <a:pt x="262" y="417"/>
                    <a:pt x="262" y="417"/>
                  </a:cubicBezTo>
                  <a:cubicBezTo>
                    <a:pt x="149" y="417"/>
                    <a:pt x="149" y="417"/>
                    <a:pt x="149" y="417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620" y="18"/>
                    <a:pt x="620" y="18"/>
                    <a:pt x="620" y="18"/>
                  </a:cubicBezTo>
                  <a:cubicBezTo>
                    <a:pt x="620" y="441"/>
                    <a:pt x="620" y="441"/>
                    <a:pt x="620" y="441"/>
                  </a:cubicBezTo>
                  <a:cubicBezTo>
                    <a:pt x="620" y="441"/>
                    <a:pt x="620" y="441"/>
                    <a:pt x="620" y="441"/>
                  </a:cubicBezTo>
                  <a:close/>
                  <a:moveTo>
                    <a:pt x="178" y="697"/>
                  </a:moveTo>
                  <a:cubicBezTo>
                    <a:pt x="179" y="695"/>
                    <a:pt x="179" y="695"/>
                    <a:pt x="179" y="695"/>
                  </a:cubicBezTo>
                  <a:cubicBezTo>
                    <a:pt x="180" y="697"/>
                    <a:pt x="180" y="697"/>
                    <a:pt x="180" y="697"/>
                  </a:cubicBezTo>
                  <a:cubicBezTo>
                    <a:pt x="178" y="697"/>
                    <a:pt x="178" y="697"/>
                    <a:pt x="178" y="697"/>
                  </a:cubicBezTo>
                  <a:cubicBezTo>
                    <a:pt x="178" y="697"/>
                    <a:pt x="178" y="697"/>
                    <a:pt x="178" y="697"/>
                  </a:cubicBezTo>
                  <a:close/>
                  <a:moveTo>
                    <a:pt x="1778" y="0"/>
                  </a:moveTo>
                  <a:cubicBezTo>
                    <a:pt x="1778" y="457"/>
                    <a:pt x="1778" y="457"/>
                    <a:pt x="1778" y="457"/>
                  </a:cubicBezTo>
                  <a:cubicBezTo>
                    <a:pt x="1763" y="469"/>
                    <a:pt x="1749" y="483"/>
                    <a:pt x="1736" y="498"/>
                  </a:cubicBezTo>
                  <a:cubicBezTo>
                    <a:pt x="1736" y="0"/>
                    <a:pt x="1736" y="0"/>
                    <a:pt x="1736" y="0"/>
                  </a:cubicBezTo>
                  <a:cubicBezTo>
                    <a:pt x="1229" y="0"/>
                    <a:pt x="1229" y="0"/>
                    <a:pt x="1229" y="0"/>
                  </a:cubicBezTo>
                  <a:cubicBezTo>
                    <a:pt x="1229" y="416"/>
                    <a:pt x="1229" y="416"/>
                    <a:pt x="1229" y="416"/>
                  </a:cubicBezTo>
                  <a:cubicBezTo>
                    <a:pt x="1187" y="416"/>
                    <a:pt x="1187" y="416"/>
                    <a:pt x="1187" y="416"/>
                  </a:cubicBezTo>
                  <a:cubicBezTo>
                    <a:pt x="1187" y="0"/>
                    <a:pt x="1187" y="0"/>
                    <a:pt x="1187" y="0"/>
                  </a:cubicBezTo>
                  <a:cubicBezTo>
                    <a:pt x="680" y="0"/>
                    <a:pt x="680" y="0"/>
                    <a:pt x="680" y="0"/>
                  </a:cubicBezTo>
                  <a:cubicBezTo>
                    <a:pt x="680" y="417"/>
                    <a:pt x="680" y="417"/>
                    <a:pt x="680" y="417"/>
                  </a:cubicBezTo>
                  <a:cubicBezTo>
                    <a:pt x="638" y="417"/>
                    <a:pt x="638" y="417"/>
                    <a:pt x="638" y="417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475"/>
                    <a:pt x="131" y="475"/>
                    <a:pt x="131" y="475"/>
                  </a:cubicBezTo>
                  <a:cubicBezTo>
                    <a:pt x="2" y="906"/>
                    <a:pt x="2" y="906"/>
                    <a:pt x="2" y="906"/>
                  </a:cubicBezTo>
                  <a:cubicBezTo>
                    <a:pt x="115" y="906"/>
                    <a:pt x="115" y="906"/>
                    <a:pt x="115" y="906"/>
                  </a:cubicBezTo>
                  <a:cubicBezTo>
                    <a:pt x="173" y="715"/>
                    <a:pt x="173" y="715"/>
                    <a:pt x="173" y="715"/>
                  </a:cubicBezTo>
                  <a:cubicBezTo>
                    <a:pt x="189" y="715"/>
                    <a:pt x="189" y="715"/>
                    <a:pt x="189" y="715"/>
                  </a:cubicBezTo>
                  <a:cubicBezTo>
                    <a:pt x="283" y="906"/>
                    <a:pt x="283" y="906"/>
                    <a:pt x="283" y="906"/>
                  </a:cubicBezTo>
                  <a:cubicBezTo>
                    <a:pt x="421" y="906"/>
                    <a:pt x="421" y="906"/>
                    <a:pt x="421" y="906"/>
                  </a:cubicBezTo>
                  <a:cubicBezTo>
                    <a:pt x="329" y="715"/>
                    <a:pt x="329" y="715"/>
                    <a:pt x="329" y="715"/>
                  </a:cubicBezTo>
                  <a:cubicBezTo>
                    <a:pt x="537" y="715"/>
                    <a:pt x="537" y="715"/>
                    <a:pt x="537" y="715"/>
                  </a:cubicBezTo>
                  <a:cubicBezTo>
                    <a:pt x="479" y="906"/>
                    <a:pt x="479" y="906"/>
                    <a:pt x="479" y="906"/>
                  </a:cubicBezTo>
                  <a:cubicBezTo>
                    <a:pt x="604" y="906"/>
                    <a:pt x="604" y="906"/>
                    <a:pt x="604" y="906"/>
                  </a:cubicBezTo>
                  <a:cubicBezTo>
                    <a:pt x="661" y="715"/>
                    <a:pt x="661" y="715"/>
                    <a:pt x="661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727" y="715"/>
                    <a:pt x="727" y="715"/>
                    <a:pt x="727" y="715"/>
                  </a:cubicBezTo>
                  <a:cubicBezTo>
                    <a:pt x="730" y="715"/>
                    <a:pt x="730" y="715"/>
                    <a:pt x="730" y="715"/>
                  </a:cubicBezTo>
                  <a:cubicBezTo>
                    <a:pt x="965" y="715"/>
                    <a:pt x="965" y="715"/>
                    <a:pt x="965" y="715"/>
                  </a:cubicBezTo>
                  <a:cubicBezTo>
                    <a:pt x="910" y="905"/>
                    <a:pt x="910" y="905"/>
                    <a:pt x="910" y="905"/>
                  </a:cubicBezTo>
                  <a:cubicBezTo>
                    <a:pt x="1035" y="905"/>
                    <a:pt x="1035" y="905"/>
                    <a:pt x="1035" y="905"/>
                  </a:cubicBezTo>
                  <a:cubicBezTo>
                    <a:pt x="1088" y="715"/>
                    <a:pt x="1088" y="715"/>
                    <a:pt x="1088" y="715"/>
                  </a:cubicBezTo>
                  <a:cubicBezTo>
                    <a:pt x="1145" y="715"/>
                    <a:pt x="1145" y="715"/>
                    <a:pt x="1145" y="715"/>
                  </a:cubicBezTo>
                  <a:cubicBezTo>
                    <a:pt x="1146" y="905"/>
                    <a:pt x="1146" y="905"/>
                    <a:pt x="1146" y="905"/>
                  </a:cubicBezTo>
                  <a:cubicBezTo>
                    <a:pt x="1252" y="905"/>
                    <a:pt x="1252" y="905"/>
                    <a:pt x="1252" y="905"/>
                  </a:cubicBezTo>
                  <a:cubicBezTo>
                    <a:pt x="1372" y="715"/>
                    <a:pt x="1372" y="715"/>
                    <a:pt x="1372" y="715"/>
                  </a:cubicBezTo>
                  <a:cubicBezTo>
                    <a:pt x="1451" y="715"/>
                    <a:pt x="1451" y="715"/>
                    <a:pt x="1451" y="715"/>
                  </a:cubicBezTo>
                  <a:cubicBezTo>
                    <a:pt x="1410" y="905"/>
                    <a:pt x="1410" y="905"/>
                    <a:pt x="1410" y="905"/>
                  </a:cubicBezTo>
                  <a:cubicBezTo>
                    <a:pt x="1534" y="905"/>
                    <a:pt x="1534" y="905"/>
                    <a:pt x="1534" y="905"/>
                  </a:cubicBezTo>
                  <a:cubicBezTo>
                    <a:pt x="1574" y="715"/>
                    <a:pt x="1574" y="715"/>
                    <a:pt x="1574" y="715"/>
                  </a:cubicBezTo>
                  <a:cubicBezTo>
                    <a:pt x="1645" y="715"/>
                    <a:pt x="1645" y="715"/>
                    <a:pt x="1645" y="715"/>
                  </a:cubicBezTo>
                  <a:cubicBezTo>
                    <a:pt x="1643" y="774"/>
                    <a:pt x="1658" y="827"/>
                    <a:pt x="1697" y="863"/>
                  </a:cubicBezTo>
                  <a:cubicBezTo>
                    <a:pt x="1745" y="907"/>
                    <a:pt x="1818" y="916"/>
                    <a:pt x="1872" y="916"/>
                  </a:cubicBezTo>
                  <a:cubicBezTo>
                    <a:pt x="1947" y="916"/>
                    <a:pt x="2024" y="905"/>
                    <a:pt x="2102" y="888"/>
                  </a:cubicBezTo>
                  <a:cubicBezTo>
                    <a:pt x="2145" y="715"/>
                    <a:pt x="2145" y="715"/>
                    <a:pt x="2145" y="715"/>
                  </a:cubicBezTo>
                  <a:cubicBezTo>
                    <a:pt x="2285" y="715"/>
                    <a:pt x="2285" y="715"/>
                    <a:pt x="2285" y="715"/>
                  </a:cubicBezTo>
                  <a:cubicBezTo>
                    <a:pt x="2285" y="0"/>
                    <a:pt x="2285" y="0"/>
                    <a:pt x="2285" y="0"/>
                  </a:cubicBezTo>
                  <a:cubicBezTo>
                    <a:pt x="1778" y="0"/>
                    <a:pt x="1778" y="0"/>
                    <a:pt x="1778" y="0"/>
                  </a:cubicBezTo>
                  <a:cubicBezTo>
                    <a:pt x="1778" y="0"/>
                    <a:pt x="1778" y="0"/>
                    <a:pt x="1778" y="0"/>
                  </a:cubicBezTo>
                  <a:close/>
                  <a:moveTo>
                    <a:pt x="222" y="1195"/>
                  </a:moveTo>
                  <a:cubicBezTo>
                    <a:pt x="203" y="1286"/>
                    <a:pt x="203" y="1286"/>
                    <a:pt x="203" y="1286"/>
                  </a:cubicBezTo>
                  <a:cubicBezTo>
                    <a:pt x="200" y="1299"/>
                    <a:pt x="196" y="1320"/>
                    <a:pt x="220" y="1320"/>
                  </a:cubicBezTo>
                  <a:cubicBezTo>
                    <a:pt x="249" y="1320"/>
                    <a:pt x="253" y="1298"/>
                    <a:pt x="259" y="1272"/>
                  </a:cubicBezTo>
                  <a:cubicBezTo>
                    <a:pt x="275" y="1195"/>
                    <a:pt x="275" y="1195"/>
                    <a:pt x="275" y="1195"/>
                  </a:cubicBezTo>
                  <a:cubicBezTo>
                    <a:pt x="321" y="1195"/>
                    <a:pt x="321" y="1195"/>
                    <a:pt x="321" y="1195"/>
                  </a:cubicBezTo>
                  <a:cubicBezTo>
                    <a:pt x="300" y="1296"/>
                    <a:pt x="300" y="1296"/>
                    <a:pt x="300" y="1296"/>
                  </a:cubicBezTo>
                  <a:cubicBezTo>
                    <a:pt x="294" y="1329"/>
                    <a:pt x="293" y="1333"/>
                    <a:pt x="292" y="1337"/>
                  </a:cubicBezTo>
                  <a:cubicBezTo>
                    <a:pt x="292" y="1341"/>
                    <a:pt x="291" y="1344"/>
                    <a:pt x="291" y="1348"/>
                  </a:cubicBezTo>
                  <a:cubicBezTo>
                    <a:pt x="247" y="1348"/>
                    <a:pt x="247" y="1348"/>
                    <a:pt x="247" y="1348"/>
                  </a:cubicBezTo>
                  <a:cubicBezTo>
                    <a:pt x="250" y="1328"/>
                    <a:pt x="250" y="1328"/>
                    <a:pt x="250" y="1328"/>
                  </a:cubicBezTo>
                  <a:cubicBezTo>
                    <a:pt x="244" y="1334"/>
                    <a:pt x="229" y="1352"/>
                    <a:pt x="200" y="1352"/>
                  </a:cubicBezTo>
                  <a:cubicBezTo>
                    <a:pt x="179" y="1352"/>
                    <a:pt x="164" y="1343"/>
                    <a:pt x="158" y="1331"/>
                  </a:cubicBezTo>
                  <a:cubicBezTo>
                    <a:pt x="151" y="1319"/>
                    <a:pt x="155" y="1297"/>
                    <a:pt x="157" y="1290"/>
                  </a:cubicBezTo>
                  <a:cubicBezTo>
                    <a:pt x="177" y="1195"/>
                    <a:pt x="177" y="1195"/>
                    <a:pt x="177" y="1195"/>
                  </a:cubicBezTo>
                  <a:cubicBezTo>
                    <a:pt x="222" y="1195"/>
                    <a:pt x="222" y="1195"/>
                    <a:pt x="222" y="1195"/>
                  </a:cubicBezTo>
                  <a:cubicBezTo>
                    <a:pt x="222" y="1195"/>
                    <a:pt x="222" y="1195"/>
                    <a:pt x="222" y="1195"/>
                  </a:cubicBezTo>
                  <a:close/>
                  <a:moveTo>
                    <a:pt x="514" y="1225"/>
                  </a:moveTo>
                  <a:cubicBezTo>
                    <a:pt x="550" y="1225"/>
                    <a:pt x="550" y="1225"/>
                    <a:pt x="550" y="1225"/>
                  </a:cubicBezTo>
                  <a:cubicBezTo>
                    <a:pt x="556" y="1196"/>
                    <a:pt x="556" y="1196"/>
                    <a:pt x="556" y="1196"/>
                  </a:cubicBezTo>
                  <a:cubicBezTo>
                    <a:pt x="520" y="1196"/>
                    <a:pt x="520" y="1196"/>
                    <a:pt x="520" y="1196"/>
                  </a:cubicBezTo>
                  <a:cubicBezTo>
                    <a:pt x="530" y="1149"/>
                    <a:pt x="530" y="1149"/>
                    <a:pt x="530" y="1149"/>
                  </a:cubicBezTo>
                  <a:cubicBezTo>
                    <a:pt x="482" y="1166"/>
                    <a:pt x="482" y="1166"/>
                    <a:pt x="482" y="1166"/>
                  </a:cubicBezTo>
                  <a:cubicBezTo>
                    <a:pt x="475" y="1196"/>
                    <a:pt x="475" y="1196"/>
                    <a:pt x="475" y="1196"/>
                  </a:cubicBezTo>
                  <a:cubicBezTo>
                    <a:pt x="414" y="1196"/>
                    <a:pt x="414" y="1196"/>
                    <a:pt x="414" y="1196"/>
                  </a:cubicBezTo>
                  <a:cubicBezTo>
                    <a:pt x="424" y="1149"/>
                    <a:pt x="424" y="1149"/>
                    <a:pt x="424" y="1149"/>
                  </a:cubicBezTo>
                  <a:cubicBezTo>
                    <a:pt x="376" y="1166"/>
                    <a:pt x="376" y="1166"/>
                    <a:pt x="376" y="1166"/>
                  </a:cubicBezTo>
                  <a:cubicBezTo>
                    <a:pt x="369" y="1196"/>
                    <a:pt x="369" y="1196"/>
                    <a:pt x="369" y="1196"/>
                  </a:cubicBezTo>
                  <a:cubicBezTo>
                    <a:pt x="340" y="1196"/>
                    <a:pt x="340" y="1196"/>
                    <a:pt x="340" y="1196"/>
                  </a:cubicBezTo>
                  <a:cubicBezTo>
                    <a:pt x="333" y="1225"/>
                    <a:pt x="333" y="1225"/>
                    <a:pt x="333" y="1225"/>
                  </a:cubicBezTo>
                  <a:cubicBezTo>
                    <a:pt x="363" y="1225"/>
                    <a:pt x="363" y="1225"/>
                    <a:pt x="363" y="1225"/>
                  </a:cubicBezTo>
                  <a:cubicBezTo>
                    <a:pt x="345" y="1310"/>
                    <a:pt x="345" y="1310"/>
                    <a:pt x="345" y="1310"/>
                  </a:cubicBezTo>
                  <a:cubicBezTo>
                    <a:pt x="342" y="1322"/>
                    <a:pt x="336" y="1351"/>
                    <a:pt x="382" y="1351"/>
                  </a:cubicBezTo>
                  <a:cubicBezTo>
                    <a:pt x="389" y="1351"/>
                    <a:pt x="402" y="1350"/>
                    <a:pt x="417" y="1346"/>
                  </a:cubicBezTo>
                  <a:cubicBezTo>
                    <a:pt x="424" y="1317"/>
                    <a:pt x="424" y="1317"/>
                    <a:pt x="424" y="1317"/>
                  </a:cubicBezTo>
                  <a:cubicBezTo>
                    <a:pt x="418" y="1317"/>
                    <a:pt x="415" y="1317"/>
                    <a:pt x="408" y="1317"/>
                  </a:cubicBezTo>
                  <a:cubicBezTo>
                    <a:pt x="388" y="1317"/>
                    <a:pt x="391" y="1309"/>
                    <a:pt x="393" y="1295"/>
                  </a:cubicBezTo>
                  <a:cubicBezTo>
                    <a:pt x="408" y="1225"/>
                    <a:pt x="408" y="1225"/>
                    <a:pt x="408" y="1225"/>
                  </a:cubicBezTo>
                  <a:cubicBezTo>
                    <a:pt x="469" y="1225"/>
                    <a:pt x="469" y="1225"/>
                    <a:pt x="469" y="1225"/>
                  </a:cubicBezTo>
                  <a:cubicBezTo>
                    <a:pt x="451" y="1310"/>
                    <a:pt x="451" y="1310"/>
                    <a:pt x="451" y="1310"/>
                  </a:cubicBezTo>
                  <a:cubicBezTo>
                    <a:pt x="448" y="1322"/>
                    <a:pt x="442" y="1351"/>
                    <a:pt x="488" y="1351"/>
                  </a:cubicBezTo>
                  <a:cubicBezTo>
                    <a:pt x="495" y="1351"/>
                    <a:pt x="508" y="1350"/>
                    <a:pt x="523" y="1346"/>
                  </a:cubicBezTo>
                  <a:cubicBezTo>
                    <a:pt x="530" y="1317"/>
                    <a:pt x="530" y="1317"/>
                    <a:pt x="530" y="1317"/>
                  </a:cubicBezTo>
                  <a:cubicBezTo>
                    <a:pt x="524" y="1317"/>
                    <a:pt x="521" y="1317"/>
                    <a:pt x="514" y="1317"/>
                  </a:cubicBezTo>
                  <a:cubicBezTo>
                    <a:pt x="494" y="1317"/>
                    <a:pt x="496" y="1309"/>
                    <a:pt x="499" y="1295"/>
                  </a:cubicBezTo>
                  <a:cubicBezTo>
                    <a:pt x="514" y="1225"/>
                    <a:pt x="514" y="1225"/>
                    <a:pt x="514" y="1225"/>
                  </a:cubicBezTo>
                  <a:cubicBezTo>
                    <a:pt x="514" y="1225"/>
                    <a:pt x="514" y="1225"/>
                    <a:pt x="514" y="1225"/>
                  </a:cubicBezTo>
                  <a:close/>
                  <a:moveTo>
                    <a:pt x="579" y="1194"/>
                  </a:moveTo>
                  <a:cubicBezTo>
                    <a:pt x="624" y="1194"/>
                    <a:pt x="624" y="1194"/>
                    <a:pt x="624" y="1194"/>
                  </a:cubicBezTo>
                  <a:cubicBezTo>
                    <a:pt x="591" y="1348"/>
                    <a:pt x="591" y="1348"/>
                    <a:pt x="591" y="1348"/>
                  </a:cubicBezTo>
                  <a:cubicBezTo>
                    <a:pt x="546" y="1348"/>
                    <a:pt x="546" y="1348"/>
                    <a:pt x="546" y="1348"/>
                  </a:cubicBezTo>
                  <a:cubicBezTo>
                    <a:pt x="579" y="1194"/>
                    <a:pt x="579" y="1194"/>
                    <a:pt x="579" y="1194"/>
                  </a:cubicBezTo>
                  <a:cubicBezTo>
                    <a:pt x="579" y="1194"/>
                    <a:pt x="579" y="1194"/>
                    <a:pt x="579" y="1194"/>
                  </a:cubicBezTo>
                  <a:close/>
                  <a:moveTo>
                    <a:pt x="591" y="1129"/>
                  </a:moveTo>
                  <a:cubicBezTo>
                    <a:pt x="640" y="1129"/>
                    <a:pt x="640" y="1129"/>
                    <a:pt x="640" y="1129"/>
                  </a:cubicBezTo>
                  <a:cubicBezTo>
                    <a:pt x="631" y="1168"/>
                    <a:pt x="631" y="1168"/>
                    <a:pt x="631" y="1168"/>
                  </a:cubicBezTo>
                  <a:cubicBezTo>
                    <a:pt x="583" y="1168"/>
                    <a:pt x="583" y="1168"/>
                    <a:pt x="583" y="1168"/>
                  </a:cubicBezTo>
                  <a:cubicBezTo>
                    <a:pt x="591" y="1129"/>
                    <a:pt x="591" y="1129"/>
                    <a:pt x="591" y="1129"/>
                  </a:cubicBezTo>
                  <a:cubicBezTo>
                    <a:pt x="591" y="1129"/>
                    <a:pt x="591" y="1129"/>
                    <a:pt x="591" y="1129"/>
                  </a:cubicBezTo>
                  <a:close/>
                  <a:moveTo>
                    <a:pt x="653" y="1222"/>
                  </a:moveTo>
                  <a:cubicBezTo>
                    <a:pt x="654" y="1221"/>
                    <a:pt x="657" y="1205"/>
                    <a:pt x="659" y="1194"/>
                  </a:cubicBezTo>
                  <a:cubicBezTo>
                    <a:pt x="702" y="1194"/>
                    <a:pt x="702" y="1194"/>
                    <a:pt x="702" y="1194"/>
                  </a:cubicBezTo>
                  <a:cubicBezTo>
                    <a:pt x="698" y="1217"/>
                    <a:pt x="698" y="1217"/>
                    <a:pt x="698" y="1217"/>
                  </a:cubicBezTo>
                  <a:cubicBezTo>
                    <a:pt x="704" y="1210"/>
                    <a:pt x="720" y="1191"/>
                    <a:pt x="753" y="1191"/>
                  </a:cubicBezTo>
                  <a:cubicBezTo>
                    <a:pt x="784" y="1191"/>
                    <a:pt x="793" y="1209"/>
                    <a:pt x="794" y="1220"/>
                  </a:cubicBezTo>
                  <a:cubicBezTo>
                    <a:pt x="796" y="1229"/>
                    <a:pt x="795" y="1236"/>
                    <a:pt x="789" y="1265"/>
                  </a:cubicBezTo>
                  <a:cubicBezTo>
                    <a:pt x="771" y="1348"/>
                    <a:pt x="771" y="1348"/>
                    <a:pt x="771" y="1348"/>
                  </a:cubicBezTo>
                  <a:cubicBezTo>
                    <a:pt x="725" y="1348"/>
                    <a:pt x="725" y="1348"/>
                    <a:pt x="725" y="1348"/>
                  </a:cubicBezTo>
                  <a:cubicBezTo>
                    <a:pt x="746" y="1253"/>
                    <a:pt x="746" y="1253"/>
                    <a:pt x="746" y="1253"/>
                  </a:cubicBezTo>
                  <a:cubicBezTo>
                    <a:pt x="747" y="1246"/>
                    <a:pt x="748" y="1241"/>
                    <a:pt x="746" y="1236"/>
                  </a:cubicBezTo>
                  <a:cubicBezTo>
                    <a:pt x="745" y="1230"/>
                    <a:pt x="739" y="1223"/>
                    <a:pt x="728" y="1223"/>
                  </a:cubicBezTo>
                  <a:cubicBezTo>
                    <a:pt x="718" y="1223"/>
                    <a:pt x="708" y="1227"/>
                    <a:pt x="702" y="1235"/>
                  </a:cubicBezTo>
                  <a:cubicBezTo>
                    <a:pt x="698" y="1239"/>
                    <a:pt x="694" y="1246"/>
                    <a:pt x="691" y="1258"/>
                  </a:cubicBezTo>
                  <a:cubicBezTo>
                    <a:pt x="672" y="1348"/>
                    <a:pt x="672" y="1348"/>
                    <a:pt x="672" y="1348"/>
                  </a:cubicBezTo>
                  <a:cubicBezTo>
                    <a:pt x="627" y="1348"/>
                    <a:pt x="627" y="1348"/>
                    <a:pt x="627" y="1348"/>
                  </a:cubicBezTo>
                  <a:cubicBezTo>
                    <a:pt x="653" y="1222"/>
                    <a:pt x="653" y="1222"/>
                    <a:pt x="653" y="1222"/>
                  </a:cubicBezTo>
                  <a:cubicBezTo>
                    <a:pt x="653" y="1222"/>
                    <a:pt x="653" y="1222"/>
                    <a:pt x="653" y="1222"/>
                  </a:cubicBezTo>
                  <a:close/>
                  <a:moveTo>
                    <a:pt x="985" y="1196"/>
                  </a:moveTo>
                  <a:cubicBezTo>
                    <a:pt x="981" y="1207"/>
                    <a:pt x="978" y="1218"/>
                    <a:pt x="975" y="1233"/>
                  </a:cubicBezTo>
                  <a:cubicBezTo>
                    <a:pt x="951" y="1346"/>
                    <a:pt x="951" y="1346"/>
                    <a:pt x="951" y="1346"/>
                  </a:cubicBezTo>
                  <a:cubicBezTo>
                    <a:pt x="939" y="1403"/>
                    <a:pt x="891" y="1409"/>
                    <a:pt x="861" y="1409"/>
                  </a:cubicBezTo>
                  <a:cubicBezTo>
                    <a:pt x="839" y="1409"/>
                    <a:pt x="797" y="1406"/>
                    <a:pt x="804" y="1359"/>
                  </a:cubicBezTo>
                  <a:cubicBezTo>
                    <a:pt x="847" y="1359"/>
                    <a:pt x="847" y="1359"/>
                    <a:pt x="847" y="1359"/>
                  </a:cubicBezTo>
                  <a:cubicBezTo>
                    <a:pt x="847" y="1362"/>
                    <a:pt x="847" y="1367"/>
                    <a:pt x="850" y="1372"/>
                  </a:cubicBezTo>
                  <a:cubicBezTo>
                    <a:pt x="852" y="1376"/>
                    <a:pt x="858" y="1380"/>
                    <a:pt x="869" y="1380"/>
                  </a:cubicBezTo>
                  <a:cubicBezTo>
                    <a:pt x="883" y="1380"/>
                    <a:pt x="896" y="1374"/>
                    <a:pt x="902" y="1360"/>
                  </a:cubicBezTo>
                  <a:cubicBezTo>
                    <a:pt x="905" y="1353"/>
                    <a:pt x="906" y="1347"/>
                    <a:pt x="912" y="1324"/>
                  </a:cubicBezTo>
                  <a:cubicBezTo>
                    <a:pt x="893" y="1343"/>
                    <a:pt x="877" y="1345"/>
                    <a:pt x="866" y="1345"/>
                  </a:cubicBezTo>
                  <a:cubicBezTo>
                    <a:pt x="822" y="1345"/>
                    <a:pt x="809" y="1307"/>
                    <a:pt x="817" y="1270"/>
                  </a:cubicBezTo>
                  <a:cubicBezTo>
                    <a:pt x="825" y="1231"/>
                    <a:pt x="855" y="1194"/>
                    <a:pt x="899" y="1194"/>
                  </a:cubicBezTo>
                  <a:cubicBezTo>
                    <a:pt x="927" y="1194"/>
                    <a:pt x="934" y="1209"/>
                    <a:pt x="937" y="1216"/>
                  </a:cubicBezTo>
                  <a:cubicBezTo>
                    <a:pt x="943" y="1196"/>
                    <a:pt x="943" y="1196"/>
                    <a:pt x="943" y="1196"/>
                  </a:cubicBezTo>
                  <a:cubicBezTo>
                    <a:pt x="985" y="1196"/>
                    <a:pt x="985" y="1196"/>
                    <a:pt x="985" y="1196"/>
                  </a:cubicBezTo>
                  <a:cubicBezTo>
                    <a:pt x="985" y="1196"/>
                    <a:pt x="985" y="1196"/>
                    <a:pt x="985" y="1196"/>
                  </a:cubicBezTo>
                  <a:close/>
                  <a:moveTo>
                    <a:pt x="883" y="1315"/>
                  </a:moveTo>
                  <a:cubicBezTo>
                    <a:pt x="914" y="1315"/>
                    <a:pt x="922" y="1277"/>
                    <a:pt x="924" y="1271"/>
                  </a:cubicBezTo>
                  <a:cubicBezTo>
                    <a:pt x="927" y="1253"/>
                    <a:pt x="930" y="1224"/>
                    <a:pt x="903" y="1224"/>
                  </a:cubicBezTo>
                  <a:cubicBezTo>
                    <a:pt x="886" y="1224"/>
                    <a:pt x="869" y="1237"/>
                    <a:pt x="862" y="1270"/>
                  </a:cubicBezTo>
                  <a:cubicBezTo>
                    <a:pt x="861" y="1277"/>
                    <a:pt x="853" y="1315"/>
                    <a:pt x="883" y="1315"/>
                  </a:cubicBezTo>
                  <a:moveTo>
                    <a:pt x="1164" y="1346"/>
                  </a:moveTo>
                  <a:cubicBezTo>
                    <a:pt x="1149" y="1350"/>
                    <a:pt x="1136" y="1351"/>
                    <a:pt x="1129" y="1351"/>
                  </a:cubicBezTo>
                  <a:cubicBezTo>
                    <a:pt x="1083" y="1351"/>
                    <a:pt x="1089" y="1322"/>
                    <a:pt x="1092" y="1310"/>
                  </a:cubicBezTo>
                  <a:cubicBezTo>
                    <a:pt x="1110" y="1225"/>
                    <a:pt x="1110" y="1225"/>
                    <a:pt x="1110" y="1225"/>
                  </a:cubicBezTo>
                  <a:cubicBezTo>
                    <a:pt x="1080" y="1225"/>
                    <a:pt x="1080" y="1225"/>
                    <a:pt x="1080" y="1225"/>
                  </a:cubicBezTo>
                  <a:cubicBezTo>
                    <a:pt x="1087" y="1196"/>
                    <a:pt x="1087" y="1196"/>
                    <a:pt x="1087" y="1196"/>
                  </a:cubicBezTo>
                  <a:cubicBezTo>
                    <a:pt x="1116" y="1196"/>
                    <a:pt x="1116" y="1196"/>
                    <a:pt x="1116" y="1196"/>
                  </a:cubicBezTo>
                  <a:cubicBezTo>
                    <a:pt x="1123" y="1166"/>
                    <a:pt x="1123" y="1166"/>
                    <a:pt x="1123" y="1166"/>
                  </a:cubicBezTo>
                  <a:cubicBezTo>
                    <a:pt x="1171" y="1149"/>
                    <a:pt x="1171" y="1149"/>
                    <a:pt x="1171" y="1149"/>
                  </a:cubicBezTo>
                  <a:cubicBezTo>
                    <a:pt x="1161" y="1196"/>
                    <a:pt x="1161" y="1196"/>
                    <a:pt x="1161" y="1196"/>
                  </a:cubicBezTo>
                  <a:cubicBezTo>
                    <a:pt x="1198" y="1196"/>
                    <a:pt x="1198" y="1196"/>
                    <a:pt x="1198" y="1196"/>
                  </a:cubicBezTo>
                  <a:cubicBezTo>
                    <a:pt x="1191" y="1225"/>
                    <a:pt x="1191" y="1225"/>
                    <a:pt x="1191" y="1225"/>
                  </a:cubicBezTo>
                  <a:cubicBezTo>
                    <a:pt x="1155" y="1225"/>
                    <a:pt x="1155" y="1225"/>
                    <a:pt x="1155" y="1225"/>
                  </a:cubicBezTo>
                  <a:cubicBezTo>
                    <a:pt x="1140" y="1295"/>
                    <a:pt x="1140" y="1295"/>
                    <a:pt x="1140" y="1295"/>
                  </a:cubicBezTo>
                  <a:cubicBezTo>
                    <a:pt x="1137" y="1309"/>
                    <a:pt x="1135" y="1317"/>
                    <a:pt x="1155" y="1317"/>
                  </a:cubicBezTo>
                  <a:cubicBezTo>
                    <a:pt x="1162" y="1317"/>
                    <a:pt x="1165" y="1317"/>
                    <a:pt x="1171" y="1317"/>
                  </a:cubicBezTo>
                  <a:cubicBezTo>
                    <a:pt x="1164" y="1346"/>
                    <a:pt x="1164" y="1346"/>
                    <a:pt x="1164" y="1346"/>
                  </a:cubicBezTo>
                  <a:cubicBezTo>
                    <a:pt x="1164" y="1346"/>
                    <a:pt x="1164" y="1346"/>
                    <a:pt x="1164" y="1346"/>
                  </a:cubicBezTo>
                  <a:close/>
                  <a:moveTo>
                    <a:pt x="1235" y="1129"/>
                  </a:moveTo>
                  <a:cubicBezTo>
                    <a:pt x="1280" y="1129"/>
                    <a:pt x="1280" y="1129"/>
                    <a:pt x="1280" y="1129"/>
                  </a:cubicBezTo>
                  <a:cubicBezTo>
                    <a:pt x="1261" y="1216"/>
                    <a:pt x="1261" y="1216"/>
                    <a:pt x="1261" y="1216"/>
                  </a:cubicBezTo>
                  <a:cubicBezTo>
                    <a:pt x="1268" y="1208"/>
                    <a:pt x="1283" y="1193"/>
                    <a:pt x="1311" y="1193"/>
                  </a:cubicBezTo>
                  <a:cubicBezTo>
                    <a:pt x="1334" y="1193"/>
                    <a:pt x="1346" y="1204"/>
                    <a:pt x="1351" y="1214"/>
                  </a:cubicBezTo>
                  <a:cubicBezTo>
                    <a:pt x="1355" y="1221"/>
                    <a:pt x="1356" y="1235"/>
                    <a:pt x="1352" y="1255"/>
                  </a:cubicBezTo>
                  <a:cubicBezTo>
                    <a:pt x="1332" y="1348"/>
                    <a:pt x="1332" y="1348"/>
                    <a:pt x="1332" y="1348"/>
                  </a:cubicBezTo>
                  <a:cubicBezTo>
                    <a:pt x="1288" y="1348"/>
                    <a:pt x="1288" y="1348"/>
                    <a:pt x="1288" y="1348"/>
                  </a:cubicBezTo>
                  <a:cubicBezTo>
                    <a:pt x="1307" y="1256"/>
                    <a:pt x="1307" y="1256"/>
                    <a:pt x="1307" y="1256"/>
                  </a:cubicBezTo>
                  <a:cubicBezTo>
                    <a:pt x="1309" y="1248"/>
                    <a:pt x="1314" y="1223"/>
                    <a:pt x="1289" y="1223"/>
                  </a:cubicBezTo>
                  <a:cubicBezTo>
                    <a:pt x="1276" y="1223"/>
                    <a:pt x="1259" y="1230"/>
                    <a:pt x="1253" y="1254"/>
                  </a:cubicBezTo>
                  <a:cubicBezTo>
                    <a:pt x="1234" y="1348"/>
                    <a:pt x="1234" y="1348"/>
                    <a:pt x="1234" y="1348"/>
                  </a:cubicBezTo>
                  <a:cubicBezTo>
                    <a:pt x="1189" y="1348"/>
                    <a:pt x="1189" y="1348"/>
                    <a:pt x="1189" y="1348"/>
                  </a:cubicBezTo>
                  <a:cubicBezTo>
                    <a:pt x="1235" y="1129"/>
                    <a:pt x="1235" y="1129"/>
                    <a:pt x="1235" y="1129"/>
                  </a:cubicBezTo>
                  <a:cubicBezTo>
                    <a:pt x="1235" y="1129"/>
                    <a:pt x="1235" y="1129"/>
                    <a:pt x="1235" y="1129"/>
                  </a:cubicBezTo>
                  <a:close/>
                  <a:moveTo>
                    <a:pt x="1387" y="1232"/>
                  </a:moveTo>
                  <a:cubicBezTo>
                    <a:pt x="1389" y="1225"/>
                    <a:pt x="1392" y="1203"/>
                    <a:pt x="1393" y="1194"/>
                  </a:cubicBezTo>
                  <a:cubicBezTo>
                    <a:pt x="1435" y="1194"/>
                    <a:pt x="1435" y="1194"/>
                    <a:pt x="1435" y="1194"/>
                  </a:cubicBezTo>
                  <a:cubicBezTo>
                    <a:pt x="1430" y="1223"/>
                    <a:pt x="1430" y="1223"/>
                    <a:pt x="1430" y="1223"/>
                  </a:cubicBezTo>
                  <a:cubicBezTo>
                    <a:pt x="1438" y="1211"/>
                    <a:pt x="1452" y="1192"/>
                    <a:pt x="1489" y="1194"/>
                  </a:cubicBezTo>
                  <a:cubicBezTo>
                    <a:pt x="1480" y="1234"/>
                    <a:pt x="1480" y="1234"/>
                    <a:pt x="1480" y="1234"/>
                  </a:cubicBezTo>
                  <a:cubicBezTo>
                    <a:pt x="1435" y="1230"/>
                    <a:pt x="1428" y="1253"/>
                    <a:pt x="1424" y="1273"/>
                  </a:cubicBezTo>
                  <a:cubicBezTo>
                    <a:pt x="1408" y="1348"/>
                    <a:pt x="1408" y="1348"/>
                    <a:pt x="1408" y="1348"/>
                  </a:cubicBezTo>
                  <a:cubicBezTo>
                    <a:pt x="1363" y="1348"/>
                    <a:pt x="1363" y="1348"/>
                    <a:pt x="1363" y="1348"/>
                  </a:cubicBezTo>
                  <a:cubicBezTo>
                    <a:pt x="1387" y="1232"/>
                    <a:pt x="1387" y="1232"/>
                    <a:pt x="1387" y="1232"/>
                  </a:cubicBezTo>
                  <a:cubicBezTo>
                    <a:pt x="1387" y="1232"/>
                    <a:pt x="1387" y="1232"/>
                    <a:pt x="1387" y="1232"/>
                  </a:cubicBezTo>
                  <a:close/>
                  <a:moveTo>
                    <a:pt x="1582" y="1191"/>
                  </a:moveTo>
                  <a:cubicBezTo>
                    <a:pt x="1637" y="1191"/>
                    <a:pt x="1654" y="1229"/>
                    <a:pt x="1644" y="1271"/>
                  </a:cubicBezTo>
                  <a:cubicBezTo>
                    <a:pt x="1635" y="1315"/>
                    <a:pt x="1602" y="1353"/>
                    <a:pt x="1546" y="1353"/>
                  </a:cubicBezTo>
                  <a:cubicBezTo>
                    <a:pt x="1503" y="1353"/>
                    <a:pt x="1474" y="1326"/>
                    <a:pt x="1485" y="1273"/>
                  </a:cubicBezTo>
                  <a:cubicBezTo>
                    <a:pt x="1493" y="1236"/>
                    <a:pt x="1521" y="1191"/>
                    <a:pt x="1582" y="1191"/>
                  </a:cubicBezTo>
                  <a:moveTo>
                    <a:pt x="1555" y="1322"/>
                  </a:moveTo>
                  <a:cubicBezTo>
                    <a:pt x="1574" y="1322"/>
                    <a:pt x="1590" y="1310"/>
                    <a:pt x="1599" y="1270"/>
                  </a:cubicBezTo>
                  <a:cubicBezTo>
                    <a:pt x="1603" y="1250"/>
                    <a:pt x="1605" y="1221"/>
                    <a:pt x="1575" y="1221"/>
                  </a:cubicBezTo>
                  <a:cubicBezTo>
                    <a:pt x="1543" y="1221"/>
                    <a:pt x="1534" y="1259"/>
                    <a:pt x="1531" y="1273"/>
                  </a:cubicBezTo>
                  <a:cubicBezTo>
                    <a:pt x="1524" y="1307"/>
                    <a:pt x="1532" y="1322"/>
                    <a:pt x="1555" y="1322"/>
                  </a:cubicBezTo>
                  <a:moveTo>
                    <a:pt x="1734" y="1195"/>
                  </a:moveTo>
                  <a:cubicBezTo>
                    <a:pt x="1714" y="1286"/>
                    <a:pt x="1714" y="1286"/>
                    <a:pt x="1714" y="1286"/>
                  </a:cubicBezTo>
                  <a:cubicBezTo>
                    <a:pt x="1711" y="1299"/>
                    <a:pt x="1707" y="1320"/>
                    <a:pt x="1731" y="1320"/>
                  </a:cubicBezTo>
                  <a:cubicBezTo>
                    <a:pt x="1760" y="1320"/>
                    <a:pt x="1765" y="1298"/>
                    <a:pt x="1770" y="1272"/>
                  </a:cubicBezTo>
                  <a:cubicBezTo>
                    <a:pt x="1786" y="1195"/>
                    <a:pt x="1786" y="1195"/>
                    <a:pt x="1786" y="1195"/>
                  </a:cubicBezTo>
                  <a:cubicBezTo>
                    <a:pt x="1833" y="1195"/>
                    <a:pt x="1833" y="1195"/>
                    <a:pt x="1833" y="1195"/>
                  </a:cubicBezTo>
                  <a:cubicBezTo>
                    <a:pt x="1811" y="1296"/>
                    <a:pt x="1811" y="1296"/>
                    <a:pt x="1811" y="1296"/>
                  </a:cubicBezTo>
                  <a:cubicBezTo>
                    <a:pt x="1805" y="1329"/>
                    <a:pt x="1804" y="1333"/>
                    <a:pt x="1804" y="1337"/>
                  </a:cubicBezTo>
                  <a:cubicBezTo>
                    <a:pt x="1803" y="1341"/>
                    <a:pt x="1802" y="1344"/>
                    <a:pt x="1802" y="1348"/>
                  </a:cubicBezTo>
                  <a:cubicBezTo>
                    <a:pt x="1758" y="1348"/>
                    <a:pt x="1758" y="1348"/>
                    <a:pt x="1758" y="1348"/>
                  </a:cubicBezTo>
                  <a:cubicBezTo>
                    <a:pt x="1761" y="1328"/>
                    <a:pt x="1761" y="1328"/>
                    <a:pt x="1761" y="1328"/>
                  </a:cubicBezTo>
                  <a:cubicBezTo>
                    <a:pt x="1756" y="1334"/>
                    <a:pt x="1740" y="1352"/>
                    <a:pt x="1711" y="1352"/>
                  </a:cubicBezTo>
                  <a:cubicBezTo>
                    <a:pt x="1690" y="1352"/>
                    <a:pt x="1675" y="1343"/>
                    <a:pt x="1669" y="1331"/>
                  </a:cubicBezTo>
                  <a:cubicBezTo>
                    <a:pt x="1662" y="1319"/>
                    <a:pt x="1666" y="1297"/>
                    <a:pt x="1668" y="1290"/>
                  </a:cubicBezTo>
                  <a:cubicBezTo>
                    <a:pt x="1688" y="1195"/>
                    <a:pt x="1688" y="1195"/>
                    <a:pt x="1688" y="1195"/>
                  </a:cubicBezTo>
                  <a:cubicBezTo>
                    <a:pt x="1734" y="1195"/>
                    <a:pt x="1734" y="1195"/>
                    <a:pt x="1734" y="1195"/>
                  </a:cubicBezTo>
                  <a:cubicBezTo>
                    <a:pt x="1734" y="1195"/>
                    <a:pt x="1734" y="1195"/>
                    <a:pt x="1734" y="1195"/>
                  </a:cubicBezTo>
                  <a:close/>
                  <a:moveTo>
                    <a:pt x="2010" y="1196"/>
                  </a:moveTo>
                  <a:cubicBezTo>
                    <a:pt x="2006" y="1207"/>
                    <a:pt x="2003" y="1218"/>
                    <a:pt x="2000" y="1233"/>
                  </a:cubicBezTo>
                  <a:cubicBezTo>
                    <a:pt x="1976" y="1346"/>
                    <a:pt x="1976" y="1346"/>
                    <a:pt x="1976" y="1346"/>
                  </a:cubicBezTo>
                  <a:cubicBezTo>
                    <a:pt x="1964" y="1403"/>
                    <a:pt x="1915" y="1409"/>
                    <a:pt x="1886" y="1409"/>
                  </a:cubicBezTo>
                  <a:cubicBezTo>
                    <a:pt x="1864" y="1409"/>
                    <a:pt x="1822" y="1406"/>
                    <a:pt x="1829" y="1359"/>
                  </a:cubicBezTo>
                  <a:cubicBezTo>
                    <a:pt x="1872" y="1359"/>
                    <a:pt x="1872" y="1359"/>
                    <a:pt x="1872" y="1359"/>
                  </a:cubicBezTo>
                  <a:cubicBezTo>
                    <a:pt x="1872" y="1362"/>
                    <a:pt x="1871" y="1367"/>
                    <a:pt x="1874" y="1372"/>
                  </a:cubicBezTo>
                  <a:cubicBezTo>
                    <a:pt x="1877" y="1376"/>
                    <a:pt x="1883" y="1380"/>
                    <a:pt x="1894" y="1380"/>
                  </a:cubicBezTo>
                  <a:cubicBezTo>
                    <a:pt x="1908" y="1380"/>
                    <a:pt x="1921" y="1374"/>
                    <a:pt x="1926" y="1360"/>
                  </a:cubicBezTo>
                  <a:cubicBezTo>
                    <a:pt x="1930" y="1353"/>
                    <a:pt x="1931" y="1347"/>
                    <a:pt x="1937" y="1324"/>
                  </a:cubicBezTo>
                  <a:cubicBezTo>
                    <a:pt x="1918" y="1343"/>
                    <a:pt x="1901" y="1345"/>
                    <a:pt x="1891" y="1345"/>
                  </a:cubicBezTo>
                  <a:cubicBezTo>
                    <a:pt x="1847" y="1345"/>
                    <a:pt x="1834" y="1307"/>
                    <a:pt x="1842" y="1270"/>
                  </a:cubicBezTo>
                  <a:cubicBezTo>
                    <a:pt x="1850" y="1231"/>
                    <a:pt x="1880" y="1194"/>
                    <a:pt x="1924" y="1194"/>
                  </a:cubicBezTo>
                  <a:cubicBezTo>
                    <a:pt x="1952" y="1194"/>
                    <a:pt x="1959" y="1209"/>
                    <a:pt x="1962" y="1216"/>
                  </a:cubicBezTo>
                  <a:cubicBezTo>
                    <a:pt x="1968" y="1196"/>
                    <a:pt x="1968" y="1196"/>
                    <a:pt x="1968" y="1196"/>
                  </a:cubicBezTo>
                  <a:cubicBezTo>
                    <a:pt x="2010" y="1196"/>
                    <a:pt x="2010" y="1196"/>
                    <a:pt x="2010" y="1196"/>
                  </a:cubicBezTo>
                  <a:cubicBezTo>
                    <a:pt x="2010" y="1196"/>
                    <a:pt x="2010" y="1196"/>
                    <a:pt x="2010" y="1196"/>
                  </a:cubicBezTo>
                  <a:close/>
                  <a:moveTo>
                    <a:pt x="1908" y="1315"/>
                  </a:moveTo>
                  <a:cubicBezTo>
                    <a:pt x="1939" y="1315"/>
                    <a:pt x="1947" y="1277"/>
                    <a:pt x="1948" y="1271"/>
                  </a:cubicBezTo>
                  <a:cubicBezTo>
                    <a:pt x="1952" y="1253"/>
                    <a:pt x="1955" y="1224"/>
                    <a:pt x="1928" y="1224"/>
                  </a:cubicBezTo>
                  <a:cubicBezTo>
                    <a:pt x="1911" y="1224"/>
                    <a:pt x="1894" y="1237"/>
                    <a:pt x="1887" y="1270"/>
                  </a:cubicBezTo>
                  <a:cubicBezTo>
                    <a:pt x="1885" y="1277"/>
                    <a:pt x="1878" y="1315"/>
                    <a:pt x="1908" y="1315"/>
                  </a:cubicBezTo>
                  <a:moveTo>
                    <a:pt x="2058" y="1129"/>
                  </a:moveTo>
                  <a:cubicBezTo>
                    <a:pt x="2102" y="1129"/>
                    <a:pt x="2102" y="1129"/>
                    <a:pt x="2102" y="1129"/>
                  </a:cubicBezTo>
                  <a:cubicBezTo>
                    <a:pt x="2084" y="1216"/>
                    <a:pt x="2084" y="1216"/>
                    <a:pt x="2084" y="1216"/>
                  </a:cubicBezTo>
                  <a:cubicBezTo>
                    <a:pt x="2091" y="1208"/>
                    <a:pt x="2105" y="1193"/>
                    <a:pt x="2133" y="1193"/>
                  </a:cubicBezTo>
                  <a:cubicBezTo>
                    <a:pt x="2156" y="1193"/>
                    <a:pt x="2168" y="1204"/>
                    <a:pt x="2174" y="1214"/>
                  </a:cubicBezTo>
                  <a:cubicBezTo>
                    <a:pt x="2177" y="1221"/>
                    <a:pt x="2179" y="1235"/>
                    <a:pt x="2175" y="1255"/>
                  </a:cubicBezTo>
                  <a:cubicBezTo>
                    <a:pt x="2155" y="1348"/>
                    <a:pt x="2155" y="1348"/>
                    <a:pt x="2155" y="1348"/>
                  </a:cubicBezTo>
                  <a:cubicBezTo>
                    <a:pt x="2110" y="1348"/>
                    <a:pt x="2110" y="1348"/>
                    <a:pt x="2110" y="1348"/>
                  </a:cubicBezTo>
                  <a:cubicBezTo>
                    <a:pt x="2130" y="1256"/>
                    <a:pt x="2130" y="1256"/>
                    <a:pt x="2130" y="1256"/>
                  </a:cubicBezTo>
                  <a:cubicBezTo>
                    <a:pt x="2131" y="1248"/>
                    <a:pt x="2137" y="1223"/>
                    <a:pt x="2112" y="1223"/>
                  </a:cubicBezTo>
                  <a:cubicBezTo>
                    <a:pt x="2099" y="1223"/>
                    <a:pt x="2081" y="1230"/>
                    <a:pt x="2076" y="1254"/>
                  </a:cubicBezTo>
                  <a:cubicBezTo>
                    <a:pt x="2057" y="1348"/>
                    <a:pt x="2057" y="1348"/>
                    <a:pt x="2057" y="1348"/>
                  </a:cubicBezTo>
                  <a:cubicBezTo>
                    <a:pt x="2012" y="1348"/>
                    <a:pt x="2012" y="1348"/>
                    <a:pt x="2012" y="1348"/>
                  </a:cubicBezTo>
                  <a:cubicBezTo>
                    <a:pt x="2058" y="1129"/>
                    <a:pt x="2058" y="1129"/>
                    <a:pt x="2058" y="1129"/>
                  </a:cubicBezTo>
                  <a:cubicBezTo>
                    <a:pt x="2058" y="1129"/>
                    <a:pt x="2058" y="1129"/>
                    <a:pt x="2058" y="1129"/>
                  </a:cubicBezTo>
                  <a:close/>
                  <a:moveTo>
                    <a:pt x="100" y="1249"/>
                  </a:moveTo>
                  <a:cubicBezTo>
                    <a:pt x="101" y="1244"/>
                    <a:pt x="104" y="1221"/>
                    <a:pt x="87" y="1221"/>
                  </a:cubicBezTo>
                  <a:cubicBezTo>
                    <a:pt x="66" y="1221"/>
                    <a:pt x="56" y="1253"/>
                    <a:pt x="53" y="1270"/>
                  </a:cubicBezTo>
                  <a:cubicBezTo>
                    <a:pt x="51" y="1278"/>
                    <a:pt x="46" y="1306"/>
                    <a:pt x="54" y="1317"/>
                  </a:cubicBezTo>
                  <a:cubicBezTo>
                    <a:pt x="57" y="1321"/>
                    <a:pt x="61" y="1322"/>
                    <a:pt x="65" y="1322"/>
                  </a:cubicBezTo>
                  <a:cubicBezTo>
                    <a:pt x="70" y="1322"/>
                    <a:pt x="84" y="1320"/>
                    <a:pt x="92" y="1292"/>
                  </a:cubicBezTo>
                  <a:cubicBezTo>
                    <a:pt x="136" y="1292"/>
                    <a:pt x="136" y="1292"/>
                    <a:pt x="136" y="1292"/>
                  </a:cubicBezTo>
                  <a:cubicBezTo>
                    <a:pt x="133" y="1304"/>
                    <a:pt x="128" y="1323"/>
                    <a:pt x="107" y="1337"/>
                  </a:cubicBezTo>
                  <a:cubicBezTo>
                    <a:pt x="94" y="1347"/>
                    <a:pt x="79" y="1352"/>
                    <a:pt x="60" y="1352"/>
                  </a:cubicBezTo>
                  <a:cubicBezTo>
                    <a:pt x="40" y="1352"/>
                    <a:pt x="23" y="1347"/>
                    <a:pt x="12" y="1331"/>
                  </a:cubicBezTo>
                  <a:cubicBezTo>
                    <a:pt x="2" y="1316"/>
                    <a:pt x="0" y="1296"/>
                    <a:pt x="5" y="1271"/>
                  </a:cubicBezTo>
                  <a:cubicBezTo>
                    <a:pt x="20" y="1201"/>
                    <a:pt x="74" y="1192"/>
                    <a:pt x="94" y="1192"/>
                  </a:cubicBezTo>
                  <a:cubicBezTo>
                    <a:pt x="122" y="1192"/>
                    <a:pt x="153" y="1207"/>
                    <a:pt x="144" y="1249"/>
                  </a:cubicBezTo>
                  <a:cubicBezTo>
                    <a:pt x="100" y="1249"/>
                    <a:pt x="100" y="1249"/>
                    <a:pt x="100" y="1249"/>
                  </a:cubicBezTo>
                  <a:cubicBezTo>
                    <a:pt x="100" y="1249"/>
                    <a:pt x="100" y="1249"/>
                    <a:pt x="100" y="1249"/>
                  </a:cubicBezTo>
                  <a:close/>
                  <a:moveTo>
                    <a:pt x="2378" y="1249"/>
                  </a:moveTo>
                  <a:cubicBezTo>
                    <a:pt x="2379" y="1244"/>
                    <a:pt x="2382" y="1221"/>
                    <a:pt x="2365" y="1221"/>
                  </a:cubicBezTo>
                  <a:cubicBezTo>
                    <a:pt x="2344" y="1221"/>
                    <a:pt x="2335" y="1253"/>
                    <a:pt x="2331" y="1270"/>
                  </a:cubicBezTo>
                  <a:cubicBezTo>
                    <a:pt x="2329" y="1278"/>
                    <a:pt x="2324" y="1306"/>
                    <a:pt x="2332" y="1317"/>
                  </a:cubicBezTo>
                  <a:cubicBezTo>
                    <a:pt x="2335" y="1321"/>
                    <a:pt x="2340" y="1322"/>
                    <a:pt x="2343" y="1322"/>
                  </a:cubicBezTo>
                  <a:cubicBezTo>
                    <a:pt x="2348" y="1322"/>
                    <a:pt x="2362" y="1320"/>
                    <a:pt x="2370" y="1292"/>
                  </a:cubicBezTo>
                  <a:cubicBezTo>
                    <a:pt x="2414" y="1292"/>
                    <a:pt x="2414" y="1292"/>
                    <a:pt x="2414" y="1292"/>
                  </a:cubicBezTo>
                  <a:cubicBezTo>
                    <a:pt x="2411" y="1304"/>
                    <a:pt x="2406" y="1323"/>
                    <a:pt x="2385" y="1337"/>
                  </a:cubicBezTo>
                  <a:cubicBezTo>
                    <a:pt x="2372" y="1347"/>
                    <a:pt x="2357" y="1352"/>
                    <a:pt x="2338" y="1352"/>
                  </a:cubicBezTo>
                  <a:cubicBezTo>
                    <a:pt x="2318" y="1352"/>
                    <a:pt x="2301" y="1347"/>
                    <a:pt x="2290" y="1331"/>
                  </a:cubicBezTo>
                  <a:cubicBezTo>
                    <a:pt x="2280" y="1316"/>
                    <a:pt x="2278" y="1296"/>
                    <a:pt x="2284" y="1271"/>
                  </a:cubicBezTo>
                  <a:cubicBezTo>
                    <a:pt x="2299" y="1201"/>
                    <a:pt x="2352" y="1192"/>
                    <a:pt x="2372" y="1192"/>
                  </a:cubicBezTo>
                  <a:cubicBezTo>
                    <a:pt x="2401" y="1192"/>
                    <a:pt x="2431" y="1207"/>
                    <a:pt x="2423" y="1249"/>
                  </a:cubicBezTo>
                  <a:cubicBezTo>
                    <a:pt x="2378" y="1249"/>
                    <a:pt x="2378" y="1249"/>
                    <a:pt x="2378" y="1249"/>
                  </a:cubicBezTo>
                  <a:cubicBezTo>
                    <a:pt x="2378" y="1249"/>
                    <a:pt x="2378" y="1249"/>
                    <a:pt x="2378" y="1249"/>
                  </a:cubicBezTo>
                  <a:close/>
                  <a:moveTo>
                    <a:pt x="2534" y="1191"/>
                  </a:moveTo>
                  <a:cubicBezTo>
                    <a:pt x="2589" y="1191"/>
                    <a:pt x="2606" y="1229"/>
                    <a:pt x="2597" y="1271"/>
                  </a:cubicBezTo>
                  <a:cubicBezTo>
                    <a:pt x="2587" y="1315"/>
                    <a:pt x="2554" y="1353"/>
                    <a:pt x="2498" y="1353"/>
                  </a:cubicBezTo>
                  <a:cubicBezTo>
                    <a:pt x="2454" y="1353"/>
                    <a:pt x="2426" y="1326"/>
                    <a:pt x="2437" y="1273"/>
                  </a:cubicBezTo>
                  <a:cubicBezTo>
                    <a:pt x="2445" y="1236"/>
                    <a:pt x="2474" y="1191"/>
                    <a:pt x="2534" y="1191"/>
                  </a:cubicBezTo>
                  <a:moveTo>
                    <a:pt x="2507" y="1322"/>
                  </a:moveTo>
                  <a:cubicBezTo>
                    <a:pt x="2527" y="1322"/>
                    <a:pt x="2542" y="1310"/>
                    <a:pt x="2551" y="1270"/>
                  </a:cubicBezTo>
                  <a:cubicBezTo>
                    <a:pt x="2555" y="1250"/>
                    <a:pt x="2557" y="1221"/>
                    <a:pt x="2528" y="1221"/>
                  </a:cubicBezTo>
                  <a:cubicBezTo>
                    <a:pt x="2495" y="1221"/>
                    <a:pt x="2486" y="1259"/>
                    <a:pt x="2484" y="1273"/>
                  </a:cubicBezTo>
                  <a:cubicBezTo>
                    <a:pt x="2476" y="1307"/>
                    <a:pt x="2484" y="1322"/>
                    <a:pt x="2507" y="1322"/>
                  </a:cubicBezTo>
                  <a:moveTo>
                    <a:pt x="2637" y="1223"/>
                  </a:moveTo>
                  <a:cubicBezTo>
                    <a:pt x="2639" y="1214"/>
                    <a:pt x="2640" y="1205"/>
                    <a:pt x="2641" y="1195"/>
                  </a:cubicBezTo>
                  <a:cubicBezTo>
                    <a:pt x="2685" y="1195"/>
                    <a:pt x="2685" y="1195"/>
                    <a:pt x="2685" y="1195"/>
                  </a:cubicBezTo>
                  <a:cubicBezTo>
                    <a:pt x="2682" y="1214"/>
                    <a:pt x="2682" y="1214"/>
                    <a:pt x="2682" y="1214"/>
                  </a:cubicBezTo>
                  <a:cubicBezTo>
                    <a:pt x="2688" y="1208"/>
                    <a:pt x="2704" y="1192"/>
                    <a:pt x="2734" y="1192"/>
                  </a:cubicBezTo>
                  <a:cubicBezTo>
                    <a:pt x="2769" y="1192"/>
                    <a:pt x="2775" y="1213"/>
                    <a:pt x="2776" y="1220"/>
                  </a:cubicBezTo>
                  <a:cubicBezTo>
                    <a:pt x="2795" y="1196"/>
                    <a:pt x="2816" y="1192"/>
                    <a:pt x="2832" y="1192"/>
                  </a:cubicBezTo>
                  <a:cubicBezTo>
                    <a:pt x="2862" y="1192"/>
                    <a:pt x="2871" y="1210"/>
                    <a:pt x="2873" y="1216"/>
                  </a:cubicBezTo>
                  <a:cubicBezTo>
                    <a:pt x="2878" y="1230"/>
                    <a:pt x="2874" y="1248"/>
                    <a:pt x="2871" y="1261"/>
                  </a:cubicBezTo>
                  <a:cubicBezTo>
                    <a:pt x="2853" y="1348"/>
                    <a:pt x="2853" y="1348"/>
                    <a:pt x="2853" y="1348"/>
                  </a:cubicBezTo>
                  <a:cubicBezTo>
                    <a:pt x="2807" y="1348"/>
                    <a:pt x="2807" y="1348"/>
                    <a:pt x="2807" y="1348"/>
                  </a:cubicBezTo>
                  <a:cubicBezTo>
                    <a:pt x="2827" y="1258"/>
                    <a:pt x="2827" y="1258"/>
                    <a:pt x="2827" y="1258"/>
                  </a:cubicBezTo>
                  <a:cubicBezTo>
                    <a:pt x="2830" y="1242"/>
                    <a:pt x="2832" y="1223"/>
                    <a:pt x="2808" y="1223"/>
                  </a:cubicBezTo>
                  <a:cubicBezTo>
                    <a:pt x="2781" y="1223"/>
                    <a:pt x="2775" y="1249"/>
                    <a:pt x="2771" y="1271"/>
                  </a:cubicBezTo>
                  <a:cubicBezTo>
                    <a:pt x="2754" y="1348"/>
                    <a:pt x="2754" y="1348"/>
                    <a:pt x="2754" y="1348"/>
                  </a:cubicBezTo>
                  <a:cubicBezTo>
                    <a:pt x="2709" y="1348"/>
                    <a:pt x="2709" y="1348"/>
                    <a:pt x="2709" y="1348"/>
                  </a:cubicBezTo>
                  <a:cubicBezTo>
                    <a:pt x="2728" y="1257"/>
                    <a:pt x="2728" y="1257"/>
                    <a:pt x="2728" y="1257"/>
                  </a:cubicBezTo>
                  <a:cubicBezTo>
                    <a:pt x="2731" y="1245"/>
                    <a:pt x="2735" y="1223"/>
                    <a:pt x="2710" y="1223"/>
                  </a:cubicBezTo>
                  <a:cubicBezTo>
                    <a:pt x="2682" y="1223"/>
                    <a:pt x="2677" y="1248"/>
                    <a:pt x="2674" y="1258"/>
                  </a:cubicBezTo>
                  <a:cubicBezTo>
                    <a:pt x="2655" y="1348"/>
                    <a:pt x="2655" y="1348"/>
                    <a:pt x="2655" y="1348"/>
                  </a:cubicBezTo>
                  <a:cubicBezTo>
                    <a:pt x="2610" y="1348"/>
                    <a:pt x="2610" y="1348"/>
                    <a:pt x="2610" y="1348"/>
                  </a:cubicBezTo>
                  <a:cubicBezTo>
                    <a:pt x="2637" y="1223"/>
                    <a:pt x="2637" y="1223"/>
                    <a:pt x="2637" y="1223"/>
                  </a:cubicBezTo>
                  <a:cubicBezTo>
                    <a:pt x="2637" y="1223"/>
                    <a:pt x="2637" y="1223"/>
                    <a:pt x="2637" y="1223"/>
                  </a:cubicBezTo>
                  <a:close/>
                  <a:moveTo>
                    <a:pt x="2966" y="1195"/>
                  </a:moveTo>
                  <a:cubicBezTo>
                    <a:pt x="2963" y="1216"/>
                    <a:pt x="2963" y="1216"/>
                    <a:pt x="2963" y="1216"/>
                  </a:cubicBezTo>
                  <a:cubicBezTo>
                    <a:pt x="2982" y="1192"/>
                    <a:pt x="3008" y="1192"/>
                    <a:pt x="3015" y="1192"/>
                  </a:cubicBezTo>
                  <a:cubicBezTo>
                    <a:pt x="3054" y="1192"/>
                    <a:pt x="3072" y="1221"/>
                    <a:pt x="3062" y="1268"/>
                  </a:cubicBezTo>
                  <a:cubicBezTo>
                    <a:pt x="3053" y="1312"/>
                    <a:pt x="3022" y="1350"/>
                    <a:pt x="2978" y="1350"/>
                  </a:cubicBezTo>
                  <a:cubicBezTo>
                    <a:pt x="2950" y="1350"/>
                    <a:pt x="2942" y="1335"/>
                    <a:pt x="2939" y="1330"/>
                  </a:cubicBezTo>
                  <a:cubicBezTo>
                    <a:pt x="2923" y="1407"/>
                    <a:pt x="2923" y="1407"/>
                    <a:pt x="2923" y="1407"/>
                  </a:cubicBezTo>
                  <a:cubicBezTo>
                    <a:pt x="2877" y="1407"/>
                    <a:pt x="2877" y="1407"/>
                    <a:pt x="2877" y="1407"/>
                  </a:cubicBezTo>
                  <a:cubicBezTo>
                    <a:pt x="2922" y="1195"/>
                    <a:pt x="2922" y="1195"/>
                    <a:pt x="2922" y="1195"/>
                  </a:cubicBezTo>
                  <a:cubicBezTo>
                    <a:pt x="2966" y="1195"/>
                    <a:pt x="2966" y="1195"/>
                    <a:pt x="2966" y="1195"/>
                  </a:cubicBezTo>
                  <a:cubicBezTo>
                    <a:pt x="2966" y="1195"/>
                    <a:pt x="2966" y="1195"/>
                    <a:pt x="2966" y="1195"/>
                  </a:cubicBezTo>
                  <a:close/>
                  <a:moveTo>
                    <a:pt x="3017" y="1270"/>
                  </a:moveTo>
                  <a:cubicBezTo>
                    <a:pt x="3020" y="1252"/>
                    <a:pt x="3022" y="1221"/>
                    <a:pt x="2996" y="1221"/>
                  </a:cubicBezTo>
                  <a:cubicBezTo>
                    <a:pt x="2981" y="1221"/>
                    <a:pt x="2959" y="1232"/>
                    <a:pt x="2950" y="1273"/>
                  </a:cubicBezTo>
                  <a:cubicBezTo>
                    <a:pt x="2947" y="1282"/>
                    <a:pt x="2940" y="1321"/>
                    <a:pt x="2973" y="1321"/>
                  </a:cubicBezTo>
                  <a:cubicBezTo>
                    <a:pt x="2994" y="1321"/>
                    <a:pt x="3010" y="1300"/>
                    <a:pt x="3017" y="1270"/>
                  </a:cubicBezTo>
                  <a:moveTo>
                    <a:pt x="3119" y="1129"/>
                  </a:moveTo>
                  <a:cubicBezTo>
                    <a:pt x="3164" y="1129"/>
                    <a:pt x="3164" y="1129"/>
                    <a:pt x="3164" y="1129"/>
                  </a:cubicBezTo>
                  <a:cubicBezTo>
                    <a:pt x="3117" y="1348"/>
                    <a:pt x="3117" y="1348"/>
                    <a:pt x="3117" y="1348"/>
                  </a:cubicBezTo>
                  <a:cubicBezTo>
                    <a:pt x="3072" y="1348"/>
                    <a:pt x="3072" y="1348"/>
                    <a:pt x="3072" y="1348"/>
                  </a:cubicBezTo>
                  <a:cubicBezTo>
                    <a:pt x="3119" y="1129"/>
                    <a:pt x="3119" y="1129"/>
                    <a:pt x="3119" y="1129"/>
                  </a:cubicBezTo>
                  <a:cubicBezTo>
                    <a:pt x="3119" y="1129"/>
                    <a:pt x="3119" y="1129"/>
                    <a:pt x="3119" y="1129"/>
                  </a:cubicBezTo>
                  <a:close/>
                  <a:moveTo>
                    <a:pt x="3202" y="1283"/>
                  </a:moveTo>
                  <a:cubicBezTo>
                    <a:pt x="3200" y="1293"/>
                    <a:pt x="3193" y="1324"/>
                    <a:pt x="3225" y="1324"/>
                  </a:cubicBezTo>
                  <a:cubicBezTo>
                    <a:pt x="3236" y="1324"/>
                    <a:pt x="3248" y="1319"/>
                    <a:pt x="3256" y="1303"/>
                  </a:cubicBezTo>
                  <a:cubicBezTo>
                    <a:pt x="3297" y="1303"/>
                    <a:pt x="3297" y="1303"/>
                    <a:pt x="3297" y="1303"/>
                  </a:cubicBezTo>
                  <a:cubicBezTo>
                    <a:pt x="3295" y="1310"/>
                    <a:pt x="3291" y="1323"/>
                    <a:pt x="3275" y="1336"/>
                  </a:cubicBezTo>
                  <a:cubicBezTo>
                    <a:pt x="3261" y="1348"/>
                    <a:pt x="3240" y="1354"/>
                    <a:pt x="3218" y="1354"/>
                  </a:cubicBezTo>
                  <a:cubicBezTo>
                    <a:pt x="3205" y="1354"/>
                    <a:pt x="3180" y="1351"/>
                    <a:pt x="3168" y="1335"/>
                  </a:cubicBezTo>
                  <a:cubicBezTo>
                    <a:pt x="3157" y="1320"/>
                    <a:pt x="3155" y="1299"/>
                    <a:pt x="3161" y="1275"/>
                  </a:cubicBezTo>
                  <a:cubicBezTo>
                    <a:pt x="3166" y="1250"/>
                    <a:pt x="3178" y="1220"/>
                    <a:pt x="3208" y="1202"/>
                  </a:cubicBezTo>
                  <a:cubicBezTo>
                    <a:pt x="3222" y="1194"/>
                    <a:pt x="3237" y="1190"/>
                    <a:pt x="3254" y="1190"/>
                  </a:cubicBezTo>
                  <a:cubicBezTo>
                    <a:pt x="3276" y="1190"/>
                    <a:pt x="3300" y="1198"/>
                    <a:pt x="3308" y="1227"/>
                  </a:cubicBezTo>
                  <a:cubicBezTo>
                    <a:pt x="3314" y="1248"/>
                    <a:pt x="3309" y="1270"/>
                    <a:pt x="3305" y="1283"/>
                  </a:cubicBezTo>
                  <a:cubicBezTo>
                    <a:pt x="3202" y="1283"/>
                    <a:pt x="3202" y="1283"/>
                    <a:pt x="3202" y="1283"/>
                  </a:cubicBezTo>
                  <a:cubicBezTo>
                    <a:pt x="3202" y="1283"/>
                    <a:pt x="3202" y="1283"/>
                    <a:pt x="3202" y="1283"/>
                  </a:cubicBezTo>
                  <a:close/>
                  <a:moveTo>
                    <a:pt x="3265" y="1254"/>
                  </a:moveTo>
                  <a:cubicBezTo>
                    <a:pt x="3267" y="1248"/>
                    <a:pt x="3272" y="1220"/>
                    <a:pt x="3246" y="1220"/>
                  </a:cubicBezTo>
                  <a:cubicBezTo>
                    <a:pt x="3226" y="1220"/>
                    <a:pt x="3214" y="1236"/>
                    <a:pt x="3210" y="1254"/>
                  </a:cubicBezTo>
                  <a:cubicBezTo>
                    <a:pt x="3265" y="1254"/>
                    <a:pt x="3265" y="1254"/>
                    <a:pt x="3265" y="1254"/>
                  </a:cubicBezTo>
                  <a:cubicBezTo>
                    <a:pt x="3265" y="1254"/>
                    <a:pt x="3265" y="1254"/>
                    <a:pt x="3265" y="1254"/>
                  </a:cubicBezTo>
                  <a:close/>
                  <a:moveTo>
                    <a:pt x="3383" y="1195"/>
                  </a:moveTo>
                  <a:cubicBezTo>
                    <a:pt x="3401" y="1245"/>
                    <a:pt x="3401" y="1245"/>
                    <a:pt x="3401" y="1245"/>
                  </a:cubicBezTo>
                  <a:cubicBezTo>
                    <a:pt x="3442" y="1195"/>
                    <a:pt x="3442" y="1195"/>
                    <a:pt x="3442" y="1195"/>
                  </a:cubicBezTo>
                  <a:cubicBezTo>
                    <a:pt x="3488" y="1195"/>
                    <a:pt x="3488" y="1195"/>
                    <a:pt x="3488" y="1195"/>
                  </a:cubicBezTo>
                  <a:cubicBezTo>
                    <a:pt x="3423" y="1269"/>
                    <a:pt x="3423" y="1269"/>
                    <a:pt x="3423" y="1269"/>
                  </a:cubicBezTo>
                  <a:cubicBezTo>
                    <a:pt x="3457" y="1348"/>
                    <a:pt x="3457" y="1348"/>
                    <a:pt x="3457" y="1348"/>
                  </a:cubicBezTo>
                  <a:cubicBezTo>
                    <a:pt x="3404" y="1348"/>
                    <a:pt x="3404" y="1348"/>
                    <a:pt x="3404" y="1348"/>
                  </a:cubicBezTo>
                  <a:cubicBezTo>
                    <a:pt x="3385" y="1292"/>
                    <a:pt x="3385" y="1292"/>
                    <a:pt x="3385" y="1292"/>
                  </a:cubicBezTo>
                  <a:cubicBezTo>
                    <a:pt x="3342" y="1348"/>
                    <a:pt x="3342" y="1348"/>
                    <a:pt x="3342" y="1348"/>
                  </a:cubicBezTo>
                  <a:cubicBezTo>
                    <a:pt x="3295" y="1348"/>
                    <a:pt x="3295" y="1348"/>
                    <a:pt x="3295" y="1348"/>
                  </a:cubicBezTo>
                  <a:cubicBezTo>
                    <a:pt x="3364" y="1266"/>
                    <a:pt x="3364" y="1266"/>
                    <a:pt x="3364" y="1266"/>
                  </a:cubicBezTo>
                  <a:cubicBezTo>
                    <a:pt x="3329" y="1195"/>
                    <a:pt x="3329" y="1195"/>
                    <a:pt x="3329" y="1195"/>
                  </a:cubicBezTo>
                  <a:cubicBezTo>
                    <a:pt x="3383" y="1195"/>
                    <a:pt x="3383" y="1195"/>
                    <a:pt x="3383" y="1195"/>
                  </a:cubicBezTo>
                  <a:cubicBezTo>
                    <a:pt x="3383" y="1195"/>
                    <a:pt x="3383" y="1195"/>
                    <a:pt x="3383" y="1195"/>
                  </a:cubicBezTo>
                  <a:close/>
                  <a:moveTo>
                    <a:pt x="3509" y="1194"/>
                  </a:moveTo>
                  <a:cubicBezTo>
                    <a:pt x="3554" y="1194"/>
                    <a:pt x="3554" y="1194"/>
                    <a:pt x="3554" y="1194"/>
                  </a:cubicBezTo>
                  <a:cubicBezTo>
                    <a:pt x="3521" y="1348"/>
                    <a:pt x="3521" y="1348"/>
                    <a:pt x="3521" y="1348"/>
                  </a:cubicBezTo>
                  <a:cubicBezTo>
                    <a:pt x="3476" y="1348"/>
                    <a:pt x="3476" y="1348"/>
                    <a:pt x="3476" y="1348"/>
                  </a:cubicBezTo>
                  <a:cubicBezTo>
                    <a:pt x="3509" y="1194"/>
                    <a:pt x="3509" y="1194"/>
                    <a:pt x="3509" y="1194"/>
                  </a:cubicBezTo>
                  <a:cubicBezTo>
                    <a:pt x="3509" y="1194"/>
                    <a:pt x="3509" y="1194"/>
                    <a:pt x="3509" y="1194"/>
                  </a:cubicBezTo>
                  <a:close/>
                  <a:moveTo>
                    <a:pt x="3521" y="1129"/>
                  </a:moveTo>
                  <a:cubicBezTo>
                    <a:pt x="3569" y="1129"/>
                    <a:pt x="3569" y="1129"/>
                    <a:pt x="3569" y="1129"/>
                  </a:cubicBezTo>
                  <a:cubicBezTo>
                    <a:pt x="3561" y="1168"/>
                    <a:pt x="3561" y="1168"/>
                    <a:pt x="3561" y="1168"/>
                  </a:cubicBezTo>
                  <a:cubicBezTo>
                    <a:pt x="3513" y="1168"/>
                    <a:pt x="3513" y="1168"/>
                    <a:pt x="3513" y="1168"/>
                  </a:cubicBezTo>
                  <a:cubicBezTo>
                    <a:pt x="3521" y="1129"/>
                    <a:pt x="3521" y="1129"/>
                    <a:pt x="3521" y="1129"/>
                  </a:cubicBezTo>
                  <a:cubicBezTo>
                    <a:pt x="3521" y="1129"/>
                    <a:pt x="3521" y="1129"/>
                    <a:pt x="3521" y="1129"/>
                  </a:cubicBezTo>
                  <a:close/>
                  <a:moveTo>
                    <a:pt x="3649" y="1346"/>
                  </a:moveTo>
                  <a:cubicBezTo>
                    <a:pt x="3634" y="1350"/>
                    <a:pt x="3621" y="1351"/>
                    <a:pt x="3614" y="1351"/>
                  </a:cubicBezTo>
                  <a:cubicBezTo>
                    <a:pt x="3568" y="1351"/>
                    <a:pt x="3575" y="1322"/>
                    <a:pt x="3577" y="1310"/>
                  </a:cubicBezTo>
                  <a:cubicBezTo>
                    <a:pt x="3595" y="1225"/>
                    <a:pt x="3595" y="1225"/>
                    <a:pt x="3595" y="1225"/>
                  </a:cubicBezTo>
                  <a:cubicBezTo>
                    <a:pt x="3565" y="1225"/>
                    <a:pt x="3565" y="1225"/>
                    <a:pt x="3565" y="1225"/>
                  </a:cubicBezTo>
                  <a:cubicBezTo>
                    <a:pt x="3572" y="1196"/>
                    <a:pt x="3572" y="1196"/>
                    <a:pt x="3572" y="1196"/>
                  </a:cubicBezTo>
                  <a:cubicBezTo>
                    <a:pt x="3601" y="1196"/>
                    <a:pt x="3601" y="1196"/>
                    <a:pt x="3601" y="1196"/>
                  </a:cubicBezTo>
                  <a:cubicBezTo>
                    <a:pt x="3608" y="1166"/>
                    <a:pt x="3608" y="1166"/>
                    <a:pt x="3608" y="1166"/>
                  </a:cubicBezTo>
                  <a:cubicBezTo>
                    <a:pt x="3656" y="1149"/>
                    <a:pt x="3656" y="1149"/>
                    <a:pt x="3656" y="1149"/>
                  </a:cubicBezTo>
                  <a:cubicBezTo>
                    <a:pt x="3646" y="1196"/>
                    <a:pt x="3646" y="1196"/>
                    <a:pt x="3646" y="1196"/>
                  </a:cubicBezTo>
                  <a:cubicBezTo>
                    <a:pt x="3682" y="1196"/>
                    <a:pt x="3682" y="1196"/>
                    <a:pt x="3682" y="1196"/>
                  </a:cubicBezTo>
                  <a:cubicBezTo>
                    <a:pt x="3676" y="1225"/>
                    <a:pt x="3676" y="1225"/>
                    <a:pt x="3676" y="1225"/>
                  </a:cubicBezTo>
                  <a:cubicBezTo>
                    <a:pt x="3640" y="1225"/>
                    <a:pt x="3640" y="1225"/>
                    <a:pt x="3640" y="1225"/>
                  </a:cubicBezTo>
                  <a:cubicBezTo>
                    <a:pt x="3625" y="1295"/>
                    <a:pt x="3625" y="1295"/>
                    <a:pt x="3625" y="1295"/>
                  </a:cubicBezTo>
                  <a:cubicBezTo>
                    <a:pt x="3622" y="1309"/>
                    <a:pt x="3620" y="1317"/>
                    <a:pt x="3640" y="1317"/>
                  </a:cubicBezTo>
                  <a:cubicBezTo>
                    <a:pt x="3647" y="1317"/>
                    <a:pt x="3650" y="1317"/>
                    <a:pt x="3656" y="1317"/>
                  </a:cubicBezTo>
                  <a:cubicBezTo>
                    <a:pt x="3649" y="1346"/>
                    <a:pt x="3649" y="1346"/>
                    <a:pt x="3649" y="1346"/>
                  </a:cubicBezTo>
                  <a:cubicBezTo>
                    <a:pt x="3649" y="1346"/>
                    <a:pt x="3649" y="1346"/>
                    <a:pt x="3649" y="1346"/>
                  </a:cubicBezTo>
                  <a:close/>
                  <a:moveTo>
                    <a:pt x="3741" y="1195"/>
                  </a:moveTo>
                  <a:cubicBezTo>
                    <a:pt x="3752" y="1301"/>
                    <a:pt x="3752" y="1301"/>
                    <a:pt x="3752" y="1301"/>
                  </a:cubicBezTo>
                  <a:cubicBezTo>
                    <a:pt x="3809" y="1195"/>
                    <a:pt x="3809" y="1195"/>
                    <a:pt x="3809" y="1195"/>
                  </a:cubicBezTo>
                  <a:cubicBezTo>
                    <a:pt x="3854" y="1195"/>
                    <a:pt x="3854" y="1195"/>
                    <a:pt x="3854" y="1195"/>
                  </a:cubicBezTo>
                  <a:cubicBezTo>
                    <a:pt x="3764" y="1345"/>
                    <a:pt x="3764" y="1345"/>
                    <a:pt x="3764" y="1345"/>
                  </a:cubicBezTo>
                  <a:cubicBezTo>
                    <a:pt x="3732" y="1406"/>
                    <a:pt x="3732" y="1406"/>
                    <a:pt x="3732" y="1406"/>
                  </a:cubicBezTo>
                  <a:cubicBezTo>
                    <a:pt x="3687" y="1406"/>
                    <a:pt x="3687" y="1406"/>
                    <a:pt x="3687" y="1406"/>
                  </a:cubicBezTo>
                  <a:cubicBezTo>
                    <a:pt x="3719" y="1348"/>
                    <a:pt x="3719" y="1348"/>
                    <a:pt x="3719" y="1348"/>
                  </a:cubicBezTo>
                  <a:cubicBezTo>
                    <a:pt x="3693" y="1195"/>
                    <a:pt x="3693" y="1195"/>
                    <a:pt x="3693" y="1195"/>
                  </a:cubicBezTo>
                  <a:cubicBezTo>
                    <a:pt x="3741" y="1195"/>
                    <a:pt x="3741" y="1195"/>
                    <a:pt x="3741" y="1195"/>
                  </a:cubicBezTo>
                  <a:cubicBezTo>
                    <a:pt x="3741" y="1195"/>
                    <a:pt x="3741" y="1195"/>
                    <a:pt x="3741" y="1195"/>
                  </a:cubicBezTo>
                  <a:close/>
                  <a:moveTo>
                    <a:pt x="3933" y="1145"/>
                  </a:moveTo>
                  <a:cubicBezTo>
                    <a:pt x="3899" y="1145"/>
                    <a:pt x="3899" y="1145"/>
                    <a:pt x="3899" y="1145"/>
                  </a:cubicBezTo>
                  <a:cubicBezTo>
                    <a:pt x="3902" y="1129"/>
                    <a:pt x="3902" y="1129"/>
                    <a:pt x="3902" y="1129"/>
                  </a:cubicBezTo>
                  <a:cubicBezTo>
                    <a:pt x="3990" y="1129"/>
                    <a:pt x="3990" y="1129"/>
                    <a:pt x="3990" y="1129"/>
                  </a:cubicBezTo>
                  <a:cubicBezTo>
                    <a:pt x="3987" y="1145"/>
                    <a:pt x="3987" y="1145"/>
                    <a:pt x="3987" y="1145"/>
                  </a:cubicBezTo>
                  <a:cubicBezTo>
                    <a:pt x="3953" y="1145"/>
                    <a:pt x="3953" y="1145"/>
                    <a:pt x="3953" y="1145"/>
                  </a:cubicBezTo>
                  <a:cubicBezTo>
                    <a:pt x="3936" y="1225"/>
                    <a:pt x="3936" y="1225"/>
                    <a:pt x="3936" y="1225"/>
                  </a:cubicBezTo>
                  <a:cubicBezTo>
                    <a:pt x="3916" y="1225"/>
                    <a:pt x="3916" y="1225"/>
                    <a:pt x="3916" y="1225"/>
                  </a:cubicBezTo>
                  <a:cubicBezTo>
                    <a:pt x="3933" y="1145"/>
                    <a:pt x="3933" y="1145"/>
                    <a:pt x="3933" y="1145"/>
                  </a:cubicBezTo>
                  <a:cubicBezTo>
                    <a:pt x="3933" y="1145"/>
                    <a:pt x="3933" y="1145"/>
                    <a:pt x="3933" y="1145"/>
                  </a:cubicBezTo>
                  <a:close/>
                  <a:moveTo>
                    <a:pt x="3999" y="1129"/>
                  </a:moveTo>
                  <a:cubicBezTo>
                    <a:pt x="4031" y="1129"/>
                    <a:pt x="4031" y="1129"/>
                    <a:pt x="4031" y="1129"/>
                  </a:cubicBezTo>
                  <a:cubicBezTo>
                    <a:pt x="4036" y="1200"/>
                    <a:pt x="4036" y="1200"/>
                    <a:pt x="4036" y="1200"/>
                  </a:cubicBezTo>
                  <a:cubicBezTo>
                    <a:pt x="4072" y="1129"/>
                    <a:pt x="4072" y="1129"/>
                    <a:pt x="4072" y="1129"/>
                  </a:cubicBezTo>
                  <a:cubicBezTo>
                    <a:pt x="4103" y="1129"/>
                    <a:pt x="4103" y="1129"/>
                    <a:pt x="4103" y="1129"/>
                  </a:cubicBezTo>
                  <a:cubicBezTo>
                    <a:pt x="4083" y="1225"/>
                    <a:pt x="4083" y="1225"/>
                    <a:pt x="4083" y="1225"/>
                  </a:cubicBezTo>
                  <a:cubicBezTo>
                    <a:pt x="4063" y="1225"/>
                    <a:pt x="4063" y="1225"/>
                    <a:pt x="4063" y="1225"/>
                  </a:cubicBezTo>
                  <a:cubicBezTo>
                    <a:pt x="4080" y="1143"/>
                    <a:pt x="4080" y="1143"/>
                    <a:pt x="4080" y="1143"/>
                  </a:cubicBezTo>
                  <a:cubicBezTo>
                    <a:pt x="4038" y="1225"/>
                    <a:pt x="4038" y="1225"/>
                    <a:pt x="4038" y="1225"/>
                  </a:cubicBezTo>
                  <a:cubicBezTo>
                    <a:pt x="4021" y="1225"/>
                    <a:pt x="4021" y="1225"/>
                    <a:pt x="4021" y="1225"/>
                  </a:cubicBezTo>
                  <a:cubicBezTo>
                    <a:pt x="4014" y="1143"/>
                    <a:pt x="4014" y="1143"/>
                    <a:pt x="4014" y="1143"/>
                  </a:cubicBezTo>
                  <a:cubicBezTo>
                    <a:pt x="3997" y="1225"/>
                    <a:pt x="3997" y="1225"/>
                    <a:pt x="3997" y="1225"/>
                  </a:cubicBezTo>
                  <a:cubicBezTo>
                    <a:pt x="3978" y="1225"/>
                    <a:pt x="3978" y="1225"/>
                    <a:pt x="3978" y="1225"/>
                  </a:cubicBezTo>
                  <a:cubicBezTo>
                    <a:pt x="3999" y="1129"/>
                    <a:pt x="3999" y="1129"/>
                    <a:pt x="3999" y="1129"/>
                  </a:cubicBezTo>
                  <a:cubicBezTo>
                    <a:pt x="3999" y="1129"/>
                    <a:pt x="3999" y="1129"/>
                    <a:pt x="3999" y="112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6" name="Freeform 9"/>
            <p:cNvSpPr>
              <a:spLocks noEditPoints="1"/>
            </p:cNvSpPr>
            <p:nvPr userDrawn="1"/>
          </p:nvSpPr>
          <p:spPr bwMode="gray">
            <a:xfrm>
              <a:off x="68" y="0"/>
              <a:ext cx="1723" cy="964"/>
            </a:xfrm>
            <a:custGeom>
              <a:avLst/>
              <a:gdLst>
                <a:gd name="T0" fmla="*/ 231 w 2268"/>
                <a:gd name="T1" fmla="*/ 327 h 1269"/>
                <a:gd name="T2" fmla="*/ 0 w 2268"/>
                <a:gd name="T3" fmla="*/ 327 h 1269"/>
                <a:gd name="T4" fmla="*/ 0 w 2268"/>
                <a:gd name="T5" fmla="*/ 0 h 1269"/>
                <a:gd name="T6" fmla="*/ 231 w 2268"/>
                <a:gd name="T7" fmla="*/ 0 h 1269"/>
                <a:gd name="T8" fmla="*/ 231 w 2268"/>
                <a:gd name="T9" fmla="*/ 327 h 1269"/>
                <a:gd name="T10" fmla="*/ 2268 w 2268"/>
                <a:gd name="T11" fmla="*/ 0 h 1269"/>
                <a:gd name="T12" fmla="*/ 2036 w 2268"/>
                <a:gd name="T13" fmla="*/ 0 h 1269"/>
                <a:gd name="T14" fmla="*/ 2036 w 2268"/>
                <a:gd name="T15" fmla="*/ 327 h 1269"/>
                <a:gd name="T16" fmla="*/ 2268 w 2268"/>
                <a:gd name="T17" fmla="*/ 327 h 1269"/>
                <a:gd name="T18" fmla="*/ 2268 w 2268"/>
                <a:gd name="T19" fmla="*/ 0 h 1269"/>
                <a:gd name="T20" fmla="*/ 231 w 2268"/>
                <a:gd name="T21" fmla="*/ 942 h 1269"/>
                <a:gd name="T22" fmla="*/ 0 w 2268"/>
                <a:gd name="T23" fmla="*/ 942 h 1269"/>
                <a:gd name="T24" fmla="*/ 0 w 2268"/>
                <a:gd name="T25" fmla="*/ 1269 h 1269"/>
                <a:gd name="T26" fmla="*/ 231 w 2268"/>
                <a:gd name="T27" fmla="*/ 1269 h 1269"/>
                <a:gd name="T28" fmla="*/ 231 w 2268"/>
                <a:gd name="T29" fmla="*/ 942 h 1269"/>
                <a:gd name="T30" fmla="*/ 2268 w 2268"/>
                <a:gd name="T31" fmla="*/ 942 h 1269"/>
                <a:gd name="T32" fmla="*/ 2036 w 2268"/>
                <a:gd name="T33" fmla="*/ 942 h 1269"/>
                <a:gd name="T34" fmla="*/ 2036 w 2268"/>
                <a:gd name="T35" fmla="*/ 1269 h 1269"/>
                <a:gd name="T36" fmla="*/ 2268 w 2268"/>
                <a:gd name="T37" fmla="*/ 1269 h 1269"/>
                <a:gd name="T38" fmla="*/ 2268 w 2268"/>
                <a:gd name="T39" fmla="*/ 942 h 12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68"/>
                <a:gd name="T61" fmla="*/ 0 h 1269"/>
                <a:gd name="T62" fmla="*/ 2268 w 2268"/>
                <a:gd name="T63" fmla="*/ 1269 h 12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68" h="1269">
                  <a:moveTo>
                    <a:pt x="231" y="327"/>
                  </a:moveTo>
                  <a:lnTo>
                    <a:pt x="0" y="327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27"/>
                  </a:lnTo>
                  <a:close/>
                  <a:moveTo>
                    <a:pt x="2268" y="0"/>
                  </a:moveTo>
                  <a:lnTo>
                    <a:pt x="2036" y="0"/>
                  </a:lnTo>
                  <a:lnTo>
                    <a:pt x="2036" y="327"/>
                  </a:lnTo>
                  <a:lnTo>
                    <a:pt x="2268" y="327"/>
                  </a:lnTo>
                  <a:lnTo>
                    <a:pt x="2268" y="0"/>
                  </a:lnTo>
                  <a:close/>
                  <a:moveTo>
                    <a:pt x="231" y="942"/>
                  </a:moveTo>
                  <a:lnTo>
                    <a:pt x="0" y="942"/>
                  </a:lnTo>
                  <a:lnTo>
                    <a:pt x="0" y="1269"/>
                  </a:lnTo>
                  <a:lnTo>
                    <a:pt x="231" y="1269"/>
                  </a:lnTo>
                  <a:lnTo>
                    <a:pt x="231" y="942"/>
                  </a:lnTo>
                  <a:close/>
                  <a:moveTo>
                    <a:pt x="2268" y="942"/>
                  </a:moveTo>
                  <a:lnTo>
                    <a:pt x="2036" y="942"/>
                  </a:lnTo>
                  <a:lnTo>
                    <a:pt x="2036" y="1269"/>
                  </a:lnTo>
                  <a:lnTo>
                    <a:pt x="2268" y="1269"/>
                  </a:lnTo>
                  <a:lnTo>
                    <a:pt x="2268" y="94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273053" y="3686630"/>
            <a:ext cx="3950607" cy="2406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noAutofit/>
          </a:bodyPr>
          <a:lstStyle>
            <a:lvl1pPr>
              <a:defRPr lang="en-US" sz="9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3060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 userDrawn="1"/>
        </p:nvSpPr>
        <p:spPr bwMode="gray">
          <a:xfrm>
            <a:off x="0" y="547688"/>
            <a:ext cx="5062538" cy="5043487"/>
          </a:xfrm>
          <a:custGeom>
            <a:avLst/>
            <a:gdLst/>
            <a:ahLst/>
            <a:cxnLst>
              <a:cxn ang="0">
                <a:pos x="3189" y="0"/>
              </a:cxn>
              <a:cxn ang="0">
                <a:pos x="476" y="0"/>
              </a:cxn>
              <a:cxn ang="0">
                <a:pos x="0" y="1608"/>
              </a:cxn>
              <a:cxn ang="0">
                <a:pos x="0" y="3177"/>
              </a:cxn>
              <a:cxn ang="0">
                <a:pos x="2247" y="3177"/>
              </a:cxn>
              <a:cxn ang="0">
                <a:pos x="3189" y="0"/>
              </a:cxn>
            </a:cxnLst>
            <a:rect l="0" t="0" r="r" b="b"/>
            <a:pathLst>
              <a:path w="3189" h="3177">
                <a:moveTo>
                  <a:pt x="3189" y="0"/>
                </a:moveTo>
                <a:lnTo>
                  <a:pt x="476" y="0"/>
                </a:lnTo>
                <a:lnTo>
                  <a:pt x="0" y="1608"/>
                </a:lnTo>
                <a:lnTo>
                  <a:pt x="0" y="3177"/>
                </a:lnTo>
                <a:lnTo>
                  <a:pt x="2247" y="3177"/>
                </a:lnTo>
                <a:lnTo>
                  <a:pt x="3189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grpSp>
        <p:nvGrpSpPr>
          <p:cNvPr id="5" name="Group 19"/>
          <p:cNvGrpSpPr>
            <a:grpSpLocks/>
          </p:cNvGrpSpPr>
          <p:nvPr userDrawn="1"/>
        </p:nvGrpSpPr>
        <p:grpSpPr bwMode="gray">
          <a:xfrm>
            <a:off x="776538" y="548680"/>
            <a:ext cx="1930547" cy="1080120"/>
            <a:chOff x="68" y="0"/>
            <a:chExt cx="1723" cy="964"/>
          </a:xfrm>
          <a:solidFill>
            <a:schemeClr val="accent2"/>
          </a:solidFill>
        </p:grpSpPr>
        <p:sp>
          <p:nvSpPr>
            <p:cNvPr id="6" name="Freeform 8"/>
            <p:cNvSpPr>
              <a:spLocks noEditPoints="1"/>
            </p:cNvSpPr>
            <p:nvPr/>
          </p:nvSpPr>
          <p:spPr bwMode="gray">
            <a:xfrm>
              <a:off x="199" y="248"/>
              <a:ext cx="1423" cy="489"/>
            </a:xfrm>
            <a:custGeom>
              <a:avLst/>
              <a:gdLst>
                <a:gd name="T0" fmla="*/ 1974 w 4103"/>
                <a:gd name="T1" fmla="*/ 485 h 1409"/>
                <a:gd name="T2" fmla="*/ 2267 w 4103"/>
                <a:gd name="T3" fmla="*/ 697 h 1409"/>
                <a:gd name="T4" fmla="*/ 1655 w 4103"/>
                <a:gd name="T5" fmla="*/ 656 h 1409"/>
                <a:gd name="T6" fmla="*/ 1718 w 4103"/>
                <a:gd name="T7" fmla="*/ 424 h 1409"/>
                <a:gd name="T8" fmla="*/ 970 w 4103"/>
                <a:gd name="T9" fmla="*/ 697 h 1409"/>
                <a:gd name="T10" fmla="*/ 1169 w 4103"/>
                <a:gd name="T11" fmla="*/ 416 h 1409"/>
                <a:gd name="T12" fmla="*/ 719 w 4103"/>
                <a:gd name="T13" fmla="*/ 631 h 1409"/>
                <a:gd name="T14" fmla="*/ 751 w 4103"/>
                <a:gd name="T15" fmla="*/ 630 h 1409"/>
                <a:gd name="T16" fmla="*/ 202 w 4103"/>
                <a:gd name="T17" fmla="*/ 618 h 1409"/>
                <a:gd name="T18" fmla="*/ 180 w 4103"/>
                <a:gd name="T19" fmla="*/ 697 h 1409"/>
                <a:gd name="T20" fmla="*/ 1187 w 4103"/>
                <a:gd name="T21" fmla="*/ 416 h 1409"/>
                <a:gd name="T22" fmla="*/ 115 w 4103"/>
                <a:gd name="T23" fmla="*/ 906 h 1409"/>
                <a:gd name="T24" fmla="*/ 661 w 4103"/>
                <a:gd name="T25" fmla="*/ 715 h 1409"/>
                <a:gd name="T26" fmla="*/ 1145 w 4103"/>
                <a:gd name="T27" fmla="*/ 715 h 1409"/>
                <a:gd name="T28" fmla="*/ 1697 w 4103"/>
                <a:gd name="T29" fmla="*/ 863 h 1409"/>
                <a:gd name="T30" fmla="*/ 203 w 4103"/>
                <a:gd name="T31" fmla="*/ 1286 h 1409"/>
                <a:gd name="T32" fmla="*/ 250 w 4103"/>
                <a:gd name="T33" fmla="*/ 1328 h 1409"/>
                <a:gd name="T34" fmla="*/ 556 w 4103"/>
                <a:gd name="T35" fmla="*/ 1196 h 1409"/>
                <a:gd name="T36" fmla="*/ 340 w 4103"/>
                <a:gd name="T37" fmla="*/ 1196 h 1409"/>
                <a:gd name="T38" fmla="*/ 408 w 4103"/>
                <a:gd name="T39" fmla="*/ 1225 h 1409"/>
                <a:gd name="T40" fmla="*/ 514 w 4103"/>
                <a:gd name="T41" fmla="*/ 1225 h 1409"/>
                <a:gd name="T42" fmla="*/ 631 w 4103"/>
                <a:gd name="T43" fmla="*/ 1168 h 1409"/>
                <a:gd name="T44" fmla="*/ 794 w 4103"/>
                <a:gd name="T45" fmla="*/ 1220 h 1409"/>
                <a:gd name="T46" fmla="*/ 672 w 4103"/>
                <a:gd name="T47" fmla="*/ 1348 h 1409"/>
                <a:gd name="T48" fmla="*/ 847 w 4103"/>
                <a:gd name="T49" fmla="*/ 1359 h 1409"/>
                <a:gd name="T50" fmla="*/ 943 w 4103"/>
                <a:gd name="T51" fmla="*/ 1196 h 1409"/>
                <a:gd name="T52" fmla="*/ 1129 w 4103"/>
                <a:gd name="T53" fmla="*/ 1351 h 1409"/>
                <a:gd name="T54" fmla="*/ 1198 w 4103"/>
                <a:gd name="T55" fmla="*/ 1196 h 1409"/>
                <a:gd name="T56" fmla="*/ 1280 w 4103"/>
                <a:gd name="T57" fmla="*/ 1129 h 1409"/>
                <a:gd name="T58" fmla="*/ 1253 w 4103"/>
                <a:gd name="T59" fmla="*/ 1254 h 1409"/>
                <a:gd name="T60" fmla="*/ 1489 w 4103"/>
                <a:gd name="T61" fmla="*/ 1194 h 1409"/>
                <a:gd name="T62" fmla="*/ 1546 w 4103"/>
                <a:gd name="T63" fmla="*/ 1353 h 1409"/>
                <a:gd name="T64" fmla="*/ 1714 w 4103"/>
                <a:gd name="T65" fmla="*/ 1286 h 1409"/>
                <a:gd name="T66" fmla="*/ 1761 w 4103"/>
                <a:gd name="T67" fmla="*/ 1328 h 1409"/>
                <a:gd name="T68" fmla="*/ 1976 w 4103"/>
                <a:gd name="T69" fmla="*/ 1346 h 1409"/>
                <a:gd name="T70" fmla="*/ 1842 w 4103"/>
                <a:gd name="T71" fmla="*/ 1270 h 1409"/>
                <a:gd name="T72" fmla="*/ 1887 w 4103"/>
                <a:gd name="T73" fmla="*/ 1270 h 1409"/>
                <a:gd name="T74" fmla="*/ 2110 w 4103"/>
                <a:gd name="T75" fmla="*/ 1348 h 1409"/>
                <a:gd name="T76" fmla="*/ 87 w 4103"/>
                <a:gd name="T77" fmla="*/ 1221 h 1409"/>
                <a:gd name="T78" fmla="*/ 5 w 4103"/>
                <a:gd name="T79" fmla="*/ 1271 h 1409"/>
                <a:gd name="T80" fmla="*/ 2343 w 4103"/>
                <a:gd name="T81" fmla="*/ 1322 h 1409"/>
                <a:gd name="T82" fmla="*/ 2378 w 4103"/>
                <a:gd name="T83" fmla="*/ 1249 h 1409"/>
                <a:gd name="T84" fmla="*/ 2528 w 4103"/>
                <a:gd name="T85" fmla="*/ 1221 h 1409"/>
                <a:gd name="T86" fmla="*/ 2832 w 4103"/>
                <a:gd name="T87" fmla="*/ 1192 h 1409"/>
                <a:gd name="T88" fmla="*/ 2709 w 4103"/>
                <a:gd name="T89" fmla="*/ 1348 h 1409"/>
                <a:gd name="T90" fmla="*/ 2963 w 4103"/>
                <a:gd name="T91" fmla="*/ 1216 h 1409"/>
                <a:gd name="T92" fmla="*/ 2966 w 4103"/>
                <a:gd name="T93" fmla="*/ 1195 h 1409"/>
                <a:gd name="T94" fmla="*/ 3072 w 4103"/>
                <a:gd name="T95" fmla="*/ 1348 h 1409"/>
                <a:gd name="T96" fmla="*/ 3168 w 4103"/>
                <a:gd name="T97" fmla="*/ 1335 h 1409"/>
                <a:gd name="T98" fmla="*/ 3246 w 4103"/>
                <a:gd name="T99" fmla="*/ 1220 h 1409"/>
                <a:gd name="T100" fmla="*/ 3457 w 4103"/>
                <a:gd name="T101" fmla="*/ 1348 h 1409"/>
                <a:gd name="T102" fmla="*/ 3509 w 4103"/>
                <a:gd name="T103" fmla="*/ 1194 h 1409"/>
                <a:gd name="T104" fmla="*/ 3513 w 4103"/>
                <a:gd name="T105" fmla="*/ 1168 h 1409"/>
                <a:gd name="T106" fmla="*/ 3601 w 4103"/>
                <a:gd name="T107" fmla="*/ 1196 h 1409"/>
                <a:gd name="T108" fmla="*/ 3656 w 4103"/>
                <a:gd name="T109" fmla="*/ 1317 h 1409"/>
                <a:gd name="T110" fmla="*/ 3687 w 4103"/>
                <a:gd name="T111" fmla="*/ 1406 h 1409"/>
                <a:gd name="T112" fmla="*/ 3987 w 4103"/>
                <a:gd name="T113" fmla="*/ 1145 h 1409"/>
                <a:gd name="T114" fmla="*/ 4072 w 4103"/>
                <a:gd name="T115" fmla="*/ 1129 h 1409"/>
                <a:gd name="T116" fmla="*/ 3978 w 4103"/>
                <a:gd name="T117" fmla="*/ 1225 h 14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103"/>
                <a:gd name="T178" fmla="*/ 0 h 1409"/>
                <a:gd name="T179" fmla="*/ 4103 w 4103"/>
                <a:gd name="T180" fmla="*/ 1409 h 14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103" h="1409">
                  <a:moveTo>
                    <a:pt x="2267" y="697"/>
                  </a:moveTo>
                  <a:cubicBezTo>
                    <a:pt x="2149" y="697"/>
                    <a:pt x="2149" y="697"/>
                    <a:pt x="2149" y="697"/>
                  </a:cubicBezTo>
                  <a:cubicBezTo>
                    <a:pt x="2168" y="619"/>
                    <a:pt x="2168" y="619"/>
                    <a:pt x="2168" y="619"/>
                  </a:cubicBezTo>
                  <a:cubicBezTo>
                    <a:pt x="1930" y="619"/>
                    <a:pt x="1930" y="619"/>
                    <a:pt x="1930" y="619"/>
                  </a:cubicBezTo>
                  <a:cubicBezTo>
                    <a:pt x="1911" y="697"/>
                    <a:pt x="1911" y="697"/>
                    <a:pt x="1911" y="697"/>
                  </a:cubicBezTo>
                  <a:cubicBezTo>
                    <a:pt x="1796" y="697"/>
                    <a:pt x="1796" y="697"/>
                    <a:pt x="1796" y="697"/>
                  </a:cubicBezTo>
                  <a:cubicBezTo>
                    <a:pt x="1796" y="681"/>
                    <a:pt x="1796" y="681"/>
                    <a:pt x="1796" y="681"/>
                  </a:cubicBezTo>
                  <a:cubicBezTo>
                    <a:pt x="1798" y="672"/>
                    <a:pt x="1799" y="663"/>
                    <a:pt x="1802" y="653"/>
                  </a:cubicBezTo>
                  <a:cubicBezTo>
                    <a:pt x="1823" y="569"/>
                    <a:pt x="1878" y="485"/>
                    <a:pt x="1974" y="485"/>
                  </a:cubicBezTo>
                  <a:cubicBezTo>
                    <a:pt x="2012" y="485"/>
                    <a:pt x="2050" y="499"/>
                    <a:pt x="2045" y="552"/>
                  </a:cubicBezTo>
                  <a:cubicBezTo>
                    <a:pt x="2186" y="552"/>
                    <a:pt x="2186" y="552"/>
                    <a:pt x="2186" y="552"/>
                  </a:cubicBezTo>
                  <a:cubicBezTo>
                    <a:pt x="2192" y="527"/>
                    <a:pt x="2201" y="486"/>
                    <a:pt x="2174" y="447"/>
                  </a:cubicBezTo>
                  <a:cubicBezTo>
                    <a:pt x="2145" y="406"/>
                    <a:pt x="2084" y="389"/>
                    <a:pt x="2005" y="389"/>
                  </a:cubicBezTo>
                  <a:cubicBezTo>
                    <a:pt x="1949" y="389"/>
                    <a:pt x="1867" y="398"/>
                    <a:pt x="1796" y="444"/>
                  </a:cubicBezTo>
                  <a:cubicBezTo>
                    <a:pt x="1796" y="18"/>
                    <a:pt x="1796" y="18"/>
                    <a:pt x="1796" y="18"/>
                  </a:cubicBezTo>
                  <a:cubicBezTo>
                    <a:pt x="2267" y="18"/>
                    <a:pt x="2267" y="18"/>
                    <a:pt x="2267" y="18"/>
                  </a:cubicBezTo>
                  <a:cubicBezTo>
                    <a:pt x="2267" y="697"/>
                    <a:pt x="2267" y="697"/>
                    <a:pt x="2267" y="697"/>
                  </a:cubicBezTo>
                  <a:cubicBezTo>
                    <a:pt x="2267" y="697"/>
                    <a:pt x="2267" y="697"/>
                    <a:pt x="2267" y="697"/>
                  </a:cubicBezTo>
                  <a:close/>
                  <a:moveTo>
                    <a:pt x="1989" y="812"/>
                  </a:moveTo>
                  <a:cubicBezTo>
                    <a:pt x="1962" y="817"/>
                    <a:pt x="1936" y="820"/>
                    <a:pt x="1910" y="820"/>
                  </a:cubicBezTo>
                  <a:cubicBezTo>
                    <a:pt x="1842" y="820"/>
                    <a:pt x="1795" y="788"/>
                    <a:pt x="1794" y="715"/>
                  </a:cubicBezTo>
                  <a:cubicBezTo>
                    <a:pt x="2014" y="715"/>
                    <a:pt x="2014" y="715"/>
                    <a:pt x="2014" y="715"/>
                  </a:cubicBezTo>
                  <a:cubicBezTo>
                    <a:pt x="1989" y="812"/>
                    <a:pt x="1989" y="812"/>
                    <a:pt x="1989" y="812"/>
                  </a:cubicBezTo>
                  <a:cubicBezTo>
                    <a:pt x="1989" y="812"/>
                    <a:pt x="1989" y="812"/>
                    <a:pt x="1989" y="812"/>
                  </a:cubicBezTo>
                  <a:close/>
                  <a:moveTo>
                    <a:pt x="1718" y="424"/>
                  </a:moveTo>
                  <a:cubicBezTo>
                    <a:pt x="1718" y="521"/>
                    <a:pt x="1718" y="521"/>
                    <a:pt x="1718" y="521"/>
                  </a:cubicBezTo>
                  <a:cubicBezTo>
                    <a:pt x="1685" y="567"/>
                    <a:pt x="1665" y="616"/>
                    <a:pt x="1655" y="656"/>
                  </a:cubicBezTo>
                  <a:cubicBezTo>
                    <a:pt x="1651" y="670"/>
                    <a:pt x="1649" y="684"/>
                    <a:pt x="1648" y="697"/>
                  </a:cubicBezTo>
                  <a:cubicBezTo>
                    <a:pt x="1578" y="697"/>
                    <a:pt x="1578" y="697"/>
                    <a:pt x="1578" y="697"/>
                  </a:cubicBezTo>
                  <a:cubicBezTo>
                    <a:pt x="1637" y="417"/>
                    <a:pt x="1637" y="417"/>
                    <a:pt x="1637" y="417"/>
                  </a:cubicBezTo>
                  <a:cubicBezTo>
                    <a:pt x="1438" y="416"/>
                    <a:pt x="1438" y="416"/>
                    <a:pt x="1438" y="416"/>
                  </a:cubicBezTo>
                  <a:cubicBezTo>
                    <a:pt x="1260" y="697"/>
                    <a:pt x="1260" y="697"/>
                    <a:pt x="1260" y="697"/>
                  </a:cubicBezTo>
                  <a:cubicBezTo>
                    <a:pt x="1247" y="697"/>
                    <a:pt x="1247" y="697"/>
                    <a:pt x="1247" y="697"/>
                  </a:cubicBezTo>
                  <a:cubicBezTo>
                    <a:pt x="1247" y="18"/>
                    <a:pt x="1247" y="18"/>
                    <a:pt x="1247" y="18"/>
                  </a:cubicBezTo>
                  <a:cubicBezTo>
                    <a:pt x="1718" y="18"/>
                    <a:pt x="1718" y="18"/>
                    <a:pt x="1718" y="18"/>
                  </a:cubicBezTo>
                  <a:cubicBezTo>
                    <a:pt x="1718" y="424"/>
                    <a:pt x="1718" y="424"/>
                    <a:pt x="1718" y="424"/>
                  </a:cubicBezTo>
                  <a:cubicBezTo>
                    <a:pt x="1718" y="424"/>
                    <a:pt x="1718" y="424"/>
                    <a:pt x="1718" y="424"/>
                  </a:cubicBezTo>
                  <a:close/>
                  <a:moveTo>
                    <a:pt x="1455" y="697"/>
                  </a:moveTo>
                  <a:cubicBezTo>
                    <a:pt x="1384" y="697"/>
                    <a:pt x="1384" y="697"/>
                    <a:pt x="1384" y="697"/>
                  </a:cubicBezTo>
                  <a:cubicBezTo>
                    <a:pt x="1491" y="529"/>
                    <a:pt x="1491" y="529"/>
                    <a:pt x="1491" y="529"/>
                  </a:cubicBezTo>
                  <a:cubicBezTo>
                    <a:pt x="1455" y="697"/>
                    <a:pt x="1455" y="697"/>
                    <a:pt x="1455" y="697"/>
                  </a:cubicBezTo>
                  <a:cubicBezTo>
                    <a:pt x="1455" y="697"/>
                    <a:pt x="1455" y="697"/>
                    <a:pt x="1455" y="697"/>
                  </a:cubicBezTo>
                  <a:close/>
                  <a:moveTo>
                    <a:pt x="1169" y="416"/>
                  </a:moveTo>
                  <a:cubicBezTo>
                    <a:pt x="1051" y="416"/>
                    <a:pt x="1051" y="416"/>
                    <a:pt x="1051" y="416"/>
                  </a:cubicBezTo>
                  <a:cubicBezTo>
                    <a:pt x="970" y="697"/>
                    <a:pt x="970" y="697"/>
                    <a:pt x="970" y="697"/>
                  </a:cubicBezTo>
                  <a:cubicBezTo>
                    <a:pt x="845" y="697"/>
                    <a:pt x="845" y="697"/>
                    <a:pt x="845" y="697"/>
                  </a:cubicBezTo>
                  <a:cubicBezTo>
                    <a:pt x="909" y="674"/>
                    <a:pt x="948" y="629"/>
                    <a:pt x="960" y="562"/>
                  </a:cubicBezTo>
                  <a:cubicBezTo>
                    <a:pt x="970" y="510"/>
                    <a:pt x="965" y="476"/>
                    <a:pt x="944" y="451"/>
                  </a:cubicBezTo>
                  <a:cubicBezTo>
                    <a:pt x="912" y="413"/>
                    <a:pt x="848" y="416"/>
                    <a:pt x="792" y="416"/>
                  </a:cubicBezTo>
                  <a:cubicBezTo>
                    <a:pt x="782" y="416"/>
                    <a:pt x="698" y="416"/>
                    <a:pt x="698" y="416"/>
                  </a:cubicBezTo>
                  <a:cubicBezTo>
                    <a:pt x="698" y="18"/>
                    <a:pt x="698" y="18"/>
                    <a:pt x="698" y="18"/>
                  </a:cubicBezTo>
                  <a:cubicBezTo>
                    <a:pt x="1169" y="18"/>
                    <a:pt x="1169" y="18"/>
                    <a:pt x="1169" y="18"/>
                  </a:cubicBezTo>
                  <a:cubicBezTo>
                    <a:pt x="1169" y="416"/>
                    <a:pt x="1169" y="416"/>
                    <a:pt x="1169" y="416"/>
                  </a:cubicBezTo>
                  <a:cubicBezTo>
                    <a:pt x="1169" y="416"/>
                    <a:pt x="1169" y="416"/>
                    <a:pt x="1169" y="416"/>
                  </a:cubicBezTo>
                  <a:close/>
                  <a:moveTo>
                    <a:pt x="1094" y="697"/>
                  </a:moveTo>
                  <a:cubicBezTo>
                    <a:pt x="1143" y="521"/>
                    <a:pt x="1143" y="521"/>
                    <a:pt x="1143" y="521"/>
                  </a:cubicBezTo>
                  <a:cubicBezTo>
                    <a:pt x="1145" y="697"/>
                    <a:pt x="1145" y="697"/>
                    <a:pt x="1145" y="697"/>
                  </a:cubicBezTo>
                  <a:cubicBezTo>
                    <a:pt x="1094" y="697"/>
                    <a:pt x="1094" y="697"/>
                    <a:pt x="1094" y="697"/>
                  </a:cubicBezTo>
                  <a:cubicBezTo>
                    <a:pt x="1094" y="697"/>
                    <a:pt x="1094" y="697"/>
                    <a:pt x="1094" y="697"/>
                  </a:cubicBezTo>
                  <a:close/>
                  <a:moveTo>
                    <a:pt x="751" y="630"/>
                  </a:moveTo>
                  <a:cubicBezTo>
                    <a:pt x="751" y="630"/>
                    <a:pt x="751" y="630"/>
                    <a:pt x="751" y="630"/>
                  </a:cubicBezTo>
                  <a:cubicBezTo>
                    <a:pt x="746" y="630"/>
                    <a:pt x="741" y="631"/>
                    <a:pt x="736" y="631"/>
                  </a:cubicBezTo>
                  <a:cubicBezTo>
                    <a:pt x="729" y="631"/>
                    <a:pt x="724" y="631"/>
                    <a:pt x="719" y="631"/>
                  </a:cubicBezTo>
                  <a:cubicBezTo>
                    <a:pt x="689" y="631"/>
                    <a:pt x="689" y="631"/>
                    <a:pt x="689" y="631"/>
                  </a:cubicBezTo>
                  <a:cubicBezTo>
                    <a:pt x="703" y="579"/>
                    <a:pt x="703" y="579"/>
                    <a:pt x="703" y="579"/>
                  </a:cubicBezTo>
                  <a:cubicBezTo>
                    <a:pt x="709" y="554"/>
                    <a:pt x="709" y="554"/>
                    <a:pt x="709" y="554"/>
                  </a:cubicBezTo>
                  <a:cubicBezTo>
                    <a:pt x="725" y="494"/>
                    <a:pt x="725" y="494"/>
                    <a:pt x="725" y="494"/>
                  </a:cubicBezTo>
                  <a:cubicBezTo>
                    <a:pt x="732" y="494"/>
                    <a:pt x="739" y="494"/>
                    <a:pt x="746" y="494"/>
                  </a:cubicBezTo>
                  <a:cubicBezTo>
                    <a:pt x="769" y="494"/>
                    <a:pt x="769" y="494"/>
                    <a:pt x="769" y="494"/>
                  </a:cubicBezTo>
                  <a:cubicBezTo>
                    <a:pt x="809" y="494"/>
                    <a:pt x="834" y="496"/>
                    <a:pt x="843" y="509"/>
                  </a:cubicBezTo>
                  <a:cubicBezTo>
                    <a:pt x="850" y="518"/>
                    <a:pt x="849" y="535"/>
                    <a:pt x="841" y="560"/>
                  </a:cubicBezTo>
                  <a:cubicBezTo>
                    <a:pt x="827" y="603"/>
                    <a:pt x="809" y="626"/>
                    <a:pt x="751" y="630"/>
                  </a:cubicBezTo>
                  <a:moveTo>
                    <a:pt x="620" y="441"/>
                  </a:moveTo>
                  <a:cubicBezTo>
                    <a:pt x="613" y="465"/>
                    <a:pt x="613" y="465"/>
                    <a:pt x="613" y="465"/>
                  </a:cubicBezTo>
                  <a:cubicBezTo>
                    <a:pt x="545" y="689"/>
                    <a:pt x="545" y="689"/>
                    <a:pt x="545" y="689"/>
                  </a:cubicBezTo>
                  <a:cubicBezTo>
                    <a:pt x="542" y="697"/>
                    <a:pt x="542" y="697"/>
                    <a:pt x="542" y="697"/>
                  </a:cubicBezTo>
                  <a:cubicBezTo>
                    <a:pt x="321" y="697"/>
                    <a:pt x="321" y="697"/>
                    <a:pt x="321" y="697"/>
                  </a:cubicBezTo>
                  <a:cubicBezTo>
                    <a:pt x="303" y="661"/>
                    <a:pt x="303" y="661"/>
                    <a:pt x="303" y="661"/>
                  </a:cubicBezTo>
                  <a:cubicBezTo>
                    <a:pt x="542" y="417"/>
                    <a:pt x="542" y="417"/>
                    <a:pt x="542" y="417"/>
                  </a:cubicBezTo>
                  <a:cubicBezTo>
                    <a:pt x="389" y="417"/>
                    <a:pt x="389" y="417"/>
                    <a:pt x="389" y="417"/>
                  </a:cubicBezTo>
                  <a:cubicBezTo>
                    <a:pt x="202" y="618"/>
                    <a:pt x="202" y="618"/>
                    <a:pt x="202" y="618"/>
                  </a:cubicBezTo>
                  <a:cubicBezTo>
                    <a:pt x="262" y="417"/>
                    <a:pt x="262" y="417"/>
                    <a:pt x="262" y="417"/>
                  </a:cubicBezTo>
                  <a:cubicBezTo>
                    <a:pt x="149" y="417"/>
                    <a:pt x="149" y="417"/>
                    <a:pt x="149" y="417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620" y="18"/>
                    <a:pt x="620" y="18"/>
                    <a:pt x="620" y="18"/>
                  </a:cubicBezTo>
                  <a:cubicBezTo>
                    <a:pt x="620" y="441"/>
                    <a:pt x="620" y="441"/>
                    <a:pt x="620" y="441"/>
                  </a:cubicBezTo>
                  <a:cubicBezTo>
                    <a:pt x="620" y="441"/>
                    <a:pt x="620" y="441"/>
                    <a:pt x="620" y="441"/>
                  </a:cubicBezTo>
                  <a:close/>
                  <a:moveTo>
                    <a:pt x="178" y="697"/>
                  </a:moveTo>
                  <a:cubicBezTo>
                    <a:pt x="179" y="695"/>
                    <a:pt x="179" y="695"/>
                    <a:pt x="179" y="695"/>
                  </a:cubicBezTo>
                  <a:cubicBezTo>
                    <a:pt x="180" y="697"/>
                    <a:pt x="180" y="697"/>
                    <a:pt x="180" y="697"/>
                  </a:cubicBezTo>
                  <a:cubicBezTo>
                    <a:pt x="178" y="697"/>
                    <a:pt x="178" y="697"/>
                    <a:pt x="178" y="697"/>
                  </a:cubicBezTo>
                  <a:cubicBezTo>
                    <a:pt x="178" y="697"/>
                    <a:pt x="178" y="697"/>
                    <a:pt x="178" y="697"/>
                  </a:cubicBezTo>
                  <a:close/>
                  <a:moveTo>
                    <a:pt x="1778" y="0"/>
                  </a:moveTo>
                  <a:cubicBezTo>
                    <a:pt x="1778" y="457"/>
                    <a:pt x="1778" y="457"/>
                    <a:pt x="1778" y="457"/>
                  </a:cubicBezTo>
                  <a:cubicBezTo>
                    <a:pt x="1763" y="469"/>
                    <a:pt x="1749" y="483"/>
                    <a:pt x="1736" y="498"/>
                  </a:cubicBezTo>
                  <a:cubicBezTo>
                    <a:pt x="1736" y="0"/>
                    <a:pt x="1736" y="0"/>
                    <a:pt x="1736" y="0"/>
                  </a:cubicBezTo>
                  <a:cubicBezTo>
                    <a:pt x="1229" y="0"/>
                    <a:pt x="1229" y="0"/>
                    <a:pt x="1229" y="0"/>
                  </a:cubicBezTo>
                  <a:cubicBezTo>
                    <a:pt x="1229" y="416"/>
                    <a:pt x="1229" y="416"/>
                    <a:pt x="1229" y="416"/>
                  </a:cubicBezTo>
                  <a:cubicBezTo>
                    <a:pt x="1187" y="416"/>
                    <a:pt x="1187" y="416"/>
                    <a:pt x="1187" y="416"/>
                  </a:cubicBezTo>
                  <a:cubicBezTo>
                    <a:pt x="1187" y="0"/>
                    <a:pt x="1187" y="0"/>
                    <a:pt x="1187" y="0"/>
                  </a:cubicBezTo>
                  <a:cubicBezTo>
                    <a:pt x="680" y="0"/>
                    <a:pt x="680" y="0"/>
                    <a:pt x="680" y="0"/>
                  </a:cubicBezTo>
                  <a:cubicBezTo>
                    <a:pt x="680" y="417"/>
                    <a:pt x="680" y="417"/>
                    <a:pt x="680" y="417"/>
                  </a:cubicBezTo>
                  <a:cubicBezTo>
                    <a:pt x="638" y="417"/>
                    <a:pt x="638" y="417"/>
                    <a:pt x="638" y="417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475"/>
                    <a:pt x="131" y="475"/>
                    <a:pt x="131" y="475"/>
                  </a:cubicBezTo>
                  <a:cubicBezTo>
                    <a:pt x="2" y="906"/>
                    <a:pt x="2" y="906"/>
                    <a:pt x="2" y="906"/>
                  </a:cubicBezTo>
                  <a:cubicBezTo>
                    <a:pt x="115" y="906"/>
                    <a:pt x="115" y="906"/>
                    <a:pt x="115" y="906"/>
                  </a:cubicBezTo>
                  <a:cubicBezTo>
                    <a:pt x="173" y="715"/>
                    <a:pt x="173" y="715"/>
                    <a:pt x="173" y="715"/>
                  </a:cubicBezTo>
                  <a:cubicBezTo>
                    <a:pt x="189" y="715"/>
                    <a:pt x="189" y="715"/>
                    <a:pt x="189" y="715"/>
                  </a:cubicBezTo>
                  <a:cubicBezTo>
                    <a:pt x="283" y="906"/>
                    <a:pt x="283" y="906"/>
                    <a:pt x="283" y="906"/>
                  </a:cubicBezTo>
                  <a:cubicBezTo>
                    <a:pt x="421" y="906"/>
                    <a:pt x="421" y="906"/>
                    <a:pt x="421" y="906"/>
                  </a:cubicBezTo>
                  <a:cubicBezTo>
                    <a:pt x="329" y="715"/>
                    <a:pt x="329" y="715"/>
                    <a:pt x="329" y="715"/>
                  </a:cubicBezTo>
                  <a:cubicBezTo>
                    <a:pt x="537" y="715"/>
                    <a:pt x="537" y="715"/>
                    <a:pt x="537" y="715"/>
                  </a:cubicBezTo>
                  <a:cubicBezTo>
                    <a:pt x="479" y="906"/>
                    <a:pt x="479" y="906"/>
                    <a:pt x="479" y="906"/>
                  </a:cubicBezTo>
                  <a:cubicBezTo>
                    <a:pt x="604" y="906"/>
                    <a:pt x="604" y="906"/>
                    <a:pt x="604" y="906"/>
                  </a:cubicBezTo>
                  <a:cubicBezTo>
                    <a:pt x="661" y="715"/>
                    <a:pt x="661" y="715"/>
                    <a:pt x="661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727" y="715"/>
                    <a:pt x="727" y="715"/>
                    <a:pt x="727" y="715"/>
                  </a:cubicBezTo>
                  <a:cubicBezTo>
                    <a:pt x="730" y="715"/>
                    <a:pt x="730" y="715"/>
                    <a:pt x="730" y="715"/>
                  </a:cubicBezTo>
                  <a:cubicBezTo>
                    <a:pt x="965" y="715"/>
                    <a:pt x="965" y="715"/>
                    <a:pt x="965" y="715"/>
                  </a:cubicBezTo>
                  <a:cubicBezTo>
                    <a:pt x="910" y="905"/>
                    <a:pt x="910" y="905"/>
                    <a:pt x="910" y="905"/>
                  </a:cubicBezTo>
                  <a:cubicBezTo>
                    <a:pt x="1035" y="905"/>
                    <a:pt x="1035" y="905"/>
                    <a:pt x="1035" y="905"/>
                  </a:cubicBezTo>
                  <a:cubicBezTo>
                    <a:pt x="1088" y="715"/>
                    <a:pt x="1088" y="715"/>
                    <a:pt x="1088" y="715"/>
                  </a:cubicBezTo>
                  <a:cubicBezTo>
                    <a:pt x="1145" y="715"/>
                    <a:pt x="1145" y="715"/>
                    <a:pt x="1145" y="715"/>
                  </a:cubicBezTo>
                  <a:cubicBezTo>
                    <a:pt x="1146" y="905"/>
                    <a:pt x="1146" y="905"/>
                    <a:pt x="1146" y="905"/>
                  </a:cubicBezTo>
                  <a:cubicBezTo>
                    <a:pt x="1252" y="905"/>
                    <a:pt x="1252" y="905"/>
                    <a:pt x="1252" y="905"/>
                  </a:cubicBezTo>
                  <a:cubicBezTo>
                    <a:pt x="1372" y="715"/>
                    <a:pt x="1372" y="715"/>
                    <a:pt x="1372" y="715"/>
                  </a:cubicBezTo>
                  <a:cubicBezTo>
                    <a:pt x="1451" y="715"/>
                    <a:pt x="1451" y="715"/>
                    <a:pt x="1451" y="715"/>
                  </a:cubicBezTo>
                  <a:cubicBezTo>
                    <a:pt x="1410" y="905"/>
                    <a:pt x="1410" y="905"/>
                    <a:pt x="1410" y="905"/>
                  </a:cubicBezTo>
                  <a:cubicBezTo>
                    <a:pt x="1534" y="905"/>
                    <a:pt x="1534" y="905"/>
                    <a:pt x="1534" y="905"/>
                  </a:cubicBezTo>
                  <a:cubicBezTo>
                    <a:pt x="1574" y="715"/>
                    <a:pt x="1574" y="715"/>
                    <a:pt x="1574" y="715"/>
                  </a:cubicBezTo>
                  <a:cubicBezTo>
                    <a:pt x="1645" y="715"/>
                    <a:pt x="1645" y="715"/>
                    <a:pt x="1645" y="715"/>
                  </a:cubicBezTo>
                  <a:cubicBezTo>
                    <a:pt x="1643" y="774"/>
                    <a:pt x="1658" y="827"/>
                    <a:pt x="1697" y="863"/>
                  </a:cubicBezTo>
                  <a:cubicBezTo>
                    <a:pt x="1745" y="907"/>
                    <a:pt x="1818" y="916"/>
                    <a:pt x="1872" y="916"/>
                  </a:cubicBezTo>
                  <a:cubicBezTo>
                    <a:pt x="1947" y="916"/>
                    <a:pt x="2024" y="905"/>
                    <a:pt x="2102" y="888"/>
                  </a:cubicBezTo>
                  <a:cubicBezTo>
                    <a:pt x="2145" y="715"/>
                    <a:pt x="2145" y="715"/>
                    <a:pt x="2145" y="715"/>
                  </a:cubicBezTo>
                  <a:cubicBezTo>
                    <a:pt x="2285" y="715"/>
                    <a:pt x="2285" y="715"/>
                    <a:pt x="2285" y="715"/>
                  </a:cubicBezTo>
                  <a:cubicBezTo>
                    <a:pt x="2285" y="0"/>
                    <a:pt x="2285" y="0"/>
                    <a:pt x="2285" y="0"/>
                  </a:cubicBezTo>
                  <a:cubicBezTo>
                    <a:pt x="1778" y="0"/>
                    <a:pt x="1778" y="0"/>
                    <a:pt x="1778" y="0"/>
                  </a:cubicBezTo>
                  <a:cubicBezTo>
                    <a:pt x="1778" y="0"/>
                    <a:pt x="1778" y="0"/>
                    <a:pt x="1778" y="0"/>
                  </a:cubicBezTo>
                  <a:close/>
                  <a:moveTo>
                    <a:pt x="222" y="1195"/>
                  </a:moveTo>
                  <a:cubicBezTo>
                    <a:pt x="203" y="1286"/>
                    <a:pt x="203" y="1286"/>
                    <a:pt x="203" y="1286"/>
                  </a:cubicBezTo>
                  <a:cubicBezTo>
                    <a:pt x="200" y="1299"/>
                    <a:pt x="196" y="1320"/>
                    <a:pt x="220" y="1320"/>
                  </a:cubicBezTo>
                  <a:cubicBezTo>
                    <a:pt x="249" y="1320"/>
                    <a:pt x="253" y="1298"/>
                    <a:pt x="259" y="1272"/>
                  </a:cubicBezTo>
                  <a:cubicBezTo>
                    <a:pt x="275" y="1195"/>
                    <a:pt x="275" y="1195"/>
                    <a:pt x="275" y="1195"/>
                  </a:cubicBezTo>
                  <a:cubicBezTo>
                    <a:pt x="321" y="1195"/>
                    <a:pt x="321" y="1195"/>
                    <a:pt x="321" y="1195"/>
                  </a:cubicBezTo>
                  <a:cubicBezTo>
                    <a:pt x="300" y="1296"/>
                    <a:pt x="300" y="1296"/>
                    <a:pt x="300" y="1296"/>
                  </a:cubicBezTo>
                  <a:cubicBezTo>
                    <a:pt x="294" y="1329"/>
                    <a:pt x="293" y="1333"/>
                    <a:pt x="292" y="1337"/>
                  </a:cubicBezTo>
                  <a:cubicBezTo>
                    <a:pt x="292" y="1341"/>
                    <a:pt x="291" y="1344"/>
                    <a:pt x="291" y="1348"/>
                  </a:cubicBezTo>
                  <a:cubicBezTo>
                    <a:pt x="247" y="1348"/>
                    <a:pt x="247" y="1348"/>
                    <a:pt x="247" y="1348"/>
                  </a:cubicBezTo>
                  <a:cubicBezTo>
                    <a:pt x="250" y="1328"/>
                    <a:pt x="250" y="1328"/>
                    <a:pt x="250" y="1328"/>
                  </a:cubicBezTo>
                  <a:cubicBezTo>
                    <a:pt x="244" y="1334"/>
                    <a:pt x="229" y="1352"/>
                    <a:pt x="200" y="1352"/>
                  </a:cubicBezTo>
                  <a:cubicBezTo>
                    <a:pt x="179" y="1352"/>
                    <a:pt x="164" y="1343"/>
                    <a:pt x="158" y="1331"/>
                  </a:cubicBezTo>
                  <a:cubicBezTo>
                    <a:pt x="151" y="1319"/>
                    <a:pt x="155" y="1297"/>
                    <a:pt x="157" y="1290"/>
                  </a:cubicBezTo>
                  <a:cubicBezTo>
                    <a:pt x="177" y="1195"/>
                    <a:pt x="177" y="1195"/>
                    <a:pt x="177" y="1195"/>
                  </a:cubicBezTo>
                  <a:cubicBezTo>
                    <a:pt x="222" y="1195"/>
                    <a:pt x="222" y="1195"/>
                    <a:pt x="222" y="1195"/>
                  </a:cubicBezTo>
                  <a:cubicBezTo>
                    <a:pt x="222" y="1195"/>
                    <a:pt x="222" y="1195"/>
                    <a:pt x="222" y="1195"/>
                  </a:cubicBezTo>
                  <a:close/>
                  <a:moveTo>
                    <a:pt x="514" y="1225"/>
                  </a:moveTo>
                  <a:cubicBezTo>
                    <a:pt x="550" y="1225"/>
                    <a:pt x="550" y="1225"/>
                    <a:pt x="550" y="1225"/>
                  </a:cubicBezTo>
                  <a:cubicBezTo>
                    <a:pt x="556" y="1196"/>
                    <a:pt x="556" y="1196"/>
                    <a:pt x="556" y="1196"/>
                  </a:cubicBezTo>
                  <a:cubicBezTo>
                    <a:pt x="520" y="1196"/>
                    <a:pt x="520" y="1196"/>
                    <a:pt x="520" y="1196"/>
                  </a:cubicBezTo>
                  <a:cubicBezTo>
                    <a:pt x="530" y="1149"/>
                    <a:pt x="530" y="1149"/>
                    <a:pt x="530" y="1149"/>
                  </a:cubicBezTo>
                  <a:cubicBezTo>
                    <a:pt x="482" y="1166"/>
                    <a:pt x="482" y="1166"/>
                    <a:pt x="482" y="1166"/>
                  </a:cubicBezTo>
                  <a:cubicBezTo>
                    <a:pt x="475" y="1196"/>
                    <a:pt x="475" y="1196"/>
                    <a:pt x="475" y="1196"/>
                  </a:cubicBezTo>
                  <a:cubicBezTo>
                    <a:pt x="414" y="1196"/>
                    <a:pt x="414" y="1196"/>
                    <a:pt x="414" y="1196"/>
                  </a:cubicBezTo>
                  <a:cubicBezTo>
                    <a:pt x="424" y="1149"/>
                    <a:pt x="424" y="1149"/>
                    <a:pt x="424" y="1149"/>
                  </a:cubicBezTo>
                  <a:cubicBezTo>
                    <a:pt x="376" y="1166"/>
                    <a:pt x="376" y="1166"/>
                    <a:pt x="376" y="1166"/>
                  </a:cubicBezTo>
                  <a:cubicBezTo>
                    <a:pt x="369" y="1196"/>
                    <a:pt x="369" y="1196"/>
                    <a:pt x="369" y="1196"/>
                  </a:cubicBezTo>
                  <a:cubicBezTo>
                    <a:pt x="340" y="1196"/>
                    <a:pt x="340" y="1196"/>
                    <a:pt x="340" y="1196"/>
                  </a:cubicBezTo>
                  <a:cubicBezTo>
                    <a:pt x="333" y="1225"/>
                    <a:pt x="333" y="1225"/>
                    <a:pt x="333" y="1225"/>
                  </a:cubicBezTo>
                  <a:cubicBezTo>
                    <a:pt x="363" y="1225"/>
                    <a:pt x="363" y="1225"/>
                    <a:pt x="363" y="1225"/>
                  </a:cubicBezTo>
                  <a:cubicBezTo>
                    <a:pt x="345" y="1310"/>
                    <a:pt x="345" y="1310"/>
                    <a:pt x="345" y="1310"/>
                  </a:cubicBezTo>
                  <a:cubicBezTo>
                    <a:pt x="342" y="1322"/>
                    <a:pt x="336" y="1351"/>
                    <a:pt x="382" y="1351"/>
                  </a:cubicBezTo>
                  <a:cubicBezTo>
                    <a:pt x="389" y="1351"/>
                    <a:pt x="402" y="1350"/>
                    <a:pt x="417" y="1346"/>
                  </a:cubicBezTo>
                  <a:cubicBezTo>
                    <a:pt x="424" y="1317"/>
                    <a:pt x="424" y="1317"/>
                    <a:pt x="424" y="1317"/>
                  </a:cubicBezTo>
                  <a:cubicBezTo>
                    <a:pt x="418" y="1317"/>
                    <a:pt x="415" y="1317"/>
                    <a:pt x="408" y="1317"/>
                  </a:cubicBezTo>
                  <a:cubicBezTo>
                    <a:pt x="388" y="1317"/>
                    <a:pt x="391" y="1309"/>
                    <a:pt x="393" y="1295"/>
                  </a:cubicBezTo>
                  <a:cubicBezTo>
                    <a:pt x="408" y="1225"/>
                    <a:pt x="408" y="1225"/>
                    <a:pt x="408" y="1225"/>
                  </a:cubicBezTo>
                  <a:cubicBezTo>
                    <a:pt x="469" y="1225"/>
                    <a:pt x="469" y="1225"/>
                    <a:pt x="469" y="1225"/>
                  </a:cubicBezTo>
                  <a:cubicBezTo>
                    <a:pt x="451" y="1310"/>
                    <a:pt x="451" y="1310"/>
                    <a:pt x="451" y="1310"/>
                  </a:cubicBezTo>
                  <a:cubicBezTo>
                    <a:pt x="448" y="1322"/>
                    <a:pt x="442" y="1351"/>
                    <a:pt x="488" y="1351"/>
                  </a:cubicBezTo>
                  <a:cubicBezTo>
                    <a:pt x="495" y="1351"/>
                    <a:pt x="508" y="1350"/>
                    <a:pt x="523" y="1346"/>
                  </a:cubicBezTo>
                  <a:cubicBezTo>
                    <a:pt x="530" y="1317"/>
                    <a:pt x="530" y="1317"/>
                    <a:pt x="530" y="1317"/>
                  </a:cubicBezTo>
                  <a:cubicBezTo>
                    <a:pt x="524" y="1317"/>
                    <a:pt x="521" y="1317"/>
                    <a:pt x="514" y="1317"/>
                  </a:cubicBezTo>
                  <a:cubicBezTo>
                    <a:pt x="494" y="1317"/>
                    <a:pt x="496" y="1309"/>
                    <a:pt x="499" y="1295"/>
                  </a:cubicBezTo>
                  <a:cubicBezTo>
                    <a:pt x="514" y="1225"/>
                    <a:pt x="514" y="1225"/>
                    <a:pt x="514" y="1225"/>
                  </a:cubicBezTo>
                  <a:cubicBezTo>
                    <a:pt x="514" y="1225"/>
                    <a:pt x="514" y="1225"/>
                    <a:pt x="514" y="1225"/>
                  </a:cubicBezTo>
                  <a:close/>
                  <a:moveTo>
                    <a:pt x="579" y="1194"/>
                  </a:moveTo>
                  <a:cubicBezTo>
                    <a:pt x="624" y="1194"/>
                    <a:pt x="624" y="1194"/>
                    <a:pt x="624" y="1194"/>
                  </a:cubicBezTo>
                  <a:cubicBezTo>
                    <a:pt x="591" y="1348"/>
                    <a:pt x="591" y="1348"/>
                    <a:pt x="591" y="1348"/>
                  </a:cubicBezTo>
                  <a:cubicBezTo>
                    <a:pt x="546" y="1348"/>
                    <a:pt x="546" y="1348"/>
                    <a:pt x="546" y="1348"/>
                  </a:cubicBezTo>
                  <a:cubicBezTo>
                    <a:pt x="579" y="1194"/>
                    <a:pt x="579" y="1194"/>
                    <a:pt x="579" y="1194"/>
                  </a:cubicBezTo>
                  <a:cubicBezTo>
                    <a:pt x="579" y="1194"/>
                    <a:pt x="579" y="1194"/>
                    <a:pt x="579" y="1194"/>
                  </a:cubicBezTo>
                  <a:close/>
                  <a:moveTo>
                    <a:pt x="591" y="1129"/>
                  </a:moveTo>
                  <a:cubicBezTo>
                    <a:pt x="640" y="1129"/>
                    <a:pt x="640" y="1129"/>
                    <a:pt x="640" y="1129"/>
                  </a:cubicBezTo>
                  <a:cubicBezTo>
                    <a:pt x="631" y="1168"/>
                    <a:pt x="631" y="1168"/>
                    <a:pt x="631" y="1168"/>
                  </a:cubicBezTo>
                  <a:cubicBezTo>
                    <a:pt x="583" y="1168"/>
                    <a:pt x="583" y="1168"/>
                    <a:pt x="583" y="1168"/>
                  </a:cubicBezTo>
                  <a:cubicBezTo>
                    <a:pt x="591" y="1129"/>
                    <a:pt x="591" y="1129"/>
                    <a:pt x="591" y="1129"/>
                  </a:cubicBezTo>
                  <a:cubicBezTo>
                    <a:pt x="591" y="1129"/>
                    <a:pt x="591" y="1129"/>
                    <a:pt x="591" y="1129"/>
                  </a:cubicBezTo>
                  <a:close/>
                  <a:moveTo>
                    <a:pt x="653" y="1222"/>
                  </a:moveTo>
                  <a:cubicBezTo>
                    <a:pt x="654" y="1221"/>
                    <a:pt x="657" y="1205"/>
                    <a:pt x="659" y="1194"/>
                  </a:cubicBezTo>
                  <a:cubicBezTo>
                    <a:pt x="702" y="1194"/>
                    <a:pt x="702" y="1194"/>
                    <a:pt x="702" y="1194"/>
                  </a:cubicBezTo>
                  <a:cubicBezTo>
                    <a:pt x="698" y="1217"/>
                    <a:pt x="698" y="1217"/>
                    <a:pt x="698" y="1217"/>
                  </a:cubicBezTo>
                  <a:cubicBezTo>
                    <a:pt x="704" y="1210"/>
                    <a:pt x="720" y="1191"/>
                    <a:pt x="753" y="1191"/>
                  </a:cubicBezTo>
                  <a:cubicBezTo>
                    <a:pt x="784" y="1191"/>
                    <a:pt x="793" y="1209"/>
                    <a:pt x="794" y="1220"/>
                  </a:cubicBezTo>
                  <a:cubicBezTo>
                    <a:pt x="796" y="1229"/>
                    <a:pt x="795" y="1236"/>
                    <a:pt x="789" y="1265"/>
                  </a:cubicBezTo>
                  <a:cubicBezTo>
                    <a:pt x="771" y="1348"/>
                    <a:pt x="771" y="1348"/>
                    <a:pt x="771" y="1348"/>
                  </a:cubicBezTo>
                  <a:cubicBezTo>
                    <a:pt x="725" y="1348"/>
                    <a:pt x="725" y="1348"/>
                    <a:pt x="725" y="1348"/>
                  </a:cubicBezTo>
                  <a:cubicBezTo>
                    <a:pt x="746" y="1253"/>
                    <a:pt x="746" y="1253"/>
                    <a:pt x="746" y="1253"/>
                  </a:cubicBezTo>
                  <a:cubicBezTo>
                    <a:pt x="747" y="1246"/>
                    <a:pt x="748" y="1241"/>
                    <a:pt x="746" y="1236"/>
                  </a:cubicBezTo>
                  <a:cubicBezTo>
                    <a:pt x="745" y="1230"/>
                    <a:pt x="739" y="1223"/>
                    <a:pt x="728" y="1223"/>
                  </a:cubicBezTo>
                  <a:cubicBezTo>
                    <a:pt x="718" y="1223"/>
                    <a:pt x="708" y="1227"/>
                    <a:pt x="702" y="1235"/>
                  </a:cubicBezTo>
                  <a:cubicBezTo>
                    <a:pt x="698" y="1239"/>
                    <a:pt x="694" y="1246"/>
                    <a:pt x="691" y="1258"/>
                  </a:cubicBezTo>
                  <a:cubicBezTo>
                    <a:pt x="672" y="1348"/>
                    <a:pt x="672" y="1348"/>
                    <a:pt x="672" y="1348"/>
                  </a:cubicBezTo>
                  <a:cubicBezTo>
                    <a:pt x="627" y="1348"/>
                    <a:pt x="627" y="1348"/>
                    <a:pt x="627" y="1348"/>
                  </a:cubicBezTo>
                  <a:cubicBezTo>
                    <a:pt x="653" y="1222"/>
                    <a:pt x="653" y="1222"/>
                    <a:pt x="653" y="1222"/>
                  </a:cubicBezTo>
                  <a:cubicBezTo>
                    <a:pt x="653" y="1222"/>
                    <a:pt x="653" y="1222"/>
                    <a:pt x="653" y="1222"/>
                  </a:cubicBezTo>
                  <a:close/>
                  <a:moveTo>
                    <a:pt x="985" y="1196"/>
                  </a:moveTo>
                  <a:cubicBezTo>
                    <a:pt x="981" y="1207"/>
                    <a:pt x="978" y="1218"/>
                    <a:pt x="975" y="1233"/>
                  </a:cubicBezTo>
                  <a:cubicBezTo>
                    <a:pt x="951" y="1346"/>
                    <a:pt x="951" y="1346"/>
                    <a:pt x="951" y="1346"/>
                  </a:cubicBezTo>
                  <a:cubicBezTo>
                    <a:pt x="939" y="1403"/>
                    <a:pt x="891" y="1409"/>
                    <a:pt x="861" y="1409"/>
                  </a:cubicBezTo>
                  <a:cubicBezTo>
                    <a:pt x="839" y="1409"/>
                    <a:pt x="797" y="1406"/>
                    <a:pt x="804" y="1359"/>
                  </a:cubicBezTo>
                  <a:cubicBezTo>
                    <a:pt x="847" y="1359"/>
                    <a:pt x="847" y="1359"/>
                    <a:pt x="847" y="1359"/>
                  </a:cubicBezTo>
                  <a:cubicBezTo>
                    <a:pt x="847" y="1362"/>
                    <a:pt x="847" y="1367"/>
                    <a:pt x="850" y="1372"/>
                  </a:cubicBezTo>
                  <a:cubicBezTo>
                    <a:pt x="852" y="1376"/>
                    <a:pt x="858" y="1380"/>
                    <a:pt x="869" y="1380"/>
                  </a:cubicBezTo>
                  <a:cubicBezTo>
                    <a:pt x="883" y="1380"/>
                    <a:pt x="896" y="1374"/>
                    <a:pt x="902" y="1360"/>
                  </a:cubicBezTo>
                  <a:cubicBezTo>
                    <a:pt x="905" y="1353"/>
                    <a:pt x="906" y="1347"/>
                    <a:pt x="912" y="1324"/>
                  </a:cubicBezTo>
                  <a:cubicBezTo>
                    <a:pt x="893" y="1343"/>
                    <a:pt x="877" y="1345"/>
                    <a:pt x="866" y="1345"/>
                  </a:cubicBezTo>
                  <a:cubicBezTo>
                    <a:pt x="822" y="1345"/>
                    <a:pt x="809" y="1307"/>
                    <a:pt x="817" y="1270"/>
                  </a:cubicBezTo>
                  <a:cubicBezTo>
                    <a:pt x="825" y="1231"/>
                    <a:pt x="855" y="1194"/>
                    <a:pt x="899" y="1194"/>
                  </a:cubicBezTo>
                  <a:cubicBezTo>
                    <a:pt x="927" y="1194"/>
                    <a:pt x="934" y="1209"/>
                    <a:pt x="937" y="1216"/>
                  </a:cubicBezTo>
                  <a:cubicBezTo>
                    <a:pt x="943" y="1196"/>
                    <a:pt x="943" y="1196"/>
                    <a:pt x="943" y="1196"/>
                  </a:cubicBezTo>
                  <a:cubicBezTo>
                    <a:pt x="985" y="1196"/>
                    <a:pt x="985" y="1196"/>
                    <a:pt x="985" y="1196"/>
                  </a:cubicBezTo>
                  <a:cubicBezTo>
                    <a:pt x="985" y="1196"/>
                    <a:pt x="985" y="1196"/>
                    <a:pt x="985" y="1196"/>
                  </a:cubicBezTo>
                  <a:close/>
                  <a:moveTo>
                    <a:pt x="883" y="1315"/>
                  </a:moveTo>
                  <a:cubicBezTo>
                    <a:pt x="914" y="1315"/>
                    <a:pt x="922" y="1277"/>
                    <a:pt x="924" y="1271"/>
                  </a:cubicBezTo>
                  <a:cubicBezTo>
                    <a:pt x="927" y="1253"/>
                    <a:pt x="930" y="1224"/>
                    <a:pt x="903" y="1224"/>
                  </a:cubicBezTo>
                  <a:cubicBezTo>
                    <a:pt x="886" y="1224"/>
                    <a:pt x="869" y="1237"/>
                    <a:pt x="862" y="1270"/>
                  </a:cubicBezTo>
                  <a:cubicBezTo>
                    <a:pt x="861" y="1277"/>
                    <a:pt x="853" y="1315"/>
                    <a:pt x="883" y="1315"/>
                  </a:cubicBezTo>
                  <a:moveTo>
                    <a:pt x="1164" y="1346"/>
                  </a:moveTo>
                  <a:cubicBezTo>
                    <a:pt x="1149" y="1350"/>
                    <a:pt x="1136" y="1351"/>
                    <a:pt x="1129" y="1351"/>
                  </a:cubicBezTo>
                  <a:cubicBezTo>
                    <a:pt x="1083" y="1351"/>
                    <a:pt x="1089" y="1322"/>
                    <a:pt x="1092" y="1310"/>
                  </a:cubicBezTo>
                  <a:cubicBezTo>
                    <a:pt x="1110" y="1225"/>
                    <a:pt x="1110" y="1225"/>
                    <a:pt x="1110" y="1225"/>
                  </a:cubicBezTo>
                  <a:cubicBezTo>
                    <a:pt x="1080" y="1225"/>
                    <a:pt x="1080" y="1225"/>
                    <a:pt x="1080" y="1225"/>
                  </a:cubicBezTo>
                  <a:cubicBezTo>
                    <a:pt x="1087" y="1196"/>
                    <a:pt x="1087" y="1196"/>
                    <a:pt x="1087" y="1196"/>
                  </a:cubicBezTo>
                  <a:cubicBezTo>
                    <a:pt x="1116" y="1196"/>
                    <a:pt x="1116" y="1196"/>
                    <a:pt x="1116" y="1196"/>
                  </a:cubicBezTo>
                  <a:cubicBezTo>
                    <a:pt x="1123" y="1166"/>
                    <a:pt x="1123" y="1166"/>
                    <a:pt x="1123" y="1166"/>
                  </a:cubicBezTo>
                  <a:cubicBezTo>
                    <a:pt x="1171" y="1149"/>
                    <a:pt x="1171" y="1149"/>
                    <a:pt x="1171" y="1149"/>
                  </a:cubicBezTo>
                  <a:cubicBezTo>
                    <a:pt x="1161" y="1196"/>
                    <a:pt x="1161" y="1196"/>
                    <a:pt x="1161" y="1196"/>
                  </a:cubicBezTo>
                  <a:cubicBezTo>
                    <a:pt x="1198" y="1196"/>
                    <a:pt x="1198" y="1196"/>
                    <a:pt x="1198" y="1196"/>
                  </a:cubicBezTo>
                  <a:cubicBezTo>
                    <a:pt x="1191" y="1225"/>
                    <a:pt x="1191" y="1225"/>
                    <a:pt x="1191" y="1225"/>
                  </a:cubicBezTo>
                  <a:cubicBezTo>
                    <a:pt x="1155" y="1225"/>
                    <a:pt x="1155" y="1225"/>
                    <a:pt x="1155" y="1225"/>
                  </a:cubicBezTo>
                  <a:cubicBezTo>
                    <a:pt x="1140" y="1295"/>
                    <a:pt x="1140" y="1295"/>
                    <a:pt x="1140" y="1295"/>
                  </a:cubicBezTo>
                  <a:cubicBezTo>
                    <a:pt x="1137" y="1309"/>
                    <a:pt x="1135" y="1317"/>
                    <a:pt x="1155" y="1317"/>
                  </a:cubicBezTo>
                  <a:cubicBezTo>
                    <a:pt x="1162" y="1317"/>
                    <a:pt x="1165" y="1317"/>
                    <a:pt x="1171" y="1317"/>
                  </a:cubicBezTo>
                  <a:cubicBezTo>
                    <a:pt x="1164" y="1346"/>
                    <a:pt x="1164" y="1346"/>
                    <a:pt x="1164" y="1346"/>
                  </a:cubicBezTo>
                  <a:cubicBezTo>
                    <a:pt x="1164" y="1346"/>
                    <a:pt x="1164" y="1346"/>
                    <a:pt x="1164" y="1346"/>
                  </a:cubicBezTo>
                  <a:close/>
                  <a:moveTo>
                    <a:pt x="1235" y="1129"/>
                  </a:moveTo>
                  <a:cubicBezTo>
                    <a:pt x="1280" y="1129"/>
                    <a:pt x="1280" y="1129"/>
                    <a:pt x="1280" y="1129"/>
                  </a:cubicBezTo>
                  <a:cubicBezTo>
                    <a:pt x="1261" y="1216"/>
                    <a:pt x="1261" y="1216"/>
                    <a:pt x="1261" y="1216"/>
                  </a:cubicBezTo>
                  <a:cubicBezTo>
                    <a:pt x="1268" y="1208"/>
                    <a:pt x="1283" y="1193"/>
                    <a:pt x="1311" y="1193"/>
                  </a:cubicBezTo>
                  <a:cubicBezTo>
                    <a:pt x="1334" y="1193"/>
                    <a:pt x="1346" y="1204"/>
                    <a:pt x="1351" y="1214"/>
                  </a:cubicBezTo>
                  <a:cubicBezTo>
                    <a:pt x="1355" y="1221"/>
                    <a:pt x="1356" y="1235"/>
                    <a:pt x="1352" y="1255"/>
                  </a:cubicBezTo>
                  <a:cubicBezTo>
                    <a:pt x="1332" y="1348"/>
                    <a:pt x="1332" y="1348"/>
                    <a:pt x="1332" y="1348"/>
                  </a:cubicBezTo>
                  <a:cubicBezTo>
                    <a:pt x="1288" y="1348"/>
                    <a:pt x="1288" y="1348"/>
                    <a:pt x="1288" y="1348"/>
                  </a:cubicBezTo>
                  <a:cubicBezTo>
                    <a:pt x="1307" y="1256"/>
                    <a:pt x="1307" y="1256"/>
                    <a:pt x="1307" y="1256"/>
                  </a:cubicBezTo>
                  <a:cubicBezTo>
                    <a:pt x="1309" y="1248"/>
                    <a:pt x="1314" y="1223"/>
                    <a:pt x="1289" y="1223"/>
                  </a:cubicBezTo>
                  <a:cubicBezTo>
                    <a:pt x="1276" y="1223"/>
                    <a:pt x="1259" y="1230"/>
                    <a:pt x="1253" y="1254"/>
                  </a:cubicBezTo>
                  <a:cubicBezTo>
                    <a:pt x="1234" y="1348"/>
                    <a:pt x="1234" y="1348"/>
                    <a:pt x="1234" y="1348"/>
                  </a:cubicBezTo>
                  <a:cubicBezTo>
                    <a:pt x="1189" y="1348"/>
                    <a:pt x="1189" y="1348"/>
                    <a:pt x="1189" y="1348"/>
                  </a:cubicBezTo>
                  <a:cubicBezTo>
                    <a:pt x="1235" y="1129"/>
                    <a:pt x="1235" y="1129"/>
                    <a:pt x="1235" y="1129"/>
                  </a:cubicBezTo>
                  <a:cubicBezTo>
                    <a:pt x="1235" y="1129"/>
                    <a:pt x="1235" y="1129"/>
                    <a:pt x="1235" y="1129"/>
                  </a:cubicBezTo>
                  <a:close/>
                  <a:moveTo>
                    <a:pt x="1387" y="1232"/>
                  </a:moveTo>
                  <a:cubicBezTo>
                    <a:pt x="1389" y="1225"/>
                    <a:pt x="1392" y="1203"/>
                    <a:pt x="1393" y="1194"/>
                  </a:cubicBezTo>
                  <a:cubicBezTo>
                    <a:pt x="1435" y="1194"/>
                    <a:pt x="1435" y="1194"/>
                    <a:pt x="1435" y="1194"/>
                  </a:cubicBezTo>
                  <a:cubicBezTo>
                    <a:pt x="1430" y="1223"/>
                    <a:pt x="1430" y="1223"/>
                    <a:pt x="1430" y="1223"/>
                  </a:cubicBezTo>
                  <a:cubicBezTo>
                    <a:pt x="1438" y="1211"/>
                    <a:pt x="1452" y="1192"/>
                    <a:pt x="1489" y="1194"/>
                  </a:cubicBezTo>
                  <a:cubicBezTo>
                    <a:pt x="1480" y="1234"/>
                    <a:pt x="1480" y="1234"/>
                    <a:pt x="1480" y="1234"/>
                  </a:cubicBezTo>
                  <a:cubicBezTo>
                    <a:pt x="1435" y="1230"/>
                    <a:pt x="1428" y="1253"/>
                    <a:pt x="1424" y="1273"/>
                  </a:cubicBezTo>
                  <a:cubicBezTo>
                    <a:pt x="1408" y="1348"/>
                    <a:pt x="1408" y="1348"/>
                    <a:pt x="1408" y="1348"/>
                  </a:cubicBezTo>
                  <a:cubicBezTo>
                    <a:pt x="1363" y="1348"/>
                    <a:pt x="1363" y="1348"/>
                    <a:pt x="1363" y="1348"/>
                  </a:cubicBezTo>
                  <a:cubicBezTo>
                    <a:pt x="1387" y="1232"/>
                    <a:pt x="1387" y="1232"/>
                    <a:pt x="1387" y="1232"/>
                  </a:cubicBezTo>
                  <a:cubicBezTo>
                    <a:pt x="1387" y="1232"/>
                    <a:pt x="1387" y="1232"/>
                    <a:pt x="1387" y="1232"/>
                  </a:cubicBezTo>
                  <a:close/>
                  <a:moveTo>
                    <a:pt x="1582" y="1191"/>
                  </a:moveTo>
                  <a:cubicBezTo>
                    <a:pt x="1637" y="1191"/>
                    <a:pt x="1654" y="1229"/>
                    <a:pt x="1644" y="1271"/>
                  </a:cubicBezTo>
                  <a:cubicBezTo>
                    <a:pt x="1635" y="1315"/>
                    <a:pt x="1602" y="1353"/>
                    <a:pt x="1546" y="1353"/>
                  </a:cubicBezTo>
                  <a:cubicBezTo>
                    <a:pt x="1503" y="1353"/>
                    <a:pt x="1474" y="1326"/>
                    <a:pt x="1485" y="1273"/>
                  </a:cubicBezTo>
                  <a:cubicBezTo>
                    <a:pt x="1493" y="1236"/>
                    <a:pt x="1521" y="1191"/>
                    <a:pt x="1582" y="1191"/>
                  </a:cubicBezTo>
                  <a:moveTo>
                    <a:pt x="1555" y="1322"/>
                  </a:moveTo>
                  <a:cubicBezTo>
                    <a:pt x="1574" y="1322"/>
                    <a:pt x="1590" y="1310"/>
                    <a:pt x="1599" y="1270"/>
                  </a:cubicBezTo>
                  <a:cubicBezTo>
                    <a:pt x="1603" y="1250"/>
                    <a:pt x="1605" y="1221"/>
                    <a:pt x="1575" y="1221"/>
                  </a:cubicBezTo>
                  <a:cubicBezTo>
                    <a:pt x="1543" y="1221"/>
                    <a:pt x="1534" y="1259"/>
                    <a:pt x="1531" y="1273"/>
                  </a:cubicBezTo>
                  <a:cubicBezTo>
                    <a:pt x="1524" y="1307"/>
                    <a:pt x="1532" y="1322"/>
                    <a:pt x="1555" y="1322"/>
                  </a:cubicBezTo>
                  <a:moveTo>
                    <a:pt x="1734" y="1195"/>
                  </a:moveTo>
                  <a:cubicBezTo>
                    <a:pt x="1714" y="1286"/>
                    <a:pt x="1714" y="1286"/>
                    <a:pt x="1714" y="1286"/>
                  </a:cubicBezTo>
                  <a:cubicBezTo>
                    <a:pt x="1711" y="1299"/>
                    <a:pt x="1707" y="1320"/>
                    <a:pt x="1731" y="1320"/>
                  </a:cubicBezTo>
                  <a:cubicBezTo>
                    <a:pt x="1760" y="1320"/>
                    <a:pt x="1765" y="1298"/>
                    <a:pt x="1770" y="1272"/>
                  </a:cubicBezTo>
                  <a:cubicBezTo>
                    <a:pt x="1786" y="1195"/>
                    <a:pt x="1786" y="1195"/>
                    <a:pt x="1786" y="1195"/>
                  </a:cubicBezTo>
                  <a:cubicBezTo>
                    <a:pt x="1833" y="1195"/>
                    <a:pt x="1833" y="1195"/>
                    <a:pt x="1833" y="1195"/>
                  </a:cubicBezTo>
                  <a:cubicBezTo>
                    <a:pt x="1811" y="1296"/>
                    <a:pt x="1811" y="1296"/>
                    <a:pt x="1811" y="1296"/>
                  </a:cubicBezTo>
                  <a:cubicBezTo>
                    <a:pt x="1805" y="1329"/>
                    <a:pt x="1804" y="1333"/>
                    <a:pt x="1804" y="1337"/>
                  </a:cubicBezTo>
                  <a:cubicBezTo>
                    <a:pt x="1803" y="1341"/>
                    <a:pt x="1802" y="1344"/>
                    <a:pt x="1802" y="1348"/>
                  </a:cubicBezTo>
                  <a:cubicBezTo>
                    <a:pt x="1758" y="1348"/>
                    <a:pt x="1758" y="1348"/>
                    <a:pt x="1758" y="1348"/>
                  </a:cubicBezTo>
                  <a:cubicBezTo>
                    <a:pt x="1761" y="1328"/>
                    <a:pt x="1761" y="1328"/>
                    <a:pt x="1761" y="1328"/>
                  </a:cubicBezTo>
                  <a:cubicBezTo>
                    <a:pt x="1756" y="1334"/>
                    <a:pt x="1740" y="1352"/>
                    <a:pt x="1711" y="1352"/>
                  </a:cubicBezTo>
                  <a:cubicBezTo>
                    <a:pt x="1690" y="1352"/>
                    <a:pt x="1675" y="1343"/>
                    <a:pt x="1669" y="1331"/>
                  </a:cubicBezTo>
                  <a:cubicBezTo>
                    <a:pt x="1662" y="1319"/>
                    <a:pt x="1666" y="1297"/>
                    <a:pt x="1668" y="1290"/>
                  </a:cubicBezTo>
                  <a:cubicBezTo>
                    <a:pt x="1688" y="1195"/>
                    <a:pt x="1688" y="1195"/>
                    <a:pt x="1688" y="1195"/>
                  </a:cubicBezTo>
                  <a:cubicBezTo>
                    <a:pt x="1734" y="1195"/>
                    <a:pt x="1734" y="1195"/>
                    <a:pt x="1734" y="1195"/>
                  </a:cubicBezTo>
                  <a:cubicBezTo>
                    <a:pt x="1734" y="1195"/>
                    <a:pt x="1734" y="1195"/>
                    <a:pt x="1734" y="1195"/>
                  </a:cubicBezTo>
                  <a:close/>
                  <a:moveTo>
                    <a:pt x="2010" y="1196"/>
                  </a:moveTo>
                  <a:cubicBezTo>
                    <a:pt x="2006" y="1207"/>
                    <a:pt x="2003" y="1218"/>
                    <a:pt x="2000" y="1233"/>
                  </a:cubicBezTo>
                  <a:cubicBezTo>
                    <a:pt x="1976" y="1346"/>
                    <a:pt x="1976" y="1346"/>
                    <a:pt x="1976" y="1346"/>
                  </a:cubicBezTo>
                  <a:cubicBezTo>
                    <a:pt x="1964" y="1403"/>
                    <a:pt x="1915" y="1409"/>
                    <a:pt x="1886" y="1409"/>
                  </a:cubicBezTo>
                  <a:cubicBezTo>
                    <a:pt x="1864" y="1409"/>
                    <a:pt x="1822" y="1406"/>
                    <a:pt x="1829" y="1359"/>
                  </a:cubicBezTo>
                  <a:cubicBezTo>
                    <a:pt x="1872" y="1359"/>
                    <a:pt x="1872" y="1359"/>
                    <a:pt x="1872" y="1359"/>
                  </a:cubicBezTo>
                  <a:cubicBezTo>
                    <a:pt x="1872" y="1362"/>
                    <a:pt x="1871" y="1367"/>
                    <a:pt x="1874" y="1372"/>
                  </a:cubicBezTo>
                  <a:cubicBezTo>
                    <a:pt x="1877" y="1376"/>
                    <a:pt x="1883" y="1380"/>
                    <a:pt x="1894" y="1380"/>
                  </a:cubicBezTo>
                  <a:cubicBezTo>
                    <a:pt x="1908" y="1380"/>
                    <a:pt x="1921" y="1374"/>
                    <a:pt x="1926" y="1360"/>
                  </a:cubicBezTo>
                  <a:cubicBezTo>
                    <a:pt x="1930" y="1353"/>
                    <a:pt x="1931" y="1347"/>
                    <a:pt x="1937" y="1324"/>
                  </a:cubicBezTo>
                  <a:cubicBezTo>
                    <a:pt x="1918" y="1343"/>
                    <a:pt x="1901" y="1345"/>
                    <a:pt x="1891" y="1345"/>
                  </a:cubicBezTo>
                  <a:cubicBezTo>
                    <a:pt x="1847" y="1345"/>
                    <a:pt x="1834" y="1307"/>
                    <a:pt x="1842" y="1270"/>
                  </a:cubicBezTo>
                  <a:cubicBezTo>
                    <a:pt x="1850" y="1231"/>
                    <a:pt x="1880" y="1194"/>
                    <a:pt x="1924" y="1194"/>
                  </a:cubicBezTo>
                  <a:cubicBezTo>
                    <a:pt x="1952" y="1194"/>
                    <a:pt x="1959" y="1209"/>
                    <a:pt x="1962" y="1216"/>
                  </a:cubicBezTo>
                  <a:cubicBezTo>
                    <a:pt x="1968" y="1196"/>
                    <a:pt x="1968" y="1196"/>
                    <a:pt x="1968" y="1196"/>
                  </a:cubicBezTo>
                  <a:cubicBezTo>
                    <a:pt x="2010" y="1196"/>
                    <a:pt x="2010" y="1196"/>
                    <a:pt x="2010" y="1196"/>
                  </a:cubicBezTo>
                  <a:cubicBezTo>
                    <a:pt x="2010" y="1196"/>
                    <a:pt x="2010" y="1196"/>
                    <a:pt x="2010" y="1196"/>
                  </a:cubicBezTo>
                  <a:close/>
                  <a:moveTo>
                    <a:pt x="1908" y="1315"/>
                  </a:moveTo>
                  <a:cubicBezTo>
                    <a:pt x="1939" y="1315"/>
                    <a:pt x="1947" y="1277"/>
                    <a:pt x="1948" y="1271"/>
                  </a:cubicBezTo>
                  <a:cubicBezTo>
                    <a:pt x="1952" y="1253"/>
                    <a:pt x="1955" y="1224"/>
                    <a:pt x="1928" y="1224"/>
                  </a:cubicBezTo>
                  <a:cubicBezTo>
                    <a:pt x="1911" y="1224"/>
                    <a:pt x="1894" y="1237"/>
                    <a:pt x="1887" y="1270"/>
                  </a:cubicBezTo>
                  <a:cubicBezTo>
                    <a:pt x="1885" y="1277"/>
                    <a:pt x="1878" y="1315"/>
                    <a:pt x="1908" y="1315"/>
                  </a:cubicBezTo>
                  <a:moveTo>
                    <a:pt x="2058" y="1129"/>
                  </a:moveTo>
                  <a:cubicBezTo>
                    <a:pt x="2102" y="1129"/>
                    <a:pt x="2102" y="1129"/>
                    <a:pt x="2102" y="1129"/>
                  </a:cubicBezTo>
                  <a:cubicBezTo>
                    <a:pt x="2084" y="1216"/>
                    <a:pt x="2084" y="1216"/>
                    <a:pt x="2084" y="1216"/>
                  </a:cubicBezTo>
                  <a:cubicBezTo>
                    <a:pt x="2091" y="1208"/>
                    <a:pt x="2105" y="1193"/>
                    <a:pt x="2133" y="1193"/>
                  </a:cubicBezTo>
                  <a:cubicBezTo>
                    <a:pt x="2156" y="1193"/>
                    <a:pt x="2168" y="1204"/>
                    <a:pt x="2174" y="1214"/>
                  </a:cubicBezTo>
                  <a:cubicBezTo>
                    <a:pt x="2177" y="1221"/>
                    <a:pt x="2179" y="1235"/>
                    <a:pt x="2175" y="1255"/>
                  </a:cubicBezTo>
                  <a:cubicBezTo>
                    <a:pt x="2155" y="1348"/>
                    <a:pt x="2155" y="1348"/>
                    <a:pt x="2155" y="1348"/>
                  </a:cubicBezTo>
                  <a:cubicBezTo>
                    <a:pt x="2110" y="1348"/>
                    <a:pt x="2110" y="1348"/>
                    <a:pt x="2110" y="1348"/>
                  </a:cubicBezTo>
                  <a:cubicBezTo>
                    <a:pt x="2130" y="1256"/>
                    <a:pt x="2130" y="1256"/>
                    <a:pt x="2130" y="1256"/>
                  </a:cubicBezTo>
                  <a:cubicBezTo>
                    <a:pt x="2131" y="1248"/>
                    <a:pt x="2137" y="1223"/>
                    <a:pt x="2112" y="1223"/>
                  </a:cubicBezTo>
                  <a:cubicBezTo>
                    <a:pt x="2099" y="1223"/>
                    <a:pt x="2081" y="1230"/>
                    <a:pt x="2076" y="1254"/>
                  </a:cubicBezTo>
                  <a:cubicBezTo>
                    <a:pt x="2057" y="1348"/>
                    <a:pt x="2057" y="1348"/>
                    <a:pt x="2057" y="1348"/>
                  </a:cubicBezTo>
                  <a:cubicBezTo>
                    <a:pt x="2012" y="1348"/>
                    <a:pt x="2012" y="1348"/>
                    <a:pt x="2012" y="1348"/>
                  </a:cubicBezTo>
                  <a:cubicBezTo>
                    <a:pt x="2058" y="1129"/>
                    <a:pt x="2058" y="1129"/>
                    <a:pt x="2058" y="1129"/>
                  </a:cubicBezTo>
                  <a:cubicBezTo>
                    <a:pt x="2058" y="1129"/>
                    <a:pt x="2058" y="1129"/>
                    <a:pt x="2058" y="1129"/>
                  </a:cubicBezTo>
                  <a:close/>
                  <a:moveTo>
                    <a:pt x="100" y="1249"/>
                  </a:moveTo>
                  <a:cubicBezTo>
                    <a:pt x="101" y="1244"/>
                    <a:pt x="104" y="1221"/>
                    <a:pt x="87" y="1221"/>
                  </a:cubicBezTo>
                  <a:cubicBezTo>
                    <a:pt x="66" y="1221"/>
                    <a:pt x="56" y="1253"/>
                    <a:pt x="53" y="1270"/>
                  </a:cubicBezTo>
                  <a:cubicBezTo>
                    <a:pt x="51" y="1278"/>
                    <a:pt x="46" y="1306"/>
                    <a:pt x="54" y="1317"/>
                  </a:cubicBezTo>
                  <a:cubicBezTo>
                    <a:pt x="57" y="1321"/>
                    <a:pt x="61" y="1322"/>
                    <a:pt x="65" y="1322"/>
                  </a:cubicBezTo>
                  <a:cubicBezTo>
                    <a:pt x="70" y="1322"/>
                    <a:pt x="84" y="1320"/>
                    <a:pt x="92" y="1292"/>
                  </a:cubicBezTo>
                  <a:cubicBezTo>
                    <a:pt x="136" y="1292"/>
                    <a:pt x="136" y="1292"/>
                    <a:pt x="136" y="1292"/>
                  </a:cubicBezTo>
                  <a:cubicBezTo>
                    <a:pt x="133" y="1304"/>
                    <a:pt x="128" y="1323"/>
                    <a:pt x="107" y="1337"/>
                  </a:cubicBezTo>
                  <a:cubicBezTo>
                    <a:pt x="94" y="1347"/>
                    <a:pt x="79" y="1352"/>
                    <a:pt x="60" y="1352"/>
                  </a:cubicBezTo>
                  <a:cubicBezTo>
                    <a:pt x="40" y="1352"/>
                    <a:pt x="23" y="1347"/>
                    <a:pt x="12" y="1331"/>
                  </a:cubicBezTo>
                  <a:cubicBezTo>
                    <a:pt x="2" y="1316"/>
                    <a:pt x="0" y="1296"/>
                    <a:pt x="5" y="1271"/>
                  </a:cubicBezTo>
                  <a:cubicBezTo>
                    <a:pt x="20" y="1201"/>
                    <a:pt x="74" y="1192"/>
                    <a:pt x="94" y="1192"/>
                  </a:cubicBezTo>
                  <a:cubicBezTo>
                    <a:pt x="122" y="1192"/>
                    <a:pt x="153" y="1207"/>
                    <a:pt x="144" y="1249"/>
                  </a:cubicBezTo>
                  <a:cubicBezTo>
                    <a:pt x="100" y="1249"/>
                    <a:pt x="100" y="1249"/>
                    <a:pt x="100" y="1249"/>
                  </a:cubicBezTo>
                  <a:cubicBezTo>
                    <a:pt x="100" y="1249"/>
                    <a:pt x="100" y="1249"/>
                    <a:pt x="100" y="1249"/>
                  </a:cubicBezTo>
                  <a:close/>
                  <a:moveTo>
                    <a:pt x="2378" y="1249"/>
                  </a:moveTo>
                  <a:cubicBezTo>
                    <a:pt x="2379" y="1244"/>
                    <a:pt x="2382" y="1221"/>
                    <a:pt x="2365" y="1221"/>
                  </a:cubicBezTo>
                  <a:cubicBezTo>
                    <a:pt x="2344" y="1221"/>
                    <a:pt x="2335" y="1253"/>
                    <a:pt x="2331" y="1270"/>
                  </a:cubicBezTo>
                  <a:cubicBezTo>
                    <a:pt x="2329" y="1278"/>
                    <a:pt x="2324" y="1306"/>
                    <a:pt x="2332" y="1317"/>
                  </a:cubicBezTo>
                  <a:cubicBezTo>
                    <a:pt x="2335" y="1321"/>
                    <a:pt x="2340" y="1322"/>
                    <a:pt x="2343" y="1322"/>
                  </a:cubicBezTo>
                  <a:cubicBezTo>
                    <a:pt x="2348" y="1322"/>
                    <a:pt x="2362" y="1320"/>
                    <a:pt x="2370" y="1292"/>
                  </a:cubicBezTo>
                  <a:cubicBezTo>
                    <a:pt x="2414" y="1292"/>
                    <a:pt x="2414" y="1292"/>
                    <a:pt x="2414" y="1292"/>
                  </a:cubicBezTo>
                  <a:cubicBezTo>
                    <a:pt x="2411" y="1304"/>
                    <a:pt x="2406" y="1323"/>
                    <a:pt x="2385" y="1337"/>
                  </a:cubicBezTo>
                  <a:cubicBezTo>
                    <a:pt x="2372" y="1347"/>
                    <a:pt x="2357" y="1352"/>
                    <a:pt x="2338" y="1352"/>
                  </a:cubicBezTo>
                  <a:cubicBezTo>
                    <a:pt x="2318" y="1352"/>
                    <a:pt x="2301" y="1347"/>
                    <a:pt x="2290" y="1331"/>
                  </a:cubicBezTo>
                  <a:cubicBezTo>
                    <a:pt x="2280" y="1316"/>
                    <a:pt x="2278" y="1296"/>
                    <a:pt x="2284" y="1271"/>
                  </a:cubicBezTo>
                  <a:cubicBezTo>
                    <a:pt x="2299" y="1201"/>
                    <a:pt x="2352" y="1192"/>
                    <a:pt x="2372" y="1192"/>
                  </a:cubicBezTo>
                  <a:cubicBezTo>
                    <a:pt x="2401" y="1192"/>
                    <a:pt x="2431" y="1207"/>
                    <a:pt x="2423" y="1249"/>
                  </a:cubicBezTo>
                  <a:cubicBezTo>
                    <a:pt x="2378" y="1249"/>
                    <a:pt x="2378" y="1249"/>
                    <a:pt x="2378" y="1249"/>
                  </a:cubicBezTo>
                  <a:cubicBezTo>
                    <a:pt x="2378" y="1249"/>
                    <a:pt x="2378" y="1249"/>
                    <a:pt x="2378" y="1249"/>
                  </a:cubicBezTo>
                  <a:close/>
                  <a:moveTo>
                    <a:pt x="2534" y="1191"/>
                  </a:moveTo>
                  <a:cubicBezTo>
                    <a:pt x="2589" y="1191"/>
                    <a:pt x="2606" y="1229"/>
                    <a:pt x="2597" y="1271"/>
                  </a:cubicBezTo>
                  <a:cubicBezTo>
                    <a:pt x="2587" y="1315"/>
                    <a:pt x="2554" y="1353"/>
                    <a:pt x="2498" y="1353"/>
                  </a:cubicBezTo>
                  <a:cubicBezTo>
                    <a:pt x="2454" y="1353"/>
                    <a:pt x="2426" y="1326"/>
                    <a:pt x="2437" y="1273"/>
                  </a:cubicBezTo>
                  <a:cubicBezTo>
                    <a:pt x="2445" y="1236"/>
                    <a:pt x="2474" y="1191"/>
                    <a:pt x="2534" y="1191"/>
                  </a:cubicBezTo>
                  <a:moveTo>
                    <a:pt x="2507" y="1322"/>
                  </a:moveTo>
                  <a:cubicBezTo>
                    <a:pt x="2527" y="1322"/>
                    <a:pt x="2542" y="1310"/>
                    <a:pt x="2551" y="1270"/>
                  </a:cubicBezTo>
                  <a:cubicBezTo>
                    <a:pt x="2555" y="1250"/>
                    <a:pt x="2557" y="1221"/>
                    <a:pt x="2528" y="1221"/>
                  </a:cubicBezTo>
                  <a:cubicBezTo>
                    <a:pt x="2495" y="1221"/>
                    <a:pt x="2486" y="1259"/>
                    <a:pt x="2484" y="1273"/>
                  </a:cubicBezTo>
                  <a:cubicBezTo>
                    <a:pt x="2476" y="1307"/>
                    <a:pt x="2484" y="1322"/>
                    <a:pt x="2507" y="1322"/>
                  </a:cubicBezTo>
                  <a:moveTo>
                    <a:pt x="2637" y="1223"/>
                  </a:moveTo>
                  <a:cubicBezTo>
                    <a:pt x="2639" y="1214"/>
                    <a:pt x="2640" y="1205"/>
                    <a:pt x="2641" y="1195"/>
                  </a:cubicBezTo>
                  <a:cubicBezTo>
                    <a:pt x="2685" y="1195"/>
                    <a:pt x="2685" y="1195"/>
                    <a:pt x="2685" y="1195"/>
                  </a:cubicBezTo>
                  <a:cubicBezTo>
                    <a:pt x="2682" y="1214"/>
                    <a:pt x="2682" y="1214"/>
                    <a:pt x="2682" y="1214"/>
                  </a:cubicBezTo>
                  <a:cubicBezTo>
                    <a:pt x="2688" y="1208"/>
                    <a:pt x="2704" y="1192"/>
                    <a:pt x="2734" y="1192"/>
                  </a:cubicBezTo>
                  <a:cubicBezTo>
                    <a:pt x="2769" y="1192"/>
                    <a:pt x="2775" y="1213"/>
                    <a:pt x="2776" y="1220"/>
                  </a:cubicBezTo>
                  <a:cubicBezTo>
                    <a:pt x="2795" y="1196"/>
                    <a:pt x="2816" y="1192"/>
                    <a:pt x="2832" y="1192"/>
                  </a:cubicBezTo>
                  <a:cubicBezTo>
                    <a:pt x="2862" y="1192"/>
                    <a:pt x="2871" y="1210"/>
                    <a:pt x="2873" y="1216"/>
                  </a:cubicBezTo>
                  <a:cubicBezTo>
                    <a:pt x="2878" y="1230"/>
                    <a:pt x="2874" y="1248"/>
                    <a:pt x="2871" y="1261"/>
                  </a:cubicBezTo>
                  <a:cubicBezTo>
                    <a:pt x="2853" y="1348"/>
                    <a:pt x="2853" y="1348"/>
                    <a:pt x="2853" y="1348"/>
                  </a:cubicBezTo>
                  <a:cubicBezTo>
                    <a:pt x="2807" y="1348"/>
                    <a:pt x="2807" y="1348"/>
                    <a:pt x="2807" y="1348"/>
                  </a:cubicBezTo>
                  <a:cubicBezTo>
                    <a:pt x="2827" y="1258"/>
                    <a:pt x="2827" y="1258"/>
                    <a:pt x="2827" y="1258"/>
                  </a:cubicBezTo>
                  <a:cubicBezTo>
                    <a:pt x="2830" y="1242"/>
                    <a:pt x="2832" y="1223"/>
                    <a:pt x="2808" y="1223"/>
                  </a:cubicBezTo>
                  <a:cubicBezTo>
                    <a:pt x="2781" y="1223"/>
                    <a:pt x="2775" y="1249"/>
                    <a:pt x="2771" y="1271"/>
                  </a:cubicBezTo>
                  <a:cubicBezTo>
                    <a:pt x="2754" y="1348"/>
                    <a:pt x="2754" y="1348"/>
                    <a:pt x="2754" y="1348"/>
                  </a:cubicBezTo>
                  <a:cubicBezTo>
                    <a:pt x="2709" y="1348"/>
                    <a:pt x="2709" y="1348"/>
                    <a:pt x="2709" y="1348"/>
                  </a:cubicBezTo>
                  <a:cubicBezTo>
                    <a:pt x="2728" y="1257"/>
                    <a:pt x="2728" y="1257"/>
                    <a:pt x="2728" y="1257"/>
                  </a:cubicBezTo>
                  <a:cubicBezTo>
                    <a:pt x="2731" y="1245"/>
                    <a:pt x="2735" y="1223"/>
                    <a:pt x="2710" y="1223"/>
                  </a:cubicBezTo>
                  <a:cubicBezTo>
                    <a:pt x="2682" y="1223"/>
                    <a:pt x="2677" y="1248"/>
                    <a:pt x="2674" y="1258"/>
                  </a:cubicBezTo>
                  <a:cubicBezTo>
                    <a:pt x="2655" y="1348"/>
                    <a:pt x="2655" y="1348"/>
                    <a:pt x="2655" y="1348"/>
                  </a:cubicBezTo>
                  <a:cubicBezTo>
                    <a:pt x="2610" y="1348"/>
                    <a:pt x="2610" y="1348"/>
                    <a:pt x="2610" y="1348"/>
                  </a:cubicBezTo>
                  <a:cubicBezTo>
                    <a:pt x="2637" y="1223"/>
                    <a:pt x="2637" y="1223"/>
                    <a:pt x="2637" y="1223"/>
                  </a:cubicBezTo>
                  <a:cubicBezTo>
                    <a:pt x="2637" y="1223"/>
                    <a:pt x="2637" y="1223"/>
                    <a:pt x="2637" y="1223"/>
                  </a:cubicBezTo>
                  <a:close/>
                  <a:moveTo>
                    <a:pt x="2966" y="1195"/>
                  </a:moveTo>
                  <a:cubicBezTo>
                    <a:pt x="2963" y="1216"/>
                    <a:pt x="2963" y="1216"/>
                    <a:pt x="2963" y="1216"/>
                  </a:cubicBezTo>
                  <a:cubicBezTo>
                    <a:pt x="2982" y="1192"/>
                    <a:pt x="3008" y="1192"/>
                    <a:pt x="3015" y="1192"/>
                  </a:cubicBezTo>
                  <a:cubicBezTo>
                    <a:pt x="3054" y="1192"/>
                    <a:pt x="3072" y="1221"/>
                    <a:pt x="3062" y="1268"/>
                  </a:cubicBezTo>
                  <a:cubicBezTo>
                    <a:pt x="3053" y="1312"/>
                    <a:pt x="3022" y="1350"/>
                    <a:pt x="2978" y="1350"/>
                  </a:cubicBezTo>
                  <a:cubicBezTo>
                    <a:pt x="2950" y="1350"/>
                    <a:pt x="2942" y="1335"/>
                    <a:pt x="2939" y="1330"/>
                  </a:cubicBezTo>
                  <a:cubicBezTo>
                    <a:pt x="2923" y="1407"/>
                    <a:pt x="2923" y="1407"/>
                    <a:pt x="2923" y="1407"/>
                  </a:cubicBezTo>
                  <a:cubicBezTo>
                    <a:pt x="2877" y="1407"/>
                    <a:pt x="2877" y="1407"/>
                    <a:pt x="2877" y="1407"/>
                  </a:cubicBezTo>
                  <a:cubicBezTo>
                    <a:pt x="2922" y="1195"/>
                    <a:pt x="2922" y="1195"/>
                    <a:pt x="2922" y="1195"/>
                  </a:cubicBezTo>
                  <a:cubicBezTo>
                    <a:pt x="2966" y="1195"/>
                    <a:pt x="2966" y="1195"/>
                    <a:pt x="2966" y="1195"/>
                  </a:cubicBezTo>
                  <a:cubicBezTo>
                    <a:pt x="2966" y="1195"/>
                    <a:pt x="2966" y="1195"/>
                    <a:pt x="2966" y="1195"/>
                  </a:cubicBezTo>
                  <a:close/>
                  <a:moveTo>
                    <a:pt x="3017" y="1270"/>
                  </a:moveTo>
                  <a:cubicBezTo>
                    <a:pt x="3020" y="1252"/>
                    <a:pt x="3022" y="1221"/>
                    <a:pt x="2996" y="1221"/>
                  </a:cubicBezTo>
                  <a:cubicBezTo>
                    <a:pt x="2981" y="1221"/>
                    <a:pt x="2959" y="1232"/>
                    <a:pt x="2950" y="1273"/>
                  </a:cubicBezTo>
                  <a:cubicBezTo>
                    <a:pt x="2947" y="1282"/>
                    <a:pt x="2940" y="1321"/>
                    <a:pt x="2973" y="1321"/>
                  </a:cubicBezTo>
                  <a:cubicBezTo>
                    <a:pt x="2994" y="1321"/>
                    <a:pt x="3010" y="1300"/>
                    <a:pt x="3017" y="1270"/>
                  </a:cubicBezTo>
                  <a:moveTo>
                    <a:pt x="3119" y="1129"/>
                  </a:moveTo>
                  <a:cubicBezTo>
                    <a:pt x="3164" y="1129"/>
                    <a:pt x="3164" y="1129"/>
                    <a:pt x="3164" y="1129"/>
                  </a:cubicBezTo>
                  <a:cubicBezTo>
                    <a:pt x="3117" y="1348"/>
                    <a:pt x="3117" y="1348"/>
                    <a:pt x="3117" y="1348"/>
                  </a:cubicBezTo>
                  <a:cubicBezTo>
                    <a:pt x="3072" y="1348"/>
                    <a:pt x="3072" y="1348"/>
                    <a:pt x="3072" y="1348"/>
                  </a:cubicBezTo>
                  <a:cubicBezTo>
                    <a:pt x="3119" y="1129"/>
                    <a:pt x="3119" y="1129"/>
                    <a:pt x="3119" y="1129"/>
                  </a:cubicBezTo>
                  <a:cubicBezTo>
                    <a:pt x="3119" y="1129"/>
                    <a:pt x="3119" y="1129"/>
                    <a:pt x="3119" y="1129"/>
                  </a:cubicBezTo>
                  <a:close/>
                  <a:moveTo>
                    <a:pt x="3202" y="1283"/>
                  </a:moveTo>
                  <a:cubicBezTo>
                    <a:pt x="3200" y="1293"/>
                    <a:pt x="3193" y="1324"/>
                    <a:pt x="3225" y="1324"/>
                  </a:cubicBezTo>
                  <a:cubicBezTo>
                    <a:pt x="3236" y="1324"/>
                    <a:pt x="3248" y="1319"/>
                    <a:pt x="3256" y="1303"/>
                  </a:cubicBezTo>
                  <a:cubicBezTo>
                    <a:pt x="3297" y="1303"/>
                    <a:pt x="3297" y="1303"/>
                    <a:pt x="3297" y="1303"/>
                  </a:cubicBezTo>
                  <a:cubicBezTo>
                    <a:pt x="3295" y="1310"/>
                    <a:pt x="3291" y="1323"/>
                    <a:pt x="3275" y="1336"/>
                  </a:cubicBezTo>
                  <a:cubicBezTo>
                    <a:pt x="3261" y="1348"/>
                    <a:pt x="3240" y="1354"/>
                    <a:pt x="3218" y="1354"/>
                  </a:cubicBezTo>
                  <a:cubicBezTo>
                    <a:pt x="3205" y="1354"/>
                    <a:pt x="3180" y="1351"/>
                    <a:pt x="3168" y="1335"/>
                  </a:cubicBezTo>
                  <a:cubicBezTo>
                    <a:pt x="3157" y="1320"/>
                    <a:pt x="3155" y="1299"/>
                    <a:pt x="3161" y="1275"/>
                  </a:cubicBezTo>
                  <a:cubicBezTo>
                    <a:pt x="3166" y="1250"/>
                    <a:pt x="3178" y="1220"/>
                    <a:pt x="3208" y="1202"/>
                  </a:cubicBezTo>
                  <a:cubicBezTo>
                    <a:pt x="3222" y="1194"/>
                    <a:pt x="3237" y="1190"/>
                    <a:pt x="3254" y="1190"/>
                  </a:cubicBezTo>
                  <a:cubicBezTo>
                    <a:pt x="3276" y="1190"/>
                    <a:pt x="3300" y="1198"/>
                    <a:pt x="3308" y="1227"/>
                  </a:cubicBezTo>
                  <a:cubicBezTo>
                    <a:pt x="3314" y="1248"/>
                    <a:pt x="3309" y="1270"/>
                    <a:pt x="3305" y="1283"/>
                  </a:cubicBezTo>
                  <a:cubicBezTo>
                    <a:pt x="3202" y="1283"/>
                    <a:pt x="3202" y="1283"/>
                    <a:pt x="3202" y="1283"/>
                  </a:cubicBezTo>
                  <a:cubicBezTo>
                    <a:pt x="3202" y="1283"/>
                    <a:pt x="3202" y="1283"/>
                    <a:pt x="3202" y="1283"/>
                  </a:cubicBezTo>
                  <a:close/>
                  <a:moveTo>
                    <a:pt x="3265" y="1254"/>
                  </a:moveTo>
                  <a:cubicBezTo>
                    <a:pt x="3267" y="1248"/>
                    <a:pt x="3272" y="1220"/>
                    <a:pt x="3246" y="1220"/>
                  </a:cubicBezTo>
                  <a:cubicBezTo>
                    <a:pt x="3226" y="1220"/>
                    <a:pt x="3214" y="1236"/>
                    <a:pt x="3210" y="1254"/>
                  </a:cubicBezTo>
                  <a:cubicBezTo>
                    <a:pt x="3265" y="1254"/>
                    <a:pt x="3265" y="1254"/>
                    <a:pt x="3265" y="1254"/>
                  </a:cubicBezTo>
                  <a:cubicBezTo>
                    <a:pt x="3265" y="1254"/>
                    <a:pt x="3265" y="1254"/>
                    <a:pt x="3265" y="1254"/>
                  </a:cubicBezTo>
                  <a:close/>
                  <a:moveTo>
                    <a:pt x="3383" y="1195"/>
                  </a:moveTo>
                  <a:cubicBezTo>
                    <a:pt x="3401" y="1245"/>
                    <a:pt x="3401" y="1245"/>
                    <a:pt x="3401" y="1245"/>
                  </a:cubicBezTo>
                  <a:cubicBezTo>
                    <a:pt x="3442" y="1195"/>
                    <a:pt x="3442" y="1195"/>
                    <a:pt x="3442" y="1195"/>
                  </a:cubicBezTo>
                  <a:cubicBezTo>
                    <a:pt x="3488" y="1195"/>
                    <a:pt x="3488" y="1195"/>
                    <a:pt x="3488" y="1195"/>
                  </a:cubicBezTo>
                  <a:cubicBezTo>
                    <a:pt x="3423" y="1269"/>
                    <a:pt x="3423" y="1269"/>
                    <a:pt x="3423" y="1269"/>
                  </a:cubicBezTo>
                  <a:cubicBezTo>
                    <a:pt x="3457" y="1348"/>
                    <a:pt x="3457" y="1348"/>
                    <a:pt x="3457" y="1348"/>
                  </a:cubicBezTo>
                  <a:cubicBezTo>
                    <a:pt x="3404" y="1348"/>
                    <a:pt x="3404" y="1348"/>
                    <a:pt x="3404" y="1348"/>
                  </a:cubicBezTo>
                  <a:cubicBezTo>
                    <a:pt x="3385" y="1292"/>
                    <a:pt x="3385" y="1292"/>
                    <a:pt x="3385" y="1292"/>
                  </a:cubicBezTo>
                  <a:cubicBezTo>
                    <a:pt x="3342" y="1348"/>
                    <a:pt x="3342" y="1348"/>
                    <a:pt x="3342" y="1348"/>
                  </a:cubicBezTo>
                  <a:cubicBezTo>
                    <a:pt x="3295" y="1348"/>
                    <a:pt x="3295" y="1348"/>
                    <a:pt x="3295" y="1348"/>
                  </a:cubicBezTo>
                  <a:cubicBezTo>
                    <a:pt x="3364" y="1266"/>
                    <a:pt x="3364" y="1266"/>
                    <a:pt x="3364" y="1266"/>
                  </a:cubicBezTo>
                  <a:cubicBezTo>
                    <a:pt x="3329" y="1195"/>
                    <a:pt x="3329" y="1195"/>
                    <a:pt x="3329" y="1195"/>
                  </a:cubicBezTo>
                  <a:cubicBezTo>
                    <a:pt x="3383" y="1195"/>
                    <a:pt x="3383" y="1195"/>
                    <a:pt x="3383" y="1195"/>
                  </a:cubicBezTo>
                  <a:cubicBezTo>
                    <a:pt x="3383" y="1195"/>
                    <a:pt x="3383" y="1195"/>
                    <a:pt x="3383" y="1195"/>
                  </a:cubicBezTo>
                  <a:close/>
                  <a:moveTo>
                    <a:pt x="3509" y="1194"/>
                  </a:moveTo>
                  <a:cubicBezTo>
                    <a:pt x="3554" y="1194"/>
                    <a:pt x="3554" y="1194"/>
                    <a:pt x="3554" y="1194"/>
                  </a:cubicBezTo>
                  <a:cubicBezTo>
                    <a:pt x="3521" y="1348"/>
                    <a:pt x="3521" y="1348"/>
                    <a:pt x="3521" y="1348"/>
                  </a:cubicBezTo>
                  <a:cubicBezTo>
                    <a:pt x="3476" y="1348"/>
                    <a:pt x="3476" y="1348"/>
                    <a:pt x="3476" y="1348"/>
                  </a:cubicBezTo>
                  <a:cubicBezTo>
                    <a:pt x="3509" y="1194"/>
                    <a:pt x="3509" y="1194"/>
                    <a:pt x="3509" y="1194"/>
                  </a:cubicBezTo>
                  <a:cubicBezTo>
                    <a:pt x="3509" y="1194"/>
                    <a:pt x="3509" y="1194"/>
                    <a:pt x="3509" y="1194"/>
                  </a:cubicBezTo>
                  <a:close/>
                  <a:moveTo>
                    <a:pt x="3521" y="1129"/>
                  </a:moveTo>
                  <a:cubicBezTo>
                    <a:pt x="3569" y="1129"/>
                    <a:pt x="3569" y="1129"/>
                    <a:pt x="3569" y="1129"/>
                  </a:cubicBezTo>
                  <a:cubicBezTo>
                    <a:pt x="3561" y="1168"/>
                    <a:pt x="3561" y="1168"/>
                    <a:pt x="3561" y="1168"/>
                  </a:cubicBezTo>
                  <a:cubicBezTo>
                    <a:pt x="3513" y="1168"/>
                    <a:pt x="3513" y="1168"/>
                    <a:pt x="3513" y="1168"/>
                  </a:cubicBezTo>
                  <a:cubicBezTo>
                    <a:pt x="3521" y="1129"/>
                    <a:pt x="3521" y="1129"/>
                    <a:pt x="3521" y="1129"/>
                  </a:cubicBezTo>
                  <a:cubicBezTo>
                    <a:pt x="3521" y="1129"/>
                    <a:pt x="3521" y="1129"/>
                    <a:pt x="3521" y="1129"/>
                  </a:cubicBezTo>
                  <a:close/>
                  <a:moveTo>
                    <a:pt x="3649" y="1346"/>
                  </a:moveTo>
                  <a:cubicBezTo>
                    <a:pt x="3634" y="1350"/>
                    <a:pt x="3621" y="1351"/>
                    <a:pt x="3614" y="1351"/>
                  </a:cubicBezTo>
                  <a:cubicBezTo>
                    <a:pt x="3568" y="1351"/>
                    <a:pt x="3575" y="1322"/>
                    <a:pt x="3577" y="1310"/>
                  </a:cubicBezTo>
                  <a:cubicBezTo>
                    <a:pt x="3595" y="1225"/>
                    <a:pt x="3595" y="1225"/>
                    <a:pt x="3595" y="1225"/>
                  </a:cubicBezTo>
                  <a:cubicBezTo>
                    <a:pt x="3565" y="1225"/>
                    <a:pt x="3565" y="1225"/>
                    <a:pt x="3565" y="1225"/>
                  </a:cubicBezTo>
                  <a:cubicBezTo>
                    <a:pt x="3572" y="1196"/>
                    <a:pt x="3572" y="1196"/>
                    <a:pt x="3572" y="1196"/>
                  </a:cubicBezTo>
                  <a:cubicBezTo>
                    <a:pt x="3601" y="1196"/>
                    <a:pt x="3601" y="1196"/>
                    <a:pt x="3601" y="1196"/>
                  </a:cubicBezTo>
                  <a:cubicBezTo>
                    <a:pt x="3608" y="1166"/>
                    <a:pt x="3608" y="1166"/>
                    <a:pt x="3608" y="1166"/>
                  </a:cubicBezTo>
                  <a:cubicBezTo>
                    <a:pt x="3656" y="1149"/>
                    <a:pt x="3656" y="1149"/>
                    <a:pt x="3656" y="1149"/>
                  </a:cubicBezTo>
                  <a:cubicBezTo>
                    <a:pt x="3646" y="1196"/>
                    <a:pt x="3646" y="1196"/>
                    <a:pt x="3646" y="1196"/>
                  </a:cubicBezTo>
                  <a:cubicBezTo>
                    <a:pt x="3682" y="1196"/>
                    <a:pt x="3682" y="1196"/>
                    <a:pt x="3682" y="1196"/>
                  </a:cubicBezTo>
                  <a:cubicBezTo>
                    <a:pt x="3676" y="1225"/>
                    <a:pt x="3676" y="1225"/>
                    <a:pt x="3676" y="1225"/>
                  </a:cubicBezTo>
                  <a:cubicBezTo>
                    <a:pt x="3640" y="1225"/>
                    <a:pt x="3640" y="1225"/>
                    <a:pt x="3640" y="1225"/>
                  </a:cubicBezTo>
                  <a:cubicBezTo>
                    <a:pt x="3625" y="1295"/>
                    <a:pt x="3625" y="1295"/>
                    <a:pt x="3625" y="1295"/>
                  </a:cubicBezTo>
                  <a:cubicBezTo>
                    <a:pt x="3622" y="1309"/>
                    <a:pt x="3620" y="1317"/>
                    <a:pt x="3640" y="1317"/>
                  </a:cubicBezTo>
                  <a:cubicBezTo>
                    <a:pt x="3647" y="1317"/>
                    <a:pt x="3650" y="1317"/>
                    <a:pt x="3656" y="1317"/>
                  </a:cubicBezTo>
                  <a:cubicBezTo>
                    <a:pt x="3649" y="1346"/>
                    <a:pt x="3649" y="1346"/>
                    <a:pt x="3649" y="1346"/>
                  </a:cubicBezTo>
                  <a:cubicBezTo>
                    <a:pt x="3649" y="1346"/>
                    <a:pt x="3649" y="1346"/>
                    <a:pt x="3649" y="1346"/>
                  </a:cubicBezTo>
                  <a:close/>
                  <a:moveTo>
                    <a:pt x="3741" y="1195"/>
                  </a:moveTo>
                  <a:cubicBezTo>
                    <a:pt x="3752" y="1301"/>
                    <a:pt x="3752" y="1301"/>
                    <a:pt x="3752" y="1301"/>
                  </a:cubicBezTo>
                  <a:cubicBezTo>
                    <a:pt x="3809" y="1195"/>
                    <a:pt x="3809" y="1195"/>
                    <a:pt x="3809" y="1195"/>
                  </a:cubicBezTo>
                  <a:cubicBezTo>
                    <a:pt x="3854" y="1195"/>
                    <a:pt x="3854" y="1195"/>
                    <a:pt x="3854" y="1195"/>
                  </a:cubicBezTo>
                  <a:cubicBezTo>
                    <a:pt x="3764" y="1345"/>
                    <a:pt x="3764" y="1345"/>
                    <a:pt x="3764" y="1345"/>
                  </a:cubicBezTo>
                  <a:cubicBezTo>
                    <a:pt x="3732" y="1406"/>
                    <a:pt x="3732" y="1406"/>
                    <a:pt x="3732" y="1406"/>
                  </a:cubicBezTo>
                  <a:cubicBezTo>
                    <a:pt x="3687" y="1406"/>
                    <a:pt x="3687" y="1406"/>
                    <a:pt x="3687" y="1406"/>
                  </a:cubicBezTo>
                  <a:cubicBezTo>
                    <a:pt x="3719" y="1348"/>
                    <a:pt x="3719" y="1348"/>
                    <a:pt x="3719" y="1348"/>
                  </a:cubicBezTo>
                  <a:cubicBezTo>
                    <a:pt x="3693" y="1195"/>
                    <a:pt x="3693" y="1195"/>
                    <a:pt x="3693" y="1195"/>
                  </a:cubicBezTo>
                  <a:cubicBezTo>
                    <a:pt x="3741" y="1195"/>
                    <a:pt x="3741" y="1195"/>
                    <a:pt x="3741" y="1195"/>
                  </a:cubicBezTo>
                  <a:cubicBezTo>
                    <a:pt x="3741" y="1195"/>
                    <a:pt x="3741" y="1195"/>
                    <a:pt x="3741" y="1195"/>
                  </a:cubicBezTo>
                  <a:close/>
                  <a:moveTo>
                    <a:pt x="3933" y="1145"/>
                  </a:moveTo>
                  <a:cubicBezTo>
                    <a:pt x="3899" y="1145"/>
                    <a:pt x="3899" y="1145"/>
                    <a:pt x="3899" y="1145"/>
                  </a:cubicBezTo>
                  <a:cubicBezTo>
                    <a:pt x="3902" y="1129"/>
                    <a:pt x="3902" y="1129"/>
                    <a:pt x="3902" y="1129"/>
                  </a:cubicBezTo>
                  <a:cubicBezTo>
                    <a:pt x="3990" y="1129"/>
                    <a:pt x="3990" y="1129"/>
                    <a:pt x="3990" y="1129"/>
                  </a:cubicBezTo>
                  <a:cubicBezTo>
                    <a:pt x="3987" y="1145"/>
                    <a:pt x="3987" y="1145"/>
                    <a:pt x="3987" y="1145"/>
                  </a:cubicBezTo>
                  <a:cubicBezTo>
                    <a:pt x="3953" y="1145"/>
                    <a:pt x="3953" y="1145"/>
                    <a:pt x="3953" y="1145"/>
                  </a:cubicBezTo>
                  <a:cubicBezTo>
                    <a:pt x="3936" y="1225"/>
                    <a:pt x="3936" y="1225"/>
                    <a:pt x="3936" y="1225"/>
                  </a:cubicBezTo>
                  <a:cubicBezTo>
                    <a:pt x="3916" y="1225"/>
                    <a:pt x="3916" y="1225"/>
                    <a:pt x="3916" y="1225"/>
                  </a:cubicBezTo>
                  <a:cubicBezTo>
                    <a:pt x="3933" y="1145"/>
                    <a:pt x="3933" y="1145"/>
                    <a:pt x="3933" y="1145"/>
                  </a:cubicBezTo>
                  <a:cubicBezTo>
                    <a:pt x="3933" y="1145"/>
                    <a:pt x="3933" y="1145"/>
                    <a:pt x="3933" y="1145"/>
                  </a:cubicBezTo>
                  <a:close/>
                  <a:moveTo>
                    <a:pt x="3999" y="1129"/>
                  </a:moveTo>
                  <a:cubicBezTo>
                    <a:pt x="4031" y="1129"/>
                    <a:pt x="4031" y="1129"/>
                    <a:pt x="4031" y="1129"/>
                  </a:cubicBezTo>
                  <a:cubicBezTo>
                    <a:pt x="4036" y="1200"/>
                    <a:pt x="4036" y="1200"/>
                    <a:pt x="4036" y="1200"/>
                  </a:cubicBezTo>
                  <a:cubicBezTo>
                    <a:pt x="4072" y="1129"/>
                    <a:pt x="4072" y="1129"/>
                    <a:pt x="4072" y="1129"/>
                  </a:cubicBezTo>
                  <a:cubicBezTo>
                    <a:pt x="4103" y="1129"/>
                    <a:pt x="4103" y="1129"/>
                    <a:pt x="4103" y="1129"/>
                  </a:cubicBezTo>
                  <a:cubicBezTo>
                    <a:pt x="4083" y="1225"/>
                    <a:pt x="4083" y="1225"/>
                    <a:pt x="4083" y="1225"/>
                  </a:cubicBezTo>
                  <a:cubicBezTo>
                    <a:pt x="4063" y="1225"/>
                    <a:pt x="4063" y="1225"/>
                    <a:pt x="4063" y="1225"/>
                  </a:cubicBezTo>
                  <a:cubicBezTo>
                    <a:pt x="4080" y="1143"/>
                    <a:pt x="4080" y="1143"/>
                    <a:pt x="4080" y="1143"/>
                  </a:cubicBezTo>
                  <a:cubicBezTo>
                    <a:pt x="4038" y="1225"/>
                    <a:pt x="4038" y="1225"/>
                    <a:pt x="4038" y="1225"/>
                  </a:cubicBezTo>
                  <a:cubicBezTo>
                    <a:pt x="4021" y="1225"/>
                    <a:pt x="4021" y="1225"/>
                    <a:pt x="4021" y="1225"/>
                  </a:cubicBezTo>
                  <a:cubicBezTo>
                    <a:pt x="4014" y="1143"/>
                    <a:pt x="4014" y="1143"/>
                    <a:pt x="4014" y="1143"/>
                  </a:cubicBezTo>
                  <a:cubicBezTo>
                    <a:pt x="3997" y="1225"/>
                    <a:pt x="3997" y="1225"/>
                    <a:pt x="3997" y="1225"/>
                  </a:cubicBezTo>
                  <a:cubicBezTo>
                    <a:pt x="3978" y="1225"/>
                    <a:pt x="3978" y="1225"/>
                    <a:pt x="3978" y="1225"/>
                  </a:cubicBezTo>
                  <a:cubicBezTo>
                    <a:pt x="3999" y="1129"/>
                    <a:pt x="3999" y="1129"/>
                    <a:pt x="3999" y="1129"/>
                  </a:cubicBezTo>
                  <a:cubicBezTo>
                    <a:pt x="3999" y="1129"/>
                    <a:pt x="3999" y="1129"/>
                    <a:pt x="3999" y="112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7" name="Freeform 9"/>
            <p:cNvSpPr>
              <a:spLocks noEditPoints="1"/>
            </p:cNvSpPr>
            <p:nvPr/>
          </p:nvSpPr>
          <p:spPr bwMode="gray">
            <a:xfrm>
              <a:off x="68" y="0"/>
              <a:ext cx="1723" cy="964"/>
            </a:xfrm>
            <a:custGeom>
              <a:avLst/>
              <a:gdLst>
                <a:gd name="T0" fmla="*/ 231 w 2268"/>
                <a:gd name="T1" fmla="*/ 327 h 1269"/>
                <a:gd name="T2" fmla="*/ 0 w 2268"/>
                <a:gd name="T3" fmla="*/ 327 h 1269"/>
                <a:gd name="T4" fmla="*/ 0 w 2268"/>
                <a:gd name="T5" fmla="*/ 0 h 1269"/>
                <a:gd name="T6" fmla="*/ 231 w 2268"/>
                <a:gd name="T7" fmla="*/ 0 h 1269"/>
                <a:gd name="T8" fmla="*/ 231 w 2268"/>
                <a:gd name="T9" fmla="*/ 327 h 1269"/>
                <a:gd name="T10" fmla="*/ 2268 w 2268"/>
                <a:gd name="T11" fmla="*/ 0 h 1269"/>
                <a:gd name="T12" fmla="*/ 2036 w 2268"/>
                <a:gd name="T13" fmla="*/ 0 h 1269"/>
                <a:gd name="T14" fmla="*/ 2036 w 2268"/>
                <a:gd name="T15" fmla="*/ 327 h 1269"/>
                <a:gd name="T16" fmla="*/ 2268 w 2268"/>
                <a:gd name="T17" fmla="*/ 327 h 1269"/>
                <a:gd name="T18" fmla="*/ 2268 w 2268"/>
                <a:gd name="T19" fmla="*/ 0 h 1269"/>
                <a:gd name="T20" fmla="*/ 231 w 2268"/>
                <a:gd name="T21" fmla="*/ 942 h 1269"/>
                <a:gd name="T22" fmla="*/ 0 w 2268"/>
                <a:gd name="T23" fmla="*/ 942 h 1269"/>
                <a:gd name="T24" fmla="*/ 0 w 2268"/>
                <a:gd name="T25" fmla="*/ 1269 h 1269"/>
                <a:gd name="T26" fmla="*/ 231 w 2268"/>
                <a:gd name="T27" fmla="*/ 1269 h 1269"/>
                <a:gd name="T28" fmla="*/ 231 w 2268"/>
                <a:gd name="T29" fmla="*/ 942 h 1269"/>
                <a:gd name="T30" fmla="*/ 2268 w 2268"/>
                <a:gd name="T31" fmla="*/ 942 h 1269"/>
                <a:gd name="T32" fmla="*/ 2036 w 2268"/>
                <a:gd name="T33" fmla="*/ 942 h 1269"/>
                <a:gd name="T34" fmla="*/ 2036 w 2268"/>
                <a:gd name="T35" fmla="*/ 1269 h 1269"/>
                <a:gd name="T36" fmla="*/ 2268 w 2268"/>
                <a:gd name="T37" fmla="*/ 1269 h 1269"/>
                <a:gd name="T38" fmla="*/ 2268 w 2268"/>
                <a:gd name="T39" fmla="*/ 942 h 12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68"/>
                <a:gd name="T61" fmla="*/ 0 h 1269"/>
                <a:gd name="T62" fmla="*/ 2268 w 2268"/>
                <a:gd name="T63" fmla="*/ 1269 h 12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68" h="1269">
                  <a:moveTo>
                    <a:pt x="231" y="327"/>
                  </a:moveTo>
                  <a:lnTo>
                    <a:pt x="0" y="327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27"/>
                  </a:lnTo>
                  <a:close/>
                  <a:moveTo>
                    <a:pt x="2268" y="0"/>
                  </a:moveTo>
                  <a:lnTo>
                    <a:pt x="2036" y="0"/>
                  </a:lnTo>
                  <a:lnTo>
                    <a:pt x="2036" y="327"/>
                  </a:lnTo>
                  <a:lnTo>
                    <a:pt x="2268" y="327"/>
                  </a:lnTo>
                  <a:lnTo>
                    <a:pt x="2268" y="0"/>
                  </a:lnTo>
                  <a:close/>
                  <a:moveTo>
                    <a:pt x="231" y="942"/>
                  </a:moveTo>
                  <a:lnTo>
                    <a:pt x="0" y="942"/>
                  </a:lnTo>
                  <a:lnTo>
                    <a:pt x="0" y="1269"/>
                  </a:lnTo>
                  <a:lnTo>
                    <a:pt x="231" y="1269"/>
                  </a:lnTo>
                  <a:lnTo>
                    <a:pt x="231" y="942"/>
                  </a:lnTo>
                  <a:close/>
                  <a:moveTo>
                    <a:pt x="2268" y="942"/>
                  </a:moveTo>
                  <a:lnTo>
                    <a:pt x="2036" y="942"/>
                  </a:lnTo>
                  <a:lnTo>
                    <a:pt x="2036" y="1269"/>
                  </a:lnTo>
                  <a:lnTo>
                    <a:pt x="2268" y="1269"/>
                  </a:lnTo>
                  <a:lnTo>
                    <a:pt x="2268" y="94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5" name="Title 9"/>
          <p:cNvSpPr>
            <a:spLocks noGrp="1"/>
          </p:cNvSpPr>
          <p:nvPr>
            <p:ph type="title"/>
          </p:nvPr>
        </p:nvSpPr>
        <p:spPr bwMode="gray">
          <a:xfrm>
            <a:off x="776538" y="1844824"/>
            <a:ext cx="3316689" cy="1943892"/>
          </a:xfrm>
          <a:noFill/>
          <a:ln w="9525">
            <a:noFill/>
            <a:miter lim="800000"/>
            <a:headEnd/>
            <a:tailEnd/>
          </a:ln>
        </p:spPr>
        <p:txBody>
          <a:bodyPr anchor="t">
            <a:noAutofit/>
          </a:bodyPr>
          <a:lstStyle>
            <a:lvl1pPr algn="l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dirty="0">
                <a:solidFill>
                  <a:schemeClr val="bg1"/>
                </a:solidFill>
                <a:latin typeface="+mj-lt"/>
              </a:defRPr>
            </a:lvl2pPr>
            <a:lvl3pPr>
              <a:defRPr lang="en-GB" sz="3000" b="1" dirty="0">
                <a:solidFill>
                  <a:schemeClr val="bg1"/>
                </a:solidFill>
                <a:latin typeface="+mj-lt"/>
              </a:defRPr>
            </a:lvl3pPr>
            <a:lvl4pPr>
              <a:defRPr lang="en-GB" sz="3000" b="1" dirty="0">
                <a:solidFill>
                  <a:schemeClr val="bg1"/>
                </a:solidFill>
                <a:latin typeface="+mj-lt"/>
              </a:defRPr>
            </a:lvl4pPr>
            <a:lvl5pPr>
              <a:defRPr lang="en-GB" sz="3000" b="1" dirty="0">
                <a:solidFill>
                  <a:schemeClr val="bg1"/>
                </a:solidFill>
                <a:latin typeface="+mj-lt"/>
              </a:defRPr>
            </a:lvl5pPr>
            <a:lvl6pPr>
              <a:defRPr lang="en-GB" sz="3000" b="1" dirty="0">
                <a:solidFill>
                  <a:schemeClr val="bg1"/>
                </a:solidFill>
                <a:latin typeface="+mj-lt"/>
              </a:defRPr>
            </a:lvl6pPr>
            <a:lvl7pPr>
              <a:defRPr lang="en-GB" sz="3000" b="1" dirty="0">
                <a:solidFill>
                  <a:schemeClr val="bg1"/>
                </a:solidFill>
                <a:latin typeface="+mj-lt"/>
              </a:defRPr>
            </a:lvl7pPr>
            <a:lvl8pPr>
              <a:defRPr lang="en-GB" sz="3000" b="1" dirty="0">
                <a:solidFill>
                  <a:schemeClr val="bg1"/>
                </a:solidFill>
                <a:latin typeface="+mj-lt"/>
              </a:defRPr>
            </a:lvl8pPr>
            <a:lvl9pPr>
              <a:defRPr sz="3000">
                <a:solidFill>
                  <a:schemeClr val="bg1"/>
                </a:solidFill>
              </a:defRPr>
            </a:lvl9pPr>
          </a:lstStyle>
          <a:p>
            <a:pPr lvl="0"/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10"/>
          </p:nvPr>
        </p:nvSpPr>
        <p:spPr bwMode="gray">
          <a:xfrm>
            <a:off x="776536" y="4005064"/>
            <a:ext cx="295232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noAutofit/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defRPr lang="en-US" sz="12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 userDrawn="1"/>
        </p:nvGrpSpPr>
        <p:grpSpPr bwMode="auto">
          <a:xfrm>
            <a:off x="-11113" y="0"/>
            <a:ext cx="9917113" cy="6858000"/>
            <a:chOff x="-10601325" y="-457200"/>
            <a:chExt cx="9917112" cy="6858001"/>
          </a:xfrm>
        </p:grpSpPr>
        <p:sp>
          <p:nvSpPr>
            <p:cNvPr id="5" name="Freeform 12"/>
            <p:cNvSpPr>
              <a:spLocks/>
            </p:cNvSpPr>
            <p:nvPr userDrawn="1"/>
          </p:nvSpPr>
          <p:spPr bwMode="gray">
            <a:xfrm>
              <a:off x="-10601325" y="-457200"/>
              <a:ext cx="5397500" cy="32369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39"/>
                </a:cxn>
                <a:cxn ang="0">
                  <a:pos x="2796" y="2039"/>
                </a:cxn>
                <a:cxn ang="0">
                  <a:pos x="3400" y="0"/>
                </a:cxn>
                <a:cxn ang="0">
                  <a:pos x="0" y="0"/>
                </a:cxn>
              </a:cxnLst>
              <a:rect l="0" t="0" r="r" b="b"/>
              <a:pathLst>
                <a:path w="3400" h="2039">
                  <a:moveTo>
                    <a:pt x="0" y="0"/>
                  </a:moveTo>
                  <a:lnTo>
                    <a:pt x="0" y="2039"/>
                  </a:lnTo>
                  <a:lnTo>
                    <a:pt x="2796" y="2039"/>
                  </a:lnTo>
                  <a:lnTo>
                    <a:pt x="340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6" name="Freeform 10"/>
            <p:cNvSpPr>
              <a:spLocks/>
            </p:cNvSpPr>
            <p:nvPr userDrawn="1"/>
          </p:nvSpPr>
          <p:spPr bwMode="gray">
            <a:xfrm>
              <a:off x="-8240712" y="1362075"/>
              <a:ext cx="7556499" cy="5038726"/>
            </a:xfrm>
            <a:custGeom>
              <a:avLst/>
              <a:gdLst/>
              <a:ahLst/>
              <a:cxnLst>
                <a:cxn ang="0">
                  <a:pos x="940" y="0"/>
                </a:cxn>
                <a:cxn ang="0">
                  <a:pos x="0" y="3174"/>
                </a:cxn>
                <a:cxn ang="0">
                  <a:pos x="4760" y="3174"/>
                </a:cxn>
                <a:cxn ang="0">
                  <a:pos x="4760" y="0"/>
                </a:cxn>
                <a:cxn ang="0">
                  <a:pos x="940" y="0"/>
                </a:cxn>
              </a:cxnLst>
              <a:rect l="0" t="0" r="r" b="b"/>
              <a:pathLst>
                <a:path w="4760" h="3174">
                  <a:moveTo>
                    <a:pt x="940" y="0"/>
                  </a:moveTo>
                  <a:lnTo>
                    <a:pt x="0" y="3174"/>
                  </a:lnTo>
                  <a:lnTo>
                    <a:pt x="4760" y="3174"/>
                  </a:lnTo>
                  <a:lnTo>
                    <a:pt x="4760" y="0"/>
                  </a:lnTo>
                  <a:lnTo>
                    <a:pt x="94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7" name="Freeform 14"/>
            <p:cNvSpPr>
              <a:spLocks/>
            </p:cNvSpPr>
            <p:nvPr userDrawn="1"/>
          </p:nvSpPr>
          <p:spPr bwMode="gray">
            <a:xfrm>
              <a:off x="-7169149" y="1362075"/>
              <a:ext cx="1425575" cy="1417638"/>
            </a:xfrm>
            <a:custGeom>
              <a:avLst/>
              <a:gdLst/>
              <a:ahLst/>
              <a:cxnLst>
                <a:cxn ang="0">
                  <a:pos x="898" y="0"/>
                </a:cxn>
                <a:cxn ang="0">
                  <a:pos x="265" y="0"/>
                </a:cxn>
                <a:cxn ang="0">
                  <a:pos x="0" y="893"/>
                </a:cxn>
                <a:cxn ang="0">
                  <a:pos x="633" y="893"/>
                </a:cxn>
                <a:cxn ang="0">
                  <a:pos x="898" y="0"/>
                </a:cxn>
              </a:cxnLst>
              <a:rect l="0" t="0" r="r" b="b"/>
              <a:pathLst>
                <a:path w="898" h="893">
                  <a:moveTo>
                    <a:pt x="898" y="0"/>
                  </a:moveTo>
                  <a:lnTo>
                    <a:pt x="265" y="0"/>
                  </a:lnTo>
                  <a:lnTo>
                    <a:pt x="0" y="893"/>
                  </a:lnTo>
                  <a:lnTo>
                    <a:pt x="633" y="893"/>
                  </a:lnTo>
                  <a:lnTo>
                    <a:pt x="898" y="0"/>
                  </a:lnTo>
                  <a:close/>
                </a:path>
              </a:pathLst>
            </a:custGeom>
            <a:solidFill>
              <a:srgbClr val="00257A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8" name="Group 19"/>
          <p:cNvGrpSpPr>
            <a:grpSpLocks/>
          </p:cNvGrpSpPr>
          <p:nvPr userDrawn="1"/>
        </p:nvGrpSpPr>
        <p:grpSpPr bwMode="auto">
          <a:xfrm>
            <a:off x="128588" y="0"/>
            <a:ext cx="2735262" cy="1530350"/>
            <a:chOff x="68" y="0"/>
            <a:chExt cx="1723" cy="964"/>
          </a:xfrm>
        </p:grpSpPr>
        <p:sp>
          <p:nvSpPr>
            <p:cNvPr id="9" name="Freeform 8"/>
            <p:cNvSpPr>
              <a:spLocks noEditPoints="1"/>
            </p:cNvSpPr>
            <p:nvPr userDrawn="1"/>
          </p:nvSpPr>
          <p:spPr bwMode="gray">
            <a:xfrm>
              <a:off x="199" y="248"/>
              <a:ext cx="1423" cy="489"/>
            </a:xfrm>
            <a:custGeom>
              <a:avLst/>
              <a:gdLst>
                <a:gd name="T0" fmla="*/ 1974 w 4103"/>
                <a:gd name="T1" fmla="*/ 485 h 1409"/>
                <a:gd name="T2" fmla="*/ 2267 w 4103"/>
                <a:gd name="T3" fmla="*/ 697 h 1409"/>
                <a:gd name="T4" fmla="*/ 1655 w 4103"/>
                <a:gd name="T5" fmla="*/ 656 h 1409"/>
                <a:gd name="T6" fmla="*/ 1718 w 4103"/>
                <a:gd name="T7" fmla="*/ 424 h 1409"/>
                <a:gd name="T8" fmla="*/ 970 w 4103"/>
                <a:gd name="T9" fmla="*/ 697 h 1409"/>
                <a:gd name="T10" fmla="*/ 1169 w 4103"/>
                <a:gd name="T11" fmla="*/ 416 h 1409"/>
                <a:gd name="T12" fmla="*/ 719 w 4103"/>
                <a:gd name="T13" fmla="*/ 631 h 1409"/>
                <a:gd name="T14" fmla="*/ 751 w 4103"/>
                <a:gd name="T15" fmla="*/ 630 h 1409"/>
                <a:gd name="T16" fmla="*/ 202 w 4103"/>
                <a:gd name="T17" fmla="*/ 618 h 1409"/>
                <a:gd name="T18" fmla="*/ 180 w 4103"/>
                <a:gd name="T19" fmla="*/ 697 h 1409"/>
                <a:gd name="T20" fmla="*/ 1187 w 4103"/>
                <a:gd name="T21" fmla="*/ 416 h 1409"/>
                <a:gd name="T22" fmla="*/ 115 w 4103"/>
                <a:gd name="T23" fmla="*/ 906 h 1409"/>
                <a:gd name="T24" fmla="*/ 661 w 4103"/>
                <a:gd name="T25" fmla="*/ 715 h 1409"/>
                <a:gd name="T26" fmla="*/ 1145 w 4103"/>
                <a:gd name="T27" fmla="*/ 715 h 1409"/>
                <a:gd name="T28" fmla="*/ 1697 w 4103"/>
                <a:gd name="T29" fmla="*/ 863 h 1409"/>
                <a:gd name="T30" fmla="*/ 203 w 4103"/>
                <a:gd name="T31" fmla="*/ 1286 h 1409"/>
                <a:gd name="T32" fmla="*/ 250 w 4103"/>
                <a:gd name="T33" fmla="*/ 1328 h 1409"/>
                <a:gd name="T34" fmla="*/ 556 w 4103"/>
                <a:gd name="T35" fmla="*/ 1196 h 1409"/>
                <a:gd name="T36" fmla="*/ 340 w 4103"/>
                <a:gd name="T37" fmla="*/ 1196 h 1409"/>
                <a:gd name="T38" fmla="*/ 408 w 4103"/>
                <a:gd name="T39" fmla="*/ 1225 h 1409"/>
                <a:gd name="T40" fmla="*/ 514 w 4103"/>
                <a:gd name="T41" fmla="*/ 1225 h 1409"/>
                <a:gd name="T42" fmla="*/ 631 w 4103"/>
                <a:gd name="T43" fmla="*/ 1168 h 1409"/>
                <a:gd name="T44" fmla="*/ 794 w 4103"/>
                <a:gd name="T45" fmla="*/ 1220 h 1409"/>
                <a:gd name="T46" fmla="*/ 672 w 4103"/>
                <a:gd name="T47" fmla="*/ 1348 h 1409"/>
                <a:gd name="T48" fmla="*/ 847 w 4103"/>
                <a:gd name="T49" fmla="*/ 1359 h 1409"/>
                <a:gd name="T50" fmla="*/ 943 w 4103"/>
                <a:gd name="T51" fmla="*/ 1196 h 1409"/>
                <a:gd name="T52" fmla="*/ 1129 w 4103"/>
                <a:gd name="T53" fmla="*/ 1351 h 1409"/>
                <a:gd name="T54" fmla="*/ 1198 w 4103"/>
                <a:gd name="T55" fmla="*/ 1196 h 1409"/>
                <a:gd name="T56" fmla="*/ 1280 w 4103"/>
                <a:gd name="T57" fmla="*/ 1129 h 1409"/>
                <a:gd name="T58" fmla="*/ 1253 w 4103"/>
                <a:gd name="T59" fmla="*/ 1254 h 1409"/>
                <a:gd name="T60" fmla="*/ 1489 w 4103"/>
                <a:gd name="T61" fmla="*/ 1194 h 1409"/>
                <a:gd name="T62" fmla="*/ 1546 w 4103"/>
                <a:gd name="T63" fmla="*/ 1353 h 1409"/>
                <a:gd name="T64" fmla="*/ 1714 w 4103"/>
                <a:gd name="T65" fmla="*/ 1286 h 1409"/>
                <a:gd name="T66" fmla="*/ 1761 w 4103"/>
                <a:gd name="T67" fmla="*/ 1328 h 1409"/>
                <a:gd name="T68" fmla="*/ 1976 w 4103"/>
                <a:gd name="T69" fmla="*/ 1346 h 1409"/>
                <a:gd name="T70" fmla="*/ 1842 w 4103"/>
                <a:gd name="T71" fmla="*/ 1270 h 1409"/>
                <a:gd name="T72" fmla="*/ 1887 w 4103"/>
                <a:gd name="T73" fmla="*/ 1270 h 1409"/>
                <a:gd name="T74" fmla="*/ 2110 w 4103"/>
                <a:gd name="T75" fmla="*/ 1348 h 1409"/>
                <a:gd name="T76" fmla="*/ 87 w 4103"/>
                <a:gd name="T77" fmla="*/ 1221 h 1409"/>
                <a:gd name="T78" fmla="*/ 5 w 4103"/>
                <a:gd name="T79" fmla="*/ 1271 h 1409"/>
                <a:gd name="T80" fmla="*/ 2343 w 4103"/>
                <a:gd name="T81" fmla="*/ 1322 h 1409"/>
                <a:gd name="T82" fmla="*/ 2378 w 4103"/>
                <a:gd name="T83" fmla="*/ 1249 h 1409"/>
                <a:gd name="T84" fmla="*/ 2528 w 4103"/>
                <a:gd name="T85" fmla="*/ 1221 h 1409"/>
                <a:gd name="T86" fmla="*/ 2832 w 4103"/>
                <a:gd name="T87" fmla="*/ 1192 h 1409"/>
                <a:gd name="T88" fmla="*/ 2709 w 4103"/>
                <a:gd name="T89" fmla="*/ 1348 h 1409"/>
                <a:gd name="T90" fmla="*/ 2963 w 4103"/>
                <a:gd name="T91" fmla="*/ 1216 h 1409"/>
                <a:gd name="T92" fmla="*/ 2966 w 4103"/>
                <a:gd name="T93" fmla="*/ 1195 h 1409"/>
                <a:gd name="T94" fmla="*/ 3072 w 4103"/>
                <a:gd name="T95" fmla="*/ 1348 h 1409"/>
                <a:gd name="T96" fmla="*/ 3168 w 4103"/>
                <a:gd name="T97" fmla="*/ 1335 h 1409"/>
                <a:gd name="T98" fmla="*/ 3246 w 4103"/>
                <a:gd name="T99" fmla="*/ 1220 h 1409"/>
                <a:gd name="T100" fmla="*/ 3457 w 4103"/>
                <a:gd name="T101" fmla="*/ 1348 h 1409"/>
                <a:gd name="T102" fmla="*/ 3509 w 4103"/>
                <a:gd name="T103" fmla="*/ 1194 h 1409"/>
                <a:gd name="T104" fmla="*/ 3513 w 4103"/>
                <a:gd name="T105" fmla="*/ 1168 h 1409"/>
                <a:gd name="T106" fmla="*/ 3601 w 4103"/>
                <a:gd name="T107" fmla="*/ 1196 h 1409"/>
                <a:gd name="T108" fmla="*/ 3656 w 4103"/>
                <a:gd name="T109" fmla="*/ 1317 h 1409"/>
                <a:gd name="T110" fmla="*/ 3687 w 4103"/>
                <a:gd name="T111" fmla="*/ 1406 h 1409"/>
                <a:gd name="T112" fmla="*/ 3987 w 4103"/>
                <a:gd name="T113" fmla="*/ 1145 h 1409"/>
                <a:gd name="T114" fmla="*/ 4072 w 4103"/>
                <a:gd name="T115" fmla="*/ 1129 h 1409"/>
                <a:gd name="T116" fmla="*/ 3978 w 4103"/>
                <a:gd name="T117" fmla="*/ 1225 h 14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103"/>
                <a:gd name="T178" fmla="*/ 0 h 1409"/>
                <a:gd name="T179" fmla="*/ 4103 w 4103"/>
                <a:gd name="T180" fmla="*/ 1409 h 14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103" h="1409">
                  <a:moveTo>
                    <a:pt x="2267" y="697"/>
                  </a:moveTo>
                  <a:cubicBezTo>
                    <a:pt x="2149" y="697"/>
                    <a:pt x="2149" y="697"/>
                    <a:pt x="2149" y="697"/>
                  </a:cubicBezTo>
                  <a:cubicBezTo>
                    <a:pt x="2168" y="619"/>
                    <a:pt x="2168" y="619"/>
                    <a:pt x="2168" y="619"/>
                  </a:cubicBezTo>
                  <a:cubicBezTo>
                    <a:pt x="1930" y="619"/>
                    <a:pt x="1930" y="619"/>
                    <a:pt x="1930" y="619"/>
                  </a:cubicBezTo>
                  <a:cubicBezTo>
                    <a:pt x="1911" y="697"/>
                    <a:pt x="1911" y="697"/>
                    <a:pt x="1911" y="697"/>
                  </a:cubicBezTo>
                  <a:cubicBezTo>
                    <a:pt x="1796" y="697"/>
                    <a:pt x="1796" y="697"/>
                    <a:pt x="1796" y="697"/>
                  </a:cubicBezTo>
                  <a:cubicBezTo>
                    <a:pt x="1796" y="681"/>
                    <a:pt x="1796" y="681"/>
                    <a:pt x="1796" y="681"/>
                  </a:cubicBezTo>
                  <a:cubicBezTo>
                    <a:pt x="1798" y="672"/>
                    <a:pt x="1799" y="663"/>
                    <a:pt x="1802" y="653"/>
                  </a:cubicBezTo>
                  <a:cubicBezTo>
                    <a:pt x="1823" y="569"/>
                    <a:pt x="1878" y="485"/>
                    <a:pt x="1974" y="485"/>
                  </a:cubicBezTo>
                  <a:cubicBezTo>
                    <a:pt x="2012" y="485"/>
                    <a:pt x="2050" y="499"/>
                    <a:pt x="2045" y="552"/>
                  </a:cubicBezTo>
                  <a:cubicBezTo>
                    <a:pt x="2186" y="552"/>
                    <a:pt x="2186" y="552"/>
                    <a:pt x="2186" y="552"/>
                  </a:cubicBezTo>
                  <a:cubicBezTo>
                    <a:pt x="2192" y="527"/>
                    <a:pt x="2201" y="486"/>
                    <a:pt x="2174" y="447"/>
                  </a:cubicBezTo>
                  <a:cubicBezTo>
                    <a:pt x="2145" y="406"/>
                    <a:pt x="2084" y="389"/>
                    <a:pt x="2005" y="389"/>
                  </a:cubicBezTo>
                  <a:cubicBezTo>
                    <a:pt x="1949" y="389"/>
                    <a:pt x="1867" y="398"/>
                    <a:pt x="1796" y="444"/>
                  </a:cubicBezTo>
                  <a:cubicBezTo>
                    <a:pt x="1796" y="18"/>
                    <a:pt x="1796" y="18"/>
                    <a:pt x="1796" y="18"/>
                  </a:cubicBezTo>
                  <a:cubicBezTo>
                    <a:pt x="2267" y="18"/>
                    <a:pt x="2267" y="18"/>
                    <a:pt x="2267" y="18"/>
                  </a:cubicBezTo>
                  <a:cubicBezTo>
                    <a:pt x="2267" y="697"/>
                    <a:pt x="2267" y="697"/>
                    <a:pt x="2267" y="697"/>
                  </a:cubicBezTo>
                  <a:cubicBezTo>
                    <a:pt x="2267" y="697"/>
                    <a:pt x="2267" y="697"/>
                    <a:pt x="2267" y="697"/>
                  </a:cubicBezTo>
                  <a:close/>
                  <a:moveTo>
                    <a:pt x="1989" y="812"/>
                  </a:moveTo>
                  <a:cubicBezTo>
                    <a:pt x="1962" y="817"/>
                    <a:pt x="1936" y="820"/>
                    <a:pt x="1910" y="820"/>
                  </a:cubicBezTo>
                  <a:cubicBezTo>
                    <a:pt x="1842" y="820"/>
                    <a:pt x="1795" y="788"/>
                    <a:pt x="1794" y="715"/>
                  </a:cubicBezTo>
                  <a:cubicBezTo>
                    <a:pt x="2014" y="715"/>
                    <a:pt x="2014" y="715"/>
                    <a:pt x="2014" y="715"/>
                  </a:cubicBezTo>
                  <a:cubicBezTo>
                    <a:pt x="1989" y="812"/>
                    <a:pt x="1989" y="812"/>
                    <a:pt x="1989" y="812"/>
                  </a:cubicBezTo>
                  <a:cubicBezTo>
                    <a:pt x="1989" y="812"/>
                    <a:pt x="1989" y="812"/>
                    <a:pt x="1989" y="812"/>
                  </a:cubicBezTo>
                  <a:close/>
                  <a:moveTo>
                    <a:pt x="1718" y="424"/>
                  </a:moveTo>
                  <a:cubicBezTo>
                    <a:pt x="1718" y="521"/>
                    <a:pt x="1718" y="521"/>
                    <a:pt x="1718" y="521"/>
                  </a:cubicBezTo>
                  <a:cubicBezTo>
                    <a:pt x="1685" y="567"/>
                    <a:pt x="1665" y="616"/>
                    <a:pt x="1655" y="656"/>
                  </a:cubicBezTo>
                  <a:cubicBezTo>
                    <a:pt x="1651" y="670"/>
                    <a:pt x="1649" y="684"/>
                    <a:pt x="1648" y="697"/>
                  </a:cubicBezTo>
                  <a:cubicBezTo>
                    <a:pt x="1578" y="697"/>
                    <a:pt x="1578" y="697"/>
                    <a:pt x="1578" y="697"/>
                  </a:cubicBezTo>
                  <a:cubicBezTo>
                    <a:pt x="1637" y="417"/>
                    <a:pt x="1637" y="417"/>
                    <a:pt x="1637" y="417"/>
                  </a:cubicBezTo>
                  <a:cubicBezTo>
                    <a:pt x="1438" y="416"/>
                    <a:pt x="1438" y="416"/>
                    <a:pt x="1438" y="416"/>
                  </a:cubicBezTo>
                  <a:cubicBezTo>
                    <a:pt x="1260" y="697"/>
                    <a:pt x="1260" y="697"/>
                    <a:pt x="1260" y="697"/>
                  </a:cubicBezTo>
                  <a:cubicBezTo>
                    <a:pt x="1247" y="697"/>
                    <a:pt x="1247" y="697"/>
                    <a:pt x="1247" y="697"/>
                  </a:cubicBezTo>
                  <a:cubicBezTo>
                    <a:pt x="1247" y="18"/>
                    <a:pt x="1247" y="18"/>
                    <a:pt x="1247" y="18"/>
                  </a:cubicBezTo>
                  <a:cubicBezTo>
                    <a:pt x="1718" y="18"/>
                    <a:pt x="1718" y="18"/>
                    <a:pt x="1718" y="18"/>
                  </a:cubicBezTo>
                  <a:cubicBezTo>
                    <a:pt x="1718" y="424"/>
                    <a:pt x="1718" y="424"/>
                    <a:pt x="1718" y="424"/>
                  </a:cubicBezTo>
                  <a:cubicBezTo>
                    <a:pt x="1718" y="424"/>
                    <a:pt x="1718" y="424"/>
                    <a:pt x="1718" y="424"/>
                  </a:cubicBezTo>
                  <a:close/>
                  <a:moveTo>
                    <a:pt x="1455" y="697"/>
                  </a:moveTo>
                  <a:cubicBezTo>
                    <a:pt x="1384" y="697"/>
                    <a:pt x="1384" y="697"/>
                    <a:pt x="1384" y="697"/>
                  </a:cubicBezTo>
                  <a:cubicBezTo>
                    <a:pt x="1491" y="529"/>
                    <a:pt x="1491" y="529"/>
                    <a:pt x="1491" y="529"/>
                  </a:cubicBezTo>
                  <a:cubicBezTo>
                    <a:pt x="1455" y="697"/>
                    <a:pt x="1455" y="697"/>
                    <a:pt x="1455" y="697"/>
                  </a:cubicBezTo>
                  <a:cubicBezTo>
                    <a:pt x="1455" y="697"/>
                    <a:pt x="1455" y="697"/>
                    <a:pt x="1455" y="697"/>
                  </a:cubicBezTo>
                  <a:close/>
                  <a:moveTo>
                    <a:pt x="1169" y="416"/>
                  </a:moveTo>
                  <a:cubicBezTo>
                    <a:pt x="1051" y="416"/>
                    <a:pt x="1051" y="416"/>
                    <a:pt x="1051" y="416"/>
                  </a:cubicBezTo>
                  <a:cubicBezTo>
                    <a:pt x="970" y="697"/>
                    <a:pt x="970" y="697"/>
                    <a:pt x="970" y="697"/>
                  </a:cubicBezTo>
                  <a:cubicBezTo>
                    <a:pt x="845" y="697"/>
                    <a:pt x="845" y="697"/>
                    <a:pt x="845" y="697"/>
                  </a:cubicBezTo>
                  <a:cubicBezTo>
                    <a:pt x="909" y="674"/>
                    <a:pt x="948" y="629"/>
                    <a:pt x="960" y="562"/>
                  </a:cubicBezTo>
                  <a:cubicBezTo>
                    <a:pt x="970" y="510"/>
                    <a:pt x="965" y="476"/>
                    <a:pt x="944" y="451"/>
                  </a:cubicBezTo>
                  <a:cubicBezTo>
                    <a:pt x="912" y="413"/>
                    <a:pt x="848" y="416"/>
                    <a:pt x="792" y="416"/>
                  </a:cubicBezTo>
                  <a:cubicBezTo>
                    <a:pt x="782" y="416"/>
                    <a:pt x="698" y="416"/>
                    <a:pt x="698" y="416"/>
                  </a:cubicBezTo>
                  <a:cubicBezTo>
                    <a:pt x="698" y="18"/>
                    <a:pt x="698" y="18"/>
                    <a:pt x="698" y="18"/>
                  </a:cubicBezTo>
                  <a:cubicBezTo>
                    <a:pt x="1169" y="18"/>
                    <a:pt x="1169" y="18"/>
                    <a:pt x="1169" y="18"/>
                  </a:cubicBezTo>
                  <a:cubicBezTo>
                    <a:pt x="1169" y="416"/>
                    <a:pt x="1169" y="416"/>
                    <a:pt x="1169" y="416"/>
                  </a:cubicBezTo>
                  <a:cubicBezTo>
                    <a:pt x="1169" y="416"/>
                    <a:pt x="1169" y="416"/>
                    <a:pt x="1169" y="416"/>
                  </a:cubicBezTo>
                  <a:close/>
                  <a:moveTo>
                    <a:pt x="1094" y="697"/>
                  </a:moveTo>
                  <a:cubicBezTo>
                    <a:pt x="1143" y="521"/>
                    <a:pt x="1143" y="521"/>
                    <a:pt x="1143" y="521"/>
                  </a:cubicBezTo>
                  <a:cubicBezTo>
                    <a:pt x="1145" y="697"/>
                    <a:pt x="1145" y="697"/>
                    <a:pt x="1145" y="697"/>
                  </a:cubicBezTo>
                  <a:cubicBezTo>
                    <a:pt x="1094" y="697"/>
                    <a:pt x="1094" y="697"/>
                    <a:pt x="1094" y="697"/>
                  </a:cubicBezTo>
                  <a:cubicBezTo>
                    <a:pt x="1094" y="697"/>
                    <a:pt x="1094" y="697"/>
                    <a:pt x="1094" y="697"/>
                  </a:cubicBezTo>
                  <a:close/>
                  <a:moveTo>
                    <a:pt x="751" y="630"/>
                  </a:moveTo>
                  <a:cubicBezTo>
                    <a:pt x="751" y="630"/>
                    <a:pt x="751" y="630"/>
                    <a:pt x="751" y="630"/>
                  </a:cubicBezTo>
                  <a:cubicBezTo>
                    <a:pt x="746" y="630"/>
                    <a:pt x="741" y="631"/>
                    <a:pt x="736" y="631"/>
                  </a:cubicBezTo>
                  <a:cubicBezTo>
                    <a:pt x="729" y="631"/>
                    <a:pt x="724" y="631"/>
                    <a:pt x="719" y="631"/>
                  </a:cubicBezTo>
                  <a:cubicBezTo>
                    <a:pt x="689" y="631"/>
                    <a:pt x="689" y="631"/>
                    <a:pt x="689" y="631"/>
                  </a:cubicBezTo>
                  <a:cubicBezTo>
                    <a:pt x="703" y="579"/>
                    <a:pt x="703" y="579"/>
                    <a:pt x="703" y="579"/>
                  </a:cubicBezTo>
                  <a:cubicBezTo>
                    <a:pt x="709" y="554"/>
                    <a:pt x="709" y="554"/>
                    <a:pt x="709" y="554"/>
                  </a:cubicBezTo>
                  <a:cubicBezTo>
                    <a:pt x="725" y="494"/>
                    <a:pt x="725" y="494"/>
                    <a:pt x="725" y="494"/>
                  </a:cubicBezTo>
                  <a:cubicBezTo>
                    <a:pt x="732" y="494"/>
                    <a:pt x="739" y="494"/>
                    <a:pt x="746" y="494"/>
                  </a:cubicBezTo>
                  <a:cubicBezTo>
                    <a:pt x="769" y="494"/>
                    <a:pt x="769" y="494"/>
                    <a:pt x="769" y="494"/>
                  </a:cubicBezTo>
                  <a:cubicBezTo>
                    <a:pt x="809" y="494"/>
                    <a:pt x="834" y="496"/>
                    <a:pt x="843" y="509"/>
                  </a:cubicBezTo>
                  <a:cubicBezTo>
                    <a:pt x="850" y="518"/>
                    <a:pt x="849" y="535"/>
                    <a:pt x="841" y="560"/>
                  </a:cubicBezTo>
                  <a:cubicBezTo>
                    <a:pt x="827" y="603"/>
                    <a:pt x="809" y="626"/>
                    <a:pt x="751" y="630"/>
                  </a:cubicBezTo>
                  <a:moveTo>
                    <a:pt x="620" y="441"/>
                  </a:moveTo>
                  <a:cubicBezTo>
                    <a:pt x="613" y="465"/>
                    <a:pt x="613" y="465"/>
                    <a:pt x="613" y="465"/>
                  </a:cubicBezTo>
                  <a:cubicBezTo>
                    <a:pt x="545" y="689"/>
                    <a:pt x="545" y="689"/>
                    <a:pt x="545" y="689"/>
                  </a:cubicBezTo>
                  <a:cubicBezTo>
                    <a:pt x="542" y="697"/>
                    <a:pt x="542" y="697"/>
                    <a:pt x="542" y="697"/>
                  </a:cubicBezTo>
                  <a:cubicBezTo>
                    <a:pt x="321" y="697"/>
                    <a:pt x="321" y="697"/>
                    <a:pt x="321" y="697"/>
                  </a:cubicBezTo>
                  <a:cubicBezTo>
                    <a:pt x="303" y="661"/>
                    <a:pt x="303" y="661"/>
                    <a:pt x="303" y="661"/>
                  </a:cubicBezTo>
                  <a:cubicBezTo>
                    <a:pt x="542" y="417"/>
                    <a:pt x="542" y="417"/>
                    <a:pt x="542" y="417"/>
                  </a:cubicBezTo>
                  <a:cubicBezTo>
                    <a:pt x="389" y="417"/>
                    <a:pt x="389" y="417"/>
                    <a:pt x="389" y="417"/>
                  </a:cubicBezTo>
                  <a:cubicBezTo>
                    <a:pt x="202" y="618"/>
                    <a:pt x="202" y="618"/>
                    <a:pt x="202" y="618"/>
                  </a:cubicBezTo>
                  <a:cubicBezTo>
                    <a:pt x="262" y="417"/>
                    <a:pt x="262" y="417"/>
                    <a:pt x="262" y="417"/>
                  </a:cubicBezTo>
                  <a:cubicBezTo>
                    <a:pt x="149" y="417"/>
                    <a:pt x="149" y="417"/>
                    <a:pt x="149" y="417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620" y="18"/>
                    <a:pt x="620" y="18"/>
                    <a:pt x="620" y="18"/>
                  </a:cubicBezTo>
                  <a:cubicBezTo>
                    <a:pt x="620" y="441"/>
                    <a:pt x="620" y="441"/>
                    <a:pt x="620" y="441"/>
                  </a:cubicBezTo>
                  <a:cubicBezTo>
                    <a:pt x="620" y="441"/>
                    <a:pt x="620" y="441"/>
                    <a:pt x="620" y="441"/>
                  </a:cubicBezTo>
                  <a:close/>
                  <a:moveTo>
                    <a:pt x="178" y="697"/>
                  </a:moveTo>
                  <a:cubicBezTo>
                    <a:pt x="179" y="695"/>
                    <a:pt x="179" y="695"/>
                    <a:pt x="179" y="695"/>
                  </a:cubicBezTo>
                  <a:cubicBezTo>
                    <a:pt x="180" y="697"/>
                    <a:pt x="180" y="697"/>
                    <a:pt x="180" y="697"/>
                  </a:cubicBezTo>
                  <a:cubicBezTo>
                    <a:pt x="178" y="697"/>
                    <a:pt x="178" y="697"/>
                    <a:pt x="178" y="697"/>
                  </a:cubicBezTo>
                  <a:cubicBezTo>
                    <a:pt x="178" y="697"/>
                    <a:pt x="178" y="697"/>
                    <a:pt x="178" y="697"/>
                  </a:cubicBezTo>
                  <a:close/>
                  <a:moveTo>
                    <a:pt x="1778" y="0"/>
                  </a:moveTo>
                  <a:cubicBezTo>
                    <a:pt x="1778" y="457"/>
                    <a:pt x="1778" y="457"/>
                    <a:pt x="1778" y="457"/>
                  </a:cubicBezTo>
                  <a:cubicBezTo>
                    <a:pt x="1763" y="469"/>
                    <a:pt x="1749" y="483"/>
                    <a:pt x="1736" y="498"/>
                  </a:cubicBezTo>
                  <a:cubicBezTo>
                    <a:pt x="1736" y="0"/>
                    <a:pt x="1736" y="0"/>
                    <a:pt x="1736" y="0"/>
                  </a:cubicBezTo>
                  <a:cubicBezTo>
                    <a:pt x="1229" y="0"/>
                    <a:pt x="1229" y="0"/>
                    <a:pt x="1229" y="0"/>
                  </a:cubicBezTo>
                  <a:cubicBezTo>
                    <a:pt x="1229" y="416"/>
                    <a:pt x="1229" y="416"/>
                    <a:pt x="1229" y="416"/>
                  </a:cubicBezTo>
                  <a:cubicBezTo>
                    <a:pt x="1187" y="416"/>
                    <a:pt x="1187" y="416"/>
                    <a:pt x="1187" y="416"/>
                  </a:cubicBezTo>
                  <a:cubicBezTo>
                    <a:pt x="1187" y="0"/>
                    <a:pt x="1187" y="0"/>
                    <a:pt x="1187" y="0"/>
                  </a:cubicBezTo>
                  <a:cubicBezTo>
                    <a:pt x="680" y="0"/>
                    <a:pt x="680" y="0"/>
                    <a:pt x="680" y="0"/>
                  </a:cubicBezTo>
                  <a:cubicBezTo>
                    <a:pt x="680" y="417"/>
                    <a:pt x="680" y="417"/>
                    <a:pt x="680" y="417"/>
                  </a:cubicBezTo>
                  <a:cubicBezTo>
                    <a:pt x="638" y="417"/>
                    <a:pt x="638" y="417"/>
                    <a:pt x="638" y="417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475"/>
                    <a:pt x="131" y="475"/>
                    <a:pt x="131" y="475"/>
                  </a:cubicBezTo>
                  <a:cubicBezTo>
                    <a:pt x="2" y="906"/>
                    <a:pt x="2" y="906"/>
                    <a:pt x="2" y="906"/>
                  </a:cubicBezTo>
                  <a:cubicBezTo>
                    <a:pt x="115" y="906"/>
                    <a:pt x="115" y="906"/>
                    <a:pt x="115" y="906"/>
                  </a:cubicBezTo>
                  <a:cubicBezTo>
                    <a:pt x="173" y="715"/>
                    <a:pt x="173" y="715"/>
                    <a:pt x="173" y="715"/>
                  </a:cubicBezTo>
                  <a:cubicBezTo>
                    <a:pt x="189" y="715"/>
                    <a:pt x="189" y="715"/>
                    <a:pt x="189" y="715"/>
                  </a:cubicBezTo>
                  <a:cubicBezTo>
                    <a:pt x="283" y="906"/>
                    <a:pt x="283" y="906"/>
                    <a:pt x="283" y="906"/>
                  </a:cubicBezTo>
                  <a:cubicBezTo>
                    <a:pt x="421" y="906"/>
                    <a:pt x="421" y="906"/>
                    <a:pt x="421" y="906"/>
                  </a:cubicBezTo>
                  <a:cubicBezTo>
                    <a:pt x="329" y="715"/>
                    <a:pt x="329" y="715"/>
                    <a:pt x="329" y="715"/>
                  </a:cubicBezTo>
                  <a:cubicBezTo>
                    <a:pt x="537" y="715"/>
                    <a:pt x="537" y="715"/>
                    <a:pt x="537" y="715"/>
                  </a:cubicBezTo>
                  <a:cubicBezTo>
                    <a:pt x="479" y="906"/>
                    <a:pt x="479" y="906"/>
                    <a:pt x="479" y="906"/>
                  </a:cubicBezTo>
                  <a:cubicBezTo>
                    <a:pt x="604" y="906"/>
                    <a:pt x="604" y="906"/>
                    <a:pt x="604" y="906"/>
                  </a:cubicBezTo>
                  <a:cubicBezTo>
                    <a:pt x="661" y="715"/>
                    <a:pt x="661" y="715"/>
                    <a:pt x="661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727" y="715"/>
                    <a:pt x="727" y="715"/>
                    <a:pt x="727" y="715"/>
                  </a:cubicBezTo>
                  <a:cubicBezTo>
                    <a:pt x="730" y="715"/>
                    <a:pt x="730" y="715"/>
                    <a:pt x="730" y="715"/>
                  </a:cubicBezTo>
                  <a:cubicBezTo>
                    <a:pt x="965" y="715"/>
                    <a:pt x="965" y="715"/>
                    <a:pt x="965" y="715"/>
                  </a:cubicBezTo>
                  <a:cubicBezTo>
                    <a:pt x="910" y="905"/>
                    <a:pt x="910" y="905"/>
                    <a:pt x="910" y="905"/>
                  </a:cubicBezTo>
                  <a:cubicBezTo>
                    <a:pt x="1035" y="905"/>
                    <a:pt x="1035" y="905"/>
                    <a:pt x="1035" y="905"/>
                  </a:cubicBezTo>
                  <a:cubicBezTo>
                    <a:pt x="1088" y="715"/>
                    <a:pt x="1088" y="715"/>
                    <a:pt x="1088" y="715"/>
                  </a:cubicBezTo>
                  <a:cubicBezTo>
                    <a:pt x="1145" y="715"/>
                    <a:pt x="1145" y="715"/>
                    <a:pt x="1145" y="715"/>
                  </a:cubicBezTo>
                  <a:cubicBezTo>
                    <a:pt x="1146" y="905"/>
                    <a:pt x="1146" y="905"/>
                    <a:pt x="1146" y="905"/>
                  </a:cubicBezTo>
                  <a:cubicBezTo>
                    <a:pt x="1252" y="905"/>
                    <a:pt x="1252" y="905"/>
                    <a:pt x="1252" y="905"/>
                  </a:cubicBezTo>
                  <a:cubicBezTo>
                    <a:pt x="1372" y="715"/>
                    <a:pt x="1372" y="715"/>
                    <a:pt x="1372" y="715"/>
                  </a:cubicBezTo>
                  <a:cubicBezTo>
                    <a:pt x="1451" y="715"/>
                    <a:pt x="1451" y="715"/>
                    <a:pt x="1451" y="715"/>
                  </a:cubicBezTo>
                  <a:cubicBezTo>
                    <a:pt x="1410" y="905"/>
                    <a:pt x="1410" y="905"/>
                    <a:pt x="1410" y="905"/>
                  </a:cubicBezTo>
                  <a:cubicBezTo>
                    <a:pt x="1534" y="905"/>
                    <a:pt x="1534" y="905"/>
                    <a:pt x="1534" y="905"/>
                  </a:cubicBezTo>
                  <a:cubicBezTo>
                    <a:pt x="1574" y="715"/>
                    <a:pt x="1574" y="715"/>
                    <a:pt x="1574" y="715"/>
                  </a:cubicBezTo>
                  <a:cubicBezTo>
                    <a:pt x="1645" y="715"/>
                    <a:pt x="1645" y="715"/>
                    <a:pt x="1645" y="715"/>
                  </a:cubicBezTo>
                  <a:cubicBezTo>
                    <a:pt x="1643" y="774"/>
                    <a:pt x="1658" y="827"/>
                    <a:pt x="1697" y="863"/>
                  </a:cubicBezTo>
                  <a:cubicBezTo>
                    <a:pt x="1745" y="907"/>
                    <a:pt x="1818" y="916"/>
                    <a:pt x="1872" y="916"/>
                  </a:cubicBezTo>
                  <a:cubicBezTo>
                    <a:pt x="1947" y="916"/>
                    <a:pt x="2024" y="905"/>
                    <a:pt x="2102" y="888"/>
                  </a:cubicBezTo>
                  <a:cubicBezTo>
                    <a:pt x="2145" y="715"/>
                    <a:pt x="2145" y="715"/>
                    <a:pt x="2145" y="715"/>
                  </a:cubicBezTo>
                  <a:cubicBezTo>
                    <a:pt x="2285" y="715"/>
                    <a:pt x="2285" y="715"/>
                    <a:pt x="2285" y="715"/>
                  </a:cubicBezTo>
                  <a:cubicBezTo>
                    <a:pt x="2285" y="0"/>
                    <a:pt x="2285" y="0"/>
                    <a:pt x="2285" y="0"/>
                  </a:cubicBezTo>
                  <a:cubicBezTo>
                    <a:pt x="1778" y="0"/>
                    <a:pt x="1778" y="0"/>
                    <a:pt x="1778" y="0"/>
                  </a:cubicBezTo>
                  <a:cubicBezTo>
                    <a:pt x="1778" y="0"/>
                    <a:pt x="1778" y="0"/>
                    <a:pt x="1778" y="0"/>
                  </a:cubicBezTo>
                  <a:close/>
                  <a:moveTo>
                    <a:pt x="222" y="1195"/>
                  </a:moveTo>
                  <a:cubicBezTo>
                    <a:pt x="203" y="1286"/>
                    <a:pt x="203" y="1286"/>
                    <a:pt x="203" y="1286"/>
                  </a:cubicBezTo>
                  <a:cubicBezTo>
                    <a:pt x="200" y="1299"/>
                    <a:pt x="196" y="1320"/>
                    <a:pt x="220" y="1320"/>
                  </a:cubicBezTo>
                  <a:cubicBezTo>
                    <a:pt x="249" y="1320"/>
                    <a:pt x="253" y="1298"/>
                    <a:pt x="259" y="1272"/>
                  </a:cubicBezTo>
                  <a:cubicBezTo>
                    <a:pt x="275" y="1195"/>
                    <a:pt x="275" y="1195"/>
                    <a:pt x="275" y="1195"/>
                  </a:cubicBezTo>
                  <a:cubicBezTo>
                    <a:pt x="321" y="1195"/>
                    <a:pt x="321" y="1195"/>
                    <a:pt x="321" y="1195"/>
                  </a:cubicBezTo>
                  <a:cubicBezTo>
                    <a:pt x="300" y="1296"/>
                    <a:pt x="300" y="1296"/>
                    <a:pt x="300" y="1296"/>
                  </a:cubicBezTo>
                  <a:cubicBezTo>
                    <a:pt x="294" y="1329"/>
                    <a:pt x="293" y="1333"/>
                    <a:pt x="292" y="1337"/>
                  </a:cubicBezTo>
                  <a:cubicBezTo>
                    <a:pt x="292" y="1341"/>
                    <a:pt x="291" y="1344"/>
                    <a:pt x="291" y="1348"/>
                  </a:cubicBezTo>
                  <a:cubicBezTo>
                    <a:pt x="247" y="1348"/>
                    <a:pt x="247" y="1348"/>
                    <a:pt x="247" y="1348"/>
                  </a:cubicBezTo>
                  <a:cubicBezTo>
                    <a:pt x="250" y="1328"/>
                    <a:pt x="250" y="1328"/>
                    <a:pt x="250" y="1328"/>
                  </a:cubicBezTo>
                  <a:cubicBezTo>
                    <a:pt x="244" y="1334"/>
                    <a:pt x="229" y="1352"/>
                    <a:pt x="200" y="1352"/>
                  </a:cubicBezTo>
                  <a:cubicBezTo>
                    <a:pt x="179" y="1352"/>
                    <a:pt x="164" y="1343"/>
                    <a:pt x="158" y="1331"/>
                  </a:cubicBezTo>
                  <a:cubicBezTo>
                    <a:pt x="151" y="1319"/>
                    <a:pt x="155" y="1297"/>
                    <a:pt x="157" y="1290"/>
                  </a:cubicBezTo>
                  <a:cubicBezTo>
                    <a:pt x="177" y="1195"/>
                    <a:pt x="177" y="1195"/>
                    <a:pt x="177" y="1195"/>
                  </a:cubicBezTo>
                  <a:cubicBezTo>
                    <a:pt x="222" y="1195"/>
                    <a:pt x="222" y="1195"/>
                    <a:pt x="222" y="1195"/>
                  </a:cubicBezTo>
                  <a:cubicBezTo>
                    <a:pt x="222" y="1195"/>
                    <a:pt x="222" y="1195"/>
                    <a:pt x="222" y="1195"/>
                  </a:cubicBezTo>
                  <a:close/>
                  <a:moveTo>
                    <a:pt x="514" y="1225"/>
                  </a:moveTo>
                  <a:cubicBezTo>
                    <a:pt x="550" y="1225"/>
                    <a:pt x="550" y="1225"/>
                    <a:pt x="550" y="1225"/>
                  </a:cubicBezTo>
                  <a:cubicBezTo>
                    <a:pt x="556" y="1196"/>
                    <a:pt x="556" y="1196"/>
                    <a:pt x="556" y="1196"/>
                  </a:cubicBezTo>
                  <a:cubicBezTo>
                    <a:pt x="520" y="1196"/>
                    <a:pt x="520" y="1196"/>
                    <a:pt x="520" y="1196"/>
                  </a:cubicBezTo>
                  <a:cubicBezTo>
                    <a:pt x="530" y="1149"/>
                    <a:pt x="530" y="1149"/>
                    <a:pt x="530" y="1149"/>
                  </a:cubicBezTo>
                  <a:cubicBezTo>
                    <a:pt x="482" y="1166"/>
                    <a:pt x="482" y="1166"/>
                    <a:pt x="482" y="1166"/>
                  </a:cubicBezTo>
                  <a:cubicBezTo>
                    <a:pt x="475" y="1196"/>
                    <a:pt x="475" y="1196"/>
                    <a:pt x="475" y="1196"/>
                  </a:cubicBezTo>
                  <a:cubicBezTo>
                    <a:pt x="414" y="1196"/>
                    <a:pt x="414" y="1196"/>
                    <a:pt x="414" y="1196"/>
                  </a:cubicBezTo>
                  <a:cubicBezTo>
                    <a:pt x="424" y="1149"/>
                    <a:pt x="424" y="1149"/>
                    <a:pt x="424" y="1149"/>
                  </a:cubicBezTo>
                  <a:cubicBezTo>
                    <a:pt x="376" y="1166"/>
                    <a:pt x="376" y="1166"/>
                    <a:pt x="376" y="1166"/>
                  </a:cubicBezTo>
                  <a:cubicBezTo>
                    <a:pt x="369" y="1196"/>
                    <a:pt x="369" y="1196"/>
                    <a:pt x="369" y="1196"/>
                  </a:cubicBezTo>
                  <a:cubicBezTo>
                    <a:pt x="340" y="1196"/>
                    <a:pt x="340" y="1196"/>
                    <a:pt x="340" y="1196"/>
                  </a:cubicBezTo>
                  <a:cubicBezTo>
                    <a:pt x="333" y="1225"/>
                    <a:pt x="333" y="1225"/>
                    <a:pt x="333" y="1225"/>
                  </a:cubicBezTo>
                  <a:cubicBezTo>
                    <a:pt x="363" y="1225"/>
                    <a:pt x="363" y="1225"/>
                    <a:pt x="363" y="1225"/>
                  </a:cubicBezTo>
                  <a:cubicBezTo>
                    <a:pt x="345" y="1310"/>
                    <a:pt x="345" y="1310"/>
                    <a:pt x="345" y="1310"/>
                  </a:cubicBezTo>
                  <a:cubicBezTo>
                    <a:pt x="342" y="1322"/>
                    <a:pt x="336" y="1351"/>
                    <a:pt x="382" y="1351"/>
                  </a:cubicBezTo>
                  <a:cubicBezTo>
                    <a:pt x="389" y="1351"/>
                    <a:pt x="402" y="1350"/>
                    <a:pt x="417" y="1346"/>
                  </a:cubicBezTo>
                  <a:cubicBezTo>
                    <a:pt x="424" y="1317"/>
                    <a:pt x="424" y="1317"/>
                    <a:pt x="424" y="1317"/>
                  </a:cubicBezTo>
                  <a:cubicBezTo>
                    <a:pt x="418" y="1317"/>
                    <a:pt x="415" y="1317"/>
                    <a:pt x="408" y="1317"/>
                  </a:cubicBezTo>
                  <a:cubicBezTo>
                    <a:pt x="388" y="1317"/>
                    <a:pt x="391" y="1309"/>
                    <a:pt x="393" y="1295"/>
                  </a:cubicBezTo>
                  <a:cubicBezTo>
                    <a:pt x="408" y="1225"/>
                    <a:pt x="408" y="1225"/>
                    <a:pt x="408" y="1225"/>
                  </a:cubicBezTo>
                  <a:cubicBezTo>
                    <a:pt x="469" y="1225"/>
                    <a:pt x="469" y="1225"/>
                    <a:pt x="469" y="1225"/>
                  </a:cubicBezTo>
                  <a:cubicBezTo>
                    <a:pt x="451" y="1310"/>
                    <a:pt x="451" y="1310"/>
                    <a:pt x="451" y="1310"/>
                  </a:cubicBezTo>
                  <a:cubicBezTo>
                    <a:pt x="448" y="1322"/>
                    <a:pt x="442" y="1351"/>
                    <a:pt x="488" y="1351"/>
                  </a:cubicBezTo>
                  <a:cubicBezTo>
                    <a:pt x="495" y="1351"/>
                    <a:pt x="508" y="1350"/>
                    <a:pt x="523" y="1346"/>
                  </a:cubicBezTo>
                  <a:cubicBezTo>
                    <a:pt x="530" y="1317"/>
                    <a:pt x="530" y="1317"/>
                    <a:pt x="530" y="1317"/>
                  </a:cubicBezTo>
                  <a:cubicBezTo>
                    <a:pt x="524" y="1317"/>
                    <a:pt x="521" y="1317"/>
                    <a:pt x="514" y="1317"/>
                  </a:cubicBezTo>
                  <a:cubicBezTo>
                    <a:pt x="494" y="1317"/>
                    <a:pt x="496" y="1309"/>
                    <a:pt x="499" y="1295"/>
                  </a:cubicBezTo>
                  <a:cubicBezTo>
                    <a:pt x="514" y="1225"/>
                    <a:pt x="514" y="1225"/>
                    <a:pt x="514" y="1225"/>
                  </a:cubicBezTo>
                  <a:cubicBezTo>
                    <a:pt x="514" y="1225"/>
                    <a:pt x="514" y="1225"/>
                    <a:pt x="514" y="1225"/>
                  </a:cubicBezTo>
                  <a:close/>
                  <a:moveTo>
                    <a:pt x="579" y="1194"/>
                  </a:moveTo>
                  <a:cubicBezTo>
                    <a:pt x="624" y="1194"/>
                    <a:pt x="624" y="1194"/>
                    <a:pt x="624" y="1194"/>
                  </a:cubicBezTo>
                  <a:cubicBezTo>
                    <a:pt x="591" y="1348"/>
                    <a:pt x="591" y="1348"/>
                    <a:pt x="591" y="1348"/>
                  </a:cubicBezTo>
                  <a:cubicBezTo>
                    <a:pt x="546" y="1348"/>
                    <a:pt x="546" y="1348"/>
                    <a:pt x="546" y="1348"/>
                  </a:cubicBezTo>
                  <a:cubicBezTo>
                    <a:pt x="579" y="1194"/>
                    <a:pt x="579" y="1194"/>
                    <a:pt x="579" y="1194"/>
                  </a:cubicBezTo>
                  <a:cubicBezTo>
                    <a:pt x="579" y="1194"/>
                    <a:pt x="579" y="1194"/>
                    <a:pt x="579" y="1194"/>
                  </a:cubicBezTo>
                  <a:close/>
                  <a:moveTo>
                    <a:pt x="591" y="1129"/>
                  </a:moveTo>
                  <a:cubicBezTo>
                    <a:pt x="640" y="1129"/>
                    <a:pt x="640" y="1129"/>
                    <a:pt x="640" y="1129"/>
                  </a:cubicBezTo>
                  <a:cubicBezTo>
                    <a:pt x="631" y="1168"/>
                    <a:pt x="631" y="1168"/>
                    <a:pt x="631" y="1168"/>
                  </a:cubicBezTo>
                  <a:cubicBezTo>
                    <a:pt x="583" y="1168"/>
                    <a:pt x="583" y="1168"/>
                    <a:pt x="583" y="1168"/>
                  </a:cubicBezTo>
                  <a:cubicBezTo>
                    <a:pt x="591" y="1129"/>
                    <a:pt x="591" y="1129"/>
                    <a:pt x="591" y="1129"/>
                  </a:cubicBezTo>
                  <a:cubicBezTo>
                    <a:pt x="591" y="1129"/>
                    <a:pt x="591" y="1129"/>
                    <a:pt x="591" y="1129"/>
                  </a:cubicBezTo>
                  <a:close/>
                  <a:moveTo>
                    <a:pt x="653" y="1222"/>
                  </a:moveTo>
                  <a:cubicBezTo>
                    <a:pt x="654" y="1221"/>
                    <a:pt x="657" y="1205"/>
                    <a:pt x="659" y="1194"/>
                  </a:cubicBezTo>
                  <a:cubicBezTo>
                    <a:pt x="702" y="1194"/>
                    <a:pt x="702" y="1194"/>
                    <a:pt x="702" y="1194"/>
                  </a:cubicBezTo>
                  <a:cubicBezTo>
                    <a:pt x="698" y="1217"/>
                    <a:pt x="698" y="1217"/>
                    <a:pt x="698" y="1217"/>
                  </a:cubicBezTo>
                  <a:cubicBezTo>
                    <a:pt x="704" y="1210"/>
                    <a:pt x="720" y="1191"/>
                    <a:pt x="753" y="1191"/>
                  </a:cubicBezTo>
                  <a:cubicBezTo>
                    <a:pt x="784" y="1191"/>
                    <a:pt x="793" y="1209"/>
                    <a:pt x="794" y="1220"/>
                  </a:cubicBezTo>
                  <a:cubicBezTo>
                    <a:pt x="796" y="1229"/>
                    <a:pt x="795" y="1236"/>
                    <a:pt x="789" y="1265"/>
                  </a:cubicBezTo>
                  <a:cubicBezTo>
                    <a:pt x="771" y="1348"/>
                    <a:pt x="771" y="1348"/>
                    <a:pt x="771" y="1348"/>
                  </a:cubicBezTo>
                  <a:cubicBezTo>
                    <a:pt x="725" y="1348"/>
                    <a:pt x="725" y="1348"/>
                    <a:pt x="725" y="1348"/>
                  </a:cubicBezTo>
                  <a:cubicBezTo>
                    <a:pt x="746" y="1253"/>
                    <a:pt x="746" y="1253"/>
                    <a:pt x="746" y="1253"/>
                  </a:cubicBezTo>
                  <a:cubicBezTo>
                    <a:pt x="747" y="1246"/>
                    <a:pt x="748" y="1241"/>
                    <a:pt x="746" y="1236"/>
                  </a:cubicBezTo>
                  <a:cubicBezTo>
                    <a:pt x="745" y="1230"/>
                    <a:pt x="739" y="1223"/>
                    <a:pt x="728" y="1223"/>
                  </a:cubicBezTo>
                  <a:cubicBezTo>
                    <a:pt x="718" y="1223"/>
                    <a:pt x="708" y="1227"/>
                    <a:pt x="702" y="1235"/>
                  </a:cubicBezTo>
                  <a:cubicBezTo>
                    <a:pt x="698" y="1239"/>
                    <a:pt x="694" y="1246"/>
                    <a:pt x="691" y="1258"/>
                  </a:cubicBezTo>
                  <a:cubicBezTo>
                    <a:pt x="672" y="1348"/>
                    <a:pt x="672" y="1348"/>
                    <a:pt x="672" y="1348"/>
                  </a:cubicBezTo>
                  <a:cubicBezTo>
                    <a:pt x="627" y="1348"/>
                    <a:pt x="627" y="1348"/>
                    <a:pt x="627" y="1348"/>
                  </a:cubicBezTo>
                  <a:cubicBezTo>
                    <a:pt x="653" y="1222"/>
                    <a:pt x="653" y="1222"/>
                    <a:pt x="653" y="1222"/>
                  </a:cubicBezTo>
                  <a:cubicBezTo>
                    <a:pt x="653" y="1222"/>
                    <a:pt x="653" y="1222"/>
                    <a:pt x="653" y="1222"/>
                  </a:cubicBezTo>
                  <a:close/>
                  <a:moveTo>
                    <a:pt x="985" y="1196"/>
                  </a:moveTo>
                  <a:cubicBezTo>
                    <a:pt x="981" y="1207"/>
                    <a:pt x="978" y="1218"/>
                    <a:pt x="975" y="1233"/>
                  </a:cubicBezTo>
                  <a:cubicBezTo>
                    <a:pt x="951" y="1346"/>
                    <a:pt x="951" y="1346"/>
                    <a:pt x="951" y="1346"/>
                  </a:cubicBezTo>
                  <a:cubicBezTo>
                    <a:pt x="939" y="1403"/>
                    <a:pt x="891" y="1409"/>
                    <a:pt x="861" y="1409"/>
                  </a:cubicBezTo>
                  <a:cubicBezTo>
                    <a:pt x="839" y="1409"/>
                    <a:pt x="797" y="1406"/>
                    <a:pt x="804" y="1359"/>
                  </a:cubicBezTo>
                  <a:cubicBezTo>
                    <a:pt x="847" y="1359"/>
                    <a:pt x="847" y="1359"/>
                    <a:pt x="847" y="1359"/>
                  </a:cubicBezTo>
                  <a:cubicBezTo>
                    <a:pt x="847" y="1362"/>
                    <a:pt x="847" y="1367"/>
                    <a:pt x="850" y="1372"/>
                  </a:cubicBezTo>
                  <a:cubicBezTo>
                    <a:pt x="852" y="1376"/>
                    <a:pt x="858" y="1380"/>
                    <a:pt x="869" y="1380"/>
                  </a:cubicBezTo>
                  <a:cubicBezTo>
                    <a:pt x="883" y="1380"/>
                    <a:pt x="896" y="1374"/>
                    <a:pt x="902" y="1360"/>
                  </a:cubicBezTo>
                  <a:cubicBezTo>
                    <a:pt x="905" y="1353"/>
                    <a:pt x="906" y="1347"/>
                    <a:pt x="912" y="1324"/>
                  </a:cubicBezTo>
                  <a:cubicBezTo>
                    <a:pt x="893" y="1343"/>
                    <a:pt x="877" y="1345"/>
                    <a:pt x="866" y="1345"/>
                  </a:cubicBezTo>
                  <a:cubicBezTo>
                    <a:pt x="822" y="1345"/>
                    <a:pt x="809" y="1307"/>
                    <a:pt x="817" y="1270"/>
                  </a:cubicBezTo>
                  <a:cubicBezTo>
                    <a:pt x="825" y="1231"/>
                    <a:pt x="855" y="1194"/>
                    <a:pt x="899" y="1194"/>
                  </a:cubicBezTo>
                  <a:cubicBezTo>
                    <a:pt x="927" y="1194"/>
                    <a:pt x="934" y="1209"/>
                    <a:pt x="937" y="1216"/>
                  </a:cubicBezTo>
                  <a:cubicBezTo>
                    <a:pt x="943" y="1196"/>
                    <a:pt x="943" y="1196"/>
                    <a:pt x="943" y="1196"/>
                  </a:cubicBezTo>
                  <a:cubicBezTo>
                    <a:pt x="985" y="1196"/>
                    <a:pt x="985" y="1196"/>
                    <a:pt x="985" y="1196"/>
                  </a:cubicBezTo>
                  <a:cubicBezTo>
                    <a:pt x="985" y="1196"/>
                    <a:pt x="985" y="1196"/>
                    <a:pt x="985" y="1196"/>
                  </a:cubicBezTo>
                  <a:close/>
                  <a:moveTo>
                    <a:pt x="883" y="1315"/>
                  </a:moveTo>
                  <a:cubicBezTo>
                    <a:pt x="914" y="1315"/>
                    <a:pt x="922" y="1277"/>
                    <a:pt x="924" y="1271"/>
                  </a:cubicBezTo>
                  <a:cubicBezTo>
                    <a:pt x="927" y="1253"/>
                    <a:pt x="930" y="1224"/>
                    <a:pt x="903" y="1224"/>
                  </a:cubicBezTo>
                  <a:cubicBezTo>
                    <a:pt x="886" y="1224"/>
                    <a:pt x="869" y="1237"/>
                    <a:pt x="862" y="1270"/>
                  </a:cubicBezTo>
                  <a:cubicBezTo>
                    <a:pt x="861" y="1277"/>
                    <a:pt x="853" y="1315"/>
                    <a:pt x="883" y="1315"/>
                  </a:cubicBezTo>
                  <a:moveTo>
                    <a:pt x="1164" y="1346"/>
                  </a:moveTo>
                  <a:cubicBezTo>
                    <a:pt x="1149" y="1350"/>
                    <a:pt x="1136" y="1351"/>
                    <a:pt x="1129" y="1351"/>
                  </a:cubicBezTo>
                  <a:cubicBezTo>
                    <a:pt x="1083" y="1351"/>
                    <a:pt x="1089" y="1322"/>
                    <a:pt x="1092" y="1310"/>
                  </a:cubicBezTo>
                  <a:cubicBezTo>
                    <a:pt x="1110" y="1225"/>
                    <a:pt x="1110" y="1225"/>
                    <a:pt x="1110" y="1225"/>
                  </a:cubicBezTo>
                  <a:cubicBezTo>
                    <a:pt x="1080" y="1225"/>
                    <a:pt x="1080" y="1225"/>
                    <a:pt x="1080" y="1225"/>
                  </a:cubicBezTo>
                  <a:cubicBezTo>
                    <a:pt x="1087" y="1196"/>
                    <a:pt x="1087" y="1196"/>
                    <a:pt x="1087" y="1196"/>
                  </a:cubicBezTo>
                  <a:cubicBezTo>
                    <a:pt x="1116" y="1196"/>
                    <a:pt x="1116" y="1196"/>
                    <a:pt x="1116" y="1196"/>
                  </a:cubicBezTo>
                  <a:cubicBezTo>
                    <a:pt x="1123" y="1166"/>
                    <a:pt x="1123" y="1166"/>
                    <a:pt x="1123" y="1166"/>
                  </a:cubicBezTo>
                  <a:cubicBezTo>
                    <a:pt x="1171" y="1149"/>
                    <a:pt x="1171" y="1149"/>
                    <a:pt x="1171" y="1149"/>
                  </a:cubicBezTo>
                  <a:cubicBezTo>
                    <a:pt x="1161" y="1196"/>
                    <a:pt x="1161" y="1196"/>
                    <a:pt x="1161" y="1196"/>
                  </a:cubicBezTo>
                  <a:cubicBezTo>
                    <a:pt x="1198" y="1196"/>
                    <a:pt x="1198" y="1196"/>
                    <a:pt x="1198" y="1196"/>
                  </a:cubicBezTo>
                  <a:cubicBezTo>
                    <a:pt x="1191" y="1225"/>
                    <a:pt x="1191" y="1225"/>
                    <a:pt x="1191" y="1225"/>
                  </a:cubicBezTo>
                  <a:cubicBezTo>
                    <a:pt x="1155" y="1225"/>
                    <a:pt x="1155" y="1225"/>
                    <a:pt x="1155" y="1225"/>
                  </a:cubicBezTo>
                  <a:cubicBezTo>
                    <a:pt x="1140" y="1295"/>
                    <a:pt x="1140" y="1295"/>
                    <a:pt x="1140" y="1295"/>
                  </a:cubicBezTo>
                  <a:cubicBezTo>
                    <a:pt x="1137" y="1309"/>
                    <a:pt x="1135" y="1317"/>
                    <a:pt x="1155" y="1317"/>
                  </a:cubicBezTo>
                  <a:cubicBezTo>
                    <a:pt x="1162" y="1317"/>
                    <a:pt x="1165" y="1317"/>
                    <a:pt x="1171" y="1317"/>
                  </a:cubicBezTo>
                  <a:cubicBezTo>
                    <a:pt x="1164" y="1346"/>
                    <a:pt x="1164" y="1346"/>
                    <a:pt x="1164" y="1346"/>
                  </a:cubicBezTo>
                  <a:cubicBezTo>
                    <a:pt x="1164" y="1346"/>
                    <a:pt x="1164" y="1346"/>
                    <a:pt x="1164" y="1346"/>
                  </a:cubicBezTo>
                  <a:close/>
                  <a:moveTo>
                    <a:pt x="1235" y="1129"/>
                  </a:moveTo>
                  <a:cubicBezTo>
                    <a:pt x="1280" y="1129"/>
                    <a:pt x="1280" y="1129"/>
                    <a:pt x="1280" y="1129"/>
                  </a:cubicBezTo>
                  <a:cubicBezTo>
                    <a:pt x="1261" y="1216"/>
                    <a:pt x="1261" y="1216"/>
                    <a:pt x="1261" y="1216"/>
                  </a:cubicBezTo>
                  <a:cubicBezTo>
                    <a:pt x="1268" y="1208"/>
                    <a:pt x="1283" y="1193"/>
                    <a:pt x="1311" y="1193"/>
                  </a:cubicBezTo>
                  <a:cubicBezTo>
                    <a:pt x="1334" y="1193"/>
                    <a:pt x="1346" y="1204"/>
                    <a:pt x="1351" y="1214"/>
                  </a:cubicBezTo>
                  <a:cubicBezTo>
                    <a:pt x="1355" y="1221"/>
                    <a:pt x="1356" y="1235"/>
                    <a:pt x="1352" y="1255"/>
                  </a:cubicBezTo>
                  <a:cubicBezTo>
                    <a:pt x="1332" y="1348"/>
                    <a:pt x="1332" y="1348"/>
                    <a:pt x="1332" y="1348"/>
                  </a:cubicBezTo>
                  <a:cubicBezTo>
                    <a:pt x="1288" y="1348"/>
                    <a:pt x="1288" y="1348"/>
                    <a:pt x="1288" y="1348"/>
                  </a:cubicBezTo>
                  <a:cubicBezTo>
                    <a:pt x="1307" y="1256"/>
                    <a:pt x="1307" y="1256"/>
                    <a:pt x="1307" y="1256"/>
                  </a:cubicBezTo>
                  <a:cubicBezTo>
                    <a:pt x="1309" y="1248"/>
                    <a:pt x="1314" y="1223"/>
                    <a:pt x="1289" y="1223"/>
                  </a:cubicBezTo>
                  <a:cubicBezTo>
                    <a:pt x="1276" y="1223"/>
                    <a:pt x="1259" y="1230"/>
                    <a:pt x="1253" y="1254"/>
                  </a:cubicBezTo>
                  <a:cubicBezTo>
                    <a:pt x="1234" y="1348"/>
                    <a:pt x="1234" y="1348"/>
                    <a:pt x="1234" y="1348"/>
                  </a:cubicBezTo>
                  <a:cubicBezTo>
                    <a:pt x="1189" y="1348"/>
                    <a:pt x="1189" y="1348"/>
                    <a:pt x="1189" y="1348"/>
                  </a:cubicBezTo>
                  <a:cubicBezTo>
                    <a:pt x="1235" y="1129"/>
                    <a:pt x="1235" y="1129"/>
                    <a:pt x="1235" y="1129"/>
                  </a:cubicBezTo>
                  <a:cubicBezTo>
                    <a:pt x="1235" y="1129"/>
                    <a:pt x="1235" y="1129"/>
                    <a:pt x="1235" y="1129"/>
                  </a:cubicBezTo>
                  <a:close/>
                  <a:moveTo>
                    <a:pt x="1387" y="1232"/>
                  </a:moveTo>
                  <a:cubicBezTo>
                    <a:pt x="1389" y="1225"/>
                    <a:pt x="1392" y="1203"/>
                    <a:pt x="1393" y="1194"/>
                  </a:cubicBezTo>
                  <a:cubicBezTo>
                    <a:pt x="1435" y="1194"/>
                    <a:pt x="1435" y="1194"/>
                    <a:pt x="1435" y="1194"/>
                  </a:cubicBezTo>
                  <a:cubicBezTo>
                    <a:pt x="1430" y="1223"/>
                    <a:pt x="1430" y="1223"/>
                    <a:pt x="1430" y="1223"/>
                  </a:cubicBezTo>
                  <a:cubicBezTo>
                    <a:pt x="1438" y="1211"/>
                    <a:pt x="1452" y="1192"/>
                    <a:pt x="1489" y="1194"/>
                  </a:cubicBezTo>
                  <a:cubicBezTo>
                    <a:pt x="1480" y="1234"/>
                    <a:pt x="1480" y="1234"/>
                    <a:pt x="1480" y="1234"/>
                  </a:cubicBezTo>
                  <a:cubicBezTo>
                    <a:pt x="1435" y="1230"/>
                    <a:pt x="1428" y="1253"/>
                    <a:pt x="1424" y="1273"/>
                  </a:cubicBezTo>
                  <a:cubicBezTo>
                    <a:pt x="1408" y="1348"/>
                    <a:pt x="1408" y="1348"/>
                    <a:pt x="1408" y="1348"/>
                  </a:cubicBezTo>
                  <a:cubicBezTo>
                    <a:pt x="1363" y="1348"/>
                    <a:pt x="1363" y="1348"/>
                    <a:pt x="1363" y="1348"/>
                  </a:cubicBezTo>
                  <a:cubicBezTo>
                    <a:pt x="1387" y="1232"/>
                    <a:pt x="1387" y="1232"/>
                    <a:pt x="1387" y="1232"/>
                  </a:cubicBezTo>
                  <a:cubicBezTo>
                    <a:pt x="1387" y="1232"/>
                    <a:pt x="1387" y="1232"/>
                    <a:pt x="1387" y="1232"/>
                  </a:cubicBezTo>
                  <a:close/>
                  <a:moveTo>
                    <a:pt x="1582" y="1191"/>
                  </a:moveTo>
                  <a:cubicBezTo>
                    <a:pt x="1637" y="1191"/>
                    <a:pt x="1654" y="1229"/>
                    <a:pt x="1644" y="1271"/>
                  </a:cubicBezTo>
                  <a:cubicBezTo>
                    <a:pt x="1635" y="1315"/>
                    <a:pt x="1602" y="1353"/>
                    <a:pt x="1546" y="1353"/>
                  </a:cubicBezTo>
                  <a:cubicBezTo>
                    <a:pt x="1503" y="1353"/>
                    <a:pt x="1474" y="1326"/>
                    <a:pt x="1485" y="1273"/>
                  </a:cubicBezTo>
                  <a:cubicBezTo>
                    <a:pt x="1493" y="1236"/>
                    <a:pt x="1521" y="1191"/>
                    <a:pt x="1582" y="1191"/>
                  </a:cubicBezTo>
                  <a:moveTo>
                    <a:pt x="1555" y="1322"/>
                  </a:moveTo>
                  <a:cubicBezTo>
                    <a:pt x="1574" y="1322"/>
                    <a:pt x="1590" y="1310"/>
                    <a:pt x="1599" y="1270"/>
                  </a:cubicBezTo>
                  <a:cubicBezTo>
                    <a:pt x="1603" y="1250"/>
                    <a:pt x="1605" y="1221"/>
                    <a:pt x="1575" y="1221"/>
                  </a:cubicBezTo>
                  <a:cubicBezTo>
                    <a:pt x="1543" y="1221"/>
                    <a:pt x="1534" y="1259"/>
                    <a:pt x="1531" y="1273"/>
                  </a:cubicBezTo>
                  <a:cubicBezTo>
                    <a:pt x="1524" y="1307"/>
                    <a:pt x="1532" y="1322"/>
                    <a:pt x="1555" y="1322"/>
                  </a:cubicBezTo>
                  <a:moveTo>
                    <a:pt x="1734" y="1195"/>
                  </a:moveTo>
                  <a:cubicBezTo>
                    <a:pt x="1714" y="1286"/>
                    <a:pt x="1714" y="1286"/>
                    <a:pt x="1714" y="1286"/>
                  </a:cubicBezTo>
                  <a:cubicBezTo>
                    <a:pt x="1711" y="1299"/>
                    <a:pt x="1707" y="1320"/>
                    <a:pt x="1731" y="1320"/>
                  </a:cubicBezTo>
                  <a:cubicBezTo>
                    <a:pt x="1760" y="1320"/>
                    <a:pt x="1765" y="1298"/>
                    <a:pt x="1770" y="1272"/>
                  </a:cubicBezTo>
                  <a:cubicBezTo>
                    <a:pt x="1786" y="1195"/>
                    <a:pt x="1786" y="1195"/>
                    <a:pt x="1786" y="1195"/>
                  </a:cubicBezTo>
                  <a:cubicBezTo>
                    <a:pt x="1833" y="1195"/>
                    <a:pt x="1833" y="1195"/>
                    <a:pt x="1833" y="1195"/>
                  </a:cubicBezTo>
                  <a:cubicBezTo>
                    <a:pt x="1811" y="1296"/>
                    <a:pt x="1811" y="1296"/>
                    <a:pt x="1811" y="1296"/>
                  </a:cubicBezTo>
                  <a:cubicBezTo>
                    <a:pt x="1805" y="1329"/>
                    <a:pt x="1804" y="1333"/>
                    <a:pt x="1804" y="1337"/>
                  </a:cubicBezTo>
                  <a:cubicBezTo>
                    <a:pt x="1803" y="1341"/>
                    <a:pt x="1802" y="1344"/>
                    <a:pt x="1802" y="1348"/>
                  </a:cubicBezTo>
                  <a:cubicBezTo>
                    <a:pt x="1758" y="1348"/>
                    <a:pt x="1758" y="1348"/>
                    <a:pt x="1758" y="1348"/>
                  </a:cubicBezTo>
                  <a:cubicBezTo>
                    <a:pt x="1761" y="1328"/>
                    <a:pt x="1761" y="1328"/>
                    <a:pt x="1761" y="1328"/>
                  </a:cubicBezTo>
                  <a:cubicBezTo>
                    <a:pt x="1756" y="1334"/>
                    <a:pt x="1740" y="1352"/>
                    <a:pt x="1711" y="1352"/>
                  </a:cubicBezTo>
                  <a:cubicBezTo>
                    <a:pt x="1690" y="1352"/>
                    <a:pt x="1675" y="1343"/>
                    <a:pt x="1669" y="1331"/>
                  </a:cubicBezTo>
                  <a:cubicBezTo>
                    <a:pt x="1662" y="1319"/>
                    <a:pt x="1666" y="1297"/>
                    <a:pt x="1668" y="1290"/>
                  </a:cubicBezTo>
                  <a:cubicBezTo>
                    <a:pt x="1688" y="1195"/>
                    <a:pt x="1688" y="1195"/>
                    <a:pt x="1688" y="1195"/>
                  </a:cubicBezTo>
                  <a:cubicBezTo>
                    <a:pt x="1734" y="1195"/>
                    <a:pt x="1734" y="1195"/>
                    <a:pt x="1734" y="1195"/>
                  </a:cubicBezTo>
                  <a:cubicBezTo>
                    <a:pt x="1734" y="1195"/>
                    <a:pt x="1734" y="1195"/>
                    <a:pt x="1734" y="1195"/>
                  </a:cubicBezTo>
                  <a:close/>
                  <a:moveTo>
                    <a:pt x="2010" y="1196"/>
                  </a:moveTo>
                  <a:cubicBezTo>
                    <a:pt x="2006" y="1207"/>
                    <a:pt x="2003" y="1218"/>
                    <a:pt x="2000" y="1233"/>
                  </a:cubicBezTo>
                  <a:cubicBezTo>
                    <a:pt x="1976" y="1346"/>
                    <a:pt x="1976" y="1346"/>
                    <a:pt x="1976" y="1346"/>
                  </a:cubicBezTo>
                  <a:cubicBezTo>
                    <a:pt x="1964" y="1403"/>
                    <a:pt x="1915" y="1409"/>
                    <a:pt x="1886" y="1409"/>
                  </a:cubicBezTo>
                  <a:cubicBezTo>
                    <a:pt x="1864" y="1409"/>
                    <a:pt x="1822" y="1406"/>
                    <a:pt x="1829" y="1359"/>
                  </a:cubicBezTo>
                  <a:cubicBezTo>
                    <a:pt x="1872" y="1359"/>
                    <a:pt x="1872" y="1359"/>
                    <a:pt x="1872" y="1359"/>
                  </a:cubicBezTo>
                  <a:cubicBezTo>
                    <a:pt x="1872" y="1362"/>
                    <a:pt x="1871" y="1367"/>
                    <a:pt x="1874" y="1372"/>
                  </a:cubicBezTo>
                  <a:cubicBezTo>
                    <a:pt x="1877" y="1376"/>
                    <a:pt x="1883" y="1380"/>
                    <a:pt x="1894" y="1380"/>
                  </a:cubicBezTo>
                  <a:cubicBezTo>
                    <a:pt x="1908" y="1380"/>
                    <a:pt x="1921" y="1374"/>
                    <a:pt x="1926" y="1360"/>
                  </a:cubicBezTo>
                  <a:cubicBezTo>
                    <a:pt x="1930" y="1353"/>
                    <a:pt x="1931" y="1347"/>
                    <a:pt x="1937" y="1324"/>
                  </a:cubicBezTo>
                  <a:cubicBezTo>
                    <a:pt x="1918" y="1343"/>
                    <a:pt x="1901" y="1345"/>
                    <a:pt x="1891" y="1345"/>
                  </a:cubicBezTo>
                  <a:cubicBezTo>
                    <a:pt x="1847" y="1345"/>
                    <a:pt x="1834" y="1307"/>
                    <a:pt x="1842" y="1270"/>
                  </a:cubicBezTo>
                  <a:cubicBezTo>
                    <a:pt x="1850" y="1231"/>
                    <a:pt x="1880" y="1194"/>
                    <a:pt x="1924" y="1194"/>
                  </a:cubicBezTo>
                  <a:cubicBezTo>
                    <a:pt x="1952" y="1194"/>
                    <a:pt x="1959" y="1209"/>
                    <a:pt x="1962" y="1216"/>
                  </a:cubicBezTo>
                  <a:cubicBezTo>
                    <a:pt x="1968" y="1196"/>
                    <a:pt x="1968" y="1196"/>
                    <a:pt x="1968" y="1196"/>
                  </a:cubicBezTo>
                  <a:cubicBezTo>
                    <a:pt x="2010" y="1196"/>
                    <a:pt x="2010" y="1196"/>
                    <a:pt x="2010" y="1196"/>
                  </a:cubicBezTo>
                  <a:cubicBezTo>
                    <a:pt x="2010" y="1196"/>
                    <a:pt x="2010" y="1196"/>
                    <a:pt x="2010" y="1196"/>
                  </a:cubicBezTo>
                  <a:close/>
                  <a:moveTo>
                    <a:pt x="1908" y="1315"/>
                  </a:moveTo>
                  <a:cubicBezTo>
                    <a:pt x="1939" y="1315"/>
                    <a:pt x="1947" y="1277"/>
                    <a:pt x="1948" y="1271"/>
                  </a:cubicBezTo>
                  <a:cubicBezTo>
                    <a:pt x="1952" y="1253"/>
                    <a:pt x="1955" y="1224"/>
                    <a:pt x="1928" y="1224"/>
                  </a:cubicBezTo>
                  <a:cubicBezTo>
                    <a:pt x="1911" y="1224"/>
                    <a:pt x="1894" y="1237"/>
                    <a:pt x="1887" y="1270"/>
                  </a:cubicBezTo>
                  <a:cubicBezTo>
                    <a:pt x="1885" y="1277"/>
                    <a:pt x="1878" y="1315"/>
                    <a:pt x="1908" y="1315"/>
                  </a:cubicBezTo>
                  <a:moveTo>
                    <a:pt x="2058" y="1129"/>
                  </a:moveTo>
                  <a:cubicBezTo>
                    <a:pt x="2102" y="1129"/>
                    <a:pt x="2102" y="1129"/>
                    <a:pt x="2102" y="1129"/>
                  </a:cubicBezTo>
                  <a:cubicBezTo>
                    <a:pt x="2084" y="1216"/>
                    <a:pt x="2084" y="1216"/>
                    <a:pt x="2084" y="1216"/>
                  </a:cubicBezTo>
                  <a:cubicBezTo>
                    <a:pt x="2091" y="1208"/>
                    <a:pt x="2105" y="1193"/>
                    <a:pt x="2133" y="1193"/>
                  </a:cubicBezTo>
                  <a:cubicBezTo>
                    <a:pt x="2156" y="1193"/>
                    <a:pt x="2168" y="1204"/>
                    <a:pt x="2174" y="1214"/>
                  </a:cubicBezTo>
                  <a:cubicBezTo>
                    <a:pt x="2177" y="1221"/>
                    <a:pt x="2179" y="1235"/>
                    <a:pt x="2175" y="1255"/>
                  </a:cubicBezTo>
                  <a:cubicBezTo>
                    <a:pt x="2155" y="1348"/>
                    <a:pt x="2155" y="1348"/>
                    <a:pt x="2155" y="1348"/>
                  </a:cubicBezTo>
                  <a:cubicBezTo>
                    <a:pt x="2110" y="1348"/>
                    <a:pt x="2110" y="1348"/>
                    <a:pt x="2110" y="1348"/>
                  </a:cubicBezTo>
                  <a:cubicBezTo>
                    <a:pt x="2130" y="1256"/>
                    <a:pt x="2130" y="1256"/>
                    <a:pt x="2130" y="1256"/>
                  </a:cubicBezTo>
                  <a:cubicBezTo>
                    <a:pt x="2131" y="1248"/>
                    <a:pt x="2137" y="1223"/>
                    <a:pt x="2112" y="1223"/>
                  </a:cubicBezTo>
                  <a:cubicBezTo>
                    <a:pt x="2099" y="1223"/>
                    <a:pt x="2081" y="1230"/>
                    <a:pt x="2076" y="1254"/>
                  </a:cubicBezTo>
                  <a:cubicBezTo>
                    <a:pt x="2057" y="1348"/>
                    <a:pt x="2057" y="1348"/>
                    <a:pt x="2057" y="1348"/>
                  </a:cubicBezTo>
                  <a:cubicBezTo>
                    <a:pt x="2012" y="1348"/>
                    <a:pt x="2012" y="1348"/>
                    <a:pt x="2012" y="1348"/>
                  </a:cubicBezTo>
                  <a:cubicBezTo>
                    <a:pt x="2058" y="1129"/>
                    <a:pt x="2058" y="1129"/>
                    <a:pt x="2058" y="1129"/>
                  </a:cubicBezTo>
                  <a:cubicBezTo>
                    <a:pt x="2058" y="1129"/>
                    <a:pt x="2058" y="1129"/>
                    <a:pt x="2058" y="1129"/>
                  </a:cubicBezTo>
                  <a:close/>
                  <a:moveTo>
                    <a:pt x="100" y="1249"/>
                  </a:moveTo>
                  <a:cubicBezTo>
                    <a:pt x="101" y="1244"/>
                    <a:pt x="104" y="1221"/>
                    <a:pt x="87" y="1221"/>
                  </a:cubicBezTo>
                  <a:cubicBezTo>
                    <a:pt x="66" y="1221"/>
                    <a:pt x="56" y="1253"/>
                    <a:pt x="53" y="1270"/>
                  </a:cubicBezTo>
                  <a:cubicBezTo>
                    <a:pt x="51" y="1278"/>
                    <a:pt x="46" y="1306"/>
                    <a:pt x="54" y="1317"/>
                  </a:cubicBezTo>
                  <a:cubicBezTo>
                    <a:pt x="57" y="1321"/>
                    <a:pt x="61" y="1322"/>
                    <a:pt x="65" y="1322"/>
                  </a:cubicBezTo>
                  <a:cubicBezTo>
                    <a:pt x="70" y="1322"/>
                    <a:pt x="84" y="1320"/>
                    <a:pt x="92" y="1292"/>
                  </a:cubicBezTo>
                  <a:cubicBezTo>
                    <a:pt x="136" y="1292"/>
                    <a:pt x="136" y="1292"/>
                    <a:pt x="136" y="1292"/>
                  </a:cubicBezTo>
                  <a:cubicBezTo>
                    <a:pt x="133" y="1304"/>
                    <a:pt x="128" y="1323"/>
                    <a:pt x="107" y="1337"/>
                  </a:cubicBezTo>
                  <a:cubicBezTo>
                    <a:pt x="94" y="1347"/>
                    <a:pt x="79" y="1352"/>
                    <a:pt x="60" y="1352"/>
                  </a:cubicBezTo>
                  <a:cubicBezTo>
                    <a:pt x="40" y="1352"/>
                    <a:pt x="23" y="1347"/>
                    <a:pt x="12" y="1331"/>
                  </a:cubicBezTo>
                  <a:cubicBezTo>
                    <a:pt x="2" y="1316"/>
                    <a:pt x="0" y="1296"/>
                    <a:pt x="5" y="1271"/>
                  </a:cubicBezTo>
                  <a:cubicBezTo>
                    <a:pt x="20" y="1201"/>
                    <a:pt x="74" y="1192"/>
                    <a:pt x="94" y="1192"/>
                  </a:cubicBezTo>
                  <a:cubicBezTo>
                    <a:pt x="122" y="1192"/>
                    <a:pt x="153" y="1207"/>
                    <a:pt x="144" y="1249"/>
                  </a:cubicBezTo>
                  <a:cubicBezTo>
                    <a:pt x="100" y="1249"/>
                    <a:pt x="100" y="1249"/>
                    <a:pt x="100" y="1249"/>
                  </a:cubicBezTo>
                  <a:cubicBezTo>
                    <a:pt x="100" y="1249"/>
                    <a:pt x="100" y="1249"/>
                    <a:pt x="100" y="1249"/>
                  </a:cubicBezTo>
                  <a:close/>
                  <a:moveTo>
                    <a:pt x="2378" y="1249"/>
                  </a:moveTo>
                  <a:cubicBezTo>
                    <a:pt x="2379" y="1244"/>
                    <a:pt x="2382" y="1221"/>
                    <a:pt x="2365" y="1221"/>
                  </a:cubicBezTo>
                  <a:cubicBezTo>
                    <a:pt x="2344" y="1221"/>
                    <a:pt x="2335" y="1253"/>
                    <a:pt x="2331" y="1270"/>
                  </a:cubicBezTo>
                  <a:cubicBezTo>
                    <a:pt x="2329" y="1278"/>
                    <a:pt x="2324" y="1306"/>
                    <a:pt x="2332" y="1317"/>
                  </a:cubicBezTo>
                  <a:cubicBezTo>
                    <a:pt x="2335" y="1321"/>
                    <a:pt x="2340" y="1322"/>
                    <a:pt x="2343" y="1322"/>
                  </a:cubicBezTo>
                  <a:cubicBezTo>
                    <a:pt x="2348" y="1322"/>
                    <a:pt x="2362" y="1320"/>
                    <a:pt x="2370" y="1292"/>
                  </a:cubicBezTo>
                  <a:cubicBezTo>
                    <a:pt x="2414" y="1292"/>
                    <a:pt x="2414" y="1292"/>
                    <a:pt x="2414" y="1292"/>
                  </a:cubicBezTo>
                  <a:cubicBezTo>
                    <a:pt x="2411" y="1304"/>
                    <a:pt x="2406" y="1323"/>
                    <a:pt x="2385" y="1337"/>
                  </a:cubicBezTo>
                  <a:cubicBezTo>
                    <a:pt x="2372" y="1347"/>
                    <a:pt x="2357" y="1352"/>
                    <a:pt x="2338" y="1352"/>
                  </a:cubicBezTo>
                  <a:cubicBezTo>
                    <a:pt x="2318" y="1352"/>
                    <a:pt x="2301" y="1347"/>
                    <a:pt x="2290" y="1331"/>
                  </a:cubicBezTo>
                  <a:cubicBezTo>
                    <a:pt x="2280" y="1316"/>
                    <a:pt x="2278" y="1296"/>
                    <a:pt x="2284" y="1271"/>
                  </a:cubicBezTo>
                  <a:cubicBezTo>
                    <a:pt x="2299" y="1201"/>
                    <a:pt x="2352" y="1192"/>
                    <a:pt x="2372" y="1192"/>
                  </a:cubicBezTo>
                  <a:cubicBezTo>
                    <a:pt x="2401" y="1192"/>
                    <a:pt x="2431" y="1207"/>
                    <a:pt x="2423" y="1249"/>
                  </a:cubicBezTo>
                  <a:cubicBezTo>
                    <a:pt x="2378" y="1249"/>
                    <a:pt x="2378" y="1249"/>
                    <a:pt x="2378" y="1249"/>
                  </a:cubicBezTo>
                  <a:cubicBezTo>
                    <a:pt x="2378" y="1249"/>
                    <a:pt x="2378" y="1249"/>
                    <a:pt x="2378" y="1249"/>
                  </a:cubicBezTo>
                  <a:close/>
                  <a:moveTo>
                    <a:pt x="2534" y="1191"/>
                  </a:moveTo>
                  <a:cubicBezTo>
                    <a:pt x="2589" y="1191"/>
                    <a:pt x="2606" y="1229"/>
                    <a:pt x="2597" y="1271"/>
                  </a:cubicBezTo>
                  <a:cubicBezTo>
                    <a:pt x="2587" y="1315"/>
                    <a:pt x="2554" y="1353"/>
                    <a:pt x="2498" y="1353"/>
                  </a:cubicBezTo>
                  <a:cubicBezTo>
                    <a:pt x="2454" y="1353"/>
                    <a:pt x="2426" y="1326"/>
                    <a:pt x="2437" y="1273"/>
                  </a:cubicBezTo>
                  <a:cubicBezTo>
                    <a:pt x="2445" y="1236"/>
                    <a:pt x="2474" y="1191"/>
                    <a:pt x="2534" y="1191"/>
                  </a:cubicBezTo>
                  <a:moveTo>
                    <a:pt x="2507" y="1322"/>
                  </a:moveTo>
                  <a:cubicBezTo>
                    <a:pt x="2527" y="1322"/>
                    <a:pt x="2542" y="1310"/>
                    <a:pt x="2551" y="1270"/>
                  </a:cubicBezTo>
                  <a:cubicBezTo>
                    <a:pt x="2555" y="1250"/>
                    <a:pt x="2557" y="1221"/>
                    <a:pt x="2528" y="1221"/>
                  </a:cubicBezTo>
                  <a:cubicBezTo>
                    <a:pt x="2495" y="1221"/>
                    <a:pt x="2486" y="1259"/>
                    <a:pt x="2484" y="1273"/>
                  </a:cubicBezTo>
                  <a:cubicBezTo>
                    <a:pt x="2476" y="1307"/>
                    <a:pt x="2484" y="1322"/>
                    <a:pt x="2507" y="1322"/>
                  </a:cubicBezTo>
                  <a:moveTo>
                    <a:pt x="2637" y="1223"/>
                  </a:moveTo>
                  <a:cubicBezTo>
                    <a:pt x="2639" y="1214"/>
                    <a:pt x="2640" y="1205"/>
                    <a:pt x="2641" y="1195"/>
                  </a:cubicBezTo>
                  <a:cubicBezTo>
                    <a:pt x="2685" y="1195"/>
                    <a:pt x="2685" y="1195"/>
                    <a:pt x="2685" y="1195"/>
                  </a:cubicBezTo>
                  <a:cubicBezTo>
                    <a:pt x="2682" y="1214"/>
                    <a:pt x="2682" y="1214"/>
                    <a:pt x="2682" y="1214"/>
                  </a:cubicBezTo>
                  <a:cubicBezTo>
                    <a:pt x="2688" y="1208"/>
                    <a:pt x="2704" y="1192"/>
                    <a:pt x="2734" y="1192"/>
                  </a:cubicBezTo>
                  <a:cubicBezTo>
                    <a:pt x="2769" y="1192"/>
                    <a:pt x="2775" y="1213"/>
                    <a:pt x="2776" y="1220"/>
                  </a:cubicBezTo>
                  <a:cubicBezTo>
                    <a:pt x="2795" y="1196"/>
                    <a:pt x="2816" y="1192"/>
                    <a:pt x="2832" y="1192"/>
                  </a:cubicBezTo>
                  <a:cubicBezTo>
                    <a:pt x="2862" y="1192"/>
                    <a:pt x="2871" y="1210"/>
                    <a:pt x="2873" y="1216"/>
                  </a:cubicBezTo>
                  <a:cubicBezTo>
                    <a:pt x="2878" y="1230"/>
                    <a:pt x="2874" y="1248"/>
                    <a:pt x="2871" y="1261"/>
                  </a:cubicBezTo>
                  <a:cubicBezTo>
                    <a:pt x="2853" y="1348"/>
                    <a:pt x="2853" y="1348"/>
                    <a:pt x="2853" y="1348"/>
                  </a:cubicBezTo>
                  <a:cubicBezTo>
                    <a:pt x="2807" y="1348"/>
                    <a:pt x="2807" y="1348"/>
                    <a:pt x="2807" y="1348"/>
                  </a:cubicBezTo>
                  <a:cubicBezTo>
                    <a:pt x="2827" y="1258"/>
                    <a:pt x="2827" y="1258"/>
                    <a:pt x="2827" y="1258"/>
                  </a:cubicBezTo>
                  <a:cubicBezTo>
                    <a:pt x="2830" y="1242"/>
                    <a:pt x="2832" y="1223"/>
                    <a:pt x="2808" y="1223"/>
                  </a:cubicBezTo>
                  <a:cubicBezTo>
                    <a:pt x="2781" y="1223"/>
                    <a:pt x="2775" y="1249"/>
                    <a:pt x="2771" y="1271"/>
                  </a:cubicBezTo>
                  <a:cubicBezTo>
                    <a:pt x="2754" y="1348"/>
                    <a:pt x="2754" y="1348"/>
                    <a:pt x="2754" y="1348"/>
                  </a:cubicBezTo>
                  <a:cubicBezTo>
                    <a:pt x="2709" y="1348"/>
                    <a:pt x="2709" y="1348"/>
                    <a:pt x="2709" y="1348"/>
                  </a:cubicBezTo>
                  <a:cubicBezTo>
                    <a:pt x="2728" y="1257"/>
                    <a:pt x="2728" y="1257"/>
                    <a:pt x="2728" y="1257"/>
                  </a:cubicBezTo>
                  <a:cubicBezTo>
                    <a:pt x="2731" y="1245"/>
                    <a:pt x="2735" y="1223"/>
                    <a:pt x="2710" y="1223"/>
                  </a:cubicBezTo>
                  <a:cubicBezTo>
                    <a:pt x="2682" y="1223"/>
                    <a:pt x="2677" y="1248"/>
                    <a:pt x="2674" y="1258"/>
                  </a:cubicBezTo>
                  <a:cubicBezTo>
                    <a:pt x="2655" y="1348"/>
                    <a:pt x="2655" y="1348"/>
                    <a:pt x="2655" y="1348"/>
                  </a:cubicBezTo>
                  <a:cubicBezTo>
                    <a:pt x="2610" y="1348"/>
                    <a:pt x="2610" y="1348"/>
                    <a:pt x="2610" y="1348"/>
                  </a:cubicBezTo>
                  <a:cubicBezTo>
                    <a:pt x="2637" y="1223"/>
                    <a:pt x="2637" y="1223"/>
                    <a:pt x="2637" y="1223"/>
                  </a:cubicBezTo>
                  <a:cubicBezTo>
                    <a:pt x="2637" y="1223"/>
                    <a:pt x="2637" y="1223"/>
                    <a:pt x="2637" y="1223"/>
                  </a:cubicBezTo>
                  <a:close/>
                  <a:moveTo>
                    <a:pt x="2966" y="1195"/>
                  </a:moveTo>
                  <a:cubicBezTo>
                    <a:pt x="2963" y="1216"/>
                    <a:pt x="2963" y="1216"/>
                    <a:pt x="2963" y="1216"/>
                  </a:cubicBezTo>
                  <a:cubicBezTo>
                    <a:pt x="2982" y="1192"/>
                    <a:pt x="3008" y="1192"/>
                    <a:pt x="3015" y="1192"/>
                  </a:cubicBezTo>
                  <a:cubicBezTo>
                    <a:pt x="3054" y="1192"/>
                    <a:pt x="3072" y="1221"/>
                    <a:pt x="3062" y="1268"/>
                  </a:cubicBezTo>
                  <a:cubicBezTo>
                    <a:pt x="3053" y="1312"/>
                    <a:pt x="3022" y="1350"/>
                    <a:pt x="2978" y="1350"/>
                  </a:cubicBezTo>
                  <a:cubicBezTo>
                    <a:pt x="2950" y="1350"/>
                    <a:pt x="2942" y="1335"/>
                    <a:pt x="2939" y="1330"/>
                  </a:cubicBezTo>
                  <a:cubicBezTo>
                    <a:pt x="2923" y="1407"/>
                    <a:pt x="2923" y="1407"/>
                    <a:pt x="2923" y="1407"/>
                  </a:cubicBezTo>
                  <a:cubicBezTo>
                    <a:pt x="2877" y="1407"/>
                    <a:pt x="2877" y="1407"/>
                    <a:pt x="2877" y="1407"/>
                  </a:cubicBezTo>
                  <a:cubicBezTo>
                    <a:pt x="2922" y="1195"/>
                    <a:pt x="2922" y="1195"/>
                    <a:pt x="2922" y="1195"/>
                  </a:cubicBezTo>
                  <a:cubicBezTo>
                    <a:pt x="2966" y="1195"/>
                    <a:pt x="2966" y="1195"/>
                    <a:pt x="2966" y="1195"/>
                  </a:cubicBezTo>
                  <a:cubicBezTo>
                    <a:pt x="2966" y="1195"/>
                    <a:pt x="2966" y="1195"/>
                    <a:pt x="2966" y="1195"/>
                  </a:cubicBezTo>
                  <a:close/>
                  <a:moveTo>
                    <a:pt x="3017" y="1270"/>
                  </a:moveTo>
                  <a:cubicBezTo>
                    <a:pt x="3020" y="1252"/>
                    <a:pt x="3022" y="1221"/>
                    <a:pt x="2996" y="1221"/>
                  </a:cubicBezTo>
                  <a:cubicBezTo>
                    <a:pt x="2981" y="1221"/>
                    <a:pt x="2959" y="1232"/>
                    <a:pt x="2950" y="1273"/>
                  </a:cubicBezTo>
                  <a:cubicBezTo>
                    <a:pt x="2947" y="1282"/>
                    <a:pt x="2940" y="1321"/>
                    <a:pt x="2973" y="1321"/>
                  </a:cubicBezTo>
                  <a:cubicBezTo>
                    <a:pt x="2994" y="1321"/>
                    <a:pt x="3010" y="1300"/>
                    <a:pt x="3017" y="1270"/>
                  </a:cubicBezTo>
                  <a:moveTo>
                    <a:pt x="3119" y="1129"/>
                  </a:moveTo>
                  <a:cubicBezTo>
                    <a:pt x="3164" y="1129"/>
                    <a:pt x="3164" y="1129"/>
                    <a:pt x="3164" y="1129"/>
                  </a:cubicBezTo>
                  <a:cubicBezTo>
                    <a:pt x="3117" y="1348"/>
                    <a:pt x="3117" y="1348"/>
                    <a:pt x="3117" y="1348"/>
                  </a:cubicBezTo>
                  <a:cubicBezTo>
                    <a:pt x="3072" y="1348"/>
                    <a:pt x="3072" y="1348"/>
                    <a:pt x="3072" y="1348"/>
                  </a:cubicBezTo>
                  <a:cubicBezTo>
                    <a:pt x="3119" y="1129"/>
                    <a:pt x="3119" y="1129"/>
                    <a:pt x="3119" y="1129"/>
                  </a:cubicBezTo>
                  <a:cubicBezTo>
                    <a:pt x="3119" y="1129"/>
                    <a:pt x="3119" y="1129"/>
                    <a:pt x="3119" y="1129"/>
                  </a:cubicBezTo>
                  <a:close/>
                  <a:moveTo>
                    <a:pt x="3202" y="1283"/>
                  </a:moveTo>
                  <a:cubicBezTo>
                    <a:pt x="3200" y="1293"/>
                    <a:pt x="3193" y="1324"/>
                    <a:pt x="3225" y="1324"/>
                  </a:cubicBezTo>
                  <a:cubicBezTo>
                    <a:pt x="3236" y="1324"/>
                    <a:pt x="3248" y="1319"/>
                    <a:pt x="3256" y="1303"/>
                  </a:cubicBezTo>
                  <a:cubicBezTo>
                    <a:pt x="3297" y="1303"/>
                    <a:pt x="3297" y="1303"/>
                    <a:pt x="3297" y="1303"/>
                  </a:cubicBezTo>
                  <a:cubicBezTo>
                    <a:pt x="3295" y="1310"/>
                    <a:pt x="3291" y="1323"/>
                    <a:pt x="3275" y="1336"/>
                  </a:cubicBezTo>
                  <a:cubicBezTo>
                    <a:pt x="3261" y="1348"/>
                    <a:pt x="3240" y="1354"/>
                    <a:pt x="3218" y="1354"/>
                  </a:cubicBezTo>
                  <a:cubicBezTo>
                    <a:pt x="3205" y="1354"/>
                    <a:pt x="3180" y="1351"/>
                    <a:pt x="3168" y="1335"/>
                  </a:cubicBezTo>
                  <a:cubicBezTo>
                    <a:pt x="3157" y="1320"/>
                    <a:pt x="3155" y="1299"/>
                    <a:pt x="3161" y="1275"/>
                  </a:cubicBezTo>
                  <a:cubicBezTo>
                    <a:pt x="3166" y="1250"/>
                    <a:pt x="3178" y="1220"/>
                    <a:pt x="3208" y="1202"/>
                  </a:cubicBezTo>
                  <a:cubicBezTo>
                    <a:pt x="3222" y="1194"/>
                    <a:pt x="3237" y="1190"/>
                    <a:pt x="3254" y="1190"/>
                  </a:cubicBezTo>
                  <a:cubicBezTo>
                    <a:pt x="3276" y="1190"/>
                    <a:pt x="3300" y="1198"/>
                    <a:pt x="3308" y="1227"/>
                  </a:cubicBezTo>
                  <a:cubicBezTo>
                    <a:pt x="3314" y="1248"/>
                    <a:pt x="3309" y="1270"/>
                    <a:pt x="3305" y="1283"/>
                  </a:cubicBezTo>
                  <a:cubicBezTo>
                    <a:pt x="3202" y="1283"/>
                    <a:pt x="3202" y="1283"/>
                    <a:pt x="3202" y="1283"/>
                  </a:cubicBezTo>
                  <a:cubicBezTo>
                    <a:pt x="3202" y="1283"/>
                    <a:pt x="3202" y="1283"/>
                    <a:pt x="3202" y="1283"/>
                  </a:cubicBezTo>
                  <a:close/>
                  <a:moveTo>
                    <a:pt x="3265" y="1254"/>
                  </a:moveTo>
                  <a:cubicBezTo>
                    <a:pt x="3267" y="1248"/>
                    <a:pt x="3272" y="1220"/>
                    <a:pt x="3246" y="1220"/>
                  </a:cubicBezTo>
                  <a:cubicBezTo>
                    <a:pt x="3226" y="1220"/>
                    <a:pt x="3214" y="1236"/>
                    <a:pt x="3210" y="1254"/>
                  </a:cubicBezTo>
                  <a:cubicBezTo>
                    <a:pt x="3265" y="1254"/>
                    <a:pt x="3265" y="1254"/>
                    <a:pt x="3265" y="1254"/>
                  </a:cubicBezTo>
                  <a:cubicBezTo>
                    <a:pt x="3265" y="1254"/>
                    <a:pt x="3265" y="1254"/>
                    <a:pt x="3265" y="1254"/>
                  </a:cubicBezTo>
                  <a:close/>
                  <a:moveTo>
                    <a:pt x="3383" y="1195"/>
                  </a:moveTo>
                  <a:cubicBezTo>
                    <a:pt x="3401" y="1245"/>
                    <a:pt x="3401" y="1245"/>
                    <a:pt x="3401" y="1245"/>
                  </a:cubicBezTo>
                  <a:cubicBezTo>
                    <a:pt x="3442" y="1195"/>
                    <a:pt x="3442" y="1195"/>
                    <a:pt x="3442" y="1195"/>
                  </a:cubicBezTo>
                  <a:cubicBezTo>
                    <a:pt x="3488" y="1195"/>
                    <a:pt x="3488" y="1195"/>
                    <a:pt x="3488" y="1195"/>
                  </a:cubicBezTo>
                  <a:cubicBezTo>
                    <a:pt x="3423" y="1269"/>
                    <a:pt x="3423" y="1269"/>
                    <a:pt x="3423" y="1269"/>
                  </a:cubicBezTo>
                  <a:cubicBezTo>
                    <a:pt x="3457" y="1348"/>
                    <a:pt x="3457" y="1348"/>
                    <a:pt x="3457" y="1348"/>
                  </a:cubicBezTo>
                  <a:cubicBezTo>
                    <a:pt x="3404" y="1348"/>
                    <a:pt x="3404" y="1348"/>
                    <a:pt x="3404" y="1348"/>
                  </a:cubicBezTo>
                  <a:cubicBezTo>
                    <a:pt x="3385" y="1292"/>
                    <a:pt x="3385" y="1292"/>
                    <a:pt x="3385" y="1292"/>
                  </a:cubicBezTo>
                  <a:cubicBezTo>
                    <a:pt x="3342" y="1348"/>
                    <a:pt x="3342" y="1348"/>
                    <a:pt x="3342" y="1348"/>
                  </a:cubicBezTo>
                  <a:cubicBezTo>
                    <a:pt x="3295" y="1348"/>
                    <a:pt x="3295" y="1348"/>
                    <a:pt x="3295" y="1348"/>
                  </a:cubicBezTo>
                  <a:cubicBezTo>
                    <a:pt x="3364" y="1266"/>
                    <a:pt x="3364" y="1266"/>
                    <a:pt x="3364" y="1266"/>
                  </a:cubicBezTo>
                  <a:cubicBezTo>
                    <a:pt x="3329" y="1195"/>
                    <a:pt x="3329" y="1195"/>
                    <a:pt x="3329" y="1195"/>
                  </a:cubicBezTo>
                  <a:cubicBezTo>
                    <a:pt x="3383" y="1195"/>
                    <a:pt x="3383" y="1195"/>
                    <a:pt x="3383" y="1195"/>
                  </a:cubicBezTo>
                  <a:cubicBezTo>
                    <a:pt x="3383" y="1195"/>
                    <a:pt x="3383" y="1195"/>
                    <a:pt x="3383" y="1195"/>
                  </a:cubicBezTo>
                  <a:close/>
                  <a:moveTo>
                    <a:pt x="3509" y="1194"/>
                  </a:moveTo>
                  <a:cubicBezTo>
                    <a:pt x="3554" y="1194"/>
                    <a:pt x="3554" y="1194"/>
                    <a:pt x="3554" y="1194"/>
                  </a:cubicBezTo>
                  <a:cubicBezTo>
                    <a:pt x="3521" y="1348"/>
                    <a:pt x="3521" y="1348"/>
                    <a:pt x="3521" y="1348"/>
                  </a:cubicBezTo>
                  <a:cubicBezTo>
                    <a:pt x="3476" y="1348"/>
                    <a:pt x="3476" y="1348"/>
                    <a:pt x="3476" y="1348"/>
                  </a:cubicBezTo>
                  <a:cubicBezTo>
                    <a:pt x="3509" y="1194"/>
                    <a:pt x="3509" y="1194"/>
                    <a:pt x="3509" y="1194"/>
                  </a:cubicBezTo>
                  <a:cubicBezTo>
                    <a:pt x="3509" y="1194"/>
                    <a:pt x="3509" y="1194"/>
                    <a:pt x="3509" y="1194"/>
                  </a:cubicBezTo>
                  <a:close/>
                  <a:moveTo>
                    <a:pt x="3521" y="1129"/>
                  </a:moveTo>
                  <a:cubicBezTo>
                    <a:pt x="3569" y="1129"/>
                    <a:pt x="3569" y="1129"/>
                    <a:pt x="3569" y="1129"/>
                  </a:cubicBezTo>
                  <a:cubicBezTo>
                    <a:pt x="3561" y="1168"/>
                    <a:pt x="3561" y="1168"/>
                    <a:pt x="3561" y="1168"/>
                  </a:cubicBezTo>
                  <a:cubicBezTo>
                    <a:pt x="3513" y="1168"/>
                    <a:pt x="3513" y="1168"/>
                    <a:pt x="3513" y="1168"/>
                  </a:cubicBezTo>
                  <a:cubicBezTo>
                    <a:pt x="3521" y="1129"/>
                    <a:pt x="3521" y="1129"/>
                    <a:pt x="3521" y="1129"/>
                  </a:cubicBezTo>
                  <a:cubicBezTo>
                    <a:pt x="3521" y="1129"/>
                    <a:pt x="3521" y="1129"/>
                    <a:pt x="3521" y="1129"/>
                  </a:cubicBezTo>
                  <a:close/>
                  <a:moveTo>
                    <a:pt x="3649" y="1346"/>
                  </a:moveTo>
                  <a:cubicBezTo>
                    <a:pt x="3634" y="1350"/>
                    <a:pt x="3621" y="1351"/>
                    <a:pt x="3614" y="1351"/>
                  </a:cubicBezTo>
                  <a:cubicBezTo>
                    <a:pt x="3568" y="1351"/>
                    <a:pt x="3575" y="1322"/>
                    <a:pt x="3577" y="1310"/>
                  </a:cubicBezTo>
                  <a:cubicBezTo>
                    <a:pt x="3595" y="1225"/>
                    <a:pt x="3595" y="1225"/>
                    <a:pt x="3595" y="1225"/>
                  </a:cubicBezTo>
                  <a:cubicBezTo>
                    <a:pt x="3565" y="1225"/>
                    <a:pt x="3565" y="1225"/>
                    <a:pt x="3565" y="1225"/>
                  </a:cubicBezTo>
                  <a:cubicBezTo>
                    <a:pt x="3572" y="1196"/>
                    <a:pt x="3572" y="1196"/>
                    <a:pt x="3572" y="1196"/>
                  </a:cubicBezTo>
                  <a:cubicBezTo>
                    <a:pt x="3601" y="1196"/>
                    <a:pt x="3601" y="1196"/>
                    <a:pt x="3601" y="1196"/>
                  </a:cubicBezTo>
                  <a:cubicBezTo>
                    <a:pt x="3608" y="1166"/>
                    <a:pt x="3608" y="1166"/>
                    <a:pt x="3608" y="1166"/>
                  </a:cubicBezTo>
                  <a:cubicBezTo>
                    <a:pt x="3656" y="1149"/>
                    <a:pt x="3656" y="1149"/>
                    <a:pt x="3656" y="1149"/>
                  </a:cubicBezTo>
                  <a:cubicBezTo>
                    <a:pt x="3646" y="1196"/>
                    <a:pt x="3646" y="1196"/>
                    <a:pt x="3646" y="1196"/>
                  </a:cubicBezTo>
                  <a:cubicBezTo>
                    <a:pt x="3682" y="1196"/>
                    <a:pt x="3682" y="1196"/>
                    <a:pt x="3682" y="1196"/>
                  </a:cubicBezTo>
                  <a:cubicBezTo>
                    <a:pt x="3676" y="1225"/>
                    <a:pt x="3676" y="1225"/>
                    <a:pt x="3676" y="1225"/>
                  </a:cubicBezTo>
                  <a:cubicBezTo>
                    <a:pt x="3640" y="1225"/>
                    <a:pt x="3640" y="1225"/>
                    <a:pt x="3640" y="1225"/>
                  </a:cubicBezTo>
                  <a:cubicBezTo>
                    <a:pt x="3625" y="1295"/>
                    <a:pt x="3625" y="1295"/>
                    <a:pt x="3625" y="1295"/>
                  </a:cubicBezTo>
                  <a:cubicBezTo>
                    <a:pt x="3622" y="1309"/>
                    <a:pt x="3620" y="1317"/>
                    <a:pt x="3640" y="1317"/>
                  </a:cubicBezTo>
                  <a:cubicBezTo>
                    <a:pt x="3647" y="1317"/>
                    <a:pt x="3650" y="1317"/>
                    <a:pt x="3656" y="1317"/>
                  </a:cubicBezTo>
                  <a:cubicBezTo>
                    <a:pt x="3649" y="1346"/>
                    <a:pt x="3649" y="1346"/>
                    <a:pt x="3649" y="1346"/>
                  </a:cubicBezTo>
                  <a:cubicBezTo>
                    <a:pt x="3649" y="1346"/>
                    <a:pt x="3649" y="1346"/>
                    <a:pt x="3649" y="1346"/>
                  </a:cubicBezTo>
                  <a:close/>
                  <a:moveTo>
                    <a:pt x="3741" y="1195"/>
                  </a:moveTo>
                  <a:cubicBezTo>
                    <a:pt x="3752" y="1301"/>
                    <a:pt x="3752" y="1301"/>
                    <a:pt x="3752" y="1301"/>
                  </a:cubicBezTo>
                  <a:cubicBezTo>
                    <a:pt x="3809" y="1195"/>
                    <a:pt x="3809" y="1195"/>
                    <a:pt x="3809" y="1195"/>
                  </a:cubicBezTo>
                  <a:cubicBezTo>
                    <a:pt x="3854" y="1195"/>
                    <a:pt x="3854" y="1195"/>
                    <a:pt x="3854" y="1195"/>
                  </a:cubicBezTo>
                  <a:cubicBezTo>
                    <a:pt x="3764" y="1345"/>
                    <a:pt x="3764" y="1345"/>
                    <a:pt x="3764" y="1345"/>
                  </a:cubicBezTo>
                  <a:cubicBezTo>
                    <a:pt x="3732" y="1406"/>
                    <a:pt x="3732" y="1406"/>
                    <a:pt x="3732" y="1406"/>
                  </a:cubicBezTo>
                  <a:cubicBezTo>
                    <a:pt x="3687" y="1406"/>
                    <a:pt x="3687" y="1406"/>
                    <a:pt x="3687" y="1406"/>
                  </a:cubicBezTo>
                  <a:cubicBezTo>
                    <a:pt x="3719" y="1348"/>
                    <a:pt x="3719" y="1348"/>
                    <a:pt x="3719" y="1348"/>
                  </a:cubicBezTo>
                  <a:cubicBezTo>
                    <a:pt x="3693" y="1195"/>
                    <a:pt x="3693" y="1195"/>
                    <a:pt x="3693" y="1195"/>
                  </a:cubicBezTo>
                  <a:cubicBezTo>
                    <a:pt x="3741" y="1195"/>
                    <a:pt x="3741" y="1195"/>
                    <a:pt x="3741" y="1195"/>
                  </a:cubicBezTo>
                  <a:cubicBezTo>
                    <a:pt x="3741" y="1195"/>
                    <a:pt x="3741" y="1195"/>
                    <a:pt x="3741" y="1195"/>
                  </a:cubicBezTo>
                  <a:close/>
                  <a:moveTo>
                    <a:pt x="3933" y="1145"/>
                  </a:moveTo>
                  <a:cubicBezTo>
                    <a:pt x="3899" y="1145"/>
                    <a:pt x="3899" y="1145"/>
                    <a:pt x="3899" y="1145"/>
                  </a:cubicBezTo>
                  <a:cubicBezTo>
                    <a:pt x="3902" y="1129"/>
                    <a:pt x="3902" y="1129"/>
                    <a:pt x="3902" y="1129"/>
                  </a:cubicBezTo>
                  <a:cubicBezTo>
                    <a:pt x="3990" y="1129"/>
                    <a:pt x="3990" y="1129"/>
                    <a:pt x="3990" y="1129"/>
                  </a:cubicBezTo>
                  <a:cubicBezTo>
                    <a:pt x="3987" y="1145"/>
                    <a:pt x="3987" y="1145"/>
                    <a:pt x="3987" y="1145"/>
                  </a:cubicBezTo>
                  <a:cubicBezTo>
                    <a:pt x="3953" y="1145"/>
                    <a:pt x="3953" y="1145"/>
                    <a:pt x="3953" y="1145"/>
                  </a:cubicBezTo>
                  <a:cubicBezTo>
                    <a:pt x="3936" y="1225"/>
                    <a:pt x="3936" y="1225"/>
                    <a:pt x="3936" y="1225"/>
                  </a:cubicBezTo>
                  <a:cubicBezTo>
                    <a:pt x="3916" y="1225"/>
                    <a:pt x="3916" y="1225"/>
                    <a:pt x="3916" y="1225"/>
                  </a:cubicBezTo>
                  <a:cubicBezTo>
                    <a:pt x="3933" y="1145"/>
                    <a:pt x="3933" y="1145"/>
                    <a:pt x="3933" y="1145"/>
                  </a:cubicBezTo>
                  <a:cubicBezTo>
                    <a:pt x="3933" y="1145"/>
                    <a:pt x="3933" y="1145"/>
                    <a:pt x="3933" y="1145"/>
                  </a:cubicBezTo>
                  <a:close/>
                  <a:moveTo>
                    <a:pt x="3999" y="1129"/>
                  </a:moveTo>
                  <a:cubicBezTo>
                    <a:pt x="4031" y="1129"/>
                    <a:pt x="4031" y="1129"/>
                    <a:pt x="4031" y="1129"/>
                  </a:cubicBezTo>
                  <a:cubicBezTo>
                    <a:pt x="4036" y="1200"/>
                    <a:pt x="4036" y="1200"/>
                    <a:pt x="4036" y="1200"/>
                  </a:cubicBezTo>
                  <a:cubicBezTo>
                    <a:pt x="4072" y="1129"/>
                    <a:pt x="4072" y="1129"/>
                    <a:pt x="4072" y="1129"/>
                  </a:cubicBezTo>
                  <a:cubicBezTo>
                    <a:pt x="4103" y="1129"/>
                    <a:pt x="4103" y="1129"/>
                    <a:pt x="4103" y="1129"/>
                  </a:cubicBezTo>
                  <a:cubicBezTo>
                    <a:pt x="4083" y="1225"/>
                    <a:pt x="4083" y="1225"/>
                    <a:pt x="4083" y="1225"/>
                  </a:cubicBezTo>
                  <a:cubicBezTo>
                    <a:pt x="4063" y="1225"/>
                    <a:pt x="4063" y="1225"/>
                    <a:pt x="4063" y="1225"/>
                  </a:cubicBezTo>
                  <a:cubicBezTo>
                    <a:pt x="4080" y="1143"/>
                    <a:pt x="4080" y="1143"/>
                    <a:pt x="4080" y="1143"/>
                  </a:cubicBezTo>
                  <a:cubicBezTo>
                    <a:pt x="4038" y="1225"/>
                    <a:pt x="4038" y="1225"/>
                    <a:pt x="4038" y="1225"/>
                  </a:cubicBezTo>
                  <a:cubicBezTo>
                    <a:pt x="4021" y="1225"/>
                    <a:pt x="4021" y="1225"/>
                    <a:pt x="4021" y="1225"/>
                  </a:cubicBezTo>
                  <a:cubicBezTo>
                    <a:pt x="4014" y="1143"/>
                    <a:pt x="4014" y="1143"/>
                    <a:pt x="4014" y="1143"/>
                  </a:cubicBezTo>
                  <a:cubicBezTo>
                    <a:pt x="3997" y="1225"/>
                    <a:pt x="3997" y="1225"/>
                    <a:pt x="3997" y="1225"/>
                  </a:cubicBezTo>
                  <a:cubicBezTo>
                    <a:pt x="3978" y="1225"/>
                    <a:pt x="3978" y="1225"/>
                    <a:pt x="3978" y="1225"/>
                  </a:cubicBezTo>
                  <a:cubicBezTo>
                    <a:pt x="3999" y="1129"/>
                    <a:pt x="3999" y="1129"/>
                    <a:pt x="3999" y="1129"/>
                  </a:cubicBezTo>
                  <a:cubicBezTo>
                    <a:pt x="3999" y="1129"/>
                    <a:pt x="3999" y="1129"/>
                    <a:pt x="3999" y="112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1" name="Freeform 9"/>
            <p:cNvSpPr>
              <a:spLocks noEditPoints="1"/>
            </p:cNvSpPr>
            <p:nvPr userDrawn="1"/>
          </p:nvSpPr>
          <p:spPr bwMode="gray">
            <a:xfrm>
              <a:off x="68" y="0"/>
              <a:ext cx="1723" cy="964"/>
            </a:xfrm>
            <a:custGeom>
              <a:avLst/>
              <a:gdLst>
                <a:gd name="T0" fmla="*/ 231 w 2268"/>
                <a:gd name="T1" fmla="*/ 327 h 1269"/>
                <a:gd name="T2" fmla="*/ 0 w 2268"/>
                <a:gd name="T3" fmla="*/ 327 h 1269"/>
                <a:gd name="T4" fmla="*/ 0 w 2268"/>
                <a:gd name="T5" fmla="*/ 0 h 1269"/>
                <a:gd name="T6" fmla="*/ 231 w 2268"/>
                <a:gd name="T7" fmla="*/ 0 h 1269"/>
                <a:gd name="T8" fmla="*/ 231 w 2268"/>
                <a:gd name="T9" fmla="*/ 327 h 1269"/>
                <a:gd name="T10" fmla="*/ 2268 w 2268"/>
                <a:gd name="T11" fmla="*/ 0 h 1269"/>
                <a:gd name="T12" fmla="*/ 2036 w 2268"/>
                <a:gd name="T13" fmla="*/ 0 h 1269"/>
                <a:gd name="T14" fmla="*/ 2036 w 2268"/>
                <a:gd name="T15" fmla="*/ 327 h 1269"/>
                <a:gd name="T16" fmla="*/ 2268 w 2268"/>
                <a:gd name="T17" fmla="*/ 327 h 1269"/>
                <a:gd name="T18" fmla="*/ 2268 w 2268"/>
                <a:gd name="T19" fmla="*/ 0 h 1269"/>
                <a:gd name="T20" fmla="*/ 231 w 2268"/>
                <a:gd name="T21" fmla="*/ 942 h 1269"/>
                <a:gd name="T22" fmla="*/ 0 w 2268"/>
                <a:gd name="T23" fmla="*/ 942 h 1269"/>
                <a:gd name="T24" fmla="*/ 0 w 2268"/>
                <a:gd name="T25" fmla="*/ 1269 h 1269"/>
                <a:gd name="T26" fmla="*/ 231 w 2268"/>
                <a:gd name="T27" fmla="*/ 1269 h 1269"/>
                <a:gd name="T28" fmla="*/ 231 w 2268"/>
                <a:gd name="T29" fmla="*/ 942 h 1269"/>
                <a:gd name="T30" fmla="*/ 2268 w 2268"/>
                <a:gd name="T31" fmla="*/ 942 h 1269"/>
                <a:gd name="T32" fmla="*/ 2036 w 2268"/>
                <a:gd name="T33" fmla="*/ 942 h 1269"/>
                <a:gd name="T34" fmla="*/ 2036 w 2268"/>
                <a:gd name="T35" fmla="*/ 1269 h 1269"/>
                <a:gd name="T36" fmla="*/ 2268 w 2268"/>
                <a:gd name="T37" fmla="*/ 1269 h 1269"/>
                <a:gd name="T38" fmla="*/ 2268 w 2268"/>
                <a:gd name="T39" fmla="*/ 942 h 12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68"/>
                <a:gd name="T61" fmla="*/ 0 h 1269"/>
                <a:gd name="T62" fmla="*/ 2268 w 2268"/>
                <a:gd name="T63" fmla="*/ 1269 h 12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68" h="1269">
                  <a:moveTo>
                    <a:pt x="231" y="327"/>
                  </a:moveTo>
                  <a:lnTo>
                    <a:pt x="0" y="327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27"/>
                  </a:lnTo>
                  <a:close/>
                  <a:moveTo>
                    <a:pt x="2268" y="0"/>
                  </a:moveTo>
                  <a:lnTo>
                    <a:pt x="2036" y="0"/>
                  </a:lnTo>
                  <a:lnTo>
                    <a:pt x="2036" y="327"/>
                  </a:lnTo>
                  <a:lnTo>
                    <a:pt x="2268" y="327"/>
                  </a:lnTo>
                  <a:lnTo>
                    <a:pt x="2268" y="0"/>
                  </a:lnTo>
                  <a:close/>
                  <a:moveTo>
                    <a:pt x="231" y="942"/>
                  </a:moveTo>
                  <a:lnTo>
                    <a:pt x="0" y="942"/>
                  </a:lnTo>
                  <a:lnTo>
                    <a:pt x="0" y="1269"/>
                  </a:lnTo>
                  <a:lnTo>
                    <a:pt x="231" y="1269"/>
                  </a:lnTo>
                  <a:lnTo>
                    <a:pt x="231" y="942"/>
                  </a:lnTo>
                  <a:close/>
                  <a:moveTo>
                    <a:pt x="2268" y="942"/>
                  </a:moveTo>
                  <a:lnTo>
                    <a:pt x="2036" y="942"/>
                  </a:lnTo>
                  <a:lnTo>
                    <a:pt x="2036" y="1269"/>
                  </a:lnTo>
                  <a:lnTo>
                    <a:pt x="2268" y="1269"/>
                  </a:lnTo>
                  <a:lnTo>
                    <a:pt x="2268" y="94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0" name="Title 9"/>
          <p:cNvSpPr>
            <a:spLocks noGrp="1"/>
          </p:cNvSpPr>
          <p:nvPr>
            <p:ph type="title"/>
          </p:nvPr>
        </p:nvSpPr>
        <p:spPr bwMode="gray">
          <a:xfrm>
            <a:off x="5025008" y="2492896"/>
            <a:ext cx="4536504" cy="2232248"/>
          </a:xfrm>
          <a:noFill/>
          <a:ln w="9525">
            <a:noFill/>
            <a:miter lim="800000"/>
            <a:headEnd/>
            <a:tailEnd/>
          </a:ln>
        </p:spPr>
        <p:txBody>
          <a:bodyPr anchor="t">
            <a:noAutofit/>
          </a:bodyPr>
          <a:lstStyle>
            <a:lvl1pPr algn="r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 bwMode="gray">
          <a:xfrm>
            <a:off x="5025008" y="5013176"/>
            <a:ext cx="453650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noAutofit/>
          </a:bodyPr>
          <a:lstStyle>
            <a:lvl1pPr marL="342900" indent="-342900" algn="r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defRPr lang="en-US" sz="1200" b="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tt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8"/>
          <p:cNvGrpSpPr>
            <a:grpSpLocks/>
          </p:cNvGrpSpPr>
          <p:nvPr userDrawn="1"/>
        </p:nvGrpSpPr>
        <p:grpSpPr bwMode="auto">
          <a:xfrm>
            <a:off x="176213" y="0"/>
            <a:ext cx="963612" cy="695325"/>
            <a:chOff x="175518" y="0"/>
            <a:chExt cx="963613" cy="695325"/>
          </a:xfrm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gray">
            <a:xfrm>
              <a:off x="286643" y="215900"/>
              <a:ext cx="700088" cy="271463"/>
            </a:xfrm>
            <a:custGeom>
              <a:avLst/>
              <a:gdLst/>
              <a:ahLst/>
              <a:cxnLst>
                <a:cxn ang="0">
                  <a:pos x="6130" y="2584"/>
                </a:cxn>
                <a:cxn ang="0">
                  <a:pos x="6106" y="2594"/>
                </a:cxn>
                <a:cxn ang="0">
                  <a:pos x="5549" y="2661"/>
                </a:cxn>
                <a:cxn ang="0">
                  <a:pos x="5025" y="2423"/>
                </a:cxn>
                <a:cxn ang="0">
                  <a:pos x="4926" y="2101"/>
                </a:cxn>
                <a:cxn ang="0">
                  <a:pos x="4756" y="2101"/>
                </a:cxn>
                <a:cxn ang="0">
                  <a:pos x="4625" y="2625"/>
                </a:cxn>
                <a:cxn ang="0">
                  <a:pos x="4182" y="2625"/>
                </a:cxn>
                <a:cxn ang="0">
                  <a:pos x="4338" y="2101"/>
                </a:cxn>
                <a:cxn ang="0">
                  <a:pos x="4197" y="2101"/>
                </a:cxn>
                <a:cxn ang="0">
                  <a:pos x="3859" y="2625"/>
                </a:cxn>
                <a:cxn ang="0">
                  <a:pos x="3503" y="2625"/>
                </a:cxn>
                <a:cxn ang="0">
                  <a:pos x="3471" y="2101"/>
                </a:cxn>
                <a:cxn ang="0">
                  <a:pos x="3314" y="2101"/>
                </a:cxn>
                <a:cxn ang="0">
                  <a:pos x="3159" y="2625"/>
                </a:cxn>
                <a:cxn ang="0">
                  <a:pos x="2780" y="2625"/>
                </a:cxn>
                <a:cxn ang="0">
                  <a:pos x="2940" y="2101"/>
                </a:cxn>
                <a:cxn ang="0">
                  <a:pos x="2047" y="2101"/>
                </a:cxn>
                <a:cxn ang="0">
                  <a:pos x="2047" y="2093"/>
                </a:cxn>
                <a:cxn ang="0">
                  <a:pos x="1888" y="2626"/>
                </a:cxn>
                <a:cxn ang="0">
                  <a:pos x="1484" y="2626"/>
                </a:cxn>
                <a:cxn ang="0">
                  <a:pos x="1642" y="2101"/>
                </a:cxn>
                <a:cxn ang="0">
                  <a:pos x="1148" y="2101"/>
                </a:cxn>
                <a:cxn ang="0">
                  <a:pos x="1394" y="2626"/>
                </a:cxn>
                <a:cxn ang="0">
                  <a:pos x="927" y="2626"/>
                </a:cxn>
                <a:cxn ang="0">
                  <a:pos x="715" y="2101"/>
                </a:cxn>
                <a:cxn ang="0">
                  <a:pos x="588" y="2101"/>
                </a:cxn>
                <a:cxn ang="0">
                  <a:pos x="442" y="2583"/>
                </a:cxn>
                <a:cxn ang="0">
                  <a:pos x="434" y="2626"/>
                </a:cxn>
                <a:cxn ang="0">
                  <a:pos x="0" y="2626"/>
                </a:cxn>
                <a:cxn ang="0">
                  <a:pos x="397" y="1303"/>
                </a:cxn>
                <a:cxn ang="0">
                  <a:pos x="397" y="0"/>
                </a:cxn>
                <a:cxn ang="0">
                  <a:pos x="1888" y="0"/>
                </a:cxn>
                <a:cxn ang="0">
                  <a:pos x="1888" y="1287"/>
                </a:cxn>
                <a:cxn ang="0">
                  <a:pos x="1944" y="1098"/>
                </a:cxn>
                <a:cxn ang="0">
                  <a:pos x="2047" y="1098"/>
                </a:cxn>
                <a:cxn ang="0">
                  <a:pos x="2047" y="0"/>
                </a:cxn>
                <a:cxn ang="0">
                  <a:pos x="3534" y="0"/>
                </a:cxn>
                <a:cxn ang="0">
                  <a:pos x="3534" y="1098"/>
                </a:cxn>
                <a:cxn ang="0">
                  <a:pos x="3694" y="1098"/>
                </a:cxn>
                <a:cxn ang="0">
                  <a:pos x="3694" y="0"/>
                </a:cxn>
                <a:cxn ang="0">
                  <a:pos x="5180" y="0"/>
                </a:cxn>
                <a:cxn ang="0">
                  <a:pos x="5180" y="1388"/>
                </a:cxn>
                <a:cxn ang="0">
                  <a:pos x="5340" y="1222"/>
                </a:cxn>
                <a:cxn ang="0">
                  <a:pos x="5340" y="0"/>
                </a:cxn>
                <a:cxn ang="0">
                  <a:pos x="6827" y="0"/>
                </a:cxn>
                <a:cxn ang="0">
                  <a:pos x="6827" y="2101"/>
                </a:cxn>
                <a:cxn ang="0">
                  <a:pos x="6266" y="2101"/>
                </a:cxn>
                <a:cxn ang="0">
                  <a:pos x="6130" y="2584"/>
                </a:cxn>
                <a:cxn ang="0">
                  <a:pos x="5342" y="2101"/>
                </a:cxn>
                <a:cxn ang="0">
                  <a:pos x="5386" y="2264"/>
                </a:cxn>
                <a:cxn ang="0">
                  <a:pos x="5610" y="2349"/>
                </a:cxn>
                <a:cxn ang="0">
                  <a:pos x="5788" y="2330"/>
                </a:cxn>
                <a:cxn ang="0">
                  <a:pos x="5861" y="2101"/>
                </a:cxn>
                <a:cxn ang="0">
                  <a:pos x="5342" y="2101"/>
                </a:cxn>
              </a:cxnLst>
              <a:rect l="0" t="0" r="r" b="b"/>
              <a:pathLst>
                <a:path w="6827" h="2661">
                  <a:moveTo>
                    <a:pt x="6130" y="2584"/>
                  </a:moveTo>
                  <a:cubicBezTo>
                    <a:pt x="6106" y="2594"/>
                    <a:pt x="6106" y="2594"/>
                    <a:pt x="6106" y="2594"/>
                  </a:cubicBezTo>
                  <a:cubicBezTo>
                    <a:pt x="6010" y="2632"/>
                    <a:pt x="5728" y="2661"/>
                    <a:pt x="5549" y="2661"/>
                  </a:cubicBezTo>
                  <a:cubicBezTo>
                    <a:pt x="5381" y="2661"/>
                    <a:pt x="5156" y="2599"/>
                    <a:pt x="5025" y="2423"/>
                  </a:cubicBezTo>
                  <a:cubicBezTo>
                    <a:pt x="4975" y="2355"/>
                    <a:pt x="4927" y="2250"/>
                    <a:pt x="4926" y="2101"/>
                  </a:cubicBezTo>
                  <a:cubicBezTo>
                    <a:pt x="4756" y="2101"/>
                    <a:pt x="4756" y="2101"/>
                    <a:pt x="4756" y="2101"/>
                  </a:cubicBezTo>
                  <a:cubicBezTo>
                    <a:pt x="4625" y="2625"/>
                    <a:pt x="4625" y="2625"/>
                    <a:pt x="4625" y="2625"/>
                  </a:cubicBezTo>
                  <a:cubicBezTo>
                    <a:pt x="4182" y="2625"/>
                    <a:pt x="4182" y="2625"/>
                    <a:pt x="4182" y="2625"/>
                  </a:cubicBezTo>
                  <a:cubicBezTo>
                    <a:pt x="4338" y="2101"/>
                    <a:pt x="4338" y="2101"/>
                    <a:pt x="4338" y="2101"/>
                  </a:cubicBezTo>
                  <a:cubicBezTo>
                    <a:pt x="4197" y="2101"/>
                    <a:pt x="4197" y="2101"/>
                    <a:pt x="4197" y="2101"/>
                  </a:cubicBezTo>
                  <a:cubicBezTo>
                    <a:pt x="3859" y="2625"/>
                    <a:pt x="3859" y="2625"/>
                    <a:pt x="3859" y="2625"/>
                  </a:cubicBezTo>
                  <a:cubicBezTo>
                    <a:pt x="3503" y="2625"/>
                    <a:pt x="3503" y="2625"/>
                    <a:pt x="3503" y="2625"/>
                  </a:cubicBezTo>
                  <a:cubicBezTo>
                    <a:pt x="3471" y="2101"/>
                    <a:pt x="3471" y="2101"/>
                    <a:pt x="3471" y="2101"/>
                  </a:cubicBezTo>
                  <a:cubicBezTo>
                    <a:pt x="3314" y="2101"/>
                    <a:pt x="3314" y="2101"/>
                    <a:pt x="3314" y="2101"/>
                  </a:cubicBezTo>
                  <a:cubicBezTo>
                    <a:pt x="3159" y="2625"/>
                    <a:pt x="3159" y="2625"/>
                    <a:pt x="3159" y="2625"/>
                  </a:cubicBezTo>
                  <a:cubicBezTo>
                    <a:pt x="2780" y="2625"/>
                    <a:pt x="2780" y="2625"/>
                    <a:pt x="2780" y="2625"/>
                  </a:cubicBezTo>
                  <a:cubicBezTo>
                    <a:pt x="2940" y="2101"/>
                    <a:pt x="2940" y="2101"/>
                    <a:pt x="2940" y="2101"/>
                  </a:cubicBezTo>
                  <a:cubicBezTo>
                    <a:pt x="2047" y="2101"/>
                    <a:pt x="2047" y="2101"/>
                    <a:pt x="2047" y="2101"/>
                  </a:cubicBezTo>
                  <a:cubicBezTo>
                    <a:pt x="2047" y="2093"/>
                    <a:pt x="2047" y="2093"/>
                    <a:pt x="2047" y="2093"/>
                  </a:cubicBezTo>
                  <a:cubicBezTo>
                    <a:pt x="1888" y="2626"/>
                    <a:pt x="1888" y="2626"/>
                    <a:pt x="1888" y="2626"/>
                  </a:cubicBezTo>
                  <a:cubicBezTo>
                    <a:pt x="1484" y="2626"/>
                    <a:pt x="1484" y="2626"/>
                    <a:pt x="1484" y="2626"/>
                  </a:cubicBezTo>
                  <a:cubicBezTo>
                    <a:pt x="1642" y="2101"/>
                    <a:pt x="1642" y="2101"/>
                    <a:pt x="1642" y="2101"/>
                  </a:cubicBezTo>
                  <a:cubicBezTo>
                    <a:pt x="1148" y="2101"/>
                    <a:pt x="1148" y="2101"/>
                    <a:pt x="1148" y="2101"/>
                  </a:cubicBezTo>
                  <a:cubicBezTo>
                    <a:pt x="1394" y="2626"/>
                    <a:pt x="1394" y="2626"/>
                    <a:pt x="1394" y="2626"/>
                  </a:cubicBezTo>
                  <a:cubicBezTo>
                    <a:pt x="927" y="2626"/>
                    <a:pt x="927" y="2626"/>
                    <a:pt x="927" y="2626"/>
                  </a:cubicBezTo>
                  <a:cubicBezTo>
                    <a:pt x="715" y="2101"/>
                    <a:pt x="715" y="2101"/>
                    <a:pt x="715" y="2101"/>
                  </a:cubicBezTo>
                  <a:cubicBezTo>
                    <a:pt x="588" y="2101"/>
                    <a:pt x="588" y="2101"/>
                    <a:pt x="588" y="2101"/>
                  </a:cubicBezTo>
                  <a:cubicBezTo>
                    <a:pt x="509" y="2359"/>
                    <a:pt x="447" y="2567"/>
                    <a:pt x="442" y="2583"/>
                  </a:cubicBezTo>
                  <a:cubicBezTo>
                    <a:pt x="434" y="2626"/>
                    <a:pt x="434" y="2626"/>
                    <a:pt x="434" y="2626"/>
                  </a:cubicBezTo>
                  <a:cubicBezTo>
                    <a:pt x="0" y="2626"/>
                    <a:pt x="0" y="2626"/>
                    <a:pt x="0" y="2626"/>
                  </a:cubicBezTo>
                  <a:cubicBezTo>
                    <a:pt x="397" y="1303"/>
                    <a:pt x="397" y="1303"/>
                    <a:pt x="397" y="1303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1888" y="0"/>
                    <a:pt x="1888" y="0"/>
                    <a:pt x="1888" y="0"/>
                  </a:cubicBezTo>
                  <a:cubicBezTo>
                    <a:pt x="1888" y="1287"/>
                    <a:pt x="1888" y="1287"/>
                    <a:pt x="1888" y="1287"/>
                  </a:cubicBezTo>
                  <a:cubicBezTo>
                    <a:pt x="1944" y="1098"/>
                    <a:pt x="1944" y="1098"/>
                    <a:pt x="1944" y="1098"/>
                  </a:cubicBezTo>
                  <a:cubicBezTo>
                    <a:pt x="2047" y="1098"/>
                    <a:pt x="2047" y="1098"/>
                    <a:pt x="2047" y="1098"/>
                  </a:cubicBezTo>
                  <a:cubicBezTo>
                    <a:pt x="2047" y="0"/>
                    <a:pt x="2047" y="0"/>
                    <a:pt x="2047" y="0"/>
                  </a:cubicBezTo>
                  <a:cubicBezTo>
                    <a:pt x="3534" y="0"/>
                    <a:pt x="3534" y="0"/>
                    <a:pt x="3534" y="0"/>
                  </a:cubicBezTo>
                  <a:cubicBezTo>
                    <a:pt x="3534" y="1098"/>
                    <a:pt x="3534" y="1098"/>
                    <a:pt x="3534" y="1098"/>
                  </a:cubicBezTo>
                  <a:cubicBezTo>
                    <a:pt x="3694" y="1098"/>
                    <a:pt x="3694" y="1098"/>
                    <a:pt x="3694" y="1098"/>
                  </a:cubicBezTo>
                  <a:cubicBezTo>
                    <a:pt x="3694" y="0"/>
                    <a:pt x="3694" y="0"/>
                    <a:pt x="3694" y="0"/>
                  </a:cubicBezTo>
                  <a:cubicBezTo>
                    <a:pt x="5180" y="0"/>
                    <a:pt x="5180" y="0"/>
                    <a:pt x="5180" y="0"/>
                  </a:cubicBezTo>
                  <a:cubicBezTo>
                    <a:pt x="5180" y="1388"/>
                    <a:pt x="5180" y="1388"/>
                    <a:pt x="5180" y="1388"/>
                  </a:cubicBezTo>
                  <a:cubicBezTo>
                    <a:pt x="5231" y="1319"/>
                    <a:pt x="5285" y="1264"/>
                    <a:pt x="5340" y="1222"/>
                  </a:cubicBezTo>
                  <a:cubicBezTo>
                    <a:pt x="5340" y="0"/>
                    <a:pt x="5340" y="0"/>
                    <a:pt x="5340" y="0"/>
                  </a:cubicBezTo>
                  <a:cubicBezTo>
                    <a:pt x="6827" y="0"/>
                    <a:pt x="6827" y="0"/>
                    <a:pt x="6827" y="0"/>
                  </a:cubicBezTo>
                  <a:cubicBezTo>
                    <a:pt x="6827" y="2101"/>
                    <a:pt x="6827" y="2101"/>
                    <a:pt x="6827" y="2101"/>
                  </a:cubicBezTo>
                  <a:cubicBezTo>
                    <a:pt x="6266" y="2101"/>
                    <a:pt x="6266" y="2101"/>
                    <a:pt x="6266" y="2101"/>
                  </a:cubicBezTo>
                  <a:lnTo>
                    <a:pt x="6130" y="2584"/>
                  </a:lnTo>
                  <a:close/>
                  <a:moveTo>
                    <a:pt x="5342" y="2101"/>
                  </a:moveTo>
                  <a:cubicBezTo>
                    <a:pt x="5344" y="2169"/>
                    <a:pt x="5356" y="2226"/>
                    <a:pt x="5386" y="2264"/>
                  </a:cubicBezTo>
                  <a:cubicBezTo>
                    <a:pt x="5429" y="2321"/>
                    <a:pt x="5503" y="2349"/>
                    <a:pt x="5610" y="2349"/>
                  </a:cubicBezTo>
                  <a:cubicBezTo>
                    <a:pt x="5728" y="2349"/>
                    <a:pt x="5773" y="2336"/>
                    <a:pt x="5788" y="2330"/>
                  </a:cubicBezTo>
                  <a:cubicBezTo>
                    <a:pt x="5861" y="2101"/>
                    <a:pt x="5861" y="2101"/>
                    <a:pt x="5861" y="2101"/>
                  </a:cubicBezTo>
                  <a:lnTo>
                    <a:pt x="5342" y="2101"/>
                  </a:lnTo>
                  <a:close/>
                </a:path>
              </a:pathLst>
            </a:custGeom>
            <a:solidFill>
              <a:srgbClr val="00338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gray">
            <a:xfrm>
              <a:off x="294580" y="330200"/>
              <a:ext cx="650876" cy="152400"/>
            </a:xfrm>
            <a:custGeom>
              <a:avLst/>
              <a:gdLst/>
              <a:ahLst/>
              <a:cxnLst>
                <a:cxn ang="0">
                  <a:pos x="2581" y="459"/>
                </a:cxn>
                <a:cxn ang="0">
                  <a:pos x="2254" y="682"/>
                </a:cxn>
                <a:cxn ang="0">
                  <a:pos x="2000" y="681"/>
                </a:cxn>
                <a:cxn ang="0">
                  <a:pos x="2130" y="234"/>
                </a:cxn>
                <a:cxn ang="0">
                  <a:pos x="2581" y="459"/>
                </a:cxn>
                <a:cxn ang="0">
                  <a:pos x="749" y="30"/>
                </a:cxn>
                <a:cxn ang="0">
                  <a:pos x="427" y="30"/>
                </a:cxn>
                <a:cxn ang="0">
                  <a:pos x="0" y="1452"/>
                </a:cxn>
                <a:cxn ang="0">
                  <a:pos x="319" y="1452"/>
                </a:cxn>
                <a:cxn ang="0">
                  <a:pos x="749" y="30"/>
                </a:cxn>
                <a:cxn ang="0">
                  <a:pos x="1585" y="30"/>
                </a:cxn>
                <a:cxn ang="0">
                  <a:pos x="1194" y="30"/>
                </a:cxn>
                <a:cxn ang="0">
                  <a:pos x="571" y="658"/>
                </a:cxn>
                <a:cxn ang="0">
                  <a:pos x="571" y="657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892" y="1452"/>
                </a:cxn>
                <a:cxn ang="0">
                  <a:pos x="1239" y="1452"/>
                </a:cxn>
                <a:cxn ang="0">
                  <a:pos x="881" y="688"/>
                </a:cxn>
                <a:cxn ang="0">
                  <a:pos x="1585" y="30"/>
                </a:cxn>
                <a:cxn ang="0">
                  <a:pos x="2875" y="459"/>
                </a:cxn>
                <a:cxn ang="0">
                  <a:pos x="2275" y="30"/>
                </a:cxn>
                <a:cxn ang="0">
                  <a:pos x="1913" y="30"/>
                </a:cxn>
                <a:cxn ang="0">
                  <a:pos x="1484" y="1452"/>
                </a:cxn>
                <a:cxn ang="0">
                  <a:pos x="1777" y="1452"/>
                </a:cxn>
                <a:cxn ang="0">
                  <a:pos x="1945" y="890"/>
                </a:cxn>
                <a:cxn ang="0">
                  <a:pos x="2179" y="890"/>
                </a:cxn>
                <a:cxn ang="0">
                  <a:pos x="2875" y="459"/>
                </a:cxn>
                <a:cxn ang="0">
                  <a:pos x="4866" y="30"/>
                </a:cxn>
                <a:cxn ang="0">
                  <a:pos x="4400" y="30"/>
                </a:cxn>
                <a:cxn ang="0">
                  <a:pos x="3694" y="1259"/>
                </a:cxn>
                <a:cxn ang="0">
                  <a:pos x="3678" y="30"/>
                </a:cxn>
                <a:cxn ang="0">
                  <a:pos x="3216" y="30"/>
                </a:cxn>
                <a:cxn ang="0">
                  <a:pos x="2781" y="1451"/>
                </a:cxn>
                <a:cxn ang="0">
                  <a:pos x="3048" y="1451"/>
                </a:cxn>
                <a:cxn ang="0">
                  <a:pos x="3408" y="234"/>
                </a:cxn>
                <a:cxn ang="0">
                  <a:pos x="3482" y="1451"/>
                </a:cxn>
                <a:cxn ang="0">
                  <a:pos x="3758" y="1451"/>
                </a:cxn>
                <a:cxn ang="0">
                  <a:pos x="4544" y="234"/>
                </a:cxn>
                <a:cxn ang="0">
                  <a:pos x="4183" y="1451"/>
                </a:cxn>
                <a:cxn ang="0">
                  <a:pos x="4512" y="1451"/>
                </a:cxn>
                <a:cxn ang="0">
                  <a:pos x="4866" y="30"/>
                </a:cxn>
                <a:cxn ang="0">
                  <a:pos x="5792" y="0"/>
                </a:cxn>
                <a:cxn ang="0">
                  <a:pos x="4947" y="735"/>
                </a:cxn>
                <a:cxn ang="0">
                  <a:pos x="5478" y="1487"/>
                </a:cxn>
                <a:cxn ang="0">
                  <a:pos x="6015" y="1424"/>
                </a:cxn>
                <a:cxn ang="0">
                  <a:pos x="6217" y="706"/>
                </a:cxn>
                <a:cxn ang="0">
                  <a:pos x="5614" y="706"/>
                </a:cxn>
                <a:cxn ang="0">
                  <a:pos x="5547" y="920"/>
                </a:cxn>
                <a:cxn ang="0">
                  <a:pos x="5865" y="920"/>
                </a:cxn>
                <a:cxn ang="0">
                  <a:pos x="5766" y="1232"/>
                </a:cxn>
                <a:cxn ang="0">
                  <a:pos x="5540" y="1282"/>
                </a:cxn>
                <a:cxn ang="0">
                  <a:pos x="5254" y="727"/>
                </a:cxn>
                <a:cxn ang="0">
                  <a:pos x="5764" y="205"/>
                </a:cxn>
                <a:cxn ang="0">
                  <a:pos x="6001" y="451"/>
                </a:cxn>
                <a:cxn ang="0">
                  <a:pos x="5991" y="487"/>
                </a:cxn>
                <a:cxn ang="0">
                  <a:pos x="6284" y="487"/>
                </a:cxn>
                <a:cxn ang="0">
                  <a:pos x="5792" y="0"/>
                </a:cxn>
              </a:cxnLst>
              <a:rect l="0" t="0" r="r" b="b"/>
              <a:pathLst>
                <a:path w="6358" h="1487">
                  <a:moveTo>
                    <a:pt x="2581" y="459"/>
                  </a:moveTo>
                  <a:cubicBezTo>
                    <a:pt x="2533" y="604"/>
                    <a:pt x="2468" y="678"/>
                    <a:pt x="2254" y="682"/>
                  </a:cubicBezTo>
                  <a:cubicBezTo>
                    <a:pt x="2183" y="683"/>
                    <a:pt x="2106" y="681"/>
                    <a:pt x="2000" y="681"/>
                  </a:cubicBezTo>
                  <a:cubicBezTo>
                    <a:pt x="2130" y="234"/>
                    <a:pt x="2130" y="234"/>
                    <a:pt x="2130" y="234"/>
                  </a:cubicBezTo>
                  <a:cubicBezTo>
                    <a:pt x="2451" y="234"/>
                    <a:pt x="2665" y="208"/>
                    <a:pt x="2581" y="459"/>
                  </a:cubicBezTo>
                  <a:moveTo>
                    <a:pt x="749" y="30"/>
                  </a:moveTo>
                  <a:cubicBezTo>
                    <a:pt x="427" y="30"/>
                    <a:pt x="427" y="30"/>
                    <a:pt x="427" y="30"/>
                  </a:cubicBezTo>
                  <a:cubicBezTo>
                    <a:pt x="0" y="1452"/>
                    <a:pt x="0" y="1452"/>
                    <a:pt x="0" y="1452"/>
                  </a:cubicBezTo>
                  <a:cubicBezTo>
                    <a:pt x="319" y="1452"/>
                    <a:pt x="319" y="1452"/>
                    <a:pt x="319" y="1452"/>
                  </a:cubicBezTo>
                  <a:cubicBezTo>
                    <a:pt x="325" y="1422"/>
                    <a:pt x="749" y="30"/>
                    <a:pt x="749" y="30"/>
                  </a:cubicBezTo>
                  <a:moveTo>
                    <a:pt x="1585" y="30"/>
                  </a:moveTo>
                  <a:cubicBezTo>
                    <a:pt x="1194" y="30"/>
                    <a:pt x="1194" y="30"/>
                    <a:pt x="1194" y="30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7"/>
                    <a:pt x="571" y="657"/>
                    <a:pt x="571" y="657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892" y="1452"/>
                    <a:pt x="892" y="1452"/>
                    <a:pt x="892" y="1452"/>
                  </a:cubicBezTo>
                  <a:cubicBezTo>
                    <a:pt x="1239" y="1452"/>
                    <a:pt x="1239" y="1452"/>
                    <a:pt x="1239" y="1452"/>
                  </a:cubicBezTo>
                  <a:cubicBezTo>
                    <a:pt x="881" y="688"/>
                    <a:pt x="881" y="688"/>
                    <a:pt x="881" y="688"/>
                  </a:cubicBezTo>
                  <a:lnTo>
                    <a:pt x="1585" y="30"/>
                  </a:lnTo>
                  <a:close/>
                  <a:moveTo>
                    <a:pt x="2875" y="459"/>
                  </a:moveTo>
                  <a:cubicBezTo>
                    <a:pt x="2956" y="21"/>
                    <a:pt x="2603" y="26"/>
                    <a:pt x="2275" y="30"/>
                  </a:cubicBezTo>
                  <a:cubicBezTo>
                    <a:pt x="1913" y="30"/>
                    <a:pt x="1913" y="30"/>
                    <a:pt x="1913" y="30"/>
                  </a:cubicBezTo>
                  <a:cubicBezTo>
                    <a:pt x="1484" y="1452"/>
                    <a:pt x="1484" y="1452"/>
                    <a:pt x="1484" y="1452"/>
                  </a:cubicBezTo>
                  <a:cubicBezTo>
                    <a:pt x="1777" y="1452"/>
                    <a:pt x="1777" y="1452"/>
                    <a:pt x="1777" y="1452"/>
                  </a:cubicBezTo>
                  <a:cubicBezTo>
                    <a:pt x="1945" y="890"/>
                    <a:pt x="1945" y="890"/>
                    <a:pt x="1945" y="890"/>
                  </a:cubicBezTo>
                  <a:cubicBezTo>
                    <a:pt x="2179" y="890"/>
                    <a:pt x="2179" y="890"/>
                    <a:pt x="2179" y="890"/>
                  </a:cubicBezTo>
                  <a:cubicBezTo>
                    <a:pt x="2633" y="890"/>
                    <a:pt x="2833" y="689"/>
                    <a:pt x="2875" y="459"/>
                  </a:cubicBezTo>
                  <a:moveTo>
                    <a:pt x="4866" y="30"/>
                  </a:moveTo>
                  <a:cubicBezTo>
                    <a:pt x="4400" y="30"/>
                    <a:pt x="4400" y="30"/>
                    <a:pt x="4400" y="30"/>
                  </a:cubicBezTo>
                  <a:cubicBezTo>
                    <a:pt x="3832" y="817"/>
                    <a:pt x="3694" y="1259"/>
                    <a:pt x="3694" y="1259"/>
                  </a:cubicBezTo>
                  <a:cubicBezTo>
                    <a:pt x="3749" y="759"/>
                    <a:pt x="3678" y="30"/>
                    <a:pt x="3678" y="30"/>
                  </a:cubicBezTo>
                  <a:cubicBezTo>
                    <a:pt x="3216" y="30"/>
                    <a:pt x="3216" y="30"/>
                    <a:pt x="3216" y="30"/>
                  </a:cubicBezTo>
                  <a:cubicBezTo>
                    <a:pt x="2781" y="1451"/>
                    <a:pt x="2781" y="1451"/>
                    <a:pt x="2781" y="1451"/>
                  </a:cubicBezTo>
                  <a:cubicBezTo>
                    <a:pt x="3048" y="1451"/>
                    <a:pt x="3048" y="1451"/>
                    <a:pt x="3048" y="1451"/>
                  </a:cubicBezTo>
                  <a:cubicBezTo>
                    <a:pt x="3408" y="234"/>
                    <a:pt x="3408" y="234"/>
                    <a:pt x="3408" y="234"/>
                  </a:cubicBezTo>
                  <a:cubicBezTo>
                    <a:pt x="3482" y="1451"/>
                    <a:pt x="3482" y="1451"/>
                    <a:pt x="3482" y="1451"/>
                  </a:cubicBezTo>
                  <a:cubicBezTo>
                    <a:pt x="3758" y="1451"/>
                    <a:pt x="3758" y="1451"/>
                    <a:pt x="3758" y="1451"/>
                  </a:cubicBezTo>
                  <a:cubicBezTo>
                    <a:pt x="4544" y="234"/>
                    <a:pt x="4544" y="234"/>
                    <a:pt x="4544" y="234"/>
                  </a:cubicBezTo>
                  <a:cubicBezTo>
                    <a:pt x="4183" y="1451"/>
                    <a:pt x="4183" y="1451"/>
                    <a:pt x="4183" y="1451"/>
                  </a:cubicBezTo>
                  <a:cubicBezTo>
                    <a:pt x="4512" y="1451"/>
                    <a:pt x="4512" y="1451"/>
                    <a:pt x="4512" y="1451"/>
                  </a:cubicBezTo>
                  <a:lnTo>
                    <a:pt x="4866" y="30"/>
                  </a:lnTo>
                  <a:close/>
                  <a:moveTo>
                    <a:pt x="5792" y="0"/>
                  </a:moveTo>
                  <a:cubicBezTo>
                    <a:pt x="5506" y="0"/>
                    <a:pt x="5151" y="64"/>
                    <a:pt x="4947" y="735"/>
                  </a:cubicBezTo>
                  <a:cubicBezTo>
                    <a:pt x="4777" y="1296"/>
                    <a:pt x="5191" y="1487"/>
                    <a:pt x="5478" y="1487"/>
                  </a:cubicBezTo>
                  <a:cubicBezTo>
                    <a:pt x="5667" y="1487"/>
                    <a:pt x="5935" y="1455"/>
                    <a:pt x="6015" y="1424"/>
                  </a:cubicBezTo>
                  <a:cubicBezTo>
                    <a:pt x="6217" y="706"/>
                    <a:pt x="6217" y="706"/>
                    <a:pt x="6217" y="706"/>
                  </a:cubicBezTo>
                  <a:cubicBezTo>
                    <a:pt x="5614" y="706"/>
                    <a:pt x="5614" y="706"/>
                    <a:pt x="5614" y="706"/>
                  </a:cubicBezTo>
                  <a:cubicBezTo>
                    <a:pt x="5547" y="920"/>
                    <a:pt x="5547" y="920"/>
                    <a:pt x="5547" y="920"/>
                  </a:cubicBezTo>
                  <a:cubicBezTo>
                    <a:pt x="5865" y="920"/>
                    <a:pt x="5865" y="920"/>
                    <a:pt x="5865" y="920"/>
                  </a:cubicBezTo>
                  <a:cubicBezTo>
                    <a:pt x="5766" y="1232"/>
                    <a:pt x="5766" y="1232"/>
                    <a:pt x="5766" y="1232"/>
                  </a:cubicBezTo>
                  <a:cubicBezTo>
                    <a:pt x="5766" y="1232"/>
                    <a:pt x="5779" y="1281"/>
                    <a:pt x="5540" y="1282"/>
                  </a:cubicBezTo>
                  <a:cubicBezTo>
                    <a:pt x="5238" y="1283"/>
                    <a:pt x="5155" y="1072"/>
                    <a:pt x="5254" y="727"/>
                  </a:cubicBezTo>
                  <a:cubicBezTo>
                    <a:pt x="5346" y="407"/>
                    <a:pt x="5493" y="192"/>
                    <a:pt x="5764" y="205"/>
                  </a:cubicBezTo>
                  <a:cubicBezTo>
                    <a:pt x="5947" y="214"/>
                    <a:pt x="6052" y="282"/>
                    <a:pt x="6001" y="451"/>
                  </a:cubicBezTo>
                  <a:cubicBezTo>
                    <a:pt x="5998" y="463"/>
                    <a:pt x="5996" y="477"/>
                    <a:pt x="5991" y="487"/>
                  </a:cubicBezTo>
                  <a:cubicBezTo>
                    <a:pt x="6284" y="487"/>
                    <a:pt x="6284" y="487"/>
                    <a:pt x="6284" y="487"/>
                  </a:cubicBezTo>
                  <a:cubicBezTo>
                    <a:pt x="6358" y="270"/>
                    <a:pt x="6210" y="0"/>
                    <a:pt x="5792" y="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gray">
            <a:xfrm>
              <a:off x="175518" y="0"/>
              <a:ext cx="963613" cy="695325"/>
            </a:xfrm>
            <a:custGeom>
              <a:avLst/>
              <a:gdLst/>
              <a:ahLst/>
              <a:cxnLst>
                <a:cxn ang="0">
                  <a:pos x="607" y="136"/>
                </a:cxn>
                <a:cxn ang="0">
                  <a:pos x="511" y="136"/>
                </a:cxn>
                <a:cxn ang="0">
                  <a:pos x="511" y="0"/>
                </a:cxn>
                <a:cxn ang="0">
                  <a:pos x="607" y="0"/>
                </a:cxn>
                <a:cxn ang="0">
                  <a:pos x="607" y="136"/>
                </a:cxn>
                <a:cxn ang="0">
                  <a:pos x="607" y="302"/>
                </a:cxn>
                <a:cxn ang="0">
                  <a:pos x="511" y="302"/>
                </a:cxn>
                <a:cxn ang="0">
                  <a:pos x="511" y="438"/>
                </a:cxn>
                <a:cxn ang="0">
                  <a:pos x="607" y="438"/>
                </a:cxn>
                <a:cxn ang="0">
                  <a:pos x="607" y="302"/>
                </a:cxn>
                <a:cxn ang="0">
                  <a:pos x="96" y="0"/>
                </a:cxn>
                <a:cxn ang="0">
                  <a:pos x="0" y="0"/>
                </a:cxn>
                <a:cxn ang="0">
                  <a:pos x="0" y="136"/>
                </a:cxn>
                <a:cxn ang="0">
                  <a:pos x="96" y="136"/>
                </a:cxn>
                <a:cxn ang="0">
                  <a:pos x="96" y="0"/>
                </a:cxn>
                <a:cxn ang="0">
                  <a:pos x="96" y="302"/>
                </a:cxn>
                <a:cxn ang="0">
                  <a:pos x="0" y="302"/>
                </a:cxn>
                <a:cxn ang="0">
                  <a:pos x="0" y="438"/>
                </a:cxn>
                <a:cxn ang="0">
                  <a:pos x="96" y="438"/>
                </a:cxn>
                <a:cxn ang="0">
                  <a:pos x="96" y="302"/>
                </a:cxn>
              </a:cxnLst>
              <a:rect l="0" t="0" r="r" b="b"/>
              <a:pathLst>
                <a:path w="607" h="438">
                  <a:moveTo>
                    <a:pt x="607" y="136"/>
                  </a:moveTo>
                  <a:lnTo>
                    <a:pt x="511" y="136"/>
                  </a:lnTo>
                  <a:lnTo>
                    <a:pt x="511" y="0"/>
                  </a:lnTo>
                  <a:lnTo>
                    <a:pt x="607" y="0"/>
                  </a:lnTo>
                  <a:lnTo>
                    <a:pt x="607" y="136"/>
                  </a:lnTo>
                  <a:close/>
                  <a:moveTo>
                    <a:pt x="607" y="302"/>
                  </a:moveTo>
                  <a:lnTo>
                    <a:pt x="511" y="302"/>
                  </a:lnTo>
                  <a:lnTo>
                    <a:pt x="511" y="438"/>
                  </a:lnTo>
                  <a:lnTo>
                    <a:pt x="607" y="438"/>
                  </a:lnTo>
                  <a:lnTo>
                    <a:pt x="607" y="302"/>
                  </a:lnTo>
                  <a:close/>
                  <a:moveTo>
                    <a:pt x="96" y="0"/>
                  </a:moveTo>
                  <a:lnTo>
                    <a:pt x="0" y="0"/>
                  </a:lnTo>
                  <a:lnTo>
                    <a:pt x="0" y="136"/>
                  </a:lnTo>
                  <a:lnTo>
                    <a:pt x="96" y="136"/>
                  </a:lnTo>
                  <a:lnTo>
                    <a:pt x="96" y="0"/>
                  </a:lnTo>
                  <a:close/>
                  <a:moveTo>
                    <a:pt x="96" y="302"/>
                  </a:moveTo>
                  <a:lnTo>
                    <a:pt x="0" y="302"/>
                  </a:lnTo>
                  <a:lnTo>
                    <a:pt x="0" y="438"/>
                  </a:lnTo>
                  <a:lnTo>
                    <a:pt x="96" y="438"/>
                  </a:lnTo>
                  <a:lnTo>
                    <a:pt x="96" y="30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22" name="Text Placeholder 4"/>
          <p:cNvSpPr>
            <a:spLocks noGrp="1"/>
          </p:cNvSpPr>
          <p:nvPr>
            <p:ph type="body" sz="quarter" idx="15"/>
          </p:nvPr>
        </p:nvSpPr>
        <p:spPr bwMode="gray">
          <a:xfrm>
            <a:off x="2289175" y="6421438"/>
            <a:ext cx="2591818" cy="175914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400" b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5pPr>
            <a:lvl6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4"/>
          </p:nvPr>
        </p:nvSpPr>
        <p:spPr bwMode="gray">
          <a:xfrm>
            <a:off x="273050" y="6421438"/>
            <a:ext cx="1727200" cy="175914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400" b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5pPr>
            <a:lvl6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273052" y="1557342"/>
            <a:ext cx="4607941" cy="4535487"/>
          </a:xfrm>
          <a:prstGeom prst="rect">
            <a:avLst/>
          </a:prstGeom>
        </p:spPr>
        <p:txBody>
          <a:bodyPr/>
          <a:lstStyle>
            <a:lvl1pPr>
              <a:tabLst>
                <a:tab pos="4572000" algn="r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tabLst>
                <a:tab pos="4572000" algn="r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buClrTx/>
              <a:tabLst>
                <a:tab pos="4572000" algn="r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buClrTx/>
              <a:tabLst>
                <a:tab pos="4572000" algn="r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buClrTx/>
              <a:tabLst>
                <a:tab pos="4572000" algn="r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/>
          </p:nvPr>
        </p:nvSpPr>
        <p:spPr bwMode="gray">
          <a:xfrm>
            <a:off x="5169026" y="1557342"/>
            <a:ext cx="4455989" cy="4535487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lIns="72000" tIns="72000" rIns="72000" bIns="72000">
            <a:no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sz="700">
                <a:solidFill>
                  <a:srgbClr val="00338D"/>
                </a:solidFill>
                <a:latin typeface="+mn-lt"/>
                <a:cs typeface="Times New Roman" pitchFamily="18" charset="0"/>
              </a:defRPr>
            </a:lvl1pPr>
            <a:lvl2pPr>
              <a:lnSpc>
                <a:spcPct val="100000"/>
              </a:lnSpc>
              <a:spcBef>
                <a:spcPts val="400"/>
              </a:spcBef>
              <a:defRPr sz="700">
                <a:solidFill>
                  <a:srgbClr val="00338D"/>
                </a:solidFill>
                <a:latin typeface="+mn-lt"/>
                <a:cs typeface="Times New Roman" pitchFamily="18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buClrTx/>
              <a:defRPr sz="700">
                <a:solidFill>
                  <a:srgbClr val="00338D"/>
                </a:solidFill>
                <a:latin typeface="+mn-lt"/>
                <a:cs typeface="Times New Roman" pitchFamily="18" charset="0"/>
              </a:defRPr>
            </a:lvl3pPr>
            <a:lvl4pPr>
              <a:lnSpc>
                <a:spcPct val="100000"/>
              </a:lnSpc>
              <a:spcBef>
                <a:spcPts val="400"/>
              </a:spcBef>
              <a:buClrTx/>
              <a:defRPr sz="700">
                <a:solidFill>
                  <a:srgbClr val="00338D"/>
                </a:solidFill>
                <a:latin typeface="+mn-lt"/>
                <a:cs typeface="Times New Roman" pitchFamily="18" charset="0"/>
              </a:defRPr>
            </a:lvl4pPr>
            <a:lvl5pPr>
              <a:lnSpc>
                <a:spcPct val="100000"/>
              </a:lnSpc>
              <a:spcBef>
                <a:spcPts val="400"/>
              </a:spcBef>
              <a:buClrTx/>
              <a:defRPr sz="700">
                <a:solidFill>
                  <a:srgbClr val="00338D"/>
                </a:solidFill>
                <a:latin typeface="+mn-lt"/>
                <a:cs typeface="Times New Roman" pitchFamily="18" charset="0"/>
              </a:defRPr>
            </a:lvl5pPr>
            <a:lvl6pPr>
              <a:lnSpc>
                <a:spcPct val="100000"/>
              </a:lnSpc>
              <a:spcBef>
                <a:spcPts val="336"/>
              </a:spcBef>
              <a:buClrTx/>
              <a:defRPr sz="700" baseline="0">
                <a:solidFill>
                  <a:srgbClr val="00338D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336"/>
              </a:spcBef>
              <a:buClrTx/>
              <a:defRPr sz="700" baseline="0">
                <a:solidFill>
                  <a:srgbClr val="00338D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336"/>
              </a:spcBef>
              <a:buClrTx/>
              <a:defRPr sz="700" baseline="0">
                <a:solidFill>
                  <a:srgbClr val="00338D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336"/>
              </a:spcBef>
              <a:buClrTx/>
              <a:defRPr sz="700" baseline="0">
                <a:solidFill>
                  <a:srgbClr val="00338D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13"/>
          </p:nvPr>
        </p:nvSpPr>
        <p:spPr bwMode="gray">
          <a:xfrm>
            <a:off x="2527226" y="548684"/>
            <a:ext cx="1345654" cy="50482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5pPr>
            <a:lvl6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2"/>
          </p:nvPr>
        </p:nvSpPr>
        <p:spPr bwMode="gray">
          <a:xfrm>
            <a:off x="1136578" y="548684"/>
            <a:ext cx="1390650" cy="50482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 b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5pPr>
            <a:lvl6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endix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bgs_grid_report_apndx" hidden="1"/>
          <p:cNvGrpSpPr>
            <a:grpSpLocks/>
          </p:cNvGrpSpPr>
          <p:nvPr userDrawn="1"/>
        </p:nvGrpSpPr>
        <p:grpSpPr bwMode="auto">
          <a:xfrm>
            <a:off x="269875" y="1193800"/>
            <a:ext cx="9363075" cy="4895850"/>
            <a:chOff x="269875" y="1193800"/>
            <a:chExt cx="9363075" cy="4896000"/>
          </a:xfrm>
        </p:grpSpPr>
        <p:grpSp>
          <p:nvGrpSpPr>
            <p:cNvPr id="4" name="Group 21"/>
            <p:cNvGrpSpPr>
              <a:grpSpLocks/>
            </p:cNvGrpSpPr>
            <p:nvPr userDrawn="1"/>
          </p:nvGrpSpPr>
          <p:grpSpPr bwMode="auto">
            <a:xfrm>
              <a:off x="269875" y="1193800"/>
              <a:ext cx="9356725" cy="4896000"/>
              <a:chOff x="269875" y="1193800"/>
              <a:chExt cx="9356725" cy="4896000"/>
            </a:xfrm>
          </p:grpSpPr>
          <p:sp>
            <p:nvSpPr>
              <p:cNvPr id="6" name="Rectangle 18"/>
              <p:cNvSpPr>
                <a:spLocks noChangeArrowheads="1"/>
              </p:cNvSpPr>
              <p:nvPr userDrawn="1"/>
            </p:nvSpPr>
            <p:spPr bwMode="gray">
              <a:xfrm>
                <a:off x="269875" y="1193800"/>
                <a:ext cx="9356725" cy="4894413"/>
              </a:xfrm>
              <a:prstGeom prst="rect">
                <a:avLst/>
              </a:prstGeom>
              <a:noFill/>
              <a:ln w="6350" cap="flat" cmpd="sng" algn="ctr">
                <a:solidFill>
                  <a:srgbClr val="C84E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2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7" name="Rectangle 19"/>
              <p:cNvSpPr>
                <a:spLocks noChangeArrowheads="1"/>
              </p:cNvSpPr>
              <p:nvPr userDrawn="1"/>
            </p:nvSpPr>
            <p:spPr bwMode="gray">
              <a:xfrm>
                <a:off x="269875" y="3568773"/>
                <a:ext cx="9356725" cy="144467"/>
              </a:xfrm>
              <a:prstGeom prst="rect">
                <a:avLst/>
              </a:prstGeom>
              <a:noFill/>
              <a:ln w="6350" cap="flat" cmpd="sng" algn="ctr">
                <a:solidFill>
                  <a:srgbClr val="C84E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2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8" name="Rectangle 20"/>
              <p:cNvSpPr>
                <a:spLocks noChangeArrowheads="1"/>
              </p:cNvSpPr>
              <p:nvPr userDrawn="1"/>
            </p:nvSpPr>
            <p:spPr bwMode="gray">
              <a:xfrm>
                <a:off x="2501900" y="1193800"/>
                <a:ext cx="144463" cy="4896000"/>
              </a:xfrm>
              <a:prstGeom prst="rect">
                <a:avLst/>
              </a:prstGeom>
              <a:noFill/>
              <a:ln w="6350" cap="flat" cmpd="sng" algn="ctr">
                <a:solidFill>
                  <a:srgbClr val="C84E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2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9" name="Rectangle 22"/>
              <p:cNvSpPr>
                <a:spLocks noChangeArrowheads="1"/>
              </p:cNvSpPr>
              <p:nvPr userDrawn="1"/>
            </p:nvSpPr>
            <p:spPr bwMode="gray">
              <a:xfrm>
                <a:off x="4878388" y="1193800"/>
                <a:ext cx="142875" cy="4896000"/>
              </a:xfrm>
              <a:prstGeom prst="rect">
                <a:avLst/>
              </a:prstGeom>
              <a:noFill/>
              <a:ln w="6350" cap="flat" cmpd="sng" algn="ctr">
                <a:solidFill>
                  <a:srgbClr val="C84E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2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10" name="Rectangle 23"/>
              <p:cNvSpPr>
                <a:spLocks noChangeArrowheads="1"/>
              </p:cNvSpPr>
              <p:nvPr userDrawn="1"/>
            </p:nvSpPr>
            <p:spPr bwMode="gray">
              <a:xfrm>
                <a:off x="7251700" y="1193800"/>
                <a:ext cx="142875" cy="4896000"/>
              </a:xfrm>
              <a:prstGeom prst="rect">
                <a:avLst/>
              </a:prstGeom>
              <a:noFill/>
              <a:ln w="6350" cap="flat" cmpd="sng" algn="ctr">
                <a:solidFill>
                  <a:srgbClr val="C84E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200" dirty="0">
                  <a:solidFill>
                    <a:srgbClr val="000000"/>
                  </a:solidFill>
                  <a:latin typeface="+mn-lt"/>
                </a:endParaRPr>
              </a:p>
            </p:txBody>
          </p:sp>
        </p:grpSp>
        <p:sp>
          <p:nvSpPr>
            <p:cNvPr id="5" name="TextBox 4"/>
            <p:cNvSpPr txBox="1"/>
            <p:nvPr userDrawn="1"/>
          </p:nvSpPr>
          <p:spPr bwMode="gray">
            <a:xfrm>
              <a:off x="5889625" y="5969146"/>
              <a:ext cx="3743325" cy="107953"/>
            </a:xfrm>
            <a:prstGeom prst="rect">
              <a:avLst/>
            </a:prstGeom>
            <a:noFill/>
          </p:spPr>
          <p:txBody>
            <a:bodyPr lIns="0" tIns="0" rIns="0" bIns="0" anchor="b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700" dirty="0">
                  <a:solidFill>
                    <a:srgbClr val="C84E00"/>
                  </a:solidFill>
                  <a:latin typeface="+mn-lt"/>
                  <a:cs typeface="+mn-cs"/>
                </a:rPr>
                <a:t>Appendix layout grid: to remove go to slide Master select Grid object and delete</a:t>
              </a:r>
            </a:p>
          </p:txBody>
        </p:sp>
      </p:grpSp>
      <p:sp>
        <p:nvSpPr>
          <p:cNvPr id="12" name="Line top"/>
          <p:cNvSpPr>
            <a:spLocks noChangeShapeType="1"/>
          </p:cNvSpPr>
          <p:nvPr userDrawn="1"/>
        </p:nvSpPr>
        <p:spPr bwMode="gray">
          <a:xfrm>
            <a:off x="0" y="906463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3" name="Line bottom"/>
          <p:cNvSpPr>
            <a:spLocks noChangeShapeType="1"/>
          </p:cNvSpPr>
          <p:nvPr userDrawn="1"/>
        </p:nvSpPr>
        <p:spPr bwMode="gray">
          <a:xfrm>
            <a:off x="0" y="6381750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 userDrawn="1"/>
        </p:nvSpPr>
        <p:spPr bwMode="gray">
          <a:xfrm>
            <a:off x="0" y="547688"/>
            <a:ext cx="5062538" cy="5043487"/>
          </a:xfrm>
          <a:custGeom>
            <a:avLst/>
            <a:gdLst/>
            <a:ahLst/>
            <a:cxnLst>
              <a:cxn ang="0">
                <a:pos x="3189" y="0"/>
              </a:cxn>
              <a:cxn ang="0">
                <a:pos x="476" y="0"/>
              </a:cxn>
              <a:cxn ang="0">
                <a:pos x="0" y="1608"/>
              </a:cxn>
              <a:cxn ang="0">
                <a:pos x="0" y="3177"/>
              </a:cxn>
              <a:cxn ang="0">
                <a:pos x="2247" y="3177"/>
              </a:cxn>
              <a:cxn ang="0">
                <a:pos x="3189" y="0"/>
              </a:cxn>
            </a:cxnLst>
            <a:rect l="0" t="0" r="r" b="b"/>
            <a:pathLst>
              <a:path w="3189" h="3177">
                <a:moveTo>
                  <a:pt x="3189" y="0"/>
                </a:moveTo>
                <a:lnTo>
                  <a:pt x="476" y="0"/>
                </a:lnTo>
                <a:lnTo>
                  <a:pt x="0" y="1608"/>
                </a:lnTo>
                <a:lnTo>
                  <a:pt x="0" y="3177"/>
                </a:lnTo>
                <a:lnTo>
                  <a:pt x="2247" y="3177"/>
                </a:lnTo>
                <a:lnTo>
                  <a:pt x="3189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5" name="Freeform 6"/>
          <p:cNvSpPr>
            <a:spLocks noChangeAspect="1" noEditPoints="1"/>
          </p:cNvSpPr>
          <p:nvPr userDrawn="1"/>
        </p:nvSpPr>
        <p:spPr bwMode="auto">
          <a:xfrm>
            <a:off x="981075" y="860425"/>
            <a:ext cx="1511300" cy="555625"/>
          </a:xfrm>
          <a:custGeom>
            <a:avLst/>
            <a:gdLst/>
            <a:ahLst/>
            <a:cxnLst>
              <a:cxn ang="0">
                <a:pos x="2069" y="1367"/>
              </a:cxn>
              <a:cxn ang="0">
                <a:pos x="915" y="1385"/>
              </a:cxn>
              <a:cxn ang="0">
                <a:pos x="3181" y="1302"/>
              </a:cxn>
              <a:cxn ang="0">
                <a:pos x="3212" y="1345"/>
              </a:cxn>
              <a:cxn ang="0">
                <a:pos x="2655" y="1407"/>
              </a:cxn>
              <a:cxn ang="0">
                <a:pos x="1633" y="1340"/>
              </a:cxn>
              <a:cxn ang="0">
                <a:pos x="1676" y="1301"/>
              </a:cxn>
              <a:cxn ang="0">
                <a:pos x="4007" y="1435"/>
              </a:cxn>
              <a:cxn ang="0">
                <a:pos x="1796" y="1274"/>
              </a:cxn>
              <a:cxn ang="0">
                <a:pos x="1920" y="1417"/>
              </a:cxn>
              <a:cxn ang="0">
                <a:pos x="1772" y="1383"/>
              </a:cxn>
              <a:cxn ang="0">
                <a:pos x="340" y="1274"/>
              </a:cxn>
              <a:cxn ang="0">
                <a:pos x="172" y="1427"/>
              </a:cxn>
              <a:cxn ang="0">
                <a:pos x="2094" y="1274"/>
              </a:cxn>
              <a:cxn ang="0">
                <a:pos x="1946" y="1466"/>
              </a:cxn>
              <a:cxn ang="0">
                <a:pos x="1994" y="1432"/>
              </a:cxn>
              <a:cxn ang="0">
                <a:pos x="1541" y="1282"/>
              </a:cxn>
              <a:cxn ang="0">
                <a:pos x="955" y="1272"/>
              </a:cxn>
              <a:cxn ang="0">
                <a:pos x="905" y="1502"/>
              </a:cxn>
              <a:cxn ang="0">
                <a:pos x="963" y="1437"/>
              </a:cxn>
              <a:cxn ang="0">
                <a:pos x="955" y="1272"/>
              </a:cxn>
              <a:cxn ang="0">
                <a:pos x="3192" y="1436"/>
              </a:cxn>
              <a:cxn ang="0">
                <a:pos x="2937" y="1276"/>
              </a:cxn>
              <a:cxn ang="0">
                <a:pos x="3057" y="1345"/>
              </a:cxn>
              <a:cxn ang="0">
                <a:pos x="2906" y="1325"/>
              </a:cxn>
              <a:cxn ang="0">
                <a:pos x="2868" y="1282"/>
              </a:cxn>
              <a:cxn ang="0">
                <a:pos x="2659" y="1443"/>
              </a:cxn>
              <a:cxn ang="0">
                <a:pos x="2538" y="1271"/>
              </a:cxn>
              <a:cxn ang="0">
                <a:pos x="2481" y="1353"/>
              </a:cxn>
              <a:cxn ang="0">
                <a:pos x="2523" y="1435"/>
              </a:cxn>
              <a:cxn ang="0">
                <a:pos x="1683" y="1270"/>
              </a:cxn>
              <a:cxn ang="0">
                <a:pos x="1596" y="1427"/>
              </a:cxn>
              <a:cxn ang="0">
                <a:pos x="143" y="1288"/>
              </a:cxn>
              <a:cxn ang="0">
                <a:pos x="51" y="1395"/>
              </a:cxn>
              <a:cxn ang="0">
                <a:pos x="31" y="1437"/>
              </a:cxn>
              <a:cxn ang="0">
                <a:pos x="838" y="1287"/>
              </a:cxn>
              <a:cxn ang="0">
                <a:pos x="745" y="1316"/>
              </a:cxn>
              <a:cxn ang="0">
                <a:pos x="3478" y="1269"/>
              </a:cxn>
              <a:cxn ang="0">
                <a:pos x="3460" y="1400"/>
              </a:cxn>
              <a:cxn ang="0">
                <a:pos x="3370" y="1342"/>
              </a:cxn>
              <a:cxn ang="0">
                <a:pos x="3885" y="1405"/>
              </a:cxn>
              <a:cxn ang="0">
                <a:pos x="3842" y="1242"/>
              </a:cxn>
              <a:cxn ang="0">
                <a:pos x="1210" y="1440"/>
              </a:cxn>
              <a:cxn ang="0">
                <a:pos x="510" y="1242"/>
              </a:cxn>
              <a:cxn ang="0">
                <a:pos x="516" y="1440"/>
              </a:cxn>
              <a:cxn ang="0">
                <a:pos x="449" y="1403"/>
              </a:cxn>
              <a:cxn ang="0">
                <a:pos x="3750" y="1202"/>
              </a:cxn>
              <a:cxn ang="0">
                <a:pos x="2287" y="1274"/>
              </a:cxn>
              <a:cxn ang="0">
                <a:pos x="2221" y="1313"/>
              </a:cxn>
              <a:cxn ang="0">
                <a:pos x="1439" y="1303"/>
              </a:cxn>
              <a:cxn ang="0">
                <a:pos x="1264" y="1437"/>
              </a:cxn>
              <a:cxn ang="0">
                <a:pos x="2138" y="764"/>
              </a:cxn>
              <a:cxn ang="0">
                <a:pos x="839" y="665"/>
              </a:cxn>
              <a:cxn ang="0">
                <a:pos x="1985" y="438"/>
              </a:cxn>
              <a:cxn ang="0">
                <a:pos x="2171" y="572"/>
              </a:cxn>
              <a:cxn ang="0">
                <a:pos x="1908" y="728"/>
              </a:cxn>
              <a:cxn ang="0">
                <a:pos x="1767" y="668"/>
              </a:cxn>
              <a:cxn ang="0">
                <a:pos x="1024" y="543"/>
              </a:cxn>
              <a:cxn ang="0">
                <a:pos x="412" y="446"/>
              </a:cxn>
              <a:cxn ang="0">
                <a:pos x="1305" y="0"/>
              </a:cxn>
              <a:cxn ang="0">
                <a:pos x="1851" y="955"/>
              </a:cxn>
              <a:cxn ang="0">
                <a:pos x="1098" y="968"/>
              </a:cxn>
            </a:cxnLst>
            <a:rect l="0" t="0" r="r" b="b"/>
            <a:pathLst>
              <a:path w="4103" h="1502">
                <a:moveTo>
                  <a:pt x="2051" y="1305"/>
                </a:moveTo>
                <a:lnTo>
                  <a:pt x="2041" y="1306"/>
                </a:lnTo>
                <a:lnTo>
                  <a:pt x="2030" y="1312"/>
                </a:lnTo>
                <a:lnTo>
                  <a:pt x="2021" y="1321"/>
                </a:lnTo>
                <a:lnTo>
                  <a:pt x="2013" y="1335"/>
                </a:lnTo>
                <a:lnTo>
                  <a:pt x="2007" y="1353"/>
                </a:lnTo>
                <a:lnTo>
                  <a:pt x="2006" y="1358"/>
                </a:lnTo>
                <a:lnTo>
                  <a:pt x="2006" y="1366"/>
                </a:lnTo>
                <a:lnTo>
                  <a:pt x="2005" y="1375"/>
                </a:lnTo>
                <a:lnTo>
                  <a:pt x="2007" y="1385"/>
                </a:lnTo>
                <a:lnTo>
                  <a:pt x="2011" y="1393"/>
                </a:lnTo>
                <a:lnTo>
                  <a:pt x="2018" y="1398"/>
                </a:lnTo>
                <a:lnTo>
                  <a:pt x="2030" y="1401"/>
                </a:lnTo>
                <a:lnTo>
                  <a:pt x="2042" y="1398"/>
                </a:lnTo>
                <a:lnTo>
                  <a:pt x="2053" y="1393"/>
                </a:lnTo>
                <a:lnTo>
                  <a:pt x="2061" y="1385"/>
                </a:lnTo>
                <a:lnTo>
                  <a:pt x="2066" y="1376"/>
                </a:lnTo>
                <a:lnTo>
                  <a:pt x="2069" y="1367"/>
                </a:lnTo>
                <a:lnTo>
                  <a:pt x="2072" y="1360"/>
                </a:lnTo>
                <a:lnTo>
                  <a:pt x="2073" y="1355"/>
                </a:lnTo>
                <a:lnTo>
                  <a:pt x="2076" y="1337"/>
                </a:lnTo>
                <a:lnTo>
                  <a:pt x="2076" y="1327"/>
                </a:lnTo>
                <a:lnTo>
                  <a:pt x="2073" y="1318"/>
                </a:lnTo>
                <a:lnTo>
                  <a:pt x="2069" y="1311"/>
                </a:lnTo>
                <a:lnTo>
                  <a:pt x="2062" y="1306"/>
                </a:lnTo>
                <a:lnTo>
                  <a:pt x="2051" y="1305"/>
                </a:lnTo>
                <a:close/>
                <a:moveTo>
                  <a:pt x="959" y="1305"/>
                </a:moveTo>
                <a:lnTo>
                  <a:pt x="949" y="1306"/>
                </a:lnTo>
                <a:lnTo>
                  <a:pt x="938" y="1312"/>
                </a:lnTo>
                <a:lnTo>
                  <a:pt x="929" y="1321"/>
                </a:lnTo>
                <a:lnTo>
                  <a:pt x="922" y="1335"/>
                </a:lnTo>
                <a:lnTo>
                  <a:pt x="915" y="1353"/>
                </a:lnTo>
                <a:lnTo>
                  <a:pt x="914" y="1358"/>
                </a:lnTo>
                <a:lnTo>
                  <a:pt x="914" y="1366"/>
                </a:lnTo>
                <a:lnTo>
                  <a:pt x="913" y="1375"/>
                </a:lnTo>
                <a:lnTo>
                  <a:pt x="915" y="1385"/>
                </a:lnTo>
                <a:lnTo>
                  <a:pt x="919" y="1393"/>
                </a:lnTo>
                <a:lnTo>
                  <a:pt x="927" y="1398"/>
                </a:lnTo>
                <a:lnTo>
                  <a:pt x="938" y="1401"/>
                </a:lnTo>
                <a:lnTo>
                  <a:pt x="950" y="1398"/>
                </a:lnTo>
                <a:lnTo>
                  <a:pt x="961" y="1393"/>
                </a:lnTo>
                <a:lnTo>
                  <a:pt x="969" y="1385"/>
                </a:lnTo>
                <a:lnTo>
                  <a:pt x="974" y="1376"/>
                </a:lnTo>
                <a:lnTo>
                  <a:pt x="977" y="1367"/>
                </a:lnTo>
                <a:lnTo>
                  <a:pt x="980" y="1360"/>
                </a:lnTo>
                <a:lnTo>
                  <a:pt x="981" y="1355"/>
                </a:lnTo>
                <a:lnTo>
                  <a:pt x="984" y="1337"/>
                </a:lnTo>
                <a:lnTo>
                  <a:pt x="984" y="1327"/>
                </a:lnTo>
                <a:lnTo>
                  <a:pt x="981" y="1318"/>
                </a:lnTo>
                <a:lnTo>
                  <a:pt x="977" y="1311"/>
                </a:lnTo>
                <a:lnTo>
                  <a:pt x="970" y="1306"/>
                </a:lnTo>
                <a:lnTo>
                  <a:pt x="959" y="1305"/>
                </a:lnTo>
                <a:close/>
                <a:moveTo>
                  <a:pt x="3190" y="1301"/>
                </a:moveTo>
                <a:lnTo>
                  <a:pt x="3181" y="1302"/>
                </a:lnTo>
                <a:lnTo>
                  <a:pt x="3173" y="1306"/>
                </a:lnTo>
                <a:lnTo>
                  <a:pt x="3163" y="1312"/>
                </a:lnTo>
                <a:lnTo>
                  <a:pt x="3154" y="1322"/>
                </a:lnTo>
                <a:lnTo>
                  <a:pt x="3146" y="1337"/>
                </a:lnTo>
                <a:lnTo>
                  <a:pt x="3140" y="1357"/>
                </a:lnTo>
                <a:lnTo>
                  <a:pt x="3139" y="1362"/>
                </a:lnTo>
                <a:lnTo>
                  <a:pt x="3138" y="1368"/>
                </a:lnTo>
                <a:lnTo>
                  <a:pt x="3138" y="1386"/>
                </a:lnTo>
                <a:lnTo>
                  <a:pt x="3140" y="1395"/>
                </a:lnTo>
                <a:lnTo>
                  <a:pt x="3145" y="1402"/>
                </a:lnTo>
                <a:lnTo>
                  <a:pt x="3154" y="1407"/>
                </a:lnTo>
                <a:lnTo>
                  <a:pt x="3165" y="1408"/>
                </a:lnTo>
                <a:lnTo>
                  <a:pt x="3177" y="1406"/>
                </a:lnTo>
                <a:lnTo>
                  <a:pt x="3189" y="1398"/>
                </a:lnTo>
                <a:lnTo>
                  <a:pt x="3199" y="1387"/>
                </a:lnTo>
                <a:lnTo>
                  <a:pt x="3206" y="1372"/>
                </a:lnTo>
                <a:lnTo>
                  <a:pt x="3211" y="1353"/>
                </a:lnTo>
                <a:lnTo>
                  <a:pt x="3212" y="1345"/>
                </a:lnTo>
                <a:lnTo>
                  <a:pt x="3214" y="1335"/>
                </a:lnTo>
                <a:lnTo>
                  <a:pt x="3212" y="1325"/>
                </a:lnTo>
                <a:lnTo>
                  <a:pt x="3211" y="1316"/>
                </a:lnTo>
                <a:lnTo>
                  <a:pt x="3207" y="1308"/>
                </a:lnTo>
                <a:lnTo>
                  <a:pt x="3200" y="1303"/>
                </a:lnTo>
                <a:lnTo>
                  <a:pt x="3190" y="1301"/>
                </a:lnTo>
                <a:close/>
                <a:moveTo>
                  <a:pt x="2690" y="1301"/>
                </a:moveTo>
                <a:lnTo>
                  <a:pt x="2676" y="1303"/>
                </a:lnTo>
                <a:lnTo>
                  <a:pt x="2666" y="1310"/>
                </a:lnTo>
                <a:lnTo>
                  <a:pt x="2658" y="1318"/>
                </a:lnTo>
                <a:lnTo>
                  <a:pt x="2653" y="1328"/>
                </a:lnTo>
                <a:lnTo>
                  <a:pt x="2648" y="1340"/>
                </a:lnTo>
                <a:lnTo>
                  <a:pt x="2645" y="1350"/>
                </a:lnTo>
                <a:lnTo>
                  <a:pt x="2644" y="1357"/>
                </a:lnTo>
                <a:lnTo>
                  <a:pt x="2640" y="1377"/>
                </a:lnTo>
                <a:lnTo>
                  <a:pt x="2641" y="1391"/>
                </a:lnTo>
                <a:lnTo>
                  <a:pt x="2646" y="1402"/>
                </a:lnTo>
                <a:lnTo>
                  <a:pt x="2655" y="1407"/>
                </a:lnTo>
                <a:lnTo>
                  <a:pt x="2668" y="1410"/>
                </a:lnTo>
                <a:lnTo>
                  <a:pt x="2680" y="1408"/>
                </a:lnTo>
                <a:lnTo>
                  <a:pt x="2691" y="1402"/>
                </a:lnTo>
                <a:lnTo>
                  <a:pt x="2700" y="1392"/>
                </a:lnTo>
                <a:lnTo>
                  <a:pt x="2709" y="1376"/>
                </a:lnTo>
                <a:lnTo>
                  <a:pt x="2715" y="1353"/>
                </a:lnTo>
                <a:lnTo>
                  <a:pt x="2717" y="1343"/>
                </a:lnTo>
                <a:lnTo>
                  <a:pt x="2717" y="1323"/>
                </a:lnTo>
                <a:lnTo>
                  <a:pt x="2715" y="1315"/>
                </a:lnTo>
                <a:lnTo>
                  <a:pt x="2710" y="1307"/>
                </a:lnTo>
                <a:lnTo>
                  <a:pt x="2702" y="1302"/>
                </a:lnTo>
                <a:lnTo>
                  <a:pt x="2690" y="1301"/>
                </a:lnTo>
                <a:close/>
                <a:moveTo>
                  <a:pt x="1676" y="1301"/>
                </a:moveTo>
                <a:lnTo>
                  <a:pt x="1663" y="1303"/>
                </a:lnTo>
                <a:lnTo>
                  <a:pt x="1652" y="1310"/>
                </a:lnTo>
                <a:lnTo>
                  <a:pt x="1643" y="1318"/>
                </a:lnTo>
                <a:lnTo>
                  <a:pt x="1638" y="1328"/>
                </a:lnTo>
                <a:lnTo>
                  <a:pt x="1633" y="1340"/>
                </a:lnTo>
                <a:lnTo>
                  <a:pt x="1630" y="1350"/>
                </a:lnTo>
                <a:lnTo>
                  <a:pt x="1629" y="1357"/>
                </a:lnTo>
                <a:lnTo>
                  <a:pt x="1627" y="1377"/>
                </a:lnTo>
                <a:lnTo>
                  <a:pt x="1628" y="1391"/>
                </a:lnTo>
                <a:lnTo>
                  <a:pt x="1633" y="1402"/>
                </a:lnTo>
                <a:lnTo>
                  <a:pt x="1642" y="1407"/>
                </a:lnTo>
                <a:lnTo>
                  <a:pt x="1654" y="1410"/>
                </a:lnTo>
                <a:lnTo>
                  <a:pt x="1665" y="1408"/>
                </a:lnTo>
                <a:lnTo>
                  <a:pt x="1676" y="1402"/>
                </a:lnTo>
                <a:lnTo>
                  <a:pt x="1686" y="1392"/>
                </a:lnTo>
                <a:lnTo>
                  <a:pt x="1695" y="1376"/>
                </a:lnTo>
                <a:lnTo>
                  <a:pt x="1701" y="1353"/>
                </a:lnTo>
                <a:lnTo>
                  <a:pt x="1704" y="1333"/>
                </a:lnTo>
                <a:lnTo>
                  <a:pt x="1703" y="1323"/>
                </a:lnTo>
                <a:lnTo>
                  <a:pt x="1700" y="1315"/>
                </a:lnTo>
                <a:lnTo>
                  <a:pt x="1695" y="1307"/>
                </a:lnTo>
                <a:lnTo>
                  <a:pt x="1688" y="1302"/>
                </a:lnTo>
                <a:lnTo>
                  <a:pt x="1676" y="1301"/>
                </a:lnTo>
                <a:close/>
                <a:moveTo>
                  <a:pt x="3455" y="1300"/>
                </a:moveTo>
                <a:lnTo>
                  <a:pt x="3441" y="1302"/>
                </a:lnTo>
                <a:lnTo>
                  <a:pt x="3431" y="1311"/>
                </a:lnTo>
                <a:lnTo>
                  <a:pt x="3422" y="1323"/>
                </a:lnTo>
                <a:lnTo>
                  <a:pt x="3418" y="1337"/>
                </a:lnTo>
                <a:lnTo>
                  <a:pt x="3476" y="1337"/>
                </a:lnTo>
                <a:lnTo>
                  <a:pt x="3477" y="1332"/>
                </a:lnTo>
                <a:lnTo>
                  <a:pt x="3477" y="1320"/>
                </a:lnTo>
                <a:lnTo>
                  <a:pt x="3476" y="1312"/>
                </a:lnTo>
                <a:lnTo>
                  <a:pt x="3472" y="1306"/>
                </a:lnTo>
                <a:lnTo>
                  <a:pt x="3465" y="1301"/>
                </a:lnTo>
                <a:lnTo>
                  <a:pt x="3455" y="1300"/>
                </a:lnTo>
                <a:close/>
                <a:moveTo>
                  <a:pt x="3931" y="1274"/>
                </a:moveTo>
                <a:lnTo>
                  <a:pt x="3983" y="1274"/>
                </a:lnTo>
                <a:lnTo>
                  <a:pt x="3996" y="1387"/>
                </a:lnTo>
                <a:lnTo>
                  <a:pt x="4055" y="1274"/>
                </a:lnTo>
                <a:lnTo>
                  <a:pt x="4103" y="1274"/>
                </a:lnTo>
                <a:lnTo>
                  <a:pt x="4007" y="1435"/>
                </a:lnTo>
                <a:lnTo>
                  <a:pt x="3973" y="1500"/>
                </a:lnTo>
                <a:lnTo>
                  <a:pt x="3926" y="1500"/>
                </a:lnTo>
                <a:lnTo>
                  <a:pt x="3960" y="1438"/>
                </a:lnTo>
                <a:lnTo>
                  <a:pt x="3931" y="1274"/>
                </a:lnTo>
                <a:close/>
                <a:moveTo>
                  <a:pt x="3544" y="1274"/>
                </a:moveTo>
                <a:lnTo>
                  <a:pt x="3602" y="1274"/>
                </a:lnTo>
                <a:lnTo>
                  <a:pt x="3620" y="1327"/>
                </a:lnTo>
                <a:lnTo>
                  <a:pt x="3664" y="1274"/>
                </a:lnTo>
                <a:lnTo>
                  <a:pt x="3713" y="1274"/>
                </a:lnTo>
                <a:lnTo>
                  <a:pt x="3644" y="1353"/>
                </a:lnTo>
                <a:lnTo>
                  <a:pt x="3681" y="1437"/>
                </a:lnTo>
                <a:lnTo>
                  <a:pt x="3624" y="1437"/>
                </a:lnTo>
                <a:lnTo>
                  <a:pt x="3604" y="1377"/>
                </a:lnTo>
                <a:lnTo>
                  <a:pt x="3558" y="1437"/>
                </a:lnTo>
                <a:lnTo>
                  <a:pt x="3508" y="1437"/>
                </a:lnTo>
                <a:lnTo>
                  <a:pt x="3582" y="1350"/>
                </a:lnTo>
                <a:lnTo>
                  <a:pt x="3544" y="1274"/>
                </a:lnTo>
                <a:close/>
                <a:moveTo>
                  <a:pt x="1796" y="1274"/>
                </a:moveTo>
                <a:lnTo>
                  <a:pt x="1844" y="1274"/>
                </a:lnTo>
                <a:lnTo>
                  <a:pt x="1823" y="1371"/>
                </a:lnTo>
                <a:lnTo>
                  <a:pt x="1821" y="1386"/>
                </a:lnTo>
                <a:lnTo>
                  <a:pt x="1822" y="1395"/>
                </a:lnTo>
                <a:lnTo>
                  <a:pt x="1824" y="1401"/>
                </a:lnTo>
                <a:lnTo>
                  <a:pt x="1831" y="1406"/>
                </a:lnTo>
                <a:lnTo>
                  <a:pt x="1842" y="1407"/>
                </a:lnTo>
                <a:lnTo>
                  <a:pt x="1856" y="1405"/>
                </a:lnTo>
                <a:lnTo>
                  <a:pt x="1865" y="1400"/>
                </a:lnTo>
                <a:lnTo>
                  <a:pt x="1872" y="1392"/>
                </a:lnTo>
                <a:lnTo>
                  <a:pt x="1877" y="1381"/>
                </a:lnTo>
                <a:lnTo>
                  <a:pt x="1880" y="1370"/>
                </a:lnTo>
                <a:lnTo>
                  <a:pt x="1883" y="1356"/>
                </a:lnTo>
                <a:lnTo>
                  <a:pt x="1900" y="1274"/>
                </a:lnTo>
                <a:lnTo>
                  <a:pt x="1950" y="1274"/>
                </a:lnTo>
                <a:lnTo>
                  <a:pt x="1928" y="1381"/>
                </a:lnTo>
                <a:lnTo>
                  <a:pt x="1924" y="1398"/>
                </a:lnTo>
                <a:lnTo>
                  <a:pt x="1920" y="1417"/>
                </a:lnTo>
                <a:lnTo>
                  <a:pt x="1920" y="1422"/>
                </a:lnTo>
                <a:lnTo>
                  <a:pt x="1919" y="1425"/>
                </a:lnTo>
                <a:lnTo>
                  <a:pt x="1918" y="1428"/>
                </a:lnTo>
                <a:lnTo>
                  <a:pt x="1918" y="1437"/>
                </a:lnTo>
                <a:lnTo>
                  <a:pt x="1870" y="1437"/>
                </a:lnTo>
                <a:lnTo>
                  <a:pt x="1874" y="1416"/>
                </a:lnTo>
                <a:lnTo>
                  <a:pt x="1869" y="1421"/>
                </a:lnTo>
                <a:lnTo>
                  <a:pt x="1862" y="1427"/>
                </a:lnTo>
                <a:lnTo>
                  <a:pt x="1851" y="1433"/>
                </a:lnTo>
                <a:lnTo>
                  <a:pt x="1837" y="1438"/>
                </a:lnTo>
                <a:lnTo>
                  <a:pt x="1821" y="1441"/>
                </a:lnTo>
                <a:lnTo>
                  <a:pt x="1805" y="1440"/>
                </a:lnTo>
                <a:lnTo>
                  <a:pt x="1792" y="1435"/>
                </a:lnTo>
                <a:lnTo>
                  <a:pt x="1782" y="1427"/>
                </a:lnTo>
                <a:lnTo>
                  <a:pt x="1776" y="1420"/>
                </a:lnTo>
                <a:lnTo>
                  <a:pt x="1772" y="1408"/>
                </a:lnTo>
                <a:lnTo>
                  <a:pt x="1771" y="1396"/>
                </a:lnTo>
                <a:lnTo>
                  <a:pt x="1772" y="1383"/>
                </a:lnTo>
                <a:lnTo>
                  <a:pt x="1775" y="1375"/>
                </a:lnTo>
                <a:lnTo>
                  <a:pt x="1796" y="1274"/>
                </a:lnTo>
                <a:close/>
                <a:moveTo>
                  <a:pt x="185" y="1274"/>
                </a:moveTo>
                <a:lnTo>
                  <a:pt x="234" y="1274"/>
                </a:lnTo>
                <a:lnTo>
                  <a:pt x="214" y="1371"/>
                </a:lnTo>
                <a:lnTo>
                  <a:pt x="211" y="1386"/>
                </a:lnTo>
                <a:lnTo>
                  <a:pt x="211" y="1395"/>
                </a:lnTo>
                <a:lnTo>
                  <a:pt x="215" y="1401"/>
                </a:lnTo>
                <a:lnTo>
                  <a:pt x="221" y="1406"/>
                </a:lnTo>
                <a:lnTo>
                  <a:pt x="231" y="1407"/>
                </a:lnTo>
                <a:lnTo>
                  <a:pt x="245" y="1405"/>
                </a:lnTo>
                <a:lnTo>
                  <a:pt x="255" y="1400"/>
                </a:lnTo>
                <a:lnTo>
                  <a:pt x="261" y="1392"/>
                </a:lnTo>
                <a:lnTo>
                  <a:pt x="267" y="1381"/>
                </a:lnTo>
                <a:lnTo>
                  <a:pt x="270" y="1370"/>
                </a:lnTo>
                <a:lnTo>
                  <a:pt x="274" y="1356"/>
                </a:lnTo>
                <a:lnTo>
                  <a:pt x="291" y="1274"/>
                </a:lnTo>
                <a:lnTo>
                  <a:pt x="340" y="1274"/>
                </a:lnTo>
                <a:lnTo>
                  <a:pt x="317" y="1381"/>
                </a:lnTo>
                <a:lnTo>
                  <a:pt x="313" y="1398"/>
                </a:lnTo>
                <a:lnTo>
                  <a:pt x="310" y="1417"/>
                </a:lnTo>
                <a:lnTo>
                  <a:pt x="310" y="1422"/>
                </a:lnTo>
                <a:lnTo>
                  <a:pt x="308" y="1425"/>
                </a:lnTo>
                <a:lnTo>
                  <a:pt x="308" y="1428"/>
                </a:lnTo>
                <a:lnTo>
                  <a:pt x="307" y="1431"/>
                </a:lnTo>
                <a:lnTo>
                  <a:pt x="307" y="1437"/>
                </a:lnTo>
                <a:lnTo>
                  <a:pt x="261" y="1437"/>
                </a:lnTo>
                <a:lnTo>
                  <a:pt x="264" y="1416"/>
                </a:lnTo>
                <a:lnTo>
                  <a:pt x="259" y="1421"/>
                </a:lnTo>
                <a:lnTo>
                  <a:pt x="251" y="1427"/>
                </a:lnTo>
                <a:lnTo>
                  <a:pt x="240" y="1433"/>
                </a:lnTo>
                <a:lnTo>
                  <a:pt x="228" y="1438"/>
                </a:lnTo>
                <a:lnTo>
                  <a:pt x="210" y="1441"/>
                </a:lnTo>
                <a:lnTo>
                  <a:pt x="194" y="1440"/>
                </a:lnTo>
                <a:lnTo>
                  <a:pt x="182" y="1435"/>
                </a:lnTo>
                <a:lnTo>
                  <a:pt x="172" y="1427"/>
                </a:lnTo>
                <a:lnTo>
                  <a:pt x="165" y="1420"/>
                </a:lnTo>
                <a:lnTo>
                  <a:pt x="162" y="1408"/>
                </a:lnTo>
                <a:lnTo>
                  <a:pt x="162" y="1396"/>
                </a:lnTo>
                <a:lnTo>
                  <a:pt x="163" y="1383"/>
                </a:lnTo>
                <a:lnTo>
                  <a:pt x="164" y="1375"/>
                </a:lnTo>
                <a:lnTo>
                  <a:pt x="185" y="1274"/>
                </a:lnTo>
                <a:close/>
                <a:moveTo>
                  <a:pt x="3736" y="1272"/>
                </a:moveTo>
                <a:lnTo>
                  <a:pt x="3784" y="1272"/>
                </a:lnTo>
                <a:lnTo>
                  <a:pt x="3750" y="1437"/>
                </a:lnTo>
                <a:lnTo>
                  <a:pt x="3701" y="1437"/>
                </a:lnTo>
                <a:lnTo>
                  <a:pt x="3736" y="1272"/>
                </a:lnTo>
                <a:close/>
                <a:moveTo>
                  <a:pt x="2047" y="1272"/>
                </a:moveTo>
                <a:lnTo>
                  <a:pt x="2062" y="1274"/>
                </a:lnTo>
                <a:lnTo>
                  <a:pt x="2073" y="1279"/>
                </a:lnTo>
                <a:lnTo>
                  <a:pt x="2081" y="1285"/>
                </a:lnTo>
                <a:lnTo>
                  <a:pt x="2086" y="1291"/>
                </a:lnTo>
                <a:lnTo>
                  <a:pt x="2088" y="1296"/>
                </a:lnTo>
                <a:lnTo>
                  <a:pt x="2094" y="1274"/>
                </a:lnTo>
                <a:lnTo>
                  <a:pt x="2139" y="1274"/>
                </a:lnTo>
                <a:lnTo>
                  <a:pt x="2135" y="1286"/>
                </a:lnTo>
                <a:lnTo>
                  <a:pt x="2132" y="1300"/>
                </a:lnTo>
                <a:lnTo>
                  <a:pt x="2128" y="1315"/>
                </a:lnTo>
                <a:lnTo>
                  <a:pt x="2102" y="1436"/>
                </a:lnTo>
                <a:lnTo>
                  <a:pt x="2096" y="1456"/>
                </a:lnTo>
                <a:lnTo>
                  <a:pt x="2086" y="1472"/>
                </a:lnTo>
                <a:lnTo>
                  <a:pt x="2074" y="1483"/>
                </a:lnTo>
                <a:lnTo>
                  <a:pt x="2062" y="1492"/>
                </a:lnTo>
                <a:lnTo>
                  <a:pt x="2047" y="1497"/>
                </a:lnTo>
                <a:lnTo>
                  <a:pt x="2020" y="1502"/>
                </a:lnTo>
                <a:lnTo>
                  <a:pt x="1997" y="1502"/>
                </a:lnTo>
                <a:lnTo>
                  <a:pt x="1986" y="1501"/>
                </a:lnTo>
                <a:lnTo>
                  <a:pt x="1976" y="1498"/>
                </a:lnTo>
                <a:lnTo>
                  <a:pt x="1965" y="1495"/>
                </a:lnTo>
                <a:lnTo>
                  <a:pt x="1956" y="1487"/>
                </a:lnTo>
                <a:lnTo>
                  <a:pt x="1949" y="1478"/>
                </a:lnTo>
                <a:lnTo>
                  <a:pt x="1946" y="1466"/>
                </a:lnTo>
                <a:lnTo>
                  <a:pt x="1946" y="1450"/>
                </a:lnTo>
                <a:lnTo>
                  <a:pt x="1992" y="1450"/>
                </a:lnTo>
                <a:lnTo>
                  <a:pt x="1992" y="1458"/>
                </a:lnTo>
                <a:lnTo>
                  <a:pt x="1995" y="1462"/>
                </a:lnTo>
                <a:lnTo>
                  <a:pt x="1999" y="1467"/>
                </a:lnTo>
                <a:lnTo>
                  <a:pt x="2006" y="1471"/>
                </a:lnTo>
                <a:lnTo>
                  <a:pt x="2016" y="1472"/>
                </a:lnTo>
                <a:lnTo>
                  <a:pt x="2030" y="1470"/>
                </a:lnTo>
                <a:lnTo>
                  <a:pt x="2041" y="1462"/>
                </a:lnTo>
                <a:lnTo>
                  <a:pt x="2050" y="1451"/>
                </a:lnTo>
                <a:lnTo>
                  <a:pt x="2051" y="1445"/>
                </a:lnTo>
                <a:lnTo>
                  <a:pt x="2054" y="1437"/>
                </a:lnTo>
                <a:lnTo>
                  <a:pt x="2061" y="1412"/>
                </a:lnTo>
                <a:lnTo>
                  <a:pt x="2046" y="1425"/>
                </a:lnTo>
                <a:lnTo>
                  <a:pt x="2033" y="1431"/>
                </a:lnTo>
                <a:lnTo>
                  <a:pt x="2022" y="1433"/>
                </a:lnTo>
                <a:lnTo>
                  <a:pt x="2012" y="1435"/>
                </a:lnTo>
                <a:lnTo>
                  <a:pt x="1994" y="1432"/>
                </a:lnTo>
                <a:lnTo>
                  <a:pt x="1980" y="1426"/>
                </a:lnTo>
                <a:lnTo>
                  <a:pt x="1969" y="1415"/>
                </a:lnTo>
                <a:lnTo>
                  <a:pt x="1962" y="1402"/>
                </a:lnTo>
                <a:lnTo>
                  <a:pt x="1959" y="1387"/>
                </a:lnTo>
                <a:lnTo>
                  <a:pt x="1957" y="1371"/>
                </a:lnTo>
                <a:lnTo>
                  <a:pt x="1960" y="1353"/>
                </a:lnTo>
                <a:lnTo>
                  <a:pt x="1966" y="1333"/>
                </a:lnTo>
                <a:lnTo>
                  <a:pt x="1976" y="1313"/>
                </a:lnTo>
                <a:lnTo>
                  <a:pt x="1989" y="1297"/>
                </a:lnTo>
                <a:lnTo>
                  <a:pt x="2006" y="1285"/>
                </a:lnTo>
                <a:lnTo>
                  <a:pt x="2025" y="1276"/>
                </a:lnTo>
                <a:lnTo>
                  <a:pt x="2047" y="1272"/>
                </a:lnTo>
                <a:close/>
                <a:moveTo>
                  <a:pt x="1481" y="1272"/>
                </a:moveTo>
                <a:lnTo>
                  <a:pt x="1527" y="1272"/>
                </a:lnTo>
                <a:lnTo>
                  <a:pt x="1521" y="1303"/>
                </a:lnTo>
                <a:lnTo>
                  <a:pt x="1526" y="1296"/>
                </a:lnTo>
                <a:lnTo>
                  <a:pt x="1532" y="1288"/>
                </a:lnTo>
                <a:lnTo>
                  <a:pt x="1541" y="1282"/>
                </a:lnTo>
                <a:lnTo>
                  <a:pt x="1552" y="1276"/>
                </a:lnTo>
                <a:lnTo>
                  <a:pt x="1566" y="1272"/>
                </a:lnTo>
                <a:lnTo>
                  <a:pt x="1583" y="1272"/>
                </a:lnTo>
                <a:lnTo>
                  <a:pt x="1574" y="1316"/>
                </a:lnTo>
                <a:lnTo>
                  <a:pt x="1557" y="1316"/>
                </a:lnTo>
                <a:lnTo>
                  <a:pt x="1542" y="1318"/>
                </a:lnTo>
                <a:lnTo>
                  <a:pt x="1532" y="1323"/>
                </a:lnTo>
                <a:lnTo>
                  <a:pt x="1525" y="1330"/>
                </a:lnTo>
                <a:lnTo>
                  <a:pt x="1520" y="1338"/>
                </a:lnTo>
                <a:lnTo>
                  <a:pt x="1516" y="1347"/>
                </a:lnTo>
                <a:lnTo>
                  <a:pt x="1514" y="1356"/>
                </a:lnTo>
                <a:lnTo>
                  <a:pt x="1497" y="1437"/>
                </a:lnTo>
                <a:lnTo>
                  <a:pt x="1449" y="1437"/>
                </a:lnTo>
                <a:lnTo>
                  <a:pt x="1475" y="1313"/>
                </a:lnTo>
                <a:lnTo>
                  <a:pt x="1477" y="1305"/>
                </a:lnTo>
                <a:lnTo>
                  <a:pt x="1480" y="1282"/>
                </a:lnTo>
                <a:lnTo>
                  <a:pt x="1481" y="1272"/>
                </a:lnTo>
                <a:close/>
                <a:moveTo>
                  <a:pt x="955" y="1272"/>
                </a:moveTo>
                <a:lnTo>
                  <a:pt x="970" y="1274"/>
                </a:lnTo>
                <a:lnTo>
                  <a:pt x="981" y="1279"/>
                </a:lnTo>
                <a:lnTo>
                  <a:pt x="989" y="1285"/>
                </a:lnTo>
                <a:lnTo>
                  <a:pt x="994" y="1291"/>
                </a:lnTo>
                <a:lnTo>
                  <a:pt x="996" y="1296"/>
                </a:lnTo>
                <a:lnTo>
                  <a:pt x="1002" y="1274"/>
                </a:lnTo>
                <a:lnTo>
                  <a:pt x="1047" y="1274"/>
                </a:lnTo>
                <a:lnTo>
                  <a:pt x="1043" y="1286"/>
                </a:lnTo>
                <a:lnTo>
                  <a:pt x="1040" y="1300"/>
                </a:lnTo>
                <a:lnTo>
                  <a:pt x="1036" y="1315"/>
                </a:lnTo>
                <a:lnTo>
                  <a:pt x="1010" y="1436"/>
                </a:lnTo>
                <a:lnTo>
                  <a:pt x="1004" y="1456"/>
                </a:lnTo>
                <a:lnTo>
                  <a:pt x="994" y="1472"/>
                </a:lnTo>
                <a:lnTo>
                  <a:pt x="982" y="1483"/>
                </a:lnTo>
                <a:lnTo>
                  <a:pt x="970" y="1492"/>
                </a:lnTo>
                <a:lnTo>
                  <a:pt x="955" y="1497"/>
                </a:lnTo>
                <a:lnTo>
                  <a:pt x="928" y="1502"/>
                </a:lnTo>
                <a:lnTo>
                  <a:pt x="905" y="1502"/>
                </a:lnTo>
                <a:lnTo>
                  <a:pt x="894" y="1501"/>
                </a:lnTo>
                <a:lnTo>
                  <a:pt x="884" y="1498"/>
                </a:lnTo>
                <a:lnTo>
                  <a:pt x="873" y="1495"/>
                </a:lnTo>
                <a:lnTo>
                  <a:pt x="864" y="1487"/>
                </a:lnTo>
                <a:lnTo>
                  <a:pt x="857" y="1478"/>
                </a:lnTo>
                <a:lnTo>
                  <a:pt x="854" y="1466"/>
                </a:lnTo>
                <a:lnTo>
                  <a:pt x="854" y="1450"/>
                </a:lnTo>
                <a:lnTo>
                  <a:pt x="900" y="1450"/>
                </a:lnTo>
                <a:lnTo>
                  <a:pt x="900" y="1458"/>
                </a:lnTo>
                <a:lnTo>
                  <a:pt x="903" y="1462"/>
                </a:lnTo>
                <a:lnTo>
                  <a:pt x="907" y="1467"/>
                </a:lnTo>
                <a:lnTo>
                  <a:pt x="913" y="1471"/>
                </a:lnTo>
                <a:lnTo>
                  <a:pt x="924" y="1472"/>
                </a:lnTo>
                <a:lnTo>
                  <a:pt x="938" y="1470"/>
                </a:lnTo>
                <a:lnTo>
                  <a:pt x="949" y="1462"/>
                </a:lnTo>
                <a:lnTo>
                  <a:pt x="958" y="1451"/>
                </a:lnTo>
                <a:lnTo>
                  <a:pt x="960" y="1445"/>
                </a:lnTo>
                <a:lnTo>
                  <a:pt x="963" y="1437"/>
                </a:lnTo>
                <a:lnTo>
                  <a:pt x="969" y="1412"/>
                </a:lnTo>
                <a:lnTo>
                  <a:pt x="954" y="1425"/>
                </a:lnTo>
                <a:lnTo>
                  <a:pt x="941" y="1431"/>
                </a:lnTo>
                <a:lnTo>
                  <a:pt x="930" y="1433"/>
                </a:lnTo>
                <a:lnTo>
                  <a:pt x="920" y="1435"/>
                </a:lnTo>
                <a:lnTo>
                  <a:pt x="902" y="1432"/>
                </a:lnTo>
                <a:lnTo>
                  <a:pt x="888" y="1426"/>
                </a:lnTo>
                <a:lnTo>
                  <a:pt x="877" y="1415"/>
                </a:lnTo>
                <a:lnTo>
                  <a:pt x="871" y="1402"/>
                </a:lnTo>
                <a:lnTo>
                  <a:pt x="867" y="1387"/>
                </a:lnTo>
                <a:lnTo>
                  <a:pt x="866" y="1371"/>
                </a:lnTo>
                <a:lnTo>
                  <a:pt x="868" y="1353"/>
                </a:lnTo>
                <a:lnTo>
                  <a:pt x="874" y="1333"/>
                </a:lnTo>
                <a:lnTo>
                  <a:pt x="884" y="1313"/>
                </a:lnTo>
                <a:lnTo>
                  <a:pt x="897" y="1297"/>
                </a:lnTo>
                <a:lnTo>
                  <a:pt x="914" y="1285"/>
                </a:lnTo>
                <a:lnTo>
                  <a:pt x="933" y="1276"/>
                </a:lnTo>
                <a:lnTo>
                  <a:pt x="955" y="1272"/>
                </a:lnTo>
                <a:close/>
                <a:moveTo>
                  <a:pt x="614" y="1272"/>
                </a:moveTo>
                <a:lnTo>
                  <a:pt x="663" y="1272"/>
                </a:lnTo>
                <a:lnTo>
                  <a:pt x="627" y="1437"/>
                </a:lnTo>
                <a:lnTo>
                  <a:pt x="580" y="1437"/>
                </a:lnTo>
                <a:lnTo>
                  <a:pt x="614" y="1272"/>
                </a:lnTo>
                <a:close/>
                <a:moveTo>
                  <a:pt x="3202" y="1270"/>
                </a:moveTo>
                <a:lnTo>
                  <a:pt x="3209" y="1270"/>
                </a:lnTo>
                <a:lnTo>
                  <a:pt x="3228" y="1272"/>
                </a:lnTo>
                <a:lnTo>
                  <a:pt x="3243" y="1280"/>
                </a:lnTo>
                <a:lnTo>
                  <a:pt x="3255" y="1292"/>
                </a:lnTo>
                <a:lnTo>
                  <a:pt x="3261" y="1308"/>
                </a:lnTo>
                <a:lnTo>
                  <a:pt x="3263" y="1328"/>
                </a:lnTo>
                <a:lnTo>
                  <a:pt x="3260" y="1352"/>
                </a:lnTo>
                <a:lnTo>
                  <a:pt x="3253" y="1375"/>
                </a:lnTo>
                <a:lnTo>
                  <a:pt x="3243" y="1396"/>
                </a:lnTo>
                <a:lnTo>
                  <a:pt x="3230" y="1413"/>
                </a:lnTo>
                <a:lnTo>
                  <a:pt x="3212" y="1427"/>
                </a:lnTo>
                <a:lnTo>
                  <a:pt x="3192" y="1436"/>
                </a:lnTo>
                <a:lnTo>
                  <a:pt x="3170" y="1440"/>
                </a:lnTo>
                <a:lnTo>
                  <a:pt x="3155" y="1438"/>
                </a:lnTo>
                <a:lnTo>
                  <a:pt x="3144" y="1433"/>
                </a:lnTo>
                <a:lnTo>
                  <a:pt x="3136" y="1428"/>
                </a:lnTo>
                <a:lnTo>
                  <a:pt x="3131" y="1422"/>
                </a:lnTo>
                <a:lnTo>
                  <a:pt x="3129" y="1418"/>
                </a:lnTo>
                <a:lnTo>
                  <a:pt x="3112" y="1500"/>
                </a:lnTo>
                <a:lnTo>
                  <a:pt x="3063" y="1500"/>
                </a:lnTo>
                <a:lnTo>
                  <a:pt x="3110" y="1274"/>
                </a:lnTo>
                <a:lnTo>
                  <a:pt x="3158" y="1274"/>
                </a:lnTo>
                <a:lnTo>
                  <a:pt x="3154" y="1296"/>
                </a:lnTo>
                <a:lnTo>
                  <a:pt x="3168" y="1284"/>
                </a:lnTo>
                <a:lnTo>
                  <a:pt x="3180" y="1276"/>
                </a:lnTo>
                <a:lnTo>
                  <a:pt x="3192" y="1271"/>
                </a:lnTo>
                <a:lnTo>
                  <a:pt x="3202" y="1270"/>
                </a:lnTo>
                <a:close/>
                <a:moveTo>
                  <a:pt x="2910" y="1270"/>
                </a:moveTo>
                <a:lnTo>
                  <a:pt x="2926" y="1271"/>
                </a:lnTo>
                <a:lnTo>
                  <a:pt x="2937" y="1276"/>
                </a:lnTo>
                <a:lnTo>
                  <a:pt x="2946" y="1282"/>
                </a:lnTo>
                <a:lnTo>
                  <a:pt x="2951" y="1288"/>
                </a:lnTo>
                <a:lnTo>
                  <a:pt x="2954" y="1295"/>
                </a:lnTo>
                <a:lnTo>
                  <a:pt x="2955" y="1300"/>
                </a:lnTo>
                <a:lnTo>
                  <a:pt x="2970" y="1284"/>
                </a:lnTo>
                <a:lnTo>
                  <a:pt x="2986" y="1275"/>
                </a:lnTo>
                <a:lnTo>
                  <a:pt x="3001" y="1271"/>
                </a:lnTo>
                <a:lnTo>
                  <a:pt x="3015" y="1270"/>
                </a:lnTo>
                <a:lnTo>
                  <a:pt x="3029" y="1271"/>
                </a:lnTo>
                <a:lnTo>
                  <a:pt x="3039" y="1275"/>
                </a:lnTo>
                <a:lnTo>
                  <a:pt x="3048" y="1281"/>
                </a:lnTo>
                <a:lnTo>
                  <a:pt x="3053" y="1286"/>
                </a:lnTo>
                <a:lnTo>
                  <a:pt x="3057" y="1292"/>
                </a:lnTo>
                <a:lnTo>
                  <a:pt x="3058" y="1296"/>
                </a:lnTo>
                <a:lnTo>
                  <a:pt x="3061" y="1307"/>
                </a:lnTo>
                <a:lnTo>
                  <a:pt x="3061" y="1321"/>
                </a:lnTo>
                <a:lnTo>
                  <a:pt x="3059" y="1333"/>
                </a:lnTo>
                <a:lnTo>
                  <a:pt x="3057" y="1345"/>
                </a:lnTo>
                <a:lnTo>
                  <a:pt x="3037" y="1437"/>
                </a:lnTo>
                <a:lnTo>
                  <a:pt x="2988" y="1437"/>
                </a:lnTo>
                <a:lnTo>
                  <a:pt x="3010" y="1341"/>
                </a:lnTo>
                <a:lnTo>
                  <a:pt x="3012" y="1323"/>
                </a:lnTo>
                <a:lnTo>
                  <a:pt x="3011" y="1316"/>
                </a:lnTo>
                <a:lnTo>
                  <a:pt x="3007" y="1310"/>
                </a:lnTo>
                <a:lnTo>
                  <a:pt x="3000" y="1305"/>
                </a:lnTo>
                <a:lnTo>
                  <a:pt x="2990" y="1303"/>
                </a:lnTo>
                <a:lnTo>
                  <a:pt x="2977" y="1306"/>
                </a:lnTo>
                <a:lnTo>
                  <a:pt x="2967" y="1311"/>
                </a:lnTo>
                <a:lnTo>
                  <a:pt x="2960" y="1320"/>
                </a:lnTo>
                <a:lnTo>
                  <a:pt x="2955" y="1331"/>
                </a:lnTo>
                <a:lnTo>
                  <a:pt x="2952" y="1342"/>
                </a:lnTo>
                <a:lnTo>
                  <a:pt x="2949" y="1355"/>
                </a:lnTo>
                <a:lnTo>
                  <a:pt x="2931" y="1437"/>
                </a:lnTo>
                <a:lnTo>
                  <a:pt x="2883" y="1437"/>
                </a:lnTo>
                <a:lnTo>
                  <a:pt x="2904" y="1340"/>
                </a:lnTo>
                <a:lnTo>
                  <a:pt x="2906" y="1325"/>
                </a:lnTo>
                <a:lnTo>
                  <a:pt x="2905" y="1317"/>
                </a:lnTo>
                <a:lnTo>
                  <a:pt x="2903" y="1310"/>
                </a:lnTo>
                <a:lnTo>
                  <a:pt x="2896" y="1305"/>
                </a:lnTo>
                <a:lnTo>
                  <a:pt x="2885" y="1303"/>
                </a:lnTo>
                <a:lnTo>
                  <a:pt x="2872" y="1306"/>
                </a:lnTo>
                <a:lnTo>
                  <a:pt x="2862" y="1311"/>
                </a:lnTo>
                <a:lnTo>
                  <a:pt x="2855" y="1318"/>
                </a:lnTo>
                <a:lnTo>
                  <a:pt x="2850" y="1326"/>
                </a:lnTo>
                <a:lnTo>
                  <a:pt x="2848" y="1335"/>
                </a:lnTo>
                <a:lnTo>
                  <a:pt x="2847" y="1341"/>
                </a:lnTo>
                <a:lnTo>
                  <a:pt x="2827" y="1437"/>
                </a:lnTo>
                <a:lnTo>
                  <a:pt x="2778" y="1437"/>
                </a:lnTo>
                <a:lnTo>
                  <a:pt x="2807" y="1303"/>
                </a:lnTo>
                <a:lnTo>
                  <a:pt x="2812" y="1274"/>
                </a:lnTo>
                <a:lnTo>
                  <a:pt x="2858" y="1274"/>
                </a:lnTo>
                <a:lnTo>
                  <a:pt x="2855" y="1293"/>
                </a:lnTo>
                <a:lnTo>
                  <a:pt x="2860" y="1288"/>
                </a:lnTo>
                <a:lnTo>
                  <a:pt x="2868" y="1282"/>
                </a:lnTo>
                <a:lnTo>
                  <a:pt x="2879" y="1276"/>
                </a:lnTo>
                <a:lnTo>
                  <a:pt x="2893" y="1271"/>
                </a:lnTo>
                <a:lnTo>
                  <a:pt x="2910" y="1270"/>
                </a:lnTo>
                <a:close/>
                <a:moveTo>
                  <a:pt x="2697" y="1270"/>
                </a:moveTo>
                <a:lnTo>
                  <a:pt x="2720" y="1272"/>
                </a:lnTo>
                <a:lnTo>
                  <a:pt x="2737" y="1279"/>
                </a:lnTo>
                <a:lnTo>
                  <a:pt x="2751" y="1288"/>
                </a:lnTo>
                <a:lnTo>
                  <a:pt x="2760" y="1302"/>
                </a:lnTo>
                <a:lnTo>
                  <a:pt x="2765" y="1318"/>
                </a:lnTo>
                <a:lnTo>
                  <a:pt x="2766" y="1336"/>
                </a:lnTo>
                <a:lnTo>
                  <a:pt x="2763" y="1355"/>
                </a:lnTo>
                <a:lnTo>
                  <a:pt x="2757" y="1375"/>
                </a:lnTo>
                <a:lnTo>
                  <a:pt x="2748" y="1392"/>
                </a:lnTo>
                <a:lnTo>
                  <a:pt x="2737" y="1408"/>
                </a:lnTo>
                <a:lnTo>
                  <a:pt x="2722" y="1423"/>
                </a:lnTo>
                <a:lnTo>
                  <a:pt x="2704" y="1433"/>
                </a:lnTo>
                <a:lnTo>
                  <a:pt x="2683" y="1441"/>
                </a:lnTo>
                <a:lnTo>
                  <a:pt x="2659" y="1443"/>
                </a:lnTo>
                <a:lnTo>
                  <a:pt x="2640" y="1442"/>
                </a:lnTo>
                <a:lnTo>
                  <a:pt x="2624" y="1436"/>
                </a:lnTo>
                <a:lnTo>
                  <a:pt x="2610" y="1427"/>
                </a:lnTo>
                <a:lnTo>
                  <a:pt x="2600" y="1415"/>
                </a:lnTo>
                <a:lnTo>
                  <a:pt x="2593" y="1398"/>
                </a:lnTo>
                <a:lnTo>
                  <a:pt x="2592" y="1380"/>
                </a:lnTo>
                <a:lnTo>
                  <a:pt x="2594" y="1357"/>
                </a:lnTo>
                <a:lnTo>
                  <a:pt x="2598" y="1342"/>
                </a:lnTo>
                <a:lnTo>
                  <a:pt x="2605" y="1327"/>
                </a:lnTo>
                <a:lnTo>
                  <a:pt x="2614" y="1312"/>
                </a:lnTo>
                <a:lnTo>
                  <a:pt x="2625" y="1298"/>
                </a:lnTo>
                <a:lnTo>
                  <a:pt x="2639" y="1287"/>
                </a:lnTo>
                <a:lnTo>
                  <a:pt x="2655" y="1277"/>
                </a:lnTo>
                <a:lnTo>
                  <a:pt x="2675" y="1272"/>
                </a:lnTo>
                <a:lnTo>
                  <a:pt x="2697" y="1270"/>
                </a:lnTo>
                <a:close/>
                <a:moveTo>
                  <a:pt x="2515" y="1270"/>
                </a:moveTo>
                <a:lnTo>
                  <a:pt x="2525" y="1270"/>
                </a:lnTo>
                <a:lnTo>
                  <a:pt x="2538" y="1271"/>
                </a:lnTo>
                <a:lnTo>
                  <a:pt x="2551" y="1275"/>
                </a:lnTo>
                <a:lnTo>
                  <a:pt x="2562" y="1280"/>
                </a:lnTo>
                <a:lnTo>
                  <a:pt x="2571" y="1288"/>
                </a:lnTo>
                <a:lnTo>
                  <a:pt x="2577" y="1300"/>
                </a:lnTo>
                <a:lnTo>
                  <a:pt x="2579" y="1313"/>
                </a:lnTo>
                <a:lnTo>
                  <a:pt x="2578" y="1331"/>
                </a:lnTo>
                <a:lnTo>
                  <a:pt x="2531" y="1331"/>
                </a:lnTo>
                <a:lnTo>
                  <a:pt x="2532" y="1327"/>
                </a:lnTo>
                <a:lnTo>
                  <a:pt x="2532" y="1315"/>
                </a:lnTo>
                <a:lnTo>
                  <a:pt x="2530" y="1307"/>
                </a:lnTo>
                <a:lnTo>
                  <a:pt x="2525" y="1303"/>
                </a:lnTo>
                <a:lnTo>
                  <a:pt x="2517" y="1301"/>
                </a:lnTo>
                <a:lnTo>
                  <a:pt x="2507" y="1303"/>
                </a:lnTo>
                <a:lnTo>
                  <a:pt x="2498" y="1311"/>
                </a:lnTo>
                <a:lnTo>
                  <a:pt x="2492" y="1321"/>
                </a:lnTo>
                <a:lnTo>
                  <a:pt x="2487" y="1332"/>
                </a:lnTo>
                <a:lnTo>
                  <a:pt x="2484" y="1343"/>
                </a:lnTo>
                <a:lnTo>
                  <a:pt x="2481" y="1353"/>
                </a:lnTo>
                <a:lnTo>
                  <a:pt x="2480" y="1361"/>
                </a:lnTo>
                <a:lnTo>
                  <a:pt x="2477" y="1372"/>
                </a:lnTo>
                <a:lnTo>
                  <a:pt x="2477" y="1383"/>
                </a:lnTo>
                <a:lnTo>
                  <a:pt x="2479" y="1395"/>
                </a:lnTo>
                <a:lnTo>
                  <a:pt x="2482" y="1403"/>
                </a:lnTo>
                <a:lnTo>
                  <a:pt x="2487" y="1408"/>
                </a:lnTo>
                <a:lnTo>
                  <a:pt x="2491" y="1410"/>
                </a:lnTo>
                <a:lnTo>
                  <a:pt x="2497" y="1410"/>
                </a:lnTo>
                <a:lnTo>
                  <a:pt x="2503" y="1407"/>
                </a:lnTo>
                <a:lnTo>
                  <a:pt x="2510" y="1402"/>
                </a:lnTo>
                <a:lnTo>
                  <a:pt x="2517" y="1392"/>
                </a:lnTo>
                <a:lnTo>
                  <a:pt x="2522" y="1377"/>
                </a:lnTo>
                <a:lnTo>
                  <a:pt x="2569" y="1377"/>
                </a:lnTo>
                <a:lnTo>
                  <a:pt x="2567" y="1388"/>
                </a:lnTo>
                <a:lnTo>
                  <a:pt x="2562" y="1401"/>
                </a:lnTo>
                <a:lnTo>
                  <a:pt x="2552" y="1413"/>
                </a:lnTo>
                <a:lnTo>
                  <a:pt x="2538" y="1426"/>
                </a:lnTo>
                <a:lnTo>
                  <a:pt x="2523" y="1435"/>
                </a:lnTo>
                <a:lnTo>
                  <a:pt x="2507" y="1440"/>
                </a:lnTo>
                <a:lnTo>
                  <a:pt x="2489" y="1441"/>
                </a:lnTo>
                <a:lnTo>
                  <a:pt x="2474" y="1440"/>
                </a:lnTo>
                <a:lnTo>
                  <a:pt x="2460" y="1437"/>
                </a:lnTo>
                <a:lnTo>
                  <a:pt x="2447" y="1431"/>
                </a:lnTo>
                <a:lnTo>
                  <a:pt x="2438" y="1420"/>
                </a:lnTo>
                <a:lnTo>
                  <a:pt x="2431" y="1406"/>
                </a:lnTo>
                <a:lnTo>
                  <a:pt x="2428" y="1391"/>
                </a:lnTo>
                <a:lnTo>
                  <a:pt x="2428" y="1373"/>
                </a:lnTo>
                <a:lnTo>
                  <a:pt x="2430" y="1355"/>
                </a:lnTo>
                <a:lnTo>
                  <a:pt x="2438" y="1330"/>
                </a:lnTo>
                <a:lnTo>
                  <a:pt x="2449" y="1310"/>
                </a:lnTo>
                <a:lnTo>
                  <a:pt x="2461" y="1295"/>
                </a:lnTo>
                <a:lnTo>
                  <a:pt x="2476" y="1285"/>
                </a:lnTo>
                <a:lnTo>
                  <a:pt x="2490" y="1277"/>
                </a:lnTo>
                <a:lnTo>
                  <a:pt x="2503" y="1272"/>
                </a:lnTo>
                <a:lnTo>
                  <a:pt x="2515" y="1270"/>
                </a:lnTo>
                <a:close/>
                <a:moveTo>
                  <a:pt x="1683" y="1270"/>
                </a:moveTo>
                <a:lnTo>
                  <a:pt x="1703" y="1271"/>
                </a:lnTo>
                <a:lnTo>
                  <a:pt x="1720" y="1277"/>
                </a:lnTo>
                <a:lnTo>
                  <a:pt x="1732" y="1285"/>
                </a:lnTo>
                <a:lnTo>
                  <a:pt x="1742" y="1296"/>
                </a:lnTo>
                <a:lnTo>
                  <a:pt x="1749" y="1308"/>
                </a:lnTo>
                <a:lnTo>
                  <a:pt x="1751" y="1322"/>
                </a:lnTo>
                <a:lnTo>
                  <a:pt x="1752" y="1338"/>
                </a:lnTo>
                <a:lnTo>
                  <a:pt x="1750" y="1355"/>
                </a:lnTo>
                <a:lnTo>
                  <a:pt x="1744" y="1375"/>
                </a:lnTo>
                <a:lnTo>
                  <a:pt x="1735" y="1392"/>
                </a:lnTo>
                <a:lnTo>
                  <a:pt x="1722" y="1408"/>
                </a:lnTo>
                <a:lnTo>
                  <a:pt x="1708" y="1423"/>
                </a:lnTo>
                <a:lnTo>
                  <a:pt x="1690" y="1433"/>
                </a:lnTo>
                <a:lnTo>
                  <a:pt x="1669" y="1441"/>
                </a:lnTo>
                <a:lnTo>
                  <a:pt x="1645" y="1443"/>
                </a:lnTo>
                <a:lnTo>
                  <a:pt x="1627" y="1442"/>
                </a:lnTo>
                <a:lnTo>
                  <a:pt x="1609" y="1436"/>
                </a:lnTo>
                <a:lnTo>
                  <a:pt x="1596" y="1427"/>
                </a:lnTo>
                <a:lnTo>
                  <a:pt x="1586" y="1415"/>
                </a:lnTo>
                <a:lnTo>
                  <a:pt x="1578" y="1398"/>
                </a:lnTo>
                <a:lnTo>
                  <a:pt x="1577" y="1380"/>
                </a:lnTo>
                <a:lnTo>
                  <a:pt x="1579" y="1357"/>
                </a:lnTo>
                <a:lnTo>
                  <a:pt x="1583" y="1342"/>
                </a:lnTo>
                <a:lnTo>
                  <a:pt x="1591" y="1327"/>
                </a:lnTo>
                <a:lnTo>
                  <a:pt x="1599" y="1312"/>
                </a:lnTo>
                <a:lnTo>
                  <a:pt x="1611" y="1298"/>
                </a:lnTo>
                <a:lnTo>
                  <a:pt x="1624" y="1287"/>
                </a:lnTo>
                <a:lnTo>
                  <a:pt x="1640" y="1277"/>
                </a:lnTo>
                <a:lnTo>
                  <a:pt x="1660" y="1272"/>
                </a:lnTo>
                <a:lnTo>
                  <a:pt x="1683" y="1270"/>
                </a:lnTo>
                <a:close/>
                <a:moveTo>
                  <a:pt x="87" y="1270"/>
                </a:moveTo>
                <a:lnTo>
                  <a:pt x="97" y="1270"/>
                </a:lnTo>
                <a:lnTo>
                  <a:pt x="111" y="1271"/>
                </a:lnTo>
                <a:lnTo>
                  <a:pt x="123" y="1275"/>
                </a:lnTo>
                <a:lnTo>
                  <a:pt x="134" y="1280"/>
                </a:lnTo>
                <a:lnTo>
                  <a:pt x="143" y="1288"/>
                </a:lnTo>
                <a:lnTo>
                  <a:pt x="149" y="1300"/>
                </a:lnTo>
                <a:lnTo>
                  <a:pt x="152" y="1313"/>
                </a:lnTo>
                <a:lnTo>
                  <a:pt x="150" y="1331"/>
                </a:lnTo>
                <a:lnTo>
                  <a:pt x="104" y="1331"/>
                </a:lnTo>
                <a:lnTo>
                  <a:pt x="104" y="1315"/>
                </a:lnTo>
                <a:lnTo>
                  <a:pt x="102" y="1307"/>
                </a:lnTo>
                <a:lnTo>
                  <a:pt x="97" y="1303"/>
                </a:lnTo>
                <a:lnTo>
                  <a:pt x="90" y="1301"/>
                </a:lnTo>
                <a:lnTo>
                  <a:pt x="80" y="1303"/>
                </a:lnTo>
                <a:lnTo>
                  <a:pt x="71" y="1311"/>
                </a:lnTo>
                <a:lnTo>
                  <a:pt x="65" y="1321"/>
                </a:lnTo>
                <a:lnTo>
                  <a:pt x="60" y="1332"/>
                </a:lnTo>
                <a:lnTo>
                  <a:pt x="56" y="1343"/>
                </a:lnTo>
                <a:lnTo>
                  <a:pt x="53" y="1353"/>
                </a:lnTo>
                <a:lnTo>
                  <a:pt x="52" y="1361"/>
                </a:lnTo>
                <a:lnTo>
                  <a:pt x="50" y="1372"/>
                </a:lnTo>
                <a:lnTo>
                  <a:pt x="50" y="1383"/>
                </a:lnTo>
                <a:lnTo>
                  <a:pt x="51" y="1395"/>
                </a:lnTo>
                <a:lnTo>
                  <a:pt x="55" y="1403"/>
                </a:lnTo>
                <a:lnTo>
                  <a:pt x="60" y="1408"/>
                </a:lnTo>
                <a:lnTo>
                  <a:pt x="63" y="1410"/>
                </a:lnTo>
                <a:lnTo>
                  <a:pt x="70" y="1410"/>
                </a:lnTo>
                <a:lnTo>
                  <a:pt x="76" y="1407"/>
                </a:lnTo>
                <a:lnTo>
                  <a:pt x="83" y="1402"/>
                </a:lnTo>
                <a:lnTo>
                  <a:pt x="90" y="1392"/>
                </a:lnTo>
                <a:lnTo>
                  <a:pt x="96" y="1377"/>
                </a:lnTo>
                <a:lnTo>
                  <a:pt x="142" y="1377"/>
                </a:lnTo>
                <a:lnTo>
                  <a:pt x="139" y="1388"/>
                </a:lnTo>
                <a:lnTo>
                  <a:pt x="133" y="1401"/>
                </a:lnTo>
                <a:lnTo>
                  <a:pt x="124" y="1413"/>
                </a:lnTo>
                <a:lnTo>
                  <a:pt x="111" y="1426"/>
                </a:lnTo>
                <a:lnTo>
                  <a:pt x="96" y="1435"/>
                </a:lnTo>
                <a:lnTo>
                  <a:pt x="80" y="1440"/>
                </a:lnTo>
                <a:lnTo>
                  <a:pt x="61" y="1441"/>
                </a:lnTo>
                <a:lnTo>
                  <a:pt x="46" y="1440"/>
                </a:lnTo>
                <a:lnTo>
                  <a:pt x="31" y="1437"/>
                </a:lnTo>
                <a:lnTo>
                  <a:pt x="20" y="1431"/>
                </a:lnTo>
                <a:lnTo>
                  <a:pt x="10" y="1420"/>
                </a:lnTo>
                <a:lnTo>
                  <a:pt x="4" y="1406"/>
                </a:lnTo>
                <a:lnTo>
                  <a:pt x="0" y="1391"/>
                </a:lnTo>
                <a:lnTo>
                  <a:pt x="0" y="1373"/>
                </a:lnTo>
                <a:lnTo>
                  <a:pt x="2" y="1355"/>
                </a:lnTo>
                <a:lnTo>
                  <a:pt x="10" y="1330"/>
                </a:lnTo>
                <a:lnTo>
                  <a:pt x="21" y="1310"/>
                </a:lnTo>
                <a:lnTo>
                  <a:pt x="34" y="1295"/>
                </a:lnTo>
                <a:lnTo>
                  <a:pt x="47" y="1285"/>
                </a:lnTo>
                <a:lnTo>
                  <a:pt x="62" y="1277"/>
                </a:lnTo>
                <a:lnTo>
                  <a:pt x="76" y="1272"/>
                </a:lnTo>
                <a:lnTo>
                  <a:pt x="87" y="1270"/>
                </a:lnTo>
                <a:close/>
                <a:moveTo>
                  <a:pt x="800" y="1269"/>
                </a:moveTo>
                <a:lnTo>
                  <a:pt x="815" y="1270"/>
                </a:lnTo>
                <a:lnTo>
                  <a:pt x="825" y="1274"/>
                </a:lnTo>
                <a:lnTo>
                  <a:pt x="833" y="1280"/>
                </a:lnTo>
                <a:lnTo>
                  <a:pt x="838" y="1287"/>
                </a:lnTo>
                <a:lnTo>
                  <a:pt x="842" y="1293"/>
                </a:lnTo>
                <a:lnTo>
                  <a:pt x="843" y="1300"/>
                </a:lnTo>
                <a:lnTo>
                  <a:pt x="843" y="1321"/>
                </a:lnTo>
                <a:lnTo>
                  <a:pt x="841" y="1332"/>
                </a:lnTo>
                <a:lnTo>
                  <a:pt x="837" y="1348"/>
                </a:lnTo>
                <a:lnTo>
                  <a:pt x="818" y="1437"/>
                </a:lnTo>
                <a:lnTo>
                  <a:pt x="770" y="1437"/>
                </a:lnTo>
                <a:lnTo>
                  <a:pt x="791" y="1335"/>
                </a:lnTo>
                <a:lnTo>
                  <a:pt x="792" y="1330"/>
                </a:lnTo>
                <a:lnTo>
                  <a:pt x="793" y="1326"/>
                </a:lnTo>
                <a:lnTo>
                  <a:pt x="793" y="1321"/>
                </a:lnTo>
                <a:lnTo>
                  <a:pt x="792" y="1317"/>
                </a:lnTo>
                <a:lnTo>
                  <a:pt x="790" y="1311"/>
                </a:lnTo>
                <a:lnTo>
                  <a:pt x="782" y="1306"/>
                </a:lnTo>
                <a:lnTo>
                  <a:pt x="772" y="1303"/>
                </a:lnTo>
                <a:lnTo>
                  <a:pt x="762" y="1305"/>
                </a:lnTo>
                <a:lnTo>
                  <a:pt x="752" y="1310"/>
                </a:lnTo>
                <a:lnTo>
                  <a:pt x="745" y="1316"/>
                </a:lnTo>
                <a:lnTo>
                  <a:pt x="739" y="1325"/>
                </a:lnTo>
                <a:lnTo>
                  <a:pt x="734" y="1341"/>
                </a:lnTo>
                <a:lnTo>
                  <a:pt x="714" y="1437"/>
                </a:lnTo>
                <a:lnTo>
                  <a:pt x="665" y="1437"/>
                </a:lnTo>
                <a:lnTo>
                  <a:pt x="694" y="1302"/>
                </a:lnTo>
                <a:lnTo>
                  <a:pt x="694" y="1300"/>
                </a:lnTo>
                <a:lnTo>
                  <a:pt x="696" y="1291"/>
                </a:lnTo>
                <a:lnTo>
                  <a:pt x="698" y="1282"/>
                </a:lnTo>
                <a:lnTo>
                  <a:pt x="699" y="1272"/>
                </a:lnTo>
                <a:lnTo>
                  <a:pt x="745" y="1272"/>
                </a:lnTo>
                <a:lnTo>
                  <a:pt x="741" y="1297"/>
                </a:lnTo>
                <a:lnTo>
                  <a:pt x="746" y="1291"/>
                </a:lnTo>
                <a:lnTo>
                  <a:pt x="755" y="1284"/>
                </a:lnTo>
                <a:lnTo>
                  <a:pt x="766" y="1276"/>
                </a:lnTo>
                <a:lnTo>
                  <a:pt x="781" y="1271"/>
                </a:lnTo>
                <a:lnTo>
                  <a:pt x="800" y="1269"/>
                </a:lnTo>
                <a:close/>
                <a:moveTo>
                  <a:pt x="3464" y="1267"/>
                </a:moveTo>
                <a:lnTo>
                  <a:pt x="3478" y="1269"/>
                </a:lnTo>
                <a:lnTo>
                  <a:pt x="3492" y="1272"/>
                </a:lnTo>
                <a:lnTo>
                  <a:pt x="3505" y="1280"/>
                </a:lnTo>
                <a:lnTo>
                  <a:pt x="3515" y="1291"/>
                </a:lnTo>
                <a:lnTo>
                  <a:pt x="3522" y="1307"/>
                </a:lnTo>
                <a:lnTo>
                  <a:pt x="3524" y="1330"/>
                </a:lnTo>
                <a:lnTo>
                  <a:pt x="3523" y="1351"/>
                </a:lnTo>
                <a:lnTo>
                  <a:pt x="3519" y="1367"/>
                </a:lnTo>
                <a:lnTo>
                  <a:pt x="3409" y="1367"/>
                </a:lnTo>
                <a:lnTo>
                  <a:pt x="3408" y="1373"/>
                </a:lnTo>
                <a:lnTo>
                  <a:pt x="3406" y="1381"/>
                </a:lnTo>
                <a:lnTo>
                  <a:pt x="3408" y="1390"/>
                </a:lnTo>
                <a:lnTo>
                  <a:pt x="3409" y="1397"/>
                </a:lnTo>
                <a:lnTo>
                  <a:pt x="3414" y="1405"/>
                </a:lnTo>
                <a:lnTo>
                  <a:pt x="3421" y="1410"/>
                </a:lnTo>
                <a:lnTo>
                  <a:pt x="3434" y="1411"/>
                </a:lnTo>
                <a:lnTo>
                  <a:pt x="3442" y="1410"/>
                </a:lnTo>
                <a:lnTo>
                  <a:pt x="3451" y="1407"/>
                </a:lnTo>
                <a:lnTo>
                  <a:pt x="3460" y="1400"/>
                </a:lnTo>
                <a:lnTo>
                  <a:pt x="3466" y="1388"/>
                </a:lnTo>
                <a:lnTo>
                  <a:pt x="3510" y="1388"/>
                </a:lnTo>
                <a:lnTo>
                  <a:pt x="3507" y="1398"/>
                </a:lnTo>
                <a:lnTo>
                  <a:pt x="3500" y="1411"/>
                </a:lnTo>
                <a:lnTo>
                  <a:pt x="3487" y="1425"/>
                </a:lnTo>
                <a:lnTo>
                  <a:pt x="3470" y="1435"/>
                </a:lnTo>
                <a:lnTo>
                  <a:pt x="3449" y="1441"/>
                </a:lnTo>
                <a:lnTo>
                  <a:pt x="3426" y="1443"/>
                </a:lnTo>
                <a:lnTo>
                  <a:pt x="3416" y="1443"/>
                </a:lnTo>
                <a:lnTo>
                  <a:pt x="3405" y="1441"/>
                </a:lnTo>
                <a:lnTo>
                  <a:pt x="3394" y="1437"/>
                </a:lnTo>
                <a:lnTo>
                  <a:pt x="3383" y="1432"/>
                </a:lnTo>
                <a:lnTo>
                  <a:pt x="3373" y="1422"/>
                </a:lnTo>
                <a:lnTo>
                  <a:pt x="3365" y="1410"/>
                </a:lnTo>
                <a:lnTo>
                  <a:pt x="3362" y="1395"/>
                </a:lnTo>
                <a:lnTo>
                  <a:pt x="3362" y="1377"/>
                </a:lnTo>
                <a:lnTo>
                  <a:pt x="3365" y="1358"/>
                </a:lnTo>
                <a:lnTo>
                  <a:pt x="3370" y="1342"/>
                </a:lnTo>
                <a:lnTo>
                  <a:pt x="3376" y="1325"/>
                </a:lnTo>
                <a:lnTo>
                  <a:pt x="3386" y="1308"/>
                </a:lnTo>
                <a:lnTo>
                  <a:pt x="3399" y="1293"/>
                </a:lnTo>
                <a:lnTo>
                  <a:pt x="3415" y="1281"/>
                </a:lnTo>
                <a:lnTo>
                  <a:pt x="3439" y="1271"/>
                </a:lnTo>
                <a:lnTo>
                  <a:pt x="3464" y="1267"/>
                </a:lnTo>
                <a:close/>
                <a:moveTo>
                  <a:pt x="3893" y="1225"/>
                </a:moveTo>
                <a:lnTo>
                  <a:pt x="3883" y="1274"/>
                </a:lnTo>
                <a:lnTo>
                  <a:pt x="3921" y="1274"/>
                </a:lnTo>
                <a:lnTo>
                  <a:pt x="3914" y="1306"/>
                </a:lnTo>
                <a:lnTo>
                  <a:pt x="3875" y="1306"/>
                </a:lnTo>
                <a:lnTo>
                  <a:pt x="3859" y="1380"/>
                </a:lnTo>
                <a:lnTo>
                  <a:pt x="3858" y="1388"/>
                </a:lnTo>
                <a:lnTo>
                  <a:pt x="3858" y="1395"/>
                </a:lnTo>
                <a:lnTo>
                  <a:pt x="3860" y="1400"/>
                </a:lnTo>
                <a:lnTo>
                  <a:pt x="3865" y="1403"/>
                </a:lnTo>
                <a:lnTo>
                  <a:pt x="3876" y="1405"/>
                </a:lnTo>
                <a:lnTo>
                  <a:pt x="3885" y="1405"/>
                </a:lnTo>
                <a:lnTo>
                  <a:pt x="3889" y="1403"/>
                </a:lnTo>
                <a:lnTo>
                  <a:pt x="3893" y="1403"/>
                </a:lnTo>
                <a:lnTo>
                  <a:pt x="3885" y="1435"/>
                </a:lnTo>
                <a:lnTo>
                  <a:pt x="3870" y="1438"/>
                </a:lnTo>
                <a:lnTo>
                  <a:pt x="3858" y="1440"/>
                </a:lnTo>
                <a:lnTo>
                  <a:pt x="3848" y="1440"/>
                </a:lnTo>
                <a:lnTo>
                  <a:pt x="3832" y="1438"/>
                </a:lnTo>
                <a:lnTo>
                  <a:pt x="3820" y="1435"/>
                </a:lnTo>
                <a:lnTo>
                  <a:pt x="3813" y="1430"/>
                </a:lnTo>
                <a:lnTo>
                  <a:pt x="3809" y="1423"/>
                </a:lnTo>
                <a:lnTo>
                  <a:pt x="3807" y="1416"/>
                </a:lnTo>
                <a:lnTo>
                  <a:pt x="3807" y="1408"/>
                </a:lnTo>
                <a:lnTo>
                  <a:pt x="3809" y="1396"/>
                </a:lnTo>
                <a:lnTo>
                  <a:pt x="3828" y="1306"/>
                </a:lnTo>
                <a:lnTo>
                  <a:pt x="3796" y="1306"/>
                </a:lnTo>
                <a:lnTo>
                  <a:pt x="3803" y="1274"/>
                </a:lnTo>
                <a:lnTo>
                  <a:pt x="3834" y="1274"/>
                </a:lnTo>
                <a:lnTo>
                  <a:pt x="3842" y="1242"/>
                </a:lnTo>
                <a:lnTo>
                  <a:pt x="3893" y="1225"/>
                </a:lnTo>
                <a:close/>
                <a:moveTo>
                  <a:pt x="1245" y="1225"/>
                </a:moveTo>
                <a:lnTo>
                  <a:pt x="1234" y="1274"/>
                </a:lnTo>
                <a:lnTo>
                  <a:pt x="1273" y="1274"/>
                </a:lnTo>
                <a:lnTo>
                  <a:pt x="1266" y="1306"/>
                </a:lnTo>
                <a:lnTo>
                  <a:pt x="1227" y="1306"/>
                </a:lnTo>
                <a:lnTo>
                  <a:pt x="1211" y="1380"/>
                </a:lnTo>
                <a:lnTo>
                  <a:pt x="1210" y="1388"/>
                </a:lnTo>
                <a:lnTo>
                  <a:pt x="1210" y="1395"/>
                </a:lnTo>
                <a:lnTo>
                  <a:pt x="1213" y="1400"/>
                </a:lnTo>
                <a:lnTo>
                  <a:pt x="1218" y="1403"/>
                </a:lnTo>
                <a:lnTo>
                  <a:pt x="1227" y="1405"/>
                </a:lnTo>
                <a:lnTo>
                  <a:pt x="1236" y="1405"/>
                </a:lnTo>
                <a:lnTo>
                  <a:pt x="1241" y="1403"/>
                </a:lnTo>
                <a:lnTo>
                  <a:pt x="1245" y="1403"/>
                </a:lnTo>
                <a:lnTo>
                  <a:pt x="1237" y="1435"/>
                </a:lnTo>
                <a:lnTo>
                  <a:pt x="1222" y="1438"/>
                </a:lnTo>
                <a:lnTo>
                  <a:pt x="1210" y="1440"/>
                </a:lnTo>
                <a:lnTo>
                  <a:pt x="1200" y="1440"/>
                </a:lnTo>
                <a:lnTo>
                  <a:pt x="1184" y="1438"/>
                </a:lnTo>
                <a:lnTo>
                  <a:pt x="1173" y="1435"/>
                </a:lnTo>
                <a:lnTo>
                  <a:pt x="1165" y="1430"/>
                </a:lnTo>
                <a:lnTo>
                  <a:pt x="1162" y="1423"/>
                </a:lnTo>
                <a:lnTo>
                  <a:pt x="1159" y="1416"/>
                </a:lnTo>
                <a:lnTo>
                  <a:pt x="1159" y="1402"/>
                </a:lnTo>
                <a:lnTo>
                  <a:pt x="1160" y="1396"/>
                </a:lnTo>
                <a:lnTo>
                  <a:pt x="1180" y="1306"/>
                </a:lnTo>
                <a:lnTo>
                  <a:pt x="1149" y="1306"/>
                </a:lnTo>
                <a:lnTo>
                  <a:pt x="1155" y="1274"/>
                </a:lnTo>
                <a:lnTo>
                  <a:pt x="1186" y="1274"/>
                </a:lnTo>
                <a:lnTo>
                  <a:pt x="1194" y="1242"/>
                </a:lnTo>
                <a:lnTo>
                  <a:pt x="1245" y="1225"/>
                </a:lnTo>
                <a:close/>
                <a:moveTo>
                  <a:pt x="449" y="1225"/>
                </a:moveTo>
                <a:lnTo>
                  <a:pt x="438" y="1274"/>
                </a:lnTo>
                <a:lnTo>
                  <a:pt x="504" y="1274"/>
                </a:lnTo>
                <a:lnTo>
                  <a:pt x="510" y="1242"/>
                </a:lnTo>
                <a:lnTo>
                  <a:pt x="562" y="1225"/>
                </a:lnTo>
                <a:lnTo>
                  <a:pt x="551" y="1274"/>
                </a:lnTo>
                <a:lnTo>
                  <a:pt x="589" y="1274"/>
                </a:lnTo>
                <a:lnTo>
                  <a:pt x="583" y="1306"/>
                </a:lnTo>
                <a:lnTo>
                  <a:pt x="545" y="1306"/>
                </a:lnTo>
                <a:lnTo>
                  <a:pt x="529" y="1380"/>
                </a:lnTo>
                <a:lnTo>
                  <a:pt x="527" y="1388"/>
                </a:lnTo>
                <a:lnTo>
                  <a:pt x="527" y="1395"/>
                </a:lnTo>
                <a:lnTo>
                  <a:pt x="530" y="1400"/>
                </a:lnTo>
                <a:lnTo>
                  <a:pt x="535" y="1403"/>
                </a:lnTo>
                <a:lnTo>
                  <a:pt x="545" y="1405"/>
                </a:lnTo>
                <a:lnTo>
                  <a:pt x="553" y="1405"/>
                </a:lnTo>
                <a:lnTo>
                  <a:pt x="558" y="1403"/>
                </a:lnTo>
                <a:lnTo>
                  <a:pt x="562" y="1403"/>
                </a:lnTo>
                <a:lnTo>
                  <a:pt x="555" y="1435"/>
                </a:lnTo>
                <a:lnTo>
                  <a:pt x="540" y="1438"/>
                </a:lnTo>
                <a:lnTo>
                  <a:pt x="526" y="1440"/>
                </a:lnTo>
                <a:lnTo>
                  <a:pt x="516" y="1440"/>
                </a:lnTo>
                <a:lnTo>
                  <a:pt x="501" y="1438"/>
                </a:lnTo>
                <a:lnTo>
                  <a:pt x="490" y="1435"/>
                </a:lnTo>
                <a:lnTo>
                  <a:pt x="483" y="1430"/>
                </a:lnTo>
                <a:lnTo>
                  <a:pt x="478" y="1423"/>
                </a:lnTo>
                <a:lnTo>
                  <a:pt x="476" y="1416"/>
                </a:lnTo>
                <a:lnTo>
                  <a:pt x="476" y="1402"/>
                </a:lnTo>
                <a:lnTo>
                  <a:pt x="478" y="1396"/>
                </a:lnTo>
                <a:lnTo>
                  <a:pt x="496" y="1306"/>
                </a:lnTo>
                <a:lnTo>
                  <a:pt x="432" y="1306"/>
                </a:lnTo>
                <a:lnTo>
                  <a:pt x="415" y="1380"/>
                </a:lnTo>
                <a:lnTo>
                  <a:pt x="414" y="1388"/>
                </a:lnTo>
                <a:lnTo>
                  <a:pt x="414" y="1395"/>
                </a:lnTo>
                <a:lnTo>
                  <a:pt x="417" y="1400"/>
                </a:lnTo>
                <a:lnTo>
                  <a:pt x="422" y="1403"/>
                </a:lnTo>
                <a:lnTo>
                  <a:pt x="433" y="1405"/>
                </a:lnTo>
                <a:lnTo>
                  <a:pt x="440" y="1405"/>
                </a:lnTo>
                <a:lnTo>
                  <a:pt x="445" y="1403"/>
                </a:lnTo>
                <a:lnTo>
                  <a:pt x="449" y="1403"/>
                </a:lnTo>
                <a:lnTo>
                  <a:pt x="441" y="1435"/>
                </a:lnTo>
                <a:lnTo>
                  <a:pt x="427" y="1438"/>
                </a:lnTo>
                <a:lnTo>
                  <a:pt x="414" y="1440"/>
                </a:lnTo>
                <a:lnTo>
                  <a:pt x="404" y="1440"/>
                </a:lnTo>
                <a:lnTo>
                  <a:pt x="388" y="1438"/>
                </a:lnTo>
                <a:lnTo>
                  <a:pt x="377" y="1435"/>
                </a:lnTo>
                <a:lnTo>
                  <a:pt x="369" y="1430"/>
                </a:lnTo>
                <a:lnTo>
                  <a:pt x="366" y="1423"/>
                </a:lnTo>
                <a:lnTo>
                  <a:pt x="363" y="1416"/>
                </a:lnTo>
                <a:lnTo>
                  <a:pt x="363" y="1402"/>
                </a:lnTo>
                <a:lnTo>
                  <a:pt x="364" y="1396"/>
                </a:lnTo>
                <a:lnTo>
                  <a:pt x="384" y="1306"/>
                </a:lnTo>
                <a:lnTo>
                  <a:pt x="352" y="1306"/>
                </a:lnTo>
                <a:lnTo>
                  <a:pt x="359" y="1274"/>
                </a:lnTo>
                <a:lnTo>
                  <a:pt x="391" y="1274"/>
                </a:lnTo>
                <a:lnTo>
                  <a:pt x="398" y="1242"/>
                </a:lnTo>
                <a:lnTo>
                  <a:pt x="449" y="1225"/>
                </a:lnTo>
                <a:close/>
                <a:moveTo>
                  <a:pt x="3750" y="1202"/>
                </a:moveTo>
                <a:lnTo>
                  <a:pt x="3801" y="1202"/>
                </a:lnTo>
                <a:lnTo>
                  <a:pt x="3792" y="1245"/>
                </a:lnTo>
                <a:lnTo>
                  <a:pt x="3741" y="1245"/>
                </a:lnTo>
                <a:lnTo>
                  <a:pt x="3750" y="1202"/>
                </a:lnTo>
                <a:close/>
                <a:moveTo>
                  <a:pt x="3321" y="1202"/>
                </a:moveTo>
                <a:lnTo>
                  <a:pt x="3368" y="1202"/>
                </a:lnTo>
                <a:lnTo>
                  <a:pt x="3318" y="1437"/>
                </a:lnTo>
                <a:lnTo>
                  <a:pt x="3271" y="1437"/>
                </a:lnTo>
                <a:lnTo>
                  <a:pt x="3321" y="1202"/>
                </a:lnTo>
                <a:close/>
                <a:moveTo>
                  <a:pt x="2190" y="1202"/>
                </a:moveTo>
                <a:lnTo>
                  <a:pt x="2237" y="1202"/>
                </a:lnTo>
                <a:lnTo>
                  <a:pt x="2217" y="1296"/>
                </a:lnTo>
                <a:lnTo>
                  <a:pt x="2222" y="1290"/>
                </a:lnTo>
                <a:lnTo>
                  <a:pt x="2231" y="1284"/>
                </a:lnTo>
                <a:lnTo>
                  <a:pt x="2241" y="1277"/>
                </a:lnTo>
                <a:lnTo>
                  <a:pt x="2255" y="1272"/>
                </a:lnTo>
                <a:lnTo>
                  <a:pt x="2271" y="1271"/>
                </a:lnTo>
                <a:lnTo>
                  <a:pt x="2287" y="1274"/>
                </a:lnTo>
                <a:lnTo>
                  <a:pt x="2299" y="1279"/>
                </a:lnTo>
                <a:lnTo>
                  <a:pt x="2308" y="1285"/>
                </a:lnTo>
                <a:lnTo>
                  <a:pt x="2313" y="1293"/>
                </a:lnTo>
                <a:lnTo>
                  <a:pt x="2316" y="1303"/>
                </a:lnTo>
                <a:lnTo>
                  <a:pt x="2317" y="1318"/>
                </a:lnTo>
                <a:lnTo>
                  <a:pt x="2314" y="1337"/>
                </a:lnTo>
                <a:lnTo>
                  <a:pt x="2293" y="1437"/>
                </a:lnTo>
                <a:lnTo>
                  <a:pt x="2246" y="1437"/>
                </a:lnTo>
                <a:lnTo>
                  <a:pt x="2267" y="1338"/>
                </a:lnTo>
                <a:lnTo>
                  <a:pt x="2268" y="1333"/>
                </a:lnTo>
                <a:lnTo>
                  <a:pt x="2268" y="1321"/>
                </a:lnTo>
                <a:lnTo>
                  <a:pt x="2267" y="1315"/>
                </a:lnTo>
                <a:lnTo>
                  <a:pt x="2263" y="1308"/>
                </a:lnTo>
                <a:lnTo>
                  <a:pt x="2257" y="1305"/>
                </a:lnTo>
                <a:lnTo>
                  <a:pt x="2247" y="1303"/>
                </a:lnTo>
                <a:lnTo>
                  <a:pt x="2239" y="1305"/>
                </a:lnTo>
                <a:lnTo>
                  <a:pt x="2230" y="1307"/>
                </a:lnTo>
                <a:lnTo>
                  <a:pt x="2221" y="1313"/>
                </a:lnTo>
                <a:lnTo>
                  <a:pt x="2215" y="1323"/>
                </a:lnTo>
                <a:lnTo>
                  <a:pt x="2210" y="1337"/>
                </a:lnTo>
                <a:lnTo>
                  <a:pt x="2189" y="1437"/>
                </a:lnTo>
                <a:lnTo>
                  <a:pt x="2140" y="1437"/>
                </a:lnTo>
                <a:lnTo>
                  <a:pt x="2190" y="1202"/>
                </a:lnTo>
                <a:close/>
                <a:moveTo>
                  <a:pt x="1313" y="1202"/>
                </a:moveTo>
                <a:lnTo>
                  <a:pt x="1361" y="1202"/>
                </a:lnTo>
                <a:lnTo>
                  <a:pt x="1341" y="1296"/>
                </a:lnTo>
                <a:lnTo>
                  <a:pt x="1346" y="1290"/>
                </a:lnTo>
                <a:lnTo>
                  <a:pt x="1354" y="1284"/>
                </a:lnTo>
                <a:lnTo>
                  <a:pt x="1364" y="1277"/>
                </a:lnTo>
                <a:lnTo>
                  <a:pt x="1378" y="1272"/>
                </a:lnTo>
                <a:lnTo>
                  <a:pt x="1394" y="1271"/>
                </a:lnTo>
                <a:lnTo>
                  <a:pt x="1410" y="1274"/>
                </a:lnTo>
                <a:lnTo>
                  <a:pt x="1423" y="1279"/>
                </a:lnTo>
                <a:lnTo>
                  <a:pt x="1431" y="1285"/>
                </a:lnTo>
                <a:lnTo>
                  <a:pt x="1436" y="1293"/>
                </a:lnTo>
                <a:lnTo>
                  <a:pt x="1439" y="1303"/>
                </a:lnTo>
                <a:lnTo>
                  <a:pt x="1440" y="1318"/>
                </a:lnTo>
                <a:lnTo>
                  <a:pt x="1438" y="1337"/>
                </a:lnTo>
                <a:lnTo>
                  <a:pt x="1417" y="1437"/>
                </a:lnTo>
                <a:lnTo>
                  <a:pt x="1369" y="1437"/>
                </a:lnTo>
                <a:lnTo>
                  <a:pt x="1390" y="1338"/>
                </a:lnTo>
                <a:lnTo>
                  <a:pt x="1392" y="1333"/>
                </a:lnTo>
                <a:lnTo>
                  <a:pt x="1392" y="1321"/>
                </a:lnTo>
                <a:lnTo>
                  <a:pt x="1390" y="1315"/>
                </a:lnTo>
                <a:lnTo>
                  <a:pt x="1387" y="1308"/>
                </a:lnTo>
                <a:lnTo>
                  <a:pt x="1380" y="1305"/>
                </a:lnTo>
                <a:lnTo>
                  <a:pt x="1370" y="1303"/>
                </a:lnTo>
                <a:lnTo>
                  <a:pt x="1362" y="1305"/>
                </a:lnTo>
                <a:lnTo>
                  <a:pt x="1353" y="1307"/>
                </a:lnTo>
                <a:lnTo>
                  <a:pt x="1344" y="1313"/>
                </a:lnTo>
                <a:lnTo>
                  <a:pt x="1338" y="1323"/>
                </a:lnTo>
                <a:lnTo>
                  <a:pt x="1333" y="1337"/>
                </a:lnTo>
                <a:lnTo>
                  <a:pt x="1312" y="1437"/>
                </a:lnTo>
                <a:lnTo>
                  <a:pt x="1264" y="1437"/>
                </a:lnTo>
                <a:lnTo>
                  <a:pt x="1313" y="1202"/>
                </a:lnTo>
                <a:close/>
                <a:moveTo>
                  <a:pt x="627" y="1202"/>
                </a:moveTo>
                <a:lnTo>
                  <a:pt x="679" y="1202"/>
                </a:lnTo>
                <a:lnTo>
                  <a:pt x="669" y="1245"/>
                </a:lnTo>
                <a:lnTo>
                  <a:pt x="618" y="1245"/>
                </a:lnTo>
                <a:lnTo>
                  <a:pt x="627" y="1202"/>
                </a:lnTo>
                <a:close/>
                <a:moveTo>
                  <a:pt x="1905" y="764"/>
                </a:moveTo>
                <a:lnTo>
                  <a:pt x="1908" y="792"/>
                </a:lnTo>
                <a:lnTo>
                  <a:pt x="1915" y="815"/>
                </a:lnTo>
                <a:lnTo>
                  <a:pt x="1925" y="834"/>
                </a:lnTo>
                <a:lnTo>
                  <a:pt x="1940" y="850"/>
                </a:lnTo>
                <a:lnTo>
                  <a:pt x="1957" y="861"/>
                </a:lnTo>
                <a:lnTo>
                  <a:pt x="1979" y="870"/>
                </a:lnTo>
                <a:lnTo>
                  <a:pt x="2002" y="875"/>
                </a:lnTo>
                <a:lnTo>
                  <a:pt x="2028" y="876"/>
                </a:lnTo>
                <a:lnTo>
                  <a:pt x="2071" y="874"/>
                </a:lnTo>
                <a:lnTo>
                  <a:pt x="2113" y="868"/>
                </a:lnTo>
                <a:lnTo>
                  <a:pt x="2138" y="764"/>
                </a:lnTo>
                <a:lnTo>
                  <a:pt x="1905" y="764"/>
                </a:lnTo>
                <a:close/>
                <a:moveTo>
                  <a:pt x="1583" y="566"/>
                </a:moveTo>
                <a:lnTo>
                  <a:pt x="1469" y="744"/>
                </a:lnTo>
                <a:lnTo>
                  <a:pt x="1545" y="744"/>
                </a:lnTo>
                <a:lnTo>
                  <a:pt x="1583" y="566"/>
                </a:lnTo>
                <a:close/>
                <a:moveTo>
                  <a:pt x="1214" y="558"/>
                </a:moveTo>
                <a:lnTo>
                  <a:pt x="1160" y="744"/>
                </a:lnTo>
                <a:lnTo>
                  <a:pt x="1215" y="744"/>
                </a:lnTo>
                <a:lnTo>
                  <a:pt x="1214" y="558"/>
                </a:lnTo>
                <a:close/>
                <a:moveTo>
                  <a:pt x="769" y="528"/>
                </a:moveTo>
                <a:lnTo>
                  <a:pt x="752" y="593"/>
                </a:lnTo>
                <a:lnTo>
                  <a:pt x="745" y="619"/>
                </a:lnTo>
                <a:lnTo>
                  <a:pt x="730" y="675"/>
                </a:lnTo>
                <a:lnTo>
                  <a:pt x="781" y="675"/>
                </a:lnTo>
                <a:lnTo>
                  <a:pt x="788" y="674"/>
                </a:lnTo>
                <a:lnTo>
                  <a:pt x="796" y="674"/>
                </a:lnTo>
                <a:lnTo>
                  <a:pt x="820" y="670"/>
                </a:lnTo>
                <a:lnTo>
                  <a:pt x="839" y="665"/>
                </a:lnTo>
                <a:lnTo>
                  <a:pt x="856" y="657"/>
                </a:lnTo>
                <a:lnTo>
                  <a:pt x="867" y="647"/>
                </a:lnTo>
                <a:lnTo>
                  <a:pt x="877" y="633"/>
                </a:lnTo>
                <a:lnTo>
                  <a:pt x="885" y="618"/>
                </a:lnTo>
                <a:lnTo>
                  <a:pt x="892" y="599"/>
                </a:lnTo>
                <a:lnTo>
                  <a:pt x="897" y="581"/>
                </a:lnTo>
                <a:lnTo>
                  <a:pt x="899" y="566"/>
                </a:lnTo>
                <a:lnTo>
                  <a:pt x="898" y="553"/>
                </a:lnTo>
                <a:lnTo>
                  <a:pt x="894" y="544"/>
                </a:lnTo>
                <a:lnTo>
                  <a:pt x="887" y="537"/>
                </a:lnTo>
                <a:lnTo>
                  <a:pt x="874" y="533"/>
                </a:lnTo>
                <a:lnTo>
                  <a:pt x="859" y="529"/>
                </a:lnTo>
                <a:lnTo>
                  <a:pt x="839" y="528"/>
                </a:lnTo>
                <a:lnTo>
                  <a:pt x="769" y="528"/>
                </a:lnTo>
                <a:close/>
                <a:moveTo>
                  <a:pt x="1908" y="20"/>
                </a:moveTo>
                <a:lnTo>
                  <a:pt x="1908" y="476"/>
                </a:lnTo>
                <a:lnTo>
                  <a:pt x="1946" y="454"/>
                </a:lnTo>
                <a:lnTo>
                  <a:pt x="1985" y="438"/>
                </a:lnTo>
                <a:lnTo>
                  <a:pt x="2023" y="427"/>
                </a:lnTo>
                <a:lnTo>
                  <a:pt x="2062" y="421"/>
                </a:lnTo>
                <a:lnTo>
                  <a:pt x="2097" y="417"/>
                </a:lnTo>
                <a:lnTo>
                  <a:pt x="2129" y="416"/>
                </a:lnTo>
                <a:lnTo>
                  <a:pt x="2169" y="417"/>
                </a:lnTo>
                <a:lnTo>
                  <a:pt x="2206" y="422"/>
                </a:lnTo>
                <a:lnTo>
                  <a:pt x="2239" y="431"/>
                </a:lnTo>
                <a:lnTo>
                  <a:pt x="2267" y="442"/>
                </a:lnTo>
                <a:lnTo>
                  <a:pt x="2291" y="458"/>
                </a:lnTo>
                <a:lnTo>
                  <a:pt x="2309" y="478"/>
                </a:lnTo>
                <a:lnTo>
                  <a:pt x="2321" y="499"/>
                </a:lnTo>
                <a:lnTo>
                  <a:pt x="2327" y="519"/>
                </a:lnTo>
                <a:lnTo>
                  <a:pt x="2329" y="539"/>
                </a:lnTo>
                <a:lnTo>
                  <a:pt x="2328" y="559"/>
                </a:lnTo>
                <a:lnTo>
                  <a:pt x="2326" y="576"/>
                </a:lnTo>
                <a:lnTo>
                  <a:pt x="2322" y="591"/>
                </a:lnTo>
                <a:lnTo>
                  <a:pt x="2171" y="591"/>
                </a:lnTo>
                <a:lnTo>
                  <a:pt x="2171" y="572"/>
                </a:lnTo>
                <a:lnTo>
                  <a:pt x="2168" y="556"/>
                </a:lnTo>
                <a:lnTo>
                  <a:pt x="2161" y="543"/>
                </a:lnTo>
                <a:lnTo>
                  <a:pt x="2151" y="534"/>
                </a:lnTo>
                <a:lnTo>
                  <a:pt x="2139" y="527"/>
                </a:lnTo>
                <a:lnTo>
                  <a:pt x="2127" y="523"/>
                </a:lnTo>
                <a:lnTo>
                  <a:pt x="2112" y="521"/>
                </a:lnTo>
                <a:lnTo>
                  <a:pt x="2097" y="519"/>
                </a:lnTo>
                <a:lnTo>
                  <a:pt x="2064" y="523"/>
                </a:lnTo>
                <a:lnTo>
                  <a:pt x="2035" y="532"/>
                </a:lnTo>
                <a:lnTo>
                  <a:pt x="2008" y="546"/>
                </a:lnTo>
                <a:lnTo>
                  <a:pt x="1985" y="564"/>
                </a:lnTo>
                <a:lnTo>
                  <a:pt x="1965" y="587"/>
                </a:lnTo>
                <a:lnTo>
                  <a:pt x="1948" y="612"/>
                </a:lnTo>
                <a:lnTo>
                  <a:pt x="1933" y="639"/>
                </a:lnTo>
                <a:lnTo>
                  <a:pt x="1921" y="668"/>
                </a:lnTo>
                <a:lnTo>
                  <a:pt x="1913" y="698"/>
                </a:lnTo>
                <a:lnTo>
                  <a:pt x="1910" y="714"/>
                </a:lnTo>
                <a:lnTo>
                  <a:pt x="1908" y="728"/>
                </a:lnTo>
                <a:lnTo>
                  <a:pt x="1908" y="744"/>
                </a:lnTo>
                <a:lnTo>
                  <a:pt x="2030" y="744"/>
                </a:lnTo>
                <a:lnTo>
                  <a:pt x="2051" y="662"/>
                </a:lnTo>
                <a:lnTo>
                  <a:pt x="2303" y="662"/>
                </a:lnTo>
                <a:lnTo>
                  <a:pt x="2282" y="744"/>
                </a:lnTo>
                <a:lnTo>
                  <a:pt x="2408" y="744"/>
                </a:lnTo>
                <a:lnTo>
                  <a:pt x="2408" y="20"/>
                </a:lnTo>
                <a:lnTo>
                  <a:pt x="1908" y="20"/>
                </a:lnTo>
                <a:close/>
                <a:moveTo>
                  <a:pt x="1323" y="20"/>
                </a:moveTo>
                <a:lnTo>
                  <a:pt x="1323" y="744"/>
                </a:lnTo>
                <a:lnTo>
                  <a:pt x="1337" y="744"/>
                </a:lnTo>
                <a:lnTo>
                  <a:pt x="1527" y="446"/>
                </a:lnTo>
                <a:lnTo>
                  <a:pt x="1739" y="446"/>
                </a:lnTo>
                <a:lnTo>
                  <a:pt x="1675" y="744"/>
                </a:lnTo>
                <a:lnTo>
                  <a:pt x="1750" y="744"/>
                </a:lnTo>
                <a:lnTo>
                  <a:pt x="1752" y="723"/>
                </a:lnTo>
                <a:lnTo>
                  <a:pt x="1757" y="702"/>
                </a:lnTo>
                <a:lnTo>
                  <a:pt x="1767" y="668"/>
                </a:lnTo>
                <a:lnTo>
                  <a:pt x="1781" y="632"/>
                </a:lnTo>
                <a:lnTo>
                  <a:pt x="1801" y="594"/>
                </a:lnTo>
                <a:lnTo>
                  <a:pt x="1824" y="558"/>
                </a:lnTo>
                <a:lnTo>
                  <a:pt x="1824" y="20"/>
                </a:lnTo>
                <a:lnTo>
                  <a:pt x="1323" y="20"/>
                </a:lnTo>
                <a:close/>
                <a:moveTo>
                  <a:pt x="740" y="20"/>
                </a:moveTo>
                <a:lnTo>
                  <a:pt x="740" y="446"/>
                </a:lnTo>
                <a:lnTo>
                  <a:pt x="769" y="446"/>
                </a:lnTo>
                <a:lnTo>
                  <a:pt x="786" y="444"/>
                </a:lnTo>
                <a:lnTo>
                  <a:pt x="892" y="444"/>
                </a:lnTo>
                <a:lnTo>
                  <a:pt x="918" y="447"/>
                </a:lnTo>
                <a:lnTo>
                  <a:pt x="943" y="451"/>
                </a:lnTo>
                <a:lnTo>
                  <a:pt x="965" y="457"/>
                </a:lnTo>
                <a:lnTo>
                  <a:pt x="985" y="467"/>
                </a:lnTo>
                <a:lnTo>
                  <a:pt x="1001" y="482"/>
                </a:lnTo>
                <a:lnTo>
                  <a:pt x="1012" y="499"/>
                </a:lnTo>
                <a:lnTo>
                  <a:pt x="1020" y="519"/>
                </a:lnTo>
                <a:lnTo>
                  <a:pt x="1024" y="543"/>
                </a:lnTo>
                <a:lnTo>
                  <a:pt x="1022" y="571"/>
                </a:lnTo>
                <a:lnTo>
                  <a:pt x="1019" y="602"/>
                </a:lnTo>
                <a:lnTo>
                  <a:pt x="1010" y="636"/>
                </a:lnTo>
                <a:lnTo>
                  <a:pt x="996" y="665"/>
                </a:lnTo>
                <a:lnTo>
                  <a:pt x="977" y="690"/>
                </a:lnTo>
                <a:lnTo>
                  <a:pt x="955" y="713"/>
                </a:lnTo>
                <a:lnTo>
                  <a:pt x="928" y="730"/>
                </a:lnTo>
                <a:lnTo>
                  <a:pt x="897" y="744"/>
                </a:lnTo>
                <a:lnTo>
                  <a:pt x="1030" y="744"/>
                </a:lnTo>
                <a:lnTo>
                  <a:pt x="1116" y="446"/>
                </a:lnTo>
                <a:lnTo>
                  <a:pt x="1241" y="446"/>
                </a:lnTo>
                <a:lnTo>
                  <a:pt x="1241" y="20"/>
                </a:lnTo>
                <a:lnTo>
                  <a:pt x="740" y="20"/>
                </a:lnTo>
                <a:close/>
                <a:moveTo>
                  <a:pt x="157" y="20"/>
                </a:moveTo>
                <a:lnTo>
                  <a:pt x="157" y="446"/>
                </a:lnTo>
                <a:lnTo>
                  <a:pt x="277" y="446"/>
                </a:lnTo>
                <a:lnTo>
                  <a:pt x="213" y="660"/>
                </a:lnTo>
                <a:lnTo>
                  <a:pt x="412" y="446"/>
                </a:lnTo>
                <a:lnTo>
                  <a:pt x="575" y="446"/>
                </a:lnTo>
                <a:lnTo>
                  <a:pt x="321" y="707"/>
                </a:lnTo>
                <a:lnTo>
                  <a:pt x="340" y="744"/>
                </a:lnTo>
                <a:lnTo>
                  <a:pt x="575" y="744"/>
                </a:lnTo>
                <a:lnTo>
                  <a:pt x="577" y="737"/>
                </a:lnTo>
                <a:lnTo>
                  <a:pt x="649" y="498"/>
                </a:lnTo>
                <a:lnTo>
                  <a:pt x="657" y="472"/>
                </a:lnTo>
                <a:lnTo>
                  <a:pt x="657" y="20"/>
                </a:lnTo>
                <a:lnTo>
                  <a:pt x="157" y="20"/>
                </a:lnTo>
                <a:close/>
                <a:moveTo>
                  <a:pt x="138" y="0"/>
                </a:moveTo>
                <a:lnTo>
                  <a:pt x="677" y="0"/>
                </a:lnTo>
                <a:lnTo>
                  <a:pt x="677" y="446"/>
                </a:lnTo>
                <a:lnTo>
                  <a:pt x="721" y="446"/>
                </a:lnTo>
                <a:lnTo>
                  <a:pt x="721" y="0"/>
                </a:lnTo>
                <a:lnTo>
                  <a:pt x="1260" y="0"/>
                </a:lnTo>
                <a:lnTo>
                  <a:pt x="1260" y="446"/>
                </a:lnTo>
                <a:lnTo>
                  <a:pt x="1305" y="446"/>
                </a:lnTo>
                <a:lnTo>
                  <a:pt x="1305" y="0"/>
                </a:lnTo>
                <a:lnTo>
                  <a:pt x="1843" y="0"/>
                </a:lnTo>
                <a:lnTo>
                  <a:pt x="1843" y="532"/>
                </a:lnTo>
                <a:lnTo>
                  <a:pt x="1864" y="509"/>
                </a:lnTo>
                <a:lnTo>
                  <a:pt x="1888" y="489"/>
                </a:lnTo>
                <a:lnTo>
                  <a:pt x="1888" y="0"/>
                </a:lnTo>
                <a:lnTo>
                  <a:pt x="2428" y="0"/>
                </a:lnTo>
                <a:lnTo>
                  <a:pt x="2428" y="764"/>
                </a:lnTo>
                <a:lnTo>
                  <a:pt x="2277" y="764"/>
                </a:lnTo>
                <a:lnTo>
                  <a:pt x="2232" y="949"/>
                </a:lnTo>
                <a:lnTo>
                  <a:pt x="2170" y="961"/>
                </a:lnTo>
                <a:lnTo>
                  <a:pt x="2109" y="971"/>
                </a:lnTo>
                <a:lnTo>
                  <a:pt x="2048" y="976"/>
                </a:lnTo>
                <a:lnTo>
                  <a:pt x="1989" y="979"/>
                </a:lnTo>
                <a:lnTo>
                  <a:pt x="1962" y="979"/>
                </a:lnTo>
                <a:lnTo>
                  <a:pt x="1935" y="976"/>
                </a:lnTo>
                <a:lnTo>
                  <a:pt x="1906" y="971"/>
                </a:lnTo>
                <a:lnTo>
                  <a:pt x="1878" y="965"/>
                </a:lnTo>
                <a:lnTo>
                  <a:pt x="1851" y="955"/>
                </a:lnTo>
                <a:lnTo>
                  <a:pt x="1826" y="941"/>
                </a:lnTo>
                <a:lnTo>
                  <a:pt x="1802" y="924"/>
                </a:lnTo>
                <a:lnTo>
                  <a:pt x="1783" y="903"/>
                </a:lnTo>
                <a:lnTo>
                  <a:pt x="1768" y="879"/>
                </a:lnTo>
                <a:lnTo>
                  <a:pt x="1757" y="854"/>
                </a:lnTo>
                <a:lnTo>
                  <a:pt x="1751" y="825"/>
                </a:lnTo>
                <a:lnTo>
                  <a:pt x="1747" y="795"/>
                </a:lnTo>
                <a:lnTo>
                  <a:pt x="1747" y="764"/>
                </a:lnTo>
                <a:lnTo>
                  <a:pt x="1671" y="764"/>
                </a:lnTo>
                <a:lnTo>
                  <a:pt x="1629" y="968"/>
                </a:lnTo>
                <a:lnTo>
                  <a:pt x="1497" y="968"/>
                </a:lnTo>
                <a:lnTo>
                  <a:pt x="1541" y="764"/>
                </a:lnTo>
                <a:lnTo>
                  <a:pt x="1456" y="764"/>
                </a:lnTo>
                <a:lnTo>
                  <a:pt x="1328" y="968"/>
                </a:lnTo>
                <a:lnTo>
                  <a:pt x="1216" y="968"/>
                </a:lnTo>
                <a:lnTo>
                  <a:pt x="1215" y="764"/>
                </a:lnTo>
                <a:lnTo>
                  <a:pt x="1155" y="764"/>
                </a:lnTo>
                <a:lnTo>
                  <a:pt x="1098" y="968"/>
                </a:lnTo>
                <a:lnTo>
                  <a:pt x="965" y="968"/>
                </a:lnTo>
                <a:lnTo>
                  <a:pt x="1024" y="764"/>
                </a:lnTo>
                <a:lnTo>
                  <a:pt x="730" y="764"/>
                </a:lnTo>
                <a:lnTo>
                  <a:pt x="730" y="765"/>
                </a:lnTo>
                <a:lnTo>
                  <a:pt x="700" y="765"/>
                </a:lnTo>
                <a:lnTo>
                  <a:pt x="640" y="969"/>
                </a:lnTo>
                <a:lnTo>
                  <a:pt x="507" y="969"/>
                </a:lnTo>
                <a:lnTo>
                  <a:pt x="570" y="764"/>
                </a:lnTo>
                <a:lnTo>
                  <a:pt x="348" y="764"/>
                </a:lnTo>
                <a:lnTo>
                  <a:pt x="445" y="969"/>
                </a:lnTo>
                <a:lnTo>
                  <a:pt x="300" y="969"/>
                </a:lnTo>
                <a:lnTo>
                  <a:pt x="199" y="764"/>
                </a:lnTo>
                <a:lnTo>
                  <a:pt x="182" y="764"/>
                </a:lnTo>
                <a:lnTo>
                  <a:pt x="121" y="969"/>
                </a:lnTo>
                <a:lnTo>
                  <a:pt x="0" y="969"/>
                </a:lnTo>
                <a:lnTo>
                  <a:pt x="138" y="508"/>
                </a:lnTo>
                <a:lnTo>
                  <a:pt x="138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5" name="Title 9"/>
          <p:cNvSpPr>
            <a:spLocks noGrp="1"/>
          </p:cNvSpPr>
          <p:nvPr>
            <p:ph type="title"/>
          </p:nvPr>
        </p:nvSpPr>
        <p:spPr bwMode="gray">
          <a:xfrm>
            <a:off x="776537" y="1844824"/>
            <a:ext cx="3316689" cy="1943892"/>
          </a:xfrm>
          <a:noFill/>
          <a:ln w="9525">
            <a:noFill/>
            <a:miter lim="800000"/>
            <a:headEnd/>
            <a:tailEnd/>
          </a:ln>
        </p:spPr>
        <p:txBody>
          <a:bodyPr anchor="t">
            <a:normAutofit/>
          </a:bodyPr>
          <a:lstStyle>
            <a:lvl1pPr algn="l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dirty="0">
                <a:solidFill>
                  <a:schemeClr val="bg1"/>
                </a:solidFill>
                <a:latin typeface="+mj-lt"/>
              </a:defRPr>
            </a:lvl2pPr>
            <a:lvl3pPr>
              <a:defRPr lang="en-GB" sz="3000" b="1" dirty="0">
                <a:solidFill>
                  <a:schemeClr val="bg1"/>
                </a:solidFill>
                <a:latin typeface="+mj-lt"/>
              </a:defRPr>
            </a:lvl3pPr>
            <a:lvl4pPr>
              <a:defRPr lang="en-GB" sz="3000" b="1" dirty="0">
                <a:solidFill>
                  <a:schemeClr val="bg1"/>
                </a:solidFill>
                <a:latin typeface="+mj-lt"/>
              </a:defRPr>
            </a:lvl4pPr>
            <a:lvl5pPr>
              <a:defRPr lang="en-GB" sz="3000" b="1" dirty="0">
                <a:solidFill>
                  <a:schemeClr val="bg1"/>
                </a:solidFill>
                <a:latin typeface="+mj-lt"/>
              </a:defRPr>
            </a:lvl5pPr>
            <a:lvl6pPr>
              <a:defRPr lang="en-GB" sz="3000" b="1" dirty="0">
                <a:solidFill>
                  <a:schemeClr val="bg1"/>
                </a:solidFill>
                <a:latin typeface="+mj-lt"/>
              </a:defRPr>
            </a:lvl6pPr>
            <a:lvl7pPr>
              <a:defRPr lang="en-GB" sz="3000" b="1" dirty="0">
                <a:solidFill>
                  <a:schemeClr val="bg1"/>
                </a:solidFill>
                <a:latin typeface="+mj-lt"/>
              </a:defRPr>
            </a:lvl7pPr>
            <a:lvl8pPr>
              <a:defRPr lang="en-GB" sz="3000" b="1" dirty="0">
                <a:solidFill>
                  <a:schemeClr val="bg1"/>
                </a:solidFill>
                <a:latin typeface="+mj-lt"/>
              </a:defRPr>
            </a:lvl8pPr>
            <a:lvl9pPr>
              <a:defRPr sz="3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10"/>
          </p:nvPr>
        </p:nvSpPr>
        <p:spPr bwMode="gray">
          <a:xfrm>
            <a:off x="776536" y="4005064"/>
            <a:ext cx="2952328" cy="1079500"/>
          </a:xfr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defRPr lang="en-US" sz="12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6"/>
          <p:cNvSpPr>
            <a:spLocks/>
          </p:cNvSpPr>
          <p:nvPr/>
        </p:nvSpPr>
        <p:spPr bwMode="gray">
          <a:xfrm>
            <a:off x="0" y="549275"/>
            <a:ext cx="5313363" cy="5040313"/>
          </a:xfrm>
          <a:custGeom>
            <a:avLst/>
            <a:gdLst/>
            <a:ahLst/>
            <a:cxnLst>
              <a:cxn ang="0">
                <a:pos x="489" y="0"/>
              </a:cxn>
              <a:cxn ang="0">
                <a:pos x="0" y="1651"/>
              </a:cxn>
              <a:cxn ang="0">
                <a:pos x="0" y="3175"/>
              </a:cxn>
              <a:cxn ang="0">
                <a:pos x="2406" y="3175"/>
              </a:cxn>
              <a:cxn ang="0">
                <a:pos x="3347" y="0"/>
              </a:cxn>
              <a:cxn ang="0">
                <a:pos x="489" y="0"/>
              </a:cxn>
            </a:cxnLst>
            <a:rect l="0" t="0" r="r" b="b"/>
            <a:pathLst>
              <a:path w="3347" h="3175">
                <a:moveTo>
                  <a:pt x="489" y="0"/>
                </a:moveTo>
                <a:lnTo>
                  <a:pt x="0" y="1651"/>
                </a:lnTo>
                <a:lnTo>
                  <a:pt x="0" y="3175"/>
                </a:lnTo>
                <a:lnTo>
                  <a:pt x="2406" y="3175"/>
                </a:lnTo>
                <a:lnTo>
                  <a:pt x="3347" y="0"/>
                </a:lnTo>
                <a:lnTo>
                  <a:pt x="489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5" name="Title 9"/>
          <p:cNvSpPr>
            <a:spLocks noGrp="1"/>
          </p:cNvSpPr>
          <p:nvPr>
            <p:ph type="title"/>
          </p:nvPr>
        </p:nvSpPr>
        <p:spPr bwMode="gray">
          <a:xfrm>
            <a:off x="776538" y="1844824"/>
            <a:ext cx="3528392" cy="1943892"/>
          </a:xfrm>
          <a:noFill/>
          <a:ln w="9525">
            <a:noFill/>
            <a:miter lim="800000"/>
            <a:headEnd/>
            <a:tailEnd/>
          </a:ln>
        </p:spPr>
        <p:txBody>
          <a:bodyPr anchor="t">
            <a:noAutofit/>
          </a:bodyPr>
          <a:lstStyle>
            <a:lvl1pPr algn="l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dirty="0">
                <a:solidFill>
                  <a:schemeClr val="bg1"/>
                </a:solidFill>
                <a:latin typeface="+mj-lt"/>
              </a:defRPr>
            </a:lvl2pPr>
            <a:lvl3pPr>
              <a:defRPr lang="en-GB" sz="3000" b="1" dirty="0">
                <a:solidFill>
                  <a:schemeClr val="bg1"/>
                </a:solidFill>
                <a:latin typeface="+mj-lt"/>
              </a:defRPr>
            </a:lvl3pPr>
            <a:lvl4pPr>
              <a:defRPr lang="en-GB" sz="3000" b="1" dirty="0">
                <a:solidFill>
                  <a:schemeClr val="bg1"/>
                </a:solidFill>
                <a:latin typeface="+mj-lt"/>
              </a:defRPr>
            </a:lvl4pPr>
            <a:lvl5pPr>
              <a:defRPr lang="en-GB" sz="3000" b="1" dirty="0">
                <a:solidFill>
                  <a:schemeClr val="bg1"/>
                </a:solidFill>
                <a:latin typeface="+mj-lt"/>
              </a:defRPr>
            </a:lvl5pPr>
            <a:lvl6pPr>
              <a:defRPr lang="en-GB" sz="3000" b="1" dirty="0">
                <a:solidFill>
                  <a:schemeClr val="bg1"/>
                </a:solidFill>
                <a:latin typeface="+mj-lt"/>
              </a:defRPr>
            </a:lvl6pPr>
            <a:lvl7pPr>
              <a:defRPr lang="en-GB" sz="3000" b="1" dirty="0">
                <a:solidFill>
                  <a:schemeClr val="bg1"/>
                </a:solidFill>
                <a:latin typeface="+mj-lt"/>
              </a:defRPr>
            </a:lvl7pPr>
            <a:lvl8pPr>
              <a:defRPr lang="en-GB" sz="3000" b="1" dirty="0">
                <a:solidFill>
                  <a:schemeClr val="bg1"/>
                </a:solidFill>
                <a:latin typeface="+mj-lt"/>
              </a:defRPr>
            </a:lvl8pPr>
            <a:lvl9pPr>
              <a:defRPr sz="3000">
                <a:solidFill>
                  <a:schemeClr val="bg1"/>
                </a:solidFill>
              </a:defRPr>
            </a:lvl9pPr>
          </a:lstStyle>
          <a:p>
            <a:pPr lvl="0"/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10"/>
          </p:nvPr>
        </p:nvSpPr>
        <p:spPr bwMode="gray">
          <a:xfrm>
            <a:off x="776536" y="4005064"/>
            <a:ext cx="316835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noAutofit/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defRPr lang="en-US" sz="1200" b="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/>
          <p:cNvGrpSpPr>
            <a:grpSpLocks/>
          </p:cNvGrpSpPr>
          <p:nvPr userDrawn="1"/>
        </p:nvGrpSpPr>
        <p:grpSpPr bwMode="auto">
          <a:xfrm>
            <a:off x="-11113" y="0"/>
            <a:ext cx="9917113" cy="6858000"/>
            <a:chOff x="-10601325" y="-457200"/>
            <a:chExt cx="9917112" cy="6858001"/>
          </a:xfrm>
        </p:grpSpPr>
        <p:sp>
          <p:nvSpPr>
            <p:cNvPr id="5" name="Freeform 12"/>
            <p:cNvSpPr>
              <a:spLocks/>
            </p:cNvSpPr>
            <p:nvPr userDrawn="1"/>
          </p:nvSpPr>
          <p:spPr bwMode="gray">
            <a:xfrm>
              <a:off x="-10601325" y="-457200"/>
              <a:ext cx="5397500" cy="32369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39"/>
                </a:cxn>
                <a:cxn ang="0">
                  <a:pos x="2796" y="2039"/>
                </a:cxn>
                <a:cxn ang="0">
                  <a:pos x="3400" y="0"/>
                </a:cxn>
                <a:cxn ang="0">
                  <a:pos x="0" y="0"/>
                </a:cxn>
              </a:cxnLst>
              <a:rect l="0" t="0" r="r" b="b"/>
              <a:pathLst>
                <a:path w="3400" h="2039">
                  <a:moveTo>
                    <a:pt x="0" y="0"/>
                  </a:moveTo>
                  <a:lnTo>
                    <a:pt x="0" y="2039"/>
                  </a:lnTo>
                  <a:lnTo>
                    <a:pt x="2796" y="2039"/>
                  </a:lnTo>
                  <a:lnTo>
                    <a:pt x="340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6" name="Freeform 10"/>
            <p:cNvSpPr>
              <a:spLocks/>
            </p:cNvSpPr>
            <p:nvPr userDrawn="1"/>
          </p:nvSpPr>
          <p:spPr bwMode="gray">
            <a:xfrm>
              <a:off x="-8240712" y="1362075"/>
              <a:ext cx="7556499" cy="5038726"/>
            </a:xfrm>
            <a:custGeom>
              <a:avLst/>
              <a:gdLst/>
              <a:ahLst/>
              <a:cxnLst>
                <a:cxn ang="0">
                  <a:pos x="940" y="0"/>
                </a:cxn>
                <a:cxn ang="0">
                  <a:pos x="0" y="3174"/>
                </a:cxn>
                <a:cxn ang="0">
                  <a:pos x="4760" y="3174"/>
                </a:cxn>
                <a:cxn ang="0">
                  <a:pos x="4760" y="0"/>
                </a:cxn>
                <a:cxn ang="0">
                  <a:pos x="940" y="0"/>
                </a:cxn>
              </a:cxnLst>
              <a:rect l="0" t="0" r="r" b="b"/>
              <a:pathLst>
                <a:path w="4760" h="3174">
                  <a:moveTo>
                    <a:pt x="940" y="0"/>
                  </a:moveTo>
                  <a:lnTo>
                    <a:pt x="0" y="3174"/>
                  </a:lnTo>
                  <a:lnTo>
                    <a:pt x="4760" y="3174"/>
                  </a:lnTo>
                  <a:lnTo>
                    <a:pt x="4760" y="0"/>
                  </a:lnTo>
                  <a:lnTo>
                    <a:pt x="94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7" name="Freeform 14"/>
            <p:cNvSpPr>
              <a:spLocks/>
            </p:cNvSpPr>
            <p:nvPr userDrawn="1"/>
          </p:nvSpPr>
          <p:spPr bwMode="gray">
            <a:xfrm>
              <a:off x="-7169149" y="1362075"/>
              <a:ext cx="1425575" cy="1417638"/>
            </a:xfrm>
            <a:custGeom>
              <a:avLst/>
              <a:gdLst/>
              <a:ahLst/>
              <a:cxnLst>
                <a:cxn ang="0">
                  <a:pos x="898" y="0"/>
                </a:cxn>
                <a:cxn ang="0">
                  <a:pos x="265" y="0"/>
                </a:cxn>
                <a:cxn ang="0">
                  <a:pos x="0" y="893"/>
                </a:cxn>
                <a:cxn ang="0">
                  <a:pos x="633" y="893"/>
                </a:cxn>
                <a:cxn ang="0">
                  <a:pos x="898" y="0"/>
                </a:cxn>
              </a:cxnLst>
              <a:rect l="0" t="0" r="r" b="b"/>
              <a:pathLst>
                <a:path w="898" h="893">
                  <a:moveTo>
                    <a:pt x="898" y="0"/>
                  </a:moveTo>
                  <a:lnTo>
                    <a:pt x="265" y="0"/>
                  </a:lnTo>
                  <a:lnTo>
                    <a:pt x="0" y="893"/>
                  </a:lnTo>
                  <a:lnTo>
                    <a:pt x="633" y="893"/>
                  </a:lnTo>
                  <a:lnTo>
                    <a:pt x="898" y="0"/>
                  </a:lnTo>
                  <a:close/>
                </a:path>
              </a:pathLst>
            </a:custGeom>
            <a:solidFill>
              <a:srgbClr val="00257A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8" name="Freeform 9"/>
          <p:cNvSpPr>
            <a:spLocks/>
          </p:cNvSpPr>
          <p:nvPr userDrawn="1"/>
        </p:nvSpPr>
        <p:spPr bwMode="auto">
          <a:xfrm>
            <a:off x="-10601325" y="-457200"/>
            <a:ext cx="5397500" cy="32369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039"/>
              </a:cxn>
              <a:cxn ang="0">
                <a:pos x="2796" y="2039"/>
              </a:cxn>
              <a:cxn ang="0">
                <a:pos x="3400" y="0"/>
              </a:cxn>
              <a:cxn ang="0">
                <a:pos x="0" y="0"/>
              </a:cxn>
            </a:cxnLst>
            <a:rect l="0" t="0" r="r" b="b"/>
            <a:pathLst>
              <a:path w="3400" h="2039">
                <a:moveTo>
                  <a:pt x="0" y="0"/>
                </a:moveTo>
                <a:lnTo>
                  <a:pt x="0" y="2039"/>
                </a:lnTo>
                <a:lnTo>
                  <a:pt x="2796" y="2039"/>
                </a:lnTo>
                <a:lnTo>
                  <a:pt x="340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9" name="Freeform 11"/>
          <p:cNvSpPr>
            <a:spLocks/>
          </p:cNvSpPr>
          <p:nvPr userDrawn="1"/>
        </p:nvSpPr>
        <p:spPr bwMode="auto">
          <a:xfrm>
            <a:off x="-8240713" y="1362075"/>
            <a:ext cx="7556500" cy="5038725"/>
          </a:xfrm>
          <a:custGeom>
            <a:avLst/>
            <a:gdLst/>
            <a:ahLst/>
            <a:cxnLst>
              <a:cxn ang="0">
                <a:pos x="940" y="0"/>
              </a:cxn>
              <a:cxn ang="0">
                <a:pos x="0" y="3174"/>
              </a:cxn>
              <a:cxn ang="0">
                <a:pos x="4760" y="3174"/>
              </a:cxn>
              <a:cxn ang="0">
                <a:pos x="4760" y="0"/>
              </a:cxn>
              <a:cxn ang="0">
                <a:pos x="940" y="0"/>
              </a:cxn>
            </a:cxnLst>
            <a:rect l="0" t="0" r="r" b="b"/>
            <a:pathLst>
              <a:path w="4760" h="3174">
                <a:moveTo>
                  <a:pt x="940" y="0"/>
                </a:moveTo>
                <a:lnTo>
                  <a:pt x="0" y="3174"/>
                </a:lnTo>
                <a:lnTo>
                  <a:pt x="4760" y="3174"/>
                </a:lnTo>
                <a:lnTo>
                  <a:pt x="4760" y="0"/>
                </a:lnTo>
                <a:lnTo>
                  <a:pt x="94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0" name="Freeform 13"/>
          <p:cNvSpPr>
            <a:spLocks/>
          </p:cNvSpPr>
          <p:nvPr userDrawn="1"/>
        </p:nvSpPr>
        <p:spPr bwMode="auto">
          <a:xfrm>
            <a:off x="-10601325" y="-457200"/>
            <a:ext cx="5397500" cy="32369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039"/>
              </a:cxn>
              <a:cxn ang="0">
                <a:pos x="2796" y="2039"/>
              </a:cxn>
              <a:cxn ang="0">
                <a:pos x="3400" y="0"/>
              </a:cxn>
              <a:cxn ang="0">
                <a:pos x="0" y="0"/>
              </a:cxn>
            </a:cxnLst>
            <a:rect l="0" t="0" r="r" b="b"/>
            <a:pathLst>
              <a:path w="3400" h="2039">
                <a:moveTo>
                  <a:pt x="0" y="0"/>
                </a:moveTo>
                <a:lnTo>
                  <a:pt x="0" y="2039"/>
                </a:lnTo>
                <a:lnTo>
                  <a:pt x="2796" y="2039"/>
                </a:lnTo>
                <a:lnTo>
                  <a:pt x="340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2" name="Freeform 15"/>
          <p:cNvSpPr>
            <a:spLocks/>
          </p:cNvSpPr>
          <p:nvPr userDrawn="1"/>
        </p:nvSpPr>
        <p:spPr bwMode="auto">
          <a:xfrm>
            <a:off x="-7169150" y="1362075"/>
            <a:ext cx="1425575" cy="1417638"/>
          </a:xfrm>
          <a:custGeom>
            <a:avLst/>
            <a:gdLst/>
            <a:ahLst/>
            <a:cxnLst>
              <a:cxn ang="0">
                <a:pos x="898" y="0"/>
              </a:cxn>
              <a:cxn ang="0">
                <a:pos x="265" y="0"/>
              </a:cxn>
              <a:cxn ang="0">
                <a:pos x="0" y="893"/>
              </a:cxn>
              <a:cxn ang="0">
                <a:pos x="633" y="893"/>
              </a:cxn>
              <a:cxn ang="0">
                <a:pos x="898" y="0"/>
              </a:cxn>
            </a:cxnLst>
            <a:rect l="0" t="0" r="r" b="b"/>
            <a:pathLst>
              <a:path w="898" h="893">
                <a:moveTo>
                  <a:pt x="898" y="0"/>
                </a:moveTo>
                <a:lnTo>
                  <a:pt x="265" y="0"/>
                </a:lnTo>
                <a:lnTo>
                  <a:pt x="0" y="893"/>
                </a:lnTo>
                <a:lnTo>
                  <a:pt x="633" y="893"/>
                </a:lnTo>
                <a:lnTo>
                  <a:pt x="898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gray">
          <a:xfrm>
            <a:off x="5025010" y="2492896"/>
            <a:ext cx="4535608" cy="2232248"/>
          </a:xfrm>
          <a:noFill/>
          <a:ln w="9525">
            <a:noFill/>
            <a:miter lim="800000"/>
            <a:headEnd/>
            <a:tailEnd/>
          </a:ln>
        </p:spPr>
        <p:txBody>
          <a:bodyPr rtlCol="0" anchor="t">
            <a:noAutofit/>
          </a:bodyPr>
          <a:lstStyle>
            <a:lvl1pPr algn="r" defTabSz="914400" rtl="0" eaLnBrk="1" fontAlgn="base" latinLnBrk="0" hangingPunct="1">
              <a:spcBef>
                <a:spcPct val="40000"/>
              </a:spcBef>
              <a:spcAft>
                <a:spcPct val="0"/>
              </a:spcAft>
              <a:buNone/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  <a:lvl6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6pPr>
            <a:lvl7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7pPr>
            <a:lvl8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8pPr>
            <a:lvl9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9pPr>
          </a:lstStyle>
          <a:p>
            <a:pPr lvl="0"/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 bwMode="gray">
          <a:xfrm>
            <a:off x="5024440" y="5013325"/>
            <a:ext cx="453707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rtlCol="0">
            <a:noAutofit/>
          </a:bodyPr>
          <a:lstStyle>
            <a:lvl1pPr algn="r">
              <a:defRPr lang="en-US" sz="1200" b="0" kern="120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1"/>
          <p:cNvSpPr>
            <a:spLocks/>
          </p:cNvSpPr>
          <p:nvPr userDrawn="1"/>
        </p:nvSpPr>
        <p:spPr bwMode="gray">
          <a:xfrm>
            <a:off x="0" y="0"/>
            <a:ext cx="5224463" cy="5591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22"/>
              </a:cxn>
              <a:cxn ang="0">
                <a:pos x="2247" y="3522"/>
              </a:cxn>
              <a:cxn ang="0">
                <a:pos x="3291" y="0"/>
              </a:cxn>
              <a:cxn ang="0">
                <a:pos x="0" y="0"/>
              </a:cxn>
            </a:cxnLst>
            <a:rect l="0" t="0" r="r" b="b"/>
            <a:pathLst>
              <a:path w="3291" h="3522">
                <a:moveTo>
                  <a:pt x="0" y="0"/>
                </a:moveTo>
                <a:lnTo>
                  <a:pt x="0" y="3522"/>
                </a:lnTo>
                <a:lnTo>
                  <a:pt x="2247" y="3522"/>
                </a:lnTo>
                <a:lnTo>
                  <a:pt x="3291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6" name="Title 9"/>
          <p:cNvSpPr>
            <a:spLocks noGrp="1"/>
          </p:cNvSpPr>
          <p:nvPr>
            <p:ph type="title"/>
          </p:nvPr>
        </p:nvSpPr>
        <p:spPr bwMode="gray">
          <a:xfrm>
            <a:off x="344490" y="1556792"/>
            <a:ext cx="3816424" cy="2016224"/>
          </a:xfrm>
          <a:noFill/>
          <a:ln w="9525">
            <a:noFill/>
            <a:miter lim="800000"/>
            <a:headEnd/>
            <a:tailEnd/>
          </a:ln>
        </p:spPr>
        <p:txBody>
          <a:bodyPr anchor="t">
            <a:noAutofit/>
          </a:bodyPr>
          <a:lstStyle>
            <a:lvl1pPr algn="l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dirty="0">
                <a:solidFill>
                  <a:schemeClr val="bg1"/>
                </a:solidFill>
                <a:latin typeface="+mj-lt"/>
              </a:defRPr>
            </a:lvl2pPr>
            <a:lvl3pPr>
              <a:defRPr lang="en-GB" sz="3000" b="1" dirty="0">
                <a:solidFill>
                  <a:schemeClr val="bg1"/>
                </a:solidFill>
                <a:latin typeface="+mj-lt"/>
              </a:defRPr>
            </a:lvl3pPr>
            <a:lvl4pPr>
              <a:defRPr lang="en-GB" sz="3000" b="1" dirty="0">
                <a:solidFill>
                  <a:schemeClr val="bg1"/>
                </a:solidFill>
                <a:latin typeface="+mj-lt"/>
              </a:defRPr>
            </a:lvl4pPr>
            <a:lvl5pPr>
              <a:defRPr lang="en-GB" sz="3000" b="1" dirty="0">
                <a:solidFill>
                  <a:schemeClr val="bg1"/>
                </a:solidFill>
                <a:latin typeface="+mj-lt"/>
              </a:defRPr>
            </a:lvl5pPr>
            <a:lvl6pPr>
              <a:defRPr lang="en-GB" sz="3000" b="1" dirty="0">
                <a:solidFill>
                  <a:schemeClr val="bg1"/>
                </a:solidFill>
                <a:latin typeface="+mj-lt"/>
              </a:defRPr>
            </a:lvl6pPr>
            <a:lvl7pPr>
              <a:defRPr lang="en-GB" sz="3000" b="1" dirty="0">
                <a:solidFill>
                  <a:schemeClr val="bg1"/>
                </a:solidFill>
                <a:latin typeface="+mj-lt"/>
              </a:defRPr>
            </a:lvl7pPr>
            <a:lvl8pPr>
              <a:defRPr lang="en-GB" sz="3000" b="1" dirty="0">
                <a:solidFill>
                  <a:schemeClr val="bg1"/>
                </a:solidFill>
                <a:latin typeface="+mj-lt"/>
              </a:defRPr>
            </a:lvl8pPr>
            <a:lvl9pPr>
              <a:defRPr sz="3000">
                <a:solidFill>
                  <a:schemeClr val="bg1"/>
                </a:solidFill>
              </a:defRPr>
            </a:lvl9pPr>
          </a:lstStyle>
          <a:p>
            <a:pPr lvl="0"/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0"/>
          </p:nvPr>
        </p:nvSpPr>
        <p:spPr bwMode="gray">
          <a:xfrm>
            <a:off x="344488" y="3789363"/>
            <a:ext cx="33845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noAutofit/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defRPr lang="en-US" sz="12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/>
          <p:cNvSpPr>
            <a:spLocks/>
          </p:cNvSpPr>
          <p:nvPr userDrawn="1"/>
        </p:nvSpPr>
        <p:spPr bwMode="gray">
          <a:xfrm>
            <a:off x="-1588" y="0"/>
            <a:ext cx="5245101" cy="3432175"/>
          </a:xfrm>
          <a:custGeom>
            <a:avLst/>
            <a:gdLst/>
            <a:ahLst/>
            <a:cxnLst>
              <a:cxn ang="0">
                <a:pos x="0" y="2162"/>
              </a:cxn>
              <a:cxn ang="0">
                <a:pos x="2660" y="2162"/>
              </a:cxn>
              <a:cxn ang="0">
                <a:pos x="3304" y="0"/>
              </a:cxn>
              <a:cxn ang="0">
                <a:pos x="0" y="0"/>
              </a:cxn>
              <a:cxn ang="0">
                <a:pos x="0" y="2162"/>
              </a:cxn>
            </a:cxnLst>
            <a:rect l="0" t="0" r="r" b="b"/>
            <a:pathLst>
              <a:path w="3304" h="2162">
                <a:moveTo>
                  <a:pt x="0" y="2162"/>
                </a:moveTo>
                <a:lnTo>
                  <a:pt x="2660" y="2162"/>
                </a:lnTo>
                <a:lnTo>
                  <a:pt x="3304" y="0"/>
                </a:lnTo>
                <a:lnTo>
                  <a:pt x="0" y="0"/>
                </a:lnTo>
                <a:lnTo>
                  <a:pt x="0" y="2162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grpSp>
        <p:nvGrpSpPr>
          <p:cNvPr id="4" name="Group 19"/>
          <p:cNvGrpSpPr>
            <a:grpSpLocks/>
          </p:cNvGrpSpPr>
          <p:nvPr userDrawn="1"/>
        </p:nvGrpSpPr>
        <p:grpSpPr bwMode="auto">
          <a:xfrm>
            <a:off x="128588" y="0"/>
            <a:ext cx="2735262" cy="1530350"/>
            <a:chOff x="68" y="0"/>
            <a:chExt cx="1723" cy="964"/>
          </a:xfrm>
        </p:grpSpPr>
        <p:sp>
          <p:nvSpPr>
            <p:cNvPr id="5" name="Freeform 8"/>
            <p:cNvSpPr>
              <a:spLocks noEditPoints="1"/>
            </p:cNvSpPr>
            <p:nvPr userDrawn="1"/>
          </p:nvSpPr>
          <p:spPr bwMode="gray">
            <a:xfrm>
              <a:off x="199" y="248"/>
              <a:ext cx="1423" cy="489"/>
            </a:xfrm>
            <a:custGeom>
              <a:avLst/>
              <a:gdLst>
                <a:gd name="T0" fmla="*/ 1974 w 4103"/>
                <a:gd name="T1" fmla="*/ 485 h 1409"/>
                <a:gd name="T2" fmla="*/ 2267 w 4103"/>
                <a:gd name="T3" fmla="*/ 697 h 1409"/>
                <a:gd name="T4" fmla="*/ 1655 w 4103"/>
                <a:gd name="T5" fmla="*/ 656 h 1409"/>
                <a:gd name="T6" fmla="*/ 1718 w 4103"/>
                <a:gd name="T7" fmla="*/ 424 h 1409"/>
                <a:gd name="T8" fmla="*/ 970 w 4103"/>
                <a:gd name="T9" fmla="*/ 697 h 1409"/>
                <a:gd name="T10" fmla="*/ 1169 w 4103"/>
                <a:gd name="T11" fmla="*/ 416 h 1409"/>
                <a:gd name="T12" fmla="*/ 719 w 4103"/>
                <a:gd name="T13" fmla="*/ 631 h 1409"/>
                <a:gd name="T14" fmla="*/ 751 w 4103"/>
                <a:gd name="T15" fmla="*/ 630 h 1409"/>
                <a:gd name="T16" fmla="*/ 202 w 4103"/>
                <a:gd name="T17" fmla="*/ 618 h 1409"/>
                <a:gd name="T18" fmla="*/ 180 w 4103"/>
                <a:gd name="T19" fmla="*/ 697 h 1409"/>
                <a:gd name="T20" fmla="*/ 1187 w 4103"/>
                <a:gd name="T21" fmla="*/ 416 h 1409"/>
                <a:gd name="T22" fmla="*/ 115 w 4103"/>
                <a:gd name="T23" fmla="*/ 906 h 1409"/>
                <a:gd name="T24" fmla="*/ 661 w 4103"/>
                <a:gd name="T25" fmla="*/ 715 h 1409"/>
                <a:gd name="T26" fmla="*/ 1145 w 4103"/>
                <a:gd name="T27" fmla="*/ 715 h 1409"/>
                <a:gd name="T28" fmla="*/ 1697 w 4103"/>
                <a:gd name="T29" fmla="*/ 863 h 1409"/>
                <a:gd name="T30" fmla="*/ 203 w 4103"/>
                <a:gd name="T31" fmla="*/ 1286 h 1409"/>
                <a:gd name="T32" fmla="*/ 250 w 4103"/>
                <a:gd name="T33" fmla="*/ 1328 h 1409"/>
                <a:gd name="T34" fmla="*/ 556 w 4103"/>
                <a:gd name="T35" fmla="*/ 1196 h 1409"/>
                <a:gd name="T36" fmla="*/ 340 w 4103"/>
                <a:gd name="T37" fmla="*/ 1196 h 1409"/>
                <a:gd name="T38" fmla="*/ 408 w 4103"/>
                <a:gd name="T39" fmla="*/ 1225 h 1409"/>
                <a:gd name="T40" fmla="*/ 514 w 4103"/>
                <a:gd name="T41" fmla="*/ 1225 h 1409"/>
                <a:gd name="T42" fmla="*/ 631 w 4103"/>
                <a:gd name="T43" fmla="*/ 1168 h 1409"/>
                <a:gd name="T44" fmla="*/ 794 w 4103"/>
                <a:gd name="T45" fmla="*/ 1220 h 1409"/>
                <a:gd name="T46" fmla="*/ 672 w 4103"/>
                <a:gd name="T47" fmla="*/ 1348 h 1409"/>
                <a:gd name="T48" fmla="*/ 847 w 4103"/>
                <a:gd name="T49" fmla="*/ 1359 h 1409"/>
                <a:gd name="T50" fmla="*/ 943 w 4103"/>
                <a:gd name="T51" fmla="*/ 1196 h 1409"/>
                <a:gd name="T52" fmla="*/ 1129 w 4103"/>
                <a:gd name="T53" fmla="*/ 1351 h 1409"/>
                <a:gd name="T54" fmla="*/ 1198 w 4103"/>
                <a:gd name="T55" fmla="*/ 1196 h 1409"/>
                <a:gd name="T56" fmla="*/ 1280 w 4103"/>
                <a:gd name="T57" fmla="*/ 1129 h 1409"/>
                <a:gd name="T58" fmla="*/ 1253 w 4103"/>
                <a:gd name="T59" fmla="*/ 1254 h 1409"/>
                <a:gd name="T60" fmla="*/ 1489 w 4103"/>
                <a:gd name="T61" fmla="*/ 1194 h 1409"/>
                <a:gd name="T62" fmla="*/ 1546 w 4103"/>
                <a:gd name="T63" fmla="*/ 1353 h 1409"/>
                <a:gd name="T64" fmla="*/ 1714 w 4103"/>
                <a:gd name="T65" fmla="*/ 1286 h 1409"/>
                <a:gd name="T66" fmla="*/ 1761 w 4103"/>
                <a:gd name="T67" fmla="*/ 1328 h 1409"/>
                <a:gd name="T68" fmla="*/ 1976 w 4103"/>
                <a:gd name="T69" fmla="*/ 1346 h 1409"/>
                <a:gd name="T70" fmla="*/ 1842 w 4103"/>
                <a:gd name="T71" fmla="*/ 1270 h 1409"/>
                <a:gd name="T72" fmla="*/ 1887 w 4103"/>
                <a:gd name="T73" fmla="*/ 1270 h 1409"/>
                <a:gd name="T74" fmla="*/ 2110 w 4103"/>
                <a:gd name="T75" fmla="*/ 1348 h 1409"/>
                <a:gd name="T76" fmla="*/ 87 w 4103"/>
                <a:gd name="T77" fmla="*/ 1221 h 1409"/>
                <a:gd name="T78" fmla="*/ 5 w 4103"/>
                <a:gd name="T79" fmla="*/ 1271 h 1409"/>
                <a:gd name="T80" fmla="*/ 2343 w 4103"/>
                <a:gd name="T81" fmla="*/ 1322 h 1409"/>
                <a:gd name="T82" fmla="*/ 2378 w 4103"/>
                <a:gd name="T83" fmla="*/ 1249 h 1409"/>
                <a:gd name="T84" fmla="*/ 2528 w 4103"/>
                <a:gd name="T85" fmla="*/ 1221 h 1409"/>
                <a:gd name="T86" fmla="*/ 2832 w 4103"/>
                <a:gd name="T87" fmla="*/ 1192 h 1409"/>
                <a:gd name="T88" fmla="*/ 2709 w 4103"/>
                <a:gd name="T89" fmla="*/ 1348 h 1409"/>
                <a:gd name="T90" fmla="*/ 2963 w 4103"/>
                <a:gd name="T91" fmla="*/ 1216 h 1409"/>
                <a:gd name="T92" fmla="*/ 2966 w 4103"/>
                <a:gd name="T93" fmla="*/ 1195 h 1409"/>
                <a:gd name="T94" fmla="*/ 3072 w 4103"/>
                <a:gd name="T95" fmla="*/ 1348 h 1409"/>
                <a:gd name="T96" fmla="*/ 3168 w 4103"/>
                <a:gd name="T97" fmla="*/ 1335 h 1409"/>
                <a:gd name="T98" fmla="*/ 3246 w 4103"/>
                <a:gd name="T99" fmla="*/ 1220 h 1409"/>
                <a:gd name="T100" fmla="*/ 3457 w 4103"/>
                <a:gd name="T101" fmla="*/ 1348 h 1409"/>
                <a:gd name="T102" fmla="*/ 3509 w 4103"/>
                <a:gd name="T103" fmla="*/ 1194 h 1409"/>
                <a:gd name="T104" fmla="*/ 3513 w 4103"/>
                <a:gd name="T105" fmla="*/ 1168 h 1409"/>
                <a:gd name="T106" fmla="*/ 3601 w 4103"/>
                <a:gd name="T107" fmla="*/ 1196 h 1409"/>
                <a:gd name="T108" fmla="*/ 3656 w 4103"/>
                <a:gd name="T109" fmla="*/ 1317 h 1409"/>
                <a:gd name="T110" fmla="*/ 3687 w 4103"/>
                <a:gd name="T111" fmla="*/ 1406 h 1409"/>
                <a:gd name="T112" fmla="*/ 3987 w 4103"/>
                <a:gd name="T113" fmla="*/ 1145 h 1409"/>
                <a:gd name="T114" fmla="*/ 4072 w 4103"/>
                <a:gd name="T115" fmla="*/ 1129 h 1409"/>
                <a:gd name="T116" fmla="*/ 3978 w 4103"/>
                <a:gd name="T117" fmla="*/ 1225 h 14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103"/>
                <a:gd name="T178" fmla="*/ 0 h 1409"/>
                <a:gd name="T179" fmla="*/ 4103 w 4103"/>
                <a:gd name="T180" fmla="*/ 1409 h 14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103" h="1409">
                  <a:moveTo>
                    <a:pt x="2267" y="697"/>
                  </a:moveTo>
                  <a:cubicBezTo>
                    <a:pt x="2149" y="697"/>
                    <a:pt x="2149" y="697"/>
                    <a:pt x="2149" y="697"/>
                  </a:cubicBezTo>
                  <a:cubicBezTo>
                    <a:pt x="2168" y="619"/>
                    <a:pt x="2168" y="619"/>
                    <a:pt x="2168" y="619"/>
                  </a:cubicBezTo>
                  <a:cubicBezTo>
                    <a:pt x="1930" y="619"/>
                    <a:pt x="1930" y="619"/>
                    <a:pt x="1930" y="619"/>
                  </a:cubicBezTo>
                  <a:cubicBezTo>
                    <a:pt x="1911" y="697"/>
                    <a:pt x="1911" y="697"/>
                    <a:pt x="1911" y="697"/>
                  </a:cubicBezTo>
                  <a:cubicBezTo>
                    <a:pt x="1796" y="697"/>
                    <a:pt x="1796" y="697"/>
                    <a:pt x="1796" y="697"/>
                  </a:cubicBezTo>
                  <a:cubicBezTo>
                    <a:pt x="1796" y="681"/>
                    <a:pt x="1796" y="681"/>
                    <a:pt x="1796" y="681"/>
                  </a:cubicBezTo>
                  <a:cubicBezTo>
                    <a:pt x="1798" y="672"/>
                    <a:pt x="1799" y="663"/>
                    <a:pt x="1802" y="653"/>
                  </a:cubicBezTo>
                  <a:cubicBezTo>
                    <a:pt x="1823" y="569"/>
                    <a:pt x="1878" y="485"/>
                    <a:pt x="1974" y="485"/>
                  </a:cubicBezTo>
                  <a:cubicBezTo>
                    <a:pt x="2012" y="485"/>
                    <a:pt x="2050" y="499"/>
                    <a:pt x="2045" y="552"/>
                  </a:cubicBezTo>
                  <a:cubicBezTo>
                    <a:pt x="2186" y="552"/>
                    <a:pt x="2186" y="552"/>
                    <a:pt x="2186" y="552"/>
                  </a:cubicBezTo>
                  <a:cubicBezTo>
                    <a:pt x="2192" y="527"/>
                    <a:pt x="2201" y="486"/>
                    <a:pt x="2174" y="447"/>
                  </a:cubicBezTo>
                  <a:cubicBezTo>
                    <a:pt x="2145" y="406"/>
                    <a:pt x="2084" y="389"/>
                    <a:pt x="2005" y="389"/>
                  </a:cubicBezTo>
                  <a:cubicBezTo>
                    <a:pt x="1949" y="389"/>
                    <a:pt x="1867" y="398"/>
                    <a:pt x="1796" y="444"/>
                  </a:cubicBezTo>
                  <a:cubicBezTo>
                    <a:pt x="1796" y="18"/>
                    <a:pt x="1796" y="18"/>
                    <a:pt x="1796" y="18"/>
                  </a:cubicBezTo>
                  <a:cubicBezTo>
                    <a:pt x="2267" y="18"/>
                    <a:pt x="2267" y="18"/>
                    <a:pt x="2267" y="18"/>
                  </a:cubicBezTo>
                  <a:cubicBezTo>
                    <a:pt x="2267" y="697"/>
                    <a:pt x="2267" y="697"/>
                    <a:pt x="2267" y="697"/>
                  </a:cubicBezTo>
                  <a:cubicBezTo>
                    <a:pt x="2267" y="697"/>
                    <a:pt x="2267" y="697"/>
                    <a:pt x="2267" y="697"/>
                  </a:cubicBezTo>
                  <a:close/>
                  <a:moveTo>
                    <a:pt x="1989" y="812"/>
                  </a:moveTo>
                  <a:cubicBezTo>
                    <a:pt x="1962" y="817"/>
                    <a:pt x="1936" y="820"/>
                    <a:pt x="1910" y="820"/>
                  </a:cubicBezTo>
                  <a:cubicBezTo>
                    <a:pt x="1842" y="820"/>
                    <a:pt x="1795" y="788"/>
                    <a:pt x="1794" y="715"/>
                  </a:cubicBezTo>
                  <a:cubicBezTo>
                    <a:pt x="2014" y="715"/>
                    <a:pt x="2014" y="715"/>
                    <a:pt x="2014" y="715"/>
                  </a:cubicBezTo>
                  <a:cubicBezTo>
                    <a:pt x="1989" y="812"/>
                    <a:pt x="1989" y="812"/>
                    <a:pt x="1989" y="812"/>
                  </a:cubicBezTo>
                  <a:cubicBezTo>
                    <a:pt x="1989" y="812"/>
                    <a:pt x="1989" y="812"/>
                    <a:pt x="1989" y="812"/>
                  </a:cubicBezTo>
                  <a:close/>
                  <a:moveTo>
                    <a:pt x="1718" y="424"/>
                  </a:moveTo>
                  <a:cubicBezTo>
                    <a:pt x="1718" y="521"/>
                    <a:pt x="1718" y="521"/>
                    <a:pt x="1718" y="521"/>
                  </a:cubicBezTo>
                  <a:cubicBezTo>
                    <a:pt x="1685" y="567"/>
                    <a:pt x="1665" y="616"/>
                    <a:pt x="1655" y="656"/>
                  </a:cubicBezTo>
                  <a:cubicBezTo>
                    <a:pt x="1651" y="670"/>
                    <a:pt x="1649" y="684"/>
                    <a:pt x="1648" y="697"/>
                  </a:cubicBezTo>
                  <a:cubicBezTo>
                    <a:pt x="1578" y="697"/>
                    <a:pt x="1578" y="697"/>
                    <a:pt x="1578" y="697"/>
                  </a:cubicBezTo>
                  <a:cubicBezTo>
                    <a:pt x="1637" y="417"/>
                    <a:pt x="1637" y="417"/>
                    <a:pt x="1637" y="417"/>
                  </a:cubicBezTo>
                  <a:cubicBezTo>
                    <a:pt x="1438" y="416"/>
                    <a:pt x="1438" y="416"/>
                    <a:pt x="1438" y="416"/>
                  </a:cubicBezTo>
                  <a:cubicBezTo>
                    <a:pt x="1260" y="697"/>
                    <a:pt x="1260" y="697"/>
                    <a:pt x="1260" y="697"/>
                  </a:cubicBezTo>
                  <a:cubicBezTo>
                    <a:pt x="1247" y="697"/>
                    <a:pt x="1247" y="697"/>
                    <a:pt x="1247" y="697"/>
                  </a:cubicBezTo>
                  <a:cubicBezTo>
                    <a:pt x="1247" y="18"/>
                    <a:pt x="1247" y="18"/>
                    <a:pt x="1247" y="18"/>
                  </a:cubicBezTo>
                  <a:cubicBezTo>
                    <a:pt x="1718" y="18"/>
                    <a:pt x="1718" y="18"/>
                    <a:pt x="1718" y="18"/>
                  </a:cubicBezTo>
                  <a:cubicBezTo>
                    <a:pt x="1718" y="424"/>
                    <a:pt x="1718" y="424"/>
                    <a:pt x="1718" y="424"/>
                  </a:cubicBezTo>
                  <a:cubicBezTo>
                    <a:pt x="1718" y="424"/>
                    <a:pt x="1718" y="424"/>
                    <a:pt x="1718" y="424"/>
                  </a:cubicBezTo>
                  <a:close/>
                  <a:moveTo>
                    <a:pt x="1455" y="697"/>
                  </a:moveTo>
                  <a:cubicBezTo>
                    <a:pt x="1384" y="697"/>
                    <a:pt x="1384" y="697"/>
                    <a:pt x="1384" y="697"/>
                  </a:cubicBezTo>
                  <a:cubicBezTo>
                    <a:pt x="1491" y="529"/>
                    <a:pt x="1491" y="529"/>
                    <a:pt x="1491" y="529"/>
                  </a:cubicBezTo>
                  <a:cubicBezTo>
                    <a:pt x="1455" y="697"/>
                    <a:pt x="1455" y="697"/>
                    <a:pt x="1455" y="697"/>
                  </a:cubicBezTo>
                  <a:cubicBezTo>
                    <a:pt x="1455" y="697"/>
                    <a:pt x="1455" y="697"/>
                    <a:pt x="1455" y="697"/>
                  </a:cubicBezTo>
                  <a:close/>
                  <a:moveTo>
                    <a:pt x="1169" y="416"/>
                  </a:moveTo>
                  <a:cubicBezTo>
                    <a:pt x="1051" y="416"/>
                    <a:pt x="1051" y="416"/>
                    <a:pt x="1051" y="416"/>
                  </a:cubicBezTo>
                  <a:cubicBezTo>
                    <a:pt x="970" y="697"/>
                    <a:pt x="970" y="697"/>
                    <a:pt x="970" y="697"/>
                  </a:cubicBezTo>
                  <a:cubicBezTo>
                    <a:pt x="845" y="697"/>
                    <a:pt x="845" y="697"/>
                    <a:pt x="845" y="697"/>
                  </a:cubicBezTo>
                  <a:cubicBezTo>
                    <a:pt x="909" y="674"/>
                    <a:pt x="948" y="629"/>
                    <a:pt x="960" y="562"/>
                  </a:cubicBezTo>
                  <a:cubicBezTo>
                    <a:pt x="970" y="510"/>
                    <a:pt x="965" y="476"/>
                    <a:pt x="944" y="451"/>
                  </a:cubicBezTo>
                  <a:cubicBezTo>
                    <a:pt x="912" y="413"/>
                    <a:pt x="848" y="416"/>
                    <a:pt x="792" y="416"/>
                  </a:cubicBezTo>
                  <a:cubicBezTo>
                    <a:pt x="782" y="416"/>
                    <a:pt x="698" y="416"/>
                    <a:pt x="698" y="416"/>
                  </a:cubicBezTo>
                  <a:cubicBezTo>
                    <a:pt x="698" y="18"/>
                    <a:pt x="698" y="18"/>
                    <a:pt x="698" y="18"/>
                  </a:cubicBezTo>
                  <a:cubicBezTo>
                    <a:pt x="1169" y="18"/>
                    <a:pt x="1169" y="18"/>
                    <a:pt x="1169" y="18"/>
                  </a:cubicBezTo>
                  <a:cubicBezTo>
                    <a:pt x="1169" y="416"/>
                    <a:pt x="1169" y="416"/>
                    <a:pt x="1169" y="416"/>
                  </a:cubicBezTo>
                  <a:cubicBezTo>
                    <a:pt x="1169" y="416"/>
                    <a:pt x="1169" y="416"/>
                    <a:pt x="1169" y="416"/>
                  </a:cubicBezTo>
                  <a:close/>
                  <a:moveTo>
                    <a:pt x="1094" y="697"/>
                  </a:moveTo>
                  <a:cubicBezTo>
                    <a:pt x="1143" y="521"/>
                    <a:pt x="1143" y="521"/>
                    <a:pt x="1143" y="521"/>
                  </a:cubicBezTo>
                  <a:cubicBezTo>
                    <a:pt x="1145" y="697"/>
                    <a:pt x="1145" y="697"/>
                    <a:pt x="1145" y="697"/>
                  </a:cubicBezTo>
                  <a:cubicBezTo>
                    <a:pt x="1094" y="697"/>
                    <a:pt x="1094" y="697"/>
                    <a:pt x="1094" y="697"/>
                  </a:cubicBezTo>
                  <a:cubicBezTo>
                    <a:pt x="1094" y="697"/>
                    <a:pt x="1094" y="697"/>
                    <a:pt x="1094" y="697"/>
                  </a:cubicBezTo>
                  <a:close/>
                  <a:moveTo>
                    <a:pt x="751" y="630"/>
                  </a:moveTo>
                  <a:cubicBezTo>
                    <a:pt x="751" y="630"/>
                    <a:pt x="751" y="630"/>
                    <a:pt x="751" y="630"/>
                  </a:cubicBezTo>
                  <a:cubicBezTo>
                    <a:pt x="746" y="630"/>
                    <a:pt x="741" y="631"/>
                    <a:pt x="736" y="631"/>
                  </a:cubicBezTo>
                  <a:cubicBezTo>
                    <a:pt x="729" y="631"/>
                    <a:pt x="724" y="631"/>
                    <a:pt x="719" y="631"/>
                  </a:cubicBezTo>
                  <a:cubicBezTo>
                    <a:pt x="689" y="631"/>
                    <a:pt x="689" y="631"/>
                    <a:pt x="689" y="631"/>
                  </a:cubicBezTo>
                  <a:cubicBezTo>
                    <a:pt x="703" y="579"/>
                    <a:pt x="703" y="579"/>
                    <a:pt x="703" y="579"/>
                  </a:cubicBezTo>
                  <a:cubicBezTo>
                    <a:pt x="709" y="554"/>
                    <a:pt x="709" y="554"/>
                    <a:pt x="709" y="554"/>
                  </a:cubicBezTo>
                  <a:cubicBezTo>
                    <a:pt x="725" y="494"/>
                    <a:pt x="725" y="494"/>
                    <a:pt x="725" y="494"/>
                  </a:cubicBezTo>
                  <a:cubicBezTo>
                    <a:pt x="732" y="494"/>
                    <a:pt x="739" y="494"/>
                    <a:pt x="746" y="494"/>
                  </a:cubicBezTo>
                  <a:cubicBezTo>
                    <a:pt x="769" y="494"/>
                    <a:pt x="769" y="494"/>
                    <a:pt x="769" y="494"/>
                  </a:cubicBezTo>
                  <a:cubicBezTo>
                    <a:pt x="809" y="494"/>
                    <a:pt x="834" y="496"/>
                    <a:pt x="843" y="509"/>
                  </a:cubicBezTo>
                  <a:cubicBezTo>
                    <a:pt x="850" y="518"/>
                    <a:pt x="849" y="535"/>
                    <a:pt x="841" y="560"/>
                  </a:cubicBezTo>
                  <a:cubicBezTo>
                    <a:pt x="827" y="603"/>
                    <a:pt x="809" y="626"/>
                    <a:pt x="751" y="630"/>
                  </a:cubicBezTo>
                  <a:moveTo>
                    <a:pt x="620" y="441"/>
                  </a:moveTo>
                  <a:cubicBezTo>
                    <a:pt x="613" y="465"/>
                    <a:pt x="613" y="465"/>
                    <a:pt x="613" y="465"/>
                  </a:cubicBezTo>
                  <a:cubicBezTo>
                    <a:pt x="545" y="689"/>
                    <a:pt x="545" y="689"/>
                    <a:pt x="545" y="689"/>
                  </a:cubicBezTo>
                  <a:cubicBezTo>
                    <a:pt x="542" y="697"/>
                    <a:pt x="542" y="697"/>
                    <a:pt x="542" y="697"/>
                  </a:cubicBezTo>
                  <a:cubicBezTo>
                    <a:pt x="321" y="697"/>
                    <a:pt x="321" y="697"/>
                    <a:pt x="321" y="697"/>
                  </a:cubicBezTo>
                  <a:cubicBezTo>
                    <a:pt x="303" y="661"/>
                    <a:pt x="303" y="661"/>
                    <a:pt x="303" y="661"/>
                  </a:cubicBezTo>
                  <a:cubicBezTo>
                    <a:pt x="542" y="417"/>
                    <a:pt x="542" y="417"/>
                    <a:pt x="542" y="417"/>
                  </a:cubicBezTo>
                  <a:cubicBezTo>
                    <a:pt x="389" y="417"/>
                    <a:pt x="389" y="417"/>
                    <a:pt x="389" y="417"/>
                  </a:cubicBezTo>
                  <a:cubicBezTo>
                    <a:pt x="202" y="618"/>
                    <a:pt x="202" y="618"/>
                    <a:pt x="202" y="618"/>
                  </a:cubicBezTo>
                  <a:cubicBezTo>
                    <a:pt x="262" y="417"/>
                    <a:pt x="262" y="417"/>
                    <a:pt x="262" y="417"/>
                  </a:cubicBezTo>
                  <a:cubicBezTo>
                    <a:pt x="149" y="417"/>
                    <a:pt x="149" y="417"/>
                    <a:pt x="149" y="417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620" y="18"/>
                    <a:pt x="620" y="18"/>
                    <a:pt x="620" y="18"/>
                  </a:cubicBezTo>
                  <a:cubicBezTo>
                    <a:pt x="620" y="441"/>
                    <a:pt x="620" y="441"/>
                    <a:pt x="620" y="441"/>
                  </a:cubicBezTo>
                  <a:cubicBezTo>
                    <a:pt x="620" y="441"/>
                    <a:pt x="620" y="441"/>
                    <a:pt x="620" y="441"/>
                  </a:cubicBezTo>
                  <a:close/>
                  <a:moveTo>
                    <a:pt x="178" y="697"/>
                  </a:moveTo>
                  <a:cubicBezTo>
                    <a:pt x="179" y="695"/>
                    <a:pt x="179" y="695"/>
                    <a:pt x="179" y="695"/>
                  </a:cubicBezTo>
                  <a:cubicBezTo>
                    <a:pt x="180" y="697"/>
                    <a:pt x="180" y="697"/>
                    <a:pt x="180" y="697"/>
                  </a:cubicBezTo>
                  <a:cubicBezTo>
                    <a:pt x="178" y="697"/>
                    <a:pt x="178" y="697"/>
                    <a:pt x="178" y="697"/>
                  </a:cubicBezTo>
                  <a:cubicBezTo>
                    <a:pt x="178" y="697"/>
                    <a:pt x="178" y="697"/>
                    <a:pt x="178" y="697"/>
                  </a:cubicBezTo>
                  <a:close/>
                  <a:moveTo>
                    <a:pt x="1778" y="0"/>
                  </a:moveTo>
                  <a:cubicBezTo>
                    <a:pt x="1778" y="457"/>
                    <a:pt x="1778" y="457"/>
                    <a:pt x="1778" y="457"/>
                  </a:cubicBezTo>
                  <a:cubicBezTo>
                    <a:pt x="1763" y="469"/>
                    <a:pt x="1749" y="483"/>
                    <a:pt x="1736" y="498"/>
                  </a:cubicBezTo>
                  <a:cubicBezTo>
                    <a:pt x="1736" y="0"/>
                    <a:pt x="1736" y="0"/>
                    <a:pt x="1736" y="0"/>
                  </a:cubicBezTo>
                  <a:cubicBezTo>
                    <a:pt x="1229" y="0"/>
                    <a:pt x="1229" y="0"/>
                    <a:pt x="1229" y="0"/>
                  </a:cubicBezTo>
                  <a:cubicBezTo>
                    <a:pt x="1229" y="416"/>
                    <a:pt x="1229" y="416"/>
                    <a:pt x="1229" y="416"/>
                  </a:cubicBezTo>
                  <a:cubicBezTo>
                    <a:pt x="1187" y="416"/>
                    <a:pt x="1187" y="416"/>
                    <a:pt x="1187" y="416"/>
                  </a:cubicBezTo>
                  <a:cubicBezTo>
                    <a:pt x="1187" y="0"/>
                    <a:pt x="1187" y="0"/>
                    <a:pt x="1187" y="0"/>
                  </a:cubicBezTo>
                  <a:cubicBezTo>
                    <a:pt x="680" y="0"/>
                    <a:pt x="680" y="0"/>
                    <a:pt x="680" y="0"/>
                  </a:cubicBezTo>
                  <a:cubicBezTo>
                    <a:pt x="680" y="417"/>
                    <a:pt x="680" y="417"/>
                    <a:pt x="680" y="417"/>
                  </a:cubicBezTo>
                  <a:cubicBezTo>
                    <a:pt x="638" y="417"/>
                    <a:pt x="638" y="417"/>
                    <a:pt x="638" y="417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475"/>
                    <a:pt x="131" y="475"/>
                    <a:pt x="131" y="475"/>
                  </a:cubicBezTo>
                  <a:cubicBezTo>
                    <a:pt x="2" y="906"/>
                    <a:pt x="2" y="906"/>
                    <a:pt x="2" y="906"/>
                  </a:cubicBezTo>
                  <a:cubicBezTo>
                    <a:pt x="115" y="906"/>
                    <a:pt x="115" y="906"/>
                    <a:pt x="115" y="906"/>
                  </a:cubicBezTo>
                  <a:cubicBezTo>
                    <a:pt x="173" y="715"/>
                    <a:pt x="173" y="715"/>
                    <a:pt x="173" y="715"/>
                  </a:cubicBezTo>
                  <a:cubicBezTo>
                    <a:pt x="189" y="715"/>
                    <a:pt x="189" y="715"/>
                    <a:pt x="189" y="715"/>
                  </a:cubicBezTo>
                  <a:cubicBezTo>
                    <a:pt x="283" y="906"/>
                    <a:pt x="283" y="906"/>
                    <a:pt x="283" y="906"/>
                  </a:cubicBezTo>
                  <a:cubicBezTo>
                    <a:pt x="421" y="906"/>
                    <a:pt x="421" y="906"/>
                    <a:pt x="421" y="906"/>
                  </a:cubicBezTo>
                  <a:cubicBezTo>
                    <a:pt x="329" y="715"/>
                    <a:pt x="329" y="715"/>
                    <a:pt x="329" y="715"/>
                  </a:cubicBezTo>
                  <a:cubicBezTo>
                    <a:pt x="537" y="715"/>
                    <a:pt x="537" y="715"/>
                    <a:pt x="537" y="715"/>
                  </a:cubicBezTo>
                  <a:cubicBezTo>
                    <a:pt x="479" y="906"/>
                    <a:pt x="479" y="906"/>
                    <a:pt x="479" y="906"/>
                  </a:cubicBezTo>
                  <a:cubicBezTo>
                    <a:pt x="604" y="906"/>
                    <a:pt x="604" y="906"/>
                    <a:pt x="604" y="906"/>
                  </a:cubicBezTo>
                  <a:cubicBezTo>
                    <a:pt x="661" y="715"/>
                    <a:pt x="661" y="715"/>
                    <a:pt x="661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727" y="715"/>
                    <a:pt x="727" y="715"/>
                    <a:pt x="727" y="715"/>
                  </a:cubicBezTo>
                  <a:cubicBezTo>
                    <a:pt x="730" y="715"/>
                    <a:pt x="730" y="715"/>
                    <a:pt x="730" y="715"/>
                  </a:cubicBezTo>
                  <a:cubicBezTo>
                    <a:pt x="965" y="715"/>
                    <a:pt x="965" y="715"/>
                    <a:pt x="965" y="715"/>
                  </a:cubicBezTo>
                  <a:cubicBezTo>
                    <a:pt x="910" y="905"/>
                    <a:pt x="910" y="905"/>
                    <a:pt x="910" y="905"/>
                  </a:cubicBezTo>
                  <a:cubicBezTo>
                    <a:pt x="1035" y="905"/>
                    <a:pt x="1035" y="905"/>
                    <a:pt x="1035" y="905"/>
                  </a:cubicBezTo>
                  <a:cubicBezTo>
                    <a:pt x="1088" y="715"/>
                    <a:pt x="1088" y="715"/>
                    <a:pt x="1088" y="715"/>
                  </a:cubicBezTo>
                  <a:cubicBezTo>
                    <a:pt x="1145" y="715"/>
                    <a:pt x="1145" y="715"/>
                    <a:pt x="1145" y="715"/>
                  </a:cubicBezTo>
                  <a:cubicBezTo>
                    <a:pt x="1146" y="905"/>
                    <a:pt x="1146" y="905"/>
                    <a:pt x="1146" y="905"/>
                  </a:cubicBezTo>
                  <a:cubicBezTo>
                    <a:pt x="1252" y="905"/>
                    <a:pt x="1252" y="905"/>
                    <a:pt x="1252" y="905"/>
                  </a:cubicBezTo>
                  <a:cubicBezTo>
                    <a:pt x="1372" y="715"/>
                    <a:pt x="1372" y="715"/>
                    <a:pt x="1372" y="715"/>
                  </a:cubicBezTo>
                  <a:cubicBezTo>
                    <a:pt x="1451" y="715"/>
                    <a:pt x="1451" y="715"/>
                    <a:pt x="1451" y="715"/>
                  </a:cubicBezTo>
                  <a:cubicBezTo>
                    <a:pt x="1410" y="905"/>
                    <a:pt x="1410" y="905"/>
                    <a:pt x="1410" y="905"/>
                  </a:cubicBezTo>
                  <a:cubicBezTo>
                    <a:pt x="1534" y="905"/>
                    <a:pt x="1534" y="905"/>
                    <a:pt x="1534" y="905"/>
                  </a:cubicBezTo>
                  <a:cubicBezTo>
                    <a:pt x="1574" y="715"/>
                    <a:pt x="1574" y="715"/>
                    <a:pt x="1574" y="715"/>
                  </a:cubicBezTo>
                  <a:cubicBezTo>
                    <a:pt x="1645" y="715"/>
                    <a:pt x="1645" y="715"/>
                    <a:pt x="1645" y="715"/>
                  </a:cubicBezTo>
                  <a:cubicBezTo>
                    <a:pt x="1643" y="774"/>
                    <a:pt x="1658" y="827"/>
                    <a:pt x="1697" y="863"/>
                  </a:cubicBezTo>
                  <a:cubicBezTo>
                    <a:pt x="1745" y="907"/>
                    <a:pt x="1818" y="916"/>
                    <a:pt x="1872" y="916"/>
                  </a:cubicBezTo>
                  <a:cubicBezTo>
                    <a:pt x="1947" y="916"/>
                    <a:pt x="2024" y="905"/>
                    <a:pt x="2102" y="888"/>
                  </a:cubicBezTo>
                  <a:cubicBezTo>
                    <a:pt x="2145" y="715"/>
                    <a:pt x="2145" y="715"/>
                    <a:pt x="2145" y="715"/>
                  </a:cubicBezTo>
                  <a:cubicBezTo>
                    <a:pt x="2285" y="715"/>
                    <a:pt x="2285" y="715"/>
                    <a:pt x="2285" y="715"/>
                  </a:cubicBezTo>
                  <a:cubicBezTo>
                    <a:pt x="2285" y="0"/>
                    <a:pt x="2285" y="0"/>
                    <a:pt x="2285" y="0"/>
                  </a:cubicBezTo>
                  <a:cubicBezTo>
                    <a:pt x="1778" y="0"/>
                    <a:pt x="1778" y="0"/>
                    <a:pt x="1778" y="0"/>
                  </a:cubicBezTo>
                  <a:cubicBezTo>
                    <a:pt x="1778" y="0"/>
                    <a:pt x="1778" y="0"/>
                    <a:pt x="1778" y="0"/>
                  </a:cubicBezTo>
                  <a:close/>
                  <a:moveTo>
                    <a:pt x="222" y="1195"/>
                  </a:moveTo>
                  <a:cubicBezTo>
                    <a:pt x="203" y="1286"/>
                    <a:pt x="203" y="1286"/>
                    <a:pt x="203" y="1286"/>
                  </a:cubicBezTo>
                  <a:cubicBezTo>
                    <a:pt x="200" y="1299"/>
                    <a:pt x="196" y="1320"/>
                    <a:pt x="220" y="1320"/>
                  </a:cubicBezTo>
                  <a:cubicBezTo>
                    <a:pt x="249" y="1320"/>
                    <a:pt x="253" y="1298"/>
                    <a:pt x="259" y="1272"/>
                  </a:cubicBezTo>
                  <a:cubicBezTo>
                    <a:pt x="275" y="1195"/>
                    <a:pt x="275" y="1195"/>
                    <a:pt x="275" y="1195"/>
                  </a:cubicBezTo>
                  <a:cubicBezTo>
                    <a:pt x="321" y="1195"/>
                    <a:pt x="321" y="1195"/>
                    <a:pt x="321" y="1195"/>
                  </a:cubicBezTo>
                  <a:cubicBezTo>
                    <a:pt x="300" y="1296"/>
                    <a:pt x="300" y="1296"/>
                    <a:pt x="300" y="1296"/>
                  </a:cubicBezTo>
                  <a:cubicBezTo>
                    <a:pt x="294" y="1329"/>
                    <a:pt x="293" y="1333"/>
                    <a:pt x="292" y="1337"/>
                  </a:cubicBezTo>
                  <a:cubicBezTo>
                    <a:pt x="292" y="1341"/>
                    <a:pt x="291" y="1344"/>
                    <a:pt x="291" y="1348"/>
                  </a:cubicBezTo>
                  <a:cubicBezTo>
                    <a:pt x="247" y="1348"/>
                    <a:pt x="247" y="1348"/>
                    <a:pt x="247" y="1348"/>
                  </a:cubicBezTo>
                  <a:cubicBezTo>
                    <a:pt x="250" y="1328"/>
                    <a:pt x="250" y="1328"/>
                    <a:pt x="250" y="1328"/>
                  </a:cubicBezTo>
                  <a:cubicBezTo>
                    <a:pt x="244" y="1334"/>
                    <a:pt x="229" y="1352"/>
                    <a:pt x="200" y="1352"/>
                  </a:cubicBezTo>
                  <a:cubicBezTo>
                    <a:pt x="179" y="1352"/>
                    <a:pt x="164" y="1343"/>
                    <a:pt x="158" y="1331"/>
                  </a:cubicBezTo>
                  <a:cubicBezTo>
                    <a:pt x="151" y="1319"/>
                    <a:pt x="155" y="1297"/>
                    <a:pt x="157" y="1290"/>
                  </a:cubicBezTo>
                  <a:cubicBezTo>
                    <a:pt x="177" y="1195"/>
                    <a:pt x="177" y="1195"/>
                    <a:pt x="177" y="1195"/>
                  </a:cubicBezTo>
                  <a:cubicBezTo>
                    <a:pt x="222" y="1195"/>
                    <a:pt x="222" y="1195"/>
                    <a:pt x="222" y="1195"/>
                  </a:cubicBezTo>
                  <a:cubicBezTo>
                    <a:pt x="222" y="1195"/>
                    <a:pt x="222" y="1195"/>
                    <a:pt x="222" y="1195"/>
                  </a:cubicBezTo>
                  <a:close/>
                  <a:moveTo>
                    <a:pt x="514" y="1225"/>
                  </a:moveTo>
                  <a:cubicBezTo>
                    <a:pt x="550" y="1225"/>
                    <a:pt x="550" y="1225"/>
                    <a:pt x="550" y="1225"/>
                  </a:cubicBezTo>
                  <a:cubicBezTo>
                    <a:pt x="556" y="1196"/>
                    <a:pt x="556" y="1196"/>
                    <a:pt x="556" y="1196"/>
                  </a:cubicBezTo>
                  <a:cubicBezTo>
                    <a:pt x="520" y="1196"/>
                    <a:pt x="520" y="1196"/>
                    <a:pt x="520" y="1196"/>
                  </a:cubicBezTo>
                  <a:cubicBezTo>
                    <a:pt x="530" y="1149"/>
                    <a:pt x="530" y="1149"/>
                    <a:pt x="530" y="1149"/>
                  </a:cubicBezTo>
                  <a:cubicBezTo>
                    <a:pt x="482" y="1166"/>
                    <a:pt x="482" y="1166"/>
                    <a:pt x="482" y="1166"/>
                  </a:cubicBezTo>
                  <a:cubicBezTo>
                    <a:pt x="475" y="1196"/>
                    <a:pt x="475" y="1196"/>
                    <a:pt x="475" y="1196"/>
                  </a:cubicBezTo>
                  <a:cubicBezTo>
                    <a:pt x="414" y="1196"/>
                    <a:pt x="414" y="1196"/>
                    <a:pt x="414" y="1196"/>
                  </a:cubicBezTo>
                  <a:cubicBezTo>
                    <a:pt x="424" y="1149"/>
                    <a:pt x="424" y="1149"/>
                    <a:pt x="424" y="1149"/>
                  </a:cubicBezTo>
                  <a:cubicBezTo>
                    <a:pt x="376" y="1166"/>
                    <a:pt x="376" y="1166"/>
                    <a:pt x="376" y="1166"/>
                  </a:cubicBezTo>
                  <a:cubicBezTo>
                    <a:pt x="369" y="1196"/>
                    <a:pt x="369" y="1196"/>
                    <a:pt x="369" y="1196"/>
                  </a:cubicBezTo>
                  <a:cubicBezTo>
                    <a:pt x="340" y="1196"/>
                    <a:pt x="340" y="1196"/>
                    <a:pt x="340" y="1196"/>
                  </a:cubicBezTo>
                  <a:cubicBezTo>
                    <a:pt x="333" y="1225"/>
                    <a:pt x="333" y="1225"/>
                    <a:pt x="333" y="1225"/>
                  </a:cubicBezTo>
                  <a:cubicBezTo>
                    <a:pt x="363" y="1225"/>
                    <a:pt x="363" y="1225"/>
                    <a:pt x="363" y="1225"/>
                  </a:cubicBezTo>
                  <a:cubicBezTo>
                    <a:pt x="345" y="1310"/>
                    <a:pt x="345" y="1310"/>
                    <a:pt x="345" y="1310"/>
                  </a:cubicBezTo>
                  <a:cubicBezTo>
                    <a:pt x="342" y="1322"/>
                    <a:pt x="336" y="1351"/>
                    <a:pt x="382" y="1351"/>
                  </a:cubicBezTo>
                  <a:cubicBezTo>
                    <a:pt x="389" y="1351"/>
                    <a:pt x="402" y="1350"/>
                    <a:pt x="417" y="1346"/>
                  </a:cubicBezTo>
                  <a:cubicBezTo>
                    <a:pt x="424" y="1317"/>
                    <a:pt x="424" y="1317"/>
                    <a:pt x="424" y="1317"/>
                  </a:cubicBezTo>
                  <a:cubicBezTo>
                    <a:pt x="418" y="1317"/>
                    <a:pt x="415" y="1317"/>
                    <a:pt x="408" y="1317"/>
                  </a:cubicBezTo>
                  <a:cubicBezTo>
                    <a:pt x="388" y="1317"/>
                    <a:pt x="391" y="1309"/>
                    <a:pt x="393" y="1295"/>
                  </a:cubicBezTo>
                  <a:cubicBezTo>
                    <a:pt x="408" y="1225"/>
                    <a:pt x="408" y="1225"/>
                    <a:pt x="408" y="1225"/>
                  </a:cubicBezTo>
                  <a:cubicBezTo>
                    <a:pt x="469" y="1225"/>
                    <a:pt x="469" y="1225"/>
                    <a:pt x="469" y="1225"/>
                  </a:cubicBezTo>
                  <a:cubicBezTo>
                    <a:pt x="451" y="1310"/>
                    <a:pt x="451" y="1310"/>
                    <a:pt x="451" y="1310"/>
                  </a:cubicBezTo>
                  <a:cubicBezTo>
                    <a:pt x="448" y="1322"/>
                    <a:pt x="442" y="1351"/>
                    <a:pt x="488" y="1351"/>
                  </a:cubicBezTo>
                  <a:cubicBezTo>
                    <a:pt x="495" y="1351"/>
                    <a:pt x="508" y="1350"/>
                    <a:pt x="523" y="1346"/>
                  </a:cubicBezTo>
                  <a:cubicBezTo>
                    <a:pt x="530" y="1317"/>
                    <a:pt x="530" y="1317"/>
                    <a:pt x="530" y="1317"/>
                  </a:cubicBezTo>
                  <a:cubicBezTo>
                    <a:pt x="524" y="1317"/>
                    <a:pt x="521" y="1317"/>
                    <a:pt x="514" y="1317"/>
                  </a:cubicBezTo>
                  <a:cubicBezTo>
                    <a:pt x="494" y="1317"/>
                    <a:pt x="496" y="1309"/>
                    <a:pt x="499" y="1295"/>
                  </a:cubicBezTo>
                  <a:cubicBezTo>
                    <a:pt x="514" y="1225"/>
                    <a:pt x="514" y="1225"/>
                    <a:pt x="514" y="1225"/>
                  </a:cubicBezTo>
                  <a:cubicBezTo>
                    <a:pt x="514" y="1225"/>
                    <a:pt x="514" y="1225"/>
                    <a:pt x="514" y="1225"/>
                  </a:cubicBezTo>
                  <a:close/>
                  <a:moveTo>
                    <a:pt x="579" y="1194"/>
                  </a:moveTo>
                  <a:cubicBezTo>
                    <a:pt x="624" y="1194"/>
                    <a:pt x="624" y="1194"/>
                    <a:pt x="624" y="1194"/>
                  </a:cubicBezTo>
                  <a:cubicBezTo>
                    <a:pt x="591" y="1348"/>
                    <a:pt x="591" y="1348"/>
                    <a:pt x="591" y="1348"/>
                  </a:cubicBezTo>
                  <a:cubicBezTo>
                    <a:pt x="546" y="1348"/>
                    <a:pt x="546" y="1348"/>
                    <a:pt x="546" y="1348"/>
                  </a:cubicBezTo>
                  <a:cubicBezTo>
                    <a:pt x="579" y="1194"/>
                    <a:pt x="579" y="1194"/>
                    <a:pt x="579" y="1194"/>
                  </a:cubicBezTo>
                  <a:cubicBezTo>
                    <a:pt x="579" y="1194"/>
                    <a:pt x="579" y="1194"/>
                    <a:pt x="579" y="1194"/>
                  </a:cubicBezTo>
                  <a:close/>
                  <a:moveTo>
                    <a:pt x="591" y="1129"/>
                  </a:moveTo>
                  <a:cubicBezTo>
                    <a:pt x="640" y="1129"/>
                    <a:pt x="640" y="1129"/>
                    <a:pt x="640" y="1129"/>
                  </a:cubicBezTo>
                  <a:cubicBezTo>
                    <a:pt x="631" y="1168"/>
                    <a:pt x="631" y="1168"/>
                    <a:pt x="631" y="1168"/>
                  </a:cubicBezTo>
                  <a:cubicBezTo>
                    <a:pt x="583" y="1168"/>
                    <a:pt x="583" y="1168"/>
                    <a:pt x="583" y="1168"/>
                  </a:cubicBezTo>
                  <a:cubicBezTo>
                    <a:pt x="591" y="1129"/>
                    <a:pt x="591" y="1129"/>
                    <a:pt x="591" y="1129"/>
                  </a:cubicBezTo>
                  <a:cubicBezTo>
                    <a:pt x="591" y="1129"/>
                    <a:pt x="591" y="1129"/>
                    <a:pt x="591" y="1129"/>
                  </a:cubicBezTo>
                  <a:close/>
                  <a:moveTo>
                    <a:pt x="653" y="1222"/>
                  </a:moveTo>
                  <a:cubicBezTo>
                    <a:pt x="654" y="1221"/>
                    <a:pt x="657" y="1205"/>
                    <a:pt x="659" y="1194"/>
                  </a:cubicBezTo>
                  <a:cubicBezTo>
                    <a:pt x="702" y="1194"/>
                    <a:pt x="702" y="1194"/>
                    <a:pt x="702" y="1194"/>
                  </a:cubicBezTo>
                  <a:cubicBezTo>
                    <a:pt x="698" y="1217"/>
                    <a:pt x="698" y="1217"/>
                    <a:pt x="698" y="1217"/>
                  </a:cubicBezTo>
                  <a:cubicBezTo>
                    <a:pt x="704" y="1210"/>
                    <a:pt x="720" y="1191"/>
                    <a:pt x="753" y="1191"/>
                  </a:cubicBezTo>
                  <a:cubicBezTo>
                    <a:pt x="784" y="1191"/>
                    <a:pt x="793" y="1209"/>
                    <a:pt x="794" y="1220"/>
                  </a:cubicBezTo>
                  <a:cubicBezTo>
                    <a:pt x="796" y="1229"/>
                    <a:pt x="795" y="1236"/>
                    <a:pt x="789" y="1265"/>
                  </a:cubicBezTo>
                  <a:cubicBezTo>
                    <a:pt x="771" y="1348"/>
                    <a:pt x="771" y="1348"/>
                    <a:pt x="771" y="1348"/>
                  </a:cubicBezTo>
                  <a:cubicBezTo>
                    <a:pt x="725" y="1348"/>
                    <a:pt x="725" y="1348"/>
                    <a:pt x="725" y="1348"/>
                  </a:cubicBezTo>
                  <a:cubicBezTo>
                    <a:pt x="746" y="1253"/>
                    <a:pt x="746" y="1253"/>
                    <a:pt x="746" y="1253"/>
                  </a:cubicBezTo>
                  <a:cubicBezTo>
                    <a:pt x="747" y="1246"/>
                    <a:pt x="748" y="1241"/>
                    <a:pt x="746" y="1236"/>
                  </a:cubicBezTo>
                  <a:cubicBezTo>
                    <a:pt x="745" y="1230"/>
                    <a:pt x="739" y="1223"/>
                    <a:pt x="728" y="1223"/>
                  </a:cubicBezTo>
                  <a:cubicBezTo>
                    <a:pt x="718" y="1223"/>
                    <a:pt x="708" y="1227"/>
                    <a:pt x="702" y="1235"/>
                  </a:cubicBezTo>
                  <a:cubicBezTo>
                    <a:pt x="698" y="1239"/>
                    <a:pt x="694" y="1246"/>
                    <a:pt x="691" y="1258"/>
                  </a:cubicBezTo>
                  <a:cubicBezTo>
                    <a:pt x="672" y="1348"/>
                    <a:pt x="672" y="1348"/>
                    <a:pt x="672" y="1348"/>
                  </a:cubicBezTo>
                  <a:cubicBezTo>
                    <a:pt x="627" y="1348"/>
                    <a:pt x="627" y="1348"/>
                    <a:pt x="627" y="1348"/>
                  </a:cubicBezTo>
                  <a:cubicBezTo>
                    <a:pt x="653" y="1222"/>
                    <a:pt x="653" y="1222"/>
                    <a:pt x="653" y="1222"/>
                  </a:cubicBezTo>
                  <a:cubicBezTo>
                    <a:pt x="653" y="1222"/>
                    <a:pt x="653" y="1222"/>
                    <a:pt x="653" y="1222"/>
                  </a:cubicBezTo>
                  <a:close/>
                  <a:moveTo>
                    <a:pt x="985" y="1196"/>
                  </a:moveTo>
                  <a:cubicBezTo>
                    <a:pt x="981" y="1207"/>
                    <a:pt x="978" y="1218"/>
                    <a:pt x="975" y="1233"/>
                  </a:cubicBezTo>
                  <a:cubicBezTo>
                    <a:pt x="951" y="1346"/>
                    <a:pt x="951" y="1346"/>
                    <a:pt x="951" y="1346"/>
                  </a:cubicBezTo>
                  <a:cubicBezTo>
                    <a:pt x="939" y="1403"/>
                    <a:pt x="891" y="1409"/>
                    <a:pt x="861" y="1409"/>
                  </a:cubicBezTo>
                  <a:cubicBezTo>
                    <a:pt x="839" y="1409"/>
                    <a:pt x="797" y="1406"/>
                    <a:pt x="804" y="1359"/>
                  </a:cubicBezTo>
                  <a:cubicBezTo>
                    <a:pt x="847" y="1359"/>
                    <a:pt x="847" y="1359"/>
                    <a:pt x="847" y="1359"/>
                  </a:cubicBezTo>
                  <a:cubicBezTo>
                    <a:pt x="847" y="1362"/>
                    <a:pt x="847" y="1367"/>
                    <a:pt x="850" y="1372"/>
                  </a:cubicBezTo>
                  <a:cubicBezTo>
                    <a:pt x="852" y="1376"/>
                    <a:pt x="858" y="1380"/>
                    <a:pt x="869" y="1380"/>
                  </a:cubicBezTo>
                  <a:cubicBezTo>
                    <a:pt x="883" y="1380"/>
                    <a:pt x="896" y="1374"/>
                    <a:pt x="902" y="1360"/>
                  </a:cubicBezTo>
                  <a:cubicBezTo>
                    <a:pt x="905" y="1353"/>
                    <a:pt x="906" y="1347"/>
                    <a:pt x="912" y="1324"/>
                  </a:cubicBezTo>
                  <a:cubicBezTo>
                    <a:pt x="893" y="1343"/>
                    <a:pt x="877" y="1345"/>
                    <a:pt x="866" y="1345"/>
                  </a:cubicBezTo>
                  <a:cubicBezTo>
                    <a:pt x="822" y="1345"/>
                    <a:pt x="809" y="1307"/>
                    <a:pt x="817" y="1270"/>
                  </a:cubicBezTo>
                  <a:cubicBezTo>
                    <a:pt x="825" y="1231"/>
                    <a:pt x="855" y="1194"/>
                    <a:pt x="899" y="1194"/>
                  </a:cubicBezTo>
                  <a:cubicBezTo>
                    <a:pt x="927" y="1194"/>
                    <a:pt x="934" y="1209"/>
                    <a:pt x="937" y="1216"/>
                  </a:cubicBezTo>
                  <a:cubicBezTo>
                    <a:pt x="943" y="1196"/>
                    <a:pt x="943" y="1196"/>
                    <a:pt x="943" y="1196"/>
                  </a:cubicBezTo>
                  <a:cubicBezTo>
                    <a:pt x="985" y="1196"/>
                    <a:pt x="985" y="1196"/>
                    <a:pt x="985" y="1196"/>
                  </a:cubicBezTo>
                  <a:cubicBezTo>
                    <a:pt x="985" y="1196"/>
                    <a:pt x="985" y="1196"/>
                    <a:pt x="985" y="1196"/>
                  </a:cubicBezTo>
                  <a:close/>
                  <a:moveTo>
                    <a:pt x="883" y="1315"/>
                  </a:moveTo>
                  <a:cubicBezTo>
                    <a:pt x="914" y="1315"/>
                    <a:pt x="922" y="1277"/>
                    <a:pt x="924" y="1271"/>
                  </a:cubicBezTo>
                  <a:cubicBezTo>
                    <a:pt x="927" y="1253"/>
                    <a:pt x="930" y="1224"/>
                    <a:pt x="903" y="1224"/>
                  </a:cubicBezTo>
                  <a:cubicBezTo>
                    <a:pt x="886" y="1224"/>
                    <a:pt x="869" y="1237"/>
                    <a:pt x="862" y="1270"/>
                  </a:cubicBezTo>
                  <a:cubicBezTo>
                    <a:pt x="861" y="1277"/>
                    <a:pt x="853" y="1315"/>
                    <a:pt x="883" y="1315"/>
                  </a:cubicBezTo>
                  <a:moveTo>
                    <a:pt x="1164" y="1346"/>
                  </a:moveTo>
                  <a:cubicBezTo>
                    <a:pt x="1149" y="1350"/>
                    <a:pt x="1136" y="1351"/>
                    <a:pt x="1129" y="1351"/>
                  </a:cubicBezTo>
                  <a:cubicBezTo>
                    <a:pt x="1083" y="1351"/>
                    <a:pt x="1089" y="1322"/>
                    <a:pt x="1092" y="1310"/>
                  </a:cubicBezTo>
                  <a:cubicBezTo>
                    <a:pt x="1110" y="1225"/>
                    <a:pt x="1110" y="1225"/>
                    <a:pt x="1110" y="1225"/>
                  </a:cubicBezTo>
                  <a:cubicBezTo>
                    <a:pt x="1080" y="1225"/>
                    <a:pt x="1080" y="1225"/>
                    <a:pt x="1080" y="1225"/>
                  </a:cubicBezTo>
                  <a:cubicBezTo>
                    <a:pt x="1087" y="1196"/>
                    <a:pt x="1087" y="1196"/>
                    <a:pt x="1087" y="1196"/>
                  </a:cubicBezTo>
                  <a:cubicBezTo>
                    <a:pt x="1116" y="1196"/>
                    <a:pt x="1116" y="1196"/>
                    <a:pt x="1116" y="1196"/>
                  </a:cubicBezTo>
                  <a:cubicBezTo>
                    <a:pt x="1123" y="1166"/>
                    <a:pt x="1123" y="1166"/>
                    <a:pt x="1123" y="1166"/>
                  </a:cubicBezTo>
                  <a:cubicBezTo>
                    <a:pt x="1171" y="1149"/>
                    <a:pt x="1171" y="1149"/>
                    <a:pt x="1171" y="1149"/>
                  </a:cubicBezTo>
                  <a:cubicBezTo>
                    <a:pt x="1161" y="1196"/>
                    <a:pt x="1161" y="1196"/>
                    <a:pt x="1161" y="1196"/>
                  </a:cubicBezTo>
                  <a:cubicBezTo>
                    <a:pt x="1198" y="1196"/>
                    <a:pt x="1198" y="1196"/>
                    <a:pt x="1198" y="1196"/>
                  </a:cubicBezTo>
                  <a:cubicBezTo>
                    <a:pt x="1191" y="1225"/>
                    <a:pt x="1191" y="1225"/>
                    <a:pt x="1191" y="1225"/>
                  </a:cubicBezTo>
                  <a:cubicBezTo>
                    <a:pt x="1155" y="1225"/>
                    <a:pt x="1155" y="1225"/>
                    <a:pt x="1155" y="1225"/>
                  </a:cubicBezTo>
                  <a:cubicBezTo>
                    <a:pt x="1140" y="1295"/>
                    <a:pt x="1140" y="1295"/>
                    <a:pt x="1140" y="1295"/>
                  </a:cubicBezTo>
                  <a:cubicBezTo>
                    <a:pt x="1137" y="1309"/>
                    <a:pt x="1135" y="1317"/>
                    <a:pt x="1155" y="1317"/>
                  </a:cubicBezTo>
                  <a:cubicBezTo>
                    <a:pt x="1162" y="1317"/>
                    <a:pt x="1165" y="1317"/>
                    <a:pt x="1171" y="1317"/>
                  </a:cubicBezTo>
                  <a:cubicBezTo>
                    <a:pt x="1164" y="1346"/>
                    <a:pt x="1164" y="1346"/>
                    <a:pt x="1164" y="1346"/>
                  </a:cubicBezTo>
                  <a:cubicBezTo>
                    <a:pt x="1164" y="1346"/>
                    <a:pt x="1164" y="1346"/>
                    <a:pt x="1164" y="1346"/>
                  </a:cubicBezTo>
                  <a:close/>
                  <a:moveTo>
                    <a:pt x="1235" y="1129"/>
                  </a:moveTo>
                  <a:cubicBezTo>
                    <a:pt x="1280" y="1129"/>
                    <a:pt x="1280" y="1129"/>
                    <a:pt x="1280" y="1129"/>
                  </a:cubicBezTo>
                  <a:cubicBezTo>
                    <a:pt x="1261" y="1216"/>
                    <a:pt x="1261" y="1216"/>
                    <a:pt x="1261" y="1216"/>
                  </a:cubicBezTo>
                  <a:cubicBezTo>
                    <a:pt x="1268" y="1208"/>
                    <a:pt x="1283" y="1193"/>
                    <a:pt x="1311" y="1193"/>
                  </a:cubicBezTo>
                  <a:cubicBezTo>
                    <a:pt x="1334" y="1193"/>
                    <a:pt x="1346" y="1204"/>
                    <a:pt x="1351" y="1214"/>
                  </a:cubicBezTo>
                  <a:cubicBezTo>
                    <a:pt x="1355" y="1221"/>
                    <a:pt x="1356" y="1235"/>
                    <a:pt x="1352" y="1255"/>
                  </a:cubicBezTo>
                  <a:cubicBezTo>
                    <a:pt x="1332" y="1348"/>
                    <a:pt x="1332" y="1348"/>
                    <a:pt x="1332" y="1348"/>
                  </a:cubicBezTo>
                  <a:cubicBezTo>
                    <a:pt x="1288" y="1348"/>
                    <a:pt x="1288" y="1348"/>
                    <a:pt x="1288" y="1348"/>
                  </a:cubicBezTo>
                  <a:cubicBezTo>
                    <a:pt x="1307" y="1256"/>
                    <a:pt x="1307" y="1256"/>
                    <a:pt x="1307" y="1256"/>
                  </a:cubicBezTo>
                  <a:cubicBezTo>
                    <a:pt x="1309" y="1248"/>
                    <a:pt x="1314" y="1223"/>
                    <a:pt x="1289" y="1223"/>
                  </a:cubicBezTo>
                  <a:cubicBezTo>
                    <a:pt x="1276" y="1223"/>
                    <a:pt x="1259" y="1230"/>
                    <a:pt x="1253" y="1254"/>
                  </a:cubicBezTo>
                  <a:cubicBezTo>
                    <a:pt x="1234" y="1348"/>
                    <a:pt x="1234" y="1348"/>
                    <a:pt x="1234" y="1348"/>
                  </a:cubicBezTo>
                  <a:cubicBezTo>
                    <a:pt x="1189" y="1348"/>
                    <a:pt x="1189" y="1348"/>
                    <a:pt x="1189" y="1348"/>
                  </a:cubicBezTo>
                  <a:cubicBezTo>
                    <a:pt x="1235" y="1129"/>
                    <a:pt x="1235" y="1129"/>
                    <a:pt x="1235" y="1129"/>
                  </a:cubicBezTo>
                  <a:cubicBezTo>
                    <a:pt x="1235" y="1129"/>
                    <a:pt x="1235" y="1129"/>
                    <a:pt x="1235" y="1129"/>
                  </a:cubicBezTo>
                  <a:close/>
                  <a:moveTo>
                    <a:pt x="1387" y="1232"/>
                  </a:moveTo>
                  <a:cubicBezTo>
                    <a:pt x="1389" y="1225"/>
                    <a:pt x="1392" y="1203"/>
                    <a:pt x="1393" y="1194"/>
                  </a:cubicBezTo>
                  <a:cubicBezTo>
                    <a:pt x="1435" y="1194"/>
                    <a:pt x="1435" y="1194"/>
                    <a:pt x="1435" y="1194"/>
                  </a:cubicBezTo>
                  <a:cubicBezTo>
                    <a:pt x="1430" y="1223"/>
                    <a:pt x="1430" y="1223"/>
                    <a:pt x="1430" y="1223"/>
                  </a:cubicBezTo>
                  <a:cubicBezTo>
                    <a:pt x="1438" y="1211"/>
                    <a:pt x="1452" y="1192"/>
                    <a:pt x="1489" y="1194"/>
                  </a:cubicBezTo>
                  <a:cubicBezTo>
                    <a:pt x="1480" y="1234"/>
                    <a:pt x="1480" y="1234"/>
                    <a:pt x="1480" y="1234"/>
                  </a:cubicBezTo>
                  <a:cubicBezTo>
                    <a:pt x="1435" y="1230"/>
                    <a:pt x="1428" y="1253"/>
                    <a:pt x="1424" y="1273"/>
                  </a:cubicBezTo>
                  <a:cubicBezTo>
                    <a:pt x="1408" y="1348"/>
                    <a:pt x="1408" y="1348"/>
                    <a:pt x="1408" y="1348"/>
                  </a:cubicBezTo>
                  <a:cubicBezTo>
                    <a:pt x="1363" y="1348"/>
                    <a:pt x="1363" y="1348"/>
                    <a:pt x="1363" y="1348"/>
                  </a:cubicBezTo>
                  <a:cubicBezTo>
                    <a:pt x="1387" y="1232"/>
                    <a:pt x="1387" y="1232"/>
                    <a:pt x="1387" y="1232"/>
                  </a:cubicBezTo>
                  <a:cubicBezTo>
                    <a:pt x="1387" y="1232"/>
                    <a:pt x="1387" y="1232"/>
                    <a:pt x="1387" y="1232"/>
                  </a:cubicBezTo>
                  <a:close/>
                  <a:moveTo>
                    <a:pt x="1582" y="1191"/>
                  </a:moveTo>
                  <a:cubicBezTo>
                    <a:pt x="1637" y="1191"/>
                    <a:pt x="1654" y="1229"/>
                    <a:pt x="1644" y="1271"/>
                  </a:cubicBezTo>
                  <a:cubicBezTo>
                    <a:pt x="1635" y="1315"/>
                    <a:pt x="1602" y="1353"/>
                    <a:pt x="1546" y="1353"/>
                  </a:cubicBezTo>
                  <a:cubicBezTo>
                    <a:pt x="1503" y="1353"/>
                    <a:pt x="1474" y="1326"/>
                    <a:pt x="1485" y="1273"/>
                  </a:cubicBezTo>
                  <a:cubicBezTo>
                    <a:pt x="1493" y="1236"/>
                    <a:pt x="1521" y="1191"/>
                    <a:pt x="1582" y="1191"/>
                  </a:cubicBezTo>
                  <a:moveTo>
                    <a:pt x="1555" y="1322"/>
                  </a:moveTo>
                  <a:cubicBezTo>
                    <a:pt x="1574" y="1322"/>
                    <a:pt x="1590" y="1310"/>
                    <a:pt x="1599" y="1270"/>
                  </a:cubicBezTo>
                  <a:cubicBezTo>
                    <a:pt x="1603" y="1250"/>
                    <a:pt x="1605" y="1221"/>
                    <a:pt x="1575" y="1221"/>
                  </a:cubicBezTo>
                  <a:cubicBezTo>
                    <a:pt x="1543" y="1221"/>
                    <a:pt x="1534" y="1259"/>
                    <a:pt x="1531" y="1273"/>
                  </a:cubicBezTo>
                  <a:cubicBezTo>
                    <a:pt x="1524" y="1307"/>
                    <a:pt x="1532" y="1322"/>
                    <a:pt x="1555" y="1322"/>
                  </a:cubicBezTo>
                  <a:moveTo>
                    <a:pt x="1734" y="1195"/>
                  </a:moveTo>
                  <a:cubicBezTo>
                    <a:pt x="1714" y="1286"/>
                    <a:pt x="1714" y="1286"/>
                    <a:pt x="1714" y="1286"/>
                  </a:cubicBezTo>
                  <a:cubicBezTo>
                    <a:pt x="1711" y="1299"/>
                    <a:pt x="1707" y="1320"/>
                    <a:pt x="1731" y="1320"/>
                  </a:cubicBezTo>
                  <a:cubicBezTo>
                    <a:pt x="1760" y="1320"/>
                    <a:pt x="1765" y="1298"/>
                    <a:pt x="1770" y="1272"/>
                  </a:cubicBezTo>
                  <a:cubicBezTo>
                    <a:pt x="1786" y="1195"/>
                    <a:pt x="1786" y="1195"/>
                    <a:pt x="1786" y="1195"/>
                  </a:cubicBezTo>
                  <a:cubicBezTo>
                    <a:pt x="1833" y="1195"/>
                    <a:pt x="1833" y="1195"/>
                    <a:pt x="1833" y="1195"/>
                  </a:cubicBezTo>
                  <a:cubicBezTo>
                    <a:pt x="1811" y="1296"/>
                    <a:pt x="1811" y="1296"/>
                    <a:pt x="1811" y="1296"/>
                  </a:cubicBezTo>
                  <a:cubicBezTo>
                    <a:pt x="1805" y="1329"/>
                    <a:pt x="1804" y="1333"/>
                    <a:pt x="1804" y="1337"/>
                  </a:cubicBezTo>
                  <a:cubicBezTo>
                    <a:pt x="1803" y="1341"/>
                    <a:pt x="1802" y="1344"/>
                    <a:pt x="1802" y="1348"/>
                  </a:cubicBezTo>
                  <a:cubicBezTo>
                    <a:pt x="1758" y="1348"/>
                    <a:pt x="1758" y="1348"/>
                    <a:pt x="1758" y="1348"/>
                  </a:cubicBezTo>
                  <a:cubicBezTo>
                    <a:pt x="1761" y="1328"/>
                    <a:pt x="1761" y="1328"/>
                    <a:pt x="1761" y="1328"/>
                  </a:cubicBezTo>
                  <a:cubicBezTo>
                    <a:pt x="1756" y="1334"/>
                    <a:pt x="1740" y="1352"/>
                    <a:pt x="1711" y="1352"/>
                  </a:cubicBezTo>
                  <a:cubicBezTo>
                    <a:pt x="1690" y="1352"/>
                    <a:pt x="1675" y="1343"/>
                    <a:pt x="1669" y="1331"/>
                  </a:cubicBezTo>
                  <a:cubicBezTo>
                    <a:pt x="1662" y="1319"/>
                    <a:pt x="1666" y="1297"/>
                    <a:pt x="1668" y="1290"/>
                  </a:cubicBezTo>
                  <a:cubicBezTo>
                    <a:pt x="1688" y="1195"/>
                    <a:pt x="1688" y="1195"/>
                    <a:pt x="1688" y="1195"/>
                  </a:cubicBezTo>
                  <a:cubicBezTo>
                    <a:pt x="1734" y="1195"/>
                    <a:pt x="1734" y="1195"/>
                    <a:pt x="1734" y="1195"/>
                  </a:cubicBezTo>
                  <a:cubicBezTo>
                    <a:pt x="1734" y="1195"/>
                    <a:pt x="1734" y="1195"/>
                    <a:pt x="1734" y="1195"/>
                  </a:cubicBezTo>
                  <a:close/>
                  <a:moveTo>
                    <a:pt x="2010" y="1196"/>
                  </a:moveTo>
                  <a:cubicBezTo>
                    <a:pt x="2006" y="1207"/>
                    <a:pt x="2003" y="1218"/>
                    <a:pt x="2000" y="1233"/>
                  </a:cubicBezTo>
                  <a:cubicBezTo>
                    <a:pt x="1976" y="1346"/>
                    <a:pt x="1976" y="1346"/>
                    <a:pt x="1976" y="1346"/>
                  </a:cubicBezTo>
                  <a:cubicBezTo>
                    <a:pt x="1964" y="1403"/>
                    <a:pt x="1915" y="1409"/>
                    <a:pt x="1886" y="1409"/>
                  </a:cubicBezTo>
                  <a:cubicBezTo>
                    <a:pt x="1864" y="1409"/>
                    <a:pt x="1822" y="1406"/>
                    <a:pt x="1829" y="1359"/>
                  </a:cubicBezTo>
                  <a:cubicBezTo>
                    <a:pt x="1872" y="1359"/>
                    <a:pt x="1872" y="1359"/>
                    <a:pt x="1872" y="1359"/>
                  </a:cubicBezTo>
                  <a:cubicBezTo>
                    <a:pt x="1872" y="1362"/>
                    <a:pt x="1871" y="1367"/>
                    <a:pt x="1874" y="1372"/>
                  </a:cubicBezTo>
                  <a:cubicBezTo>
                    <a:pt x="1877" y="1376"/>
                    <a:pt x="1883" y="1380"/>
                    <a:pt x="1894" y="1380"/>
                  </a:cubicBezTo>
                  <a:cubicBezTo>
                    <a:pt x="1908" y="1380"/>
                    <a:pt x="1921" y="1374"/>
                    <a:pt x="1926" y="1360"/>
                  </a:cubicBezTo>
                  <a:cubicBezTo>
                    <a:pt x="1930" y="1353"/>
                    <a:pt x="1931" y="1347"/>
                    <a:pt x="1937" y="1324"/>
                  </a:cubicBezTo>
                  <a:cubicBezTo>
                    <a:pt x="1918" y="1343"/>
                    <a:pt x="1901" y="1345"/>
                    <a:pt x="1891" y="1345"/>
                  </a:cubicBezTo>
                  <a:cubicBezTo>
                    <a:pt x="1847" y="1345"/>
                    <a:pt x="1834" y="1307"/>
                    <a:pt x="1842" y="1270"/>
                  </a:cubicBezTo>
                  <a:cubicBezTo>
                    <a:pt x="1850" y="1231"/>
                    <a:pt x="1880" y="1194"/>
                    <a:pt x="1924" y="1194"/>
                  </a:cubicBezTo>
                  <a:cubicBezTo>
                    <a:pt x="1952" y="1194"/>
                    <a:pt x="1959" y="1209"/>
                    <a:pt x="1962" y="1216"/>
                  </a:cubicBezTo>
                  <a:cubicBezTo>
                    <a:pt x="1968" y="1196"/>
                    <a:pt x="1968" y="1196"/>
                    <a:pt x="1968" y="1196"/>
                  </a:cubicBezTo>
                  <a:cubicBezTo>
                    <a:pt x="2010" y="1196"/>
                    <a:pt x="2010" y="1196"/>
                    <a:pt x="2010" y="1196"/>
                  </a:cubicBezTo>
                  <a:cubicBezTo>
                    <a:pt x="2010" y="1196"/>
                    <a:pt x="2010" y="1196"/>
                    <a:pt x="2010" y="1196"/>
                  </a:cubicBezTo>
                  <a:close/>
                  <a:moveTo>
                    <a:pt x="1908" y="1315"/>
                  </a:moveTo>
                  <a:cubicBezTo>
                    <a:pt x="1939" y="1315"/>
                    <a:pt x="1947" y="1277"/>
                    <a:pt x="1948" y="1271"/>
                  </a:cubicBezTo>
                  <a:cubicBezTo>
                    <a:pt x="1952" y="1253"/>
                    <a:pt x="1955" y="1224"/>
                    <a:pt x="1928" y="1224"/>
                  </a:cubicBezTo>
                  <a:cubicBezTo>
                    <a:pt x="1911" y="1224"/>
                    <a:pt x="1894" y="1237"/>
                    <a:pt x="1887" y="1270"/>
                  </a:cubicBezTo>
                  <a:cubicBezTo>
                    <a:pt x="1885" y="1277"/>
                    <a:pt x="1878" y="1315"/>
                    <a:pt x="1908" y="1315"/>
                  </a:cubicBezTo>
                  <a:moveTo>
                    <a:pt x="2058" y="1129"/>
                  </a:moveTo>
                  <a:cubicBezTo>
                    <a:pt x="2102" y="1129"/>
                    <a:pt x="2102" y="1129"/>
                    <a:pt x="2102" y="1129"/>
                  </a:cubicBezTo>
                  <a:cubicBezTo>
                    <a:pt x="2084" y="1216"/>
                    <a:pt x="2084" y="1216"/>
                    <a:pt x="2084" y="1216"/>
                  </a:cubicBezTo>
                  <a:cubicBezTo>
                    <a:pt x="2091" y="1208"/>
                    <a:pt x="2105" y="1193"/>
                    <a:pt x="2133" y="1193"/>
                  </a:cubicBezTo>
                  <a:cubicBezTo>
                    <a:pt x="2156" y="1193"/>
                    <a:pt x="2168" y="1204"/>
                    <a:pt x="2174" y="1214"/>
                  </a:cubicBezTo>
                  <a:cubicBezTo>
                    <a:pt x="2177" y="1221"/>
                    <a:pt x="2179" y="1235"/>
                    <a:pt x="2175" y="1255"/>
                  </a:cubicBezTo>
                  <a:cubicBezTo>
                    <a:pt x="2155" y="1348"/>
                    <a:pt x="2155" y="1348"/>
                    <a:pt x="2155" y="1348"/>
                  </a:cubicBezTo>
                  <a:cubicBezTo>
                    <a:pt x="2110" y="1348"/>
                    <a:pt x="2110" y="1348"/>
                    <a:pt x="2110" y="1348"/>
                  </a:cubicBezTo>
                  <a:cubicBezTo>
                    <a:pt x="2130" y="1256"/>
                    <a:pt x="2130" y="1256"/>
                    <a:pt x="2130" y="1256"/>
                  </a:cubicBezTo>
                  <a:cubicBezTo>
                    <a:pt x="2131" y="1248"/>
                    <a:pt x="2137" y="1223"/>
                    <a:pt x="2112" y="1223"/>
                  </a:cubicBezTo>
                  <a:cubicBezTo>
                    <a:pt x="2099" y="1223"/>
                    <a:pt x="2081" y="1230"/>
                    <a:pt x="2076" y="1254"/>
                  </a:cubicBezTo>
                  <a:cubicBezTo>
                    <a:pt x="2057" y="1348"/>
                    <a:pt x="2057" y="1348"/>
                    <a:pt x="2057" y="1348"/>
                  </a:cubicBezTo>
                  <a:cubicBezTo>
                    <a:pt x="2012" y="1348"/>
                    <a:pt x="2012" y="1348"/>
                    <a:pt x="2012" y="1348"/>
                  </a:cubicBezTo>
                  <a:cubicBezTo>
                    <a:pt x="2058" y="1129"/>
                    <a:pt x="2058" y="1129"/>
                    <a:pt x="2058" y="1129"/>
                  </a:cubicBezTo>
                  <a:cubicBezTo>
                    <a:pt x="2058" y="1129"/>
                    <a:pt x="2058" y="1129"/>
                    <a:pt x="2058" y="1129"/>
                  </a:cubicBezTo>
                  <a:close/>
                  <a:moveTo>
                    <a:pt x="100" y="1249"/>
                  </a:moveTo>
                  <a:cubicBezTo>
                    <a:pt x="101" y="1244"/>
                    <a:pt x="104" y="1221"/>
                    <a:pt x="87" y="1221"/>
                  </a:cubicBezTo>
                  <a:cubicBezTo>
                    <a:pt x="66" y="1221"/>
                    <a:pt x="56" y="1253"/>
                    <a:pt x="53" y="1270"/>
                  </a:cubicBezTo>
                  <a:cubicBezTo>
                    <a:pt x="51" y="1278"/>
                    <a:pt x="46" y="1306"/>
                    <a:pt x="54" y="1317"/>
                  </a:cubicBezTo>
                  <a:cubicBezTo>
                    <a:pt x="57" y="1321"/>
                    <a:pt x="61" y="1322"/>
                    <a:pt x="65" y="1322"/>
                  </a:cubicBezTo>
                  <a:cubicBezTo>
                    <a:pt x="70" y="1322"/>
                    <a:pt x="84" y="1320"/>
                    <a:pt x="92" y="1292"/>
                  </a:cubicBezTo>
                  <a:cubicBezTo>
                    <a:pt x="136" y="1292"/>
                    <a:pt x="136" y="1292"/>
                    <a:pt x="136" y="1292"/>
                  </a:cubicBezTo>
                  <a:cubicBezTo>
                    <a:pt x="133" y="1304"/>
                    <a:pt x="128" y="1323"/>
                    <a:pt x="107" y="1337"/>
                  </a:cubicBezTo>
                  <a:cubicBezTo>
                    <a:pt x="94" y="1347"/>
                    <a:pt x="79" y="1352"/>
                    <a:pt x="60" y="1352"/>
                  </a:cubicBezTo>
                  <a:cubicBezTo>
                    <a:pt x="40" y="1352"/>
                    <a:pt x="23" y="1347"/>
                    <a:pt x="12" y="1331"/>
                  </a:cubicBezTo>
                  <a:cubicBezTo>
                    <a:pt x="2" y="1316"/>
                    <a:pt x="0" y="1296"/>
                    <a:pt x="5" y="1271"/>
                  </a:cubicBezTo>
                  <a:cubicBezTo>
                    <a:pt x="20" y="1201"/>
                    <a:pt x="74" y="1192"/>
                    <a:pt x="94" y="1192"/>
                  </a:cubicBezTo>
                  <a:cubicBezTo>
                    <a:pt x="122" y="1192"/>
                    <a:pt x="153" y="1207"/>
                    <a:pt x="144" y="1249"/>
                  </a:cubicBezTo>
                  <a:cubicBezTo>
                    <a:pt x="100" y="1249"/>
                    <a:pt x="100" y="1249"/>
                    <a:pt x="100" y="1249"/>
                  </a:cubicBezTo>
                  <a:cubicBezTo>
                    <a:pt x="100" y="1249"/>
                    <a:pt x="100" y="1249"/>
                    <a:pt x="100" y="1249"/>
                  </a:cubicBezTo>
                  <a:close/>
                  <a:moveTo>
                    <a:pt x="2378" y="1249"/>
                  </a:moveTo>
                  <a:cubicBezTo>
                    <a:pt x="2379" y="1244"/>
                    <a:pt x="2382" y="1221"/>
                    <a:pt x="2365" y="1221"/>
                  </a:cubicBezTo>
                  <a:cubicBezTo>
                    <a:pt x="2344" y="1221"/>
                    <a:pt x="2335" y="1253"/>
                    <a:pt x="2331" y="1270"/>
                  </a:cubicBezTo>
                  <a:cubicBezTo>
                    <a:pt x="2329" y="1278"/>
                    <a:pt x="2324" y="1306"/>
                    <a:pt x="2332" y="1317"/>
                  </a:cubicBezTo>
                  <a:cubicBezTo>
                    <a:pt x="2335" y="1321"/>
                    <a:pt x="2340" y="1322"/>
                    <a:pt x="2343" y="1322"/>
                  </a:cubicBezTo>
                  <a:cubicBezTo>
                    <a:pt x="2348" y="1322"/>
                    <a:pt x="2362" y="1320"/>
                    <a:pt x="2370" y="1292"/>
                  </a:cubicBezTo>
                  <a:cubicBezTo>
                    <a:pt x="2414" y="1292"/>
                    <a:pt x="2414" y="1292"/>
                    <a:pt x="2414" y="1292"/>
                  </a:cubicBezTo>
                  <a:cubicBezTo>
                    <a:pt x="2411" y="1304"/>
                    <a:pt x="2406" y="1323"/>
                    <a:pt x="2385" y="1337"/>
                  </a:cubicBezTo>
                  <a:cubicBezTo>
                    <a:pt x="2372" y="1347"/>
                    <a:pt x="2357" y="1352"/>
                    <a:pt x="2338" y="1352"/>
                  </a:cubicBezTo>
                  <a:cubicBezTo>
                    <a:pt x="2318" y="1352"/>
                    <a:pt x="2301" y="1347"/>
                    <a:pt x="2290" y="1331"/>
                  </a:cubicBezTo>
                  <a:cubicBezTo>
                    <a:pt x="2280" y="1316"/>
                    <a:pt x="2278" y="1296"/>
                    <a:pt x="2284" y="1271"/>
                  </a:cubicBezTo>
                  <a:cubicBezTo>
                    <a:pt x="2299" y="1201"/>
                    <a:pt x="2352" y="1192"/>
                    <a:pt x="2372" y="1192"/>
                  </a:cubicBezTo>
                  <a:cubicBezTo>
                    <a:pt x="2401" y="1192"/>
                    <a:pt x="2431" y="1207"/>
                    <a:pt x="2423" y="1249"/>
                  </a:cubicBezTo>
                  <a:cubicBezTo>
                    <a:pt x="2378" y="1249"/>
                    <a:pt x="2378" y="1249"/>
                    <a:pt x="2378" y="1249"/>
                  </a:cubicBezTo>
                  <a:cubicBezTo>
                    <a:pt x="2378" y="1249"/>
                    <a:pt x="2378" y="1249"/>
                    <a:pt x="2378" y="1249"/>
                  </a:cubicBezTo>
                  <a:close/>
                  <a:moveTo>
                    <a:pt x="2534" y="1191"/>
                  </a:moveTo>
                  <a:cubicBezTo>
                    <a:pt x="2589" y="1191"/>
                    <a:pt x="2606" y="1229"/>
                    <a:pt x="2597" y="1271"/>
                  </a:cubicBezTo>
                  <a:cubicBezTo>
                    <a:pt x="2587" y="1315"/>
                    <a:pt x="2554" y="1353"/>
                    <a:pt x="2498" y="1353"/>
                  </a:cubicBezTo>
                  <a:cubicBezTo>
                    <a:pt x="2454" y="1353"/>
                    <a:pt x="2426" y="1326"/>
                    <a:pt x="2437" y="1273"/>
                  </a:cubicBezTo>
                  <a:cubicBezTo>
                    <a:pt x="2445" y="1236"/>
                    <a:pt x="2474" y="1191"/>
                    <a:pt x="2534" y="1191"/>
                  </a:cubicBezTo>
                  <a:moveTo>
                    <a:pt x="2507" y="1322"/>
                  </a:moveTo>
                  <a:cubicBezTo>
                    <a:pt x="2527" y="1322"/>
                    <a:pt x="2542" y="1310"/>
                    <a:pt x="2551" y="1270"/>
                  </a:cubicBezTo>
                  <a:cubicBezTo>
                    <a:pt x="2555" y="1250"/>
                    <a:pt x="2557" y="1221"/>
                    <a:pt x="2528" y="1221"/>
                  </a:cubicBezTo>
                  <a:cubicBezTo>
                    <a:pt x="2495" y="1221"/>
                    <a:pt x="2486" y="1259"/>
                    <a:pt x="2484" y="1273"/>
                  </a:cubicBezTo>
                  <a:cubicBezTo>
                    <a:pt x="2476" y="1307"/>
                    <a:pt x="2484" y="1322"/>
                    <a:pt x="2507" y="1322"/>
                  </a:cubicBezTo>
                  <a:moveTo>
                    <a:pt x="2637" y="1223"/>
                  </a:moveTo>
                  <a:cubicBezTo>
                    <a:pt x="2639" y="1214"/>
                    <a:pt x="2640" y="1205"/>
                    <a:pt x="2641" y="1195"/>
                  </a:cubicBezTo>
                  <a:cubicBezTo>
                    <a:pt x="2685" y="1195"/>
                    <a:pt x="2685" y="1195"/>
                    <a:pt x="2685" y="1195"/>
                  </a:cubicBezTo>
                  <a:cubicBezTo>
                    <a:pt x="2682" y="1214"/>
                    <a:pt x="2682" y="1214"/>
                    <a:pt x="2682" y="1214"/>
                  </a:cubicBezTo>
                  <a:cubicBezTo>
                    <a:pt x="2688" y="1208"/>
                    <a:pt x="2704" y="1192"/>
                    <a:pt x="2734" y="1192"/>
                  </a:cubicBezTo>
                  <a:cubicBezTo>
                    <a:pt x="2769" y="1192"/>
                    <a:pt x="2775" y="1213"/>
                    <a:pt x="2776" y="1220"/>
                  </a:cubicBezTo>
                  <a:cubicBezTo>
                    <a:pt x="2795" y="1196"/>
                    <a:pt x="2816" y="1192"/>
                    <a:pt x="2832" y="1192"/>
                  </a:cubicBezTo>
                  <a:cubicBezTo>
                    <a:pt x="2862" y="1192"/>
                    <a:pt x="2871" y="1210"/>
                    <a:pt x="2873" y="1216"/>
                  </a:cubicBezTo>
                  <a:cubicBezTo>
                    <a:pt x="2878" y="1230"/>
                    <a:pt x="2874" y="1248"/>
                    <a:pt x="2871" y="1261"/>
                  </a:cubicBezTo>
                  <a:cubicBezTo>
                    <a:pt x="2853" y="1348"/>
                    <a:pt x="2853" y="1348"/>
                    <a:pt x="2853" y="1348"/>
                  </a:cubicBezTo>
                  <a:cubicBezTo>
                    <a:pt x="2807" y="1348"/>
                    <a:pt x="2807" y="1348"/>
                    <a:pt x="2807" y="1348"/>
                  </a:cubicBezTo>
                  <a:cubicBezTo>
                    <a:pt x="2827" y="1258"/>
                    <a:pt x="2827" y="1258"/>
                    <a:pt x="2827" y="1258"/>
                  </a:cubicBezTo>
                  <a:cubicBezTo>
                    <a:pt x="2830" y="1242"/>
                    <a:pt x="2832" y="1223"/>
                    <a:pt x="2808" y="1223"/>
                  </a:cubicBezTo>
                  <a:cubicBezTo>
                    <a:pt x="2781" y="1223"/>
                    <a:pt x="2775" y="1249"/>
                    <a:pt x="2771" y="1271"/>
                  </a:cubicBezTo>
                  <a:cubicBezTo>
                    <a:pt x="2754" y="1348"/>
                    <a:pt x="2754" y="1348"/>
                    <a:pt x="2754" y="1348"/>
                  </a:cubicBezTo>
                  <a:cubicBezTo>
                    <a:pt x="2709" y="1348"/>
                    <a:pt x="2709" y="1348"/>
                    <a:pt x="2709" y="1348"/>
                  </a:cubicBezTo>
                  <a:cubicBezTo>
                    <a:pt x="2728" y="1257"/>
                    <a:pt x="2728" y="1257"/>
                    <a:pt x="2728" y="1257"/>
                  </a:cubicBezTo>
                  <a:cubicBezTo>
                    <a:pt x="2731" y="1245"/>
                    <a:pt x="2735" y="1223"/>
                    <a:pt x="2710" y="1223"/>
                  </a:cubicBezTo>
                  <a:cubicBezTo>
                    <a:pt x="2682" y="1223"/>
                    <a:pt x="2677" y="1248"/>
                    <a:pt x="2674" y="1258"/>
                  </a:cubicBezTo>
                  <a:cubicBezTo>
                    <a:pt x="2655" y="1348"/>
                    <a:pt x="2655" y="1348"/>
                    <a:pt x="2655" y="1348"/>
                  </a:cubicBezTo>
                  <a:cubicBezTo>
                    <a:pt x="2610" y="1348"/>
                    <a:pt x="2610" y="1348"/>
                    <a:pt x="2610" y="1348"/>
                  </a:cubicBezTo>
                  <a:cubicBezTo>
                    <a:pt x="2637" y="1223"/>
                    <a:pt x="2637" y="1223"/>
                    <a:pt x="2637" y="1223"/>
                  </a:cubicBezTo>
                  <a:cubicBezTo>
                    <a:pt x="2637" y="1223"/>
                    <a:pt x="2637" y="1223"/>
                    <a:pt x="2637" y="1223"/>
                  </a:cubicBezTo>
                  <a:close/>
                  <a:moveTo>
                    <a:pt x="2966" y="1195"/>
                  </a:moveTo>
                  <a:cubicBezTo>
                    <a:pt x="2963" y="1216"/>
                    <a:pt x="2963" y="1216"/>
                    <a:pt x="2963" y="1216"/>
                  </a:cubicBezTo>
                  <a:cubicBezTo>
                    <a:pt x="2982" y="1192"/>
                    <a:pt x="3008" y="1192"/>
                    <a:pt x="3015" y="1192"/>
                  </a:cubicBezTo>
                  <a:cubicBezTo>
                    <a:pt x="3054" y="1192"/>
                    <a:pt x="3072" y="1221"/>
                    <a:pt x="3062" y="1268"/>
                  </a:cubicBezTo>
                  <a:cubicBezTo>
                    <a:pt x="3053" y="1312"/>
                    <a:pt x="3022" y="1350"/>
                    <a:pt x="2978" y="1350"/>
                  </a:cubicBezTo>
                  <a:cubicBezTo>
                    <a:pt x="2950" y="1350"/>
                    <a:pt x="2942" y="1335"/>
                    <a:pt x="2939" y="1330"/>
                  </a:cubicBezTo>
                  <a:cubicBezTo>
                    <a:pt x="2923" y="1407"/>
                    <a:pt x="2923" y="1407"/>
                    <a:pt x="2923" y="1407"/>
                  </a:cubicBezTo>
                  <a:cubicBezTo>
                    <a:pt x="2877" y="1407"/>
                    <a:pt x="2877" y="1407"/>
                    <a:pt x="2877" y="1407"/>
                  </a:cubicBezTo>
                  <a:cubicBezTo>
                    <a:pt x="2922" y="1195"/>
                    <a:pt x="2922" y="1195"/>
                    <a:pt x="2922" y="1195"/>
                  </a:cubicBezTo>
                  <a:cubicBezTo>
                    <a:pt x="2966" y="1195"/>
                    <a:pt x="2966" y="1195"/>
                    <a:pt x="2966" y="1195"/>
                  </a:cubicBezTo>
                  <a:cubicBezTo>
                    <a:pt x="2966" y="1195"/>
                    <a:pt x="2966" y="1195"/>
                    <a:pt x="2966" y="1195"/>
                  </a:cubicBezTo>
                  <a:close/>
                  <a:moveTo>
                    <a:pt x="3017" y="1270"/>
                  </a:moveTo>
                  <a:cubicBezTo>
                    <a:pt x="3020" y="1252"/>
                    <a:pt x="3022" y="1221"/>
                    <a:pt x="2996" y="1221"/>
                  </a:cubicBezTo>
                  <a:cubicBezTo>
                    <a:pt x="2981" y="1221"/>
                    <a:pt x="2959" y="1232"/>
                    <a:pt x="2950" y="1273"/>
                  </a:cubicBezTo>
                  <a:cubicBezTo>
                    <a:pt x="2947" y="1282"/>
                    <a:pt x="2940" y="1321"/>
                    <a:pt x="2973" y="1321"/>
                  </a:cubicBezTo>
                  <a:cubicBezTo>
                    <a:pt x="2994" y="1321"/>
                    <a:pt x="3010" y="1300"/>
                    <a:pt x="3017" y="1270"/>
                  </a:cubicBezTo>
                  <a:moveTo>
                    <a:pt x="3119" y="1129"/>
                  </a:moveTo>
                  <a:cubicBezTo>
                    <a:pt x="3164" y="1129"/>
                    <a:pt x="3164" y="1129"/>
                    <a:pt x="3164" y="1129"/>
                  </a:cubicBezTo>
                  <a:cubicBezTo>
                    <a:pt x="3117" y="1348"/>
                    <a:pt x="3117" y="1348"/>
                    <a:pt x="3117" y="1348"/>
                  </a:cubicBezTo>
                  <a:cubicBezTo>
                    <a:pt x="3072" y="1348"/>
                    <a:pt x="3072" y="1348"/>
                    <a:pt x="3072" y="1348"/>
                  </a:cubicBezTo>
                  <a:cubicBezTo>
                    <a:pt x="3119" y="1129"/>
                    <a:pt x="3119" y="1129"/>
                    <a:pt x="3119" y="1129"/>
                  </a:cubicBezTo>
                  <a:cubicBezTo>
                    <a:pt x="3119" y="1129"/>
                    <a:pt x="3119" y="1129"/>
                    <a:pt x="3119" y="1129"/>
                  </a:cubicBezTo>
                  <a:close/>
                  <a:moveTo>
                    <a:pt x="3202" y="1283"/>
                  </a:moveTo>
                  <a:cubicBezTo>
                    <a:pt x="3200" y="1293"/>
                    <a:pt x="3193" y="1324"/>
                    <a:pt x="3225" y="1324"/>
                  </a:cubicBezTo>
                  <a:cubicBezTo>
                    <a:pt x="3236" y="1324"/>
                    <a:pt x="3248" y="1319"/>
                    <a:pt x="3256" y="1303"/>
                  </a:cubicBezTo>
                  <a:cubicBezTo>
                    <a:pt x="3297" y="1303"/>
                    <a:pt x="3297" y="1303"/>
                    <a:pt x="3297" y="1303"/>
                  </a:cubicBezTo>
                  <a:cubicBezTo>
                    <a:pt x="3295" y="1310"/>
                    <a:pt x="3291" y="1323"/>
                    <a:pt x="3275" y="1336"/>
                  </a:cubicBezTo>
                  <a:cubicBezTo>
                    <a:pt x="3261" y="1348"/>
                    <a:pt x="3240" y="1354"/>
                    <a:pt x="3218" y="1354"/>
                  </a:cubicBezTo>
                  <a:cubicBezTo>
                    <a:pt x="3205" y="1354"/>
                    <a:pt x="3180" y="1351"/>
                    <a:pt x="3168" y="1335"/>
                  </a:cubicBezTo>
                  <a:cubicBezTo>
                    <a:pt x="3157" y="1320"/>
                    <a:pt x="3155" y="1299"/>
                    <a:pt x="3161" y="1275"/>
                  </a:cubicBezTo>
                  <a:cubicBezTo>
                    <a:pt x="3166" y="1250"/>
                    <a:pt x="3178" y="1220"/>
                    <a:pt x="3208" y="1202"/>
                  </a:cubicBezTo>
                  <a:cubicBezTo>
                    <a:pt x="3222" y="1194"/>
                    <a:pt x="3237" y="1190"/>
                    <a:pt x="3254" y="1190"/>
                  </a:cubicBezTo>
                  <a:cubicBezTo>
                    <a:pt x="3276" y="1190"/>
                    <a:pt x="3300" y="1198"/>
                    <a:pt x="3308" y="1227"/>
                  </a:cubicBezTo>
                  <a:cubicBezTo>
                    <a:pt x="3314" y="1248"/>
                    <a:pt x="3309" y="1270"/>
                    <a:pt x="3305" y="1283"/>
                  </a:cubicBezTo>
                  <a:cubicBezTo>
                    <a:pt x="3202" y="1283"/>
                    <a:pt x="3202" y="1283"/>
                    <a:pt x="3202" y="1283"/>
                  </a:cubicBezTo>
                  <a:cubicBezTo>
                    <a:pt x="3202" y="1283"/>
                    <a:pt x="3202" y="1283"/>
                    <a:pt x="3202" y="1283"/>
                  </a:cubicBezTo>
                  <a:close/>
                  <a:moveTo>
                    <a:pt x="3265" y="1254"/>
                  </a:moveTo>
                  <a:cubicBezTo>
                    <a:pt x="3267" y="1248"/>
                    <a:pt x="3272" y="1220"/>
                    <a:pt x="3246" y="1220"/>
                  </a:cubicBezTo>
                  <a:cubicBezTo>
                    <a:pt x="3226" y="1220"/>
                    <a:pt x="3214" y="1236"/>
                    <a:pt x="3210" y="1254"/>
                  </a:cubicBezTo>
                  <a:cubicBezTo>
                    <a:pt x="3265" y="1254"/>
                    <a:pt x="3265" y="1254"/>
                    <a:pt x="3265" y="1254"/>
                  </a:cubicBezTo>
                  <a:cubicBezTo>
                    <a:pt x="3265" y="1254"/>
                    <a:pt x="3265" y="1254"/>
                    <a:pt x="3265" y="1254"/>
                  </a:cubicBezTo>
                  <a:close/>
                  <a:moveTo>
                    <a:pt x="3383" y="1195"/>
                  </a:moveTo>
                  <a:cubicBezTo>
                    <a:pt x="3401" y="1245"/>
                    <a:pt x="3401" y="1245"/>
                    <a:pt x="3401" y="1245"/>
                  </a:cubicBezTo>
                  <a:cubicBezTo>
                    <a:pt x="3442" y="1195"/>
                    <a:pt x="3442" y="1195"/>
                    <a:pt x="3442" y="1195"/>
                  </a:cubicBezTo>
                  <a:cubicBezTo>
                    <a:pt x="3488" y="1195"/>
                    <a:pt x="3488" y="1195"/>
                    <a:pt x="3488" y="1195"/>
                  </a:cubicBezTo>
                  <a:cubicBezTo>
                    <a:pt x="3423" y="1269"/>
                    <a:pt x="3423" y="1269"/>
                    <a:pt x="3423" y="1269"/>
                  </a:cubicBezTo>
                  <a:cubicBezTo>
                    <a:pt x="3457" y="1348"/>
                    <a:pt x="3457" y="1348"/>
                    <a:pt x="3457" y="1348"/>
                  </a:cubicBezTo>
                  <a:cubicBezTo>
                    <a:pt x="3404" y="1348"/>
                    <a:pt x="3404" y="1348"/>
                    <a:pt x="3404" y="1348"/>
                  </a:cubicBezTo>
                  <a:cubicBezTo>
                    <a:pt x="3385" y="1292"/>
                    <a:pt x="3385" y="1292"/>
                    <a:pt x="3385" y="1292"/>
                  </a:cubicBezTo>
                  <a:cubicBezTo>
                    <a:pt x="3342" y="1348"/>
                    <a:pt x="3342" y="1348"/>
                    <a:pt x="3342" y="1348"/>
                  </a:cubicBezTo>
                  <a:cubicBezTo>
                    <a:pt x="3295" y="1348"/>
                    <a:pt x="3295" y="1348"/>
                    <a:pt x="3295" y="1348"/>
                  </a:cubicBezTo>
                  <a:cubicBezTo>
                    <a:pt x="3364" y="1266"/>
                    <a:pt x="3364" y="1266"/>
                    <a:pt x="3364" y="1266"/>
                  </a:cubicBezTo>
                  <a:cubicBezTo>
                    <a:pt x="3329" y="1195"/>
                    <a:pt x="3329" y="1195"/>
                    <a:pt x="3329" y="1195"/>
                  </a:cubicBezTo>
                  <a:cubicBezTo>
                    <a:pt x="3383" y="1195"/>
                    <a:pt x="3383" y="1195"/>
                    <a:pt x="3383" y="1195"/>
                  </a:cubicBezTo>
                  <a:cubicBezTo>
                    <a:pt x="3383" y="1195"/>
                    <a:pt x="3383" y="1195"/>
                    <a:pt x="3383" y="1195"/>
                  </a:cubicBezTo>
                  <a:close/>
                  <a:moveTo>
                    <a:pt x="3509" y="1194"/>
                  </a:moveTo>
                  <a:cubicBezTo>
                    <a:pt x="3554" y="1194"/>
                    <a:pt x="3554" y="1194"/>
                    <a:pt x="3554" y="1194"/>
                  </a:cubicBezTo>
                  <a:cubicBezTo>
                    <a:pt x="3521" y="1348"/>
                    <a:pt x="3521" y="1348"/>
                    <a:pt x="3521" y="1348"/>
                  </a:cubicBezTo>
                  <a:cubicBezTo>
                    <a:pt x="3476" y="1348"/>
                    <a:pt x="3476" y="1348"/>
                    <a:pt x="3476" y="1348"/>
                  </a:cubicBezTo>
                  <a:cubicBezTo>
                    <a:pt x="3509" y="1194"/>
                    <a:pt x="3509" y="1194"/>
                    <a:pt x="3509" y="1194"/>
                  </a:cubicBezTo>
                  <a:cubicBezTo>
                    <a:pt x="3509" y="1194"/>
                    <a:pt x="3509" y="1194"/>
                    <a:pt x="3509" y="1194"/>
                  </a:cubicBezTo>
                  <a:close/>
                  <a:moveTo>
                    <a:pt x="3521" y="1129"/>
                  </a:moveTo>
                  <a:cubicBezTo>
                    <a:pt x="3569" y="1129"/>
                    <a:pt x="3569" y="1129"/>
                    <a:pt x="3569" y="1129"/>
                  </a:cubicBezTo>
                  <a:cubicBezTo>
                    <a:pt x="3561" y="1168"/>
                    <a:pt x="3561" y="1168"/>
                    <a:pt x="3561" y="1168"/>
                  </a:cubicBezTo>
                  <a:cubicBezTo>
                    <a:pt x="3513" y="1168"/>
                    <a:pt x="3513" y="1168"/>
                    <a:pt x="3513" y="1168"/>
                  </a:cubicBezTo>
                  <a:cubicBezTo>
                    <a:pt x="3521" y="1129"/>
                    <a:pt x="3521" y="1129"/>
                    <a:pt x="3521" y="1129"/>
                  </a:cubicBezTo>
                  <a:cubicBezTo>
                    <a:pt x="3521" y="1129"/>
                    <a:pt x="3521" y="1129"/>
                    <a:pt x="3521" y="1129"/>
                  </a:cubicBezTo>
                  <a:close/>
                  <a:moveTo>
                    <a:pt x="3649" y="1346"/>
                  </a:moveTo>
                  <a:cubicBezTo>
                    <a:pt x="3634" y="1350"/>
                    <a:pt x="3621" y="1351"/>
                    <a:pt x="3614" y="1351"/>
                  </a:cubicBezTo>
                  <a:cubicBezTo>
                    <a:pt x="3568" y="1351"/>
                    <a:pt x="3575" y="1322"/>
                    <a:pt x="3577" y="1310"/>
                  </a:cubicBezTo>
                  <a:cubicBezTo>
                    <a:pt x="3595" y="1225"/>
                    <a:pt x="3595" y="1225"/>
                    <a:pt x="3595" y="1225"/>
                  </a:cubicBezTo>
                  <a:cubicBezTo>
                    <a:pt x="3565" y="1225"/>
                    <a:pt x="3565" y="1225"/>
                    <a:pt x="3565" y="1225"/>
                  </a:cubicBezTo>
                  <a:cubicBezTo>
                    <a:pt x="3572" y="1196"/>
                    <a:pt x="3572" y="1196"/>
                    <a:pt x="3572" y="1196"/>
                  </a:cubicBezTo>
                  <a:cubicBezTo>
                    <a:pt x="3601" y="1196"/>
                    <a:pt x="3601" y="1196"/>
                    <a:pt x="3601" y="1196"/>
                  </a:cubicBezTo>
                  <a:cubicBezTo>
                    <a:pt x="3608" y="1166"/>
                    <a:pt x="3608" y="1166"/>
                    <a:pt x="3608" y="1166"/>
                  </a:cubicBezTo>
                  <a:cubicBezTo>
                    <a:pt x="3656" y="1149"/>
                    <a:pt x="3656" y="1149"/>
                    <a:pt x="3656" y="1149"/>
                  </a:cubicBezTo>
                  <a:cubicBezTo>
                    <a:pt x="3646" y="1196"/>
                    <a:pt x="3646" y="1196"/>
                    <a:pt x="3646" y="1196"/>
                  </a:cubicBezTo>
                  <a:cubicBezTo>
                    <a:pt x="3682" y="1196"/>
                    <a:pt x="3682" y="1196"/>
                    <a:pt x="3682" y="1196"/>
                  </a:cubicBezTo>
                  <a:cubicBezTo>
                    <a:pt x="3676" y="1225"/>
                    <a:pt x="3676" y="1225"/>
                    <a:pt x="3676" y="1225"/>
                  </a:cubicBezTo>
                  <a:cubicBezTo>
                    <a:pt x="3640" y="1225"/>
                    <a:pt x="3640" y="1225"/>
                    <a:pt x="3640" y="1225"/>
                  </a:cubicBezTo>
                  <a:cubicBezTo>
                    <a:pt x="3625" y="1295"/>
                    <a:pt x="3625" y="1295"/>
                    <a:pt x="3625" y="1295"/>
                  </a:cubicBezTo>
                  <a:cubicBezTo>
                    <a:pt x="3622" y="1309"/>
                    <a:pt x="3620" y="1317"/>
                    <a:pt x="3640" y="1317"/>
                  </a:cubicBezTo>
                  <a:cubicBezTo>
                    <a:pt x="3647" y="1317"/>
                    <a:pt x="3650" y="1317"/>
                    <a:pt x="3656" y="1317"/>
                  </a:cubicBezTo>
                  <a:cubicBezTo>
                    <a:pt x="3649" y="1346"/>
                    <a:pt x="3649" y="1346"/>
                    <a:pt x="3649" y="1346"/>
                  </a:cubicBezTo>
                  <a:cubicBezTo>
                    <a:pt x="3649" y="1346"/>
                    <a:pt x="3649" y="1346"/>
                    <a:pt x="3649" y="1346"/>
                  </a:cubicBezTo>
                  <a:close/>
                  <a:moveTo>
                    <a:pt x="3741" y="1195"/>
                  </a:moveTo>
                  <a:cubicBezTo>
                    <a:pt x="3752" y="1301"/>
                    <a:pt x="3752" y="1301"/>
                    <a:pt x="3752" y="1301"/>
                  </a:cubicBezTo>
                  <a:cubicBezTo>
                    <a:pt x="3809" y="1195"/>
                    <a:pt x="3809" y="1195"/>
                    <a:pt x="3809" y="1195"/>
                  </a:cubicBezTo>
                  <a:cubicBezTo>
                    <a:pt x="3854" y="1195"/>
                    <a:pt x="3854" y="1195"/>
                    <a:pt x="3854" y="1195"/>
                  </a:cubicBezTo>
                  <a:cubicBezTo>
                    <a:pt x="3764" y="1345"/>
                    <a:pt x="3764" y="1345"/>
                    <a:pt x="3764" y="1345"/>
                  </a:cubicBezTo>
                  <a:cubicBezTo>
                    <a:pt x="3732" y="1406"/>
                    <a:pt x="3732" y="1406"/>
                    <a:pt x="3732" y="1406"/>
                  </a:cubicBezTo>
                  <a:cubicBezTo>
                    <a:pt x="3687" y="1406"/>
                    <a:pt x="3687" y="1406"/>
                    <a:pt x="3687" y="1406"/>
                  </a:cubicBezTo>
                  <a:cubicBezTo>
                    <a:pt x="3719" y="1348"/>
                    <a:pt x="3719" y="1348"/>
                    <a:pt x="3719" y="1348"/>
                  </a:cubicBezTo>
                  <a:cubicBezTo>
                    <a:pt x="3693" y="1195"/>
                    <a:pt x="3693" y="1195"/>
                    <a:pt x="3693" y="1195"/>
                  </a:cubicBezTo>
                  <a:cubicBezTo>
                    <a:pt x="3741" y="1195"/>
                    <a:pt x="3741" y="1195"/>
                    <a:pt x="3741" y="1195"/>
                  </a:cubicBezTo>
                  <a:cubicBezTo>
                    <a:pt x="3741" y="1195"/>
                    <a:pt x="3741" y="1195"/>
                    <a:pt x="3741" y="1195"/>
                  </a:cubicBezTo>
                  <a:close/>
                  <a:moveTo>
                    <a:pt x="3933" y="1145"/>
                  </a:moveTo>
                  <a:cubicBezTo>
                    <a:pt x="3899" y="1145"/>
                    <a:pt x="3899" y="1145"/>
                    <a:pt x="3899" y="1145"/>
                  </a:cubicBezTo>
                  <a:cubicBezTo>
                    <a:pt x="3902" y="1129"/>
                    <a:pt x="3902" y="1129"/>
                    <a:pt x="3902" y="1129"/>
                  </a:cubicBezTo>
                  <a:cubicBezTo>
                    <a:pt x="3990" y="1129"/>
                    <a:pt x="3990" y="1129"/>
                    <a:pt x="3990" y="1129"/>
                  </a:cubicBezTo>
                  <a:cubicBezTo>
                    <a:pt x="3987" y="1145"/>
                    <a:pt x="3987" y="1145"/>
                    <a:pt x="3987" y="1145"/>
                  </a:cubicBezTo>
                  <a:cubicBezTo>
                    <a:pt x="3953" y="1145"/>
                    <a:pt x="3953" y="1145"/>
                    <a:pt x="3953" y="1145"/>
                  </a:cubicBezTo>
                  <a:cubicBezTo>
                    <a:pt x="3936" y="1225"/>
                    <a:pt x="3936" y="1225"/>
                    <a:pt x="3936" y="1225"/>
                  </a:cubicBezTo>
                  <a:cubicBezTo>
                    <a:pt x="3916" y="1225"/>
                    <a:pt x="3916" y="1225"/>
                    <a:pt x="3916" y="1225"/>
                  </a:cubicBezTo>
                  <a:cubicBezTo>
                    <a:pt x="3933" y="1145"/>
                    <a:pt x="3933" y="1145"/>
                    <a:pt x="3933" y="1145"/>
                  </a:cubicBezTo>
                  <a:cubicBezTo>
                    <a:pt x="3933" y="1145"/>
                    <a:pt x="3933" y="1145"/>
                    <a:pt x="3933" y="1145"/>
                  </a:cubicBezTo>
                  <a:close/>
                  <a:moveTo>
                    <a:pt x="3999" y="1129"/>
                  </a:moveTo>
                  <a:cubicBezTo>
                    <a:pt x="4031" y="1129"/>
                    <a:pt x="4031" y="1129"/>
                    <a:pt x="4031" y="1129"/>
                  </a:cubicBezTo>
                  <a:cubicBezTo>
                    <a:pt x="4036" y="1200"/>
                    <a:pt x="4036" y="1200"/>
                    <a:pt x="4036" y="1200"/>
                  </a:cubicBezTo>
                  <a:cubicBezTo>
                    <a:pt x="4072" y="1129"/>
                    <a:pt x="4072" y="1129"/>
                    <a:pt x="4072" y="1129"/>
                  </a:cubicBezTo>
                  <a:cubicBezTo>
                    <a:pt x="4103" y="1129"/>
                    <a:pt x="4103" y="1129"/>
                    <a:pt x="4103" y="1129"/>
                  </a:cubicBezTo>
                  <a:cubicBezTo>
                    <a:pt x="4083" y="1225"/>
                    <a:pt x="4083" y="1225"/>
                    <a:pt x="4083" y="1225"/>
                  </a:cubicBezTo>
                  <a:cubicBezTo>
                    <a:pt x="4063" y="1225"/>
                    <a:pt x="4063" y="1225"/>
                    <a:pt x="4063" y="1225"/>
                  </a:cubicBezTo>
                  <a:cubicBezTo>
                    <a:pt x="4080" y="1143"/>
                    <a:pt x="4080" y="1143"/>
                    <a:pt x="4080" y="1143"/>
                  </a:cubicBezTo>
                  <a:cubicBezTo>
                    <a:pt x="4038" y="1225"/>
                    <a:pt x="4038" y="1225"/>
                    <a:pt x="4038" y="1225"/>
                  </a:cubicBezTo>
                  <a:cubicBezTo>
                    <a:pt x="4021" y="1225"/>
                    <a:pt x="4021" y="1225"/>
                    <a:pt x="4021" y="1225"/>
                  </a:cubicBezTo>
                  <a:cubicBezTo>
                    <a:pt x="4014" y="1143"/>
                    <a:pt x="4014" y="1143"/>
                    <a:pt x="4014" y="1143"/>
                  </a:cubicBezTo>
                  <a:cubicBezTo>
                    <a:pt x="3997" y="1225"/>
                    <a:pt x="3997" y="1225"/>
                    <a:pt x="3997" y="1225"/>
                  </a:cubicBezTo>
                  <a:cubicBezTo>
                    <a:pt x="3978" y="1225"/>
                    <a:pt x="3978" y="1225"/>
                    <a:pt x="3978" y="1225"/>
                  </a:cubicBezTo>
                  <a:cubicBezTo>
                    <a:pt x="3999" y="1129"/>
                    <a:pt x="3999" y="1129"/>
                    <a:pt x="3999" y="1129"/>
                  </a:cubicBezTo>
                  <a:cubicBezTo>
                    <a:pt x="3999" y="1129"/>
                    <a:pt x="3999" y="1129"/>
                    <a:pt x="3999" y="112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6" name="Freeform 9"/>
            <p:cNvSpPr>
              <a:spLocks noEditPoints="1"/>
            </p:cNvSpPr>
            <p:nvPr userDrawn="1"/>
          </p:nvSpPr>
          <p:spPr bwMode="gray">
            <a:xfrm>
              <a:off x="68" y="0"/>
              <a:ext cx="1723" cy="964"/>
            </a:xfrm>
            <a:custGeom>
              <a:avLst/>
              <a:gdLst>
                <a:gd name="T0" fmla="*/ 231 w 2268"/>
                <a:gd name="T1" fmla="*/ 327 h 1269"/>
                <a:gd name="T2" fmla="*/ 0 w 2268"/>
                <a:gd name="T3" fmla="*/ 327 h 1269"/>
                <a:gd name="T4" fmla="*/ 0 w 2268"/>
                <a:gd name="T5" fmla="*/ 0 h 1269"/>
                <a:gd name="T6" fmla="*/ 231 w 2268"/>
                <a:gd name="T7" fmla="*/ 0 h 1269"/>
                <a:gd name="T8" fmla="*/ 231 w 2268"/>
                <a:gd name="T9" fmla="*/ 327 h 1269"/>
                <a:gd name="T10" fmla="*/ 2268 w 2268"/>
                <a:gd name="T11" fmla="*/ 0 h 1269"/>
                <a:gd name="T12" fmla="*/ 2036 w 2268"/>
                <a:gd name="T13" fmla="*/ 0 h 1269"/>
                <a:gd name="T14" fmla="*/ 2036 w 2268"/>
                <a:gd name="T15" fmla="*/ 327 h 1269"/>
                <a:gd name="T16" fmla="*/ 2268 w 2268"/>
                <a:gd name="T17" fmla="*/ 327 h 1269"/>
                <a:gd name="T18" fmla="*/ 2268 w 2268"/>
                <a:gd name="T19" fmla="*/ 0 h 1269"/>
                <a:gd name="T20" fmla="*/ 231 w 2268"/>
                <a:gd name="T21" fmla="*/ 942 h 1269"/>
                <a:gd name="T22" fmla="*/ 0 w 2268"/>
                <a:gd name="T23" fmla="*/ 942 h 1269"/>
                <a:gd name="T24" fmla="*/ 0 w 2268"/>
                <a:gd name="T25" fmla="*/ 1269 h 1269"/>
                <a:gd name="T26" fmla="*/ 231 w 2268"/>
                <a:gd name="T27" fmla="*/ 1269 h 1269"/>
                <a:gd name="T28" fmla="*/ 231 w 2268"/>
                <a:gd name="T29" fmla="*/ 942 h 1269"/>
                <a:gd name="T30" fmla="*/ 2268 w 2268"/>
                <a:gd name="T31" fmla="*/ 942 h 1269"/>
                <a:gd name="T32" fmla="*/ 2036 w 2268"/>
                <a:gd name="T33" fmla="*/ 942 h 1269"/>
                <a:gd name="T34" fmla="*/ 2036 w 2268"/>
                <a:gd name="T35" fmla="*/ 1269 h 1269"/>
                <a:gd name="T36" fmla="*/ 2268 w 2268"/>
                <a:gd name="T37" fmla="*/ 1269 h 1269"/>
                <a:gd name="T38" fmla="*/ 2268 w 2268"/>
                <a:gd name="T39" fmla="*/ 942 h 12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68"/>
                <a:gd name="T61" fmla="*/ 0 h 1269"/>
                <a:gd name="T62" fmla="*/ 2268 w 2268"/>
                <a:gd name="T63" fmla="*/ 1269 h 12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68" h="1269">
                  <a:moveTo>
                    <a:pt x="231" y="327"/>
                  </a:moveTo>
                  <a:lnTo>
                    <a:pt x="0" y="327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27"/>
                  </a:lnTo>
                  <a:close/>
                  <a:moveTo>
                    <a:pt x="2268" y="0"/>
                  </a:moveTo>
                  <a:lnTo>
                    <a:pt x="2036" y="0"/>
                  </a:lnTo>
                  <a:lnTo>
                    <a:pt x="2036" y="327"/>
                  </a:lnTo>
                  <a:lnTo>
                    <a:pt x="2268" y="327"/>
                  </a:lnTo>
                  <a:lnTo>
                    <a:pt x="2268" y="0"/>
                  </a:lnTo>
                  <a:close/>
                  <a:moveTo>
                    <a:pt x="231" y="942"/>
                  </a:moveTo>
                  <a:lnTo>
                    <a:pt x="0" y="942"/>
                  </a:lnTo>
                  <a:lnTo>
                    <a:pt x="0" y="1269"/>
                  </a:lnTo>
                  <a:lnTo>
                    <a:pt x="231" y="1269"/>
                  </a:lnTo>
                  <a:lnTo>
                    <a:pt x="231" y="942"/>
                  </a:lnTo>
                  <a:close/>
                  <a:moveTo>
                    <a:pt x="2268" y="942"/>
                  </a:moveTo>
                  <a:lnTo>
                    <a:pt x="2036" y="942"/>
                  </a:lnTo>
                  <a:lnTo>
                    <a:pt x="2036" y="1269"/>
                  </a:lnTo>
                  <a:lnTo>
                    <a:pt x="2268" y="1269"/>
                  </a:lnTo>
                  <a:lnTo>
                    <a:pt x="2268" y="94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273052" y="3686630"/>
            <a:ext cx="3950607" cy="2406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noAutofit/>
          </a:bodyPr>
          <a:lstStyle>
            <a:lvl1pPr>
              <a:defRPr lang="en-US" sz="9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top"/>
          <p:cNvSpPr>
            <a:spLocks noChangeShapeType="1"/>
          </p:cNvSpPr>
          <p:nvPr/>
        </p:nvSpPr>
        <p:spPr bwMode="gray">
          <a:xfrm>
            <a:off x="0" y="906463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4" name="Line bottom"/>
          <p:cNvSpPr>
            <a:spLocks noChangeShapeType="1"/>
          </p:cNvSpPr>
          <p:nvPr/>
        </p:nvSpPr>
        <p:spPr bwMode="gray">
          <a:xfrm>
            <a:off x="0" y="6381750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7" name="Title Placeholder 54"/>
          <p:cNvSpPr>
            <a:spLocks noGrp="1"/>
          </p:cNvSpPr>
          <p:nvPr>
            <p:ph type="title"/>
          </p:nvPr>
        </p:nvSpPr>
        <p:spPr bwMode="gray">
          <a:xfrm>
            <a:off x="2288704" y="172387"/>
            <a:ext cx="7344246" cy="576064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Образец заголовка</a:t>
            </a:r>
            <a:endParaRPr lang="en-GB" dirty="0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 bwMode="gray"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ett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8"/>
          <p:cNvGrpSpPr>
            <a:grpSpLocks/>
          </p:cNvGrpSpPr>
          <p:nvPr userDrawn="1"/>
        </p:nvGrpSpPr>
        <p:grpSpPr bwMode="auto">
          <a:xfrm>
            <a:off x="176213" y="0"/>
            <a:ext cx="963612" cy="695325"/>
            <a:chOff x="175518" y="0"/>
            <a:chExt cx="963613" cy="695325"/>
          </a:xfrm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gray">
            <a:xfrm>
              <a:off x="286643" y="215900"/>
              <a:ext cx="700088" cy="271463"/>
            </a:xfrm>
            <a:custGeom>
              <a:avLst/>
              <a:gdLst/>
              <a:ahLst/>
              <a:cxnLst>
                <a:cxn ang="0">
                  <a:pos x="6130" y="2584"/>
                </a:cxn>
                <a:cxn ang="0">
                  <a:pos x="6106" y="2594"/>
                </a:cxn>
                <a:cxn ang="0">
                  <a:pos x="5549" y="2661"/>
                </a:cxn>
                <a:cxn ang="0">
                  <a:pos x="5025" y="2423"/>
                </a:cxn>
                <a:cxn ang="0">
                  <a:pos x="4926" y="2101"/>
                </a:cxn>
                <a:cxn ang="0">
                  <a:pos x="4756" y="2101"/>
                </a:cxn>
                <a:cxn ang="0">
                  <a:pos x="4625" y="2625"/>
                </a:cxn>
                <a:cxn ang="0">
                  <a:pos x="4182" y="2625"/>
                </a:cxn>
                <a:cxn ang="0">
                  <a:pos x="4338" y="2101"/>
                </a:cxn>
                <a:cxn ang="0">
                  <a:pos x="4197" y="2101"/>
                </a:cxn>
                <a:cxn ang="0">
                  <a:pos x="3859" y="2625"/>
                </a:cxn>
                <a:cxn ang="0">
                  <a:pos x="3503" y="2625"/>
                </a:cxn>
                <a:cxn ang="0">
                  <a:pos x="3471" y="2101"/>
                </a:cxn>
                <a:cxn ang="0">
                  <a:pos x="3314" y="2101"/>
                </a:cxn>
                <a:cxn ang="0">
                  <a:pos x="3159" y="2625"/>
                </a:cxn>
                <a:cxn ang="0">
                  <a:pos x="2780" y="2625"/>
                </a:cxn>
                <a:cxn ang="0">
                  <a:pos x="2940" y="2101"/>
                </a:cxn>
                <a:cxn ang="0">
                  <a:pos x="2047" y="2101"/>
                </a:cxn>
                <a:cxn ang="0">
                  <a:pos x="2047" y="2093"/>
                </a:cxn>
                <a:cxn ang="0">
                  <a:pos x="1888" y="2626"/>
                </a:cxn>
                <a:cxn ang="0">
                  <a:pos x="1484" y="2626"/>
                </a:cxn>
                <a:cxn ang="0">
                  <a:pos x="1642" y="2101"/>
                </a:cxn>
                <a:cxn ang="0">
                  <a:pos x="1148" y="2101"/>
                </a:cxn>
                <a:cxn ang="0">
                  <a:pos x="1394" y="2626"/>
                </a:cxn>
                <a:cxn ang="0">
                  <a:pos x="927" y="2626"/>
                </a:cxn>
                <a:cxn ang="0">
                  <a:pos x="715" y="2101"/>
                </a:cxn>
                <a:cxn ang="0">
                  <a:pos x="588" y="2101"/>
                </a:cxn>
                <a:cxn ang="0">
                  <a:pos x="442" y="2583"/>
                </a:cxn>
                <a:cxn ang="0">
                  <a:pos x="434" y="2626"/>
                </a:cxn>
                <a:cxn ang="0">
                  <a:pos x="0" y="2626"/>
                </a:cxn>
                <a:cxn ang="0">
                  <a:pos x="397" y="1303"/>
                </a:cxn>
                <a:cxn ang="0">
                  <a:pos x="397" y="0"/>
                </a:cxn>
                <a:cxn ang="0">
                  <a:pos x="1888" y="0"/>
                </a:cxn>
                <a:cxn ang="0">
                  <a:pos x="1888" y="1287"/>
                </a:cxn>
                <a:cxn ang="0">
                  <a:pos x="1944" y="1098"/>
                </a:cxn>
                <a:cxn ang="0">
                  <a:pos x="2047" y="1098"/>
                </a:cxn>
                <a:cxn ang="0">
                  <a:pos x="2047" y="0"/>
                </a:cxn>
                <a:cxn ang="0">
                  <a:pos x="3534" y="0"/>
                </a:cxn>
                <a:cxn ang="0">
                  <a:pos x="3534" y="1098"/>
                </a:cxn>
                <a:cxn ang="0">
                  <a:pos x="3694" y="1098"/>
                </a:cxn>
                <a:cxn ang="0">
                  <a:pos x="3694" y="0"/>
                </a:cxn>
                <a:cxn ang="0">
                  <a:pos x="5180" y="0"/>
                </a:cxn>
                <a:cxn ang="0">
                  <a:pos x="5180" y="1388"/>
                </a:cxn>
                <a:cxn ang="0">
                  <a:pos x="5340" y="1222"/>
                </a:cxn>
                <a:cxn ang="0">
                  <a:pos x="5340" y="0"/>
                </a:cxn>
                <a:cxn ang="0">
                  <a:pos x="6827" y="0"/>
                </a:cxn>
                <a:cxn ang="0">
                  <a:pos x="6827" y="2101"/>
                </a:cxn>
                <a:cxn ang="0">
                  <a:pos x="6266" y="2101"/>
                </a:cxn>
                <a:cxn ang="0">
                  <a:pos x="6130" y="2584"/>
                </a:cxn>
                <a:cxn ang="0">
                  <a:pos x="5342" y="2101"/>
                </a:cxn>
                <a:cxn ang="0">
                  <a:pos x="5386" y="2264"/>
                </a:cxn>
                <a:cxn ang="0">
                  <a:pos x="5610" y="2349"/>
                </a:cxn>
                <a:cxn ang="0">
                  <a:pos x="5788" y="2330"/>
                </a:cxn>
                <a:cxn ang="0">
                  <a:pos x="5861" y="2101"/>
                </a:cxn>
                <a:cxn ang="0">
                  <a:pos x="5342" y="2101"/>
                </a:cxn>
              </a:cxnLst>
              <a:rect l="0" t="0" r="r" b="b"/>
              <a:pathLst>
                <a:path w="6827" h="2661">
                  <a:moveTo>
                    <a:pt x="6130" y="2584"/>
                  </a:moveTo>
                  <a:cubicBezTo>
                    <a:pt x="6106" y="2594"/>
                    <a:pt x="6106" y="2594"/>
                    <a:pt x="6106" y="2594"/>
                  </a:cubicBezTo>
                  <a:cubicBezTo>
                    <a:pt x="6010" y="2632"/>
                    <a:pt x="5728" y="2661"/>
                    <a:pt x="5549" y="2661"/>
                  </a:cubicBezTo>
                  <a:cubicBezTo>
                    <a:pt x="5381" y="2661"/>
                    <a:pt x="5156" y="2599"/>
                    <a:pt x="5025" y="2423"/>
                  </a:cubicBezTo>
                  <a:cubicBezTo>
                    <a:pt x="4975" y="2355"/>
                    <a:pt x="4927" y="2250"/>
                    <a:pt x="4926" y="2101"/>
                  </a:cubicBezTo>
                  <a:cubicBezTo>
                    <a:pt x="4756" y="2101"/>
                    <a:pt x="4756" y="2101"/>
                    <a:pt x="4756" y="2101"/>
                  </a:cubicBezTo>
                  <a:cubicBezTo>
                    <a:pt x="4625" y="2625"/>
                    <a:pt x="4625" y="2625"/>
                    <a:pt x="4625" y="2625"/>
                  </a:cubicBezTo>
                  <a:cubicBezTo>
                    <a:pt x="4182" y="2625"/>
                    <a:pt x="4182" y="2625"/>
                    <a:pt x="4182" y="2625"/>
                  </a:cubicBezTo>
                  <a:cubicBezTo>
                    <a:pt x="4338" y="2101"/>
                    <a:pt x="4338" y="2101"/>
                    <a:pt x="4338" y="2101"/>
                  </a:cubicBezTo>
                  <a:cubicBezTo>
                    <a:pt x="4197" y="2101"/>
                    <a:pt x="4197" y="2101"/>
                    <a:pt x="4197" y="2101"/>
                  </a:cubicBezTo>
                  <a:cubicBezTo>
                    <a:pt x="3859" y="2625"/>
                    <a:pt x="3859" y="2625"/>
                    <a:pt x="3859" y="2625"/>
                  </a:cubicBezTo>
                  <a:cubicBezTo>
                    <a:pt x="3503" y="2625"/>
                    <a:pt x="3503" y="2625"/>
                    <a:pt x="3503" y="2625"/>
                  </a:cubicBezTo>
                  <a:cubicBezTo>
                    <a:pt x="3471" y="2101"/>
                    <a:pt x="3471" y="2101"/>
                    <a:pt x="3471" y="2101"/>
                  </a:cubicBezTo>
                  <a:cubicBezTo>
                    <a:pt x="3314" y="2101"/>
                    <a:pt x="3314" y="2101"/>
                    <a:pt x="3314" y="2101"/>
                  </a:cubicBezTo>
                  <a:cubicBezTo>
                    <a:pt x="3159" y="2625"/>
                    <a:pt x="3159" y="2625"/>
                    <a:pt x="3159" y="2625"/>
                  </a:cubicBezTo>
                  <a:cubicBezTo>
                    <a:pt x="2780" y="2625"/>
                    <a:pt x="2780" y="2625"/>
                    <a:pt x="2780" y="2625"/>
                  </a:cubicBezTo>
                  <a:cubicBezTo>
                    <a:pt x="2940" y="2101"/>
                    <a:pt x="2940" y="2101"/>
                    <a:pt x="2940" y="2101"/>
                  </a:cubicBezTo>
                  <a:cubicBezTo>
                    <a:pt x="2047" y="2101"/>
                    <a:pt x="2047" y="2101"/>
                    <a:pt x="2047" y="2101"/>
                  </a:cubicBezTo>
                  <a:cubicBezTo>
                    <a:pt x="2047" y="2093"/>
                    <a:pt x="2047" y="2093"/>
                    <a:pt x="2047" y="2093"/>
                  </a:cubicBezTo>
                  <a:cubicBezTo>
                    <a:pt x="1888" y="2626"/>
                    <a:pt x="1888" y="2626"/>
                    <a:pt x="1888" y="2626"/>
                  </a:cubicBezTo>
                  <a:cubicBezTo>
                    <a:pt x="1484" y="2626"/>
                    <a:pt x="1484" y="2626"/>
                    <a:pt x="1484" y="2626"/>
                  </a:cubicBezTo>
                  <a:cubicBezTo>
                    <a:pt x="1642" y="2101"/>
                    <a:pt x="1642" y="2101"/>
                    <a:pt x="1642" y="2101"/>
                  </a:cubicBezTo>
                  <a:cubicBezTo>
                    <a:pt x="1148" y="2101"/>
                    <a:pt x="1148" y="2101"/>
                    <a:pt x="1148" y="2101"/>
                  </a:cubicBezTo>
                  <a:cubicBezTo>
                    <a:pt x="1394" y="2626"/>
                    <a:pt x="1394" y="2626"/>
                    <a:pt x="1394" y="2626"/>
                  </a:cubicBezTo>
                  <a:cubicBezTo>
                    <a:pt x="927" y="2626"/>
                    <a:pt x="927" y="2626"/>
                    <a:pt x="927" y="2626"/>
                  </a:cubicBezTo>
                  <a:cubicBezTo>
                    <a:pt x="715" y="2101"/>
                    <a:pt x="715" y="2101"/>
                    <a:pt x="715" y="2101"/>
                  </a:cubicBezTo>
                  <a:cubicBezTo>
                    <a:pt x="588" y="2101"/>
                    <a:pt x="588" y="2101"/>
                    <a:pt x="588" y="2101"/>
                  </a:cubicBezTo>
                  <a:cubicBezTo>
                    <a:pt x="509" y="2359"/>
                    <a:pt x="447" y="2567"/>
                    <a:pt x="442" y="2583"/>
                  </a:cubicBezTo>
                  <a:cubicBezTo>
                    <a:pt x="434" y="2626"/>
                    <a:pt x="434" y="2626"/>
                    <a:pt x="434" y="2626"/>
                  </a:cubicBezTo>
                  <a:cubicBezTo>
                    <a:pt x="0" y="2626"/>
                    <a:pt x="0" y="2626"/>
                    <a:pt x="0" y="2626"/>
                  </a:cubicBezTo>
                  <a:cubicBezTo>
                    <a:pt x="397" y="1303"/>
                    <a:pt x="397" y="1303"/>
                    <a:pt x="397" y="1303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1888" y="0"/>
                    <a:pt x="1888" y="0"/>
                    <a:pt x="1888" y="0"/>
                  </a:cubicBezTo>
                  <a:cubicBezTo>
                    <a:pt x="1888" y="1287"/>
                    <a:pt x="1888" y="1287"/>
                    <a:pt x="1888" y="1287"/>
                  </a:cubicBezTo>
                  <a:cubicBezTo>
                    <a:pt x="1944" y="1098"/>
                    <a:pt x="1944" y="1098"/>
                    <a:pt x="1944" y="1098"/>
                  </a:cubicBezTo>
                  <a:cubicBezTo>
                    <a:pt x="2047" y="1098"/>
                    <a:pt x="2047" y="1098"/>
                    <a:pt x="2047" y="1098"/>
                  </a:cubicBezTo>
                  <a:cubicBezTo>
                    <a:pt x="2047" y="0"/>
                    <a:pt x="2047" y="0"/>
                    <a:pt x="2047" y="0"/>
                  </a:cubicBezTo>
                  <a:cubicBezTo>
                    <a:pt x="3534" y="0"/>
                    <a:pt x="3534" y="0"/>
                    <a:pt x="3534" y="0"/>
                  </a:cubicBezTo>
                  <a:cubicBezTo>
                    <a:pt x="3534" y="1098"/>
                    <a:pt x="3534" y="1098"/>
                    <a:pt x="3534" y="1098"/>
                  </a:cubicBezTo>
                  <a:cubicBezTo>
                    <a:pt x="3694" y="1098"/>
                    <a:pt x="3694" y="1098"/>
                    <a:pt x="3694" y="1098"/>
                  </a:cubicBezTo>
                  <a:cubicBezTo>
                    <a:pt x="3694" y="0"/>
                    <a:pt x="3694" y="0"/>
                    <a:pt x="3694" y="0"/>
                  </a:cubicBezTo>
                  <a:cubicBezTo>
                    <a:pt x="5180" y="0"/>
                    <a:pt x="5180" y="0"/>
                    <a:pt x="5180" y="0"/>
                  </a:cubicBezTo>
                  <a:cubicBezTo>
                    <a:pt x="5180" y="1388"/>
                    <a:pt x="5180" y="1388"/>
                    <a:pt x="5180" y="1388"/>
                  </a:cubicBezTo>
                  <a:cubicBezTo>
                    <a:pt x="5231" y="1319"/>
                    <a:pt x="5285" y="1264"/>
                    <a:pt x="5340" y="1222"/>
                  </a:cubicBezTo>
                  <a:cubicBezTo>
                    <a:pt x="5340" y="0"/>
                    <a:pt x="5340" y="0"/>
                    <a:pt x="5340" y="0"/>
                  </a:cubicBezTo>
                  <a:cubicBezTo>
                    <a:pt x="6827" y="0"/>
                    <a:pt x="6827" y="0"/>
                    <a:pt x="6827" y="0"/>
                  </a:cubicBezTo>
                  <a:cubicBezTo>
                    <a:pt x="6827" y="2101"/>
                    <a:pt x="6827" y="2101"/>
                    <a:pt x="6827" y="2101"/>
                  </a:cubicBezTo>
                  <a:cubicBezTo>
                    <a:pt x="6266" y="2101"/>
                    <a:pt x="6266" y="2101"/>
                    <a:pt x="6266" y="2101"/>
                  </a:cubicBezTo>
                  <a:lnTo>
                    <a:pt x="6130" y="2584"/>
                  </a:lnTo>
                  <a:close/>
                  <a:moveTo>
                    <a:pt x="5342" y="2101"/>
                  </a:moveTo>
                  <a:cubicBezTo>
                    <a:pt x="5344" y="2169"/>
                    <a:pt x="5356" y="2226"/>
                    <a:pt x="5386" y="2264"/>
                  </a:cubicBezTo>
                  <a:cubicBezTo>
                    <a:pt x="5429" y="2321"/>
                    <a:pt x="5503" y="2349"/>
                    <a:pt x="5610" y="2349"/>
                  </a:cubicBezTo>
                  <a:cubicBezTo>
                    <a:pt x="5728" y="2349"/>
                    <a:pt x="5773" y="2336"/>
                    <a:pt x="5788" y="2330"/>
                  </a:cubicBezTo>
                  <a:cubicBezTo>
                    <a:pt x="5861" y="2101"/>
                    <a:pt x="5861" y="2101"/>
                    <a:pt x="5861" y="2101"/>
                  </a:cubicBezTo>
                  <a:lnTo>
                    <a:pt x="5342" y="2101"/>
                  </a:lnTo>
                  <a:close/>
                </a:path>
              </a:pathLst>
            </a:custGeom>
            <a:solidFill>
              <a:srgbClr val="00338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gray">
            <a:xfrm>
              <a:off x="294580" y="330200"/>
              <a:ext cx="650876" cy="152400"/>
            </a:xfrm>
            <a:custGeom>
              <a:avLst/>
              <a:gdLst/>
              <a:ahLst/>
              <a:cxnLst>
                <a:cxn ang="0">
                  <a:pos x="2581" y="459"/>
                </a:cxn>
                <a:cxn ang="0">
                  <a:pos x="2254" y="682"/>
                </a:cxn>
                <a:cxn ang="0">
                  <a:pos x="2000" y="681"/>
                </a:cxn>
                <a:cxn ang="0">
                  <a:pos x="2130" y="234"/>
                </a:cxn>
                <a:cxn ang="0">
                  <a:pos x="2581" y="459"/>
                </a:cxn>
                <a:cxn ang="0">
                  <a:pos x="749" y="30"/>
                </a:cxn>
                <a:cxn ang="0">
                  <a:pos x="427" y="30"/>
                </a:cxn>
                <a:cxn ang="0">
                  <a:pos x="0" y="1452"/>
                </a:cxn>
                <a:cxn ang="0">
                  <a:pos x="319" y="1452"/>
                </a:cxn>
                <a:cxn ang="0">
                  <a:pos x="749" y="30"/>
                </a:cxn>
                <a:cxn ang="0">
                  <a:pos x="1585" y="30"/>
                </a:cxn>
                <a:cxn ang="0">
                  <a:pos x="1194" y="30"/>
                </a:cxn>
                <a:cxn ang="0">
                  <a:pos x="571" y="658"/>
                </a:cxn>
                <a:cxn ang="0">
                  <a:pos x="571" y="657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892" y="1452"/>
                </a:cxn>
                <a:cxn ang="0">
                  <a:pos x="1239" y="1452"/>
                </a:cxn>
                <a:cxn ang="0">
                  <a:pos x="881" y="688"/>
                </a:cxn>
                <a:cxn ang="0">
                  <a:pos x="1585" y="30"/>
                </a:cxn>
                <a:cxn ang="0">
                  <a:pos x="2875" y="459"/>
                </a:cxn>
                <a:cxn ang="0">
                  <a:pos x="2275" y="30"/>
                </a:cxn>
                <a:cxn ang="0">
                  <a:pos x="1913" y="30"/>
                </a:cxn>
                <a:cxn ang="0">
                  <a:pos x="1484" y="1452"/>
                </a:cxn>
                <a:cxn ang="0">
                  <a:pos x="1777" y="1452"/>
                </a:cxn>
                <a:cxn ang="0">
                  <a:pos x="1945" y="890"/>
                </a:cxn>
                <a:cxn ang="0">
                  <a:pos x="2179" y="890"/>
                </a:cxn>
                <a:cxn ang="0">
                  <a:pos x="2875" y="459"/>
                </a:cxn>
                <a:cxn ang="0">
                  <a:pos x="4866" y="30"/>
                </a:cxn>
                <a:cxn ang="0">
                  <a:pos x="4400" y="30"/>
                </a:cxn>
                <a:cxn ang="0">
                  <a:pos x="3694" y="1259"/>
                </a:cxn>
                <a:cxn ang="0">
                  <a:pos x="3678" y="30"/>
                </a:cxn>
                <a:cxn ang="0">
                  <a:pos x="3216" y="30"/>
                </a:cxn>
                <a:cxn ang="0">
                  <a:pos x="2781" y="1451"/>
                </a:cxn>
                <a:cxn ang="0">
                  <a:pos x="3048" y="1451"/>
                </a:cxn>
                <a:cxn ang="0">
                  <a:pos x="3408" y="234"/>
                </a:cxn>
                <a:cxn ang="0">
                  <a:pos x="3482" y="1451"/>
                </a:cxn>
                <a:cxn ang="0">
                  <a:pos x="3758" y="1451"/>
                </a:cxn>
                <a:cxn ang="0">
                  <a:pos x="4544" y="234"/>
                </a:cxn>
                <a:cxn ang="0">
                  <a:pos x="4183" y="1451"/>
                </a:cxn>
                <a:cxn ang="0">
                  <a:pos x="4512" y="1451"/>
                </a:cxn>
                <a:cxn ang="0">
                  <a:pos x="4866" y="30"/>
                </a:cxn>
                <a:cxn ang="0">
                  <a:pos x="5792" y="0"/>
                </a:cxn>
                <a:cxn ang="0">
                  <a:pos x="4947" y="735"/>
                </a:cxn>
                <a:cxn ang="0">
                  <a:pos x="5478" y="1487"/>
                </a:cxn>
                <a:cxn ang="0">
                  <a:pos x="6015" y="1424"/>
                </a:cxn>
                <a:cxn ang="0">
                  <a:pos x="6217" y="706"/>
                </a:cxn>
                <a:cxn ang="0">
                  <a:pos x="5614" y="706"/>
                </a:cxn>
                <a:cxn ang="0">
                  <a:pos x="5547" y="920"/>
                </a:cxn>
                <a:cxn ang="0">
                  <a:pos x="5865" y="920"/>
                </a:cxn>
                <a:cxn ang="0">
                  <a:pos x="5766" y="1232"/>
                </a:cxn>
                <a:cxn ang="0">
                  <a:pos x="5540" y="1282"/>
                </a:cxn>
                <a:cxn ang="0">
                  <a:pos x="5254" y="727"/>
                </a:cxn>
                <a:cxn ang="0">
                  <a:pos x="5764" y="205"/>
                </a:cxn>
                <a:cxn ang="0">
                  <a:pos x="6001" y="451"/>
                </a:cxn>
                <a:cxn ang="0">
                  <a:pos x="5991" y="487"/>
                </a:cxn>
                <a:cxn ang="0">
                  <a:pos x="6284" y="487"/>
                </a:cxn>
                <a:cxn ang="0">
                  <a:pos x="5792" y="0"/>
                </a:cxn>
              </a:cxnLst>
              <a:rect l="0" t="0" r="r" b="b"/>
              <a:pathLst>
                <a:path w="6358" h="1487">
                  <a:moveTo>
                    <a:pt x="2581" y="459"/>
                  </a:moveTo>
                  <a:cubicBezTo>
                    <a:pt x="2533" y="604"/>
                    <a:pt x="2468" y="678"/>
                    <a:pt x="2254" y="682"/>
                  </a:cubicBezTo>
                  <a:cubicBezTo>
                    <a:pt x="2183" y="683"/>
                    <a:pt x="2106" y="681"/>
                    <a:pt x="2000" y="681"/>
                  </a:cubicBezTo>
                  <a:cubicBezTo>
                    <a:pt x="2130" y="234"/>
                    <a:pt x="2130" y="234"/>
                    <a:pt x="2130" y="234"/>
                  </a:cubicBezTo>
                  <a:cubicBezTo>
                    <a:pt x="2451" y="234"/>
                    <a:pt x="2665" y="208"/>
                    <a:pt x="2581" y="459"/>
                  </a:cubicBezTo>
                  <a:moveTo>
                    <a:pt x="749" y="30"/>
                  </a:moveTo>
                  <a:cubicBezTo>
                    <a:pt x="427" y="30"/>
                    <a:pt x="427" y="30"/>
                    <a:pt x="427" y="30"/>
                  </a:cubicBezTo>
                  <a:cubicBezTo>
                    <a:pt x="0" y="1452"/>
                    <a:pt x="0" y="1452"/>
                    <a:pt x="0" y="1452"/>
                  </a:cubicBezTo>
                  <a:cubicBezTo>
                    <a:pt x="319" y="1452"/>
                    <a:pt x="319" y="1452"/>
                    <a:pt x="319" y="1452"/>
                  </a:cubicBezTo>
                  <a:cubicBezTo>
                    <a:pt x="325" y="1422"/>
                    <a:pt x="749" y="30"/>
                    <a:pt x="749" y="30"/>
                  </a:cubicBezTo>
                  <a:moveTo>
                    <a:pt x="1585" y="30"/>
                  </a:moveTo>
                  <a:cubicBezTo>
                    <a:pt x="1194" y="30"/>
                    <a:pt x="1194" y="30"/>
                    <a:pt x="1194" y="30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7"/>
                    <a:pt x="571" y="657"/>
                    <a:pt x="571" y="657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892" y="1452"/>
                    <a:pt x="892" y="1452"/>
                    <a:pt x="892" y="1452"/>
                  </a:cubicBezTo>
                  <a:cubicBezTo>
                    <a:pt x="1239" y="1452"/>
                    <a:pt x="1239" y="1452"/>
                    <a:pt x="1239" y="1452"/>
                  </a:cubicBezTo>
                  <a:cubicBezTo>
                    <a:pt x="881" y="688"/>
                    <a:pt x="881" y="688"/>
                    <a:pt x="881" y="688"/>
                  </a:cubicBezTo>
                  <a:lnTo>
                    <a:pt x="1585" y="30"/>
                  </a:lnTo>
                  <a:close/>
                  <a:moveTo>
                    <a:pt x="2875" y="459"/>
                  </a:moveTo>
                  <a:cubicBezTo>
                    <a:pt x="2956" y="21"/>
                    <a:pt x="2603" y="26"/>
                    <a:pt x="2275" y="30"/>
                  </a:cubicBezTo>
                  <a:cubicBezTo>
                    <a:pt x="1913" y="30"/>
                    <a:pt x="1913" y="30"/>
                    <a:pt x="1913" y="30"/>
                  </a:cubicBezTo>
                  <a:cubicBezTo>
                    <a:pt x="1484" y="1452"/>
                    <a:pt x="1484" y="1452"/>
                    <a:pt x="1484" y="1452"/>
                  </a:cubicBezTo>
                  <a:cubicBezTo>
                    <a:pt x="1777" y="1452"/>
                    <a:pt x="1777" y="1452"/>
                    <a:pt x="1777" y="1452"/>
                  </a:cubicBezTo>
                  <a:cubicBezTo>
                    <a:pt x="1945" y="890"/>
                    <a:pt x="1945" y="890"/>
                    <a:pt x="1945" y="890"/>
                  </a:cubicBezTo>
                  <a:cubicBezTo>
                    <a:pt x="2179" y="890"/>
                    <a:pt x="2179" y="890"/>
                    <a:pt x="2179" y="890"/>
                  </a:cubicBezTo>
                  <a:cubicBezTo>
                    <a:pt x="2633" y="890"/>
                    <a:pt x="2833" y="689"/>
                    <a:pt x="2875" y="459"/>
                  </a:cubicBezTo>
                  <a:moveTo>
                    <a:pt x="4866" y="30"/>
                  </a:moveTo>
                  <a:cubicBezTo>
                    <a:pt x="4400" y="30"/>
                    <a:pt x="4400" y="30"/>
                    <a:pt x="4400" y="30"/>
                  </a:cubicBezTo>
                  <a:cubicBezTo>
                    <a:pt x="3832" y="817"/>
                    <a:pt x="3694" y="1259"/>
                    <a:pt x="3694" y="1259"/>
                  </a:cubicBezTo>
                  <a:cubicBezTo>
                    <a:pt x="3749" y="759"/>
                    <a:pt x="3678" y="30"/>
                    <a:pt x="3678" y="30"/>
                  </a:cubicBezTo>
                  <a:cubicBezTo>
                    <a:pt x="3216" y="30"/>
                    <a:pt x="3216" y="30"/>
                    <a:pt x="3216" y="30"/>
                  </a:cubicBezTo>
                  <a:cubicBezTo>
                    <a:pt x="2781" y="1451"/>
                    <a:pt x="2781" y="1451"/>
                    <a:pt x="2781" y="1451"/>
                  </a:cubicBezTo>
                  <a:cubicBezTo>
                    <a:pt x="3048" y="1451"/>
                    <a:pt x="3048" y="1451"/>
                    <a:pt x="3048" y="1451"/>
                  </a:cubicBezTo>
                  <a:cubicBezTo>
                    <a:pt x="3408" y="234"/>
                    <a:pt x="3408" y="234"/>
                    <a:pt x="3408" y="234"/>
                  </a:cubicBezTo>
                  <a:cubicBezTo>
                    <a:pt x="3482" y="1451"/>
                    <a:pt x="3482" y="1451"/>
                    <a:pt x="3482" y="1451"/>
                  </a:cubicBezTo>
                  <a:cubicBezTo>
                    <a:pt x="3758" y="1451"/>
                    <a:pt x="3758" y="1451"/>
                    <a:pt x="3758" y="1451"/>
                  </a:cubicBezTo>
                  <a:cubicBezTo>
                    <a:pt x="4544" y="234"/>
                    <a:pt x="4544" y="234"/>
                    <a:pt x="4544" y="234"/>
                  </a:cubicBezTo>
                  <a:cubicBezTo>
                    <a:pt x="4183" y="1451"/>
                    <a:pt x="4183" y="1451"/>
                    <a:pt x="4183" y="1451"/>
                  </a:cubicBezTo>
                  <a:cubicBezTo>
                    <a:pt x="4512" y="1451"/>
                    <a:pt x="4512" y="1451"/>
                    <a:pt x="4512" y="1451"/>
                  </a:cubicBezTo>
                  <a:lnTo>
                    <a:pt x="4866" y="30"/>
                  </a:lnTo>
                  <a:close/>
                  <a:moveTo>
                    <a:pt x="5792" y="0"/>
                  </a:moveTo>
                  <a:cubicBezTo>
                    <a:pt x="5506" y="0"/>
                    <a:pt x="5151" y="64"/>
                    <a:pt x="4947" y="735"/>
                  </a:cubicBezTo>
                  <a:cubicBezTo>
                    <a:pt x="4777" y="1296"/>
                    <a:pt x="5191" y="1487"/>
                    <a:pt x="5478" y="1487"/>
                  </a:cubicBezTo>
                  <a:cubicBezTo>
                    <a:pt x="5667" y="1487"/>
                    <a:pt x="5935" y="1455"/>
                    <a:pt x="6015" y="1424"/>
                  </a:cubicBezTo>
                  <a:cubicBezTo>
                    <a:pt x="6217" y="706"/>
                    <a:pt x="6217" y="706"/>
                    <a:pt x="6217" y="706"/>
                  </a:cubicBezTo>
                  <a:cubicBezTo>
                    <a:pt x="5614" y="706"/>
                    <a:pt x="5614" y="706"/>
                    <a:pt x="5614" y="706"/>
                  </a:cubicBezTo>
                  <a:cubicBezTo>
                    <a:pt x="5547" y="920"/>
                    <a:pt x="5547" y="920"/>
                    <a:pt x="5547" y="920"/>
                  </a:cubicBezTo>
                  <a:cubicBezTo>
                    <a:pt x="5865" y="920"/>
                    <a:pt x="5865" y="920"/>
                    <a:pt x="5865" y="920"/>
                  </a:cubicBezTo>
                  <a:cubicBezTo>
                    <a:pt x="5766" y="1232"/>
                    <a:pt x="5766" y="1232"/>
                    <a:pt x="5766" y="1232"/>
                  </a:cubicBezTo>
                  <a:cubicBezTo>
                    <a:pt x="5766" y="1232"/>
                    <a:pt x="5779" y="1281"/>
                    <a:pt x="5540" y="1282"/>
                  </a:cubicBezTo>
                  <a:cubicBezTo>
                    <a:pt x="5238" y="1283"/>
                    <a:pt x="5155" y="1072"/>
                    <a:pt x="5254" y="727"/>
                  </a:cubicBezTo>
                  <a:cubicBezTo>
                    <a:pt x="5346" y="407"/>
                    <a:pt x="5493" y="192"/>
                    <a:pt x="5764" y="205"/>
                  </a:cubicBezTo>
                  <a:cubicBezTo>
                    <a:pt x="5947" y="214"/>
                    <a:pt x="6052" y="282"/>
                    <a:pt x="6001" y="451"/>
                  </a:cubicBezTo>
                  <a:cubicBezTo>
                    <a:pt x="5998" y="463"/>
                    <a:pt x="5996" y="477"/>
                    <a:pt x="5991" y="487"/>
                  </a:cubicBezTo>
                  <a:cubicBezTo>
                    <a:pt x="6284" y="487"/>
                    <a:pt x="6284" y="487"/>
                    <a:pt x="6284" y="487"/>
                  </a:cubicBezTo>
                  <a:cubicBezTo>
                    <a:pt x="6358" y="270"/>
                    <a:pt x="6210" y="0"/>
                    <a:pt x="5792" y="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gray">
            <a:xfrm>
              <a:off x="175518" y="0"/>
              <a:ext cx="963613" cy="695325"/>
            </a:xfrm>
            <a:custGeom>
              <a:avLst/>
              <a:gdLst/>
              <a:ahLst/>
              <a:cxnLst>
                <a:cxn ang="0">
                  <a:pos x="607" y="136"/>
                </a:cxn>
                <a:cxn ang="0">
                  <a:pos x="511" y="136"/>
                </a:cxn>
                <a:cxn ang="0">
                  <a:pos x="511" y="0"/>
                </a:cxn>
                <a:cxn ang="0">
                  <a:pos x="607" y="0"/>
                </a:cxn>
                <a:cxn ang="0">
                  <a:pos x="607" y="136"/>
                </a:cxn>
                <a:cxn ang="0">
                  <a:pos x="607" y="302"/>
                </a:cxn>
                <a:cxn ang="0">
                  <a:pos x="511" y="302"/>
                </a:cxn>
                <a:cxn ang="0">
                  <a:pos x="511" y="438"/>
                </a:cxn>
                <a:cxn ang="0">
                  <a:pos x="607" y="438"/>
                </a:cxn>
                <a:cxn ang="0">
                  <a:pos x="607" y="302"/>
                </a:cxn>
                <a:cxn ang="0">
                  <a:pos x="96" y="0"/>
                </a:cxn>
                <a:cxn ang="0">
                  <a:pos x="0" y="0"/>
                </a:cxn>
                <a:cxn ang="0">
                  <a:pos x="0" y="136"/>
                </a:cxn>
                <a:cxn ang="0">
                  <a:pos x="96" y="136"/>
                </a:cxn>
                <a:cxn ang="0">
                  <a:pos x="96" y="0"/>
                </a:cxn>
                <a:cxn ang="0">
                  <a:pos x="96" y="302"/>
                </a:cxn>
                <a:cxn ang="0">
                  <a:pos x="0" y="302"/>
                </a:cxn>
                <a:cxn ang="0">
                  <a:pos x="0" y="438"/>
                </a:cxn>
                <a:cxn ang="0">
                  <a:pos x="96" y="438"/>
                </a:cxn>
                <a:cxn ang="0">
                  <a:pos x="96" y="302"/>
                </a:cxn>
              </a:cxnLst>
              <a:rect l="0" t="0" r="r" b="b"/>
              <a:pathLst>
                <a:path w="607" h="438">
                  <a:moveTo>
                    <a:pt x="607" y="136"/>
                  </a:moveTo>
                  <a:lnTo>
                    <a:pt x="511" y="136"/>
                  </a:lnTo>
                  <a:lnTo>
                    <a:pt x="511" y="0"/>
                  </a:lnTo>
                  <a:lnTo>
                    <a:pt x="607" y="0"/>
                  </a:lnTo>
                  <a:lnTo>
                    <a:pt x="607" y="136"/>
                  </a:lnTo>
                  <a:close/>
                  <a:moveTo>
                    <a:pt x="607" y="302"/>
                  </a:moveTo>
                  <a:lnTo>
                    <a:pt x="511" y="302"/>
                  </a:lnTo>
                  <a:lnTo>
                    <a:pt x="511" y="438"/>
                  </a:lnTo>
                  <a:lnTo>
                    <a:pt x="607" y="438"/>
                  </a:lnTo>
                  <a:lnTo>
                    <a:pt x="607" y="302"/>
                  </a:lnTo>
                  <a:close/>
                  <a:moveTo>
                    <a:pt x="96" y="0"/>
                  </a:moveTo>
                  <a:lnTo>
                    <a:pt x="0" y="0"/>
                  </a:lnTo>
                  <a:lnTo>
                    <a:pt x="0" y="136"/>
                  </a:lnTo>
                  <a:lnTo>
                    <a:pt x="96" y="136"/>
                  </a:lnTo>
                  <a:lnTo>
                    <a:pt x="96" y="0"/>
                  </a:lnTo>
                  <a:close/>
                  <a:moveTo>
                    <a:pt x="96" y="302"/>
                  </a:moveTo>
                  <a:lnTo>
                    <a:pt x="0" y="302"/>
                  </a:lnTo>
                  <a:lnTo>
                    <a:pt x="0" y="438"/>
                  </a:lnTo>
                  <a:lnTo>
                    <a:pt x="96" y="438"/>
                  </a:lnTo>
                  <a:lnTo>
                    <a:pt x="96" y="30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22" name="Text Placeholder 4"/>
          <p:cNvSpPr>
            <a:spLocks noGrp="1"/>
          </p:cNvSpPr>
          <p:nvPr>
            <p:ph type="body" sz="quarter" idx="15"/>
          </p:nvPr>
        </p:nvSpPr>
        <p:spPr bwMode="gray">
          <a:xfrm>
            <a:off x="2289175" y="6309320"/>
            <a:ext cx="1727200" cy="43204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400" b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5pPr>
            <a:lvl6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273051" y="1557338"/>
            <a:ext cx="4607941" cy="4535487"/>
          </a:xfrm>
        </p:spPr>
        <p:txBody>
          <a:bodyPr/>
          <a:lstStyle>
            <a:lvl1pPr>
              <a:tabLst>
                <a:tab pos="4572000" algn="r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tabLst>
                <a:tab pos="4572000" algn="r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buClrTx/>
              <a:tabLst>
                <a:tab pos="4572000" algn="r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buClrTx/>
              <a:tabLst>
                <a:tab pos="4572000" algn="r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buClrTx/>
              <a:tabLst>
                <a:tab pos="4572000" algn="r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13"/>
          </p:nvPr>
        </p:nvSpPr>
        <p:spPr bwMode="gray">
          <a:xfrm>
            <a:off x="3103290" y="548680"/>
            <a:ext cx="1849710" cy="50482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5pPr>
            <a:lvl6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2"/>
          </p:nvPr>
        </p:nvSpPr>
        <p:spPr bwMode="gray">
          <a:xfrm>
            <a:off x="1136576" y="548680"/>
            <a:ext cx="1800200" cy="50482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5pPr>
            <a:lvl6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6"/>
          </p:nvPr>
        </p:nvSpPr>
        <p:spPr bwMode="gray">
          <a:xfrm>
            <a:off x="5025009" y="1557338"/>
            <a:ext cx="4607941" cy="4535487"/>
          </a:xfrm>
        </p:spPr>
        <p:txBody>
          <a:bodyPr/>
          <a:lstStyle>
            <a:lvl1pPr>
              <a:tabLst>
                <a:tab pos="4572000" algn="r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tabLst>
                <a:tab pos="4572000" algn="r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buClrTx/>
              <a:tabLst>
                <a:tab pos="4572000" algn="r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buClrTx/>
              <a:tabLst>
                <a:tab pos="4572000" algn="r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buClrTx/>
              <a:tabLst>
                <a:tab pos="4572000" algn="r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5348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3" descr="C:\Users\etkachenko\Documents\KPMG Projects\Strategy group\1. Support\Covers for presentation\Man making calculations on the paper.jp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75" y="0"/>
            <a:ext cx="9899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41"/>
          <p:cNvSpPr>
            <a:spLocks/>
          </p:cNvSpPr>
          <p:nvPr userDrawn="1"/>
        </p:nvSpPr>
        <p:spPr bwMode="gray">
          <a:xfrm>
            <a:off x="0" y="0"/>
            <a:ext cx="5224463" cy="5591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22"/>
              </a:cxn>
              <a:cxn ang="0">
                <a:pos x="2247" y="3522"/>
              </a:cxn>
              <a:cxn ang="0">
                <a:pos x="3291" y="0"/>
              </a:cxn>
              <a:cxn ang="0">
                <a:pos x="0" y="0"/>
              </a:cxn>
            </a:cxnLst>
            <a:rect l="0" t="0" r="r" b="b"/>
            <a:pathLst>
              <a:path w="3291" h="3522">
                <a:moveTo>
                  <a:pt x="0" y="0"/>
                </a:moveTo>
                <a:lnTo>
                  <a:pt x="0" y="3522"/>
                </a:lnTo>
                <a:lnTo>
                  <a:pt x="2247" y="3522"/>
                </a:lnTo>
                <a:lnTo>
                  <a:pt x="3291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grpSp>
        <p:nvGrpSpPr>
          <p:cNvPr id="7" name="Group 19"/>
          <p:cNvGrpSpPr>
            <a:grpSpLocks/>
          </p:cNvGrpSpPr>
          <p:nvPr userDrawn="1"/>
        </p:nvGrpSpPr>
        <p:grpSpPr bwMode="auto">
          <a:xfrm>
            <a:off x="128588" y="0"/>
            <a:ext cx="2735262" cy="1530350"/>
            <a:chOff x="68" y="0"/>
            <a:chExt cx="1723" cy="964"/>
          </a:xfrm>
        </p:grpSpPr>
        <p:sp>
          <p:nvSpPr>
            <p:cNvPr id="8" name="Freeform 8"/>
            <p:cNvSpPr>
              <a:spLocks noEditPoints="1"/>
            </p:cNvSpPr>
            <p:nvPr userDrawn="1"/>
          </p:nvSpPr>
          <p:spPr bwMode="gray">
            <a:xfrm>
              <a:off x="199" y="248"/>
              <a:ext cx="1423" cy="489"/>
            </a:xfrm>
            <a:custGeom>
              <a:avLst/>
              <a:gdLst>
                <a:gd name="T0" fmla="*/ 1974 w 4103"/>
                <a:gd name="T1" fmla="*/ 485 h 1409"/>
                <a:gd name="T2" fmla="*/ 2267 w 4103"/>
                <a:gd name="T3" fmla="*/ 697 h 1409"/>
                <a:gd name="T4" fmla="*/ 1655 w 4103"/>
                <a:gd name="T5" fmla="*/ 656 h 1409"/>
                <a:gd name="T6" fmla="*/ 1718 w 4103"/>
                <a:gd name="T7" fmla="*/ 424 h 1409"/>
                <a:gd name="T8" fmla="*/ 970 w 4103"/>
                <a:gd name="T9" fmla="*/ 697 h 1409"/>
                <a:gd name="T10" fmla="*/ 1169 w 4103"/>
                <a:gd name="T11" fmla="*/ 416 h 1409"/>
                <a:gd name="T12" fmla="*/ 719 w 4103"/>
                <a:gd name="T13" fmla="*/ 631 h 1409"/>
                <a:gd name="T14" fmla="*/ 751 w 4103"/>
                <a:gd name="T15" fmla="*/ 630 h 1409"/>
                <a:gd name="T16" fmla="*/ 202 w 4103"/>
                <a:gd name="T17" fmla="*/ 618 h 1409"/>
                <a:gd name="T18" fmla="*/ 180 w 4103"/>
                <a:gd name="T19" fmla="*/ 697 h 1409"/>
                <a:gd name="T20" fmla="*/ 1187 w 4103"/>
                <a:gd name="T21" fmla="*/ 416 h 1409"/>
                <a:gd name="T22" fmla="*/ 115 w 4103"/>
                <a:gd name="T23" fmla="*/ 906 h 1409"/>
                <a:gd name="T24" fmla="*/ 661 w 4103"/>
                <a:gd name="T25" fmla="*/ 715 h 1409"/>
                <a:gd name="T26" fmla="*/ 1145 w 4103"/>
                <a:gd name="T27" fmla="*/ 715 h 1409"/>
                <a:gd name="T28" fmla="*/ 1697 w 4103"/>
                <a:gd name="T29" fmla="*/ 863 h 1409"/>
                <a:gd name="T30" fmla="*/ 203 w 4103"/>
                <a:gd name="T31" fmla="*/ 1286 h 1409"/>
                <a:gd name="T32" fmla="*/ 250 w 4103"/>
                <a:gd name="T33" fmla="*/ 1328 h 1409"/>
                <a:gd name="T34" fmla="*/ 556 w 4103"/>
                <a:gd name="T35" fmla="*/ 1196 h 1409"/>
                <a:gd name="T36" fmla="*/ 340 w 4103"/>
                <a:gd name="T37" fmla="*/ 1196 h 1409"/>
                <a:gd name="T38" fmla="*/ 408 w 4103"/>
                <a:gd name="T39" fmla="*/ 1225 h 1409"/>
                <a:gd name="T40" fmla="*/ 514 w 4103"/>
                <a:gd name="T41" fmla="*/ 1225 h 1409"/>
                <a:gd name="T42" fmla="*/ 631 w 4103"/>
                <a:gd name="T43" fmla="*/ 1168 h 1409"/>
                <a:gd name="T44" fmla="*/ 794 w 4103"/>
                <a:gd name="T45" fmla="*/ 1220 h 1409"/>
                <a:gd name="T46" fmla="*/ 672 w 4103"/>
                <a:gd name="T47" fmla="*/ 1348 h 1409"/>
                <a:gd name="T48" fmla="*/ 847 w 4103"/>
                <a:gd name="T49" fmla="*/ 1359 h 1409"/>
                <a:gd name="T50" fmla="*/ 943 w 4103"/>
                <a:gd name="T51" fmla="*/ 1196 h 1409"/>
                <a:gd name="T52" fmla="*/ 1129 w 4103"/>
                <a:gd name="T53" fmla="*/ 1351 h 1409"/>
                <a:gd name="T54" fmla="*/ 1198 w 4103"/>
                <a:gd name="T55" fmla="*/ 1196 h 1409"/>
                <a:gd name="T56" fmla="*/ 1280 w 4103"/>
                <a:gd name="T57" fmla="*/ 1129 h 1409"/>
                <a:gd name="T58" fmla="*/ 1253 w 4103"/>
                <a:gd name="T59" fmla="*/ 1254 h 1409"/>
                <a:gd name="T60" fmla="*/ 1489 w 4103"/>
                <a:gd name="T61" fmla="*/ 1194 h 1409"/>
                <a:gd name="T62" fmla="*/ 1546 w 4103"/>
                <a:gd name="T63" fmla="*/ 1353 h 1409"/>
                <a:gd name="T64" fmla="*/ 1714 w 4103"/>
                <a:gd name="T65" fmla="*/ 1286 h 1409"/>
                <a:gd name="T66" fmla="*/ 1761 w 4103"/>
                <a:gd name="T67" fmla="*/ 1328 h 1409"/>
                <a:gd name="T68" fmla="*/ 1976 w 4103"/>
                <a:gd name="T69" fmla="*/ 1346 h 1409"/>
                <a:gd name="T70" fmla="*/ 1842 w 4103"/>
                <a:gd name="T71" fmla="*/ 1270 h 1409"/>
                <a:gd name="T72" fmla="*/ 1887 w 4103"/>
                <a:gd name="T73" fmla="*/ 1270 h 1409"/>
                <a:gd name="T74" fmla="*/ 2110 w 4103"/>
                <a:gd name="T75" fmla="*/ 1348 h 1409"/>
                <a:gd name="T76" fmla="*/ 87 w 4103"/>
                <a:gd name="T77" fmla="*/ 1221 h 1409"/>
                <a:gd name="T78" fmla="*/ 5 w 4103"/>
                <a:gd name="T79" fmla="*/ 1271 h 1409"/>
                <a:gd name="T80" fmla="*/ 2343 w 4103"/>
                <a:gd name="T81" fmla="*/ 1322 h 1409"/>
                <a:gd name="T82" fmla="*/ 2378 w 4103"/>
                <a:gd name="T83" fmla="*/ 1249 h 1409"/>
                <a:gd name="T84" fmla="*/ 2528 w 4103"/>
                <a:gd name="T85" fmla="*/ 1221 h 1409"/>
                <a:gd name="T86" fmla="*/ 2832 w 4103"/>
                <a:gd name="T87" fmla="*/ 1192 h 1409"/>
                <a:gd name="T88" fmla="*/ 2709 w 4103"/>
                <a:gd name="T89" fmla="*/ 1348 h 1409"/>
                <a:gd name="T90" fmla="*/ 2963 w 4103"/>
                <a:gd name="T91" fmla="*/ 1216 h 1409"/>
                <a:gd name="T92" fmla="*/ 2966 w 4103"/>
                <a:gd name="T93" fmla="*/ 1195 h 1409"/>
                <a:gd name="T94" fmla="*/ 3072 w 4103"/>
                <a:gd name="T95" fmla="*/ 1348 h 1409"/>
                <a:gd name="T96" fmla="*/ 3168 w 4103"/>
                <a:gd name="T97" fmla="*/ 1335 h 1409"/>
                <a:gd name="T98" fmla="*/ 3246 w 4103"/>
                <a:gd name="T99" fmla="*/ 1220 h 1409"/>
                <a:gd name="T100" fmla="*/ 3457 w 4103"/>
                <a:gd name="T101" fmla="*/ 1348 h 1409"/>
                <a:gd name="T102" fmla="*/ 3509 w 4103"/>
                <a:gd name="T103" fmla="*/ 1194 h 1409"/>
                <a:gd name="T104" fmla="*/ 3513 w 4103"/>
                <a:gd name="T105" fmla="*/ 1168 h 1409"/>
                <a:gd name="T106" fmla="*/ 3601 w 4103"/>
                <a:gd name="T107" fmla="*/ 1196 h 1409"/>
                <a:gd name="T108" fmla="*/ 3656 w 4103"/>
                <a:gd name="T109" fmla="*/ 1317 h 1409"/>
                <a:gd name="T110" fmla="*/ 3687 w 4103"/>
                <a:gd name="T111" fmla="*/ 1406 h 1409"/>
                <a:gd name="T112" fmla="*/ 3987 w 4103"/>
                <a:gd name="T113" fmla="*/ 1145 h 1409"/>
                <a:gd name="T114" fmla="*/ 4072 w 4103"/>
                <a:gd name="T115" fmla="*/ 1129 h 1409"/>
                <a:gd name="T116" fmla="*/ 3978 w 4103"/>
                <a:gd name="T117" fmla="*/ 1225 h 14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103"/>
                <a:gd name="T178" fmla="*/ 0 h 1409"/>
                <a:gd name="T179" fmla="*/ 4103 w 4103"/>
                <a:gd name="T180" fmla="*/ 1409 h 14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103" h="1409">
                  <a:moveTo>
                    <a:pt x="2267" y="697"/>
                  </a:moveTo>
                  <a:cubicBezTo>
                    <a:pt x="2149" y="697"/>
                    <a:pt x="2149" y="697"/>
                    <a:pt x="2149" y="697"/>
                  </a:cubicBezTo>
                  <a:cubicBezTo>
                    <a:pt x="2168" y="619"/>
                    <a:pt x="2168" y="619"/>
                    <a:pt x="2168" y="619"/>
                  </a:cubicBezTo>
                  <a:cubicBezTo>
                    <a:pt x="1930" y="619"/>
                    <a:pt x="1930" y="619"/>
                    <a:pt x="1930" y="619"/>
                  </a:cubicBezTo>
                  <a:cubicBezTo>
                    <a:pt x="1911" y="697"/>
                    <a:pt x="1911" y="697"/>
                    <a:pt x="1911" y="697"/>
                  </a:cubicBezTo>
                  <a:cubicBezTo>
                    <a:pt x="1796" y="697"/>
                    <a:pt x="1796" y="697"/>
                    <a:pt x="1796" y="697"/>
                  </a:cubicBezTo>
                  <a:cubicBezTo>
                    <a:pt x="1796" y="681"/>
                    <a:pt x="1796" y="681"/>
                    <a:pt x="1796" y="681"/>
                  </a:cubicBezTo>
                  <a:cubicBezTo>
                    <a:pt x="1798" y="672"/>
                    <a:pt x="1799" y="663"/>
                    <a:pt x="1802" y="653"/>
                  </a:cubicBezTo>
                  <a:cubicBezTo>
                    <a:pt x="1823" y="569"/>
                    <a:pt x="1878" y="485"/>
                    <a:pt x="1974" y="485"/>
                  </a:cubicBezTo>
                  <a:cubicBezTo>
                    <a:pt x="2012" y="485"/>
                    <a:pt x="2050" y="499"/>
                    <a:pt x="2045" y="552"/>
                  </a:cubicBezTo>
                  <a:cubicBezTo>
                    <a:pt x="2186" y="552"/>
                    <a:pt x="2186" y="552"/>
                    <a:pt x="2186" y="552"/>
                  </a:cubicBezTo>
                  <a:cubicBezTo>
                    <a:pt x="2192" y="527"/>
                    <a:pt x="2201" y="486"/>
                    <a:pt x="2174" y="447"/>
                  </a:cubicBezTo>
                  <a:cubicBezTo>
                    <a:pt x="2145" y="406"/>
                    <a:pt x="2084" y="389"/>
                    <a:pt x="2005" y="389"/>
                  </a:cubicBezTo>
                  <a:cubicBezTo>
                    <a:pt x="1949" y="389"/>
                    <a:pt x="1867" y="398"/>
                    <a:pt x="1796" y="444"/>
                  </a:cubicBezTo>
                  <a:cubicBezTo>
                    <a:pt x="1796" y="18"/>
                    <a:pt x="1796" y="18"/>
                    <a:pt x="1796" y="18"/>
                  </a:cubicBezTo>
                  <a:cubicBezTo>
                    <a:pt x="2267" y="18"/>
                    <a:pt x="2267" y="18"/>
                    <a:pt x="2267" y="18"/>
                  </a:cubicBezTo>
                  <a:cubicBezTo>
                    <a:pt x="2267" y="697"/>
                    <a:pt x="2267" y="697"/>
                    <a:pt x="2267" y="697"/>
                  </a:cubicBezTo>
                  <a:cubicBezTo>
                    <a:pt x="2267" y="697"/>
                    <a:pt x="2267" y="697"/>
                    <a:pt x="2267" y="697"/>
                  </a:cubicBezTo>
                  <a:close/>
                  <a:moveTo>
                    <a:pt x="1989" y="812"/>
                  </a:moveTo>
                  <a:cubicBezTo>
                    <a:pt x="1962" y="817"/>
                    <a:pt x="1936" y="820"/>
                    <a:pt x="1910" y="820"/>
                  </a:cubicBezTo>
                  <a:cubicBezTo>
                    <a:pt x="1842" y="820"/>
                    <a:pt x="1795" y="788"/>
                    <a:pt x="1794" y="715"/>
                  </a:cubicBezTo>
                  <a:cubicBezTo>
                    <a:pt x="2014" y="715"/>
                    <a:pt x="2014" y="715"/>
                    <a:pt x="2014" y="715"/>
                  </a:cubicBezTo>
                  <a:cubicBezTo>
                    <a:pt x="1989" y="812"/>
                    <a:pt x="1989" y="812"/>
                    <a:pt x="1989" y="812"/>
                  </a:cubicBezTo>
                  <a:cubicBezTo>
                    <a:pt x="1989" y="812"/>
                    <a:pt x="1989" y="812"/>
                    <a:pt x="1989" y="812"/>
                  </a:cubicBezTo>
                  <a:close/>
                  <a:moveTo>
                    <a:pt x="1718" y="424"/>
                  </a:moveTo>
                  <a:cubicBezTo>
                    <a:pt x="1718" y="521"/>
                    <a:pt x="1718" y="521"/>
                    <a:pt x="1718" y="521"/>
                  </a:cubicBezTo>
                  <a:cubicBezTo>
                    <a:pt x="1685" y="567"/>
                    <a:pt x="1665" y="616"/>
                    <a:pt x="1655" y="656"/>
                  </a:cubicBezTo>
                  <a:cubicBezTo>
                    <a:pt x="1651" y="670"/>
                    <a:pt x="1649" y="684"/>
                    <a:pt x="1648" y="697"/>
                  </a:cubicBezTo>
                  <a:cubicBezTo>
                    <a:pt x="1578" y="697"/>
                    <a:pt x="1578" y="697"/>
                    <a:pt x="1578" y="697"/>
                  </a:cubicBezTo>
                  <a:cubicBezTo>
                    <a:pt x="1637" y="417"/>
                    <a:pt x="1637" y="417"/>
                    <a:pt x="1637" y="417"/>
                  </a:cubicBezTo>
                  <a:cubicBezTo>
                    <a:pt x="1438" y="416"/>
                    <a:pt x="1438" y="416"/>
                    <a:pt x="1438" y="416"/>
                  </a:cubicBezTo>
                  <a:cubicBezTo>
                    <a:pt x="1260" y="697"/>
                    <a:pt x="1260" y="697"/>
                    <a:pt x="1260" y="697"/>
                  </a:cubicBezTo>
                  <a:cubicBezTo>
                    <a:pt x="1247" y="697"/>
                    <a:pt x="1247" y="697"/>
                    <a:pt x="1247" y="697"/>
                  </a:cubicBezTo>
                  <a:cubicBezTo>
                    <a:pt x="1247" y="18"/>
                    <a:pt x="1247" y="18"/>
                    <a:pt x="1247" y="18"/>
                  </a:cubicBezTo>
                  <a:cubicBezTo>
                    <a:pt x="1718" y="18"/>
                    <a:pt x="1718" y="18"/>
                    <a:pt x="1718" y="18"/>
                  </a:cubicBezTo>
                  <a:cubicBezTo>
                    <a:pt x="1718" y="424"/>
                    <a:pt x="1718" y="424"/>
                    <a:pt x="1718" y="424"/>
                  </a:cubicBezTo>
                  <a:cubicBezTo>
                    <a:pt x="1718" y="424"/>
                    <a:pt x="1718" y="424"/>
                    <a:pt x="1718" y="424"/>
                  </a:cubicBezTo>
                  <a:close/>
                  <a:moveTo>
                    <a:pt x="1455" y="697"/>
                  </a:moveTo>
                  <a:cubicBezTo>
                    <a:pt x="1384" y="697"/>
                    <a:pt x="1384" y="697"/>
                    <a:pt x="1384" y="697"/>
                  </a:cubicBezTo>
                  <a:cubicBezTo>
                    <a:pt x="1491" y="529"/>
                    <a:pt x="1491" y="529"/>
                    <a:pt x="1491" y="529"/>
                  </a:cubicBezTo>
                  <a:cubicBezTo>
                    <a:pt x="1455" y="697"/>
                    <a:pt x="1455" y="697"/>
                    <a:pt x="1455" y="697"/>
                  </a:cubicBezTo>
                  <a:cubicBezTo>
                    <a:pt x="1455" y="697"/>
                    <a:pt x="1455" y="697"/>
                    <a:pt x="1455" y="697"/>
                  </a:cubicBezTo>
                  <a:close/>
                  <a:moveTo>
                    <a:pt x="1169" y="416"/>
                  </a:moveTo>
                  <a:cubicBezTo>
                    <a:pt x="1051" y="416"/>
                    <a:pt x="1051" y="416"/>
                    <a:pt x="1051" y="416"/>
                  </a:cubicBezTo>
                  <a:cubicBezTo>
                    <a:pt x="970" y="697"/>
                    <a:pt x="970" y="697"/>
                    <a:pt x="970" y="697"/>
                  </a:cubicBezTo>
                  <a:cubicBezTo>
                    <a:pt x="845" y="697"/>
                    <a:pt x="845" y="697"/>
                    <a:pt x="845" y="697"/>
                  </a:cubicBezTo>
                  <a:cubicBezTo>
                    <a:pt x="909" y="674"/>
                    <a:pt x="948" y="629"/>
                    <a:pt x="960" y="562"/>
                  </a:cubicBezTo>
                  <a:cubicBezTo>
                    <a:pt x="970" y="510"/>
                    <a:pt x="965" y="476"/>
                    <a:pt x="944" y="451"/>
                  </a:cubicBezTo>
                  <a:cubicBezTo>
                    <a:pt x="912" y="413"/>
                    <a:pt x="848" y="416"/>
                    <a:pt x="792" y="416"/>
                  </a:cubicBezTo>
                  <a:cubicBezTo>
                    <a:pt x="782" y="416"/>
                    <a:pt x="698" y="416"/>
                    <a:pt x="698" y="416"/>
                  </a:cubicBezTo>
                  <a:cubicBezTo>
                    <a:pt x="698" y="18"/>
                    <a:pt x="698" y="18"/>
                    <a:pt x="698" y="18"/>
                  </a:cubicBezTo>
                  <a:cubicBezTo>
                    <a:pt x="1169" y="18"/>
                    <a:pt x="1169" y="18"/>
                    <a:pt x="1169" y="18"/>
                  </a:cubicBezTo>
                  <a:cubicBezTo>
                    <a:pt x="1169" y="416"/>
                    <a:pt x="1169" y="416"/>
                    <a:pt x="1169" y="416"/>
                  </a:cubicBezTo>
                  <a:cubicBezTo>
                    <a:pt x="1169" y="416"/>
                    <a:pt x="1169" y="416"/>
                    <a:pt x="1169" y="416"/>
                  </a:cubicBezTo>
                  <a:close/>
                  <a:moveTo>
                    <a:pt x="1094" y="697"/>
                  </a:moveTo>
                  <a:cubicBezTo>
                    <a:pt x="1143" y="521"/>
                    <a:pt x="1143" y="521"/>
                    <a:pt x="1143" y="521"/>
                  </a:cubicBezTo>
                  <a:cubicBezTo>
                    <a:pt x="1145" y="697"/>
                    <a:pt x="1145" y="697"/>
                    <a:pt x="1145" y="697"/>
                  </a:cubicBezTo>
                  <a:cubicBezTo>
                    <a:pt x="1094" y="697"/>
                    <a:pt x="1094" y="697"/>
                    <a:pt x="1094" y="697"/>
                  </a:cubicBezTo>
                  <a:cubicBezTo>
                    <a:pt x="1094" y="697"/>
                    <a:pt x="1094" y="697"/>
                    <a:pt x="1094" y="697"/>
                  </a:cubicBezTo>
                  <a:close/>
                  <a:moveTo>
                    <a:pt x="751" y="630"/>
                  </a:moveTo>
                  <a:cubicBezTo>
                    <a:pt x="751" y="630"/>
                    <a:pt x="751" y="630"/>
                    <a:pt x="751" y="630"/>
                  </a:cubicBezTo>
                  <a:cubicBezTo>
                    <a:pt x="746" y="630"/>
                    <a:pt x="741" y="631"/>
                    <a:pt x="736" y="631"/>
                  </a:cubicBezTo>
                  <a:cubicBezTo>
                    <a:pt x="729" y="631"/>
                    <a:pt x="724" y="631"/>
                    <a:pt x="719" y="631"/>
                  </a:cubicBezTo>
                  <a:cubicBezTo>
                    <a:pt x="689" y="631"/>
                    <a:pt x="689" y="631"/>
                    <a:pt x="689" y="631"/>
                  </a:cubicBezTo>
                  <a:cubicBezTo>
                    <a:pt x="703" y="579"/>
                    <a:pt x="703" y="579"/>
                    <a:pt x="703" y="579"/>
                  </a:cubicBezTo>
                  <a:cubicBezTo>
                    <a:pt x="709" y="554"/>
                    <a:pt x="709" y="554"/>
                    <a:pt x="709" y="554"/>
                  </a:cubicBezTo>
                  <a:cubicBezTo>
                    <a:pt x="725" y="494"/>
                    <a:pt x="725" y="494"/>
                    <a:pt x="725" y="494"/>
                  </a:cubicBezTo>
                  <a:cubicBezTo>
                    <a:pt x="732" y="494"/>
                    <a:pt x="739" y="494"/>
                    <a:pt x="746" y="494"/>
                  </a:cubicBezTo>
                  <a:cubicBezTo>
                    <a:pt x="769" y="494"/>
                    <a:pt x="769" y="494"/>
                    <a:pt x="769" y="494"/>
                  </a:cubicBezTo>
                  <a:cubicBezTo>
                    <a:pt x="809" y="494"/>
                    <a:pt x="834" y="496"/>
                    <a:pt x="843" y="509"/>
                  </a:cubicBezTo>
                  <a:cubicBezTo>
                    <a:pt x="850" y="518"/>
                    <a:pt x="849" y="535"/>
                    <a:pt x="841" y="560"/>
                  </a:cubicBezTo>
                  <a:cubicBezTo>
                    <a:pt x="827" y="603"/>
                    <a:pt x="809" y="626"/>
                    <a:pt x="751" y="630"/>
                  </a:cubicBezTo>
                  <a:moveTo>
                    <a:pt x="620" y="441"/>
                  </a:moveTo>
                  <a:cubicBezTo>
                    <a:pt x="613" y="465"/>
                    <a:pt x="613" y="465"/>
                    <a:pt x="613" y="465"/>
                  </a:cubicBezTo>
                  <a:cubicBezTo>
                    <a:pt x="545" y="689"/>
                    <a:pt x="545" y="689"/>
                    <a:pt x="545" y="689"/>
                  </a:cubicBezTo>
                  <a:cubicBezTo>
                    <a:pt x="542" y="697"/>
                    <a:pt x="542" y="697"/>
                    <a:pt x="542" y="697"/>
                  </a:cubicBezTo>
                  <a:cubicBezTo>
                    <a:pt x="321" y="697"/>
                    <a:pt x="321" y="697"/>
                    <a:pt x="321" y="697"/>
                  </a:cubicBezTo>
                  <a:cubicBezTo>
                    <a:pt x="303" y="661"/>
                    <a:pt x="303" y="661"/>
                    <a:pt x="303" y="661"/>
                  </a:cubicBezTo>
                  <a:cubicBezTo>
                    <a:pt x="542" y="417"/>
                    <a:pt x="542" y="417"/>
                    <a:pt x="542" y="417"/>
                  </a:cubicBezTo>
                  <a:cubicBezTo>
                    <a:pt x="389" y="417"/>
                    <a:pt x="389" y="417"/>
                    <a:pt x="389" y="417"/>
                  </a:cubicBezTo>
                  <a:cubicBezTo>
                    <a:pt x="202" y="618"/>
                    <a:pt x="202" y="618"/>
                    <a:pt x="202" y="618"/>
                  </a:cubicBezTo>
                  <a:cubicBezTo>
                    <a:pt x="262" y="417"/>
                    <a:pt x="262" y="417"/>
                    <a:pt x="262" y="417"/>
                  </a:cubicBezTo>
                  <a:cubicBezTo>
                    <a:pt x="149" y="417"/>
                    <a:pt x="149" y="417"/>
                    <a:pt x="149" y="417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620" y="18"/>
                    <a:pt x="620" y="18"/>
                    <a:pt x="620" y="18"/>
                  </a:cubicBezTo>
                  <a:cubicBezTo>
                    <a:pt x="620" y="441"/>
                    <a:pt x="620" y="441"/>
                    <a:pt x="620" y="441"/>
                  </a:cubicBezTo>
                  <a:cubicBezTo>
                    <a:pt x="620" y="441"/>
                    <a:pt x="620" y="441"/>
                    <a:pt x="620" y="441"/>
                  </a:cubicBezTo>
                  <a:close/>
                  <a:moveTo>
                    <a:pt x="178" y="697"/>
                  </a:moveTo>
                  <a:cubicBezTo>
                    <a:pt x="179" y="695"/>
                    <a:pt x="179" y="695"/>
                    <a:pt x="179" y="695"/>
                  </a:cubicBezTo>
                  <a:cubicBezTo>
                    <a:pt x="180" y="697"/>
                    <a:pt x="180" y="697"/>
                    <a:pt x="180" y="697"/>
                  </a:cubicBezTo>
                  <a:cubicBezTo>
                    <a:pt x="178" y="697"/>
                    <a:pt x="178" y="697"/>
                    <a:pt x="178" y="697"/>
                  </a:cubicBezTo>
                  <a:cubicBezTo>
                    <a:pt x="178" y="697"/>
                    <a:pt x="178" y="697"/>
                    <a:pt x="178" y="697"/>
                  </a:cubicBezTo>
                  <a:close/>
                  <a:moveTo>
                    <a:pt x="1778" y="0"/>
                  </a:moveTo>
                  <a:cubicBezTo>
                    <a:pt x="1778" y="457"/>
                    <a:pt x="1778" y="457"/>
                    <a:pt x="1778" y="457"/>
                  </a:cubicBezTo>
                  <a:cubicBezTo>
                    <a:pt x="1763" y="469"/>
                    <a:pt x="1749" y="483"/>
                    <a:pt x="1736" y="498"/>
                  </a:cubicBezTo>
                  <a:cubicBezTo>
                    <a:pt x="1736" y="0"/>
                    <a:pt x="1736" y="0"/>
                    <a:pt x="1736" y="0"/>
                  </a:cubicBezTo>
                  <a:cubicBezTo>
                    <a:pt x="1229" y="0"/>
                    <a:pt x="1229" y="0"/>
                    <a:pt x="1229" y="0"/>
                  </a:cubicBezTo>
                  <a:cubicBezTo>
                    <a:pt x="1229" y="416"/>
                    <a:pt x="1229" y="416"/>
                    <a:pt x="1229" y="416"/>
                  </a:cubicBezTo>
                  <a:cubicBezTo>
                    <a:pt x="1187" y="416"/>
                    <a:pt x="1187" y="416"/>
                    <a:pt x="1187" y="416"/>
                  </a:cubicBezTo>
                  <a:cubicBezTo>
                    <a:pt x="1187" y="0"/>
                    <a:pt x="1187" y="0"/>
                    <a:pt x="1187" y="0"/>
                  </a:cubicBezTo>
                  <a:cubicBezTo>
                    <a:pt x="680" y="0"/>
                    <a:pt x="680" y="0"/>
                    <a:pt x="680" y="0"/>
                  </a:cubicBezTo>
                  <a:cubicBezTo>
                    <a:pt x="680" y="417"/>
                    <a:pt x="680" y="417"/>
                    <a:pt x="680" y="417"/>
                  </a:cubicBezTo>
                  <a:cubicBezTo>
                    <a:pt x="638" y="417"/>
                    <a:pt x="638" y="417"/>
                    <a:pt x="638" y="417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475"/>
                    <a:pt x="131" y="475"/>
                    <a:pt x="131" y="475"/>
                  </a:cubicBezTo>
                  <a:cubicBezTo>
                    <a:pt x="2" y="906"/>
                    <a:pt x="2" y="906"/>
                    <a:pt x="2" y="906"/>
                  </a:cubicBezTo>
                  <a:cubicBezTo>
                    <a:pt x="115" y="906"/>
                    <a:pt x="115" y="906"/>
                    <a:pt x="115" y="906"/>
                  </a:cubicBezTo>
                  <a:cubicBezTo>
                    <a:pt x="173" y="715"/>
                    <a:pt x="173" y="715"/>
                    <a:pt x="173" y="715"/>
                  </a:cubicBezTo>
                  <a:cubicBezTo>
                    <a:pt x="189" y="715"/>
                    <a:pt x="189" y="715"/>
                    <a:pt x="189" y="715"/>
                  </a:cubicBezTo>
                  <a:cubicBezTo>
                    <a:pt x="283" y="906"/>
                    <a:pt x="283" y="906"/>
                    <a:pt x="283" y="906"/>
                  </a:cubicBezTo>
                  <a:cubicBezTo>
                    <a:pt x="421" y="906"/>
                    <a:pt x="421" y="906"/>
                    <a:pt x="421" y="906"/>
                  </a:cubicBezTo>
                  <a:cubicBezTo>
                    <a:pt x="329" y="715"/>
                    <a:pt x="329" y="715"/>
                    <a:pt x="329" y="715"/>
                  </a:cubicBezTo>
                  <a:cubicBezTo>
                    <a:pt x="537" y="715"/>
                    <a:pt x="537" y="715"/>
                    <a:pt x="537" y="715"/>
                  </a:cubicBezTo>
                  <a:cubicBezTo>
                    <a:pt x="479" y="906"/>
                    <a:pt x="479" y="906"/>
                    <a:pt x="479" y="906"/>
                  </a:cubicBezTo>
                  <a:cubicBezTo>
                    <a:pt x="604" y="906"/>
                    <a:pt x="604" y="906"/>
                    <a:pt x="604" y="906"/>
                  </a:cubicBezTo>
                  <a:cubicBezTo>
                    <a:pt x="661" y="715"/>
                    <a:pt x="661" y="715"/>
                    <a:pt x="661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727" y="715"/>
                    <a:pt x="727" y="715"/>
                    <a:pt x="727" y="715"/>
                  </a:cubicBezTo>
                  <a:cubicBezTo>
                    <a:pt x="730" y="715"/>
                    <a:pt x="730" y="715"/>
                    <a:pt x="730" y="715"/>
                  </a:cubicBezTo>
                  <a:cubicBezTo>
                    <a:pt x="965" y="715"/>
                    <a:pt x="965" y="715"/>
                    <a:pt x="965" y="715"/>
                  </a:cubicBezTo>
                  <a:cubicBezTo>
                    <a:pt x="910" y="905"/>
                    <a:pt x="910" y="905"/>
                    <a:pt x="910" y="905"/>
                  </a:cubicBezTo>
                  <a:cubicBezTo>
                    <a:pt x="1035" y="905"/>
                    <a:pt x="1035" y="905"/>
                    <a:pt x="1035" y="905"/>
                  </a:cubicBezTo>
                  <a:cubicBezTo>
                    <a:pt x="1088" y="715"/>
                    <a:pt x="1088" y="715"/>
                    <a:pt x="1088" y="715"/>
                  </a:cubicBezTo>
                  <a:cubicBezTo>
                    <a:pt x="1145" y="715"/>
                    <a:pt x="1145" y="715"/>
                    <a:pt x="1145" y="715"/>
                  </a:cubicBezTo>
                  <a:cubicBezTo>
                    <a:pt x="1146" y="905"/>
                    <a:pt x="1146" y="905"/>
                    <a:pt x="1146" y="905"/>
                  </a:cubicBezTo>
                  <a:cubicBezTo>
                    <a:pt x="1252" y="905"/>
                    <a:pt x="1252" y="905"/>
                    <a:pt x="1252" y="905"/>
                  </a:cubicBezTo>
                  <a:cubicBezTo>
                    <a:pt x="1372" y="715"/>
                    <a:pt x="1372" y="715"/>
                    <a:pt x="1372" y="715"/>
                  </a:cubicBezTo>
                  <a:cubicBezTo>
                    <a:pt x="1451" y="715"/>
                    <a:pt x="1451" y="715"/>
                    <a:pt x="1451" y="715"/>
                  </a:cubicBezTo>
                  <a:cubicBezTo>
                    <a:pt x="1410" y="905"/>
                    <a:pt x="1410" y="905"/>
                    <a:pt x="1410" y="905"/>
                  </a:cubicBezTo>
                  <a:cubicBezTo>
                    <a:pt x="1534" y="905"/>
                    <a:pt x="1534" y="905"/>
                    <a:pt x="1534" y="905"/>
                  </a:cubicBezTo>
                  <a:cubicBezTo>
                    <a:pt x="1574" y="715"/>
                    <a:pt x="1574" y="715"/>
                    <a:pt x="1574" y="715"/>
                  </a:cubicBezTo>
                  <a:cubicBezTo>
                    <a:pt x="1645" y="715"/>
                    <a:pt x="1645" y="715"/>
                    <a:pt x="1645" y="715"/>
                  </a:cubicBezTo>
                  <a:cubicBezTo>
                    <a:pt x="1643" y="774"/>
                    <a:pt x="1658" y="827"/>
                    <a:pt x="1697" y="863"/>
                  </a:cubicBezTo>
                  <a:cubicBezTo>
                    <a:pt x="1745" y="907"/>
                    <a:pt x="1818" y="916"/>
                    <a:pt x="1872" y="916"/>
                  </a:cubicBezTo>
                  <a:cubicBezTo>
                    <a:pt x="1947" y="916"/>
                    <a:pt x="2024" y="905"/>
                    <a:pt x="2102" y="888"/>
                  </a:cubicBezTo>
                  <a:cubicBezTo>
                    <a:pt x="2145" y="715"/>
                    <a:pt x="2145" y="715"/>
                    <a:pt x="2145" y="715"/>
                  </a:cubicBezTo>
                  <a:cubicBezTo>
                    <a:pt x="2285" y="715"/>
                    <a:pt x="2285" y="715"/>
                    <a:pt x="2285" y="715"/>
                  </a:cubicBezTo>
                  <a:cubicBezTo>
                    <a:pt x="2285" y="0"/>
                    <a:pt x="2285" y="0"/>
                    <a:pt x="2285" y="0"/>
                  </a:cubicBezTo>
                  <a:cubicBezTo>
                    <a:pt x="1778" y="0"/>
                    <a:pt x="1778" y="0"/>
                    <a:pt x="1778" y="0"/>
                  </a:cubicBezTo>
                  <a:cubicBezTo>
                    <a:pt x="1778" y="0"/>
                    <a:pt x="1778" y="0"/>
                    <a:pt x="1778" y="0"/>
                  </a:cubicBezTo>
                  <a:close/>
                  <a:moveTo>
                    <a:pt x="222" y="1195"/>
                  </a:moveTo>
                  <a:cubicBezTo>
                    <a:pt x="203" y="1286"/>
                    <a:pt x="203" y="1286"/>
                    <a:pt x="203" y="1286"/>
                  </a:cubicBezTo>
                  <a:cubicBezTo>
                    <a:pt x="200" y="1299"/>
                    <a:pt x="196" y="1320"/>
                    <a:pt x="220" y="1320"/>
                  </a:cubicBezTo>
                  <a:cubicBezTo>
                    <a:pt x="249" y="1320"/>
                    <a:pt x="253" y="1298"/>
                    <a:pt x="259" y="1272"/>
                  </a:cubicBezTo>
                  <a:cubicBezTo>
                    <a:pt x="275" y="1195"/>
                    <a:pt x="275" y="1195"/>
                    <a:pt x="275" y="1195"/>
                  </a:cubicBezTo>
                  <a:cubicBezTo>
                    <a:pt x="321" y="1195"/>
                    <a:pt x="321" y="1195"/>
                    <a:pt x="321" y="1195"/>
                  </a:cubicBezTo>
                  <a:cubicBezTo>
                    <a:pt x="300" y="1296"/>
                    <a:pt x="300" y="1296"/>
                    <a:pt x="300" y="1296"/>
                  </a:cubicBezTo>
                  <a:cubicBezTo>
                    <a:pt x="294" y="1329"/>
                    <a:pt x="293" y="1333"/>
                    <a:pt x="292" y="1337"/>
                  </a:cubicBezTo>
                  <a:cubicBezTo>
                    <a:pt x="292" y="1341"/>
                    <a:pt x="291" y="1344"/>
                    <a:pt x="291" y="1348"/>
                  </a:cubicBezTo>
                  <a:cubicBezTo>
                    <a:pt x="247" y="1348"/>
                    <a:pt x="247" y="1348"/>
                    <a:pt x="247" y="1348"/>
                  </a:cubicBezTo>
                  <a:cubicBezTo>
                    <a:pt x="250" y="1328"/>
                    <a:pt x="250" y="1328"/>
                    <a:pt x="250" y="1328"/>
                  </a:cubicBezTo>
                  <a:cubicBezTo>
                    <a:pt x="244" y="1334"/>
                    <a:pt x="229" y="1352"/>
                    <a:pt x="200" y="1352"/>
                  </a:cubicBezTo>
                  <a:cubicBezTo>
                    <a:pt x="179" y="1352"/>
                    <a:pt x="164" y="1343"/>
                    <a:pt x="158" y="1331"/>
                  </a:cubicBezTo>
                  <a:cubicBezTo>
                    <a:pt x="151" y="1319"/>
                    <a:pt x="155" y="1297"/>
                    <a:pt x="157" y="1290"/>
                  </a:cubicBezTo>
                  <a:cubicBezTo>
                    <a:pt x="177" y="1195"/>
                    <a:pt x="177" y="1195"/>
                    <a:pt x="177" y="1195"/>
                  </a:cubicBezTo>
                  <a:cubicBezTo>
                    <a:pt x="222" y="1195"/>
                    <a:pt x="222" y="1195"/>
                    <a:pt x="222" y="1195"/>
                  </a:cubicBezTo>
                  <a:cubicBezTo>
                    <a:pt x="222" y="1195"/>
                    <a:pt x="222" y="1195"/>
                    <a:pt x="222" y="1195"/>
                  </a:cubicBezTo>
                  <a:close/>
                  <a:moveTo>
                    <a:pt x="514" y="1225"/>
                  </a:moveTo>
                  <a:cubicBezTo>
                    <a:pt x="550" y="1225"/>
                    <a:pt x="550" y="1225"/>
                    <a:pt x="550" y="1225"/>
                  </a:cubicBezTo>
                  <a:cubicBezTo>
                    <a:pt x="556" y="1196"/>
                    <a:pt x="556" y="1196"/>
                    <a:pt x="556" y="1196"/>
                  </a:cubicBezTo>
                  <a:cubicBezTo>
                    <a:pt x="520" y="1196"/>
                    <a:pt x="520" y="1196"/>
                    <a:pt x="520" y="1196"/>
                  </a:cubicBezTo>
                  <a:cubicBezTo>
                    <a:pt x="530" y="1149"/>
                    <a:pt x="530" y="1149"/>
                    <a:pt x="530" y="1149"/>
                  </a:cubicBezTo>
                  <a:cubicBezTo>
                    <a:pt x="482" y="1166"/>
                    <a:pt x="482" y="1166"/>
                    <a:pt x="482" y="1166"/>
                  </a:cubicBezTo>
                  <a:cubicBezTo>
                    <a:pt x="475" y="1196"/>
                    <a:pt x="475" y="1196"/>
                    <a:pt x="475" y="1196"/>
                  </a:cubicBezTo>
                  <a:cubicBezTo>
                    <a:pt x="414" y="1196"/>
                    <a:pt x="414" y="1196"/>
                    <a:pt x="414" y="1196"/>
                  </a:cubicBezTo>
                  <a:cubicBezTo>
                    <a:pt x="424" y="1149"/>
                    <a:pt x="424" y="1149"/>
                    <a:pt x="424" y="1149"/>
                  </a:cubicBezTo>
                  <a:cubicBezTo>
                    <a:pt x="376" y="1166"/>
                    <a:pt x="376" y="1166"/>
                    <a:pt x="376" y="1166"/>
                  </a:cubicBezTo>
                  <a:cubicBezTo>
                    <a:pt x="369" y="1196"/>
                    <a:pt x="369" y="1196"/>
                    <a:pt x="369" y="1196"/>
                  </a:cubicBezTo>
                  <a:cubicBezTo>
                    <a:pt x="340" y="1196"/>
                    <a:pt x="340" y="1196"/>
                    <a:pt x="340" y="1196"/>
                  </a:cubicBezTo>
                  <a:cubicBezTo>
                    <a:pt x="333" y="1225"/>
                    <a:pt x="333" y="1225"/>
                    <a:pt x="333" y="1225"/>
                  </a:cubicBezTo>
                  <a:cubicBezTo>
                    <a:pt x="363" y="1225"/>
                    <a:pt x="363" y="1225"/>
                    <a:pt x="363" y="1225"/>
                  </a:cubicBezTo>
                  <a:cubicBezTo>
                    <a:pt x="345" y="1310"/>
                    <a:pt x="345" y="1310"/>
                    <a:pt x="345" y="1310"/>
                  </a:cubicBezTo>
                  <a:cubicBezTo>
                    <a:pt x="342" y="1322"/>
                    <a:pt x="336" y="1351"/>
                    <a:pt x="382" y="1351"/>
                  </a:cubicBezTo>
                  <a:cubicBezTo>
                    <a:pt x="389" y="1351"/>
                    <a:pt x="402" y="1350"/>
                    <a:pt x="417" y="1346"/>
                  </a:cubicBezTo>
                  <a:cubicBezTo>
                    <a:pt x="424" y="1317"/>
                    <a:pt x="424" y="1317"/>
                    <a:pt x="424" y="1317"/>
                  </a:cubicBezTo>
                  <a:cubicBezTo>
                    <a:pt x="418" y="1317"/>
                    <a:pt x="415" y="1317"/>
                    <a:pt x="408" y="1317"/>
                  </a:cubicBezTo>
                  <a:cubicBezTo>
                    <a:pt x="388" y="1317"/>
                    <a:pt x="391" y="1309"/>
                    <a:pt x="393" y="1295"/>
                  </a:cubicBezTo>
                  <a:cubicBezTo>
                    <a:pt x="408" y="1225"/>
                    <a:pt x="408" y="1225"/>
                    <a:pt x="408" y="1225"/>
                  </a:cubicBezTo>
                  <a:cubicBezTo>
                    <a:pt x="469" y="1225"/>
                    <a:pt x="469" y="1225"/>
                    <a:pt x="469" y="1225"/>
                  </a:cubicBezTo>
                  <a:cubicBezTo>
                    <a:pt x="451" y="1310"/>
                    <a:pt x="451" y="1310"/>
                    <a:pt x="451" y="1310"/>
                  </a:cubicBezTo>
                  <a:cubicBezTo>
                    <a:pt x="448" y="1322"/>
                    <a:pt x="442" y="1351"/>
                    <a:pt x="488" y="1351"/>
                  </a:cubicBezTo>
                  <a:cubicBezTo>
                    <a:pt x="495" y="1351"/>
                    <a:pt x="508" y="1350"/>
                    <a:pt x="523" y="1346"/>
                  </a:cubicBezTo>
                  <a:cubicBezTo>
                    <a:pt x="530" y="1317"/>
                    <a:pt x="530" y="1317"/>
                    <a:pt x="530" y="1317"/>
                  </a:cubicBezTo>
                  <a:cubicBezTo>
                    <a:pt x="524" y="1317"/>
                    <a:pt x="521" y="1317"/>
                    <a:pt x="514" y="1317"/>
                  </a:cubicBezTo>
                  <a:cubicBezTo>
                    <a:pt x="494" y="1317"/>
                    <a:pt x="496" y="1309"/>
                    <a:pt x="499" y="1295"/>
                  </a:cubicBezTo>
                  <a:cubicBezTo>
                    <a:pt x="514" y="1225"/>
                    <a:pt x="514" y="1225"/>
                    <a:pt x="514" y="1225"/>
                  </a:cubicBezTo>
                  <a:cubicBezTo>
                    <a:pt x="514" y="1225"/>
                    <a:pt x="514" y="1225"/>
                    <a:pt x="514" y="1225"/>
                  </a:cubicBezTo>
                  <a:close/>
                  <a:moveTo>
                    <a:pt x="579" y="1194"/>
                  </a:moveTo>
                  <a:cubicBezTo>
                    <a:pt x="624" y="1194"/>
                    <a:pt x="624" y="1194"/>
                    <a:pt x="624" y="1194"/>
                  </a:cubicBezTo>
                  <a:cubicBezTo>
                    <a:pt x="591" y="1348"/>
                    <a:pt x="591" y="1348"/>
                    <a:pt x="591" y="1348"/>
                  </a:cubicBezTo>
                  <a:cubicBezTo>
                    <a:pt x="546" y="1348"/>
                    <a:pt x="546" y="1348"/>
                    <a:pt x="546" y="1348"/>
                  </a:cubicBezTo>
                  <a:cubicBezTo>
                    <a:pt x="579" y="1194"/>
                    <a:pt x="579" y="1194"/>
                    <a:pt x="579" y="1194"/>
                  </a:cubicBezTo>
                  <a:cubicBezTo>
                    <a:pt x="579" y="1194"/>
                    <a:pt x="579" y="1194"/>
                    <a:pt x="579" y="1194"/>
                  </a:cubicBezTo>
                  <a:close/>
                  <a:moveTo>
                    <a:pt x="591" y="1129"/>
                  </a:moveTo>
                  <a:cubicBezTo>
                    <a:pt x="640" y="1129"/>
                    <a:pt x="640" y="1129"/>
                    <a:pt x="640" y="1129"/>
                  </a:cubicBezTo>
                  <a:cubicBezTo>
                    <a:pt x="631" y="1168"/>
                    <a:pt x="631" y="1168"/>
                    <a:pt x="631" y="1168"/>
                  </a:cubicBezTo>
                  <a:cubicBezTo>
                    <a:pt x="583" y="1168"/>
                    <a:pt x="583" y="1168"/>
                    <a:pt x="583" y="1168"/>
                  </a:cubicBezTo>
                  <a:cubicBezTo>
                    <a:pt x="591" y="1129"/>
                    <a:pt x="591" y="1129"/>
                    <a:pt x="591" y="1129"/>
                  </a:cubicBezTo>
                  <a:cubicBezTo>
                    <a:pt x="591" y="1129"/>
                    <a:pt x="591" y="1129"/>
                    <a:pt x="591" y="1129"/>
                  </a:cubicBezTo>
                  <a:close/>
                  <a:moveTo>
                    <a:pt x="653" y="1222"/>
                  </a:moveTo>
                  <a:cubicBezTo>
                    <a:pt x="654" y="1221"/>
                    <a:pt x="657" y="1205"/>
                    <a:pt x="659" y="1194"/>
                  </a:cubicBezTo>
                  <a:cubicBezTo>
                    <a:pt x="702" y="1194"/>
                    <a:pt x="702" y="1194"/>
                    <a:pt x="702" y="1194"/>
                  </a:cubicBezTo>
                  <a:cubicBezTo>
                    <a:pt x="698" y="1217"/>
                    <a:pt x="698" y="1217"/>
                    <a:pt x="698" y="1217"/>
                  </a:cubicBezTo>
                  <a:cubicBezTo>
                    <a:pt x="704" y="1210"/>
                    <a:pt x="720" y="1191"/>
                    <a:pt x="753" y="1191"/>
                  </a:cubicBezTo>
                  <a:cubicBezTo>
                    <a:pt x="784" y="1191"/>
                    <a:pt x="793" y="1209"/>
                    <a:pt x="794" y="1220"/>
                  </a:cubicBezTo>
                  <a:cubicBezTo>
                    <a:pt x="796" y="1229"/>
                    <a:pt x="795" y="1236"/>
                    <a:pt x="789" y="1265"/>
                  </a:cubicBezTo>
                  <a:cubicBezTo>
                    <a:pt x="771" y="1348"/>
                    <a:pt x="771" y="1348"/>
                    <a:pt x="771" y="1348"/>
                  </a:cubicBezTo>
                  <a:cubicBezTo>
                    <a:pt x="725" y="1348"/>
                    <a:pt x="725" y="1348"/>
                    <a:pt x="725" y="1348"/>
                  </a:cubicBezTo>
                  <a:cubicBezTo>
                    <a:pt x="746" y="1253"/>
                    <a:pt x="746" y="1253"/>
                    <a:pt x="746" y="1253"/>
                  </a:cubicBezTo>
                  <a:cubicBezTo>
                    <a:pt x="747" y="1246"/>
                    <a:pt x="748" y="1241"/>
                    <a:pt x="746" y="1236"/>
                  </a:cubicBezTo>
                  <a:cubicBezTo>
                    <a:pt x="745" y="1230"/>
                    <a:pt x="739" y="1223"/>
                    <a:pt x="728" y="1223"/>
                  </a:cubicBezTo>
                  <a:cubicBezTo>
                    <a:pt x="718" y="1223"/>
                    <a:pt x="708" y="1227"/>
                    <a:pt x="702" y="1235"/>
                  </a:cubicBezTo>
                  <a:cubicBezTo>
                    <a:pt x="698" y="1239"/>
                    <a:pt x="694" y="1246"/>
                    <a:pt x="691" y="1258"/>
                  </a:cubicBezTo>
                  <a:cubicBezTo>
                    <a:pt x="672" y="1348"/>
                    <a:pt x="672" y="1348"/>
                    <a:pt x="672" y="1348"/>
                  </a:cubicBezTo>
                  <a:cubicBezTo>
                    <a:pt x="627" y="1348"/>
                    <a:pt x="627" y="1348"/>
                    <a:pt x="627" y="1348"/>
                  </a:cubicBezTo>
                  <a:cubicBezTo>
                    <a:pt x="653" y="1222"/>
                    <a:pt x="653" y="1222"/>
                    <a:pt x="653" y="1222"/>
                  </a:cubicBezTo>
                  <a:cubicBezTo>
                    <a:pt x="653" y="1222"/>
                    <a:pt x="653" y="1222"/>
                    <a:pt x="653" y="1222"/>
                  </a:cubicBezTo>
                  <a:close/>
                  <a:moveTo>
                    <a:pt x="985" y="1196"/>
                  </a:moveTo>
                  <a:cubicBezTo>
                    <a:pt x="981" y="1207"/>
                    <a:pt x="978" y="1218"/>
                    <a:pt x="975" y="1233"/>
                  </a:cubicBezTo>
                  <a:cubicBezTo>
                    <a:pt x="951" y="1346"/>
                    <a:pt x="951" y="1346"/>
                    <a:pt x="951" y="1346"/>
                  </a:cubicBezTo>
                  <a:cubicBezTo>
                    <a:pt x="939" y="1403"/>
                    <a:pt x="891" y="1409"/>
                    <a:pt x="861" y="1409"/>
                  </a:cubicBezTo>
                  <a:cubicBezTo>
                    <a:pt x="839" y="1409"/>
                    <a:pt x="797" y="1406"/>
                    <a:pt x="804" y="1359"/>
                  </a:cubicBezTo>
                  <a:cubicBezTo>
                    <a:pt x="847" y="1359"/>
                    <a:pt x="847" y="1359"/>
                    <a:pt x="847" y="1359"/>
                  </a:cubicBezTo>
                  <a:cubicBezTo>
                    <a:pt x="847" y="1362"/>
                    <a:pt x="847" y="1367"/>
                    <a:pt x="850" y="1372"/>
                  </a:cubicBezTo>
                  <a:cubicBezTo>
                    <a:pt x="852" y="1376"/>
                    <a:pt x="858" y="1380"/>
                    <a:pt x="869" y="1380"/>
                  </a:cubicBezTo>
                  <a:cubicBezTo>
                    <a:pt x="883" y="1380"/>
                    <a:pt x="896" y="1374"/>
                    <a:pt x="902" y="1360"/>
                  </a:cubicBezTo>
                  <a:cubicBezTo>
                    <a:pt x="905" y="1353"/>
                    <a:pt x="906" y="1347"/>
                    <a:pt x="912" y="1324"/>
                  </a:cubicBezTo>
                  <a:cubicBezTo>
                    <a:pt x="893" y="1343"/>
                    <a:pt x="877" y="1345"/>
                    <a:pt x="866" y="1345"/>
                  </a:cubicBezTo>
                  <a:cubicBezTo>
                    <a:pt x="822" y="1345"/>
                    <a:pt x="809" y="1307"/>
                    <a:pt x="817" y="1270"/>
                  </a:cubicBezTo>
                  <a:cubicBezTo>
                    <a:pt x="825" y="1231"/>
                    <a:pt x="855" y="1194"/>
                    <a:pt x="899" y="1194"/>
                  </a:cubicBezTo>
                  <a:cubicBezTo>
                    <a:pt x="927" y="1194"/>
                    <a:pt x="934" y="1209"/>
                    <a:pt x="937" y="1216"/>
                  </a:cubicBezTo>
                  <a:cubicBezTo>
                    <a:pt x="943" y="1196"/>
                    <a:pt x="943" y="1196"/>
                    <a:pt x="943" y="1196"/>
                  </a:cubicBezTo>
                  <a:cubicBezTo>
                    <a:pt x="985" y="1196"/>
                    <a:pt x="985" y="1196"/>
                    <a:pt x="985" y="1196"/>
                  </a:cubicBezTo>
                  <a:cubicBezTo>
                    <a:pt x="985" y="1196"/>
                    <a:pt x="985" y="1196"/>
                    <a:pt x="985" y="1196"/>
                  </a:cubicBezTo>
                  <a:close/>
                  <a:moveTo>
                    <a:pt x="883" y="1315"/>
                  </a:moveTo>
                  <a:cubicBezTo>
                    <a:pt x="914" y="1315"/>
                    <a:pt x="922" y="1277"/>
                    <a:pt x="924" y="1271"/>
                  </a:cubicBezTo>
                  <a:cubicBezTo>
                    <a:pt x="927" y="1253"/>
                    <a:pt x="930" y="1224"/>
                    <a:pt x="903" y="1224"/>
                  </a:cubicBezTo>
                  <a:cubicBezTo>
                    <a:pt x="886" y="1224"/>
                    <a:pt x="869" y="1237"/>
                    <a:pt x="862" y="1270"/>
                  </a:cubicBezTo>
                  <a:cubicBezTo>
                    <a:pt x="861" y="1277"/>
                    <a:pt x="853" y="1315"/>
                    <a:pt x="883" y="1315"/>
                  </a:cubicBezTo>
                  <a:moveTo>
                    <a:pt x="1164" y="1346"/>
                  </a:moveTo>
                  <a:cubicBezTo>
                    <a:pt x="1149" y="1350"/>
                    <a:pt x="1136" y="1351"/>
                    <a:pt x="1129" y="1351"/>
                  </a:cubicBezTo>
                  <a:cubicBezTo>
                    <a:pt x="1083" y="1351"/>
                    <a:pt x="1089" y="1322"/>
                    <a:pt x="1092" y="1310"/>
                  </a:cubicBezTo>
                  <a:cubicBezTo>
                    <a:pt x="1110" y="1225"/>
                    <a:pt x="1110" y="1225"/>
                    <a:pt x="1110" y="1225"/>
                  </a:cubicBezTo>
                  <a:cubicBezTo>
                    <a:pt x="1080" y="1225"/>
                    <a:pt x="1080" y="1225"/>
                    <a:pt x="1080" y="1225"/>
                  </a:cubicBezTo>
                  <a:cubicBezTo>
                    <a:pt x="1087" y="1196"/>
                    <a:pt x="1087" y="1196"/>
                    <a:pt x="1087" y="1196"/>
                  </a:cubicBezTo>
                  <a:cubicBezTo>
                    <a:pt x="1116" y="1196"/>
                    <a:pt x="1116" y="1196"/>
                    <a:pt x="1116" y="1196"/>
                  </a:cubicBezTo>
                  <a:cubicBezTo>
                    <a:pt x="1123" y="1166"/>
                    <a:pt x="1123" y="1166"/>
                    <a:pt x="1123" y="1166"/>
                  </a:cubicBezTo>
                  <a:cubicBezTo>
                    <a:pt x="1171" y="1149"/>
                    <a:pt x="1171" y="1149"/>
                    <a:pt x="1171" y="1149"/>
                  </a:cubicBezTo>
                  <a:cubicBezTo>
                    <a:pt x="1161" y="1196"/>
                    <a:pt x="1161" y="1196"/>
                    <a:pt x="1161" y="1196"/>
                  </a:cubicBezTo>
                  <a:cubicBezTo>
                    <a:pt x="1198" y="1196"/>
                    <a:pt x="1198" y="1196"/>
                    <a:pt x="1198" y="1196"/>
                  </a:cubicBezTo>
                  <a:cubicBezTo>
                    <a:pt x="1191" y="1225"/>
                    <a:pt x="1191" y="1225"/>
                    <a:pt x="1191" y="1225"/>
                  </a:cubicBezTo>
                  <a:cubicBezTo>
                    <a:pt x="1155" y="1225"/>
                    <a:pt x="1155" y="1225"/>
                    <a:pt x="1155" y="1225"/>
                  </a:cubicBezTo>
                  <a:cubicBezTo>
                    <a:pt x="1140" y="1295"/>
                    <a:pt x="1140" y="1295"/>
                    <a:pt x="1140" y="1295"/>
                  </a:cubicBezTo>
                  <a:cubicBezTo>
                    <a:pt x="1137" y="1309"/>
                    <a:pt x="1135" y="1317"/>
                    <a:pt x="1155" y="1317"/>
                  </a:cubicBezTo>
                  <a:cubicBezTo>
                    <a:pt x="1162" y="1317"/>
                    <a:pt x="1165" y="1317"/>
                    <a:pt x="1171" y="1317"/>
                  </a:cubicBezTo>
                  <a:cubicBezTo>
                    <a:pt x="1164" y="1346"/>
                    <a:pt x="1164" y="1346"/>
                    <a:pt x="1164" y="1346"/>
                  </a:cubicBezTo>
                  <a:cubicBezTo>
                    <a:pt x="1164" y="1346"/>
                    <a:pt x="1164" y="1346"/>
                    <a:pt x="1164" y="1346"/>
                  </a:cubicBezTo>
                  <a:close/>
                  <a:moveTo>
                    <a:pt x="1235" y="1129"/>
                  </a:moveTo>
                  <a:cubicBezTo>
                    <a:pt x="1280" y="1129"/>
                    <a:pt x="1280" y="1129"/>
                    <a:pt x="1280" y="1129"/>
                  </a:cubicBezTo>
                  <a:cubicBezTo>
                    <a:pt x="1261" y="1216"/>
                    <a:pt x="1261" y="1216"/>
                    <a:pt x="1261" y="1216"/>
                  </a:cubicBezTo>
                  <a:cubicBezTo>
                    <a:pt x="1268" y="1208"/>
                    <a:pt x="1283" y="1193"/>
                    <a:pt x="1311" y="1193"/>
                  </a:cubicBezTo>
                  <a:cubicBezTo>
                    <a:pt x="1334" y="1193"/>
                    <a:pt x="1346" y="1204"/>
                    <a:pt x="1351" y="1214"/>
                  </a:cubicBezTo>
                  <a:cubicBezTo>
                    <a:pt x="1355" y="1221"/>
                    <a:pt x="1356" y="1235"/>
                    <a:pt x="1352" y="1255"/>
                  </a:cubicBezTo>
                  <a:cubicBezTo>
                    <a:pt x="1332" y="1348"/>
                    <a:pt x="1332" y="1348"/>
                    <a:pt x="1332" y="1348"/>
                  </a:cubicBezTo>
                  <a:cubicBezTo>
                    <a:pt x="1288" y="1348"/>
                    <a:pt x="1288" y="1348"/>
                    <a:pt x="1288" y="1348"/>
                  </a:cubicBezTo>
                  <a:cubicBezTo>
                    <a:pt x="1307" y="1256"/>
                    <a:pt x="1307" y="1256"/>
                    <a:pt x="1307" y="1256"/>
                  </a:cubicBezTo>
                  <a:cubicBezTo>
                    <a:pt x="1309" y="1248"/>
                    <a:pt x="1314" y="1223"/>
                    <a:pt x="1289" y="1223"/>
                  </a:cubicBezTo>
                  <a:cubicBezTo>
                    <a:pt x="1276" y="1223"/>
                    <a:pt x="1259" y="1230"/>
                    <a:pt x="1253" y="1254"/>
                  </a:cubicBezTo>
                  <a:cubicBezTo>
                    <a:pt x="1234" y="1348"/>
                    <a:pt x="1234" y="1348"/>
                    <a:pt x="1234" y="1348"/>
                  </a:cubicBezTo>
                  <a:cubicBezTo>
                    <a:pt x="1189" y="1348"/>
                    <a:pt x="1189" y="1348"/>
                    <a:pt x="1189" y="1348"/>
                  </a:cubicBezTo>
                  <a:cubicBezTo>
                    <a:pt x="1235" y="1129"/>
                    <a:pt x="1235" y="1129"/>
                    <a:pt x="1235" y="1129"/>
                  </a:cubicBezTo>
                  <a:cubicBezTo>
                    <a:pt x="1235" y="1129"/>
                    <a:pt x="1235" y="1129"/>
                    <a:pt x="1235" y="1129"/>
                  </a:cubicBezTo>
                  <a:close/>
                  <a:moveTo>
                    <a:pt x="1387" y="1232"/>
                  </a:moveTo>
                  <a:cubicBezTo>
                    <a:pt x="1389" y="1225"/>
                    <a:pt x="1392" y="1203"/>
                    <a:pt x="1393" y="1194"/>
                  </a:cubicBezTo>
                  <a:cubicBezTo>
                    <a:pt x="1435" y="1194"/>
                    <a:pt x="1435" y="1194"/>
                    <a:pt x="1435" y="1194"/>
                  </a:cubicBezTo>
                  <a:cubicBezTo>
                    <a:pt x="1430" y="1223"/>
                    <a:pt x="1430" y="1223"/>
                    <a:pt x="1430" y="1223"/>
                  </a:cubicBezTo>
                  <a:cubicBezTo>
                    <a:pt x="1438" y="1211"/>
                    <a:pt x="1452" y="1192"/>
                    <a:pt x="1489" y="1194"/>
                  </a:cubicBezTo>
                  <a:cubicBezTo>
                    <a:pt x="1480" y="1234"/>
                    <a:pt x="1480" y="1234"/>
                    <a:pt x="1480" y="1234"/>
                  </a:cubicBezTo>
                  <a:cubicBezTo>
                    <a:pt x="1435" y="1230"/>
                    <a:pt x="1428" y="1253"/>
                    <a:pt x="1424" y="1273"/>
                  </a:cubicBezTo>
                  <a:cubicBezTo>
                    <a:pt x="1408" y="1348"/>
                    <a:pt x="1408" y="1348"/>
                    <a:pt x="1408" y="1348"/>
                  </a:cubicBezTo>
                  <a:cubicBezTo>
                    <a:pt x="1363" y="1348"/>
                    <a:pt x="1363" y="1348"/>
                    <a:pt x="1363" y="1348"/>
                  </a:cubicBezTo>
                  <a:cubicBezTo>
                    <a:pt x="1387" y="1232"/>
                    <a:pt x="1387" y="1232"/>
                    <a:pt x="1387" y="1232"/>
                  </a:cubicBezTo>
                  <a:cubicBezTo>
                    <a:pt x="1387" y="1232"/>
                    <a:pt x="1387" y="1232"/>
                    <a:pt x="1387" y="1232"/>
                  </a:cubicBezTo>
                  <a:close/>
                  <a:moveTo>
                    <a:pt x="1582" y="1191"/>
                  </a:moveTo>
                  <a:cubicBezTo>
                    <a:pt x="1637" y="1191"/>
                    <a:pt x="1654" y="1229"/>
                    <a:pt x="1644" y="1271"/>
                  </a:cubicBezTo>
                  <a:cubicBezTo>
                    <a:pt x="1635" y="1315"/>
                    <a:pt x="1602" y="1353"/>
                    <a:pt x="1546" y="1353"/>
                  </a:cubicBezTo>
                  <a:cubicBezTo>
                    <a:pt x="1503" y="1353"/>
                    <a:pt x="1474" y="1326"/>
                    <a:pt x="1485" y="1273"/>
                  </a:cubicBezTo>
                  <a:cubicBezTo>
                    <a:pt x="1493" y="1236"/>
                    <a:pt x="1521" y="1191"/>
                    <a:pt x="1582" y="1191"/>
                  </a:cubicBezTo>
                  <a:moveTo>
                    <a:pt x="1555" y="1322"/>
                  </a:moveTo>
                  <a:cubicBezTo>
                    <a:pt x="1574" y="1322"/>
                    <a:pt x="1590" y="1310"/>
                    <a:pt x="1599" y="1270"/>
                  </a:cubicBezTo>
                  <a:cubicBezTo>
                    <a:pt x="1603" y="1250"/>
                    <a:pt x="1605" y="1221"/>
                    <a:pt x="1575" y="1221"/>
                  </a:cubicBezTo>
                  <a:cubicBezTo>
                    <a:pt x="1543" y="1221"/>
                    <a:pt x="1534" y="1259"/>
                    <a:pt x="1531" y="1273"/>
                  </a:cubicBezTo>
                  <a:cubicBezTo>
                    <a:pt x="1524" y="1307"/>
                    <a:pt x="1532" y="1322"/>
                    <a:pt x="1555" y="1322"/>
                  </a:cubicBezTo>
                  <a:moveTo>
                    <a:pt x="1734" y="1195"/>
                  </a:moveTo>
                  <a:cubicBezTo>
                    <a:pt x="1714" y="1286"/>
                    <a:pt x="1714" y="1286"/>
                    <a:pt x="1714" y="1286"/>
                  </a:cubicBezTo>
                  <a:cubicBezTo>
                    <a:pt x="1711" y="1299"/>
                    <a:pt x="1707" y="1320"/>
                    <a:pt x="1731" y="1320"/>
                  </a:cubicBezTo>
                  <a:cubicBezTo>
                    <a:pt x="1760" y="1320"/>
                    <a:pt x="1765" y="1298"/>
                    <a:pt x="1770" y="1272"/>
                  </a:cubicBezTo>
                  <a:cubicBezTo>
                    <a:pt x="1786" y="1195"/>
                    <a:pt x="1786" y="1195"/>
                    <a:pt x="1786" y="1195"/>
                  </a:cubicBezTo>
                  <a:cubicBezTo>
                    <a:pt x="1833" y="1195"/>
                    <a:pt x="1833" y="1195"/>
                    <a:pt x="1833" y="1195"/>
                  </a:cubicBezTo>
                  <a:cubicBezTo>
                    <a:pt x="1811" y="1296"/>
                    <a:pt x="1811" y="1296"/>
                    <a:pt x="1811" y="1296"/>
                  </a:cubicBezTo>
                  <a:cubicBezTo>
                    <a:pt x="1805" y="1329"/>
                    <a:pt x="1804" y="1333"/>
                    <a:pt x="1804" y="1337"/>
                  </a:cubicBezTo>
                  <a:cubicBezTo>
                    <a:pt x="1803" y="1341"/>
                    <a:pt x="1802" y="1344"/>
                    <a:pt x="1802" y="1348"/>
                  </a:cubicBezTo>
                  <a:cubicBezTo>
                    <a:pt x="1758" y="1348"/>
                    <a:pt x="1758" y="1348"/>
                    <a:pt x="1758" y="1348"/>
                  </a:cubicBezTo>
                  <a:cubicBezTo>
                    <a:pt x="1761" y="1328"/>
                    <a:pt x="1761" y="1328"/>
                    <a:pt x="1761" y="1328"/>
                  </a:cubicBezTo>
                  <a:cubicBezTo>
                    <a:pt x="1756" y="1334"/>
                    <a:pt x="1740" y="1352"/>
                    <a:pt x="1711" y="1352"/>
                  </a:cubicBezTo>
                  <a:cubicBezTo>
                    <a:pt x="1690" y="1352"/>
                    <a:pt x="1675" y="1343"/>
                    <a:pt x="1669" y="1331"/>
                  </a:cubicBezTo>
                  <a:cubicBezTo>
                    <a:pt x="1662" y="1319"/>
                    <a:pt x="1666" y="1297"/>
                    <a:pt x="1668" y="1290"/>
                  </a:cubicBezTo>
                  <a:cubicBezTo>
                    <a:pt x="1688" y="1195"/>
                    <a:pt x="1688" y="1195"/>
                    <a:pt x="1688" y="1195"/>
                  </a:cubicBezTo>
                  <a:cubicBezTo>
                    <a:pt x="1734" y="1195"/>
                    <a:pt x="1734" y="1195"/>
                    <a:pt x="1734" y="1195"/>
                  </a:cubicBezTo>
                  <a:cubicBezTo>
                    <a:pt x="1734" y="1195"/>
                    <a:pt x="1734" y="1195"/>
                    <a:pt x="1734" y="1195"/>
                  </a:cubicBezTo>
                  <a:close/>
                  <a:moveTo>
                    <a:pt x="2010" y="1196"/>
                  </a:moveTo>
                  <a:cubicBezTo>
                    <a:pt x="2006" y="1207"/>
                    <a:pt x="2003" y="1218"/>
                    <a:pt x="2000" y="1233"/>
                  </a:cubicBezTo>
                  <a:cubicBezTo>
                    <a:pt x="1976" y="1346"/>
                    <a:pt x="1976" y="1346"/>
                    <a:pt x="1976" y="1346"/>
                  </a:cubicBezTo>
                  <a:cubicBezTo>
                    <a:pt x="1964" y="1403"/>
                    <a:pt x="1915" y="1409"/>
                    <a:pt x="1886" y="1409"/>
                  </a:cubicBezTo>
                  <a:cubicBezTo>
                    <a:pt x="1864" y="1409"/>
                    <a:pt x="1822" y="1406"/>
                    <a:pt x="1829" y="1359"/>
                  </a:cubicBezTo>
                  <a:cubicBezTo>
                    <a:pt x="1872" y="1359"/>
                    <a:pt x="1872" y="1359"/>
                    <a:pt x="1872" y="1359"/>
                  </a:cubicBezTo>
                  <a:cubicBezTo>
                    <a:pt x="1872" y="1362"/>
                    <a:pt x="1871" y="1367"/>
                    <a:pt x="1874" y="1372"/>
                  </a:cubicBezTo>
                  <a:cubicBezTo>
                    <a:pt x="1877" y="1376"/>
                    <a:pt x="1883" y="1380"/>
                    <a:pt x="1894" y="1380"/>
                  </a:cubicBezTo>
                  <a:cubicBezTo>
                    <a:pt x="1908" y="1380"/>
                    <a:pt x="1921" y="1374"/>
                    <a:pt x="1926" y="1360"/>
                  </a:cubicBezTo>
                  <a:cubicBezTo>
                    <a:pt x="1930" y="1353"/>
                    <a:pt x="1931" y="1347"/>
                    <a:pt x="1937" y="1324"/>
                  </a:cubicBezTo>
                  <a:cubicBezTo>
                    <a:pt x="1918" y="1343"/>
                    <a:pt x="1901" y="1345"/>
                    <a:pt x="1891" y="1345"/>
                  </a:cubicBezTo>
                  <a:cubicBezTo>
                    <a:pt x="1847" y="1345"/>
                    <a:pt x="1834" y="1307"/>
                    <a:pt x="1842" y="1270"/>
                  </a:cubicBezTo>
                  <a:cubicBezTo>
                    <a:pt x="1850" y="1231"/>
                    <a:pt x="1880" y="1194"/>
                    <a:pt x="1924" y="1194"/>
                  </a:cubicBezTo>
                  <a:cubicBezTo>
                    <a:pt x="1952" y="1194"/>
                    <a:pt x="1959" y="1209"/>
                    <a:pt x="1962" y="1216"/>
                  </a:cubicBezTo>
                  <a:cubicBezTo>
                    <a:pt x="1968" y="1196"/>
                    <a:pt x="1968" y="1196"/>
                    <a:pt x="1968" y="1196"/>
                  </a:cubicBezTo>
                  <a:cubicBezTo>
                    <a:pt x="2010" y="1196"/>
                    <a:pt x="2010" y="1196"/>
                    <a:pt x="2010" y="1196"/>
                  </a:cubicBezTo>
                  <a:cubicBezTo>
                    <a:pt x="2010" y="1196"/>
                    <a:pt x="2010" y="1196"/>
                    <a:pt x="2010" y="1196"/>
                  </a:cubicBezTo>
                  <a:close/>
                  <a:moveTo>
                    <a:pt x="1908" y="1315"/>
                  </a:moveTo>
                  <a:cubicBezTo>
                    <a:pt x="1939" y="1315"/>
                    <a:pt x="1947" y="1277"/>
                    <a:pt x="1948" y="1271"/>
                  </a:cubicBezTo>
                  <a:cubicBezTo>
                    <a:pt x="1952" y="1253"/>
                    <a:pt x="1955" y="1224"/>
                    <a:pt x="1928" y="1224"/>
                  </a:cubicBezTo>
                  <a:cubicBezTo>
                    <a:pt x="1911" y="1224"/>
                    <a:pt x="1894" y="1237"/>
                    <a:pt x="1887" y="1270"/>
                  </a:cubicBezTo>
                  <a:cubicBezTo>
                    <a:pt x="1885" y="1277"/>
                    <a:pt x="1878" y="1315"/>
                    <a:pt x="1908" y="1315"/>
                  </a:cubicBezTo>
                  <a:moveTo>
                    <a:pt x="2058" y="1129"/>
                  </a:moveTo>
                  <a:cubicBezTo>
                    <a:pt x="2102" y="1129"/>
                    <a:pt x="2102" y="1129"/>
                    <a:pt x="2102" y="1129"/>
                  </a:cubicBezTo>
                  <a:cubicBezTo>
                    <a:pt x="2084" y="1216"/>
                    <a:pt x="2084" y="1216"/>
                    <a:pt x="2084" y="1216"/>
                  </a:cubicBezTo>
                  <a:cubicBezTo>
                    <a:pt x="2091" y="1208"/>
                    <a:pt x="2105" y="1193"/>
                    <a:pt x="2133" y="1193"/>
                  </a:cubicBezTo>
                  <a:cubicBezTo>
                    <a:pt x="2156" y="1193"/>
                    <a:pt x="2168" y="1204"/>
                    <a:pt x="2174" y="1214"/>
                  </a:cubicBezTo>
                  <a:cubicBezTo>
                    <a:pt x="2177" y="1221"/>
                    <a:pt x="2179" y="1235"/>
                    <a:pt x="2175" y="1255"/>
                  </a:cubicBezTo>
                  <a:cubicBezTo>
                    <a:pt x="2155" y="1348"/>
                    <a:pt x="2155" y="1348"/>
                    <a:pt x="2155" y="1348"/>
                  </a:cubicBezTo>
                  <a:cubicBezTo>
                    <a:pt x="2110" y="1348"/>
                    <a:pt x="2110" y="1348"/>
                    <a:pt x="2110" y="1348"/>
                  </a:cubicBezTo>
                  <a:cubicBezTo>
                    <a:pt x="2130" y="1256"/>
                    <a:pt x="2130" y="1256"/>
                    <a:pt x="2130" y="1256"/>
                  </a:cubicBezTo>
                  <a:cubicBezTo>
                    <a:pt x="2131" y="1248"/>
                    <a:pt x="2137" y="1223"/>
                    <a:pt x="2112" y="1223"/>
                  </a:cubicBezTo>
                  <a:cubicBezTo>
                    <a:pt x="2099" y="1223"/>
                    <a:pt x="2081" y="1230"/>
                    <a:pt x="2076" y="1254"/>
                  </a:cubicBezTo>
                  <a:cubicBezTo>
                    <a:pt x="2057" y="1348"/>
                    <a:pt x="2057" y="1348"/>
                    <a:pt x="2057" y="1348"/>
                  </a:cubicBezTo>
                  <a:cubicBezTo>
                    <a:pt x="2012" y="1348"/>
                    <a:pt x="2012" y="1348"/>
                    <a:pt x="2012" y="1348"/>
                  </a:cubicBezTo>
                  <a:cubicBezTo>
                    <a:pt x="2058" y="1129"/>
                    <a:pt x="2058" y="1129"/>
                    <a:pt x="2058" y="1129"/>
                  </a:cubicBezTo>
                  <a:cubicBezTo>
                    <a:pt x="2058" y="1129"/>
                    <a:pt x="2058" y="1129"/>
                    <a:pt x="2058" y="1129"/>
                  </a:cubicBezTo>
                  <a:close/>
                  <a:moveTo>
                    <a:pt x="100" y="1249"/>
                  </a:moveTo>
                  <a:cubicBezTo>
                    <a:pt x="101" y="1244"/>
                    <a:pt x="104" y="1221"/>
                    <a:pt x="87" y="1221"/>
                  </a:cubicBezTo>
                  <a:cubicBezTo>
                    <a:pt x="66" y="1221"/>
                    <a:pt x="56" y="1253"/>
                    <a:pt x="53" y="1270"/>
                  </a:cubicBezTo>
                  <a:cubicBezTo>
                    <a:pt x="51" y="1278"/>
                    <a:pt x="46" y="1306"/>
                    <a:pt x="54" y="1317"/>
                  </a:cubicBezTo>
                  <a:cubicBezTo>
                    <a:pt x="57" y="1321"/>
                    <a:pt x="61" y="1322"/>
                    <a:pt x="65" y="1322"/>
                  </a:cubicBezTo>
                  <a:cubicBezTo>
                    <a:pt x="70" y="1322"/>
                    <a:pt x="84" y="1320"/>
                    <a:pt x="92" y="1292"/>
                  </a:cubicBezTo>
                  <a:cubicBezTo>
                    <a:pt x="136" y="1292"/>
                    <a:pt x="136" y="1292"/>
                    <a:pt x="136" y="1292"/>
                  </a:cubicBezTo>
                  <a:cubicBezTo>
                    <a:pt x="133" y="1304"/>
                    <a:pt x="128" y="1323"/>
                    <a:pt x="107" y="1337"/>
                  </a:cubicBezTo>
                  <a:cubicBezTo>
                    <a:pt x="94" y="1347"/>
                    <a:pt x="79" y="1352"/>
                    <a:pt x="60" y="1352"/>
                  </a:cubicBezTo>
                  <a:cubicBezTo>
                    <a:pt x="40" y="1352"/>
                    <a:pt x="23" y="1347"/>
                    <a:pt x="12" y="1331"/>
                  </a:cubicBezTo>
                  <a:cubicBezTo>
                    <a:pt x="2" y="1316"/>
                    <a:pt x="0" y="1296"/>
                    <a:pt x="5" y="1271"/>
                  </a:cubicBezTo>
                  <a:cubicBezTo>
                    <a:pt x="20" y="1201"/>
                    <a:pt x="74" y="1192"/>
                    <a:pt x="94" y="1192"/>
                  </a:cubicBezTo>
                  <a:cubicBezTo>
                    <a:pt x="122" y="1192"/>
                    <a:pt x="153" y="1207"/>
                    <a:pt x="144" y="1249"/>
                  </a:cubicBezTo>
                  <a:cubicBezTo>
                    <a:pt x="100" y="1249"/>
                    <a:pt x="100" y="1249"/>
                    <a:pt x="100" y="1249"/>
                  </a:cubicBezTo>
                  <a:cubicBezTo>
                    <a:pt x="100" y="1249"/>
                    <a:pt x="100" y="1249"/>
                    <a:pt x="100" y="1249"/>
                  </a:cubicBezTo>
                  <a:close/>
                  <a:moveTo>
                    <a:pt x="2378" y="1249"/>
                  </a:moveTo>
                  <a:cubicBezTo>
                    <a:pt x="2379" y="1244"/>
                    <a:pt x="2382" y="1221"/>
                    <a:pt x="2365" y="1221"/>
                  </a:cubicBezTo>
                  <a:cubicBezTo>
                    <a:pt x="2344" y="1221"/>
                    <a:pt x="2335" y="1253"/>
                    <a:pt x="2331" y="1270"/>
                  </a:cubicBezTo>
                  <a:cubicBezTo>
                    <a:pt x="2329" y="1278"/>
                    <a:pt x="2324" y="1306"/>
                    <a:pt x="2332" y="1317"/>
                  </a:cubicBezTo>
                  <a:cubicBezTo>
                    <a:pt x="2335" y="1321"/>
                    <a:pt x="2340" y="1322"/>
                    <a:pt x="2343" y="1322"/>
                  </a:cubicBezTo>
                  <a:cubicBezTo>
                    <a:pt x="2348" y="1322"/>
                    <a:pt x="2362" y="1320"/>
                    <a:pt x="2370" y="1292"/>
                  </a:cubicBezTo>
                  <a:cubicBezTo>
                    <a:pt x="2414" y="1292"/>
                    <a:pt x="2414" y="1292"/>
                    <a:pt x="2414" y="1292"/>
                  </a:cubicBezTo>
                  <a:cubicBezTo>
                    <a:pt x="2411" y="1304"/>
                    <a:pt x="2406" y="1323"/>
                    <a:pt x="2385" y="1337"/>
                  </a:cubicBezTo>
                  <a:cubicBezTo>
                    <a:pt x="2372" y="1347"/>
                    <a:pt x="2357" y="1352"/>
                    <a:pt x="2338" y="1352"/>
                  </a:cubicBezTo>
                  <a:cubicBezTo>
                    <a:pt x="2318" y="1352"/>
                    <a:pt x="2301" y="1347"/>
                    <a:pt x="2290" y="1331"/>
                  </a:cubicBezTo>
                  <a:cubicBezTo>
                    <a:pt x="2280" y="1316"/>
                    <a:pt x="2278" y="1296"/>
                    <a:pt x="2284" y="1271"/>
                  </a:cubicBezTo>
                  <a:cubicBezTo>
                    <a:pt x="2299" y="1201"/>
                    <a:pt x="2352" y="1192"/>
                    <a:pt x="2372" y="1192"/>
                  </a:cubicBezTo>
                  <a:cubicBezTo>
                    <a:pt x="2401" y="1192"/>
                    <a:pt x="2431" y="1207"/>
                    <a:pt x="2423" y="1249"/>
                  </a:cubicBezTo>
                  <a:cubicBezTo>
                    <a:pt x="2378" y="1249"/>
                    <a:pt x="2378" y="1249"/>
                    <a:pt x="2378" y="1249"/>
                  </a:cubicBezTo>
                  <a:cubicBezTo>
                    <a:pt x="2378" y="1249"/>
                    <a:pt x="2378" y="1249"/>
                    <a:pt x="2378" y="1249"/>
                  </a:cubicBezTo>
                  <a:close/>
                  <a:moveTo>
                    <a:pt x="2534" y="1191"/>
                  </a:moveTo>
                  <a:cubicBezTo>
                    <a:pt x="2589" y="1191"/>
                    <a:pt x="2606" y="1229"/>
                    <a:pt x="2597" y="1271"/>
                  </a:cubicBezTo>
                  <a:cubicBezTo>
                    <a:pt x="2587" y="1315"/>
                    <a:pt x="2554" y="1353"/>
                    <a:pt x="2498" y="1353"/>
                  </a:cubicBezTo>
                  <a:cubicBezTo>
                    <a:pt x="2454" y="1353"/>
                    <a:pt x="2426" y="1326"/>
                    <a:pt x="2437" y="1273"/>
                  </a:cubicBezTo>
                  <a:cubicBezTo>
                    <a:pt x="2445" y="1236"/>
                    <a:pt x="2474" y="1191"/>
                    <a:pt x="2534" y="1191"/>
                  </a:cubicBezTo>
                  <a:moveTo>
                    <a:pt x="2507" y="1322"/>
                  </a:moveTo>
                  <a:cubicBezTo>
                    <a:pt x="2527" y="1322"/>
                    <a:pt x="2542" y="1310"/>
                    <a:pt x="2551" y="1270"/>
                  </a:cubicBezTo>
                  <a:cubicBezTo>
                    <a:pt x="2555" y="1250"/>
                    <a:pt x="2557" y="1221"/>
                    <a:pt x="2528" y="1221"/>
                  </a:cubicBezTo>
                  <a:cubicBezTo>
                    <a:pt x="2495" y="1221"/>
                    <a:pt x="2486" y="1259"/>
                    <a:pt x="2484" y="1273"/>
                  </a:cubicBezTo>
                  <a:cubicBezTo>
                    <a:pt x="2476" y="1307"/>
                    <a:pt x="2484" y="1322"/>
                    <a:pt x="2507" y="1322"/>
                  </a:cubicBezTo>
                  <a:moveTo>
                    <a:pt x="2637" y="1223"/>
                  </a:moveTo>
                  <a:cubicBezTo>
                    <a:pt x="2639" y="1214"/>
                    <a:pt x="2640" y="1205"/>
                    <a:pt x="2641" y="1195"/>
                  </a:cubicBezTo>
                  <a:cubicBezTo>
                    <a:pt x="2685" y="1195"/>
                    <a:pt x="2685" y="1195"/>
                    <a:pt x="2685" y="1195"/>
                  </a:cubicBezTo>
                  <a:cubicBezTo>
                    <a:pt x="2682" y="1214"/>
                    <a:pt x="2682" y="1214"/>
                    <a:pt x="2682" y="1214"/>
                  </a:cubicBezTo>
                  <a:cubicBezTo>
                    <a:pt x="2688" y="1208"/>
                    <a:pt x="2704" y="1192"/>
                    <a:pt x="2734" y="1192"/>
                  </a:cubicBezTo>
                  <a:cubicBezTo>
                    <a:pt x="2769" y="1192"/>
                    <a:pt x="2775" y="1213"/>
                    <a:pt x="2776" y="1220"/>
                  </a:cubicBezTo>
                  <a:cubicBezTo>
                    <a:pt x="2795" y="1196"/>
                    <a:pt x="2816" y="1192"/>
                    <a:pt x="2832" y="1192"/>
                  </a:cubicBezTo>
                  <a:cubicBezTo>
                    <a:pt x="2862" y="1192"/>
                    <a:pt x="2871" y="1210"/>
                    <a:pt x="2873" y="1216"/>
                  </a:cubicBezTo>
                  <a:cubicBezTo>
                    <a:pt x="2878" y="1230"/>
                    <a:pt x="2874" y="1248"/>
                    <a:pt x="2871" y="1261"/>
                  </a:cubicBezTo>
                  <a:cubicBezTo>
                    <a:pt x="2853" y="1348"/>
                    <a:pt x="2853" y="1348"/>
                    <a:pt x="2853" y="1348"/>
                  </a:cubicBezTo>
                  <a:cubicBezTo>
                    <a:pt x="2807" y="1348"/>
                    <a:pt x="2807" y="1348"/>
                    <a:pt x="2807" y="1348"/>
                  </a:cubicBezTo>
                  <a:cubicBezTo>
                    <a:pt x="2827" y="1258"/>
                    <a:pt x="2827" y="1258"/>
                    <a:pt x="2827" y="1258"/>
                  </a:cubicBezTo>
                  <a:cubicBezTo>
                    <a:pt x="2830" y="1242"/>
                    <a:pt x="2832" y="1223"/>
                    <a:pt x="2808" y="1223"/>
                  </a:cubicBezTo>
                  <a:cubicBezTo>
                    <a:pt x="2781" y="1223"/>
                    <a:pt x="2775" y="1249"/>
                    <a:pt x="2771" y="1271"/>
                  </a:cubicBezTo>
                  <a:cubicBezTo>
                    <a:pt x="2754" y="1348"/>
                    <a:pt x="2754" y="1348"/>
                    <a:pt x="2754" y="1348"/>
                  </a:cubicBezTo>
                  <a:cubicBezTo>
                    <a:pt x="2709" y="1348"/>
                    <a:pt x="2709" y="1348"/>
                    <a:pt x="2709" y="1348"/>
                  </a:cubicBezTo>
                  <a:cubicBezTo>
                    <a:pt x="2728" y="1257"/>
                    <a:pt x="2728" y="1257"/>
                    <a:pt x="2728" y="1257"/>
                  </a:cubicBezTo>
                  <a:cubicBezTo>
                    <a:pt x="2731" y="1245"/>
                    <a:pt x="2735" y="1223"/>
                    <a:pt x="2710" y="1223"/>
                  </a:cubicBezTo>
                  <a:cubicBezTo>
                    <a:pt x="2682" y="1223"/>
                    <a:pt x="2677" y="1248"/>
                    <a:pt x="2674" y="1258"/>
                  </a:cubicBezTo>
                  <a:cubicBezTo>
                    <a:pt x="2655" y="1348"/>
                    <a:pt x="2655" y="1348"/>
                    <a:pt x="2655" y="1348"/>
                  </a:cubicBezTo>
                  <a:cubicBezTo>
                    <a:pt x="2610" y="1348"/>
                    <a:pt x="2610" y="1348"/>
                    <a:pt x="2610" y="1348"/>
                  </a:cubicBezTo>
                  <a:cubicBezTo>
                    <a:pt x="2637" y="1223"/>
                    <a:pt x="2637" y="1223"/>
                    <a:pt x="2637" y="1223"/>
                  </a:cubicBezTo>
                  <a:cubicBezTo>
                    <a:pt x="2637" y="1223"/>
                    <a:pt x="2637" y="1223"/>
                    <a:pt x="2637" y="1223"/>
                  </a:cubicBezTo>
                  <a:close/>
                  <a:moveTo>
                    <a:pt x="2966" y="1195"/>
                  </a:moveTo>
                  <a:cubicBezTo>
                    <a:pt x="2963" y="1216"/>
                    <a:pt x="2963" y="1216"/>
                    <a:pt x="2963" y="1216"/>
                  </a:cubicBezTo>
                  <a:cubicBezTo>
                    <a:pt x="2982" y="1192"/>
                    <a:pt x="3008" y="1192"/>
                    <a:pt x="3015" y="1192"/>
                  </a:cubicBezTo>
                  <a:cubicBezTo>
                    <a:pt x="3054" y="1192"/>
                    <a:pt x="3072" y="1221"/>
                    <a:pt x="3062" y="1268"/>
                  </a:cubicBezTo>
                  <a:cubicBezTo>
                    <a:pt x="3053" y="1312"/>
                    <a:pt x="3022" y="1350"/>
                    <a:pt x="2978" y="1350"/>
                  </a:cubicBezTo>
                  <a:cubicBezTo>
                    <a:pt x="2950" y="1350"/>
                    <a:pt x="2942" y="1335"/>
                    <a:pt x="2939" y="1330"/>
                  </a:cubicBezTo>
                  <a:cubicBezTo>
                    <a:pt x="2923" y="1407"/>
                    <a:pt x="2923" y="1407"/>
                    <a:pt x="2923" y="1407"/>
                  </a:cubicBezTo>
                  <a:cubicBezTo>
                    <a:pt x="2877" y="1407"/>
                    <a:pt x="2877" y="1407"/>
                    <a:pt x="2877" y="1407"/>
                  </a:cubicBezTo>
                  <a:cubicBezTo>
                    <a:pt x="2922" y="1195"/>
                    <a:pt x="2922" y="1195"/>
                    <a:pt x="2922" y="1195"/>
                  </a:cubicBezTo>
                  <a:cubicBezTo>
                    <a:pt x="2966" y="1195"/>
                    <a:pt x="2966" y="1195"/>
                    <a:pt x="2966" y="1195"/>
                  </a:cubicBezTo>
                  <a:cubicBezTo>
                    <a:pt x="2966" y="1195"/>
                    <a:pt x="2966" y="1195"/>
                    <a:pt x="2966" y="1195"/>
                  </a:cubicBezTo>
                  <a:close/>
                  <a:moveTo>
                    <a:pt x="3017" y="1270"/>
                  </a:moveTo>
                  <a:cubicBezTo>
                    <a:pt x="3020" y="1252"/>
                    <a:pt x="3022" y="1221"/>
                    <a:pt x="2996" y="1221"/>
                  </a:cubicBezTo>
                  <a:cubicBezTo>
                    <a:pt x="2981" y="1221"/>
                    <a:pt x="2959" y="1232"/>
                    <a:pt x="2950" y="1273"/>
                  </a:cubicBezTo>
                  <a:cubicBezTo>
                    <a:pt x="2947" y="1282"/>
                    <a:pt x="2940" y="1321"/>
                    <a:pt x="2973" y="1321"/>
                  </a:cubicBezTo>
                  <a:cubicBezTo>
                    <a:pt x="2994" y="1321"/>
                    <a:pt x="3010" y="1300"/>
                    <a:pt x="3017" y="1270"/>
                  </a:cubicBezTo>
                  <a:moveTo>
                    <a:pt x="3119" y="1129"/>
                  </a:moveTo>
                  <a:cubicBezTo>
                    <a:pt x="3164" y="1129"/>
                    <a:pt x="3164" y="1129"/>
                    <a:pt x="3164" y="1129"/>
                  </a:cubicBezTo>
                  <a:cubicBezTo>
                    <a:pt x="3117" y="1348"/>
                    <a:pt x="3117" y="1348"/>
                    <a:pt x="3117" y="1348"/>
                  </a:cubicBezTo>
                  <a:cubicBezTo>
                    <a:pt x="3072" y="1348"/>
                    <a:pt x="3072" y="1348"/>
                    <a:pt x="3072" y="1348"/>
                  </a:cubicBezTo>
                  <a:cubicBezTo>
                    <a:pt x="3119" y="1129"/>
                    <a:pt x="3119" y="1129"/>
                    <a:pt x="3119" y="1129"/>
                  </a:cubicBezTo>
                  <a:cubicBezTo>
                    <a:pt x="3119" y="1129"/>
                    <a:pt x="3119" y="1129"/>
                    <a:pt x="3119" y="1129"/>
                  </a:cubicBezTo>
                  <a:close/>
                  <a:moveTo>
                    <a:pt x="3202" y="1283"/>
                  </a:moveTo>
                  <a:cubicBezTo>
                    <a:pt x="3200" y="1293"/>
                    <a:pt x="3193" y="1324"/>
                    <a:pt x="3225" y="1324"/>
                  </a:cubicBezTo>
                  <a:cubicBezTo>
                    <a:pt x="3236" y="1324"/>
                    <a:pt x="3248" y="1319"/>
                    <a:pt x="3256" y="1303"/>
                  </a:cubicBezTo>
                  <a:cubicBezTo>
                    <a:pt x="3297" y="1303"/>
                    <a:pt x="3297" y="1303"/>
                    <a:pt x="3297" y="1303"/>
                  </a:cubicBezTo>
                  <a:cubicBezTo>
                    <a:pt x="3295" y="1310"/>
                    <a:pt x="3291" y="1323"/>
                    <a:pt x="3275" y="1336"/>
                  </a:cubicBezTo>
                  <a:cubicBezTo>
                    <a:pt x="3261" y="1348"/>
                    <a:pt x="3240" y="1354"/>
                    <a:pt x="3218" y="1354"/>
                  </a:cubicBezTo>
                  <a:cubicBezTo>
                    <a:pt x="3205" y="1354"/>
                    <a:pt x="3180" y="1351"/>
                    <a:pt x="3168" y="1335"/>
                  </a:cubicBezTo>
                  <a:cubicBezTo>
                    <a:pt x="3157" y="1320"/>
                    <a:pt x="3155" y="1299"/>
                    <a:pt x="3161" y="1275"/>
                  </a:cubicBezTo>
                  <a:cubicBezTo>
                    <a:pt x="3166" y="1250"/>
                    <a:pt x="3178" y="1220"/>
                    <a:pt x="3208" y="1202"/>
                  </a:cubicBezTo>
                  <a:cubicBezTo>
                    <a:pt x="3222" y="1194"/>
                    <a:pt x="3237" y="1190"/>
                    <a:pt x="3254" y="1190"/>
                  </a:cubicBezTo>
                  <a:cubicBezTo>
                    <a:pt x="3276" y="1190"/>
                    <a:pt x="3300" y="1198"/>
                    <a:pt x="3308" y="1227"/>
                  </a:cubicBezTo>
                  <a:cubicBezTo>
                    <a:pt x="3314" y="1248"/>
                    <a:pt x="3309" y="1270"/>
                    <a:pt x="3305" y="1283"/>
                  </a:cubicBezTo>
                  <a:cubicBezTo>
                    <a:pt x="3202" y="1283"/>
                    <a:pt x="3202" y="1283"/>
                    <a:pt x="3202" y="1283"/>
                  </a:cubicBezTo>
                  <a:cubicBezTo>
                    <a:pt x="3202" y="1283"/>
                    <a:pt x="3202" y="1283"/>
                    <a:pt x="3202" y="1283"/>
                  </a:cubicBezTo>
                  <a:close/>
                  <a:moveTo>
                    <a:pt x="3265" y="1254"/>
                  </a:moveTo>
                  <a:cubicBezTo>
                    <a:pt x="3267" y="1248"/>
                    <a:pt x="3272" y="1220"/>
                    <a:pt x="3246" y="1220"/>
                  </a:cubicBezTo>
                  <a:cubicBezTo>
                    <a:pt x="3226" y="1220"/>
                    <a:pt x="3214" y="1236"/>
                    <a:pt x="3210" y="1254"/>
                  </a:cubicBezTo>
                  <a:cubicBezTo>
                    <a:pt x="3265" y="1254"/>
                    <a:pt x="3265" y="1254"/>
                    <a:pt x="3265" y="1254"/>
                  </a:cubicBezTo>
                  <a:cubicBezTo>
                    <a:pt x="3265" y="1254"/>
                    <a:pt x="3265" y="1254"/>
                    <a:pt x="3265" y="1254"/>
                  </a:cubicBezTo>
                  <a:close/>
                  <a:moveTo>
                    <a:pt x="3383" y="1195"/>
                  </a:moveTo>
                  <a:cubicBezTo>
                    <a:pt x="3401" y="1245"/>
                    <a:pt x="3401" y="1245"/>
                    <a:pt x="3401" y="1245"/>
                  </a:cubicBezTo>
                  <a:cubicBezTo>
                    <a:pt x="3442" y="1195"/>
                    <a:pt x="3442" y="1195"/>
                    <a:pt x="3442" y="1195"/>
                  </a:cubicBezTo>
                  <a:cubicBezTo>
                    <a:pt x="3488" y="1195"/>
                    <a:pt x="3488" y="1195"/>
                    <a:pt x="3488" y="1195"/>
                  </a:cubicBezTo>
                  <a:cubicBezTo>
                    <a:pt x="3423" y="1269"/>
                    <a:pt x="3423" y="1269"/>
                    <a:pt x="3423" y="1269"/>
                  </a:cubicBezTo>
                  <a:cubicBezTo>
                    <a:pt x="3457" y="1348"/>
                    <a:pt x="3457" y="1348"/>
                    <a:pt x="3457" y="1348"/>
                  </a:cubicBezTo>
                  <a:cubicBezTo>
                    <a:pt x="3404" y="1348"/>
                    <a:pt x="3404" y="1348"/>
                    <a:pt x="3404" y="1348"/>
                  </a:cubicBezTo>
                  <a:cubicBezTo>
                    <a:pt x="3385" y="1292"/>
                    <a:pt x="3385" y="1292"/>
                    <a:pt x="3385" y="1292"/>
                  </a:cubicBezTo>
                  <a:cubicBezTo>
                    <a:pt x="3342" y="1348"/>
                    <a:pt x="3342" y="1348"/>
                    <a:pt x="3342" y="1348"/>
                  </a:cubicBezTo>
                  <a:cubicBezTo>
                    <a:pt x="3295" y="1348"/>
                    <a:pt x="3295" y="1348"/>
                    <a:pt x="3295" y="1348"/>
                  </a:cubicBezTo>
                  <a:cubicBezTo>
                    <a:pt x="3364" y="1266"/>
                    <a:pt x="3364" y="1266"/>
                    <a:pt x="3364" y="1266"/>
                  </a:cubicBezTo>
                  <a:cubicBezTo>
                    <a:pt x="3329" y="1195"/>
                    <a:pt x="3329" y="1195"/>
                    <a:pt x="3329" y="1195"/>
                  </a:cubicBezTo>
                  <a:cubicBezTo>
                    <a:pt x="3383" y="1195"/>
                    <a:pt x="3383" y="1195"/>
                    <a:pt x="3383" y="1195"/>
                  </a:cubicBezTo>
                  <a:cubicBezTo>
                    <a:pt x="3383" y="1195"/>
                    <a:pt x="3383" y="1195"/>
                    <a:pt x="3383" y="1195"/>
                  </a:cubicBezTo>
                  <a:close/>
                  <a:moveTo>
                    <a:pt x="3509" y="1194"/>
                  </a:moveTo>
                  <a:cubicBezTo>
                    <a:pt x="3554" y="1194"/>
                    <a:pt x="3554" y="1194"/>
                    <a:pt x="3554" y="1194"/>
                  </a:cubicBezTo>
                  <a:cubicBezTo>
                    <a:pt x="3521" y="1348"/>
                    <a:pt x="3521" y="1348"/>
                    <a:pt x="3521" y="1348"/>
                  </a:cubicBezTo>
                  <a:cubicBezTo>
                    <a:pt x="3476" y="1348"/>
                    <a:pt x="3476" y="1348"/>
                    <a:pt x="3476" y="1348"/>
                  </a:cubicBezTo>
                  <a:cubicBezTo>
                    <a:pt x="3509" y="1194"/>
                    <a:pt x="3509" y="1194"/>
                    <a:pt x="3509" y="1194"/>
                  </a:cubicBezTo>
                  <a:cubicBezTo>
                    <a:pt x="3509" y="1194"/>
                    <a:pt x="3509" y="1194"/>
                    <a:pt x="3509" y="1194"/>
                  </a:cubicBezTo>
                  <a:close/>
                  <a:moveTo>
                    <a:pt x="3521" y="1129"/>
                  </a:moveTo>
                  <a:cubicBezTo>
                    <a:pt x="3569" y="1129"/>
                    <a:pt x="3569" y="1129"/>
                    <a:pt x="3569" y="1129"/>
                  </a:cubicBezTo>
                  <a:cubicBezTo>
                    <a:pt x="3561" y="1168"/>
                    <a:pt x="3561" y="1168"/>
                    <a:pt x="3561" y="1168"/>
                  </a:cubicBezTo>
                  <a:cubicBezTo>
                    <a:pt x="3513" y="1168"/>
                    <a:pt x="3513" y="1168"/>
                    <a:pt x="3513" y="1168"/>
                  </a:cubicBezTo>
                  <a:cubicBezTo>
                    <a:pt x="3521" y="1129"/>
                    <a:pt x="3521" y="1129"/>
                    <a:pt x="3521" y="1129"/>
                  </a:cubicBezTo>
                  <a:cubicBezTo>
                    <a:pt x="3521" y="1129"/>
                    <a:pt x="3521" y="1129"/>
                    <a:pt x="3521" y="1129"/>
                  </a:cubicBezTo>
                  <a:close/>
                  <a:moveTo>
                    <a:pt x="3649" y="1346"/>
                  </a:moveTo>
                  <a:cubicBezTo>
                    <a:pt x="3634" y="1350"/>
                    <a:pt x="3621" y="1351"/>
                    <a:pt x="3614" y="1351"/>
                  </a:cubicBezTo>
                  <a:cubicBezTo>
                    <a:pt x="3568" y="1351"/>
                    <a:pt x="3575" y="1322"/>
                    <a:pt x="3577" y="1310"/>
                  </a:cubicBezTo>
                  <a:cubicBezTo>
                    <a:pt x="3595" y="1225"/>
                    <a:pt x="3595" y="1225"/>
                    <a:pt x="3595" y="1225"/>
                  </a:cubicBezTo>
                  <a:cubicBezTo>
                    <a:pt x="3565" y="1225"/>
                    <a:pt x="3565" y="1225"/>
                    <a:pt x="3565" y="1225"/>
                  </a:cubicBezTo>
                  <a:cubicBezTo>
                    <a:pt x="3572" y="1196"/>
                    <a:pt x="3572" y="1196"/>
                    <a:pt x="3572" y="1196"/>
                  </a:cubicBezTo>
                  <a:cubicBezTo>
                    <a:pt x="3601" y="1196"/>
                    <a:pt x="3601" y="1196"/>
                    <a:pt x="3601" y="1196"/>
                  </a:cubicBezTo>
                  <a:cubicBezTo>
                    <a:pt x="3608" y="1166"/>
                    <a:pt x="3608" y="1166"/>
                    <a:pt x="3608" y="1166"/>
                  </a:cubicBezTo>
                  <a:cubicBezTo>
                    <a:pt x="3656" y="1149"/>
                    <a:pt x="3656" y="1149"/>
                    <a:pt x="3656" y="1149"/>
                  </a:cubicBezTo>
                  <a:cubicBezTo>
                    <a:pt x="3646" y="1196"/>
                    <a:pt x="3646" y="1196"/>
                    <a:pt x="3646" y="1196"/>
                  </a:cubicBezTo>
                  <a:cubicBezTo>
                    <a:pt x="3682" y="1196"/>
                    <a:pt x="3682" y="1196"/>
                    <a:pt x="3682" y="1196"/>
                  </a:cubicBezTo>
                  <a:cubicBezTo>
                    <a:pt x="3676" y="1225"/>
                    <a:pt x="3676" y="1225"/>
                    <a:pt x="3676" y="1225"/>
                  </a:cubicBezTo>
                  <a:cubicBezTo>
                    <a:pt x="3640" y="1225"/>
                    <a:pt x="3640" y="1225"/>
                    <a:pt x="3640" y="1225"/>
                  </a:cubicBezTo>
                  <a:cubicBezTo>
                    <a:pt x="3625" y="1295"/>
                    <a:pt x="3625" y="1295"/>
                    <a:pt x="3625" y="1295"/>
                  </a:cubicBezTo>
                  <a:cubicBezTo>
                    <a:pt x="3622" y="1309"/>
                    <a:pt x="3620" y="1317"/>
                    <a:pt x="3640" y="1317"/>
                  </a:cubicBezTo>
                  <a:cubicBezTo>
                    <a:pt x="3647" y="1317"/>
                    <a:pt x="3650" y="1317"/>
                    <a:pt x="3656" y="1317"/>
                  </a:cubicBezTo>
                  <a:cubicBezTo>
                    <a:pt x="3649" y="1346"/>
                    <a:pt x="3649" y="1346"/>
                    <a:pt x="3649" y="1346"/>
                  </a:cubicBezTo>
                  <a:cubicBezTo>
                    <a:pt x="3649" y="1346"/>
                    <a:pt x="3649" y="1346"/>
                    <a:pt x="3649" y="1346"/>
                  </a:cubicBezTo>
                  <a:close/>
                  <a:moveTo>
                    <a:pt x="3741" y="1195"/>
                  </a:moveTo>
                  <a:cubicBezTo>
                    <a:pt x="3752" y="1301"/>
                    <a:pt x="3752" y="1301"/>
                    <a:pt x="3752" y="1301"/>
                  </a:cubicBezTo>
                  <a:cubicBezTo>
                    <a:pt x="3809" y="1195"/>
                    <a:pt x="3809" y="1195"/>
                    <a:pt x="3809" y="1195"/>
                  </a:cubicBezTo>
                  <a:cubicBezTo>
                    <a:pt x="3854" y="1195"/>
                    <a:pt x="3854" y="1195"/>
                    <a:pt x="3854" y="1195"/>
                  </a:cubicBezTo>
                  <a:cubicBezTo>
                    <a:pt x="3764" y="1345"/>
                    <a:pt x="3764" y="1345"/>
                    <a:pt x="3764" y="1345"/>
                  </a:cubicBezTo>
                  <a:cubicBezTo>
                    <a:pt x="3732" y="1406"/>
                    <a:pt x="3732" y="1406"/>
                    <a:pt x="3732" y="1406"/>
                  </a:cubicBezTo>
                  <a:cubicBezTo>
                    <a:pt x="3687" y="1406"/>
                    <a:pt x="3687" y="1406"/>
                    <a:pt x="3687" y="1406"/>
                  </a:cubicBezTo>
                  <a:cubicBezTo>
                    <a:pt x="3719" y="1348"/>
                    <a:pt x="3719" y="1348"/>
                    <a:pt x="3719" y="1348"/>
                  </a:cubicBezTo>
                  <a:cubicBezTo>
                    <a:pt x="3693" y="1195"/>
                    <a:pt x="3693" y="1195"/>
                    <a:pt x="3693" y="1195"/>
                  </a:cubicBezTo>
                  <a:cubicBezTo>
                    <a:pt x="3741" y="1195"/>
                    <a:pt x="3741" y="1195"/>
                    <a:pt x="3741" y="1195"/>
                  </a:cubicBezTo>
                  <a:cubicBezTo>
                    <a:pt x="3741" y="1195"/>
                    <a:pt x="3741" y="1195"/>
                    <a:pt x="3741" y="1195"/>
                  </a:cubicBezTo>
                  <a:close/>
                  <a:moveTo>
                    <a:pt x="3933" y="1145"/>
                  </a:moveTo>
                  <a:cubicBezTo>
                    <a:pt x="3899" y="1145"/>
                    <a:pt x="3899" y="1145"/>
                    <a:pt x="3899" y="1145"/>
                  </a:cubicBezTo>
                  <a:cubicBezTo>
                    <a:pt x="3902" y="1129"/>
                    <a:pt x="3902" y="1129"/>
                    <a:pt x="3902" y="1129"/>
                  </a:cubicBezTo>
                  <a:cubicBezTo>
                    <a:pt x="3990" y="1129"/>
                    <a:pt x="3990" y="1129"/>
                    <a:pt x="3990" y="1129"/>
                  </a:cubicBezTo>
                  <a:cubicBezTo>
                    <a:pt x="3987" y="1145"/>
                    <a:pt x="3987" y="1145"/>
                    <a:pt x="3987" y="1145"/>
                  </a:cubicBezTo>
                  <a:cubicBezTo>
                    <a:pt x="3953" y="1145"/>
                    <a:pt x="3953" y="1145"/>
                    <a:pt x="3953" y="1145"/>
                  </a:cubicBezTo>
                  <a:cubicBezTo>
                    <a:pt x="3936" y="1225"/>
                    <a:pt x="3936" y="1225"/>
                    <a:pt x="3936" y="1225"/>
                  </a:cubicBezTo>
                  <a:cubicBezTo>
                    <a:pt x="3916" y="1225"/>
                    <a:pt x="3916" y="1225"/>
                    <a:pt x="3916" y="1225"/>
                  </a:cubicBezTo>
                  <a:cubicBezTo>
                    <a:pt x="3933" y="1145"/>
                    <a:pt x="3933" y="1145"/>
                    <a:pt x="3933" y="1145"/>
                  </a:cubicBezTo>
                  <a:cubicBezTo>
                    <a:pt x="3933" y="1145"/>
                    <a:pt x="3933" y="1145"/>
                    <a:pt x="3933" y="1145"/>
                  </a:cubicBezTo>
                  <a:close/>
                  <a:moveTo>
                    <a:pt x="3999" y="1129"/>
                  </a:moveTo>
                  <a:cubicBezTo>
                    <a:pt x="4031" y="1129"/>
                    <a:pt x="4031" y="1129"/>
                    <a:pt x="4031" y="1129"/>
                  </a:cubicBezTo>
                  <a:cubicBezTo>
                    <a:pt x="4036" y="1200"/>
                    <a:pt x="4036" y="1200"/>
                    <a:pt x="4036" y="1200"/>
                  </a:cubicBezTo>
                  <a:cubicBezTo>
                    <a:pt x="4072" y="1129"/>
                    <a:pt x="4072" y="1129"/>
                    <a:pt x="4072" y="1129"/>
                  </a:cubicBezTo>
                  <a:cubicBezTo>
                    <a:pt x="4103" y="1129"/>
                    <a:pt x="4103" y="1129"/>
                    <a:pt x="4103" y="1129"/>
                  </a:cubicBezTo>
                  <a:cubicBezTo>
                    <a:pt x="4083" y="1225"/>
                    <a:pt x="4083" y="1225"/>
                    <a:pt x="4083" y="1225"/>
                  </a:cubicBezTo>
                  <a:cubicBezTo>
                    <a:pt x="4063" y="1225"/>
                    <a:pt x="4063" y="1225"/>
                    <a:pt x="4063" y="1225"/>
                  </a:cubicBezTo>
                  <a:cubicBezTo>
                    <a:pt x="4080" y="1143"/>
                    <a:pt x="4080" y="1143"/>
                    <a:pt x="4080" y="1143"/>
                  </a:cubicBezTo>
                  <a:cubicBezTo>
                    <a:pt x="4038" y="1225"/>
                    <a:pt x="4038" y="1225"/>
                    <a:pt x="4038" y="1225"/>
                  </a:cubicBezTo>
                  <a:cubicBezTo>
                    <a:pt x="4021" y="1225"/>
                    <a:pt x="4021" y="1225"/>
                    <a:pt x="4021" y="1225"/>
                  </a:cubicBezTo>
                  <a:cubicBezTo>
                    <a:pt x="4014" y="1143"/>
                    <a:pt x="4014" y="1143"/>
                    <a:pt x="4014" y="1143"/>
                  </a:cubicBezTo>
                  <a:cubicBezTo>
                    <a:pt x="3997" y="1225"/>
                    <a:pt x="3997" y="1225"/>
                    <a:pt x="3997" y="1225"/>
                  </a:cubicBezTo>
                  <a:cubicBezTo>
                    <a:pt x="3978" y="1225"/>
                    <a:pt x="3978" y="1225"/>
                    <a:pt x="3978" y="1225"/>
                  </a:cubicBezTo>
                  <a:cubicBezTo>
                    <a:pt x="3999" y="1129"/>
                    <a:pt x="3999" y="1129"/>
                    <a:pt x="3999" y="1129"/>
                  </a:cubicBezTo>
                  <a:cubicBezTo>
                    <a:pt x="3999" y="1129"/>
                    <a:pt x="3999" y="1129"/>
                    <a:pt x="3999" y="112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9" name="Freeform 9"/>
            <p:cNvSpPr>
              <a:spLocks noEditPoints="1"/>
            </p:cNvSpPr>
            <p:nvPr userDrawn="1"/>
          </p:nvSpPr>
          <p:spPr bwMode="gray">
            <a:xfrm>
              <a:off x="68" y="0"/>
              <a:ext cx="1723" cy="964"/>
            </a:xfrm>
            <a:custGeom>
              <a:avLst/>
              <a:gdLst>
                <a:gd name="T0" fmla="*/ 231 w 2268"/>
                <a:gd name="T1" fmla="*/ 327 h 1269"/>
                <a:gd name="T2" fmla="*/ 0 w 2268"/>
                <a:gd name="T3" fmla="*/ 327 h 1269"/>
                <a:gd name="T4" fmla="*/ 0 w 2268"/>
                <a:gd name="T5" fmla="*/ 0 h 1269"/>
                <a:gd name="T6" fmla="*/ 231 w 2268"/>
                <a:gd name="T7" fmla="*/ 0 h 1269"/>
                <a:gd name="T8" fmla="*/ 231 w 2268"/>
                <a:gd name="T9" fmla="*/ 327 h 1269"/>
                <a:gd name="T10" fmla="*/ 2268 w 2268"/>
                <a:gd name="T11" fmla="*/ 0 h 1269"/>
                <a:gd name="T12" fmla="*/ 2036 w 2268"/>
                <a:gd name="T13" fmla="*/ 0 h 1269"/>
                <a:gd name="T14" fmla="*/ 2036 w 2268"/>
                <a:gd name="T15" fmla="*/ 327 h 1269"/>
                <a:gd name="T16" fmla="*/ 2268 w 2268"/>
                <a:gd name="T17" fmla="*/ 327 h 1269"/>
                <a:gd name="T18" fmla="*/ 2268 w 2268"/>
                <a:gd name="T19" fmla="*/ 0 h 1269"/>
                <a:gd name="T20" fmla="*/ 231 w 2268"/>
                <a:gd name="T21" fmla="*/ 942 h 1269"/>
                <a:gd name="T22" fmla="*/ 0 w 2268"/>
                <a:gd name="T23" fmla="*/ 942 h 1269"/>
                <a:gd name="T24" fmla="*/ 0 w 2268"/>
                <a:gd name="T25" fmla="*/ 1269 h 1269"/>
                <a:gd name="T26" fmla="*/ 231 w 2268"/>
                <a:gd name="T27" fmla="*/ 1269 h 1269"/>
                <a:gd name="T28" fmla="*/ 231 w 2268"/>
                <a:gd name="T29" fmla="*/ 942 h 1269"/>
                <a:gd name="T30" fmla="*/ 2268 w 2268"/>
                <a:gd name="T31" fmla="*/ 942 h 1269"/>
                <a:gd name="T32" fmla="*/ 2036 w 2268"/>
                <a:gd name="T33" fmla="*/ 942 h 1269"/>
                <a:gd name="T34" fmla="*/ 2036 w 2268"/>
                <a:gd name="T35" fmla="*/ 1269 h 1269"/>
                <a:gd name="T36" fmla="*/ 2268 w 2268"/>
                <a:gd name="T37" fmla="*/ 1269 h 1269"/>
                <a:gd name="T38" fmla="*/ 2268 w 2268"/>
                <a:gd name="T39" fmla="*/ 942 h 12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68"/>
                <a:gd name="T61" fmla="*/ 0 h 1269"/>
                <a:gd name="T62" fmla="*/ 2268 w 2268"/>
                <a:gd name="T63" fmla="*/ 1269 h 12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68" h="1269">
                  <a:moveTo>
                    <a:pt x="231" y="327"/>
                  </a:moveTo>
                  <a:lnTo>
                    <a:pt x="0" y="327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27"/>
                  </a:lnTo>
                  <a:close/>
                  <a:moveTo>
                    <a:pt x="2268" y="0"/>
                  </a:moveTo>
                  <a:lnTo>
                    <a:pt x="2036" y="0"/>
                  </a:lnTo>
                  <a:lnTo>
                    <a:pt x="2036" y="327"/>
                  </a:lnTo>
                  <a:lnTo>
                    <a:pt x="2268" y="327"/>
                  </a:lnTo>
                  <a:lnTo>
                    <a:pt x="2268" y="0"/>
                  </a:lnTo>
                  <a:close/>
                  <a:moveTo>
                    <a:pt x="231" y="942"/>
                  </a:moveTo>
                  <a:lnTo>
                    <a:pt x="0" y="942"/>
                  </a:lnTo>
                  <a:lnTo>
                    <a:pt x="0" y="1269"/>
                  </a:lnTo>
                  <a:lnTo>
                    <a:pt x="231" y="1269"/>
                  </a:lnTo>
                  <a:lnTo>
                    <a:pt x="231" y="942"/>
                  </a:lnTo>
                  <a:close/>
                  <a:moveTo>
                    <a:pt x="2268" y="942"/>
                  </a:moveTo>
                  <a:lnTo>
                    <a:pt x="2036" y="942"/>
                  </a:lnTo>
                  <a:lnTo>
                    <a:pt x="2036" y="1269"/>
                  </a:lnTo>
                  <a:lnTo>
                    <a:pt x="2268" y="1269"/>
                  </a:lnTo>
                  <a:lnTo>
                    <a:pt x="2268" y="94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0" name="Title 9"/>
          <p:cNvSpPr>
            <a:spLocks noGrp="1"/>
          </p:cNvSpPr>
          <p:nvPr>
            <p:ph type="title"/>
          </p:nvPr>
        </p:nvSpPr>
        <p:spPr bwMode="gray">
          <a:xfrm>
            <a:off x="344490" y="1556792"/>
            <a:ext cx="3816424" cy="2016224"/>
          </a:xfrm>
          <a:noFill/>
          <a:ln w="9525">
            <a:noFill/>
            <a:miter lim="800000"/>
            <a:headEnd/>
            <a:tailEnd/>
          </a:ln>
        </p:spPr>
        <p:txBody>
          <a:bodyPr anchor="t">
            <a:noAutofit/>
          </a:bodyPr>
          <a:lstStyle>
            <a:lvl1pPr algn="l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dirty="0">
                <a:solidFill>
                  <a:schemeClr val="bg1"/>
                </a:solidFill>
                <a:latin typeface="+mj-lt"/>
              </a:defRPr>
            </a:lvl2pPr>
            <a:lvl3pPr>
              <a:defRPr lang="en-GB" sz="3000" b="1" dirty="0">
                <a:solidFill>
                  <a:schemeClr val="bg1"/>
                </a:solidFill>
                <a:latin typeface="+mj-lt"/>
              </a:defRPr>
            </a:lvl3pPr>
            <a:lvl4pPr>
              <a:defRPr lang="en-GB" sz="3000" b="1" dirty="0">
                <a:solidFill>
                  <a:schemeClr val="bg1"/>
                </a:solidFill>
                <a:latin typeface="+mj-lt"/>
              </a:defRPr>
            </a:lvl4pPr>
            <a:lvl5pPr>
              <a:defRPr lang="en-GB" sz="3000" b="1" dirty="0">
                <a:solidFill>
                  <a:schemeClr val="bg1"/>
                </a:solidFill>
                <a:latin typeface="+mj-lt"/>
              </a:defRPr>
            </a:lvl5pPr>
            <a:lvl6pPr>
              <a:defRPr lang="en-GB" sz="3000" b="1" dirty="0">
                <a:solidFill>
                  <a:schemeClr val="bg1"/>
                </a:solidFill>
                <a:latin typeface="+mj-lt"/>
              </a:defRPr>
            </a:lvl6pPr>
            <a:lvl7pPr>
              <a:defRPr lang="en-GB" sz="3000" b="1" dirty="0">
                <a:solidFill>
                  <a:schemeClr val="bg1"/>
                </a:solidFill>
                <a:latin typeface="+mj-lt"/>
              </a:defRPr>
            </a:lvl7pPr>
            <a:lvl8pPr>
              <a:defRPr lang="en-GB" sz="3000" b="1" dirty="0">
                <a:solidFill>
                  <a:schemeClr val="bg1"/>
                </a:solidFill>
                <a:latin typeface="+mj-lt"/>
              </a:defRPr>
            </a:lvl8pPr>
            <a:lvl9pPr>
              <a:defRPr sz="3000">
                <a:solidFill>
                  <a:schemeClr val="bg1"/>
                </a:solidFill>
              </a:defRPr>
            </a:lvl9pPr>
          </a:lstStyle>
          <a:p>
            <a:pPr lvl="0"/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 bwMode="gray">
          <a:xfrm>
            <a:off x="344488" y="3789363"/>
            <a:ext cx="33845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noAutofit/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defRPr lang="en-US" sz="12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A4AC46-8DFB-44C0-9285-DB57420303D5}" type="datetimeFigureOut">
              <a:rPr lang="en-US"/>
              <a:pPr>
                <a:defRPr/>
              </a:pPr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E5C0E2-1AF9-4354-844A-5CCA3D35B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7396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 userDrawn="1"/>
        </p:nvGrpSpPr>
        <p:grpSpPr bwMode="auto">
          <a:xfrm>
            <a:off x="-11113" y="0"/>
            <a:ext cx="9917113" cy="6858000"/>
            <a:chOff x="-10601325" y="-457200"/>
            <a:chExt cx="9917112" cy="6858001"/>
          </a:xfrm>
        </p:grpSpPr>
        <p:sp>
          <p:nvSpPr>
            <p:cNvPr id="5" name="Freeform 12"/>
            <p:cNvSpPr>
              <a:spLocks/>
            </p:cNvSpPr>
            <p:nvPr userDrawn="1"/>
          </p:nvSpPr>
          <p:spPr bwMode="gray">
            <a:xfrm>
              <a:off x="-10601325" y="-457200"/>
              <a:ext cx="5397500" cy="32369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39"/>
                </a:cxn>
                <a:cxn ang="0">
                  <a:pos x="2796" y="2039"/>
                </a:cxn>
                <a:cxn ang="0">
                  <a:pos x="3400" y="0"/>
                </a:cxn>
                <a:cxn ang="0">
                  <a:pos x="0" y="0"/>
                </a:cxn>
              </a:cxnLst>
              <a:rect l="0" t="0" r="r" b="b"/>
              <a:pathLst>
                <a:path w="3400" h="2039">
                  <a:moveTo>
                    <a:pt x="0" y="0"/>
                  </a:moveTo>
                  <a:lnTo>
                    <a:pt x="0" y="2039"/>
                  </a:lnTo>
                  <a:lnTo>
                    <a:pt x="2796" y="2039"/>
                  </a:lnTo>
                  <a:lnTo>
                    <a:pt x="340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6" name="Freeform 10"/>
            <p:cNvSpPr>
              <a:spLocks/>
            </p:cNvSpPr>
            <p:nvPr userDrawn="1"/>
          </p:nvSpPr>
          <p:spPr bwMode="gray">
            <a:xfrm>
              <a:off x="-8240712" y="1362075"/>
              <a:ext cx="7556499" cy="5038726"/>
            </a:xfrm>
            <a:custGeom>
              <a:avLst/>
              <a:gdLst/>
              <a:ahLst/>
              <a:cxnLst>
                <a:cxn ang="0">
                  <a:pos x="940" y="0"/>
                </a:cxn>
                <a:cxn ang="0">
                  <a:pos x="0" y="3174"/>
                </a:cxn>
                <a:cxn ang="0">
                  <a:pos x="4760" y="3174"/>
                </a:cxn>
                <a:cxn ang="0">
                  <a:pos x="4760" y="0"/>
                </a:cxn>
                <a:cxn ang="0">
                  <a:pos x="940" y="0"/>
                </a:cxn>
              </a:cxnLst>
              <a:rect l="0" t="0" r="r" b="b"/>
              <a:pathLst>
                <a:path w="4760" h="3174">
                  <a:moveTo>
                    <a:pt x="940" y="0"/>
                  </a:moveTo>
                  <a:lnTo>
                    <a:pt x="0" y="3174"/>
                  </a:lnTo>
                  <a:lnTo>
                    <a:pt x="4760" y="3174"/>
                  </a:lnTo>
                  <a:lnTo>
                    <a:pt x="4760" y="0"/>
                  </a:lnTo>
                  <a:lnTo>
                    <a:pt x="94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7" name="Freeform 14"/>
            <p:cNvSpPr>
              <a:spLocks/>
            </p:cNvSpPr>
            <p:nvPr userDrawn="1"/>
          </p:nvSpPr>
          <p:spPr bwMode="gray">
            <a:xfrm>
              <a:off x="-7169149" y="1362075"/>
              <a:ext cx="1425575" cy="1417638"/>
            </a:xfrm>
            <a:custGeom>
              <a:avLst/>
              <a:gdLst/>
              <a:ahLst/>
              <a:cxnLst>
                <a:cxn ang="0">
                  <a:pos x="898" y="0"/>
                </a:cxn>
                <a:cxn ang="0">
                  <a:pos x="265" y="0"/>
                </a:cxn>
                <a:cxn ang="0">
                  <a:pos x="0" y="893"/>
                </a:cxn>
                <a:cxn ang="0">
                  <a:pos x="633" y="893"/>
                </a:cxn>
                <a:cxn ang="0">
                  <a:pos x="898" y="0"/>
                </a:cxn>
              </a:cxnLst>
              <a:rect l="0" t="0" r="r" b="b"/>
              <a:pathLst>
                <a:path w="898" h="893">
                  <a:moveTo>
                    <a:pt x="898" y="0"/>
                  </a:moveTo>
                  <a:lnTo>
                    <a:pt x="265" y="0"/>
                  </a:lnTo>
                  <a:lnTo>
                    <a:pt x="0" y="893"/>
                  </a:lnTo>
                  <a:lnTo>
                    <a:pt x="633" y="893"/>
                  </a:lnTo>
                  <a:lnTo>
                    <a:pt x="898" y="0"/>
                  </a:lnTo>
                  <a:close/>
                </a:path>
              </a:pathLst>
            </a:custGeom>
            <a:solidFill>
              <a:srgbClr val="00257A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8" name="Freeform 10"/>
          <p:cNvSpPr>
            <a:spLocks noChangeAspect="1" noEditPoints="1"/>
          </p:cNvSpPr>
          <p:nvPr userDrawn="1"/>
        </p:nvSpPr>
        <p:spPr bwMode="auto">
          <a:xfrm>
            <a:off x="333375" y="401638"/>
            <a:ext cx="2087563" cy="765175"/>
          </a:xfrm>
          <a:custGeom>
            <a:avLst/>
            <a:gdLst/>
            <a:ahLst/>
            <a:cxnLst>
              <a:cxn ang="0">
                <a:pos x="2069" y="1367"/>
              </a:cxn>
              <a:cxn ang="0">
                <a:pos x="915" y="1385"/>
              </a:cxn>
              <a:cxn ang="0">
                <a:pos x="3181" y="1302"/>
              </a:cxn>
              <a:cxn ang="0">
                <a:pos x="3212" y="1345"/>
              </a:cxn>
              <a:cxn ang="0">
                <a:pos x="2655" y="1407"/>
              </a:cxn>
              <a:cxn ang="0">
                <a:pos x="1633" y="1340"/>
              </a:cxn>
              <a:cxn ang="0">
                <a:pos x="1676" y="1301"/>
              </a:cxn>
              <a:cxn ang="0">
                <a:pos x="4007" y="1435"/>
              </a:cxn>
              <a:cxn ang="0">
                <a:pos x="1796" y="1274"/>
              </a:cxn>
              <a:cxn ang="0">
                <a:pos x="1920" y="1417"/>
              </a:cxn>
              <a:cxn ang="0">
                <a:pos x="1772" y="1383"/>
              </a:cxn>
              <a:cxn ang="0">
                <a:pos x="340" y="1274"/>
              </a:cxn>
              <a:cxn ang="0">
                <a:pos x="172" y="1427"/>
              </a:cxn>
              <a:cxn ang="0">
                <a:pos x="2094" y="1274"/>
              </a:cxn>
              <a:cxn ang="0">
                <a:pos x="1946" y="1466"/>
              </a:cxn>
              <a:cxn ang="0">
                <a:pos x="1994" y="1432"/>
              </a:cxn>
              <a:cxn ang="0">
                <a:pos x="1541" y="1282"/>
              </a:cxn>
              <a:cxn ang="0">
                <a:pos x="955" y="1272"/>
              </a:cxn>
              <a:cxn ang="0">
                <a:pos x="905" y="1502"/>
              </a:cxn>
              <a:cxn ang="0">
                <a:pos x="963" y="1437"/>
              </a:cxn>
              <a:cxn ang="0">
                <a:pos x="955" y="1272"/>
              </a:cxn>
              <a:cxn ang="0">
                <a:pos x="3192" y="1436"/>
              </a:cxn>
              <a:cxn ang="0">
                <a:pos x="2937" y="1276"/>
              </a:cxn>
              <a:cxn ang="0">
                <a:pos x="3057" y="1345"/>
              </a:cxn>
              <a:cxn ang="0">
                <a:pos x="2906" y="1325"/>
              </a:cxn>
              <a:cxn ang="0">
                <a:pos x="2868" y="1282"/>
              </a:cxn>
              <a:cxn ang="0">
                <a:pos x="2659" y="1443"/>
              </a:cxn>
              <a:cxn ang="0">
                <a:pos x="2538" y="1271"/>
              </a:cxn>
              <a:cxn ang="0">
                <a:pos x="2481" y="1353"/>
              </a:cxn>
              <a:cxn ang="0">
                <a:pos x="2523" y="1435"/>
              </a:cxn>
              <a:cxn ang="0">
                <a:pos x="1683" y="1270"/>
              </a:cxn>
              <a:cxn ang="0">
                <a:pos x="1596" y="1427"/>
              </a:cxn>
              <a:cxn ang="0">
                <a:pos x="143" y="1288"/>
              </a:cxn>
              <a:cxn ang="0">
                <a:pos x="51" y="1395"/>
              </a:cxn>
              <a:cxn ang="0">
                <a:pos x="31" y="1437"/>
              </a:cxn>
              <a:cxn ang="0">
                <a:pos x="838" y="1287"/>
              </a:cxn>
              <a:cxn ang="0">
                <a:pos x="745" y="1316"/>
              </a:cxn>
              <a:cxn ang="0">
                <a:pos x="3478" y="1269"/>
              </a:cxn>
              <a:cxn ang="0">
                <a:pos x="3460" y="1400"/>
              </a:cxn>
              <a:cxn ang="0">
                <a:pos x="3370" y="1342"/>
              </a:cxn>
              <a:cxn ang="0">
                <a:pos x="3885" y="1405"/>
              </a:cxn>
              <a:cxn ang="0">
                <a:pos x="3842" y="1242"/>
              </a:cxn>
              <a:cxn ang="0">
                <a:pos x="1210" y="1440"/>
              </a:cxn>
              <a:cxn ang="0">
                <a:pos x="510" y="1242"/>
              </a:cxn>
              <a:cxn ang="0">
                <a:pos x="516" y="1440"/>
              </a:cxn>
              <a:cxn ang="0">
                <a:pos x="449" y="1403"/>
              </a:cxn>
              <a:cxn ang="0">
                <a:pos x="3750" y="1202"/>
              </a:cxn>
              <a:cxn ang="0">
                <a:pos x="2287" y="1274"/>
              </a:cxn>
              <a:cxn ang="0">
                <a:pos x="2221" y="1313"/>
              </a:cxn>
              <a:cxn ang="0">
                <a:pos x="1439" y="1303"/>
              </a:cxn>
              <a:cxn ang="0">
                <a:pos x="1264" y="1437"/>
              </a:cxn>
              <a:cxn ang="0">
                <a:pos x="2138" y="764"/>
              </a:cxn>
              <a:cxn ang="0">
                <a:pos x="839" y="665"/>
              </a:cxn>
              <a:cxn ang="0">
                <a:pos x="1985" y="438"/>
              </a:cxn>
              <a:cxn ang="0">
                <a:pos x="2171" y="572"/>
              </a:cxn>
              <a:cxn ang="0">
                <a:pos x="1908" y="728"/>
              </a:cxn>
              <a:cxn ang="0">
                <a:pos x="1767" y="668"/>
              </a:cxn>
              <a:cxn ang="0">
                <a:pos x="1024" y="543"/>
              </a:cxn>
              <a:cxn ang="0">
                <a:pos x="412" y="446"/>
              </a:cxn>
              <a:cxn ang="0">
                <a:pos x="1305" y="0"/>
              </a:cxn>
              <a:cxn ang="0">
                <a:pos x="1851" y="955"/>
              </a:cxn>
              <a:cxn ang="0">
                <a:pos x="1098" y="968"/>
              </a:cxn>
            </a:cxnLst>
            <a:rect l="0" t="0" r="r" b="b"/>
            <a:pathLst>
              <a:path w="4103" h="1502">
                <a:moveTo>
                  <a:pt x="2051" y="1305"/>
                </a:moveTo>
                <a:lnTo>
                  <a:pt x="2041" y="1306"/>
                </a:lnTo>
                <a:lnTo>
                  <a:pt x="2030" y="1312"/>
                </a:lnTo>
                <a:lnTo>
                  <a:pt x="2021" y="1321"/>
                </a:lnTo>
                <a:lnTo>
                  <a:pt x="2013" y="1335"/>
                </a:lnTo>
                <a:lnTo>
                  <a:pt x="2007" y="1353"/>
                </a:lnTo>
                <a:lnTo>
                  <a:pt x="2006" y="1358"/>
                </a:lnTo>
                <a:lnTo>
                  <a:pt x="2006" y="1366"/>
                </a:lnTo>
                <a:lnTo>
                  <a:pt x="2005" y="1375"/>
                </a:lnTo>
                <a:lnTo>
                  <a:pt x="2007" y="1385"/>
                </a:lnTo>
                <a:lnTo>
                  <a:pt x="2011" y="1393"/>
                </a:lnTo>
                <a:lnTo>
                  <a:pt x="2018" y="1398"/>
                </a:lnTo>
                <a:lnTo>
                  <a:pt x="2030" y="1401"/>
                </a:lnTo>
                <a:lnTo>
                  <a:pt x="2042" y="1398"/>
                </a:lnTo>
                <a:lnTo>
                  <a:pt x="2053" y="1393"/>
                </a:lnTo>
                <a:lnTo>
                  <a:pt x="2061" y="1385"/>
                </a:lnTo>
                <a:lnTo>
                  <a:pt x="2066" y="1376"/>
                </a:lnTo>
                <a:lnTo>
                  <a:pt x="2069" y="1367"/>
                </a:lnTo>
                <a:lnTo>
                  <a:pt x="2072" y="1360"/>
                </a:lnTo>
                <a:lnTo>
                  <a:pt x="2073" y="1355"/>
                </a:lnTo>
                <a:lnTo>
                  <a:pt x="2076" y="1337"/>
                </a:lnTo>
                <a:lnTo>
                  <a:pt x="2076" y="1327"/>
                </a:lnTo>
                <a:lnTo>
                  <a:pt x="2073" y="1318"/>
                </a:lnTo>
                <a:lnTo>
                  <a:pt x="2069" y="1311"/>
                </a:lnTo>
                <a:lnTo>
                  <a:pt x="2062" y="1306"/>
                </a:lnTo>
                <a:lnTo>
                  <a:pt x="2051" y="1305"/>
                </a:lnTo>
                <a:close/>
                <a:moveTo>
                  <a:pt x="959" y="1305"/>
                </a:moveTo>
                <a:lnTo>
                  <a:pt x="949" y="1306"/>
                </a:lnTo>
                <a:lnTo>
                  <a:pt x="938" y="1312"/>
                </a:lnTo>
                <a:lnTo>
                  <a:pt x="929" y="1321"/>
                </a:lnTo>
                <a:lnTo>
                  <a:pt x="922" y="1335"/>
                </a:lnTo>
                <a:lnTo>
                  <a:pt x="915" y="1353"/>
                </a:lnTo>
                <a:lnTo>
                  <a:pt x="914" y="1358"/>
                </a:lnTo>
                <a:lnTo>
                  <a:pt x="914" y="1366"/>
                </a:lnTo>
                <a:lnTo>
                  <a:pt x="913" y="1375"/>
                </a:lnTo>
                <a:lnTo>
                  <a:pt x="915" y="1385"/>
                </a:lnTo>
                <a:lnTo>
                  <a:pt x="919" y="1393"/>
                </a:lnTo>
                <a:lnTo>
                  <a:pt x="927" y="1398"/>
                </a:lnTo>
                <a:lnTo>
                  <a:pt x="938" y="1401"/>
                </a:lnTo>
                <a:lnTo>
                  <a:pt x="950" y="1398"/>
                </a:lnTo>
                <a:lnTo>
                  <a:pt x="961" y="1393"/>
                </a:lnTo>
                <a:lnTo>
                  <a:pt x="969" y="1385"/>
                </a:lnTo>
                <a:lnTo>
                  <a:pt x="974" y="1376"/>
                </a:lnTo>
                <a:lnTo>
                  <a:pt x="977" y="1367"/>
                </a:lnTo>
                <a:lnTo>
                  <a:pt x="980" y="1360"/>
                </a:lnTo>
                <a:lnTo>
                  <a:pt x="981" y="1355"/>
                </a:lnTo>
                <a:lnTo>
                  <a:pt x="984" y="1337"/>
                </a:lnTo>
                <a:lnTo>
                  <a:pt x="984" y="1327"/>
                </a:lnTo>
                <a:lnTo>
                  <a:pt x="981" y="1318"/>
                </a:lnTo>
                <a:lnTo>
                  <a:pt x="977" y="1311"/>
                </a:lnTo>
                <a:lnTo>
                  <a:pt x="970" y="1306"/>
                </a:lnTo>
                <a:lnTo>
                  <a:pt x="959" y="1305"/>
                </a:lnTo>
                <a:close/>
                <a:moveTo>
                  <a:pt x="3190" y="1301"/>
                </a:moveTo>
                <a:lnTo>
                  <a:pt x="3181" y="1302"/>
                </a:lnTo>
                <a:lnTo>
                  <a:pt x="3173" y="1306"/>
                </a:lnTo>
                <a:lnTo>
                  <a:pt x="3163" y="1312"/>
                </a:lnTo>
                <a:lnTo>
                  <a:pt x="3154" y="1322"/>
                </a:lnTo>
                <a:lnTo>
                  <a:pt x="3146" y="1337"/>
                </a:lnTo>
                <a:lnTo>
                  <a:pt x="3140" y="1357"/>
                </a:lnTo>
                <a:lnTo>
                  <a:pt x="3139" y="1362"/>
                </a:lnTo>
                <a:lnTo>
                  <a:pt x="3138" y="1368"/>
                </a:lnTo>
                <a:lnTo>
                  <a:pt x="3138" y="1386"/>
                </a:lnTo>
                <a:lnTo>
                  <a:pt x="3140" y="1395"/>
                </a:lnTo>
                <a:lnTo>
                  <a:pt x="3145" y="1402"/>
                </a:lnTo>
                <a:lnTo>
                  <a:pt x="3154" y="1407"/>
                </a:lnTo>
                <a:lnTo>
                  <a:pt x="3165" y="1408"/>
                </a:lnTo>
                <a:lnTo>
                  <a:pt x="3177" y="1406"/>
                </a:lnTo>
                <a:lnTo>
                  <a:pt x="3189" y="1398"/>
                </a:lnTo>
                <a:lnTo>
                  <a:pt x="3199" y="1387"/>
                </a:lnTo>
                <a:lnTo>
                  <a:pt x="3206" y="1372"/>
                </a:lnTo>
                <a:lnTo>
                  <a:pt x="3211" y="1353"/>
                </a:lnTo>
                <a:lnTo>
                  <a:pt x="3212" y="1345"/>
                </a:lnTo>
                <a:lnTo>
                  <a:pt x="3214" y="1335"/>
                </a:lnTo>
                <a:lnTo>
                  <a:pt x="3212" y="1325"/>
                </a:lnTo>
                <a:lnTo>
                  <a:pt x="3211" y="1316"/>
                </a:lnTo>
                <a:lnTo>
                  <a:pt x="3207" y="1308"/>
                </a:lnTo>
                <a:lnTo>
                  <a:pt x="3200" y="1303"/>
                </a:lnTo>
                <a:lnTo>
                  <a:pt x="3190" y="1301"/>
                </a:lnTo>
                <a:close/>
                <a:moveTo>
                  <a:pt x="2690" y="1301"/>
                </a:moveTo>
                <a:lnTo>
                  <a:pt x="2676" y="1303"/>
                </a:lnTo>
                <a:lnTo>
                  <a:pt x="2666" y="1310"/>
                </a:lnTo>
                <a:lnTo>
                  <a:pt x="2658" y="1318"/>
                </a:lnTo>
                <a:lnTo>
                  <a:pt x="2653" y="1328"/>
                </a:lnTo>
                <a:lnTo>
                  <a:pt x="2648" y="1340"/>
                </a:lnTo>
                <a:lnTo>
                  <a:pt x="2645" y="1350"/>
                </a:lnTo>
                <a:lnTo>
                  <a:pt x="2644" y="1357"/>
                </a:lnTo>
                <a:lnTo>
                  <a:pt x="2640" y="1377"/>
                </a:lnTo>
                <a:lnTo>
                  <a:pt x="2641" y="1391"/>
                </a:lnTo>
                <a:lnTo>
                  <a:pt x="2646" y="1402"/>
                </a:lnTo>
                <a:lnTo>
                  <a:pt x="2655" y="1407"/>
                </a:lnTo>
                <a:lnTo>
                  <a:pt x="2668" y="1410"/>
                </a:lnTo>
                <a:lnTo>
                  <a:pt x="2680" y="1408"/>
                </a:lnTo>
                <a:lnTo>
                  <a:pt x="2691" y="1402"/>
                </a:lnTo>
                <a:lnTo>
                  <a:pt x="2700" y="1392"/>
                </a:lnTo>
                <a:lnTo>
                  <a:pt x="2709" y="1376"/>
                </a:lnTo>
                <a:lnTo>
                  <a:pt x="2715" y="1353"/>
                </a:lnTo>
                <a:lnTo>
                  <a:pt x="2717" y="1343"/>
                </a:lnTo>
                <a:lnTo>
                  <a:pt x="2717" y="1323"/>
                </a:lnTo>
                <a:lnTo>
                  <a:pt x="2715" y="1315"/>
                </a:lnTo>
                <a:lnTo>
                  <a:pt x="2710" y="1307"/>
                </a:lnTo>
                <a:lnTo>
                  <a:pt x="2702" y="1302"/>
                </a:lnTo>
                <a:lnTo>
                  <a:pt x="2690" y="1301"/>
                </a:lnTo>
                <a:close/>
                <a:moveTo>
                  <a:pt x="1676" y="1301"/>
                </a:moveTo>
                <a:lnTo>
                  <a:pt x="1663" y="1303"/>
                </a:lnTo>
                <a:lnTo>
                  <a:pt x="1652" y="1310"/>
                </a:lnTo>
                <a:lnTo>
                  <a:pt x="1643" y="1318"/>
                </a:lnTo>
                <a:lnTo>
                  <a:pt x="1638" y="1328"/>
                </a:lnTo>
                <a:lnTo>
                  <a:pt x="1633" y="1340"/>
                </a:lnTo>
                <a:lnTo>
                  <a:pt x="1630" y="1350"/>
                </a:lnTo>
                <a:lnTo>
                  <a:pt x="1629" y="1357"/>
                </a:lnTo>
                <a:lnTo>
                  <a:pt x="1627" y="1377"/>
                </a:lnTo>
                <a:lnTo>
                  <a:pt x="1628" y="1391"/>
                </a:lnTo>
                <a:lnTo>
                  <a:pt x="1633" y="1402"/>
                </a:lnTo>
                <a:lnTo>
                  <a:pt x="1642" y="1407"/>
                </a:lnTo>
                <a:lnTo>
                  <a:pt x="1654" y="1410"/>
                </a:lnTo>
                <a:lnTo>
                  <a:pt x="1665" y="1408"/>
                </a:lnTo>
                <a:lnTo>
                  <a:pt x="1676" y="1402"/>
                </a:lnTo>
                <a:lnTo>
                  <a:pt x="1686" y="1392"/>
                </a:lnTo>
                <a:lnTo>
                  <a:pt x="1695" y="1376"/>
                </a:lnTo>
                <a:lnTo>
                  <a:pt x="1701" y="1353"/>
                </a:lnTo>
                <a:lnTo>
                  <a:pt x="1704" y="1333"/>
                </a:lnTo>
                <a:lnTo>
                  <a:pt x="1703" y="1323"/>
                </a:lnTo>
                <a:lnTo>
                  <a:pt x="1700" y="1315"/>
                </a:lnTo>
                <a:lnTo>
                  <a:pt x="1695" y="1307"/>
                </a:lnTo>
                <a:lnTo>
                  <a:pt x="1688" y="1302"/>
                </a:lnTo>
                <a:lnTo>
                  <a:pt x="1676" y="1301"/>
                </a:lnTo>
                <a:close/>
                <a:moveTo>
                  <a:pt x="3455" y="1300"/>
                </a:moveTo>
                <a:lnTo>
                  <a:pt x="3441" y="1302"/>
                </a:lnTo>
                <a:lnTo>
                  <a:pt x="3431" y="1311"/>
                </a:lnTo>
                <a:lnTo>
                  <a:pt x="3422" y="1323"/>
                </a:lnTo>
                <a:lnTo>
                  <a:pt x="3418" y="1337"/>
                </a:lnTo>
                <a:lnTo>
                  <a:pt x="3476" y="1337"/>
                </a:lnTo>
                <a:lnTo>
                  <a:pt x="3477" y="1332"/>
                </a:lnTo>
                <a:lnTo>
                  <a:pt x="3477" y="1320"/>
                </a:lnTo>
                <a:lnTo>
                  <a:pt x="3476" y="1312"/>
                </a:lnTo>
                <a:lnTo>
                  <a:pt x="3472" y="1306"/>
                </a:lnTo>
                <a:lnTo>
                  <a:pt x="3465" y="1301"/>
                </a:lnTo>
                <a:lnTo>
                  <a:pt x="3455" y="1300"/>
                </a:lnTo>
                <a:close/>
                <a:moveTo>
                  <a:pt x="3931" y="1274"/>
                </a:moveTo>
                <a:lnTo>
                  <a:pt x="3983" y="1274"/>
                </a:lnTo>
                <a:lnTo>
                  <a:pt x="3996" y="1387"/>
                </a:lnTo>
                <a:lnTo>
                  <a:pt x="4055" y="1274"/>
                </a:lnTo>
                <a:lnTo>
                  <a:pt x="4103" y="1274"/>
                </a:lnTo>
                <a:lnTo>
                  <a:pt x="4007" y="1435"/>
                </a:lnTo>
                <a:lnTo>
                  <a:pt x="3973" y="1500"/>
                </a:lnTo>
                <a:lnTo>
                  <a:pt x="3926" y="1500"/>
                </a:lnTo>
                <a:lnTo>
                  <a:pt x="3960" y="1438"/>
                </a:lnTo>
                <a:lnTo>
                  <a:pt x="3931" y="1274"/>
                </a:lnTo>
                <a:close/>
                <a:moveTo>
                  <a:pt x="3544" y="1274"/>
                </a:moveTo>
                <a:lnTo>
                  <a:pt x="3602" y="1274"/>
                </a:lnTo>
                <a:lnTo>
                  <a:pt x="3620" y="1327"/>
                </a:lnTo>
                <a:lnTo>
                  <a:pt x="3664" y="1274"/>
                </a:lnTo>
                <a:lnTo>
                  <a:pt x="3713" y="1274"/>
                </a:lnTo>
                <a:lnTo>
                  <a:pt x="3644" y="1353"/>
                </a:lnTo>
                <a:lnTo>
                  <a:pt x="3681" y="1437"/>
                </a:lnTo>
                <a:lnTo>
                  <a:pt x="3624" y="1437"/>
                </a:lnTo>
                <a:lnTo>
                  <a:pt x="3604" y="1377"/>
                </a:lnTo>
                <a:lnTo>
                  <a:pt x="3558" y="1437"/>
                </a:lnTo>
                <a:lnTo>
                  <a:pt x="3508" y="1437"/>
                </a:lnTo>
                <a:lnTo>
                  <a:pt x="3582" y="1350"/>
                </a:lnTo>
                <a:lnTo>
                  <a:pt x="3544" y="1274"/>
                </a:lnTo>
                <a:close/>
                <a:moveTo>
                  <a:pt x="1796" y="1274"/>
                </a:moveTo>
                <a:lnTo>
                  <a:pt x="1844" y="1274"/>
                </a:lnTo>
                <a:lnTo>
                  <a:pt x="1823" y="1371"/>
                </a:lnTo>
                <a:lnTo>
                  <a:pt x="1821" y="1386"/>
                </a:lnTo>
                <a:lnTo>
                  <a:pt x="1822" y="1395"/>
                </a:lnTo>
                <a:lnTo>
                  <a:pt x="1824" y="1401"/>
                </a:lnTo>
                <a:lnTo>
                  <a:pt x="1831" y="1406"/>
                </a:lnTo>
                <a:lnTo>
                  <a:pt x="1842" y="1407"/>
                </a:lnTo>
                <a:lnTo>
                  <a:pt x="1856" y="1405"/>
                </a:lnTo>
                <a:lnTo>
                  <a:pt x="1865" y="1400"/>
                </a:lnTo>
                <a:lnTo>
                  <a:pt x="1872" y="1392"/>
                </a:lnTo>
                <a:lnTo>
                  <a:pt x="1877" y="1381"/>
                </a:lnTo>
                <a:lnTo>
                  <a:pt x="1880" y="1370"/>
                </a:lnTo>
                <a:lnTo>
                  <a:pt x="1883" y="1356"/>
                </a:lnTo>
                <a:lnTo>
                  <a:pt x="1900" y="1274"/>
                </a:lnTo>
                <a:lnTo>
                  <a:pt x="1950" y="1274"/>
                </a:lnTo>
                <a:lnTo>
                  <a:pt x="1928" y="1381"/>
                </a:lnTo>
                <a:lnTo>
                  <a:pt x="1924" y="1398"/>
                </a:lnTo>
                <a:lnTo>
                  <a:pt x="1920" y="1417"/>
                </a:lnTo>
                <a:lnTo>
                  <a:pt x="1920" y="1422"/>
                </a:lnTo>
                <a:lnTo>
                  <a:pt x="1919" y="1425"/>
                </a:lnTo>
                <a:lnTo>
                  <a:pt x="1918" y="1428"/>
                </a:lnTo>
                <a:lnTo>
                  <a:pt x="1918" y="1437"/>
                </a:lnTo>
                <a:lnTo>
                  <a:pt x="1870" y="1437"/>
                </a:lnTo>
                <a:lnTo>
                  <a:pt x="1874" y="1416"/>
                </a:lnTo>
                <a:lnTo>
                  <a:pt x="1869" y="1421"/>
                </a:lnTo>
                <a:lnTo>
                  <a:pt x="1862" y="1427"/>
                </a:lnTo>
                <a:lnTo>
                  <a:pt x="1851" y="1433"/>
                </a:lnTo>
                <a:lnTo>
                  <a:pt x="1837" y="1438"/>
                </a:lnTo>
                <a:lnTo>
                  <a:pt x="1821" y="1441"/>
                </a:lnTo>
                <a:lnTo>
                  <a:pt x="1805" y="1440"/>
                </a:lnTo>
                <a:lnTo>
                  <a:pt x="1792" y="1435"/>
                </a:lnTo>
                <a:lnTo>
                  <a:pt x="1782" y="1427"/>
                </a:lnTo>
                <a:lnTo>
                  <a:pt x="1776" y="1420"/>
                </a:lnTo>
                <a:lnTo>
                  <a:pt x="1772" y="1408"/>
                </a:lnTo>
                <a:lnTo>
                  <a:pt x="1771" y="1396"/>
                </a:lnTo>
                <a:lnTo>
                  <a:pt x="1772" y="1383"/>
                </a:lnTo>
                <a:lnTo>
                  <a:pt x="1775" y="1375"/>
                </a:lnTo>
                <a:lnTo>
                  <a:pt x="1796" y="1274"/>
                </a:lnTo>
                <a:close/>
                <a:moveTo>
                  <a:pt x="185" y="1274"/>
                </a:moveTo>
                <a:lnTo>
                  <a:pt x="234" y="1274"/>
                </a:lnTo>
                <a:lnTo>
                  <a:pt x="214" y="1371"/>
                </a:lnTo>
                <a:lnTo>
                  <a:pt x="211" y="1386"/>
                </a:lnTo>
                <a:lnTo>
                  <a:pt x="211" y="1395"/>
                </a:lnTo>
                <a:lnTo>
                  <a:pt x="215" y="1401"/>
                </a:lnTo>
                <a:lnTo>
                  <a:pt x="221" y="1406"/>
                </a:lnTo>
                <a:lnTo>
                  <a:pt x="231" y="1407"/>
                </a:lnTo>
                <a:lnTo>
                  <a:pt x="245" y="1405"/>
                </a:lnTo>
                <a:lnTo>
                  <a:pt x="255" y="1400"/>
                </a:lnTo>
                <a:lnTo>
                  <a:pt x="261" y="1392"/>
                </a:lnTo>
                <a:lnTo>
                  <a:pt x="267" y="1381"/>
                </a:lnTo>
                <a:lnTo>
                  <a:pt x="270" y="1370"/>
                </a:lnTo>
                <a:lnTo>
                  <a:pt x="274" y="1356"/>
                </a:lnTo>
                <a:lnTo>
                  <a:pt x="291" y="1274"/>
                </a:lnTo>
                <a:lnTo>
                  <a:pt x="340" y="1274"/>
                </a:lnTo>
                <a:lnTo>
                  <a:pt x="317" y="1381"/>
                </a:lnTo>
                <a:lnTo>
                  <a:pt x="313" y="1398"/>
                </a:lnTo>
                <a:lnTo>
                  <a:pt x="310" y="1417"/>
                </a:lnTo>
                <a:lnTo>
                  <a:pt x="310" y="1422"/>
                </a:lnTo>
                <a:lnTo>
                  <a:pt x="308" y="1425"/>
                </a:lnTo>
                <a:lnTo>
                  <a:pt x="308" y="1428"/>
                </a:lnTo>
                <a:lnTo>
                  <a:pt x="307" y="1431"/>
                </a:lnTo>
                <a:lnTo>
                  <a:pt x="307" y="1437"/>
                </a:lnTo>
                <a:lnTo>
                  <a:pt x="261" y="1437"/>
                </a:lnTo>
                <a:lnTo>
                  <a:pt x="264" y="1416"/>
                </a:lnTo>
                <a:lnTo>
                  <a:pt x="259" y="1421"/>
                </a:lnTo>
                <a:lnTo>
                  <a:pt x="251" y="1427"/>
                </a:lnTo>
                <a:lnTo>
                  <a:pt x="240" y="1433"/>
                </a:lnTo>
                <a:lnTo>
                  <a:pt x="228" y="1438"/>
                </a:lnTo>
                <a:lnTo>
                  <a:pt x="210" y="1441"/>
                </a:lnTo>
                <a:lnTo>
                  <a:pt x="194" y="1440"/>
                </a:lnTo>
                <a:lnTo>
                  <a:pt x="182" y="1435"/>
                </a:lnTo>
                <a:lnTo>
                  <a:pt x="172" y="1427"/>
                </a:lnTo>
                <a:lnTo>
                  <a:pt x="165" y="1420"/>
                </a:lnTo>
                <a:lnTo>
                  <a:pt x="162" y="1408"/>
                </a:lnTo>
                <a:lnTo>
                  <a:pt x="162" y="1396"/>
                </a:lnTo>
                <a:lnTo>
                  <a:pt x="163" y="1383"/>
                </a:lnTo>
                <a:lnTo>
                  <a:pt x="164" y="1375"/>
                </a:lnTo>
                <a:lnTo>
                  <a:pt x="185" y="1274"/>
                </a:lnTo>
                <a:close/>
                <a:moveTo>
                  <a:pt x="3736" y="1272"/>
                </a:moveTo>
                <a:lnTo>
                  <a:pt x="3784" y="1272"/>
                </a:lnTo>
                <a:lnTo>
                  <a:pt x="3750" y="1437"/>
                </a:lnTo>
                <a:lnTo>
                  <a:pt x="3701" y="1437"/>
                </a:lnTo>
                <a:lnTo>
                  <a:pt x="3736" y="1272"/>
                </a:lnTo>
                <a:close/>
                <a:moveTo>
                  <a:pt x="2047" y="1272"/>
                </a:moveTo>
                <a:lnTo>
                  <a:pt x="2062" y="1274"/>
                </a:lnTo>
                <a:lnTo>
                  <a:pt x="2073" y="1279"/>
                </a:lnTo>
                <a:lnTo>
                  <a:pt x="2081" y="1285"/>
                </a:lnTo>
                <a:lnTo>
                  <a:pt x="2086" y="1291"/>
                </a:lnTo>
                <a:lnTo>
                  <a:pt x="2088" y="1296"/>
                </a:lnTo>
                <a:lnTo>
                  <a:pt x="2094" y="1274"/>
                </a:lnTo>
                <a:lnTo>
                  <a:pt x="2139" y="1274"/>
                </a:lnTo>
                <a:lnTo>
                  <a:pt x="2135" y="1286"/>
                </a:lnTo>
                <a:lnTo>
                  <a:pt x="2132" y="1300"/>
                </a:lnTo>
                <a:lnTo>
                  <a:pt x="2128" y="1315"/>
                </a:lnTo>
                <a:lnTo>
                  <a:pt x="2102" y="1436"/>
                </a:lnTo>
                <a:lnTo>
                  <a:pt x="2096" y="1456"/>
                </a:lnTo>
                <a:lnTo>
                  <a:pt x="2086" y="1472"/>
                </a:lnTo>
                <a:lnTo>
                  <a:pt x="2074" y="1483"/>
                </a:lnTo>
                <a:lnTo>
                  <a:pt x="2062" y="1492"/>
                </a:lnTo>
                <a:lnTo>
                  <a:pt x="2047" y="1497"/>
                </a:lnTo>
                <a:lnTo>
                  <a:pt x="2020" y="1502"/>
                </a:lnTo>
                <a:lnTo>
                  <a:pt x="1997" y="1502"/>
                </a:lnTo>
                <a:lnTo>
                  <a:pt x="1986" y="1501"/>
                </a:lnTo>
                <a:lnTo>
                  <a:pt x="1976" y="1498"/>
                </a:lnTo>
                <a:lnTo>
                  <a:pt x="1965" y="1495"/>
                </a:lnTo>
                <a:lnTo>
                  <a:pt x="1956" y="1487"/>
                </a:lnTo>
                <a:lnTo>
                  <a:pt x="1949" y="1478"/>
                </a:lnTo>
                <a:lnTo>
                  <a:pt x="1946" y="1466"/>
                </a:lnTo>
                <a:lnTo>
                  <a:pt x="1946" y="1450"/>
                </a:lnTo>
                <a:lnTo>
                  <a:pt x="1992" y="1450"/>
                </a:lnTo>
                <a:lnTo>
                  <a:pt x="1992" y="1458"/>
                </a:lnTo>
                <a:lnTo>
                  <a:pt x="1995" y="1462"/>
                </a:lnTo>
                <a:lnTo>
                  <a:pt x="1999" y="1467"/>
                </a:lnTo>
                <a:lnTo>
                  <a:pt x="2006" y="1471"/>
                </a:lnTo>
                <a:lnTo>
                  <a:pt x="2016" y="1472"/>
                </a:lnTo>
                <a:lnTo>
                  <a:pt x="2030" y="1470"/>
                </a:lnTo>
                <a:lnTo>
                  <a:pt x="2041" y="1462"/>
                </a:lnTo>
                <a:lnTo>
                  <a:pt x="2050" y="1451"/>
                </a:lnTo>
                <a:lnTo>
                  <a:pt x="2051" y="1445"/>
                </a:lnTo>
                <a:lnTo>
                  <a:pt x="2054" y="1437"/>
                </a:lnTo>
                <a:lnTo>
                  <a:pt x="2061" y="1412"/>
                </a:lnTo>
                <a:lnTo>
                  <a:pt x="2046" y="1425"/>
                </a:lnTo>
                <a:lnTo>
                  <a:pt x="2033" y="1431"/>
                </a:lnTo>
                <a:lnTo>
                  <a:pt x="2022" y="1433"/>
                </a:lnTo>
                <a:lnTo>
                  <a:pt x="2012" y="1435"/>
                </a:lnTo>
                <a:lnTo>
                  <a:pt x="1994" y="1432"/>
                </a:lnTo>
                <a:lnTo>
                  <a:pt x="1980" y="1426"/>
                </a:lnTo>
                <a:lnTo>
                  <a:pt x="1969" y="1415"/>
                </a:lnTo>
                <a:lnTo>
                  <a:pt x="1962" y="1402"/>
                </a:lnTo>
                <a:lnTo>
                  <a:pt x="1959" y="1387"/>
                </a:lnTo>
                <a:lnTo>
                  <a:pt x="1957" y="1371"/>
                </a:lnTo>
                <a:lnTo>
                  <a:pt x="1960" y="1353"/>
                </a:lnTo>
                <a:lnTo>
                  <a:pt x="1966" y="1333"/>
                </a:lnTo>
                <a:lnTo>
                  <a:pt x="1976" y="1313"/>
                </a:lnTo>
                <a:lnTo>
                  <a:pt x="1989" y="1297"/>
                </a:lnTo>
                <a:lnTo>
                  <a:pt x="2006" y="1285"/>
                </a:lnTo>
                <a:lnTo>
                  <a:pt x="2025" y="1276"/>
                </a:lnTo>
                <a:lnTo>
                  <a:pt x="2047" y="1272"/>
                </a:lnTo>
                <a:close/>
                <a:moveTo>
                  <a:pt x="1481" y="1272"/>
                </a:moveTo>
                <a:lnTo>
                  <a:pt x="1527" y="1272"/>
                </a:lnTo>
                <a:lnTo>
                  <a:pt x="1521" y="1303"/>
                </a:lnTo>
                <a:lnTo>
                  <a:pt x="1526" y="1296"/>
                </a:lnTo>
                <a:lnTo>
                  <a:pt x="1532" y="1288"/>
                </a:lnTo>
                <a:lnTo>
                  <a:pt x="1541" y="1282"/>
                </a:lnTo>
                <a:lnTo>
                  <a:pt x="1552" y="1276"/>
                </a:lnTo>
                <a:lnTo>
                  <a:pt x="1566" y="1272"/>
                </a:lnTo>
                <a:lnTo>
                  <a:pt x="1583" y="1272"/>
                </a:lnTo>
                <a:lnTo>
                  <a:pt x="1574" y="1316"/>
                </a:lnTo>
                <a:lnTo>
                  <a:pt x="1557" y="1316"/>
                </a:lnTo>
                <a:lnTo>
                  <a:pt x="1542" y="1318"/>
                </a:lnTo>
                <a:lnTo>
                  <a:pt x="1532" y="1323"/>
                </a:lnTo>
                <a:lnTo>
                  <a:pt x="1525" y="1330"/>
                </a:lnTo>
                <a:lnTo>
                  <a:pt x="1520" y="1338"/>
                </a:lnTo>
                <a:lnTo>
                  <a:pt x="1516" y="1347"/>
                </a:lnTo>
                <a:lnTo>
                  <a:pt x="1514" y="1356"/>
                </a:lnTo>
                <a:lnTo>
                  <a:pt x="1497" y="1437"/>
                </a:lnTo>
                <a:lnTo>
                  <a:pt x="1449" y="1437"/>
                </a:lnTo>
                <a:lnTo>
                  <a:pt x="1475" y="1313"/>
                </a:lnTo>
                <a:lnTo>
                  <a:pt x="1477" y="1305"/>
                </a:lnTo>
                <a:lnTo>
                  <a:pt x="1480" y="1282"/>
                </a:lnTo>
                <a:lnTo>
                  <a:pt x="1481" y="1272"/>
                </a:lnTo>
                <a:close/>
                <a:moveTo>
                  <a:pt x="955" y="1272"/>
                </a:moveTo>
                <a:lnTo>
                  <a:pt x="970" y="1274"/>
                </a:lnTo>
                <a:lnTo>
                  <a:pt x="981" y="1279"/>
                </a:lnTo>
                <a:lnTo>
                  <a:pt x="989" y="1285"/>
                </a:lnTo>
                <a:lnTo>
                  <a:pt x="994" y="1291"/>
                </a:lnTo>
                <a:lnTo>
                  <a:pt x="996" y="1296"/>
                </a:lnTo>
                <a:lnTo>
                  <a:pt x="1002" y="1274"/>
                </a:lnTo>
                <a:lnTo>
                  <a:pt x="1047" y="1274"/>
                </a:lnTo>
                <a:lnTo>
                  <a:pt x="1043" y="1286"/>
                </a:lnTo>
                <a:lnTo>
                  <a:pt x="1040" y="1300"/>
                </a:lnTo>
                <a:lnTo>
                  <a:pt x="1036" y="1315"/>
                </a:lnTo>
                <a:lnTo>
                  <a:pt x="1010" y="1436"/>
                </a:lnTo>
                <a:lnTo>
                  <a:pt x="1004" y="1456"/>
                </a:lnTo>
                <a:lnTo>
                  <a:pt x="994" y="1472"/>
                </a:lnTo>
                <a:lnTo>
                  <a:pt x="982" y="1483"/>
                </a:lnTo>
                <a:lnTo>
                  <a:pt x="970" y="1492"/>
                </a:lnTo>
                <a:lnTo>
                  <a:pt x="955" y="1497"/>
                </a:lnTo>
                <a:lnTo>
                  <a:pt x="928" y="1502"/>
                </a:lnTo>
                <a:lnTo>
                  <a:pt x="905" y="1502"/>
                </a:lnTo>
                <a:lnTo>
                  <a:pt x="894" y="1501"/>
                </a:lnTo>
                <a:lnTo>
                  <a:pt x="884" y="1498"/>
                </a:lnTo>
                <a:lnTo>
                  <a:pt x="873" y="1495"/>
                </a:lnTo>
                <a:lnTo>
                  <a:pt x="864" y="1487"/>
                </a:lnTo>
                <a:lnTo>
                  <a:pt x="857" y="1478"/>
                </a:lnTo>
                <a:lnTo>
                  <a:pt x="854" y="1466"/>
                </a:lnTo>
                <a:lnTo>
                  <a:pt x="854" y="1450"/>
                </a:lnTo>
                <a:lnTo>
                  <a:pt x="900" y="1450"/>
                </a:lnTo>
                <a:lnTo>
                  <a:pt x="900" y="1458"/>
                </a:lnTo>
                <a:lnTo>
                  <a:pt x="903" y="1462"/>
                </a:lnTo>
                <a:lnTo>
                  <a:pt x="907" y="1467"/>
                </a:lnTo>
                <a:lnTo>
                  <a:pt x="913" y="1471"/>
                </a:lnTo>
                <a:lnTo>
                  <a:pt x="924" y="1472"/>
                </a:lnTo>
                <a:lnTo>
                  <a:pt x="938" y="1470"/>
                </a:lnTo>
                <a:lnTo>
                  <a:pt x="949" y="1462"/>
                </a:lnTo>
                <a:lnTo>
                  <a:pt x="958" y="1451"/>
                </a:lnTo>
                <a:lnTo>
                  <a:pt x="960" y="1445"/>
                </a:lnTo>
                <a:lnTo>
                  <a:pt x="963" y="1437"/>
                </a:lnTo>
                <a:lnTo>
                  <a:pt x="969" y="1412"/>
                </a:lnTo>
                <a:lnTo>
                  <a:pt x="954" y="1425"/>
                </a:lnTo>
                <a:lnTo>
                  <a:pt x="941" y="1431"/>
                </a:lnTo>
                <a:lnTo>
                  <a:pt x="930" y="1433"/>
                </a:lnTo>
                <a:lnTo>
                  <a:pt x="920" y="1435"/>
                </a:lnTo>
                <a:lnTo>
                  <a:pt x="902" y="1432"/>
                </a:lnTo>
                <a:lnTo>
                  <a:pt x="888" y="1426"/>
                </a:lnTo>
                <a:lnTo>
                  <a:pt x="877" y="1415"/>
                </a:lnTo>
                <a:lnTo>
                  <a:pt x="871" y="1402"/>
                </a:lnTo>
                <a:lnTo>
                  <a:pt x="867" y="1387"/>
                </a:lnTo>
                <a:lnTo>
                  <a:pt x="866" y="1371"/>
                </a:lnTo>
                <a:lnTo>
                  <a:pt x="868" y="1353"/>
                </a:lnTo>
                <a:lnTo>
                  <a:pt x="874" y="1333"/>
                </a:lnTo>
                <a:lnTo>
                  <a:pt x="884" y="1313"/>
                </a:lnTo>
                <a:lnTo>
                  <a:pt x="897" y="1297"/>
                </a:lnTo>
                <a:lnTo>
                  <a:pt x="914" y="1285"/>
                </a:lnTo>
                <a:lnTo>
                  <a:pt x="933" y="1276"/>
                </a:lnTo>
                <a:lnTo>
                  <a:pt x="955" y="1272"/>
                </a:lnTo>
                <a:close/>
                <a:moveTo>
                  <a:pt x="614" y="1272"/>
                </a:moveTo>
                <a:lnTo>
                  <a:pt x="663" y="1272"/>
                </a:lnTo>
                <a:lnTo>
                  <a:pt x="627" y="1437"/>
                </a:lnTo>
                <a:lnTo>
                  <a:pt x="580" y="1437"/>
                </a:lnTo>
                <a:lnTo>
                  <a:pt x="614" y="1272"/>
                </a:lnTo>
                <a:close/>
                <a:moveTo>
                  <a:pt x="3202" y="1270"/>
                </a:moveTo>
                <a:lnTo>
                  <a:pt x="3209" y="1270"/>
                </a:lnTo>
                <a:lnTo>
                  <a:pt x="3228" y="1272"/>
                </a:lnTo>
                <a:lnTo>
                  <a:pt x="3243" y="1280"/>
                </a:lnTo>
                <a:lnTo>
                  <a:pt x="3255" y="1292"/>
                </a:lnTo>
                <a:lnTo>
                  <a:pt x="3261" y="1308"/>
                </a:lnTo>
                <a:lnTo>
                  <a:pt x="3263" y="1328"/>
                </a:lnTo>
                <a:lnTo>
                  <a:pt x="3260" y="1352"/>
                </a:lnTo>
                <a:lnTo>
                  <a:pt x="3253" y="1375"/>
                </a:lnTo>
                <a:lnTo>
                  <a:pt x="3243" y="1396"/>
                </a:lnTo>
                <a:lnTo>
                  <a:pt x="3230" y="1413"/>
                </a:lnTo>
                <a:lnTo>
                  <a:pt x="3212" y="1427"/>
                </a:lnTo>
                <a:lnTo>
                  <a:pt x="3192" y="1436"/>
                </a:lnTo>
                <a:lnTo>
                  <a:pt x="3170" y="1440"/>
                </a:lnTo>
                <a:lnTo>
                  <a:pt x="3155" y="1438"/>
                </a:lnTo>
                <a:lnTo>
                  <a:pt x="3144" y="1433"/>
                </a:lnTo>
                <a:lnTo>
                  <a:pt x="3136" y="1428"/>
                </a:lnTo>
                <a:lnTo>
                  <a:pt x="3131" y="1422"/>
                </a:lnTo>
                <a:lnTo>
                  <a:pt x="3129" y="1418"/>
                </a:lnTo>
                <a:lnTo>
                  <a:pt x="3112" y="1500"/>
                </a:lnTo>
                <a:lnTo>
                  <a:pt x="3063" y="1500"/>
                </a:lnTo>
                <a:lnTo>
                  <a:pt x="3110" y="1274"/>
                </a:lnTo>
                <a:lnTo>
                  <a:pt x="3158" y="1274"/>
                </a:lnTo>
                <a:lnTo>
                  <a:pt x="3154" y="1296"/>
                </a:lnTo>
                <a:lnTo>
                  <a:pt x="3168" y="1284"/>
                </a:lnTo>
                <a:lnTo>
                  <a:pt x="3180" y="1276"/>
                </a:lnTo>
                <a:lnTo>
                  <a:pt x="3192" y="1271"/>
                </a:lnTo>
                <a:lnTo>
                  <a:pt x="3202" y="1270"/>
                </a:lnTo>
                <a:close/>
                <a:moveTo>
                  <a:pt x="2910" y="1270"/>
                </a:moveTo>
                <a:lnTo>
                  <a:pt x="2926" y="1271"/>
                </a:lnTo>
                <a:lnTo>
                  <a:pt x="2937" y="1276"/>
                </a:lnTo>
                <a:lnTo>
                  <a:pt x="2946" y="1282"/>
                </a:lnTo>
                <a:lnTo>
                  <a:pt x="2951" y="1288"/>
                </a:lnTo>
                <a:lnTo>
                  <a:pt x="2954" y="1295"/>
                </a:lnTo>
                <a:lnTo>
                  <a:pt x="2955" y="1300"/>
                </a:lnTo>
                <a:lnTo>
                  <a:pt x="2970" y="1284"/>
                </a:lnTo>
                <a:lnTo>
                  <a:pt x="2986" y="1275"/>
                </a:lnTo>
                <a:lnTo>
                  <a:pt x="3001" y="1271"/>
                </a:lnTo>
                <a:lnTo>
                  <a:pt x="3015" y="1270"/>
                </a:lnTo>
                <a:lnTo>
                  <a:pt x="3029" y="1271"/>
                </a:lnTo>
                <a:lnTo>
                  <a:pt x="3039" y="1275"/>
                </a:lnTo>
                <a:lnTo>
                  <a:pt x="3048" y="1281"/>
                </a:lnTo>
                <a:lnTo>
                  <a:pt x="3053" y="1286"/>
                </a:lnTo>
                <a:lnTo>
                  <a:pt x="3057" y="1292"/>
                </a:lnTo>
                <a:lnTo>
                  <a:pt x="3058" y="1296"/>
                </a:lnTo>
                <a:lnTo>
                  <a:pt x="3061" y="1307"/>
                </a:lnTo>
                <a:lnTo>
                  <a:pt x="3061" y="1321"/>
                </a:lnTo>
                <a:lnTo>
                  <a:pt x="3059" y="1333"/>
                </a:lnTo>
                <a:lnTo>
                  <a:pt x="3057" y="1345"/>
                </a:lnTo>
                <a:lnTo>
                  <a:pt x="3037" y="1437"/>
                </a:lnTo>
                <a:lnTo>
                  <a:pt x="2988" y="1437"/>
                </a:lnTo>
                <a:lnTo>
                  <a:pt x="3010" y="1341"/>
                </a:lnTo>
                <a:lnTo>
                  <a:pt x="3012" y="1323"/>
                </a:lnTo>
                <a:lnTo>
                  <a:pt x="3011" y="1316"/>
                </a:lnTo>
                <a:lnTo>
                  <a:pt x="3007" y="1310"/>
                </a:lnTo>
                <a:lnTo>
                  <a:pt x="3000" y="1305"/>
                </a:lnTo>
                <a:lnTo>
                  <a:pt x="2990" y="1303"/>
                </a:lnTo>
                <a:lnTo>
                  <a:pt x="2977" y="1306"/>
                </a:lnTo>
                <a:lnTo>
                  <a:pt x="2967" y="1311"/>
                </a:lnTo>
                <a:lnTo>
                  <a:pt x="2960" y="1320"/>
                </a:lnTo>
                <a:lnTo>
                  <a:pt x="2955" y="1331"/>
                </a:lnTo>
                <a:lnTo>
                  <a:pt x="2952" y="1342"/>
                </a:lnTo>
                <a:lnTo>
                  <a:pt x="2949" y="1355"/>
                </a:lnTo>
                <a:lnTo>
                  <a:pt x="2931" y="1437"/>
                </a:lnTo>
                <a:lnTo>
                  <a:pt x="2883" y="1437"/>
                </a:lnTo>
                <a:lnTo>
                  <a:pt x="2904" y="1340"/>
                </a:lnTo>
                <a:lnTo>
                  <a:pt x="2906" y="1325"/>
                </a:lnTo>
                <a:lnTo>
                  <a:pt x="2905" y="1317"/>
                </a:lnTo>
                <a:lnTo>
                  <a:pt x="2903" y="1310"/>
                </a:lnTo>
                <a:lnTo>
                  <a:pt x="2896" y="1305"/>
                </a:lnTo>
                <a:lnTo>
                  <a:pt x="2885" y="1303"/>
                </a:lnTo>
                <a:lnTo>
                  <a:pt x="2872" y="1306"/>
                </a:lnTo>
                <a:lnTo>
                  <a:pt x="2862" y="1311"/>
                </a:lnTo>
                <a:lnTo>
                  <a:pt x="2855" y="1318"/>
                </a:lnTo>
                <a:lnTo>
                  <a:pt x="2850" y="1326"/>
                </a:lnTo>
                <a:lnTo>
                  <a:pt x="2848" y="1335"/>
                </a:lnTo>
                <a:lnTo>
                  <a:pt x="2847" y="1341"/>
                </a:lnTo>
                <a:lnTo>
                  <a:pt x="2827" y="1437"/>
                </a:lnTo>
                <a:lnTo>
                  <a:pt x="2778" y="1437"/>
                </a:lnTo>
                <a:lnTo>
                  <a:pt x="2807" y="1303"/>
                </a:lnTo>
                <a:lnTo>
                  <a:pt x="2812" y="1274"/>
                </a:lnTo>
                <a:lnTo>
                  <a:pt x="2858" y="1274"/>
                </a:lnTo>
                <a:lnTo>
                  <a:pt x="2855" y="1293"/>
                </a:lnTo>
                <a:lnTo>
                  <a:pt x="2860" y="1288"/>
                </a:lnTo>
                <a:lnTo>
                  <a:pt x="2868" y="1282"/>
                </a:lnTo>
                <a:lnTo>
                  <a:pt x="2879" y="1276"/>
                </a:lnTo>
                <a:lnTo>
                  <a:pt x="2893" y="1271"/>
                </a:lnTo>
                <a:lnTo>
                  <a:pt x="2910" y="1270"/>
                </a:lnTo>
                <a:close/>
                <a:moveTo>
                  <a:pt x="2697" y="1270"/>
                </a:moveTo>
                <a:lnTo>
                  <a:pt x="2720" y="1272"/>
                </a:lnTo>
                <a:lnTo>
                  <a:pt x="2737" y="1279"/>
                </a:lnTo>
                <a:lnTo>
                  <a:pt x="2751" y="1288"/>
                </a:lnTo>
                <a:lnTo>
                  <a:pt x="2760" y="1302"/>
                </a:lnTo>
                <a:lnTo>
                  <a:pt x="2765" y="1318"/>
                </a:lnTo>
                <a:lnTo>
                  <a:pt x="2766" y="1336"/>
                </a:lnTo>
                <a:lnTo>
                  <a:pt x="2763" y="1355"/>
                </a:lnTo>
                <a:lnTo>
                  <a:pt x="2757" y="1375"/>
                </a:lnTo>
                <a:lnTo>
                  <a:pt x="2748" y="1392"/>
                </a:lnTo>
                <a:lnTo>
                  <a:pt x="2737" y="1408"/>
                </a:lnTo>
                <a:lnTo>
                  <a:pt x="2722" y="1423"/>
                </a:lnTo>
                <a:lnTo>
                  <a:pt x="2704" y="1433"/>
                </a:lnTo>
                <a:lnTo>
                  <a:pt x="2683" y="1441"/>
                </a:lnTo>
                <a:lnTo>
                  <a:pt x="2659" y="1443"/>
                </a:lnTo>
                <a:lnTo>
                  <a:pt x="2640" y="1442"/>
                </a:lnTo>
                <a:lnTo>
                  <a:pt x="2624" y="1436"/>
                </a:lnTo>
                <a:lnTo>
                  <a:pt x="2610" y="1427"/>
                </a:lnTo>
                <a:lnTo>
                  <a:pt x="2600" y="1415"/>
                </a:lnTo>
                <a:lnTo>
                  <a:pt x="2593" y="1398"/>
                </a:lnTo>
                <a:lnTo>
                  <a:pt x="2592" y="1380"/>
                </a:lnTo>
                <a:lnTo>
                  <a:pt x="2594" y="1357"/>
                </a:lnTo>
                <a:lnTo>
                  <a:pt x="2598" y="1342"/>
                </a:lnTo>
                <a:lnTo>
                  <a:pt x="2605" y="1327"/>
                </a:lnTo>
                <a:lnTo>
                  <a:pt x="2614" y="1312"/>
                </a:lnTo>
                <a:lnTo>
                  <a:pt x="2625" y="1298"/>
                </a:lnTo>
                <a:lnTo>
                  <a:pt x="2639" y="1287"/>
                </a:lnTo>
                <a:lnTo>
                  <a:pt x="2655" y="1277"/>
                </a:lnTo>
                <a:lnTo>
                  <a:pt x="2675" y="1272"/>
                </a:lnTo>
                <a:lnTo>
                  <a:pt x="2697" y="1270"/>
                </a:lnTo>
                <a:close/>
                <a:moveTo>
                  <a:pt x="2515" y="1270"/>
                </a:moveTo>
                <a:lnTo>
                  <a:pt x="2525" y="1270"/>
                </a:lnTo>
                <a:lnTo>
                  <a:pt x="2538" y="1271"/>
                </a:lnTo>
                <a:lnTo>
                  <a:pt x="2551" y="1275"/>
                </a:lnTo>
                <a:lnTo>
                  <a:pt x="2562" y="1280"/>
                </a:lnTo>
                <a:lnTo>
                  <a:pt x="2571" y="1288"/>
                </a:lnTo>
                <a:lnTo>
                  <a:pt x="2577" y="1300"/>
                </a:lnTo>
                <a:lnTo>
                  <a:pt x="2579" y="1313"/>
                </a:lnTo>
                <a:lnTo>
                  <a:pt x="2578" y="1331"/>
                </a:lnTo>
                <a:lnTo>
                  <a:pt x="2531" y="1331"/>
                </a:lnTo>
                <a:lnTo>
                  <a:pt x="2532" y="1327"/>
                </a:lnTo>
                <a:lnTo>
                  <a:pt x="2532" y="1315"/>
                </a:lnTo>
                <a:lnTo>
                  <a:pt x="2530" y="1307"/>
                </a:lnTo>
                <a:lnTo>
                  <a:pt x="2525" y="1303"/>
                </a:lnTo>
                <a:lnTo>
                  <a:pt x="2517" y="1301"/>
                </a:lnTo>
                <a:lnTo>
                  <a:pt x="2507" y="1303"/>
                </a:lnTo>
                <a:lnTo>
                  <a:pt x="2498" y="1311"/>
                </a:lnTo>
                <a:lnTo>
                  <a:pt x="2492" y="1321"/>
                </a:lnTo>
                <a:lnTo>
                  <a:pt x="2487" y="1332"/>
                </a:lnTo>
                <a:lnTo>
                  <a:pt x="2484" y="1343"/>
                </a:lnTo>
                <a:lnTo>
                  <a:pt x="2481" y="1353"/>
                </a:lnTo>
                <a:lnTo>
                  <a:pt x="2480" y="1361"/>
                </a:lnTo>
                <a:lnTo>
                  <a:pt x="2477" y="1372"/>
                </a:lnTo>
                <a:lnTo>
                  <a:pt x="2477" y="1383"/>
                </a:lnTo>
                <a:lnTo>
                  <a:pt x="2479" y="1395"/>
                </a:lnTo>
                <a:lnTo>
                  <a:pt x="2482" y="1403"/>
                </a:lnTo>
                <a:lnTo>
                  <a:pt x="2487" y="1408"/>
                </a:lnTo>
                <a:lnTo>
                  <a:pt x="2491" y="1410"/>
                </a:lnTo>
                <a:lnTo>
                  <a:pt x="2497" y="1410"/>
                </a:lnTo>
                <a:lnTo>
                  <a:pt x="2503" y="1407"/>
                </a:lnTo>
                <a:lnTo>
                  <a:pt x="2510" y="1402"/>
                </a:lnTo>
                <a:lnTo>
                  <a:pt x="2517" y="1392"/>
                </a:lnTo>
                <a:lnTo>
                  <a:pt x="2522" y="1377"/>
                </a:lnTo>
                <a:lnTo>
                  <a:pt x="2569" y="1377"/>
                </a:lnTo>
                <a:lnTo>
                  <a:pt x="2567" y="1388"/>
                </a:lnTo>
                <a:lnTo>
                  <a:pt x="2562" y="1401"/>
                </a:lnTo>
                <a:lnTo>
                  <a:pt x="2552" y="1413"/>
                </a:lnTo>
                <a:lnTo>
                  <a:pt x="2538" y="1426"/>
                </a:lnTo>
                <a:lnTo>
                  <a:pt x="2523" y="1435"/>
                </a:lnTo>
                <a:lnTo>
                  <a:pt x="2507" y="1440"/>
                </a:lnTo>
                <a:lnTo>
                  <a:pt x="2489" y="1441"/>
                </a:lnTo>
                <a:lnTo>
                  <a:pt x="2474" y="1440"/>
                </a:lnTo>
                <a:lnTo>
                  <a:pt x="2460" y="1437"/>
                </a:lnTo>
                <a:lnTo>
                  <a:pt x="2447" y="1431"/>
                </a:lnTo>
                <a:lnTo>
                  <a:pt x="2438" y="1420"/>
                </a:lnTo>
                <a:lnTo>
                  <a:pt x="2431" y="1406"/>
                </a:lnTo>
                <a:lnTo>
                  <a:pt x="2428" y="1391"/>
                </a:lnTo>
                <a:lnTo>
                  <a:pt x="2428" y="1373"/>
                </a:lnTo>
                <a:lnTo>
                  <a:pt x="2430" y="1355"/>
                </a:lnTo>
                <a:lnTo>
                  <a:pt x="2438" y="1330"/>
                </a:lnTo>
                <a:lnTo>
                  <a:pt x="2449" y="1310"/>
                </a:lnTo>
                <a:lnTo>
                  <a:pt x="2461" y="1295"/>
                </a:lnTo>
                <a:lnTo>
                  <a:pt x="2476" y="1285"/>
                </a:lnTo>
                <a:lnTo>
                  <a:pt x="2490" y="1277"/>
                </a:lnTo>
                <a:lnTo>
                  <a:pt x="2503" y="1272"/>
                </a:lnTo>
                <a:lnTo>
                  <a:pt x="2515" y="1270"/>
                </a:lnTo>
                <a:close/>
                <a:moveTo>
                  <a:pt x="1683" y="1270"/>
                </a:moveTo>
                <a:lnTo>
                  <a:pt x="1703" y="1271"/>
                </a:lnTo>
                <a:lnTo>
                  <a:pt x="1720" y="1277"/>
                </a:lnTo>
                <a:lnTo>
                  <a:pt x="1732" y="1285"/>
                </a:lnTo>
                <a:lnTo>
                  <a:pt x="1742" y="1296"/>
                </a:lnTo>
                <a:lnTo>
                  <a:pt x="1749" y="1308"/>
                </a:lnTo>
                <a:lnTo>
                  <a:pt x="1751" y="1322"/>
                </a:lnTo>
                <a:lnTo>
                  <a:pt x="1752" y="1338"/>
                </a:lnTo>
                <a:lnTo>
                  <a:pt x="1750" y="1355"/>
                </a:lnTo>
                <a:lnTo>
                  <a:pt x="1744" y="1375"/>
                </a:lnTo>
                <a:lnTo>
                  <a:pt x="1735" y="1392"/>
                </a:lnTo>
                <a:lnTo>
                  <a:pt x="1722" y="1408"/>
                </a:lnTo>
                <a:lnTo>
                  <a:pt x="1708" y="1423"/>
                </a:lnTo>
                <a:lnTo>
                  <a:pt x="1690" y="1433"/>
                </a:lnTo>
                <a:lnTo>
                  <a:pt x="1669" y="1441"/>
                </a:lnTo>
                <a:lnTo>
                  <a:pt x="1645" y="1443"/>
                </a:lnTo>
                <a:lnTo>
                  <a:pt x="1627" y="1442"/>
                </a:lnTo>
                <a:lnTo>
                  <a:pt x="1609" y="1436"/>
                </a:lnTo>
                <a:lnTo>
                  <a:pt x="1596" y="1427"/>
                </a:lnTo>
                <a:lnTo>
                  <a:pt x="1586" y="1415"/>
                </a:lnTo>
                <a:lnTo>
                  <a:pt x="1578" y="1398"/>
                </a:lnTo>
                <a:lnTo>
                  <a:pt x="1577" y="1380"/>
                </a:lnTo>
                <a:lnTo>
                  <a:pt x="1579" y="1357"/>
                </a:lnTo>
                <a:lnTo>
                  <a:pt x="1583" y="1342"/>
                </a:lnTo>
                <a:lnTo>
                  <a:pt x="1591" y="1327"/>
                </a:lnTo>
                <a:lnTo>
                  <a:pt x="1599" y="1312"/>
                </a:lnTo>
                <a:lnTo>
                  <a:pt x="1611" y="1298"/>
                </a:lnTo>
                <a:lnTo>
                  <a:pt x="1624" y="1287"/>
                </a:lnTo>
                <a:lnTo>
                  <a:pt x="1640" y="1277"/>
                </a:lnTo>
                <a:lnTo>
                  <a:pt x="1660" y="1272"/>
                </a:lnTo>
                <a:lnTo>
                  <a:pt x="1683" y="1270"/>
                </a:lnTo>
                <a:close/>
                <a:moveTo>
                  <a:pt x="87" y="1270"/>
                </a:moveTo>
                <a:lnTo>
                  <a:pt x="97" y="1270"/>
                </a:lnTo>
                <a:lnTo>
                  <a:pt x="111" y="1271"/>
                </a:lnTo>
                <a:lnTo>
                  <a:pt x="123" y="1275"/>
                </a:lnTo>
                <a:lnTo>
                  <a:pt x="134" y="1280"/>
                </a:lnTo>
                <a:lnTo>
                  <a:pt x="143" y="1288"/>
                </a:lnTo>
                <a:lnTo>
                  <a:pt x="149" y="1300"/>
                </a:lnTo>
                <a:lnTo>
                  <a:pt x="152" y="1313"/>
                </a:lnTo>
                <a:lnTo>
                  <a:pt x="150" y="1331"/>
                </a:lnTo>
                <a:lnTo>
                  <a:pt x="104" y="1331"/>
                </a:lnTo>
                <a:lnTo>
                  <a:pt x="104" y="1315"/>
                </a:lnTo>
                <a:lnTo>
                  <a:pt x="102" y="1307"/>
                </a:lnTo>
                <a:lnTo>
                  <a:pt x="97" y="1303"/>
                </a:lnTo>
                <a:lnTo>
                  <a:pt x="90" y="1301"/>
                </a:lnTo>
                <a:lnTo>
                  <a:pt x="80" y="1303"/>
                </a:lnTo>
                <a:lnTo>
                  <a:pt x="71" y="1311"/>
                </a:lnTo>
                <a:lnTo>
                  <a:pt x="65" y="1321"/>
                </a:lnTo>
                <a:lnTo>
                  <a:pt x="60" y="1332"/>
                </a:lnTo>
                <a:lnTo>
                  <a:pt x="56" y="1343"/>
                </a:lnTo>
                <a:lnTo>
                  <a:pt x="53" y="1353"/>
                </a:lnTo>
                <a:lnTo>
                  <a:pt x="52" y="1361"/>
                </a:lnTo>
                <a:lnTo>
                  <a:pt x="50" y="1372"/>
                </a:lnTo>
                <a:lnTo>
                  <a:pt x="50" y="1383"/>
                </a:lnTo>
                <a:lnTo>
                  <a:pt x="51" y="1395"/>
                </a:lnTo>
                <a:lnTo>
                  <a:pt x="55" y="1403"/>
                </a:lnTo>
                <a:lnTo>
                  <a:pt x="60" y="1408"/>
                </a:lnTo>
                <a:lnTo>
                  <a:pt x="63" y="1410"/>
                </a:lnTo>
                <a:lnTo>
                  <a:pt x="70" y="1410"/>
                </a:lnTo>
                <a:lnTo>
                  <a:pt x="76" y="1407"/>
                </a:lnTo>
                <a:lnTo>
                  <a:pt x="83" y="1402"/>
                </a:lnTo>
                <a:lnTo>
                  <a:pt x="90" y="1392"/>
                </a:lnTo>
                <a:lnTo>
                  <a:pt x="96" y="1377"/>
                </a:lnTo>
                <a:lnTo>
                  <a:pt x="142" y="1377"/>
                </a:lnTo>
                <a:lnTo>
                  <a:pt x="139" y="1388"/>
                </a:lnTo>
                <a:lnTo>
                  <a:pt x="133" y="1401"/>
                </a:lnTo>
                <a:lnTo>
                  <a:pt x="124" y="1413"/>
                </a:lnTo>
                <a:lnTo>
                  <a:pt x="111" y="1426"/>
                </a:lnTo>
                <a:lnTo>
                  <a:pt x="96" y="1435"/>
                </a:lnTo>
                <a:lnTo>
                  <a:pt x="80" y="1440"/>
                </a:lnTo>
                <a:lnTo>
                  <a:pt x="61" y="1441"/>
                </a:lnTo>
                <a:lnTo>
                  <a:pt x="46" y="1440"/>
                </a:lnTo>
                <a:lnTo>
                  <a:pt x="31" y="1437"/>
                </a:lnTo>
                <a:lnTo>
                  <a:pt x="20" y="1431"/>
                </a:lnTo>
                <a:lnTo>
                  <a:pt x="10" y="1420"/>
                </a:lnTo>
                <a:lnTo>
                  <a:pt x="4" y="1406"/>
                </a:lnTo>
                <a:lnTo>
                  <a:pt x="0" y="1391"/>
                </a:lnTo>
                <a:lnTo>
                  <a:pt x="0" y="1373"/>
                </a:lnTo>
                <a:lnTo>
                  <a:pt x="2" y="1355"/>
                </a:lnTo>
                <a:lnTo>
                  <a:pt x="10" y="1330"/>
                </a:lnTo>
                <a:lnTo>
                  <a:pt x="21" y="1310"/>
                </a:lnTo>
                <a:lnTo>
                  <a:pt x="34" y="1295"/>
                </a:lnTo>
                <a:lnTo>
                  <a:pt x="47" y="1285"/>
                </a:lnTo>
                <a:lnTo>
                  <a:pt x="62" y="1277"/>
                </a:lnTo>
                <a:lnTo>
                  <a:pt x="76" y="1272"/>
                </a:lnTo>
                <a:lnTo>
                  <a:pt x="87" y="1270"/>
                </a:lnTo>
                <a:close/>
                <a:moveTo>
                  <a:pt x="800" y="1269"/>
                </a:moveTo>
                <a:lnTo>
                  <a:pt x="815" y="1270"/>
                </a:lnTo>
                <a:lnTo>
                  <a:pt x="825" y="1274"/>
                </a:lnTo>
                <a:lnTo>
                  <a:pt x="833" y="1280"/>
                </a:lnTo>
                <a:lnTo>
                  <a:pt x="838" y="1287"/>
                </a:lnTo>
                <a:lnTo>
                  <a:pt x="842" y="1293"/>
                </a:lnTo>
                <a:lnTo>
                  <a:pt x="843" y="1300"/>
                </a:lnTo>
                <a:lnTo>
                  <a:pt x="843" y="1321"/>
                </a:lnTo>
                <a:lnTo>
                  <a:pt x="841" y="1332"/>
                </a:lnTo>
                <a:lnTo>
                  <a:pt x="837" y="1348"/>
                </a:lnTo>
                <a:lnTo>
                  <a:pt x="818" y="1437"/>
                </a:lnTo>
                <a:lnTo>
                  <a:pt x="770" y="1437"/>
                </a:lnTo>
                <a:lnTo>
                  <a:pt x="791" y="1335"/>
                </a:lnTo>
                <a:lnTo>
                  <a:pt x="792" y="1330"/>
                </a:lnTo>
                <a:lnTo>
                  <a:pt x="793" y="1326"/>
                </a:lnTo>
                <a:lnTo>
                  <a:pt x="793" y="1321"/>
                </a:lnTo>
                <a:lnTo>
                  <a:pt x="792" y="1317"/>
                </a:lnTo>
                <a:lnTo>
                  <a:pt x="790" y="1311"/>
                </a:lnTo>
                <a:lnTo>
                  <a:pt x="782" y="1306"/>
                </a:lnTo>
                <a:lnTo>
                  <a:pt x="772" y="1303"/>
                </a:lnTo>
                <a:lnTo>
                  <a:pt x="762" y="1305"/>
                </a:lnTo>
                <a:lnTo>
                  <a:pt x="752" y="1310"/>
                </a:lnTo>
                <a:lnTo>
                  <a:pt x="745" y="1316"/>
                </a:lnTo>
                <a:lnTo>
                  <a:pt x="739" y="1325"/>
                </a:lnTo>
                <a:lnTo>
                  <a:pt x="734" y="1341"/>
                </a:lnTo>
                <a:lnTo>
                  <a:pt x="714" y="1437"/>
                </a:lnTo>
                <a:lnTo>
                  <a:pt x="665" y="1437"/>
                </a:lnTo>
                <a:lnTo>
                  <a:pt x="694" y="1302"/>
                </a:lnTo>
                <a:lnTo>
                  <a:pt x="694" y="1300"/>
                </a:lnTo>
                <a:lnTo>
                  <a:pt x="696" y="1291"/>
                </a:lnTo>
                <a:lnTo>
                  <a:pt x="698" y="1282"/>
                </a:lnTo>
                <a:lnTo>
                  <a:pt x="699" y="1272"/>
                </a:lnTo>
                <a:lnTo>
                  <a:pt x="745" y="1272"/>
                </a:lnTo>
                <a:lnTo>
                  <a:pt x="741" y="1297"/>
                </a:lnTo>
                <a:lnTo>
                  <a:pt x="746" y="1291"/>
                </a:lnTo>
                <a:lnTo>
                  <a:pt x="755" y="1284"/>
                </a:lnTo>
                <a:lnTo>
                  <a:pt x="766" y="1276"/>
                </a:lnTo>
                <a:lnTo>
                  <a:pt x="781" y="1271"/>
                </a:lnTo>
                <a:lnTo>
                  <a:pt x="800" y="1269"/>
                </a:lnTo>
                <a:close/>
                <a:moveTo>
                  <a:pt x="3464" y="1267"/>
                </a:moveTo>
                <a:lnTo>
                  <a:pt x="3478" y="1269"/>
                </a:lnTo>
                <a:lnTo>
                  <a:pt x="3492" y="1272"/>
                </a:lnTo>
                <a:lnTo>
                  <a:pt x="3505" y="1280"/>
                </a:lnTo>
                <a:lnTo>
                  <a:pt x="3515" y="1291"/>
                </a:lnTo>
                <a:lnTo>
                  <a:pt x="3522" y="1307"/>
                </a:lnTo>
                <a:lnTo>
                  <a:pt x="3524" y="1330"/>
                </a:lnTo>
                <a:lnTo>
                  <a:pt x="3523" y="1351"/>
                </a:lnTo>
                <a:lnTo>
                  <a:pt x="3519" y="1367"/>
                </a:lnTo>
                <a:lnTo>
                  <a:pt x="3409" y="1367"/>
                </a:lnTo>
                <a:lnTo>
                  <a:pt x="3408" y="1373"/>
                </a:lnTo>
                <a:lnTo>
                  <a:pt x="3406" y="1381"/>
                </a:lnTo>
                <a:lnTo>
                  <a:pt x="3408" y="1390"/>
                </a:lnTo>
                <a:lnTo>
                  <a:pt x="3409" y="1397"/>
                </a:lnTo>
                <a:lnTo>
                  <a:pt x="3414" y="1405"/>
                </a:lnTo>
                <a:lnTo>
                  <a:pt x="3421" y="1410"/>
                </a:lnTo>
                <a:lnTo>
                  <a:pt x="3434" y="1411"/>
                </a:lnTo>
                <a:lnTo>
                  <a:pt x="3442" y="1410"/>
                </a:lnTo>
                <a:lnTo>
                  <a:pt x="3451" y="1407"/>
                </a:lnTo>
                <a:lnTo>
                  <a:pt x="3460" y="1400"/>
                </a:lnTo>
                <a:lnTo>
                  <a:pt x="3466" y="1388"/>
                </a:lnTo>
                <a:lnTo>
                  <a:pt x="3510" y="1388"/>
                </a:lnTo>
                <a:lnTo>
                  <a:pt x="3507" y="1398"/>
                </a:lnTo>
                <a:lnTo>
                  <a:pt x="3500" y="1411"/>
                </a:lnTo>
                <a:lnTo>
                  <a:pt x="3487" y="1425"/>
                </a:lnTo>
                <a:lnTo>
                  <a:pt x="3470" y="1435"/>
                </a:lnTo>
                <a:lnTo>
                  <a:pt x="3449" y="1441"/>
                </a:lnTo>
                <a:lnTo>
                  <a:pt x="3426" y="1443"/>
                </a:lnTo>
                <a:lnTo>
                  <a:pt x="3416" y="1443"/>
                </a:lnTo>
                <a:lnTo>
                  <a:pt x="3405" y="1441"/>
                </a:lnTo>
                <a:lnTo>
                  <a:pt x="3394" y="1437"/>
                </a:lnTo>
                <a:lnTo>
                  <a:pt x="3383" y="1432"/>
                </a:lnTo>
                <a:lnTo>
                  <a:pt x="3373" y="1422"/>
                </a:lnTo>
                <a:lnTo>
                  <a:pt x="3365" y="1410"/>
                </a:lnTo>
                <a:lnTo>
                  <a:pt x="3362" y="1395"/>
                </a:lnTo>
                <a:lnTo>
                  <a:pt x="3362" y="1377"/>
                </a:lnTo>
                <a:lnTo>
                  <a:pt x="3365" y="1358"/>
                </a:lnTo>
                <a:lnTo>
                  <a:pt x="3370" y="1342"/>
                </a:lnTo>
                <a:lnTo>
                  <a:pt x="3376" y="1325"/>
                </a:lnTo>
                <a:lnTo>
                  <a:pt x="3386" y="1308"/>
                </a:lnTo>
                <a:lnTo>
                  <a:pt x="3399" y="1293"/>
                </a:lnTo>
                <a:lnTo>
                  <a:pt x="3415" y="1281"/>
                </a:lnTo>
                <a:lnTo>
                  <a:pt x="3439" y="1271"/>
                </a:lnTo>
                <a:lnTo>
                  <a:pt x="3464" y="1267"/>
                </a:lnTo>
                <a:close/>
                <a:moveTo>
                  <a:pt x="3893" y="1225"/>
                </a:moveTo>
                <a:lnTo>
                  <a:pt x="3883" y="1274"/>
                </a:lnTo>
                <a:lnTo>
                  <a:pt x="3921" y="1274"/>
                </a:lnTo>
                <a:lnTo>
                  <a:pt x="3914" y="1306"/>
                </a:lnTo>
                <a:lnTo>
                  <a:pt x="3875" y="1306"/>
                </a:lnTo>
                <a:lnTo>
                  <a:pt x="3859" y="1380"/>
                </a:lnTo>
                <a:lnTo>
                  <a:pt x="3858" y="1388"/>
                </a:lnTo>
                <a:lnTo>
                  <a:pt x="3858" y="1395"/>
                </a:lnTo>
                <a:lnTo>
                  <a:pt x="3860" y="1400"/>
                </a:lnTo>
                <a:lnTo>
                  <a:pt x="3865" y="1403"/>
                </a:lnTo>
                <a:lnTo>
                  <a:pt x="3876" y="1405"/>
                </a:lnTo>
                <a:lnTo>
                  <a:pt x="3885" y="1405"/>
                </a:lnTo>
                <a:lnTo>
                  <a:pt x="3889" y="1403"/>
                </a:lnTo>
                <a:lnTo>
                  <a:pt x="3893" y="1403"/>
                </a:lnTo>
                <a:lnTo>
                  <a:pt x="3885" y="1435"/>
                </a:lnTo>
                <a:lnTo>
                  <a:pt x="3870" y="1438"/>
                </a:lnTo>
                <a:lnTo>
                  <a:pt x="3858" y="1440"/>
                </a:lnTo>
                <a:lnTo>
                  <a:pt x="3848" y="1440"/>
                </a:lnTo>
                <a:lnTo>
                  <a:pt x="3832" y="1438"/>
                </a:lnTo>
                <a:lnTo>
                  <a:pt x="3820" y="1435"/>
                </a:lnTo>
                <a:lnTo>
                  <a:pt x="3813" y="1430"/>
                </a:lnTo>
                <a:lnTo>
                  <a:pt x="3809" y="1423"/>
                </a:lnTo>
                <a:lnTo>
                  <a:pt x="3807" y="1416"/>
                </a:lnTo>
                <a:lnTo>
                  <a:pt x="3807" y="1408"/>
                </a:lnTo>
                <a:lnTo>
                  <a:pt x="3809" y="1396"/>
                </a:lnTo>
                <a:lnTo>
                  <a:pt x="3828" y="1306"/>
                </a:lnTo>
                <a:lnTo>
                  <a:pt x="3796" y="1306"/>
                </a:lnTo>
                <a:lnTo>
                  <a:pt x="3803" y="1274"/>
                </a:lnTo>
                <a:lnTo>
                  <a:pt x="3834" y="1274"/>
                </a:lnTo>
                <a:lnTo>
                  <a:pt x="3842" y="1242"/>
                </a:lnTo>
                <a:lnTo>
                  <a:pt x="3893" y="1225"/>
                </a:lnTo>
                <a:close/>
                <a:moveTo>
                  <a:pt x="1245" y="1225"/>
                </a:moveTo>
                <a:lnTo>
                  <a:pt x="1234" y="1274"/>
                </a:lnTo>
                <a:lnTo>
                  <a:pt x="1273" y="1274"/>
                </a:lnTo>
                <a:lnTo>
                  <a:pt x="1266" y="1306"/>
                </a:lnTo>
                <a:lnTo>
                  <a:pt x="1227" y="1306"/>
                </a:lnTo>
                <a:lnTo>
                  <a:pt x="1211" y="1380"/>
                </a:lnTo>
                <a:lnTo>
                  <a:pt x="1210" y="1388"/>
                </a:lnTo>
                <a:lnTo>
                  <a:pt x="1210" y="1395"/>
                </a:lnTo>
                <a:lnTo>
                  <a:pt x="1213" y="1400"/>
                </a:lnTo>
                <a:lnTo>
                  <a:pt x="1218" y="1403"/>
                </a:lnTo>
                <a:lnTo>
                  <a:pt x="1227" y="1405"/>
                </a:lnTo>
                <a:lnTo>
                  <a:pt x="1236" y="1405"/>
                </a:lnTo>
                <a:lnTo>
                  <a:pt x="1241" y="1403"/>
                </a:lnTo>
                <a:lnTo>
                  <a:pt x="1245" y="1403"/>
                </a:lnTo>
                <a:lnTo>
                  <a:pt x="1237" y="1435"/>
                </a:lnTo>
                <a:lnTo>
                  <a:pt x="1222" y="1438"/>
                </a:lnTo>
                <a:lnTo>
                  <a:pt x="1210" y="1440"/>
                </a:lnTo>
                <a:lnTo>
                  <a:pt x="1200" y="1440"/>
                </a:lnTo>
                <a:lnTo>
                  <a:pt x="1184" y="1438"/>
                </a:lnTo>
                <a:lnTo>
                  <a:pt x="1173" y="1435"/>
                </a:lnTo>
                <a:lnTo>
                  <a:pt x="1165" y="1430"/>
                </a:lnTo>
                <a:lnTo>
                  <a:pt x="1162" y="1423"/>
                </a:lnTo>
                <a:lnTo>
                  <a:pt x="1159" y="1416"/>
                </a:lnTo>
                <a:lnTo>
                  <a:pt x="1159" y="1402"/>
                </a:lnTo>
                <a:lnTo>
                  <a:pt x="1160" y="1396"/>
                </a:lnTo>
                <a:lnTo>
                  <a:pt x="1180" y="1306"/>
                </a:lnTo>
                <a:lnTo>
                  <a:pt x="1149" y="1306"/>
                </a:lnTo>
                <a:lnTo>
                  <a:pt x="1155" y="1274"/>
                </a:lnTo>
                <a:lnTo>
                  <a:pt x="1186" y="1274"/>
                </a:lnTo>
                <a:lnTo>
                  <a:pt x="1194" y="1242"/>
                </a:lnTo>
                <a:lnTo>
                  <a:pt x="1245" y="1225"/>
                </a:lnTo>
                <a:close/>
                <a:moveTo>
                  <a:pt x="449" y="1225"/>
                </a:moveTo>
                <a:lnTo>
                  <a:pt x="438" y="1274"/>
                </a:lnTo>
                <a:lnTo>
                  <a:pt x="504" y="1274"/>
                </a:lnTo>
                <a:lnTo>
                  <a:pt x="510" y="1242"/>
                </a:lnTo>
                <a:lnTo>
                  <a:pt x="562" y="1225"/>
                </a:lnTo>
                <a:lnTo>
                  <a:pt x="551" y="1274"/>
                </a:lnTo>
                <a:lnTo>
                  <a:pt x="589" y="1274"/>
                </a:lnTo>
                <a:lnTo>
                  <a:pt x="583" y="1306"/>
                </a:lnTo>
                <a:lnTo>
                  <a:pt x="545" y="1306"/>
                </a:lnTo>
                <a:lnTo>
                  <a:pt x="529" y="1380"/>
                </a:lnTo>
                <a:lnTo>
                  <a:pt x="527" y="1388"/>
                </a:lnTo>
                <a:lnTo>
                  <a:pt x="527" y="1395"/>
                </a:lnTo>
                <a:lnTo>
                  <a:pt x="530" y="1400"/>
                </a:lnTo>
                <a:lnTo>
                  <a:pt x="535" y="1403"/>
                </a:lnTo>
                <a:lnTo>
                  <a:pt x="545" y="1405"/>
                </a:lnTo>
                <a:lnTo>
                  <a:pt x="553" y="1405"/>
                </a:lnTo>
                <a:lnTo>
                  <a:pt x="558" y="1403"/>
                </a:lnTo>
                <a:lnTo>
                  <a:pt x="562" y="1403"/>
                </a:lnTo>
                <a:lnTo>
                  <a:pt x="555" y="1435"/>
                </a:lnTo>
                <a:lnTo>
                  <a:pt x="540" y="1438"/>
                </a:lnTo>
                <a:lnTo>
                  <a:pt x="526" y="1440"/>
                </a:lnTo>
                <a:lnTo>
                  <a:pt x="516" y="1440"/>
                </a:lnTo>
                <a:lnTo>
                  <a:pt x="501" y="1438"/>
                </a:lnTo>
                <a:lnTo>
                  <a:pt x="490" y="1435"/>
                </a:lnTo>
                <a:lnTo>
                  <a:pt x="483" y="1430"/>
                </a:lnTo>
                <a:lnTo>
                  <a:pt x="478" y="1423"/>
                </a:lnTo>
                <a:lnTo>
                  <a:pt x="476" y="1416"/>
                </a:lnTo>
                <a:lnTo>
                  <a:pt x="476" y="1402"/>
                </a:lnTo>
                <a:lnTo>
                  <a:pt x="478" y="1396"/>
                </a:lnTo>
                <a:lnTo>
                  <a:pt x="496" y="1306"/>
                </a:lnTo>
                <a:lnTo>
                  <a:pt x="432" y="1306"/>
                </a:lnTo>
                <a:lnTo>
                  <a:pt x="415" y="1380"/>
                </a:lnTo>
                <a:lnTo>
                  <a:pt x="414" y="1388"/>
                </a:lnTo>
                <a:lnTo>
                  <a:pt x="414" y="1395"/>
                </a:lnTo>
                <a:lnTo>
                  <a:pt x="417" y="1400"/>
                </a:lnTo>
                <a:lnTo>
                  <a:pt x="422" y="1403"/>
                </a:lnTo>
                <a:lnTo>
                  <a:pt x="433" y="1405"/>
                </a:lnTo>
                <a:lnTo>
                  <a:pt x="440" y="1405"/>
                </a:lnTo>
                <a:lnTo>
                  <a:pt x="445" y="1403"/>
                </a:lnTo>
                <a:lnTo>
                  <a:pt x="449" y="1403"/>
                </a:lnTo>
                <a:lnTo>
                  <a:pt x="441" y="1435"/>
                </a:lnTo>
                <a:lnTo>
                  <a:pt x="427" y="1438"/>
                </a:lnTo>
                <a:lnTo>
                  <a:pt x="414" y="1440"/>
                </a:lnTo>
                <a:lnTo>
                  <a:pt x="404" y="1440"/>
                </a:lnTo>
                <a:lnTo>
                  <a:pt x="388" y="1438"/>
                </a:lnTo>
                <a:lnTo>
                  <a:pt x="377" y="1435"/>
                </a:lnTo>
                <a:lnTo>
                  <a:pt x="369" y="1430"/>
                </a:lnTo>
                <a:lnTo>
                  <a:pt x="366" y="1423"/>
                </a:lnTo>
                <a:lnTo>
                  <a:pt x="363" y="1416"/>
                </a:lnTo>
                <a:lnTo>
                  <a:pt x="363" y="1402"/>
                </a:lnTo>
                <a:lnTo>
                  <a:pt x="364" y="1396"/>
                </a:lnTo>
                <a:lnTo>
                  <a:pt x="384" y="1306"/>
                </a:lnTo>
                <a:lnTo>
                  <a:pt x="352" y="1306"/>
                </a:lnTo>
                <a:lnTo>
                  <a:pt x="359" y="1274"/>
                </a:lnTo>
                <a:lnTo>
                  <a:pt x="391" y="1274"/>
                </a:lnTo>
                <a:lnTo>
                  <a:pt x="398" y="1242"/>
                </a:lnTo>
                <a:lnTo>
                  <a:pt x="449" y="1225"/>
                </a:lnTo>
                <a:close/>
                <a:moveTo>
                  <a:pt x="3750" y="1202"/>
                </a:moveTo>
                <a:lnTo>
                  <a:pt x="3801" y="1202"/>
                </a:lnTo>
                <a:lnTo>
                  <a:pt x="3792" y="1245"/>
                </a:lnTo>
                <a:lnTo>
                  <a:pt x="3741" y="1245"/>
                </a:lnTo>
                <a:lnTo>
                  <a:pt x="3750" y="1202"/>
                </a:lnTo>
                <a:close/>
                <a:moveTo>
                  <a:pt x="3321" y="1202"/>
                </a:moveTo>
                <a:lnTo>
                  <a:pt x="3368" y="1202"/>
                </a:lnTo>
                <a:lnTo>
                  <a:pt x="3318" y="1437"/>
                </a:lnTo>
                <a:lnTo>
                  <a:pt x="3271" y="1437"/>
                </a:lnTo>
                <a:lnTo>
                  <a:pt x="3321" y="1202"/>
                </a:lnTo>
                <a:close/>
                <a:moveTo>
                  <a:pt x="2190" y="1202"/>
                </a:moveTo>
                <a:lnTo>
                  <a:pt x="2237" y="1202"/>
                </a:lnTo>
                <a:lnTo>
                  <a:pt x="2217" y="1296"/>
                </a:lnTo>
                <a:lnTo>
                  <a:pt x="2222" y="1290"/>
                </a:lnTo>
                <a:lnTo>
                  <a:pt x="2231" y="1284"/>
                </a:lnTo>
                <a:lnTo>
                  <a:pt x="2241" y="1277"/>
                </a:lnTo>
                <a:lnTo>
                  <a:pt x="2255" y="1272"/>
                </a:lnTo>
                <a:lnTo>
                  <a:pt x="2271" y="1271"/>
                </a:lnTo>
                <a:lnTo>
                  <a:pt x="2287" y="1274"/>
                </a:lnTo>
                <a:lnTo>
                  <a:pt x="2299" y="1279"/>
                </a:lnTo>
                <a:lnTo>
                  <a:pt x="2308" y="1285"/>
                </a:lnTo>
                <a:lnTo>
                  <a:pt x="2313" y="1293"/>
                </a:lnTo>
                <a:lnTo>
                  <a:pt x="2316" y="1303"/>
                </a:lnTo>
                <a:lnTo>
                  <a:pt x="2317" y="1318"/>
                </a:lnTo>
                <a:lnTo>
                  <a:pt x="2314" y="1337"/>
                </a:lnTo>
                <a:lnTo>
                  <a:pt x="2293" y="1437"/>
                </a:lnTo>
                <a:lnTo>
                  <a:pt x="2246" y="1437"/>
                </a:lnTo>
                <a:lnTo>
                  <a:pt x="2267" y="1338"/>
                </a:lnTo>
                <a:lnTo>
                  <a:pt x="2268" y="1333"/>
                </a:lnTo>
                <a:lnTo>
                  <a:pt x="2268" y="1321"/>
                </a:lnTo>
                <a:lnTo>
                  <a:pt x="2267" y="1315"/>
                </a:lnTo>
                <a:lnTo>
                  <a:pt x="2263" y="1308"/>
                </a:lnTo>
                <a:lnTo>
                  <a:pt x="2257" y="1305"/>
                </a:lnTo>
                <a:lnTo>
                  <a:pt x="2247" y="1303"/>
                </a:lnTo>
                <a:lnTo>
                  <a:pt x="2239" y="1305"/>
                </a:lnTo>
                <a:lnTo>
                  <a:pt x="2230" y="1307"/>
                </a:lnTo>
                <a:lnTo>
                  <a:pt x="2221" y="1313"/>
                </a:lnTo>
                <a:lnTo>
                  <a:pt x="2215" y="1323"/>
                </a:lnTo>
                <a:lnTo>
                  <a:pt x="2210" y="1337"/>
                </a:lnTo>
                <a:lnTo>
                  <a:pt x="2189" y="1437"/>
                </a:lnTo>
                <a:lnTo>
                  <a:pt x="2140" y="1437"/>
                </a:lnTo>
                <a:lnTo>
                  <a:pt x="2190" y="1202"/>
                </a:lnTo>
                <a:close/>
                <a:moveTo>
                  <a:pt x="1313" y="1202"/>
                </a:moveTo>
                <a:lnTo>
                  <a:pt x="1361" y="1202"/>
                </a:lnTo>
                <a:lnTo>
                  <a:pt x="1341" y="1296"/>
                </a:lnTo>
                <a:lnTo>
                  <a:pt x="1346" y="1290"/>
                </a:lnTo>
                <a:lnTo>
                  <a:pt x="1354" y="1284"/>
                </a:lnTo>
                <a:lnTo>
                  <a:pt x="1364" y="1277"/>
                </a:lnTo>
                <a:lnTo>
                  <a:pt x="1378" y="1272"/>
                </a:lnTo>
                <a:lnTo>
                  <a:pt x="1394" y="1271"/>
                </a:lnTo>
                <a:lnTo>
                  <a:pt x="1410" y="1274"/>
                </a:lnTo>
                <a:lnTo>
                  <a:pt x="1423" y="1279"/>
                </a:lnTo>
                <a:lnTo>
                  <a:pt x="1431" y="1285"/>
                </a:lnTo>
                <a:lnTo>
                  <a:pt x="1436" y="1293"/>
                </a:lnTo>
                <a:lnTo>
                  <a:pt x="1439" y="1303"/>
                </a:lnTo>
                <a:lnTo>
                  <a:pt x="1440" y="1318"/>
                </a:lnTo>
                <a:lnTo>
                  <a:pt x="1438" y="1337"/>
                </a:lnTo>
                <a:lnTo>
                  <a:pt x="1417" y="1437"/>
                </a:lnTo>
                <a:lnTo>
                  <a:pt x="1369" y="1437"/>
                </a:lnTo>
                <a:lnTo>
                  <a:pt x="1390" y="1338"/>
                </a:lnTo>
                <a:lnTo>
                  <a:pt x="1392" y="1333"/>
                </a:lnTo>
                <a:lnTo>
                  <a:pt x="1392" y="1321"/>
                </a:lnTo>
                <a:lnTo>
                  <a:pt x="1390" y="1315"/>
                </a:lnTo>
                <a:lnTo>
                  <a:pt x="1387" y="1308"/>
                </a:lnTo>
                <a:lnTo>
                  <a:pt x="1380" y="1305"/>
                </a:lnTo>
                <a:lnTo>
                  <a:pt x="1370" y="1303"/>
                </a:lnTo>
                <a:lnTo>
                  <a:pt x="1362" y="1305"/>
                </a:lnTo>
                <a:lnTo>
                  <a:pt x="1353" y="1307"/>
                </a:lnTo>
                <a:lnTo>
                  <a:pt x="1344" y="1313"/>
                </a:lnTo>
                <a:lnTo>
                  <a:pt x="1338" y="1323"/>
                </a:lnTo>
                <a:lnTo>
                  <a:pt x="1333" y="1337"/>
                </a:lnTo>
                <a:lnTo>
                  <a:pt x="1312" y="1437"/>
                </a:lnTo>
                <a:lnTo>
                  <a:pt x="1264" y="1437"/>
                </a:lnTo>
                <a:lnTo>
                  <a:pt x="1313" y="1202"/>
                </a:lnTo>
                <a:close/>
                <a:moveTo>
                  <a:pt x="627" y="1202"/>
                </a:moveTo>
                <a:lnTo>
                  <a:pt x="679" y="1202"/>
                </a:lnTo>
                <a:lnTo>
                  <a:pt x="669" y="1245"/>
                </a:lnTo>
                <a:lnTo>
                  <a:pt x="618" y="1245"/>
                </a:lnTo>
                <a:lnTo>
                  <a:pt x="627" y="1202"/>
                </a:lnTo>
                <a:close/>
                <a:moveTo>
                  <a:pt x="1905" y="764"/>
                </a:moveTo>
                <a:lnTo>
                  <a:pt x="1908" y="792"/>
                </a:lnTo>
                <a:lnTo>
                  <a:pt x="1915" y="815"/>
                </a:lnTo>
                <a:lnTo>
                  <a:pt x="1925" y="834"/>
                </a:lnTo>
                <a:lnTo>
                  <a:pt x="1940" y="850"/>
                </a:lnTo>
                <a:lnTo>
                  <a:pt x="1957" y="861"/>
                </a:lnTo>
                <a:lnTo>
                  <a:pt x="1979" y="870"/>
                </a:lnTo>
                <a:lnTo>
                  <a:pt x="2002" y="875"/>
                </a:lnTo>
                <a:lnTo>
                  <a:pt x="2028" y="876"/>
                </a:lnTo>
                <a:lnTo>
                  <a:pt x="2071" y="874"/>
                </a:lnTo>
                <a:lnTo>
                  <a:pt x="2113" y="868"/>
                </a:lnTo>
                <a:lnTo>
                  <a:pt x="2138" y="764"/>
                </a:lnTo>
                <a:lnTo>
                  <a:pt x="1905" y="764"/>
                </a:lnTo>
                <a:close/>
                <a:moveTo>
                  <a:pt x="1583" y="566"/>
                </a:moveTo>
                <a:lnTo>
                  <a:pt x="1469" y="744"/>
                </a:lnTo>
                <a:lnTo>
                  <a:pt x="1545" y="744"/>
                </a:lnTo>
                <a:lnTo>
                  <a:pt x="1583" y="566"/>
                </a:lnTo>
                <a:close/>
                <a:moveTo>
                  <a:pt x="1214" y="558"/>
                </a:moveTo>
                <a:lnTo>
                  <a:pt x="1160" y="744"/>
                </a:lnTo>
                <a:lnTo>
                  <a:pt x="1215" y="744"/>
                </a:lnTo>
                <a:lnTo>
                  <a:pt x="1214" y="558"/>
                </a:lnTo>
                <a:close/>
                <a:moveTo>
                  <a:pt x="769" y="528"/>
                </a:moveTo>
                <a:lnTo>
                  <a:pt x="752" y="593"/>
                </a:lnTo>
                <a:lnTo>
                  <a:pt x="745" y="619"/>
                </a:lnTo>
                <a:lnTo>
                  <a:pt x="730" y="675"/>
                </a:lnTo>
                <a:lnTo>
                  <a:pt x="781" y="675"/>
                </a:lnTo>
                <a:lnTo>
                  <a:pt x="788" y="674"/>
                </a:lnTo>
                <a:lnTo>
                  <a:pt x="796" y="674"/>
                </a:lnTo>
                <a:lnTo>
                  <a:pt x="820" y="670"/>
                </a:lnTo>
                <a:lnTo>
                  <a:pt x="839" y="665"/>
                </a:lnTo>
                <a:lnTo>
                  <a:pt x="856" y="657"/>
                </a:lnTo>
                <a:lnTo>
                  <a:pt x="867" y="647"/>
                </a:lnTo>
                <a:lnTo>
                  <a:pt x="877" y="633"/>
                </a:lnTo>
                <a:lnTo>
                  <a:pt x="885" y="618"/>
                </a:lnTo>
                <a:lnTo>
                  <a:pt x="892" y="599"/>
                </a:lnTo>
                <a:lnTo>
                  <a:pt x="897" y="581"/>
                </a:lnTo>
                <a:lnTo>
                  <a:pt x="899" y="566"/>
                </a:lnTo>
                <a:lnTo>
                  <a:pt x="898" y="553"/>
                </a:lnTo>
                <a:lnTo>
                  <a:pt x="894" y="544"/>
                </a:lnTo>
                <a:lnTo>
                  <a:pt x="887" y="537"/>
                </a:lnTo>
                <a:lnTo>
                  <a:pt x="874" y="533"/>
                </a:lnTo>
                <a:lnTo>
                  <a:pt x="859" y="529"/>
                </a:lnTo>
                <a:lnTo>
                  <a:pt x="839" y="528"/>
                </a:lnTo>
                <a:lnTo>
                  <a:pt x="769" y="528"/>
                </a:lnTo>
                <a:close/>
                <a:moveTo>
                  <a:pt x="1908" y="20"/>
                </a:moveTo>
                <a:lnTo>
                  <a:pt x="1908" y="476"/>
                </a:lnTo>
                <a:lnTo>
                  <a:pt x="1946" y="454"/>
                </a:lnTo>
                <a:lnTo>
                  <a:pt x="1985" y="438"/>
                </a:lnTo>
                <a:lnTo>
                  <a:pt x="2023" y="427"/>
                </a:lnTo>
                <a:lnTo>
                  <a:pt x="2062" y="421"/>
                </a:lnTo>
                <a:lnTo>
                  <a:pt x="2097" y="417"/>
                </a:lnTo>
                <a:lnTo>
                  <a:pt x="2129" y="416"/>
                </a:lnTo>
                <a:lnTo>
                  <a:pt x="2169" y="417"/>
                </a:lnTo>
                <a:lnTo>
                  <a:pt x="2206" y="422"/>
                </a:lnTo>
                <a:lnTo>
                  <a:pt x="2239" y="431"/>
                </a:lnTo>
                <a:lnTo>
                  <a:pt x="2267" y="442"/>
                </a:lnTo>
                <a:lnTo>
                  <a:pt x="2291" y="458"/>
                </a:lnTo>
                <a:lnTo>
                  <a:pt x="2309" y="478"/>
                </a:lnTo>
                <a:lnTo>
                  <a:pt x="2321" y="499"/>
                </a:lnTo>
                <a:lnTo>
                  <a:pt x="2327" y="519"/>
                </a:lnTo>
                <a:lnTo>
                  <a:pt x="2329" y="539"/>
                </a:lnTo>
                <a:lnTo>
                  <a:pt x="2328" y="559"/>
                </a:lnTo>
                <a:lnTo>
                  <a:pt x="2326" y="576"/>
                </a:lnTo>
                <a:lnTo>
                  <a:pt x="2322" y="591"/>
                </a:lnTo>
                <a:lnTo>
                  <a:pt x="2171" y="591"/>
                </a:lnTo>
                <a:lnTo>
                  <a:pt x="2171" y="572"/>
                </a:lnTo>
                <a:lnTo>
                  <a:pt x="2168" y="556"/>
                </a:lnTo>
                <a:lnTo>
                  <a:pt x="2161" y="543"/>
                </a:lnTo>
                <a:lnTo>
                  <a:pt x="2151" y="534"/>
                </a:lnTo>
                <a:lnTo>
                  <a:pt x="2139" y="527"/>
                </a:lnTo>
                <a:lnTo>
                  <a:pt x="2127" y="523"/>
                </a:lnTo>
                <a:lnTo>
                  <a:pt x="2112" y="521"/>
                </a:lnTo>
                <a:lnTo>
                  <a:pt x="2097" y="519"/>
                </a:lnTo>
                <a:lnTo>
                  <a:pt x="2064" y="523"/>
                </a:lnTo>
                <a:lnTo>
                  <a:pt x="2035" y="532"/>
                </a:lnTo>
                <a:lnTo>
                  <a:pt x="2008" y="546"/>
                </a:lnTo>
                <a:lnTo>
                  <a:pt x="1985" y="564"/>
                </a:lnTo>
                <a:lnTo>
                  <a:pt x="1965" y="587"/>
                </a:lnTo>
                <a:lnTo>
                  <a:pt x="1948" y="612"/>
                </a:lnTo>
                <a:lnTo>
                  <a:pt x="1933" y="639"/>
                </a:lnTo>
                <a:lnTo>
                  <a:pt x="1921" y="668"/>
                </a:lnTo>
                <a:lnTo>
                  <a:pt x="1913" y="698"/>
                </a:lnTo>
                <a:lnTo>
                  <a:pt x="1910" y="714"/>
                </a:lnTo>
                <a:lnTo>
                  <a:pt x="1908" y="728"/>
                </a:lnTo>
                <a:lnTo>
                  <a:pt x="1908" y="744"/>
                </a:lnTo>
                <a:lnTo>
                  <a:pt x="2030" y="744"/>
                </a:lnTo>
                <a:lnTo>
                  <a:pt x="2051" y="662"/>
                </a:lnTo>
                <a:lnTo>
                  <a:pt x="2303" y="662"/>
                </a:lnTo>
                <a:lnTo>
                  <a:pt x="2282" y="744"/>
                </a:lnTo>
                <a:lnTo>
                  <a:pt x="2408" y="744"/>
                </a:lnTo>
                <a:lnTo>
                  <a:pt x="2408" y="20"/>
                </a:lnTo>
                <a:lnTo>
                  <a:pt x="1908" y="20"/>
                </a:lnTo>
                <a:close/>
                <a:moveTo>
                  <a:pt x="1323" y="20"/>
                </a:moveTo>
                <a:lnTo>
                  <a:pt x="1323" y="744"/>
                </a:lnTo>
                <a:lnTo>
                  <a:pt x="1337" y="744"/>
                </a:lnTo>
                <a:lnTo>
                  <a:pt x="1527" y="446"/>
                </a:lnTo>
                <a:lnTo>
                  <a:pt x="1739" y="446"/>
                </a:lnTo>
                <a:lnTo>
                  <a:pt x="1675" y="744"/>
                </a:lnTo>
                <a:lnTo>
                  <a:pt x="1750" y="744"/>
                </a:lnTo>
                <a:lnTo>
                  <a:pt x="1752" y="723"/>
                </a:lnTo>
                <a:lnTo>
                  <a:pt x="1757" y="702"/>
                </a:lnTo>
                <a:lnTo>
                  <a:pt x="1767" y="668"/>
                </a:lnTo>
                <a:lnTo>
                  <a:pt x="1781" y="632"/>
                </a:lnTo>
                <a:lnTo>
                  <a:pt x="1801" y="594"/>
                </a:lnTo>
                <a:lnTo>
                  <a:pt x="1824" y="558"/>
                </a:lnTo>
                <a:lnTo>
                  <a:pt x="1824" y="20"/>
                </a:lnTo>
                <a:lnTo>
                  <a:pt x="1323" y="20"/>
                </a:lnTo>
                <a:close/>
                <a:moveTo>
                  <a:pt x="740" y="20"/>
                </a:moveTo>
                <a:lnTo>
                  <a:pt x="740" y="446"/>
                </a:lnTo>
                <a:lnTo>
                  <a:pt x="769" y="446"/>
                </a:lnTo>
                <a:lnTo>
                  <a:pt x="786" y="444"/>
                </a:lnTo>
                <a:lnTo>
                  <a:pt x="892" y="444"/>
                </a:lnTo>
                <a:lnTo>
                  <a:pt x="918" y="447"/>
                </a:lnTo>
                <a:lnTo>
                  <a:pt x="943" y="451"/>
                </a:lnTo>
                <a:lnTo>
                  <a:pt x="965" y="457"/>
                </a:lnTo>
                <a:lnTo>
                  <a:pt x="985" y="467"/>
                </a:lnTo>
                <a:lnTo>
                  <a:pt x="1001" y="482"/>
                </a:lnTo>
                <a:lnTo>
                  <a:pt x="1012" y="499"/>
                </a:lnTo>
                <a:lnTo>
                  <a:pt x="1020" y="519"/>
                </a:lnTo>
                <a:lnTo>
                  <a:pt x="1024" y="543"/>
                </a:lnTo>
                <a:lnTo>
                  <a:pt x="1022" y="571"/>
                </a:lnTo>
                <a:lnTo>
                  <a:pt x="1019" y="602"/>
                </a:lnTo>
                <a:lnTo>
                  <a:pt x="1010" y="636"/>
                </a:lnTo>
                <a:lnTo>
                  <a:pt x="996" y="665"/>
                </a:lnTo>
                <a:lnTo>
                  <a:pt x="977" y="690"/>
                </a:lnTo>
                <a:lnTo>
                  <a:pt x="955" y="713"/>
                </a:lnTo>
                <a:lnTo>
                  <a:pt x="928" y="730"/>
                </a:lnTo>
                <a:lnTo>
                  <a:pt x="897" y="744"/>
                </a:lnTo>
                <a:lnTo>
                  <a:pt x="1030" y="744"/>
                </a:lnTo>
                <a:lnTo>
                  <a:pt x="1116" y="446"/>
                </a:lnTo>
                <a:lnTo>
                  <a:pt x="1241" y="446"/>
                </a:lnTo>
                <a:lnTo>
                  <a:pt x="1241" y="20"/>
                </a:lnTo>
                <a:lnTo>
                  <a:pt x="740" y="20"/>
                </a:lnTo>
                <a:close/>
                <a:moveTo>
                  <a:pt x="157" y="20"/>
                </a:moveTo>
                <a:lnTo>
                  <a:pt x="157" y="446"/>
                </a:lnTo>
                <a:lnTo>
                  <a:pt x="277" y="446"/>
                </a:lnTo>
                <a:lnTo>
                  <a:pt x="213" y="660"/>
                </a:lnTo>
                <a:lnTo>
                  <a:pt x="412" y="446"/>
                </a:lnTo>
                <a:lnTo>
                  <a:pt x="575" y="446"/>
                </a:lnTo>
                <a:lnTo>
                  <a:pt x="321" y="707"/>
                </a:lnTo>
                <a:lnTo>
                  <a:pt x="340" y="744"/>
                </a:lnTo>
                <a:lnTo>
                  <a:pt x="575" y="744"/>
                </a:lnTo>
                <a:lnTo>
                  <a:pt x="577" y="737"/>
                </a:lnTo>
                <a:lnTo>
                  <a:pt x="649" y="498"/>
                </a:lnTo>
                <a:lnTo>
                  <a:pt x="657" y="472"/>
                </a:lnTo>
                <a:lnTo>
                  <a:pt x="657" y="20"/>
                </a:lnTo>
                <a:lnTo>
                  <a:pt x="157" y="20"/>
                </a:lnTo>
                <a:close/>
                <a:moveTo>
                  <a:pt x="138" y="0"/>
                </a:moveTo>
                <a:lnTo>
                  <a:pt x="677" y="0"/>
                </a:lnTo>
                <a:lnTo>
                  <a:pt x="677" y="446"/>
                </a:lnTo>
                <a:lnTo>
                  <a:pt x="721" y="446"/>
                </a:lnTo>
                <a:lnTo>
                  <a:pt x="721" y="0"/>
                </a:lnTo>
                <a:lnTo>
                  <a:pt x="1260" y="0"/>
                </a:lnTo>
                <a:lnTo>
                  <a:pt x="1260" y="446"/>
                </a:lnTo>
                <a:lnTo>
                  <a:pt x="1305" y="446"/>
                </a:lnTo>
                <a:lnTo>
                  <a:pt x="1305" y="0"/>
                </a:lnTo>
                <a:lnTo>
                  <a:pt x="1843" y="0"/>
                </a:lnTo>
                <a:lnTo>
                  <a:pt x="1843" y="532"/>
                </a:lnTo>
                <a:lnTo>
                  <a:pt x="1864" y="509"/>
                </a:lnTo>
                <a:lnTo>
                  <a:pt x="1888" y="489"/>
                </a:lnTo>
                <a:lnTo>
                  <a:pt x="1888" y="0"/>
                </a:lnTo>
                <a:lnTo>
                  <a:pt x="2428" y="0"/>
                </a:lnTo>
                <a:lnTo>
                  <a:pt x="2428" y="764"/>
                </a:lnTo>
                <a:lnTo>
                  <a:pt x="2277" y="764"/>
                </a:lnTo>
                <a:lnTo>
                  <a:pt x="2232" y="949"/>
                </a:lnTo>
                <a:lnTo>
                  <a:pt x="2170" y="961"/>
                </a:lnTo>
                <a:lnTo>
                  <a:pt x="2109" y="971"/>
                </a:lnTo>
                <a:lnTo>
                  <a:pt x="2048" y="976"/>
                </a:lnTo>
                <a:lnTo>
                  <a:pt x="1989" y="979"/>
                </a:lnTo>
                <a:lnTo>
                  <a:pt x="1962" y="979"/>
                </a:lnTo>
                <a:lnTo>
                  <a:pt x="1935" y="976"/>
                </a:lnTo>
                <a:lnTo>
                  <a:pt x="1906" y="971"/>
                </a:lnTo>
                <a:lnTo>
                  <a:pt x="1878" y="965"/>
                </a:lnTo>
                <a:lnTo>
                  <a:pt x="1851" y="955"/>
                </a:lnTo>
                <a:lnTo>
                  <a:pt x="1826" y="941"/>
                </a:lnTo>
                <a:lnTo>
                  <a:pt x="1802" y="924"/>
                </a:lnTo>
                <a:lnTo>
                  <a:pt x="1783" y="903"/>
                </a:lnTo>
                <a:lnTo>
                  <a:pt x="1768" y="879"/>
                </a:lnTo>
                <a:lnTo>
                  <a:pt x="1757" y="854"/>
                </a:lnTo>
                <a:lnTo>
                  <a:pt x="1751" y="825"/>
                </a:lnTo>
                <a:lnTo>
                  <a:pt x="1747" y="795"/>
                </a:lnTo>
                <a:lnTo>
                  <a:pt x="1747" y="764"/>
                </a:lnTo>
                <a:lnTo>
                  <a:pt x="1671" y="764"/>
                </a:lnTo>
                <a:lnTo>
                  <a:pt x="1629" y="968"/>
                </a:lnTo>
                <a:lnTo>
                  <a:pt x="1497" y="968"/>
                </a:lnTo>
                <a:lnTo>
                  <a:pt x="1541" y="764"/>
                </a:lnTo>
                <a:lnTo>
                  <a:pt x="1456" y="764"/>
                </a:lnTo>
                <a:lnTo>
                  <a:pt x="1328" y="968"/>
                </a:lnTo>
                <a:lnTo>
                  <a:pt x="1216" y="968"/>
                </a:lnTo>
                <a:lnTo>
                  <a:pt x="1215" y="764"/>
                </a:lnTo>
                <a:lnTo>
                  <a:pt x="1155" y="764"/>
                </a:lnTo>
                <a:lnTo>
                  <a:pt x="1098" y="968"/>
                </a:lnTo>
                <a:lnTo>
                  <a:pt x="965" y="968"/>
                </a:lnTo>
                <a:lnTo>
                  <a:pt x="1024" y="764"/>
                </a:lnTo>
                <a:lnTo>
                  <a:pt x="730" y="764"/>
                </a:lnTo>
                <a:lnTo>
                  <a:pt x="730" y="765"/>
                </a:lnTo>
                <a:lnTo>
                  <a:pt x="700" y="765"/>
                </a:lnTo>
                <a:lnTo>
                  <a:pt x="640" y="969"/>
                </a:lnTo>
                <a:lnTo>
                  <a:pt x="507" y="969"/>
                </a:lnTo>
                <a:lnTo>
                  <a:pt x="570" y="764"/>
                </a:lnTo>
                <a:lnTo>
                  <a:pt x="348" y="764"/>
                </a:lnTo>
                <a:lnTo>
                  <a:pt x="445" y="969"/>
                </a:lnTo>
                <a:lnTo>
                  <a:pt x="300" y="969"/>
                </a:lnTo>
                <a:lnTo>
                  <a:pt x="199" y="764"/>
                </a:lnTo>
                <a:lnTo>
                  <a:pt x="182" y="764"/>
                </a:lnTo>
                <a:lnTo>
                  <a:pt x="121" y="969"/>
                </a:lnTo>
                <a:lnTo>
                  <a:pt x="0" y="969"/>
                </a:lnTo>
                <a:lnTo>
                  <a:pt x="138" y="508"/>
                </a:lnTo>
                <a:lnTo>
                  <a:pt x="138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 bwMode="gray">
          <a:xfrm>
            <a:off x="5025008" y="2492896"/>
            <a:ext cx="4536504" cy="2232248"/>
          </a:xfrm>
          <a:noFill/>
          <a:ln w="9525">
            <a:noFill/>
            <a:miter lim="800000"/>
            <a:headEnd/>
            <a:tailEnd/>
          </a:ln>
        </p:spPr>
        <p:txBody>
          <a:bodyPr anchor="t">
            <a:normAutofit/>
          </a:bodyPr>
          <a:lstStyle>
            <a:lvl1pPr algn="r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 bwMode="gray">
          <a:xfrm>
            <a:off x="5025008" y="5013176"/>
            <a:ext cx="4536504" cy="1512168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r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defRPr lang="en-US" sz="12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 userDrawn="1"/>
        </p:nvSpPr>
        <p:spPr bwMode="gray">
          <a:xfrm>
            <a:off x="0" y="547688"/>
            <a:ext cx="5062538" cy="5043487"/>
          </a:xfrm>
          <a:custGeom>
            <a:avLst/>
            <a:gdLst/>
            <a:ahLst/>
            <a:cxnLst>
              <a:cxn ang="0">
                <a:pos x="3189" y="0"/>
              </a:cxn>
              <a:cxn ang="0">
                <a:pos x="476" y="0"/>
              </a:cxn>
              <a:cxn ang="0">
                <a:pos x="0" y="1608"/>
              </a:cxn>
              <a:cxn ang="0">
                <a:pos x="0" y="3177"/>
              </a:cxn>
              <a:cxn ang="0">
                <a:pos x="2247" y="3177"/>
              </a:cxn>
              <a:cxn ang="0">
                <a:pos x="3189" y="0"/>
              </a:cxn>
            </a:cxnLst>
            <a:rect l="0" t="0" r="r" b="b"/>
            <a:pathLst>
              <a:path w="3189" h="3177">
                <a:moveTo>
                  <a:pt x="3189" y="0"/>
                </a:moveTo>
                <a:lnTo>
                  <a:pt x="476" y="0"/>
                </a:lnTo>
                <a:lnTo>
                  <a:pt x="0" y="1608"/>
                </a:lnTo>
                <a:lnTo>
                  <a:pt x="0" y="3177"/>
                </a:lnTo>
                <a:lnTo>
                  <a:pt x="2247" y="3177"/>
                </a:lnTo>
                <a:lnTo>
                  <a:pt x="3189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grpSp>
        <p:nvGrpSpPr>
          <p:cNvPr id="5" name="Group 19"/>
          <p:cNvGrpSpPr>
            <a:grpSpLocks/>
          </p:cNvGrpSpPr>
          <p:nvPr userDrawn="1"/>
        </p:nvGrpSpPr>
        <p:grpSpPr bwMode="gray">
          <a:xfrm>
            <a:off x="776538" y="548680"/>
            <a:ext cx="1930547" cy="1080120"/>
            <a:chOff x="68" y="0"/>
            <a:chExt cx="1723" cy="964"/>
          </a:xfrm>
          <a:solidFill>
            <a:schemeClr val="accent2"/>
          </a:solidFill>
        </p:grpSpPr>
        <p:sp>
          <p:nvSpPr>
            <p:cNvPr id="6" name="Freeform 8"/>
            <p:cNvSpPr>
              <a:spLocks noEditPoints="1"/>
            </p:cNvSpPr>
            <p:nvPr/>
          </p:nvSpPr>
          <p:spPr bwMode="gray">
            <a:xfrm>
              <a:off x="199" y="248"/>
              <a:ext cx="1423" cy="489"/>
            </a:xfrm>
            <a:custGeom>
              <a:avLst/>
              <a:gdLst>
                <a:gd name="T0" fmla="*/ 1974 w 4103"/>
                <a:gd name="T1" fmla="*/ 485 h 1409"/>
                <a:gd name="T2" fmla="*/ 2267 w 4103"/>
                <a:gd name="T3" fmla="*/ 697 h 1409"/>
                <a:gd name="T4" fmla="*/ 1655 w 4103"/>
                <a:gd name="T5" fmla="*/ 656 h 1409"/>
                <a:gd name="T6" fmla="*/ 1718 w 4103"/>
                <a:gd name="T7" fmla="*/ 424 h 1409"/>
                <a:gd name="T8" fmla="*/ 970 w 4103"/>
                <a:gd name="T9" fmla="*/ 697 h 1409"/>
                <a:gd name="T10" fmla="*/ 1169 w 4103"/>
                <a:gd name="T11" fmla="*/ 416 h 1409"/>
                <a:gd name="T12" fmla="*/ 719 w 4103"/>
                <a:gd name="T13" fmla="*/ 631 h 1409"/>
                <a:gd name="T14" fmla="*/ 751 w 4103"/>
                <a:gd name="T15" fmla="*/ 630 h 1409"/>
                <a:gd name="T16" fmla="*/ 202 w 4103"/>
                <a:gd name="T17" fmla="*/ 618 h 1409"/>
                <a:gd name="T18" fmla="*/ 180 w 4103"/>
                <a:gd name="T19" fmla="*/ 697 h 1409"/>
                <a:gd name="T20" fmla="*/ 1187 w 4103"/>
                <a:gd name="T21" fmla="*/ 416 h 1409"/>
                <a:gd name="T22" fmla="*/ 115 w 4103"/>
                <a:gd name="T23" fmla="*/ 906 h 1409"/>
                <a:gd name="T24" fmla="*/ 661 w 4103"/>
                <a:gd name="T25" fmla="*/ 715 h 1409"/>
                <a:gd name="T26" fmla="*/ 1145 w 4103"/>
                <a:gd name="T27" fmla="*/ 715 h 1409"/>
                <a:gd name="T28" fmla="*/ 1697 w 4103"/>
                <a:gd name="T29" fmla="*/ 863 h 1409"/>
                <a:gd name="T30" fmla="*/ 203 w 4103"/>
                <a:gd name="T31" fmla="*/ 1286 h 1409"/>
                <a:gd name="T32" fmla="*/ 250 w 4103"/>
                <a:gd name="T33" fmla="*/ 1328 h 1409"/>
                <a:gd name="T34" fmla="*/ 556 w 4103"/>
                <a:gd name="T35" fmla="*/ 1196 h 1409"/>
                <a:gd name="T36" fmla="*/ 340 w 4103"/>
                <a:gd name="T37" fmla="*/ 1196 h 1409"/>
                <a:gd name="T38" fmla="*/ 408 w 4103"/>
                <a:gd name="T39" fmla="*/ 1225 h 1409"/>
                <a:gd name="T40" fmla="*/ 514 w 4103"/>
                <a:gd name="T41" fmla="*/ 1225 h 1409"/>
                <a:gd name="T42" fmla="*/ 631 w 4103"/>
                <a:gd name="T43" fmla="*/ 1168 h 1409"/>
                <a:gd name="T44" fmla="*/ 794 w 4103"/>
                <a:gd name="T45" fmla="*/ 1220 h 1409"/>
                <a:gd name="T46" fmla="*/ 672 w 4103"/>
                <a:gd name="T47" fmla="*/ 1348 h 1409"/>
                <a:gd name="T48" fmla="*/ 847 w 4103"/>
                <a:gd name="T49" fmla="*/ 1359 h 1409"/>
                <a:gd name="T50" fmla="*/ 943 w 4103"/>
                <a:gd name="T51" fmla="*/ 1196 h 1409"/>
                <a:gd name="T52" fmla="*/ 1129 w 4103"/>
                <a:gd name="T53" fmla="*/ 1351 h 1409"/>
                <a:gd name="T54" fmla="*/ 1198 w 4103"/>
                <a:gd name="T55" fmla="*/ 1196 h 1409"/>
                <a:gd name="T56" fmla="*/ 1280 w 4103"/>
                <a:gd name="T57" fmla="*/ 1129 h 1409"/>
                <a:gd name="T58" fmla="*/ 1253 w 4103"/>
                <a:gd name="T59" fmla="*/ 1254 h 1409"/>
                <a:gd name="T60" fmla="*/ 1489 w 4103"/>
                <a:gd name="T61" fmla="*/ 1194 h 1409"/>
                <a:gd name="T62" fmla="*/ 1546 w 4103"/>
                <a:gd name="T63" fmla="*/ 1353 h 1409"/>
                <a:gd name="T64" fmla="*/ 1714 w 4103"/>
                <a:gd name="T65" fmla="*/ 1286 h 1409"/>
                <a:gd name="T66" fmla="*/ 1761 w 4103"/>
                <a:gd name="T67" fmla="*/ 1328 h 1409"/>
                <a:gd name="T68" fmla="*/ 1976 w 4103"/>
                <a:gd name="T69" fmla="*/ 1346 h 1409"/>
                <a:gd name="T70" fmla="*/ 1842 w 4103"/>
                <a:gd name="T71" fmla="*/ 1270 h 1409"/>
                <a:gd name="T72" fmla="*/ 1887 w 4103"/>
                <a:gd name="T73" fmla="*/ 1270 h 1409"/>
                <a:gd name="T74" fmla="*/ 2110 w 4103"/>
                <a:gd name="T75" fmla="*/ 1348 h 1409"/>
                <a:gd name="T76" fmla="*/ 87 w 4103"/>
                <a:gd name="T77" fmla="*/ 1221 h 1409"/>
                <a:gd name="T78" fmla="*/ 5 w 4103"/>
                <a:gd name="T79" fmla="*/ 1271 h 1409"/>
                <a:gd name="T80" fmla="*/ 2343 w 4103"/>
                <a:gd name="T81" fmla="*/ 1322 h 1409"/>
                <a:gd name="T82" fmla="*/ 2378 w 4103"/>
                <a:gd name="T83" fmla="*/ 1249 h 1409"/>
                <a:gd name="T84" fmla="*/ 2528 w 4103"/>
                <a:gd name="T85" fmla="*/ 1221 h 1409"/>
                <a:gd name="T86" fmla="*/ 2832 w 4103"/>
                <a:gd name="T87" fmla="*/ 1192 h 1409"/>
                <a:gd name="T88" fmla="*/ 2709 w 4103"/>
                <a:gd name="T89" fmla="*/ 1348 h 1409"/>
                <a:gd name="T90" fmla="*/ 2963 w 4103"/>
                <a:gd name="T91" fmla="*/ 1216 h 1409"/>
                <a:gd name="T92" fmla="*/ 2966 w 4103"/>
                <a:gd name="T93" fmla="*/ 1195 h 1409"/>
                <a:gd name="T94" fmla="*/ 3072 w 4103"/>
                <a:gd name="T95" fmla="*/ 1348 h 1409"/>
                <a:gd name="T96" fmla="*/ 3168 w 4103"/>
                <a:gd name="T97" fmla="*/ 1335 h 1409"/>
                <a:gd name="T98" fmla="*/ 3246 w 4103"/>
                <a:gd name="T99" fmla="*/ 1220 h 1409"/>
                <a:gd name="T100" fmla="*/ 3457 w 4103"/>
                <a:gd name="T101" fmla="*/ 1348 h 1409"/>
                <a:gd name="T102" fmla="*/ 3509 w 4103"/>
                <a:gd name="T103" fmla="*/ 1194 h 1409"/>
                <a:gd name="T104" fmla="*/ 3513 w 4103"/>
                <a:gd name="T105" fmla="*/ 1168 h 1409"/>
                <a:gd name="T106" fmla="*/ 3601 w 4103"/>
                <a:gd name="T107" fmla="*/ 1196 h 1409"/>
                <a:gd name="T108" fmla="*/ 3656 w 4103"/>
                <a:gd name="T109" fmla="*/ 1317 h 1409"/>
                <a:gd name="T110" fmla="*/ 3687 w 4103"/>
                <a:gd name="T111" fmla="*/ 1406 h 1409"/>
                <a:gd name="T112" fmla="*/ 3987 w 4103"/>
                <a:gd name="T113" fmla="*/ 1145 h 1409"/>
                <a:gd name="T114" fmla="*/ 4072 w 4103"/>
                <a:gd name="T115" fmla="*/ 1129 h 1409"/>
                <a:gd name="T116" fmla="*/ 3978 w 4103"/>
                <a:gd name="T117" fmla="*/ 1225 h 14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103"/>
                <a:gd name="T178" fmla="*/ 0 h 1409"/>
                <a:gd name="T179" fmla="*/ 4103 w 4103"/>
                <a:gd name="T180" fmla="*/ 1409 h 14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103" h="1409">
                  <a:moveTo>
                    <a:pt x="2267" y="697"/>
                  </a:moveTo>
                  <a:cubicBezTo>
                    <a:pt x="2149" y="697"/>
                    <a:pt x="2149" y="697"/>
                    <a:pt x="2149" y="697"/>
                  </a:cubicBezTo>
                  <a:cubicBezTo>
                    <a:pt x="2168" y="619"/>
                    <a:pt x="2168" y="619"/>
                    <a:pt x="2168" y="619"/>
                  </a:cubicBezTo>
                  <a:cubicBezTo>
                    <a:pt x="1930" y="619"/>
                    <a:pt x="1930" y="619"/>
                    <a:pt x="1930" y="619"/>
                  </a:cubicBezTo>
                  <a:cubicBezTo>
                    <a:pt x="1911" y="697"/>
                    <a:pt x="1911" y="697"/>
                    <a:pt x="1911" y="697"/>
                  </a:cubicBezTo>
                  <a:cubicBezTo>
                    <a:pt x="1796" y="697"/>
                    <a:pt x="1796" y="697"/>
                    <a:pt x="1796" y="697"/>
                  </a:cubicBezTo>
                  <a:cubicBezTo>
                    <a:pt x="1796" y="681"/>
                    <a:pt x="1796" y="681"/>
                    <a:pt x="1796" y="681"/>
                  </a:cubicBezTo>
                  <a:cubicBezTo>
                    <a:pt x="1798" y="672"/>
                    <a:pt x="1799" y="663"/>
                    <a:pt x="1802" y="653"/>
                  </a:cubicBezTo>
                  <a:cubicBezTo>
                    <a:pt x="1823" y="569"/>
                    <a:pt x="1878" y="485"/>
                    <a:pt x="1974" y="485"/>
                  </a:cubicBezTo>
                  <a:cubicBezTo>
                    <a:pt x="2012" y="485"/>
                    <a:pt x="2050" y="499"/>
                    <a:pt x="2045" y="552"/>
                  </a:cubicBezTo>
                  <a:cubicBezTo>
                    <a:pt x="2186" y="552"/>
                    <a:pt x="2186" y="552"/>
                    <a:pt x="2186" y="552"/>
                  </a:cubicBezTo>
                  <a:cubicBezTo>
                    <a:pt x="2192" y="527"/>
                    <a:pt x="2201" y="486"/>
                    <a:pt x="2174" y="447"/>
                  </a:cubicBezTo>
                  <a:cubicBezTo>
                    <a:pt x="2145" y="406"/>
                    <a:pt x="2084" y="389"/>
                    <a:pt x="2005" y="389"/>
                  </a:cubicBezTo>
                  <a:cubicBezTo>
                    <a:pt x="1949" y="389"/>
                    <a:pt x="1867" y="398"/>
                    <a:pt x="1796" y="444"/>
                  </a:cubicBezTo>
                  <a:cubicBezTo>
                    <a:pt x="1796" y="18"/>
                    <a:pt x="1796" y="18"/>
                    <a:pt x="1796" y="18"/>
                  </a:cubicBezTo>
                  <a:cubicBezTo>
                    <a:pt x="2267" y="18"/>
                    <a:pt x="2267" y="18"/>
                    <a:pt x="2267" y="18"/>
                  </a:cubicBezTo>
                  <a:cubicBezTo>
                    <a:pt x="2267" y="697"/>
                    <a:pt x="2267" y="697"/>
                    <a:pt x="2267" y="697"/>
                  </a:cubicBezTo>
                  <a:cubicBezTo>
                    <a:pt x="2267" y="697"/>
                    <a:pt x="2267" y="697"/>
                    <a:pt x="2267" y="697"/>
                  </a:cubicBezTo>
                  <a:close/>
                  <a:moveTo>
                    <a:pt x="1989" y="812"/>
                  </a:moveTo>
                  <a:cubicBezTo>
                    <a:pt x="1962" y="817"/>
                    <a:pt x="1936" y="820"/>
                    <a:pt x="1910" y="820"/>
                  </a:cubicBezTo>
                  <a:cubicBezTo>
                    <a:pt x="1842" y="820"/>
                    <a:pt x="1795" y="788"/>
                    <a:pt x="1794" y="715"/>
                  </a:cubicBezTo>
                  <a:cubicBezTo>
                    <a:pt x="2014" y="715"/>
                    <a:pt x="2014" y="715"/>
                    <a:pt x="2014" y="715"/>
                  </a:cubicBezTo>
                  <a:cubicBezTo>
                    <a:pt x="1989" y="812"/>
                    <a:pt x="1989" y="812"/>
                    <a:pt x="1989" y="812"/>
                  </a:cubicBezTo>
                  <a:cubicBezTo>
                    <a:pt x="1989" y="812"/>
                    <a:pt x="1989" y="812"/>
                    <a:pt x="1989" y="812"/>
                  </a:cubicBezTo>
                  <a:close/>
                  <a:moveTo>
                    <a:pt x="1718" y="424"/>
                  </a:moveTo>
                  <a:cubicBezTo>
                    <a:pt x="1718" y="521"/>
                    <a:pt x="1718" y="521"/>
                    <a:pt x="1718" y="521"/>
                  </a:cubicBezTo>
                  <a:cubicBezTo>
                    <a:pt x="1685" y="567"/>
                    <a:pt x="1665" y="616"/>
                    <a:pt x="1655" y="656"/>
                  </a:cubicBezTo>
                  <a:cubicBezTo>
                    <a:pt x="1651" y="670"/>
                    <a:pt x="1649" y="684"/>
                    <a:pt x="1648" y="697"/>
                  </a:cubicBezTo>
                  <a:cubicBezTo>
                    <a:pt x="1578" y="697"/>
                    <a:pt x="1578" y="697"/>
                    <a:pt x="1578" y="697"/>
                  </a:cubicBezTo>
                  <a:cubicBezTo>
                    <a:pt x="1637" y="417"/>
                    <a:pt x="1637" y="417"/>
                    <a:pt x="1637" y="417"/>
                  </a:cubicBezTo>
                  <a:cubicBezTo>
                    <a:pt x="1438" y="416"/>
                    <a:pt x="1438" y="416"/>
                    <a:pt x="1438" y="416"/>
                  </a:cubicBezTo>
                  <a:cubicBezTo>
                    <a:pt x="1260" y="697"/>
                    <a:pt x="1260" y="697"/>
                    <a:pt x="1260" y="697"/>
                  </a:cubicBezTo>
                  <a:cubicBezTo>
                    <a:pt x="1247" y="697"/>
                    <a:pt x="1247" y="697"/>
                    <a:pt x="1247" y="697"/>
                  </a:cubicBezTo>
                  <a:cubicBezTo>
                    <a:pt x="1247" y="18"/>
                    <a:pt x="1247" y="18"/>
                    <a:pt x="1247" y="18"/>
                  </a:cubicBezTo>
                  <a:cubicBezTo>
                    <a:pt x="1718" y="18"/>
                    <a:pt x="1718" y="18"/>
                    <a:pt x="1718" y="18"/>
                  </a:cubicBezTo>
                  <a:cubicBezTo>
                    <a:pt x="1718" y="424"/>
                    <a:pt x="1718" y="424"/>
                    <a:pt x="1718" y="424"/>
                  </a:cubicBezTo>
                  <a:cubicBezTo>
                    <a:pt x="1718" y="424"/>
                    <a:pt x="1718" y="424"/>
                    <a:pt x="1718" y="424"/>
                  </a:cubicBezTo>
                  <a:close/>
                  <a:moveTo>
                    <a:pt x="1455" y="697"/>
                  </a:moveTo>
                  <a:cubicBezTo>
                    <a:pt x="1384" y="697"/>
                    <a:pt x="1384" y="697"/>
                    <a:pt x="1384" y="697"/>
                  </a:cubicBezTo>
                  <a:cubicBezTo>
                    <a:pt x="1491" y="529"/>
                    <a:pt x="1491" y="529"/>
                    <a:pt x="1491" y="529"/>
                  </a:cubicBezTo>
                  <a:cubicBezTo>
                    <a:pt x="1455" y="697"/>
                    <a:pt x="1455" y="697"/>
                    <a:pt x="1455" y="697"/>
                  </a:cubicBezTo>
                  <a:cubicBezTo>
                    <a:pt x="1455" y="697"/>
                    <a:pt x="1455" y="697"/>
                    <a:pt x="1455" y="697"/>
                  </a:cubicBezTo>
                  <a:close/>
                  <a:moveTo>
                    <a:pt x="1169" y="416"/>
                  </a:moveTo>
                  <a:cubicBezTo>
                    <a:pt x="1051" y="416"/>
                    <a:pt x="1051" y="416"/>
                    <a:pt x="1051" y="416"/>
                  </a:cubicBezTo>
                  <a:cubicBezTo>
                    <a:pt x="970" y="697"/>
                    <a:pt x="970" y="697"/>
                    <a:pt x="970" y="697"/>
                  </a:cubicBezTo>
                  <a:cubicBezTo>
                    <a:pt x="845" y="697"/>
                    <a:pt x="845" y="697"/>
                    <a:pt x="845" y="697"/>
                  </a:cubicBezTo>
                  <a:cubicBezTo>
                    <a:pt x="909" y="674"/>
                    <a:pt x="948" y="629"/>
                    <a:pt x="960" y="562"/>
                  </a:cubicBezTo>
                  <a:cubicBezTo>
                    <a:pt x="970" y="510"/>
                    <a:pt x="965" y="476"/>
                    <a:pt x="944" y="451"/>
                  </a:cubicBezTo>
                  <a:cubicBezTo>
                    <a:pt x="912" y="413"/>
                    <a:pt x="848" y="416"/>
                    <a:pt x="792" y="416"/>
                  </a:cubicBezTo>
                  <a:cubicBezTo>
                    <a:pt x="782" y="416"/>
                    <a:pt x="698" y="416"/>
                    <a:pt x="698" y="416"/>
                  </a:cubicBezTo>
                  <a:cubicBezTo>
                    <a:pt x="698" y="18"/>
                    <a:pt x="698" y="18"/>
                    <a:pt x="698" y="18"/>
                  </a:cubicBezTo>
                  <a:cubicBezTo>
                    <a:pt x="1169" y="18"/>
                    <a:pt x="1169" y="18"/>
                    <a:pt x="1169" y="18"/>
                  </a:cubicBezTo>
                  <a:cubicBezTo>
                    <a:pt x="1169" y="416"/>
                    <a:pt x="1169" y="416"/>
                    <a:pt x="1169" y="416"/>
                  </a:cubicBezTo>
                  <a:cubicBezTo>
                    <a:pt x="1169" y="416"/>
                    <a:pt x="1169" y="416"/>
                    <a:pt x="1169" y="416"/>
                  </a:cubicBezTo>
                  <a:close/>
                  <a:moveTo>
                    <a:pt x="1094" y="697"/>
                  </a:moveTo>
                  <a:cubicBezTo>
                    <a:pt x="1143" y="521"/>
                    <a:pt x="1143" y="521"/>
                    <a:pt x="1143" y="521"/>
                  </a:cubicBezTo>
                  <a:cubicBezTo>
                    <a:pt x="1145" y="697"/>
                    <a:pt x="1145" y="697"/>
                    <a:pt x="1145" y="697"/>
                  </a:cubicBezTo>
                  <a:cubicBezTo>
                    <a:pt x="1094" y="697"/>
                    <a:pt x="1094" y="697"/>
                    <a:pt x="1094" y="697"/>
                  </a:cubicBezTo>
                  <a:cubicBezTo>
                    <a:pt x="1094" y="697"/>
                    <a:pt x="1094" y="697"/>
                    <a:pt x="1094" y="697"/>
                  </a:cubicBezTo>
                  <a:close/>
                  <a:moveTo>
                    <a:pt x="751" y="630"/>
                  </a:moveTo>
                  <a:cubicBezTo>
                    <a:pt x="751" y="630"/>
                    <a:pt x="751" y="630"/>
                    <a:pt x="751" y="630"/>
                  </a:cubicBezTo>
                  <a:cubicBezTo>
                    <a:pt x="746" y="630"/>
                    <a:pt x="741" y="631"/>
                    <a:pt x="736" y="631"/>
                  </a:cubicBezTo>
                  <a:cubicBezTo>
                    <a:pt x="729" y="631"/>
                    <a:pt x="724" y="631"/>
                    <a:pt x="719" y="631"/>
                  </a:cubicBezTo>
                  <a:cubicBezTo>
                    <a:pt x="689" y="631"/>
                    <a:pt x="689" y="631"/>
                    <a:pt x="689" y="631"/>
                  </a:cubicBezTo>
                  <a:cubicBezTo>
                    <a:pt x="703" y="579"/>
                    <a:pt x="703" y="579"/>
                    <a:pt x="703" y="579"/>
                  </a:cubicBezTo>
                  <a:cubicBezTo>
                    <a:pt x="709" y="554"/>
                    <a:pt x="709" y="554"/>
                    <a:pt x="709" y="554"/>
                  </a:cubicBezTo>
                  <a:cubicBezTo>
                    <a:pt x="725" y="494"/>
                    <a:pt x="725" y="494"/>
                    <a:pt x="725" y="494"/>
                  </a:cubicBezTo>
                  <a:cubicBezTo>
                    <a:pt x="732" y="494"/>
                    <a:pt x="739" y="494"/>
                    <a:pt x="746" y="494"/>
                  </a:cubicBezTo>
                  <a:cubicBezTo>
                    <a:pt x="769" y="494"/>
                    <a:pt x="769" y="494"/>
                    <a:pt x="769" y="494"/>
                  </a:cubicBezTo>
                  <a:cubicBezTo>
                    <a:pt x="809" y="494"/>
                    <a:pt x="834" y="496"/>
                    <a:pt x="843" y="509"/>
                  </a:cubicBezTo>
                  <a:cubicBezTo>
                    <a:pt x="850" y="518"/>
                    <a:pt x="849" y="535"/>
                    <a:pt x="841" y="560"/>
                  </a:cubicBezTo>
                  <a:cubicBezTo>
                    <a:pt x="827" y="603"/>
                    <a:pt x="809" y="626"/>
                    <a:pt x="751" y="630"/>
                  </a:cubicBezTo>
                  <a:moveTo>
                    <a:pt x="620" y="441"/>
                  </a:moveTo>
                  <a:cubicBezTo>
                    <a:pt x="613" y="465"/>
                    <a:pt x="613" y="465"/>
                    <a:pt x="613" y="465"/>
                  </a:cubicBezTo>
                  <a:cubicBezTo>
                    <a:pt x="545" y="689"/>
                    <a:pt x="545" y="689"/>
                    <a:pt x="545" y="689"/>
                  </a:cubicBezTo>
                  <a:cubicBezTo>
                    <a:pt x="542" y="697"/>
                    <a:pt x="542" y="697"/>
                    <a:pt x="542" y="697"/>
                  </a:cubicBezTo>
                  <a:cubicBezTo>
                    <a:pt x="321" y="697"/>
                    <a:pt x="321" y="697"/>
                    <a:pt x="321" y="697"/>
                  </a:cubicBezTo>
                  <a:cubicBezTo>
                    <a:pt x="303" y="661"/>
                    <a:pt x="303" y="661"/>
                    <a:pt x="303" y="661"/>
                  </a:cubicBezTo>
                  <a:cubicBezTo>
                    <a:pt x="542" y="417"/>
                    <a:pt x="542" y="417"/>
                    <a:pt x="542" y="417"/>
                  </a:cubicBezTo>
                  <a:cubicBezTo>
                    <a:pt x="389" y="417"/>
                    <a:pt x="389" y="417"/>
                    <a:pt x="389" y="417"/>
                  </a:cubicBezTo>
                  <a:cubicBezTo>
                    <a:pt x="202" y="618"/>
                    <a:pt x="202" y="618"/>
                    <a:pt x="202" y="618"/>
                  </a:cubicBezTo>
                  <a:cubicBezTo>
                    <a:pt x="262" y="417"/>
                    <a:pt x="262" y="417"/>
                    <a:pt x="262" y="417"/>
                  </a:cubicBezTo>
                  <a:cubicBezTo>
                    <a:pt x="149" y="417"/>
                    <a:pt x="149" y="417"/>
                    <a:pt x="149" y="417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620" y="18"/>
                    <a:pt x="620" y="18"/>
                    <a:pt x="620" y="18"/>
                  </a:cubicBezTo>
                  <a:cubicBezTo>
                    <a:pt x="620" y="441"/>
                    <a:pt x="620" y="441"/>
                    <a:pt x="620" y="441"/>
                  </a:cubicBezTo>
                  <a:cubicBezTo>
                    <a:pt x="620" y="441"/>
                    <a:pt x="620" y="441"/>
                    <a:pt x="620" y="441"/>
                  </a:cubicBezTo>
                  <a:close/>
                  <a:moveTo>
                    <a:pt x="178" y="697"/>
                  </a:moveTo>
                  <a:cubicBezTo>
                    <a:pt x="179" y="695"/>
                    <a:pt x="179" y="695"/>
                    <a:pt x="179" y="695"/>
                  </a:cubicBezTo>
                  <a:cubicBezTo>
                    <a:pt x="180" y="697"/>
                    <a:pt x="180" y="697"/>
                    <a:pt x="180" y="697"/>
                  </a:cubicBezTo>
                  <a:cubicBezTo>
                    <a:pt x="178" y="697"/>
                    <a:pt x="178" y="697"/>
                    <a:pt x="178" y="697"/>
                  </a:cubicBezTo>
                  <a:cubicBezTo>
                    <a:pt x="178" y="697"/>
                    <a:pt x="178" y="697"/>
                    <a:pt x="178" y="697"/>
                  </a:cubicBezTo>
                  <a:close/>
                  <a:moveTo>
                    <a:pt x="1778" y="0"/>
                  </a:moveTo>
                  <a:cubicBezTo>
                    <a:pt x="1778" y="457"/>
                    <a:pt x="1778" y="457"/>
                    <a:pt x="1778" y="457"/>
                  </a:cubicBezTo>
                  <a:cubicBezTo>
                    <a:pt x="1763" y="469"/>
                    <a:pt x="1749" y="483"/>
                    <a:pt x="1736" y="498"/>
                  </a:cubicBezTo>
                  <a:cubicBezTo>
                    <a:pt x="1736" y="0"/>
                    <a:pt x="1736" y="0"/>
                    <a:pt x="1736" y="0"/>
                  </a:cubicBezTo>
                  <a:cubicBezTo>
                    <a:pt x="1229" y="0"/>
                    <a:pt x="1229" y="0"/>
                    <a:pt x="1229" y="0"/>
                  </a:cubicBezTo>
                  <a:cubicBezTo>
                    <a:pt x="1229" y="416"/>
                    <a:pt x="1229" y="416"/>
                    <a:pt x="1229" y="416"/>
                  </a:cubicBezTo>
                  <a:cubicBezTo>
                    <a:pt x="1187" y="416"/>
                    <a:pt x="1187" y="416"/>
                    <a:pt x="1187" y="416"/>
                  </a:cubicBezTo>
                  <a:cubicBezTo>
                    <a:pt x="1187" y="0"/>
                    <a:pt x="1187" y="0"/>
                    <a:pt x="1187" y="0"/>
                  </a:cubicBezTo>
                  <a:cubicBezTo>
                    <a:pt x="680" y="0"/>
                    <a:pt x="680" y="0"/>
                    <a:pt x="680" y="0"/>
                  </a:cubicBezTo>
                  <a:cubicBezTo>
                    <a:pt x="680" y="417"/>
                    <a:pt x="680" y="417"/>
                    <a:pt x="680" y="417"/>
                  </a:cubicBezTo>
                  <a:cubicBezTo>
                    <a:pt x="638" y="417"/>
                    <a:pt x="638" y="417"/>
                    <a:pt x="638" y="417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475"/>
                    <a:pt x="131" y="475"/>
                    <a:pt x="131" y="475"/>
                  </a:cubicBezTo>
                  <a:cubicBezTo>
                    <a:pt x="2" y="906"/>
                    <a:pt x="2" y="906"/>
                    <a:pt x="2" y="906"/>
                  </a:cubicBezTo>
                  <a:cubicBezTo>
                    <a:pt x="115" y="906"/>
                    <a:pt x="115" y="906"/>
                    <a:pt x="115" y="906"/>
                  </a:cubicBezTo>
                  <a:cubicBezTo>
                    <a:pt x="173" y="715"/>
                    <a:pt x="173" y="715"/>
                    <a:pt x="173" y="715"/>
                  </a:cubicBezTo>
                  <a:cubicBezTo>
                    <a:pt x="189" y="715"/>
                    <a:pt x="189" y="715"/>
                    <a:pt x="189" y="715"/>
                  </a:cubicBezTo>
                  <a:cubicBezTo>
                    <a:pt x="283" y="906"/>
                    <a:pt x="283" y="906"/>
                    <a:pt x="283" y="906"/>
                  </a:cubicBezTo>
                  <a:cubicBezTo>
                    <a:pt x="421" y="906"/>
                    <a:pt x="421" y="906"/>
                    <a:pt x="421" y="906"/>
                  </a:cubicBezTo>
                  <a:cubicBezTo>
                    <a:pt x="329" y="715"/>
                    <a:pt x="329" y="715"/>
                    <a:pt x="329" y="715"/>
                  </a:cubicBezTo>
                  <a:cubicBezTo>
                    <a:pt x="537" y="715"/>
                    <a:pt x="537" y="715"/>
                    <a:pt x="537" y="715"/>
                  </a:cubicBezTo>
                  <a:cubicBezTo>
                    <a:pt x="479" y="906"/>
                    <a:pt x="479" y="906"/>
                    <a:pt x="479" y="906"/>
                  </a:cubicBezTo>
                  <a:cubicBezTo>
                    <a:pt x="604" y="906"/>
                    <a:pt x="604" y="906"/>
                    <a:pt x="604" y="906"/>
                  </a:cubicBezTo>
                  <a:cubicBezTo>
                    <a:pt x="661" y="715"/>
                    <a:pt x="661" y="715"/>
                    <a:pt x="661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727" y="715"/>
                    <a:pt x="727" y="715"/>
                    <a:pt x="727" y="715"/>
                  </a:cubicBezTo>
                  <a:cubicBezTo>
                    <a:pt x="730" y="715"/>
                    <a:pt x="730" y="715"/>
                    <a:pt x="730" y="715"/>
                  </a:cubicBezTo>
                  <a:cubicBezTo>
                    <a:pt x="965" y="715"/>
                    <a:pt x="965" y="715"/>
                    <a:pt x="965" y="715"/>
                  </a:cubicBezTo>
                  <a:cubicBezTo>
                    <a:pt x="910" y="905"/>
                    <a:pt x="910" y="905"/>
                    <a:pt x="910" y="905"/>
                  </a:cubicBezTo>
                  <a:cubicBezTo>
                    <a:pt x="1035" y="905"/>
                    <a:pt x="1035" y="905"/>
                    <a:pt x="1035" y="905"/>
                  </a:cubicBezTo>
                  <a:cubicBezTo>
                    <a:pt x="1088" y="715"/>
                    <a:pt x="1088" y="715"/>
                    <a:pt x="1088" y="715"/>
                  </a:cubicBezTo>
                  <a:cubicBezTo>
                    <a:pt x="1145" y="715"/>
                    <a:pt x="1145" y="715"/>
                    <a:pt x="1145" y="715"/>
                  </a:cubicBezTo>
                  <a:cubicBezTo>
                    <a:pt x="1146" y="905"/>
                    <a:pt x="1146" y="905"/>
                    <a:pt x="1146" y="905"/>
                  </a:cubicBezTo>
                  <a:cubicBezTo>
                    <a:pt x="1252" y="905"/>
                    <a:pt x="1252" y="905"/>
                    <a:pt x="1252" y="905"/>
                  </a:cubicBezTo>
                  <a:cubicBezTo>
                    <a:pt x="1372" y="715"/>
                    <a:pt x="1372" y="715"/>
                    <a:pt x="1372" y="715"/>
                  </a:cubicBezTo>
                  <a:cubicBezTo>
                    <a:pt x="1451" y="715"/>
                    <a:pt x="1451" y="715"/>
                    <a:pt x="1451" y="715"/>
                  </a:cubicBezTo>
                  <a:cubicBezTo>
                    <a:pt x="1410" y="905"/>
                    <a:pt x="1410" y="905"/>
                    <a:pt x="1410" y="905"/>
                  </a:cubicBezTo>
                  <a:cubicBezTo>
                    <a:pt x="1534" y="905"/>
                    <a:pt x="1534" y="905"/>
                    <a:pt x="1534" y="905"/>
                  </a:cubicBezTo>
                  <a:cubicBezTo>
                    <a:pt x="1574" y="715"/>
                    <a:pt x="1574" y="715"/>
                    <a:pt x="1574" y="715"/>
                  </a:cubicBezTo>
                  <a:cubicBezTo>
                    <a:pt x="1645" y="715"/>
                    <a:pt x="1645" y="715"/>
                    <a:pt x="1645" y="715"/>
                  </a:cubicBezTo>
                  <a:cubicBezTo>
                    <a:pt x="1643" y="774"/>
                    <a:pt x="1658" y="827"/>
                    <a:pt x="1697" y="863"/>
                  </a:cubicBezTo>
                  <a:cubicBezTo>
                    <a:pt x="1745" y="907"/>
                    <a:pt x="1818" y="916"/>
                    <a:pt x="1872" y="916"/>
                  </a:cubicBezTo>
                  <a:cubicBezTo>
                    <a:pt x="1947" y="916"/>
                    <a:pt x="2024" y="905"/>
                    <a:pt x="2102" y="888"/>
                  </a:cubicBezTo>
                  <a:cubicBezTo>
                    <a:pt x="2145" y="715"/>
                    <a:pt x="2145" y="715"/>
                    <a:pt x="2145" y="715"/>
                  </a:cubicBezTo>
                  <a:cubicBezTo>
                    <a:pt x="2285" y="715"/>
                    <a:pt x="2285" y="715"/>
                    <a:pt x="2285" y="715"/>
                  </a:cubicBezTo>
                  <a:cubicBezTo>
                    <a:pt x="2285" y="0"/>
                    <a:pt x="2285" y="0"/>
                    <a:pt x="2285" y="0"/>
                  </a:cubicBezTo>
                  <a:cubicBezTo>
                    <a:pt x="1778" y="0"/>
                    <a:pt x="1778" y="0"/>
                    <a:pt x="1778" y="0"/>
                  </a:cubicBezTo>
                  <a:cubicBezTo>
                    <a:pt x="1778" y="0"/>
                    <a:pt x="1778" y="0"/>
                    <a:pt x="1778" y="0"/>
                  </a:cubicBezTo>
                  <a:close/>
                  <a:moveTo>
                    <a:pt x="222" y="1195"/>
                  </a:moveTo>
                  <a:cubicBezTo>
                    <a:pt x="203" y="1286"/>
                    <a:pt x="203" y="1286"/>
                    <a:pt x="203" y="1286"/>
                  </a:cubicBezTo>
                  <a:cubicBezTo>
                    <a:pt x="200" y="1299"/>
                    <a:pt x="196" y="1320"/>
                    <a:pt x="220" y="1320"/>
                  </a:cubicBezTo>
                  <a:cubicBezTo>
                    <a:pt x="249" y="1320"/>
                    <a:pt x="253" y="1298"/>
                    <a:pt x="259" y="1272"/>
                  </a:cubicBezTo>
                  <a:cubicBezTo>
                    <a:pt x="275" y="1195"/>
                    <a:pt x="275" y="1195"/>
                    <a:pt x="275" y="1195"/>
                  </a:cubicBezTo>
                  <a:cubicBezTo>
                    <a:pt x="321" y="1195"/>
                    <a:pt x="321" y="1195"/>
                    <a:pt x="321" y="1195"/>
                  </a:cubicBezTo>
                  <a:cubicBezTo>
                    <a:pt x="300" y="1296"/>
                    <a:pt x="300" y="1296"/>
                    <a:pt x="300" y="1296"/>
                  </a:cubicBezTo>
                  <a:cubicBezTo>
                    <a:pt x="294" y="1329"/>
                    <a:pt x="293" y="1333"/>
                    <a:pt x="292" y="1337"/>
                  </a:cubicBezTo>
                  <a:cubicBezTo>
                    <a:pt x="292" y="1341"/>
                    <a:pt x="291" y="1344"/>
                    <a:pt x="291" y="1348"/>
                  </a:cubicBezTo>
                  <a:cubicBezTo>
                    <a:pt x="247" y="1348"/>
                    <a:pt x="247" y="1348"/>
                    <a:pt x="247" y="1348"/>
                  </a:cubicBezTo>
                  <a:cubicBezTo>
                    <a:pt x="250" y="1328"/>
                    <a:pt x="250" y="1328"/>
                    <a:pt x="250" y="1328"/>
                  </a:cubicBezTo>
                  <a:cubicBezTo>
                    <a:pt x="244" y="1334"/>
                    <a:pt x="229" y="1352"/>
                    <a:pt x="200" y="1352"/>
                  </a:cubicBezTo>
                  <a:cubicBezTo>
                    <a:pt x="179" y="1352"/>
                    <a:pt x="164" y="1343"/>
                    <a:pt x="158" y="1331"/>
                  </a:cubicBezTo>
                  <a:cubicBezTo>
                    <a:pt x="151" y="1319"/>
                    <a:pt x="155" y="1297"/>
                    <a:pt x="157" y="1290"/>
                  </a:cubicBezTo>
                  <a:cubicBezTo>
                    <a:pt x="177" y="1195"/>
                    <a:pt x="177" y="1195"/>
                    <a:pt x="177" y="1195"/>
                  </a:cubicBezTo>
                  <a:cubicBezTo>
                    <a:pt x="222" y="1195"/>
                    <a:pt x="222" y="1195"/>
                    <a:pt x="222" y="1195"/>
                  </a:cubicBezTo>
                  <a:cubicBezTo>
                    <a:pt x="222" y="1195"/>
                    <a:pt x="222" y="1195"/>
                    <a:pt x="222" y="1195"/>
                  </a:cubicBezTo>
                  <a:close/>
                  <a:moveTo>
                    <a:pt x="514" y="1225"/>
                  </a:moveTo>
                  <a:cubicBezTo>
                    <a:pt x="550" y="1225"/>
                    <a:pt x="550" y="1225"/>
                    <a:pt x="550" y="1225"/>
                  </a:cubicBezTo>
                  <a:cubicBezTo>
                    <a:pt x="556" y="1196"/>
                    <a:pt x="556" y="1196"/>
                    <a:pt x="556" y="1196"/>
                  </a:cubicBezTo>
                  <a:cubicBezTo>
                    <a:pt x="520" y="1196"/>
                    <a:pt x="520" y="1196"/>
                    <a:pt x="520" y="1196"/>
                  </a:cubicBezTo>
                  <a:cubicBezTo>
                    <a:pt x="530" y="1149"/>
                    <a:pt x="530" y="1149"/>
                    <a:pt x="530" y="1149"/>
                  </a:cubicBezTo>
                  <a:cubicBezTo>
                    <a:pt x="482" y="1166"/>
                    <a:pt x="482" y="1166"/>
                    <a:pt x="482" y="1166"/>
                  </a:cubicBezTo>
                  <a:cubicBezTo>
                    <a:pt x="475" y="1196"/>
                    <a:pt x="475" y="1196"/>
                    <a:pt x="475" y="1196"/>
                  </a:cubicBezTo>
                  <a:cubicBezTo>
                    <a:pt x="414" y="1196"/>
                    <a:pt x="414" y="1196"/>
                    <a:pt x="414" y="1196"/>
                  </a:cubicBezTo>
                  <a:cubicBezTo>
                    <a:pt x="424" y="1149"/>
                    <a:pt x="424" y="1149"/>
                    <a:pt x="424" y="1149"/>
                  </a:cubicBezTo>
                  <a:cubicBezTo>
                    <a:pt x="376" y="1166"/>
                    <a:pt x="376" y="1166"/>
                    <a:pt x="376" y="1166"/>
                  </a:cubicBezTo>
                  <a:cubicBezTo>
                    <a:pt x="369" y="1196"/>
                    <a:pt x="369" y="1196"/>
                    <a:pt x="369" y="1196"/>
                  </a:cubicBezTo>
                  <a:cubicBezTo>
                    <a:pt x="340" y="1196"/>
                    <a:pt x="340" y="1196"/>
                    <a:pt x="340" y="1196"/>
                  </a:cubicBezTo>
                  <a:cubicBezTo>
                    <a:pt x="333" y="1225"/>
                    <a:pt x="333" y="1225"/>
                    <a:pt x="333" y="1225"/>
                  </a:cubicBezTo>
                  <a:cubicBezTo>
                    <a:pt x="363" y="1225"/>
                    <a:pt x="363" y="1225"/>
                    <a:pt x="363" y="1225"/>
                  </a:cubicBezTo>
                  <a:cubicBezTo>
                    <a:pt x="345" y="1310"/>
                    <a:pt x="345" y="1310"/>
                    <a:pt x="345" y="1310"/>
                  </a:cubicBezTo>
                  <a:cubicBezTo>
                    <a:pt x="342" y="1322"/>
                    <a:pt x="336" y="1351"/>
                    <a:pt x="382" y="1351"/>
                  </a:cubicBezTo>
                  <a:cubicBezTo>
                    <a:pt x="389" y="1351"/>
                    <a:pt x="402" y="1350"/>
                    <a:pt x="417" y="1346"/>
                  </a:cubicBezTo>
                  <a:cubicBezTo>
                    <a:pt x="424" y="1317"/>
                    <a:pt x="424" y="1317"/>
                    <a:pt x="424" y="1317"/>
                  </a:cubicBezTo>
                  <a:cubicBezTo>
                    <a:pt x="418" y="1317"/>
                    <a:pt x="415" y="1317"/>
                    <a:pt x="408" y="1317"/>
                  </a:cubicBezTo>
                  <a:cubicBezTo>
                    <a:pt x="388" y="1317"/>
                    <a:pt x="391" y="1309"/>
                    <a:pt x="393" y="1295"/>
                  </a:cubicBezTo>
                  <a:cubicBezTo>
                    <a:pt x="408" y="1225"/>
                    <a:pt x="408" y="1225"/>
                    <a:pt x="408" y="1225"/>
                  </a:cubicBezTo>
                  <a:cubicBezTo>
                    <a:pt x="469" y="1225"/>
                    <a:pt x="469" y="1225"/>
                    <a:pt x="469" y="1225"/>
                  </a:cubicBezTo>
                  <a:cubicBezTo>
                    <a:pt x="451" y="1310"/>
                    <a:pt x="451" y="1310"/>
                    <a:pt x="451" y="1310"/>
                  </a:cubicBezTo>
                  <a:cubicBezTo>
                    <a:pt x="448" y="1322"/>
                    <a:pt x="442" y="1351"/>
                    <a:pt x="488" y="1351"/>
                  </a:cubicBezTo>
                  <a:cubicBezTo>
                    <a:pt x="495" y="1351"/>
                    <a:pt x="508" y="1350"/>
                    <a:pt x="523" y="1346"/>
                  </a:cubicBezTo>
                  <a:cubicBezTo>
                    <a:pt x="530" y="1317"/>
                    <a:pt x="530" y="1317"/>
                    <a:pt x="530" y="1317"/>
                  </a:cubicBezTo>
                  <a:cubicBezTo>
                    <a:pt x="524" y="1317"/>
                    <a:pt x="521" y="1317"/>
                    <a:pt x="514" y="1317"/>
                  </a:cubicBezTo>
                  <a:cubicBezTo>
                    <a:pt x="494" y="1317"/>
                    <a:pt x="496" y="1309"/>
                    <a:pt x="499" y="1295"/>
                  </a:cubicBezTo>
                  <a:cubicBezTo>
                    <a:pt x="514" y="1225"/>
                    <a:pt x="514" y="1225"/>
                    <a:pt x="514" y="1225"/>
                  </a:cubicBezTo>
                  <a:cubicBezTo>
                    <a:pt x="514" y="1225"/>
                    <a:pt x="514" y="1225"/>
                    <a:pt x="514" y="1225"/>
                  </a:cubicBezTo>
                  <a:close/>
                  <a:moveTo>
                    <a:pt x="579" y="1194"/>
                  </a:moveTo>
                  <a:cubicBezTo>
                    <a:pt x="624" y="1194"/>
                    <a:pt x="624" y="1194"/>
                    <a:pt x="624" y="1194"/>
                  </a:cubicBezTo>
                  <a:cubicBezTo>
                    <a:pt x="591" y="1348"/>
                    <a:pt x="591" y="1348"/>
                    <a:pt x="591" y="1348"/>
                  </a:cubicBezTo>
                  <a:cubicBezTo>
                    <a:pt x="546" y="1348"/>
                    <a:pt x="546" y="1348"/>
                    <a:pt x="546" y="1348"/>
                  </a:cubicBezTo>
                  <a:cubicBezTo>
                    <a:pt x="579" y="1194"/>
                    <a:pt x="579" y="1194"/>
                    <a:pt x="579" y="1194"/>
                  </a:cubicBezTo>
                  <a:cubicBezTo>
                    <a:pt x="579" y="1194"/>
                    <a:pt x="579" y="1194"/>
                    <a:pt x="579" y="1194"/>
                  </a:cubicBezTo>
                  <a:close/>
                  <a:moveTo>
                    <a:pt x="591" y="1129"/>
                  </a:moveTo>
                  <a:cubicBezTo>
                    <a:pt x="640" y="1129"/>
                    <a:pt x="640" y="1129"/>
                    <a:pt x="640" y="1129"/>
                  </a:cubicBezTo>
                  <a:cubicBezTo>
                    <a:pt x="631" y="1168"/>
                    <a:pt x="631" y="1168"/>
                    <a:pt x="631" y="1168"/>
                  </a:cubicBezTo>
                  <a:cubicBezTo>
                    <a:pt x="583" y="1168"/>
                    <a:pt x="583" y="1168"/>
                    <a:pt x="583" y="1168"/>
                  </a:cubicBezTo>
                  <a:cubicBezTo>
                    <a:pt x="591" y="1129"/>
                    <a:pt x="591" y="1129"/>
                    <a:pt x="591" y="1129"/>
                  </a:cubicBezTo>
                  <a:cubicBezTo>
                    <a:pt x="591" y="1129"/>
                    <a:pt x="591" y="1129"/>
                    <a:pt x="591" y="1129"/>
                  </a:cubicBezTo>
                  <a:close/>
                  <a:moveTo>
                    <a:pt x="653" y="1222"/>
                  </a:moveTo>
                  <a:cubicBezTo>
                    <a:pt x="654" y="1221"/>
                    <a:pt x="657" y="1205"/>
                    <a:pt x="659" y="1194"/>
                  </a:cubicBezTo>
                  <a:cubicBezTo>
                    <a:pt x="702" y="1194"/>
                    <a:pt x="702" y="1194"/>
                    <a:pt x="702" y="1194"/>
                  </a:cubicBezTo>
                  <a:cubicBezTo>
                    <a:pt x="698" y="1217"/>
                    <a:pt x="698" y="1217"/>
                    <a:pt x="698" y="1217"/>
                  </a:cubicBezTo>
                  <a:cubicBezTo>
                    <a:pt x="704" y="1210"/>
                    <a:pt x="720" y="1191"/>
                    <a:pt x="753" y="1191"/>
                  </a:cubicBezTo>
                  <a:cubicBezTo>
                    <a:pt x="784" y="1191"/>
                    <a:pt x="793" y="1209"/>
                    <a:pt x="794" y="1220"/>
                  </a:cubicBezTo>
                  <a:cubicBezTo>
                    <a:pt x="796" y="1229"/>
                    <a:pt x="795" y="1236"/>
                    <a:pt x="789" y="1265"/>
                  </a:cubicBezTo>
                  <a:cubicBezTo>
                    <a:pt x="771" y="1348"/>
                    <a:pt x="771" y="1348"/>
                    <a:pt x="771" y="1348"/>
                  </a:cubicBezTo>
                  <a:cubicBezTo>
                    <a:pt x="725" y="1348"/>
                    <a:pt x="725" y="1348"/>
                    <a:pt x="725" y="1348"/>
                  </a:cubicBezTo>
                  <a:cubicBezTo>
                    <a:pt x="746" y="1253"/>
                    <a:pt x="746" y="1253"/>
                    <a:pt x="746" y="1253"/>
                  </a:cubicBezTo>
                  <a:cubicBezTo>
                    <a:pt x="747" y="1246"/>
                    <a:pt x="748" y="1241"/>
                    <a:pt x="746" y="1236"/>
                  </a:cubicBezTo>
                  <a:cubicBezTo>
                    <a:pt x="745" y="1230"/>
                    <a:pt x="739" y="1223"/>
                    <a:pt x="728" y="1223"/>
                  </a:cubicBezTo>
                  <a:cubicBezTo>
                    <a:pt x="718" y="1223"/>
                    <a:pt x="708" y="1227"/>
                    <a:pt x="702" y="1235"/>
                  </a:cubicBezTo>
                  <a:cubicBezTo>
                    <a:pt x="698" y="1239"/>
                    <a:pt x="694" y="1246"/>
                    <a:pt x="691" y="1258"/>
                  </a:cubicBezTo>
                  <a:cubicBezTo>
                    <a:pt x="672" y="1348"/>
                    <a:pt x="672" y="1348"/>
                    <a:pt x="672" y="1348"/>
                  </a:cubicBezTo>
                  <a:cubicBezTo>
                    <a:pt x="627" y="1348"/>
                    <a:pt x="627" y="1348"/>
                    <a:pt x="627" y="1348"/>
                  </a:cubicBezTo>
                  <a:cubicBezTo>
                    <a:pt x="653" y="1222"/>
                    <a:pt x="653" y="1222"/>
                    <a:pt x="653" y="1222"/>
                  </a:cubicBezTo>
                  <a:cubicBezTo>
                    <a:pt x="653" y="1222"/>
                    <a:pt x="653" y="1222"/>
                    <a:pt x="653" y="1222"/>
                  </a:cubicBezTo>
                  <a:close/>
                  <a:moveTo>
                    <a:pt x="985" y="1196"/>
                  </a:moveTo>
                  <a:cubicBezTo>
                    <a:pt x="981" y="1207"/>
                    <a:pt x="978" y="1218"/>
                    <a:pt x="975" y="1233"/>
                  </a:cubicBezTo>
                  <a:cubicBezTo>
                    <a:pt x="951" y="1346"/>
                    <a:pt x="951" y="1346"/>
                    <a:pt x="951" y="1346"/>
                  </a:cubicBezTo>
                  <a:cubicBezTo>
                    <a:pt x="939" y="1403"/>
                    <a:pt x="891" y="1409"/>
                    <a:pt x="861" y="1409"/>
                  </a:cubicBezTo>
                  <a:cubicBezTo>
                    <a:pt x="839" y="1409"/>
                    <a:pt x="797" y="1406"/>
                    <a:pt x="804" y="1359"/>
                  </a:cubicBezTo>
                  <a:cubicBezTo>
                    <a:pt x="847" y="1359"/>
                    <a:pt x="847" y="1359"/>
                    <a:pt x="847" y="1359"/>
                  </a:cubicBezTo>
                  <a:cubicBezTo>
                    <a:pt x="847" y="1362"/>
                    <a:pt x="847" y="1367"/>
                    <a:pt x="850" y="1372"/>
                  </a:cubicBezTo>
                  <a:cubicBezTo>
                    <a:pt x="852" y="1376"/>
                    <a:pt x="858" y="1380"/>
                    <a:pt x="869" y="1380"/>
                  </a:cubicBezTo>
                  <a:cubicBezTo>
                    <a:pt x="883" y="1380"/>
                    <a:pt x="896" y="1374"/>
                    <a:pt x="902" y="1360"/>
                  </a:cubicBezTo>
                  <a:cubicBezTo>
                    <a:pt x="905" y="1353"/>
                    <a:pt x="906" y="1347"/>
                    <a:pt x="912" y="1324"/>
                  </a:cubicBezTo>
                  <a:cubicBezTo>
                    <a:pt x="893" y="1343"/>
                    <a:pt x="877" y="1345"/>
                    <a:pt x="866" y="1345"/>
                  </a:cubicBezTo>
                  <a:cubicBezTo>
                    <a:pt x="822" y="1345"/>
                    <a:pt x="809" y="1307"/>
                    <a:pt x="817" y="1270"/>
                  </a:cubicBezTo>
                  <a:cubicBezTo>
                    <a:pt x="825" y="1231"/>
                    <a:pt x="855" y="1194"/>
                    <a:pt x="899" y="1194"/>
                  </a:cubicBezTo>
                  <a:cubicBezTo>
                    <a:pt x="927" y="1194"/>
                    <a:pt x="934" y="1209"/>
                    <a:pt x="937" y="1216"/>
                  </a:cubicBezTo>
                  <a:cubicBezTo>
                    <a:pt x="943" y="1196"/>
                    <a:pt x="943" y="1196"/>
                    <a:pt x="943" y="1196"/>
                  </a:cubicBezTo>
                  <a:cubicBezTo>
                    <a:pt x="985" y="1196"/>
                    <a:pt x="985" y="1196"/>
                    <a:pt x="985" y="1196"/>
                  </a:cubicBezTo>
                  <a:cubicBezTo>
                    <a:pt x="985" y="1196"/>
                    <a:pt x="985" y="1196"/>
                    <a:pt x="985" y="1196"/>
                  </a:cubicBezTo>
                  <a:close/>
                  <a:moveTo>
                    <a:pt x="883" y="1315"/>
                  </a:moveTo>
                  <a:cubicBezTo>
                    <a:pt x="914" y="1315"/>
                    <a:pt x="922" y="1277"/>
                    <a:pt x="924" y="1271"/>
                  </a:cubicBezTo>
                  <a:cubicBezTo>
                    <a:pt x="927" y="1253"/>
                    <a:pt x="930" y="1224"/>
                    <a:pt x="903" y="1224"/>
                  </a:cubicBezTo>
                  <a:cubicBezTo>
                    <a:pt x="886" y="1224"/>
                    <a:pt x="869" y="1237"/>
                    <a:pt x="862" y="1270"/>
                  </a:cubicBezTo>
                  <a:cubicBezTo>
                    <a:pt x="861" y="1277"/>
                    <a:pt x="853" y="1315"/>
                    <a:pt x="883" y="1315"/>
                  </a:cubicBezTo>
                  <a:moveTo>
                    <a:pt x="1164" y="1346"/>
                  </a:moveTo>
                  <a:cubicBezTo>
                    <a:pt x="1149" y="1350"/>
                    <a:pt x="1136" y="1351"/>
                    <a:pt x="1129" y="1351"/>
                  </a:cubicBezTo>
                  <a:cubicBezTo>
                    <a:pt x="1083" y="1351"/>
                    <a:pt x="1089" y="1322"/>
                    <a:pt x="1092" y="1310"/>
                  </a:cubicBezTo>
                  <a:cubicBezTo>
                    <a:pt x="1110" y="1225"/>
                    <a:pt x="1110" y="1225"/>
                    <a:pt x="1110" y="1225"/>
                  </a:cubicBezTo>
                  <a:cubicBezTo>
                    <a:pt x="1080" y="1225"/>
                    <a:pt x="1080" y="1225"/>
                    <a:pt x="1080" y="1225"/>
                  </a:cubicBezTo>
                  <a:cubicBezTo>
                    <a:pt x="1087" y="1196"/>
                    <a:pt x="1087" y="1196"/>
                    <a:pt x="1087" y="1196"/>
                  </a:cubicBezTo>
                  <a:cubicBezTo>
                    <a:pt x="1116" y="1196"/>
                    <a:pt x="1116" y="1196"/>
                    <a:pt x="1116" y="1196"/>
                  </a:cubicBezTo>
                  <a:cubicBezTo>
                    <a:pt x="1123" y="1166"/>
                    <a:pt x="1123" y="1166"/>
                    <a:pt x="1123" y="1166"/>
                  </a:cubicBezTo>
                  <a:cubicBezTo>
                    <a:pt x="1171" y="1149"/>
                    <a:pt x="1171" y="1149"/>
                    <a:pt x="1171" y="1149"/>
                  </a:cubicBezTo>
                  <a:cubicBezTo>
                    <a:pt x="1161" y="1196"/>
                    <a:pt x="1161" y="1196"/>
                    <a:pt x="1161" y="1196"/>
                  </a:cubicBezTo>
                  <a:cubicBezTo>
                    <a:pt x="1198" y="1196"/>
                    <a:pt x="1198" y="1196"/>
                    <a:pt x="1198" y="1196"/>
                  </a:cubicBezTo>
                  <a:cubicBezTo>
                    <a:pt x="1191" y="1225"/>
                    <a:pt x="1191" y="1225"/>
                    <a:pt x="1191" y="1225"/>
                  </a:cubicBezTo>
                  <a:cubicBezTo>
                    <a:pt x="1155" y="1225"/>
                    <a:pt x="1155" y="1225"/>
                    <a:pt x="1155" y="1225"/>
                  </a:cubicBezTo>
                  <a:cubicBezTo>
                    <a:pt x="1140" y="1295"/>
                    <a:pt x="1140" y="1295"/>
                    <a:pt x="1140" y="1295"/>
                  </a:cubicBezTo>
                  <a:cubicBezTo>
                    <a:pt x="1137" y="1309"/>
                    <a:pt x="1135" y="1317"/>
                    <a:pt x="1155" y="1317"/>
                  </a:cubicBezTo>
                  <a:cubicBezTo>
                    <a:pt x="1162" y="1317"/>
                    <a:pt x="1165" y="1317"/>
                    <a:pt x="1171" y="1317"/>
                  </a:cubicBezTo>
                  <a:cubicBezTo>
                    <a:pt x="1164" y="1346"/>
                    <a:pt x="1164" y="1346"/>
                    <a:pt x="1164" y="1346"/>
                  </a:cubicBezTo>
                  <a:cubicBezTo>
                    <a:pt x="1164" y="1346"/>
                    <a:pt x="1164" y="1346"/>
                    <a:pt x="1164" y="1346"/>
                  </a:cubicBezTo>
                  <a:close/>
                  <a:moveTo>
                    <a:pt x="1235" y="1129"/>
                  </a:moveTo>
                  <a:cubicBezTo>
                    <a:pt x="1280" y="1129"/>
                    <a:pt x="1280" y="1129"/>
                    <a:pt x="1280" y="1129"/>
                  </a:cubicBezTo>
                  <a:cubicBezTo>
                    <a:pt x="1261" y="1216"/>
                    <a:pt x="1261" y="1216"/>
                    <a:pt x="1261" y="1216"/>
                  </a:cubicBezTo>
                  <a:cubicBezTo>
                    <a:pt x="1268" y="1208"/>
                    <a:pt x="1283" y="1193"/>
                    <a:pt x="1311" y="1193"/>
                  </a:cubicBezTo>
                  <a:cubicBezTo>
                    <a:pt x="1334" y="1193"/>
                    <a:pt x="1346" y="1204"/>
                    <a:pt x="1351" y="1214"/>
                  </a:cubicBezTo>
                  <a:cubicBezTo>
                    <a:pt x="1355" y="1221"/>
                    <a:pt x="1356" y="1235"/>
                    <a:pt x="1352" y="1255"/>
                  </a:cubicBezTo>
                  <a:cubicBezTo>
                    <a:pt x="1332" y="1348"/>
                    <a:pt x="1332" y="1348"/>
                    <a:pt x="1332" y="1348"/>
                  </a:cubicBezTo>
                  <a:cubicBezTo>
                    <a:pt x="1288" y="1348"/>
                    <a:pt x="1288" y="1348"/>
                    <a:pt x="1288" y="1348"/>
                  </a:cubicBezTo>
                  <a:cubicBezTo>
                    <a:pt x="1307" y="1256"/>
                    <a:pt x="1307" y="1256"/>
                    <a:pt x="1307" y="1256"/>
                  </a:cubicBezTo>
                  <a:cubicBezTo>
                    <a:pt x="1309" y="1248"/>
                    <a:pt x="1314" y="1223"/>
                    <a:pt x="1289" y="1223"/>
                  </a:cubicBezTo>
                  <a:cubicBezTo>
                    <a:pt x="1276" y="1223"/>
                    <a:pt x="1259" y="1230"/>
                    <a:pt x="1253" y="1254"/>
                  </a:cubicBezTo>
                  <a:cubicBezTo>
                    <a:pt x="1234" y="1348"/>
                    <a:pt x="1234" y="1348"/>
                    <a:pt x="1234" y="1348"/>
                  </a:cubicBezTo>
                  <a:cubicBezTo>
                    <a:pt x="1189" y="1348"/>
                    <a:pt x="1189" y="1348"/>
                    <a:pt x="1189" y="1348"/>
                  </a:cubicBezTo>
                  <a:cubicBezTo>
                    <a:pt x="1235" y="1129"/>
                    <a:pt x="1235" y="1129"/>
                    <a:pt x="1235" y="1129"/>
                  </a:cubicBezTo>
                  <a:cubicBezTo>
                    <a:pt x="1235" y="1129"/>
                    <a:pt x="1235" y="1129"/>
                    <a:pt x="1235" y="1129"/>
                  </a:cubicBezTo>
                  <a:close/>
                  <a:moveTo>
                    <a:pt x="1387" y="1232"/>
                  </a:moveTo>
                  <a:cubicBezTo>
                    <a:pt x="1389" y="1225"/>
                    <a:pt x="1392" y="1203"/>
                    <a:pt x="1393" y="1194"/>
                  </a:cubicBezTo>
                  <a:cubicBezTo>
                    <a:pt x="1435" y="1194"/>
                    <a:pt x="1435" y="1194"/>
                    <a:pt x="1435" y="1194"/>
                  </a:cubicBezTo>
                  <a:cubicBezTo>
                    <a:pt x="1430" y="1223"/>
                    <a:pt x="1430" y="1223"/>
                    <a:pt x="1430" y="1223"/>
                  </a:cubicBezTo>
                  <a:cubicBezTo>
                    <a:pt x="1438" y="1211"/>
                    <a:pt x="1452" y="1192"/>
                    <a:pt x="1489" y="1194"/>
                  </a:cubicBezTo>
                  <a:cubicBezTo>
                    <a:pt x="1480" y="1234"/>
                    <a:pt x="1480" y="1234"/>
                    <a:pt x="1480" y="1234"/>
                  </a:cubicBezTo>
                  <a:cubicBezTo>
                    <a:pt x="1435" y="1230"/>
                    <a:pt x="1428" y="1253"/>
                    <a:pt x="1424" y="1273"/>
                  </a:cubicBezTo>
                  <a:cubicBezTo>
                    <a:pt x="1408" y="1348"/>
                    <a:pt x="1408" y="1348"/>
                    <a:pt x="1408" y="1348"/>
                  </a:cubicBezTo>
                  <a:cubicBezTo>
                    <a:pt x="1363" y="1348"/>
                    <a:pt x="1363" y="1348"/>
                    <a:pt x="1363" y="1348"/>
                  </a:cubicBezTo>
                  <a:cubicBezTo>
                    <a:pt x="1387" y="1232"/>
                    <a:pt x="1387" y="1232"/>
                    <a:pt x="1387" y="1232"/>
                  </a:cubicBezTo>
                  <a:cubicBezTo>
                    <a:pt x="1387" y="1232"/>
                    <a:pt x="1387" y="1232"/>
                    <a:pt x="1387" y="1232"/>
                  </a:cubicBezTo>
                  <a:close/>
                  <a:moveTo>
                    <a:pt x="1582" y="1191"/>
                  </a:moveTo>
                  <a:cubicBezTo>
                    <a:pt x="1637" y="1191"/>
                    <a:pt x="1654" y="1229"/>
                    <a:pt x="1644" y="1271"/>
                  </a:cubicBezTo>
                  <a:cubicBezTo>
                    <a:pt x="1635" y="1315"/>
                    <a:pt x="1602" y="1353"/>
                    <a:pt x="1546" y="1353"/>
                  </a:cubicBezTo>
                  <a:cubicBezTo>
                    <a:pt x="1503" y="1353"/>
                    <a:pt x="1474" y="1326"/>
                    <a:pt x="1485" y="1273"/>
                  </a:cubicBezTo>
                  <a:cubicBezTo>
                    <a:pt x="1493" y="1236"/>
                    <a:pt x="1521" y="1191"/>
                    <a:pt x="1582" y="1191"/>
                  </a:cubicBezTo>
                  <a:moveTo>
                    <a:pt x="1555" y="1322"/>
                  </a:moveTo>
                  <a:cubicBezTo>
                    <a:pt x="1574" y="1322"/>
                    <a:pt x="1590" y="1310"/>
                    <a:pt x="1599" y="1270"/>
                  </a:cubicBezTo>
                  <a:cubicBezTo>
                    <a:pt x="1603" y="1250"/>
                    <a:pt x="1605" y="1221"/>
                    <a:pt x="1575" y="1221"/>
                  </a:cubicBezTo>
                  <a:cubicBezTo>
                    <a:pt x="1543" y="1221"/>
                    <a:pt x="1534" y="1259"/>
                    <a:pt x="1531" y="1273"/>
                  </a:cubicBezTo>
                  <a:cubicBezTo>
                    <a:pt x="1524" y="1307"/>
                    <a:pt x="1532" y="1322"/>
                    <a:pt x="1555" y="1322"/>
                  </a:cubicBezTo>
                  <a:moveTo>
                    <a:pt x="1734" y="1195"/>
                  </a:moveTo>
                  <a:cubicBezTo>
                    <a:pt x="1714" y="1286"/>
                    <a:pt x="1714" y="1286"/>
                    <a:pt x="1714" y="1286"/>
                  </a:cubicBezTo>
                  <a:cubicBezTo>
                    <a:pt x="1711" y="1299"/>
                    <a:pt x="1707" y="1320"/>
                    <a:pt x="1731" y="1320"/>
                  </a:cubicBezTo>
                  <a:cubicBezTo>
                    <a:pt x="1760" y="1320"/>
                    <a:pt x="1765" y="1298"/>
                    <a:pt x="1770" y="1272"/>
                  </a:cubicBezTo>
                  <a:cubicBezTo>
                    <a:pt x="1786" y="1195"/>
                    <a:pt x="1786" y="1195"/>
                    <a:pt x="1786" y="1195"/>
                  </a:cubicBezTo>
                  <a:cubicBezTo>
                    <a:pt x="1833" y="1195"/>
                    <a:pt x="1833" y="1195"/>
                    <a:pt x="1833" y="1195"/>
                  </a:cubicBezTo>
                  <a:cubicBezTo>
                    <a:pt x="1811" y="1296"/>
                    <a:pt x="1811" y="1296"/>
                    <a:pt x="1811" y="1296"/>
                  </a:cubicBezTo>
                  <a:cubicBezTo>
                    <a:pt x="1805" y="1329"/>
                    <a:pt x="1804" y="1333"/>
                    <a:pt x="1804" y="1337"/>
                  </a:cubicBezTo>
                  <a:cubicBezTo>
                    <a:pt x="1803" y="1341"/>
                    <a:pt x="1802" y="1344"/>
                    <a:pt x="1802" y="1348"/>
                  </a:cubicBezTo>
                  <a:cubicBezTo>
                    <a:pt x="1758" y="1348"/>
                    <a:pt x="1758" y="1348"/>
                    <a:pt x="1758" y="1348"/>
                  </a:cubicBezTo>
                  <a:cubicBezTo>
                    <a:pt x="1761" y="1328"/>
                    <a:pt x="1761" y="1328"/>
                    <a:pt x="1761" y="1328"/>
                  </a:cubicBezTo>
                  <a:cubicBezTo>
                    <a:pt x="1756" y="1334"/>
                    <a:pt x="1740" y="1352"/>
                    <a:pt x="1711" y="1352"/>
                  </a:cubicBezTo>
                  <a:cubicBezTo>
                    <a:pt x="1690" y="1352"/>
                    <a:pt x="1675" y="1343"/>
                    <a:pt x="1669" y="1331"/>
                  </a:cubicBezTo>
                  <a:cubicBezTo>
                    <a:pt x="1662" y="1319"/>
                    <a:pt x="1666" y="1297"/>
                    <a:pt x="1668" y="1290"/>
                  </a:cubicBezTo>
                  <a:cubicBezTo>
                    <a:pt x="1688" y="1195"/>
                    <a:pt x="1688" y="1195"/>
                    <a:pt x="1688" y="1195"/>
                  </a:cubicBezTo>
                  <a:cubicBezTo>
                    <a:pt x="1734" y="1195"/>
                    <a:pt x="1734" y="1195"/>
                    <a:pt x="1734" y="1195"/>
                  </a:cubicBezTo>
                  <a:cubicBezTo>
                    <a:pt x="1734" y="1195"/>
                    <a:pt x="1734" y="1195"/>
                    <a:pt x="1734" y="1195"/>
                  </a:cubicBezTo>
                  <a:close/>
                  <a:moveTo>
                    <a:pt x="2010" y="1196"/>
                  </a:moveTo>
                  <a:cubicBezTo>
                    <a:pt x="2006" y="1207"/>
                    <a:pt x="2003" y="1218"/>
                    <a:pt x="2000" y="1233"/>
                  </a:cubicBezTo>
                  <a:cubicBezTo>
                    <a:pt x="1976" y="1346"/>
                    <a:pt x="1976" y="1346"/>
                    <a:pt x="1976" y="1346"/>
                  </a:cubicBezTo>
                  <a:cubicBezTo>
                    <a:pt x="1964" y="1403"/>
                    <a:pt x="1915" y="1409"/>
                    <a:pt x="1886" y="1409"/>
                  </a:cubicBezTo>
                  <a:cubicBezTo>
                    <a:pt x="1864" y="1409"/>
                    <a:pt x="1822" y="1406"/>
                    <a:pt x="1829" y="1359"/>
                  </a:cubicBezTo>
                  <a:cubicBezTo>
                    <a:pt x="1872" y="1359"/>
                    <a:pt x="1872" y="1359"/>
                    <a:pt x="1872" y="1359"/>
                  </a:cubicBezTo>
                  <a:cubicBezTo>
                    <a:pt x="1872" y="1362"/>
                    <a:pt x="1871" y="1367"/>
                    <a:pt x="1874" y="1372"/>
                  </a:cubicBezTo>
                  <a:cubicBezTo>
                    <a:pt x="1877" y="1376"/>
                    <a:pt x="1883" y="1380"/>
                    <a:pt x="1894" y="1380"/>
                  </a:cubicBezTo>
                  <a:cubicBezTo>
                    <a:pt x="1908" y="1380"/>
                    <a:pt x="1921" y="1374"/>
                    <a:pt x="1926" y="1360"/>
                  </a:cubicBezTo>
                  <a:cubicBezTo>
                    <a:pt x="1930" y="1353"/>
                    <a:pt x="1931" y="1347"/>
                    <a:pt x="1937" y="1324"/>
                  </a:cubicBezTo>
                  <a:cubicBezTo>
                    <a:pt x="1918" y="1343"/>
                    <a:pt x="1901" y="1345"/>
                    <a:pt x="1891" y="1345"/>
                  </a:cubicBezTo>
                  <a:cubicBezTo>
                    <a:pt x="1847" y="1345"/>
                    <a:pt x="1834" y="1307"/>
                    <a:pt x="1842" y="1270"/>
                  </a:cubicBezTo>
                  <a:cubicBezTo>
                    <a:pt x="1850" y="1231"/>
                    <a:pt x="1880" y="1194"/>
                    <a:pt x="1924" y="1194"/>
                  </a:cubicBezTo>
                  <a:cubicBezTo>
                    <a:pt x="1952" y="1194"/>
                    <a:pt x="1959" y="1209"/>
                    <a:pt x="1962" y="1216"/>
                  </a:cubicBezTo>
                  <a:cubicBezTo>
                    <a:pt x="1968" y="1196"/>
                    <a:pt x="1968" y="1196"/>
                    <a:pt x="1968" y="1196"/>
                  </a:cubicBezTo>
                  <a:cubicBezTo>
                    <a:pt x="2010" y="1196"/>
                    <a:pt x="2010" y="1196"/>
                    <a:pt x="2010" y="1196"/>
                  </a:cubicBezTo>
                  <a:cubicBezTo>
                    <a:pt x="2010" y="1196"/>
                    <a:pt x="2010" y="1196"/>
                    <a:pt x="2010" y="1196"/>
                  </a:cubicBezTo>
                  <a:close/>
                  <a:moveTo>
                    <a:pt x="1908" y="1315"/>
                  </a:moveTo>
                  <a:cubicBezTo>
                    <a:pt x="1939" y="1315"/>
                    <a:pt x="1947" y="1277"/>
                    <a:pt x="1948" y="1271"/>
                  </a:cubicBezTo>
                  <a:cubicBezTo>
                    <a:pt x="1952" y="1253"/>
                    <a:pt x="1955" y="1224"/>
                    <a:pt x="1928" y="1224"/>
                  </a:cubicBezTo>
                  <a:cubicBezTo>
                    <a:pt x="1911" y="1224"/>
                    <a:pt x="1894" y="1237"/>
                    <a:pt x="1887" y="1270"/>
                  </a:cubicBezTo>
                  <a:cubicBezTo>
                    <a:pt x="1885" y="1277"/>
                    <a:pt x="1878" y="1315"/>
                    <a:pt x="1908" y="1315"/>
                  </a:cubicBezTo>
                  <a:moveTo>
                    <a:pt x="2058" y="1129"/>
                  </a:moveTo>
                  <a:cubicBezTo>
                    <a:pt x="2102" y="1129"/>
                    <a:pt x="2102" y="1129"/>
                    <a:pt x="2102" y="1129"/>
                  </a:cubicBezTo>
                  <a:cubicBezTo>
                    <a:pt x="2084" y="1216"/>
                    <a:pt x="2084" y="1216"/>
                    <a:pt x="2084" y="1216"/>
                  </a:cubicBezTo>
                  <a:cubicBezTo>
                    <a:pt x="2091" y="1208"/>
                    <a:pt x="2105" y="1193"/>
                    <a:pt x="2133" y="1193"/>
                  </a:cubicBezTo>
                  <a:cubicBezTo>
                    <a:pt x="2156" y="1193"/>
                    <a:pt x="2168" y="1204"/>
                    <a:pt x="2174" y="1214"/>
                  </a:cubicBezTo>
                  <a:cubicBezTo>
                    <a:pt x="2177" y="1221"/>
                    <a:pt x="2179" y="1235"/>
                    <a:pt x="2175" y="1255"/>
                  </a:cubicBezTo>
                  <a:cubicBezTo>
                    <a:pt x="2155" y="1348"/>
                    <a:pt x="2155" y="1348"/>
                    <a:pt x="2155" y="1348"/>
                  </a:cubicBezTo>
                  <a:cubicBezTo>
                    <a:pt x="2110" y="1348"/>
                    <a:pt x="2110" y="1348"/>
                    <a:pt x="2110" y="1348"/>
                  </a:cubicBezTo>
                  <a:cubicBezTo>
                    <a:pt x="2130" y="1256"/>
                    <a:pt x="2130" y="1256"/>
                    <a:pt x="2130" y="1256"/>
                  </a:cubicBezTo>
                  <a:cubicBezTo>
                    <a:pt x="2131" y="1248"/>
                    <a:pt x="2137" y="1223"/>
                    <a:pt x="2112" y="1223"/>
                  </a:cubicBezTo>
                  <a:cubicBezTo>
                    <a:pt x="2099" y="1223"/>
                    <a:pt x="2081" y="1230"/>
                    <a:pt x="2076" y="1254"/>
                  </a:cubicBezTo>
                  <a:cubicBezTo>
                    <a:pt x="2057" y="1348"/>
                    <a:pt x="2057" y="1348"/>
                    <a:pt x="2057" y="1348"/>
                  </a:cubicBezTo>
                  <a:cubicBezTo>
                    <a:pt x="2012" y="1348"/>
                    <a:pt x="2012" y="1348"/>
                    <a:pt x="2012" y="1348"/>
                  </a:cubicBezTo>
                  <a:cubicBezTo>
                    <a:pt x="2058" y="1129"/>
                    <a:pt x="2058" y="1129"/>
                    <a:pt x="2058" y="1129"/>
                  </a:cubicBezTo>
                  <a:cubicBezTo>
                    <a:pt x="2058" y="1129"/>
                    <a:pt x="2058" y="1129"/>
                    <a:pt x="2058" y="1129"/>
                  </a:cubicBezTo>
                  <a:close/>
                  <a:moveTo>
                    <a:pt x="100" y="1249"/>
                  </a:moveTo>
                  <a:cubicBezTo>
                    <a:pt x="101" y="1244"/>
                    <a:pt x="104" y="1221"/>
                    <a:pt x="87" y="1221"/>
                  </a:cubicBezTo>
                  <a:cubicBezTo>
                    <a:pt x="66" y="1221"/>
                    <a:pt x="56" y="1253"/>
                    <a:pt x="53" y="1270"/>
                  </a:cubicBezTo>
                  <a:cubicBezTo>
                    <a:pt x="51" y="1278"/>
                    <a:pt x="46" y="1306"/>
                    <a:pt x="54" y="1317"/>
                  </a:cubicBezTo>
                  <a:cubicBezTo>
                    <a:pt x="57" y="1321"/>
                    <a:pt x="61" y="1322"/>
                    <a:pt x="65" y="1322"/>
                  </a:cubicBezTo>
                  <a:cubicBezTo>
                    <a:pt x="70" y="1322"/>
                    <a:pt x="84" y="1320"/>
                    <a:pt x="92" y="1292"/>
                  </a:cubicBezTo>
                  <a:cubicBezTo>
                    <a:pt x="136" y="1292"/>
                    <a:pt x="136" y="1292"/>
                    <a:pt x="136" y="1292"/>
                  </a:cubicBezTo>
                  <a:cubicBezTo>
                    <a:pt x="133" y="1304"/>
                    <a:pt x="128" y="1323"/>
                    <a:pt x="107" y="1337"/>
                  </a:cubicBezTo>
                  <a:cubicBezTo>
                    <a:pt x="94" y="1347"/>
                    <a:pt x="79" y="1352"/>
                    <a:pt x="60" y="1352"/>
                  </a:cubicBezTo>
                  <a:cubicBezTo>
                    <a:pt x="40" y="1352"/>
                    <a:pt x="23" y="1347"/>
                    <a:pt x="12" y="1331"/>
                  </a:cubicBezTo>
                  <a:cubicBezTo>
                    <a:pt x="2" y="1316"/>
                    <a:pt x="0" y="1296"/>
                    <a:pt x="5" y="1271"/>
                  </a:cubicBezTo>
                  <a:cubicBezTo>
                    <a:pt x="20" y="1201"/>
                    <a:pt x="74" y="1192"/>
                    <a:pt x="94" y="1192"/>
                  </a:cubicBezTo>
                  <a:cubicBezTo>
                    <a:pt x="122" y="1192"/>
                    <a:pt x="153" y="1207"/>
                    <a:pt x="144" y="1249"/>
                  </a:cubicBezTo>
                  <a:cubicBezTo>
                    <a:pt x="100" y="1249"/>
                    <a:pt x="100" y="1249"/>
                    <a:pt x="100" y="1249"/>
                  </a:cubicBezTo>
                  <a:cubicBezTo>
                    <a:pt x="100" y="1249"/>
                    <a:pt x="100" y="1249"/>
                    <a:pt x="100" y="1249"/>
                  </a:cubicBezTo>
                  <a:close/>
                  <a:moveTo>
                    <a:pt x="2378" y="1249"/>
                  </a:moveTo>
                  <a:cubicBezTo>
                    <a:pt x="2379" y="1244"/>
                    <a:pt x="2382" y="1221"/>
                    <a:pt x="2365" y="1221"/>
                  </a:cubicBezTo>
                  <a:cubicBezTo>
                    <a:pt x="2344" y="1221"/>
                    <a:pt x="2335" y="1253"/>
                    <a:pt x="2331" y="1270"/>
                  </a:cubicBezTo>
                  <a:cubicBezTo>
                    <a:pt x="2329" y="1278"/>
                    <a:pt x="2324" y="1306"/>
                    <a:pt x="2332" y="1317"/>
                  </a:cubicBezTo>
                  <a:cubicBezTo>
                    <a:pt x="2335" y="1321"/>
                    <a:pt x="2340" y="1322"/>
                    <a:pt x="2343" y="1322"/>
                  </a:cubicBezTo>
                  <a:cubicBezTo>
                    <a:pt x="2348" y="1322"/>
                    <a:pt x="2362" y="1320"/>
                    <a:pt x="2370" y="1292"/>
                  </a:cubicBezTo>
                  <a:cubicBezTo>
                    <a:pt x="2414" y="1292"/>
                    <a:pt x="2414" y="1292"/>
                    <a:pt x="2414" y="1292"/>
                  </a:cubicBezTo>
                  <a:cubicBezTo>
                    <a:pt x="2411" y="1304"/>
                    <a:pt x="2406" y="1323"/>
                    <a:pt x="2385" y="1337"/>
                  </a:cubicBezTo>
                  <a:cubicBezTo>
                    <a:pt x="2372" y="1347"/>
                    <a:pt x="2357" y="1352"/>
                    <a:pt x="2338" y="1352"/>
                  </a:cubicBezTo>
                  <a:cubicBezTo>
                    <a:pt x="2318" y="1352"/>
                    <a:pt x="2301" y="1347"/>
                    <a:pt x="2290" y="1331"/>
                  </a:cubicBezTo>
                  <a:cubicBezTo>
                    <a:pt x="2280" y="1316"/>
                    <a:pt x="2278" y="1296"/>
                    <a:pt x="2284" y="1271"/>
                  </a:cubicBezTo>
                  <a:cubicBezTo>
                    <a:pt x="2299" y="1201"/>
                    <a:pt x="2352" y="1192"/>
                    <a:pt x="2372" y="1192"/>
                  </a:cubicBezTo>
                  <a:cubicBezTo>
                    <a:pt x="2401" y="1192"/>
                    <a:pt x="2431" y="1207"/>
                    <a:pt x="2423" y="1249"/>
                  </a:cubicBezTo>
                  <a:cubicBezTo>
                    <a:pt x="2378" y="1249"/>
                    <a:pt x="2378" y="1249"/>
                    <a:pt x="2378" y="1249"/>
                  </a:cubicBezTo>
                  <a:cubicBezTo>
                    <a:pt x="2378" y="1249"/>
                    <a:pt x="2378" y="1249"/>
                    <a:pt x="2378" y="1249"/>
                  </a:cubicBezTo>
                  <a:close/>
                  <a:moveTo>
                    <a:pt x="2534" y="1191"/>
                  </a:moveTo>
                  <a:cubicBezTo>
                    <a:pt x="2589" y="1191"/>
                    <a:pt x="2606" y="1229"/>
                    <a:pt x="2597" y="1271"/>
                  </a:cubicBezTo>
                  <a:cubicBezTo>
                    <a:pt x="2587" y="1315"/>
                    <a:pt x="2554" y="1353"/>
                    <a:pt x="2498" y="1353"/>
                  </a:cubicBezTo>
                  <a:cubicBezTo>
                    <a:pt x="2454" y="1353"/>
                    <a:pt x="2426" y="1326"/>
                    <a:pt x="2437" y="1273"/>
                  </a:cubicBezTo>
                  <a:cubicBezTo>
                    <a:pt x="2445" y="1236"/>
                    <a:pt x="2474" y="1191"/>
                    <a:pt x="2534" y="1191"/>
                  </a:cubicBezTo>
                  <a:moveTo>
                    <a:pt x="2507" y="1322"/>
                  </a:moveTo>
                  <a:cubicBezTo>
                    <a:pt x="2527" y="1322"/>
                    <a:pt x="2542" y="1310"/>
                    <a:pt x="2551" y="1270"/>
                  </a:cubicBezTo>
                  <a:cubicBezTo>
                    <a:pt x="2555" y="1250"/>
                    <a:pt x="2557" y="1221"/>
                    <a:pt x="2528" y="1221"/>
                  </a:cubicBezTo>
                  <a:cubicBezTo>
                    <a:pt x="2495" y="1221"/>
                    <a:pt x="2486" y="1259"/>
                    <a:pt x="2484" y="1273"/>
                  </a:cubicBezTo>
                  <a:cubicBezTo>
                    <a:pt x="2476" y="1307"/>
                    <a:pt x="2484" y="1322"/>
                    <a:pt x="2507" y="1322"/>
                  </a:cubicBezTo>
                  <a:moveTo>
                    <a:pt x="2637" y="1223"/>
                  </a:moveTo>
                  <a:cubicBezTo>
                    <a:pt x="2639" y="1214"/>
                    <a:pt x="2640" y="1205"/>
                    <a:pt x="2641" y="1195"/>
                  </a:cubicBezTo>
                  <a:cubicBezTo>
                    <a:pt x="2685" y="1195"/>
                    <a:pt x="2685" y="1195"/>
                    <a:pt x="2685" y="1195"/>
                  </a:cubicBezTo>
                  <a:cubicBezTo>
                    <a:pt x="2682" y="1214"/>
                    <a:pt x="2682" y="1214"/>
                    <a:pt x="2682" y="1214"/>
                  </a:cubicBezTo>
                  <a:cubicBezTo>
                    <a:pt x="2688" y="1208"/>
                    <a:pt x="2704" y="1192"/>
                    <a:pt x="2734" y="1192"/>
                  </a:cubicBezTo>
                  <a:cubicBezTo>
                    <a:pt x="2769" y="1192"/>
                    <a:pt x="2775" y="1213"/>
                    <a:pt x="2776" y="1220"/>
                  </a:cubicBezTo>
                  <a:cubicBezTo>
                    <a:pt x="2795" y="1196"/>
                    <a:pt x="2816" y="1192"/>
                    <a:pt x="2832" y="1192"/>
                  </a:cubicBezTo>
                  <a:cubicBezTo>
                    <a:pt x="2862" y="1192"/>
                    <a:pt x="2871" y="1210"/>
                    <a:pt x="2873" y="1216"/>
                  </a:cubicBezTo>
                  <a:cubicBezTo>
                    <a:pt x="2878" y="1230"/>
                    <a:pt x="2874" y="1248"/>
                    <a:pt x="2871" y="1261"/>
                  </a:cubicBezTo>
                  <a:cubicBezTo>
                    <a:pt x="2853" y="1348"/>
                    <a:pt x="2853" y="1348"/>
                    <a:pt x="2853" y="1348"/>
                  </a:cubicBezTo>
                  <a:cubicBezTo>
                    <a:pt x="2807" y="1348"/>
                    <a:pt x="2807" y="1348"/>
                    <a:pt x="2807" y="1348"/>
                  </a:cubicBezTo>
                  <a:cubicBezTo>
                    <a:pt x="2827" y="1258"/>
                    <a:pt x="2827" y="1258"/>
                    <a:pt x="2827" y="1258"/>
                  </a:cubicBezTo>
                  <a:cubicBezTo>
                    <a:pt x="2830" y="1242"/>
                    <a:pt x="2832" y="1223"/>
                    <a:pt x="2808" y="1223"/>
                  </a:cubicBezTo>
                  <a:cubicBezTo>
                    <a:pt x="2781" y="1223"/>
                    <a:pt x="2775" y="1249"/>
                    <a:pt x="2771" y="1271"/>
                  </a:cubicBezTo>
                  <a:cubicBezTo>
                    <a:pt x="2754" y="1348"/>
                    <a:pt x="2754" y="1348"/>
                    <a:pt x="2754" y="1348"/>
                  </a:cubicBezTo>
                  <a:cubicBezTo>
                    <a:pt x="2709" y="1348"/>
                    <a:pt x="2709" y="1348"/>
                    <a:pt x="2709" y="1348"/>
                  </a:cubicBezTo>
                  <a:cubicBezTo>
                    <a:pt x="2728" y="1257"/>
                    <a:pt x="2728" y="1257"/>
                    <a:pt x="2728" y="1257"/>
                  </a:cubicBezTo>
                  <a:cubicBezTo>
                    <a:pt x="2731" y="1245"/>
                    <a:pt x="2735" y="1223"/>
                    <a:pt x="2710" y="1223"/>
                  </a:cubicBezTo>
                  <a:cubicBezTo>
                    <a:pt x="2682" y="1223"/>
                    <a:pt x="2677" y="1248"/>
                    <a:pt x="2674" y="1258"/>
                  </a:cubicBezTo>
                  <a:cubicBezTo>
                    <a:pt x="2655" y="1348"/>
                    <a:pt x="2655" y="1348"/>
                    <a:pt x="2655" y="1348"/>
                  </a:cubicBezTo>
                  <a:cubicBezTo>
                    <a:pt x="2610" y="1348"/>
                    <a:pt x="2610" y="1348"/>
                    <a:pt x="2610" y="1348"/>
                  </a:cubicBezTo>
                  <a:cubicBezTo>
                    <a:pt x="2637" y="1223"/>
                    <a:pt x="2637" y="1223"/>
                    <a:pt x="2637" y="1223"/>
                  </a:cubicBezTo>
                  <a:cubicBezTo>
                    <a:pt x="2637" y="1223"/>
                    <a:pt x="2637" y="1223"/>
                    <a:pt x="2637" y="1223"/>
                  </a:cubicBezTo>
                  <a:close/>
                  <a:moveTo>
                    <a:pt x="2966" y="1195"/>
                  </a:moveTo>
                  <a:cubicBezTo>
                    <a:pt x="2963" y="1216"/>
                    <a:pt x="2963" y="1216"/>
                    <a:pt x="2963" y="1216"/>
                  </a:cubicBezTo>
                  <a:cubicBezTo>
                    <a:pt x="2982" y="1192"/>
                    <a:pt x="3008" y="1192"/>
                    <a:pt x="3015" y="1192"/>
                  </a:cubicBezTo>
                  <a:cubicBezTo>
                    <a:pt x="3054" y="1192"/>
                    <a:pt x="3072" y="1221"/>
                    <a:pt x="3062" y="1268"/>
                  </a:cubicBezTo>
                  <a:cubicBezTo>
                    <a:pt x="3053" y="1312"/>
                    <a:pt x="3022" y="1350"/>
                    <a:pt x="2978" y="1350"/>
                  </a:cubicBezTo>
                  <a:cubicBezTo>
                    <a:pt x="2950" y="1350"/>
                    <a:pt x="2942" y="1335"/>
                    <a:pt x="2939" y="1330"/>
                  </a:cubicBezTo>
                  <a:cubicBezTo>
                    <a:pt x="2923" y="1407"/>
                    <a:pt x="2923" y="1407"/>
                    <a:pt x="2923" y="1407"/>
                  </a:cubicBezTo>
                  <a:cubicBezTo>
                    <a:pt x="2877" y="1407"/>
                    <a:pt x="2877" y="1407"/>
                    <a:pt x="2877" y="1407"/>
                  </a:cubicBezTo>
                  <a:cubicBezTo>
                    <a:pt x="2922" y="1195"/>
                    <a:pt x="2922" y="1195"/>
                    <a:pt x="2922" y="1195"/>
                  </a:cubicBezTo>
                  <a:cubicBezTo>
                    <a:pt x="2966" y="1195"/>
                    <a:pt x="2966" y="1195"/>
                    <a:pt x="2966" y="1195"/>
                  </a:cubicBezTo>
                  <a:cubicBezTo>
                    <a:pt x="2966" y="1195"/>
                    <a:pt x="2966" y="1195"/>
                    <a:pt x="2966" y="1195"/>
                  </a:cubicBezTo>
                  <a:close/>
                  <a:moveTo>
                    <a:pt x="3017" y="1270"/>
                  </a:moveTo>
                  <a:cubicBezTo>
                    <a:pt x="3020" y="1252"/>
                    <a:pt x="3022" y="1221"/>
                    <a:pt x="2996" y="1221"/>
                  </a:cubicBezTo>
                  <a:cubicBezTo>
                    <a:pt x="2981" y="1221"/>
                    <a:pt x="2959" y="1232"/>
                    <a:pt x="2950" y="1273"/>
                  </a:cubicBezTo>
                  <a:cubicBezTo>
                    <a:pt x="2947" y="1282"/>
                    <a:pt x="2940" y="1321"/>
                    <a:pt x="2973" y="1321"/>
                  </a:cubicBezTo>
                  <a:cubicBezTo>
                    <a:pt x="2994" y="1321"/>
                    <a:pt x="3010" y="1300"/>
                    <a:pt x="3017" y="1270"/>
                  </a:cubicBezTo>
                  <a:moveTo>
                    <a:pt x="3119" y="1129"/>
                  </a:moveTo>
                  <a:cubicBezTo>
                    <a:pt x="3164" y="1129"/>
                    <a:pt x="3164" y="1129"/>
                    <a:pt x="3164" y="1129"/>
                  </a:cubicBezTo>
                  <a:cubicBezTo>
                    <a:pt x="3117" y="1348"/>
                    <a:pt x="3117" y="1348"/>
                    <a:pt x="3117" y="1348"/>
                  </a:cubicBezTo>
                  <a:cubicBezTo>
                    <a:pt x="3072" y="1348"/>
                    <a:pt x="3072" y="1348"/>
                    <a:pt x="3072" y="1348"/>
                  </a:cubicBezTo>
                  <a:cubicBezTo>
                    <a:pt x="3119" y="1129"/>
                    <a:pt x="3119" y="1129"/>
                    <a:pt x="3119" y="1129"/>
                  </a:cubicBezTo>
                  <a:cubicBezTo>
                    <a:pt x="3119" y="1129"/>
                    <a:pt x="3119" y="1129"/>
                    <a:pt x="3119" y="1129"/>
                  </a:cubicBezTo>
                  <a:close/>
                  <a:moveTo>
                    <a:pt x="3202" y="1283"/>
                  </a:moveTo>
                  <a:cubicBezTo>
                    <a:pt x="3200" y="1293"/>
                    <a:pt x="3193" y="1324"/>
                    <a:pt x="3225" y="1324"/>
                  </a:cubicBezTo>
                  <a:cubicBezTo>
                    <a:pt x="3236" y="1324"/>
                    <a:pt x="3248" y="1319"/>
                    <a:pt x="3256" y="1303"/>
                  </a:cubicBezTo>
                  <a:cubicBezTo>
                    <a:pt x="3297" y="1303"/>
                    <a:pt x="3297" y="1303"/>
                    <a:pt x="3297" y="1303"/>
                  </a:cubicBezTo>
                  <a:cubicBezTo>
                    <a:pt x="3295" y="1310"/>
                    <a:pt x="3291" y="1323"/>
                    <a:pt x="3275" y="1336"/>
                  </a:cubicBezTo>
                  <a:cubicBezTo>
                    <a:pt x="3261" y="1348"/>
                    <a:pt x="3240" y="1354"/>
                    <a:pt x="3218" y="1354"/>
                  </a:cubicBezTo>
                  <a:cubicBezTo>
                    <a:pt x="3205" y="1354"/>
                    <a:pt x="3180" y="1351"/>
                    <a:pt x="3168" y="1335"/>
                  </a:cubicBezTo>
                  <a:cubicBezTo>
                    <a:pt x="3157" y="1320"/>
                    <a:pt x="3155" y="1299"/>
                    <a:pt x="3161" y="1275"/>
                  </a:cubicBezTo>
                  <a:cubicBezTo>
                    <a:pt x="3166" y="1250"/>
                    <a:pt x="3178" y="1220"/>
                    <a:pt x="3208" y="1202"/>
                  </a:cubicBezTo>
                  <a:cubicBezTo>
                    <a:pt x="3222" y="1194"/>
                    <a:pt x="3237" y="1190"/>
                    <a:pt x="3254" y="1190"/>
                  </a:cubicBezTo>
                  <a:cubicBezTo>
                    <a:pt x="3276" y="1190"/>
                    <a:pt x="3300" y="1198"/>
                    <a:pt x="3308" y="1227"/>
                  </a:cubicBezTo>
                  <a:cubicBezTo>
                    <a:pt x="3314" y="1248"/>
                    <a:pt x="3309" y="1270"/>
                    <a:pt x="3305" y="1283"/>
                  </a:cubicBezTo>
                  <a:cubicBezTo>
                    <a:pt x="3202" y="1283"/>
                    <a:pt x="3202" y="1283"/>
                    <a:pt x="3202" y="1283"/>
                  </a:cubicBezTo>
                  <a:cubicBezTo>
                    <a:pt x="3202" y="1283"/>
                    <a:pt x="3202" y="1283"/>
                    <a:pt x="3202" y="1283"/>
                  </a:cubicBezTo>
                  <a:close/>
                  <a:moveTo>
                    <a:pt x="3265" y="1254"/>
                  </a:moveTo>
                  <a:cubicBezTo>
                    <a:pt x="3267" y="1248"/>
                    <a:pt x="3272" y="1220"/>
                    <a:pt x="3246" y="1220"/>
                  </a:cubicBezTo>
                  <a:cubicBezTo>
                    <a:pt x="3226" y="1220"/>
                    <a:pt x="3214" y="1236"/>
                    <a:pt x="3210" y="1254"/>
                  </a:cubicBezTo>
                  <a:cubicBezTo>
                    <a:pt x="3265" y="1254"/>
                    <a:pt x="3265" y="1254"/>
                    <a:pt x="3265" y="1254"/>
                  </a:cubicBezTo>
                  <a:cubicBezTo>
                    <a:pt x="3265" y="1254"/>
                    <a:pt x="3265" y="1254"/>
                    <a:pt x="3265" y="1254"/>
                  </a:cubicBezTo>
                  <a:close/>
                  <a:moveTo>
                    <a:pt x="3383" y="1195"/>
                  </a:moveTo>
                  <a:cubicBezTo>
                    <a:pt x="3401" y="1245"/>
                    <a:pt x="3401" y="1245"/>
                    <a:pt x="3401" y="1245"/>
                  </a:cubicBezTo>
                  <a:cubicBezTo>
                    <a:pt x="3442" y="1195"/>
                    <a:pt x="3442" y="1195"/>
                    <a:pt x="3442" y="1195"/>
                  </a:cubicBezTo>
                  <a:cubicBezTo>
                    <a:pt x="3488" y="1195"/>
                    <a:pt x="3488" y="1195"/>
                    <a:pt x="3488" y="1195"/>
                  </a:cubicBezTo>
                  <a:cubicBezTo>
                    <a:pt x="3423" y="1269"/>
                    <a:pt x="3423" y="1269"/>
                    <a:pt x="3423" y="1269"/>
                  </a:cubicBezTo>
                  <a:cubicBezTo>
                    <a:pt x="3457" y="1348"/>
                    <a:pt x="3457" y="1348"/>
                    <a:pt x="3457" y="1348"/>
                  </a:cubicBezTo>
                  <a:cubicBezTo>
                    <a:pt x="3404" y="1348"/>
                    <a:pt x="3404" y="1348"/>
                    <a:pt x="3404" y="1348"/>
                  </a:cubicBezTo>
                  <a:cubicBezTo>
                    <a:pt x="3385" y="1292"/>
                    <a:pt x="3385" y="1292"/>
                    <a:pt x="3385" y="1292"/>
                  </a:cubicBezTo>
                  <a:cubicBezTo>
                    <a:pt x="3342" y="1348"/>
                    <a:pt x="3342" y="1348"/>
                    <a:pt x="3342" y="1348"/>
                  </a:cubicBezTo>
                  <a:cubicBezTo>
                    <a:pt x="3295" y="1348"/>
                    <a:pt x="3295" y="1348"/>
                    <a:pt x="3295" y="1348"/>
                  </a:cubicBezTo>
                  <a:cubicBezTo>
                    <a:pt x="3364" y="1266"/>
                    <a:pt x="3364" y="1266"/>
                    <a:pt x="3364" y="1266"/>
                  </a:cubicBezTo>
                  <a:cubicBezTo>
                    <a:pt x="3329" y="1195"/>
                    <a:pt x="3329" y="1195"/>
                    <a:pt x="3329" y="1195"/>
                  </a:cubicBezTo>
                  <a:cubicBezTo>
                    <a:pt x="3383" y="1195"/>
                    <a:pt x="3383" y="1195"/>
                    <a:pt x="3383" y="1195"/>
                  </a:cubicBezTo>
                  <a:cubicBezTo>
                    <a:pt x="3383" y="1195"/>
                    <a:pt x="3383" y="1195"/>
                    <a:pt x="3383" y="1195"/>
                  </a:cubicBezTo>
                  <a:close/>
                  <a:moveTo>
                    <a:pt x="3509" y="1194"/>
                  </a:moveTo>
                  <a:cubicBezTo>
                    <a:pt x="3554" y="1194"/>
                    <a:pt x="3554" y="1194"/>
                    <a:pt x="3554" y="1194"/>
                  </a:cubicBezTo>
                  <a:cubicBezTo>
                    <a:pt x="3521" y="1348"/>
                    <a:pt x="3521" y="1348"/>
                    <a:pt x="3521" y="1348"/>
                  </a:cubicBezTo>
                  <a:cubicBezTo>
                    <a:pt x="3476" y="1348"/>
                    <a:pt x="3476" y="1348"/>
                    <a:pt x="3476" y="1348"/>
                  </a:cubicBezTo>
                  <a:cubicBezTo>
                    <a:pt x="3509" y="1194"/>
                    <a:pt x="3509" y="1194"/>
                    <a:pt x="3509" y="1194"/>
                  </a:cubicBezTo>
                  <a:cubicBezTo>
                    <a:pt x="3509" y="1194"/>
                    <a:pt x="3509" y="1194"/>
                    <a:pt x="3509" y="1194"/>
                  </a:cubicBezTo>
                  <a:close/>
                  <a:moveTo>
                    <a:pt x="3521" y="1129"/>
                  </a:moveTo>
                  <a:cubicBezTo>
                    <a:pt x="3569" y="1129"/>
                    <a:pt x="3569" y="1129"/>
                    <a:pt x="3569" y="1129"/>
                  </a:cubicBezTo>
                  <a:cubicBezTo>
                    <a:pt x="3561" y="1168"/>
                    <a:pt x="3561" y="1168"/>
                    <a:pt x="3561" y="1168"/>
                  </a:cubicBezTo>
                  <a:cubicBezTo>
                    <a:pt x="3513" y="1168"/>
                    <a:pt x="3513" y="1168"/>
                    <a:pt x="3513" y="1168"/>
                  </a:cubicBezTo>
                  <a:cubicBezTo>
                    <a:pt x="3521" y="1129"/>
                    <a:pt x="3521" y="1129"/>
                    <a:pt x="3521" y="1129"/>
                  </a:cubicBezTo>
                  <a:cubicBezTo>
                    <a:pt x="3521" y="1129"/>
                    <a:pt x="3521" y="1129"/>
                    <a:pt x="3521" y="1129"/>
                  </a:cubicBezTo>
                  <a:close/>
                  <a:moveTo>
                    <a:pt x="3649" y="1346"/>
                  </a:moveTo>
                  <a:cubicBezTo>
                    <a:pt x="3634" y="1350"/>
                    <a:pt x="3621" y="1351"/>
                    <a:pt x="3614" y="1351"/>
                  </a:cubicBezTo>
                  <a:cubicBezTo>
                    <a:pt x="3568" y="1351"/>
                    <a:pt x="3575" y="1322"/>
                    <a:pt x="3577" y="1310"/>
                  </a:cubicBezTo>
                  <a:cubicBezTo>
                    <a:pt x="3595" y="1225"/>
                    <a:pt x="3595" y="1225"/>
                    <a:pt x="3595" y="1225"/>
                  </a:cubicBezTo>
                  <a:cubicBezTo>
                    <a:pt x="3565" y="1225"/>
                    <a:pt x="3565" y="1225"/>
                    <a:pt x="3565" y="1225"/>
                  </a:cubicBezTo>
                  <a:cubicBezTo>
                    <a:pt x="3572" y="1196"/>
                    <a:pt x="3572" y="1196"/>
                    <a:pt x="3572" y="1196"/>
                  </a:cubicBezTo>
                  <a:cubicBezTo>
                    <a:pt x="3601" y="1196"/>
                    <a:pt x="3601" y="1196"/>
                    <a:pt x="3601" y="1196"/>
                  </a:cubicBezTo>
                  <a:cubicBezTo>
                    <a:pt x="3608" y="1166"/>
                    <a:pt x="3608" y="1166"/>
                    <a:pt x="3608" y="1166"/>
                  </a:cubicBezTo>
                  <a:cubicBezTo>
                    <a:pt x="3656" y="1149"/>
                    <a:pt x="3656" y="1149"/>
                    <a:pt x="3656" y="1149"/>
                  </a:cubicBezTo>
                  <a:cubicBezTo>
                    <a:pt x="3646" y="1196"/>
                    <a:pt x="3646" y="1196"/>
                    <a:pt x="3646" y="1196"/>
                  </a:cubicBezTo>
                  <a:cubicBezTo>
                    <a:pt x="3682" y="1196"/>
                    <a:pt x="3682" y="1196"/>
                    <a:pt x="3682" y="1196"/>
                  </a:cubicBezTo>
                  <a:cubicBezTo>
                    <a:pt x="3676" y="1225"/>
                    <a:pt x="3676" y="1225"/>
                    <a:pt x="3676" y="1225"/>
                  </a:cubicBezTo>
                  <a:cubicBezTo>
                    <a:pt x="3640" y="1225"/>
                    <a:pt x="3640" y="1225"/>
                    <a:pt x="3640" y="1225"/>
                  </a:cubicBezTo>
                  <a:cubicBezTo>
                    <a:pt x="3625" y="1295"/>
                    <a:pt x="3625" y="1295"/>
                    <a:pt x="3625" y="1295"/>
                  </a:cubicBezTo>
                  <a:cubicBezTo>
                    <a:pt x="3622" y="1309"/>
                    <a:pt x="3620" y="1317"/>
                    <a:pt x="3640" y="1317"/>
                  </a:cubicBezTo>
                  <a:cubicBezTo>
                    <a:pt x="3647" y="1317"/>
                    <a:pt x="3650" y="1317"/>
                    <a:pt x="3656" y="1317"/>
                  </a:cubicBezTo>
                  <a:cubicBezTo>
                    <a:pt x="3649" y="1346"/>
                    <a:pt x="3649" y="1346"/>
                    <a:pt x="3649" y="1346"/>
                  </a:cubicBezTo>
                  <a:cubicBezTo>
                    <a:pt x="3649" y="1346"/>
                    <a:pt x="3649" y="1346"/>
                    <a:pt x="3649" y="1346"/>
                  </a:cubicBezTo>
                  <a:close/>
                  <a:moveTo>
                    <a:pt x="3741" y="1195"/>
                  </a:moveTo>
                  <a:cubicBezTo>
                    <a:pt x="3752" y="1301"/>
                    <a:pt x="3752" y="1301"/>
                    <a:pt x="3752" y="1301"/>
                  </a:cubicBezTo>
                  <a:cubicBezTo>
                    <a:pt x="3809" y="1195"/>
                    <a:pt x="3809" y="1195"/>
                    <a:pt x="3809" y="1195"/>
                  </a:cubicBezTo>
                  <a:cubicBezTo>
                    <a:pt x="3854" y="1195"/>
                    <a:pt x="3854" y="1195"/>
                    <a:pt x="3854" y="1195"/>
                  </a:cubicBezTo>
                  <a:cubicBezTo>
                    <a:pt x="3764" y="1345"/>
                    <a:pt x="3764" y="1345"/>
                    <a:pt x="3764" y="1345"/>
                  </a:cubicBezTo>
                  <a:cubicBezTo>
                    <a:pt x="3732" y="1406"/>
                    <a:pt x="3732" y="1406"/>
                    <a:pt x="3732" y="1406"/>
                  </a:cubicBezTo>
                  <a:cubicBezTo>
                    <a:pt x="3687" y="1406"/>
                    <a:pt x="3687" y="1406"/>
                    <a:pt x="3687" y="1406"/>
                  </a:cubicBezTo>
                  <a:cubicBezTo>
                    <a:pt x="3719" y="1348"/>
                    <a:pt x="3719" y="1348"/>
                    <a:pt x="3719" y="1348"/>
                  </a:cubicBezTo>
                  <a:cubicBezTo>
                    <a:pt x="3693" y="1195"/>
                    <a:pt x="3693" y="1195"/>
                    <a:pt x="3693" y="1195"/>
                  </a:cubicBezTo>
                  <a:cubicBezTo>
                    <a:pt x="3741" y="1195"/>
                    <a:pt x="3741" y="1195"/>
                    <a:pt x="3741" y="1195"/>
                  </a:cubicBezTo>
                  <a:cubicBezTo>
                    <a:pt x="3741" y="1195"/>
                    <a:pt x="3741" y="1195"/>
                    <a:pt x="3741" y="1195"/>
                  </a:cubicBezTo>
                  <a:close/>
                  <a:moveTo>
                    <a:pt x="3933" y="1145"/>
                  </a:moveTo>
                  <a:cubicBezTo>
                    <a:pt x="3899" y="1145"/>
                    <a:pt x="3899" y="1145"/>
                    <a:pt x="3899" y="1145"/>
                  </a:cubicBezTo>
                  <a:cubicBezTo>
                    <a:pt x="3902" y="1129"/>
                    <a:pt x="3902" y="1129"/>
                    <a:pt x="3902" y="1129"/>
                  </a:cubicBezTo>
                  <a:cubicBezTo>
                    <a:pt x="3990" y="1129"/>
                    <a:pt x="3990" y="1129"/>
                    <a:pt x="3990" y="1129"/>
                  </a:cubicBezTo>
                  <a:cubicBezTo>
                    <a:pt x="3987" y="1145"/>
                    <a:pt x="3987" y="1145"/>
                    <a:pt x="3987" y="1145"/>
                  </a:cubicBezTo>
                  <a:cubicBezTo>
                    <a:pt x="3953" y="1145"/>
                    <a:pt x="3953" y="1145"/>
                    <a:pt x="3953" y="1145"/>
                  </a:cubicBezTo>
                  <a:cubicBezTo>
                    <a:pt x="3936" y="1225"/>
                    <a:pt x="3936" y="1225"/>
                    <a:pt x="3936" y="1225"/>
                  </a:cubicBezTo>
                  <a:cubicBezTo>
                    <a:pt x="3916" y="1225"/>
                    <a:pt x="3916" y="1225"/>
                    <a:pt x="3916" y="1225"/>
                  </a:cubicBezTo>
                  <a:cubicBezTo>
                    <a:pt x="3933" y="1145"/>
                    <a:pt x="3933" y="1145"/>
                    <a:pt x="3933" y="1145"/>
                  </a:cubicBezTo>
                  <a:cubicBezTo>
                    <a:pt x="3933" y="1145"/>
                    <a:pt x="3933" y="1145"/>
                    <a:pt x="3933" y="1145"/>
                  </a:cubicBezTo>
                  <a:close/>
                  <a:moveTo>
                    <a:pt x="3999" y="1129"/>
                  </a:moveTo>
                  <a:cubicBezTo>
                    <a:pt x="4031" y="1129"/>
                    <a:pt x="4031" y="1129"/>
                    <a:pt x="4031" y="1129"/>
                  </a:cubicBezTo>
                  <a:cubicBezTo>
                    <a:pt x="4036" y="1200"/>
                    <a:pt x="4036" y="1200"/>
                    <a:pt x="4036" y="1200"/>
                  </a:cubicBezTo>
                  <a:cubicBezTo>
                    <a:pt x="4072" y="1129"/>
                    <a:pt x="4072" y="1129"/>
                    <a:pt x="4072" y="1129"/>
                  </a:cubicBezTo>
                  <a:cubicBezTo>
                    <a:pt x="4103" y="1129"/>
                    <a:pt x="4103" y="1129"/>
                    <a:pt x="4103" y="1129"/>
                  </a:cubicBezTo>
                  <a:cubicBezTo>
                    <a:pt x="4083" y="1225"/>
                    <a:pt x="4083" y="1225"/>
                    <a:pt x="4083" y="1225"/>
                  </a:cubicBezTo>
                  <a:cubicBezTo>
                    <a:pt x="4063" y="1225"/>
                    <a:pt x="4063" y="1225"/>
                    <a:pt x="4063" y="1225"/>
                  </a:cubicBezTo>
                  <a:cubicBezTo>
                    <a:pt x="4080" y="1143"/>
                    <a:pt x="4080" y="1143"/>
                    <a:pt x="4080" y="1143"/>
                  </a:cubicBezTo>
                  <a:cubicBezTo>
                    <a:pt x="4038" y="1225"/>
                    <a:pt x="4038" y="1225"/>
                    <a:pt x="4038" y="1225"/>
                  </a:cubicBezTo>
                  <a:cubicBezTo>
                    <a:pt x="4021" y="1225"/>
                    <a:pt x="4021" y="1225"/>
                    <a:pt x="4021" y="1225"/>
                  </a:cubicBezTo>
                  <a:cubicBezTo>
                    <a:pt x="4014" y="1143"/>
                    <a:pt x="4014" y="1143"/>
                    <a:pt x="4014" y="1143"/>
                  </a:cubicBezTo>
                  <a:cubicBezTo>
                    <a:pt x="3997" y="1225"/>
                    <a:pt x="3997" y="1225"/>
                    <a:pt x="3997" y="1225"/>
                  </a:cubicBezTo>
                  <a:cubicBezTo>
                    <a:pt x="3978" y="1225"/>
                    <a:pt x="3978" y="1225"/>
                    <a:pt x="3978" y="1225"/>
                  </a:cubicBezTo>
                  <a:cubicBezTo>
                    <a:pt x="3999" y="1129"/>
                    <a:pt x="3999" y="1129"/>
                    <a:pt x="3999" y="1129"/>
                  </a:cubicBezTo>
                  <a:cubicBezTo>
                    <a:pt x="3999" y="1129"/>
                    <a:pt x="3999" y="1129"/>
                    <a:pt x="3999" y="112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7" name="Freeform 9"/>
            <p:cNvSpPr>
              <a:spLocks noEditPoints="1"/>
            </p:cNvSpPr>
            <p:nvPr/>
          </p:nvSpPr>
          <p:spPr bwMode="gray">
            <a:xfrm>
              <a:off x="68" y="0"/>
              <a:ext cx="1723" cy="964"/>
            </a:xfrm>
            <a:custGeom>
              <a:avLst/>
              <a:gdLst>
                <a:gd name="T0" fmla="*/ 231 w 2268"/>
                <a:gd name="T1" fmla="*/ 327 h 1269"/>
                <a:gd name="T2" fmla="*/ 0 w 2268"/>
                <a:gd name="T3" fmla="*/ 327 h 1269"/>
                <a:gd name="T4" fmla="*/ 0 w 2268"/>
                <a:gd name="T5" fmla="*/ 0 h 1269"/>
                <a:gd name="T6" fmla="*/ 231 w 2268"/>
                <a:gd name="T7" fmla="*/ 0 h 1269"/>
                <a:gd name="T8" fmla="*/ 231 w 2268"/>
                <a:gd name="T9" fmla="*/ 327 h 1269"/>
                <a:gd name="T10" fmla="*/ 2268 w 2268"/>
                <a:gd name="T11" fmla="*/ 0 h 1269"/>
                <a:gd name="T12" fmla="*/ 2036 w 2268"/>
                <a:gd name="T13" fmla="*/ 0 h 1269"/>
                <a:gd name="T14" fmla="*/ 2036 w 2268"/>
                <a:gd name="T15" fmla="*/ 327 h 1269"/>
                <a:gd name="T16" fmla="*/ 2268 w 2268"/>
                <a:gd name="T17" fmla="*/ 327 h 1269"/>
                <a:gd name="T18" fmla="*/ 2268 w 2268"/>
                <a:gd name="T19" fmla="*/ 0 h 1269"/>
                <a:gd name="T20" fmla="*/ 231 w 2268"/>
                <a:gd name="T21" fmla="*/ 942 h 1269"/>
                <a:gd name="T22" fmla="*/ 0 w 2268"/>
                <a:gd name="T23" fmla="*/ 942 h 1269"/>
                <a:gd name="T24" fmla="*/ 0 w 2268"/>
                <a:gd name="T25" fmla="*/ 1269 h 1269"/>
                <a:gd name="T26" fmla="*/ 231 w 2268"/>
                <a:gd name="T27" fmla="*/ 1269 h 1269"/>
                <a:gd name="T28" fmla="*/ 231 w 2268"/>
                <a:gd name="T29" fmla="*/ 942 h 1269"/>
                <a:gd name="T30" fmla="*/ 2268 w 2268"/>
                <a:gd name="T31" fmla="*/ 942 h 1269"/>
                <a:gd name="T32" fmla="*/ 2036 w 2268"/>
                <a:gd name="T33" fmla="*/ 942 h 1269"/>
                <a:gd name="T34" fmla="*/ 2036 w 2268"/>
                <a:gd name="T35" fmla="*/ 1269 h 1269"/>
                <a:gd name="T36" fmla="*/ 2268 w 2268"/>
                <a:gd name="T37" fmla="*/ 1269 h 1269"/>
                <a:gd name="T38" fmla="*/ 2268 w 2268"/>
                <a:gd name="T39" fmla="*/ 942 h 12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68"/>
                <a:gd name="T61" fmla="*/ 0 h 1269"/>
                <a:gd name="T62" fmla="*/ 2268 w 2268"/>
                <a:gd name="T63" fmla="*/ 1269 h 12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68" h="1269">
                  <a:moveTo>
                    <a:pt x="231" y="327"/>
                  </a:moveTo>
                  <a:lnTo>
                    <a:pt x="0" y="327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27"/>
                  </a:lnTo>
                  <a:close/>
                  <a:moveTo>
                    <a:pt x="2268" y="0"/>
                  </a:moveTo>
                  <a:lnTo>
                    <a:pt x="2036" y="0"/>
                  </a:lnTo>
                  <a:lnTo>
                    <a:pt x="2036" y="327"/>
                  </a:lnTo>
                  <a:lnTo>
                    <a:pt x="2268" y="327"/>
                  </a:lnTo>
                  <a:lnTo>
                    <a:pt x="2268" y="0"/>
                  </a:lnTo>
                  <a:close/>
                  <a:moveTo>
                    <a:pt x="231" y="942"/>
                  </a:moveTo>
                  <a:lnTo>
                    <a:pt x="0" y="942"/>
                  </a:lnTo>
                  <a:lnTo>
                    <a:pt x="0" y="1269"/>
                  </a:lnTo>
                  <a:lnTo>
                    <a:pt x="231" y="1269"/>
                  </a:lnTo>
                  <a:lnTo>
                    <a:pt x="231" y="942"/>
                  </a:lnTo>
                  <a:close/>
                  <a:moveTo>
                    <a:pt x="2268" y="942"/>
                  </a:moveTo>
                  <a:lnTo>
                    <a:pt x="2036" y="942"/>
                  </a:lnTo>
                  <a:lnTo>
                    <a:pt x="2036" y="1269"/>
                  </a:lnTo>
                  <a:lnTo>
                    <a:pt x="2268" y="1269"/>
                  </a:lnTo>
                  <a:lnTo>
                    <a:pt x="2268" y="94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5" name="Title 9"/>
          <p:cNvSpPr>
            <a:spLocks noGrp="1"/>
          </p:cNvSpPr>
          <p:nvPr>
            <p:ph type="title"/>
          </p:nvPr>
        </p:nvSpPr>
        <p:spPr bwMode="gray">
          <a:xfrm>
            <a:off x="776538" y="1844824"/>
            <a:ext cx="3316689" cy="1943892"/>
          </a:xfrm>
          <a:noFill/>
          <a:ln w="9525">
            <a:noFill/>
            <a:miter lim="800000"/>
            <a:headEnd/>
            <a:tailEnd/>
          </a:ln>
        </p:spPr>
        <p:txBody>
          <a:bodyPr anchor="t">
            <a:noAutofit/>
          </a:bodyPr>
          <a:lstStyle>
            <a:lvl1pPr algn="l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dirty="0">
                <a:solidFill>
                  <a:schemeClr val="bg1"/>
                </a:solidFill>
                <a:latin typeface="+mj-lt"/>
              </a:defRPr>
            </a:lvl2pPr>
            <a:lvl3pPr>
              <a:defRPr lang="en-GB" sz="3000" b="1" dirty="0">
                <a:solidFill>
                  <a:schemeClr val="bg1"/>
                </a:solidFill>
                <a:latin typeface="+mj-lt"/>
              </a:defRPr>
            </a:lvl3pPr>
            <a:lvl4pPr>
              <a:defRPr lang="en-GB" sz="3000" b="1" dirty="0">
                <a:solidFill>
                  <a:schemeClr val="bg1"/>
                </a:solidFill>
                <a:latin typeface="+mj-lt"/>
              </a:defRPr>
            </a:lvl4pPr>
            <a:lvl5pPr>
              <a:defRPr lang="en-GB" sz="3000" b="1" dirty="0">
                <a:solidFill>
                  <a:schemeClr val="bg1"/>
                </a:solidFill>
                <a:latin typeface="+mj-lt"/>
              </a:defRPr>
            </a:lvl5pPr>
            <a:lvl6pPr>
              <a:defRPr lang="en-GB" sz="3000" b="1" dirty="0">
                <a:solidFill>
                  <a:schemeClr val="bg1"/>
                </a:solidFill>
                <a:latin typeface="+mj-lt"/>
              </a:defRPr>
            </a:lvl6pPr>
            <a:lvl7pPr>
              <a:defRPr lang="en-GB" sz="3000" b="1" dirty="0">
                <a:solidFill>
                  <a:schemeClr val="bg1"/>
                </a:solidFill>
                <a:latin typeface="+mj-lt"/>
              </a:defRPr>
            </a:lvl7pPr>
            <a:lvl8pPr>
              <a:defRPr lang="en-GB" sz="3000" b="1" dirty="0">
                <a:solidFill>
                  <a:schemeClr val="bg1"/>
                </a:solidFill>
                <a:latin typeface="+mj-lt"/>
              </a:defRPr>
            </a:lvl8pPr>
            <a:lvl9pPr>
              <a:defRPr sz="3000">
                <a:solidFill>
                  <a:schemeClr val="bg1"/>
                </a:solidFill>
              </a:defRPr>
            </a:lvl9pPr>
          </a:lstStyle>
          <a:p>
            <a:pPr lvl="0"/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10"/>
          </p:nvPr>
        </p:nvSpPr>
        <p:spPr bwMode="gray">
          <a:xfrm>
            <a:off x="776536" y="4005064"/>
            <a:ext cx="295232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noAutofit/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defRPr lang="en-US" sz="12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 userDrawn="1"/>
        </p:nvGrpSpPr>
        <p:grpSpPr bwMode="auto">
          <a:xfrm>
            <a:off x="-11113" y="0"/>
            <a:ext cx="9917113" cy="6858000"/>
            <a:chOff x="-10601325" y="-457200"/>
            <a:chExt cx="9917112" cy="6858001"/>
          </a:xfrm>
        </p:grpSpPr>
        <p:sp>
          <p:nvSpPr>
            <p:cNvPr id="5" name="Freeform 12"/>
            <p:cNvSpPr>
              <a:spLocks/>
            </p:cNvSpPr>
            <p:nvPr userDrawn="1"/>
          </p:nvSpPr>
          <p:spPr bwMode="gray">
            <a:xfrm>
              <a:off x="-10601325" y="-457200"/>
              <a:ext cx="5397500" cy="32369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39"/>
                </a:cxn>
                <a:cxn ang="0">
                  <a:pos x="2796" y="2039"/>
                </a:cxn>
                <a:cxn ang="0">
                  <a:pos x="3400" y="0"/>
                </a:cxn>
                <a:cxn ang="0">
                  <a:pos x="0" y="0"/>
                </a:cxn>
              </a:cxnLst>
              <a:rect l="0" t="0" r="r" b="b"/>
              <a:pathLst>
                <a:path w="3400" h="2039">
                  <a:moveTo>
                    <a:pt x="0" y="0"/>
                  </a:moveTo>
                  <a:lnTo>
                    <a:pt x="0" y="2039"/>
                  </a:lnTo>
                  <a:lnTo>
                    <a:pt x="2796" y="2039"/>
                  </a:lnTo>
                  <a:lnTo>
                    <a:pt x="340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6" name="Freeform 10"/>
            <p:cNvSpPr>
              <a:spLocks/>
            </p:cNvSpPr>
            <p:nvPr userDrawn="1"/>
          </p:nvSpPr>
          <p:spPr bwMode="gray">
            <a:xfrm>
              <a:off x="-8240712" y="1362075"/>
              <a:ext cx="7556499" cy="5038726"/>
            </a:xfrm>
            <a:custGeom>
              <a:avLst/>
              <a:gdLst/>
              <a:ahLst/>
              <a:cxnLst>
                <a:cxn ang="0">
                  <a:pos x="940" y="0"/>
                </a:cxn>
                <a:cxn ang="0">
                  <a:pos x="0" y="3174"/>
                </a:cxn>
                <a:cxn ang="0">
                  <a:pos x="4760" y="3174"/>
                </a:cxn>
                <a:cxn ang="0">
                  <a:pos x="4760" y="0"/>
                </a:cxn>
                <a:cxn ang="0">
                  <a:pos x="940" y="0"/>
                </a:cxn>
              </a:cxnLst>
              <a:rect l="0" t="0" r="r" b="b"/>
              <a:pathLst>
                <a:path w="4760" h="3174">
                  <a:moveTo>
                    <a:pt x="940" y="0"/>
                  </a:moveTo>
                  <a:lnTo>
                    <a:pt x="0" y="3174"/>
                  </a:lnTo>
                  <a:lnTo>
                    <a:pt x="4760" y="3174"/>
                  </a:lnTo>
                  <a:lnTo>
                    <a:pt x="4760" y="0"/>
                  </a:lnTo>
                  <a:lnTo>
                    <a:pt x="94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7" name="Freeform 14"/>
            <p:cNvSpPr>
              <a:spLocks/>
            </p:cNvSpPr>
            <p:nvPr userDrawn="1"/>
          </p:nvSpPr>
          <p:spPr bwMode="gray">
            <a:xfrm>
              <a:off x="-7169149" y="1362075"/>
              <a:ext cx="1425575" cy="1417638"/>
            </a:xfrm>
            <a:custGeom>
              <a:avLst/>
              <a:gdLst/>
              <a:ahLst/>
              <a:cxnLst>
                <a:cxn ang="0">
                  <a:pos x="898" y="0"/>
                </a:cxn>
                <a:cxn ang="0">
                  <a:pos x="265" y="0"/>
                </a:cxn>
                <a:cxn ang="0">
                  <a:pos x="0" y="893"/>
                </a:cxn>
                <a:cxn ang="0">
                  <a:pos x="633" y="893"/>
                </a:cxn>
                <a:cxn ang="0">
                  <a:pos x="898" y="0"/>
                </a:cxn>
              </a:cxnLst>
              <a:rect l="0" t="0" r="r" b="b"/>
              <a:pathLst>
                <a:path w="898" h="893">
                  <a:moveTo>
                    <a:pt x="898" y="0"/>
                  </a:moveTo>
                  <a:lnTo>
                    <a:pt x="265" y="0"/>
                  </a:lnTo>
                  <a:lnTo>
                    <a:pt x="0" y="893"/>
                  </a:lnTo>
                  <a:lnTo>
                    <a:pt x="633" y="893"/>
                  </a:lnTo>
                  <a:lnTo>
                    <a:pt x="898" y="0"/>
                  </a:lnTo>
                  <a:close/>
                </a:path>
              </a:pathLst>
            </a:custGeom>
            <a:solidFill>
              <a:srgbClr val="00257A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8" name="Group 19"/>
          <p:cNvGrpSpPr>
            <a:grpSpLocks/>
          </p:cNvGrpSpPr>
          <p:nvPr userDrawn="1"/>
        </p:nvGrpSpPr>
        <p:grpSpPr bwMode="auto">
          <a:xfrm>
            <a:off x="128588" y="0"/>
            <a:ext cx="2735262" cy="1530350"/>
            <a:chOff x="68" y="0"/>
            <a:chExt cx="1723" cy="964"/>
          </a:xfrm>
        </p:grpSpPr>
        <p:sp>
          <p:nvSpPr>
            <p:cNvPr id="9" name="Freeform 8"/>
            <p:cNvSpPr>
              <a:spLocks noEditPoints="1"/>
            </p:cNvSpPr>
            <p:nvPr userDrawn="1"/>
          </p:nvSpPr>
          <p:spPr bwMode="gray">
            <a:xfrm>
              <a:off x="199" y="248"/>
              <a:ext cx="1423" cy="489"/>
            </a:xfrm>
            <a:custGeom>
              <a:avLst/>
              <a:gdLst>
                <a:gd name="T0" fmla="*/ 1974 w 4103"/>
                <a:gd name="T1" fmla="*/ 485 h 1409"/>
                <a:gd name="T2" fmla="*/ 2267 w 4103"/>
                <a:gd name="T3" fmla="*/ 697 h 1409"/>
                <a:gd name="T4" fmla="*/ 1655 w 4103"/>
                <a:gd name="T5" fmla="*/ 656 h 1409"/>
                <a:gd name="T6" fmla="*/ 1718 w 4103"/>
                <a:gd name="T7" fmla="*/ 424 h 1409"/>
                <a:gd name="T8" fmla="*/ 970 w 4103"/>
                <a:gd name="T9" fmla="*/ 697 h 1409"/>
                <a:gd name="T10" fmla="*/ 1169 w 4103"/>
                <a:gd name="T11" fmla="*/ 416 h 1409"/>
                <a:gd name="T12" fmla="*/ 719 w 4103"/>
                <a:gd name="T13" fmla="*/ 631 h 1409"/>
                <a:gd name="T14" fmla="*/ 751 w 4103"/>
                <a:gd name="T15" fmla="*/ 630 h 1409"/>
                <a:gd name="T16" fmla="*/ 202 w 4103"/>
                <a:gd name="T17" fmla="*/ 618 h 1409"/>
                <a:gd name="T18" fmla="*/ 180 w 4103"/>
                <a:gd name="T19" fmla="*/ 697 h 1409"/>
                <a:gd name="T20" fmla="*/ 1187 w 4103"/>
                <a:gd name="T21" fmla="*/ 416 h 1409"/>
                <a:gd name="T22" fmla="*/ 115 w 4103"/>
                <a:gd name="T23" fmla="*/ 906 h 1409"/>
                <a:gd name="T24" fmla="*/ 661 w 4103"/>
                <a:gd name="T25" fmla="*/ 715 h 1409"/>
                <a:gd name="T26" fmla="*/ 1145 w 4103"/>
                <a:gd name="T27" fmla="*/ 715 h 1409"/>
                <a:gd name="T28" fmla="*/ 1697 w 4103"/>
                <a:gd name="T29" fmla="*/ 863 h 1409"/>
                <a:gd name="T30" fmla="*/ 203 w 4103"/>
                <a:gd name="T31" fmla="*/ 1286 h 1409"/>
                <a:gd name="T32" fmla="*/ 250 w 4103"/>
                <a:gd name="T33" fmla="*/ 1328 h 1409"/>
                <a:gd name="T34" fmla="*/ 556 w 4103"/>
                <a:gd name="T35" fmla="*/ 1196 h 1409"/>
                <a:gd name="T36" fmla="*/ 340 w 4103"/>
                <a:gd name="T37" fmla="*/ 1196 h 1409"/>
                <a:gd name="T38" fmla="*/ 408 w 4103"/>
                <a:gd name="T39" fmla="*/ 1225 h 1409"/>
                <a:gd name="T40" fmla="*/ 514 w 4103"/>
                <a:gd name="T41" fmla="*/ 1225 h 1409"/>
                <a:gd name="T42" fmla="*/ 631 w 4103"/>
                <a:gd name="T43" fmla="*/ 1168 h 1409"/>
                <a:gd name="T44" fmla="*/ 794 w 4103"/>
                <a:gd name="T45" fmla="*/ 1220 h 1409"/>
                <a:gd name="T46" fmla="*/ 672 w 4103"/>
                <a:gd name="T47" fmla="*/ 1348 h 1409"/>
                <a:gd name="T48" fmla="*/ 847 w 4103"/>
                <a:gd name="T49" fmla="*/ 1359 h 1409"/>
                <a:gd name="T50" fmla="*/ 943 w 4103"/>
                <a:gd name="T51" fmla="*/ 1196 h 1409"/>
                <a:gd name="T52" fmla="*/ 1129 w 4103"/>
                <a:gd name="T53" fmla="*/ 1351 h 1409"/>
                <a:gd name="T54" fmla="*/ 1198 w 4103"/>
                <a:gd name="T55" fmla="*/ 1196 h 1409"/>
                <a:gd name="T56" fmla="*/ 1280 w 4103"/>
                <a:gd name="T57" fmla="*/ 1129 h 1409"/>
                <a:gd name="T58" fmla="*/ 1253 w 4103"/>
                <a:gd name="T59" fmla="*/ 1254 h 1409"/>
                <a:gd name="T60" fmla="*/ 1489 w 4103"/>
                <a:gd name="T61" fmla="*/ 1194 h 1409"/>
                <a:gd name="T62" fmla="*/ 1546 w 4103"/>
                <a:gd name="T63" fmla="*/ 1353 h 1409"/>
                <a:gd name="T64" fmla="*/ 1714 w 4103"/>
                <a:gd name="T65" fmla="*/ 1286 h 1409"/>
                <a:gd name="T66" fmla="*/ 1761 w 4103"/>
                <a:gd name="T67" fmla="*/ 1328 h 1409"/>
                <a:gd name="T68" fmla="*/ 1976 w 4103"/>
                <a:gd name="T69" fmla="*/ 1346 h 1409"/>
                <a:gd name="T70" fmla="*/ 1842 w 4103"/>
                <a:gd name="T71" fmla="*/ 1270 h 1409"/>
                <a:gd name="T72" fmla="*/ 1887 w 4103"/>
                <a:gd name="T73" fmla="*/ 1270 h 1409"/>
                <a:gd name="T74" fmla="*/ 2110 w 4103"/>
                <a:gd name="T75" fmla="*/ 1348 h 1409"/>
                <a:gd name="T76" fmla="*/ 87 w 4103"/>
                <a:gd name="T77" fmla="*/ 1221 h 1409"/>
                <a:gd name="T78" fmla="*/ 5 w 4103"/>
                <a:gd name="T79" fmla="*/ 1271 h 1409"/>
                <a:gd name="T80" fmla="*/ 2343 w 4103"/>
                <a:gd name="T81" fmla="*/ 1322 h 1409"/>
                <a:gd name="T82" fmla="*/ 2378 w 4103"/>
                <a:gd name="T83" fmla="*/ 1249 h 1409"/>
                <a:gd name="T84" fmla="*/ 2528 w 4103"/>
                <a:gd name="T85" fmla="*/ 1221 h 1409"/>
                <a:gd name="T86" fmla="*/ 2832 w 4103"/>
                <a:gd name="T87" fmla="*/ 1192 h 1409"/>
                <a:gd name="T88" fmla="*/ 2709 w 4103"/>
                <a:gd name="T89" fmla="*/ 1348 h 1409"/>
                <a:gd name="T90" fmla="*/ 2963 w 4103"/>
                <a:gd name="T91" fmla="*/ 1216 h 1409"/>
                <a:gd name="T92" fmla="*/ 2966 w 4103"/>
                <a:gd name="T93" fmla="*/ 1195 h 1409"/>
                <a:gd name="T94" fmla="*/ 3072 w 4103"/>
                <a:gd name="T95" fmla="*/ 1348 h 1409"/>
                <a:gd name="T96" fmla="*/ 3168 w 4103"/>
                <a:gd name="T97" fmla="*/ 1335 h 1409"/>
                <a:gd name="T98" fmla="*/ 3246 w 4103"/>
                <a:gd name="T99" fmla="*/ 1220 h 1409"/>
                <a:gd name="T100" fmla="*/ 3457 w 4103"/>
                <a:gd name="T101" fmla="*/ 1348 h 1409"/>
                <a:gd name="T102" fmla="*/ 3509 w 4103"/>
                <a:gd name="T103" fmla="*/ 1194 h 1409"/>
                <a:gd name="T104" fmla="*/ 3513 w 4103"/>
                <a:gd name="T105" fmla="*/ 1168 h 1409"/>
                <a:gd name="T106" fmla="*/ 3601 w 4103"/>
                <a:gd name="T107" fmla="*/ 1196 h 1409"/>
                <a:gd name="T108" fmla="*/ 3656 w 4103"/>
                <a:gd name="T109" fmla="*/ 1317 h 1409"/>
                <a:gd name="T110" fmla="*/ 3687 w 4103"/>
                <a:gd name="T111" fmla="*/ 1406 h 1409"/>
                <a:gd name="T112" fmla="*/ 3987 w 4103"/>
                <a:gd name="T113" fmla="*/ 1145 h 1409"/>
                <a:gd name="T114" fmla="*/ 4072 w 4103"/>
                <a:gd name="T115" fmla="*/ 1129 h 1409"/>
                <a:gd name="T116" fmla="*/ 3978 w 4103"/>
                <a:gd name="T117" fmla="*/ 1225 h 14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103"/>
                <a:gd name="T178" fmla="*/ 0 h 1409"/>
                <a:gd name="T179" fmla="*/ 4103 w 4103"/>
                <a:gd name="T180" fmla="*/ 1409 h 14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103" h="1409">
                  <a:moveTo>
                    <a:pt x="2267" y="697"/>
                  </a:moveTo>
                  <a:cubicBezTo>
                    <a:pt x="2149" y="697"/>
                    <a:pt x="2149" y="697"/>
                    <a:pt x="2149" y="697"/>
                  </a:cubicBezTo>
                  <a:cubicBezTo>
                    <a:pt x="2168" y="619"/>
                    <a:pt x="2168" y="619"/>
                    <a:pt x="2168" y="619"/>
                  </a:cubicBezTo>
                  <a:cubicBezTo>
                    <a:pt x="1930" y="619"/>
                    <a:pt x="1930" y="619"/>
                    <a:pt x="1930" y="619"/>
                  </a:cubicBezTo>
                  <a:cubicBezTo>
                    <a:pt x="1911" y="697"/>
                    <a:pt x="1911" y="697"/>
                    <a:pt x="1911" y="697"/>
                  </a:cubicBezTo>
                  <a:cubicBezTo>
                    <a:pt x="1796" y="697"/>
                    <a:pt x="1796" y="697"/>
                    <a:pt x="1796" y="697"/>
                  </a:cubicBezTo>
                  <a:cubicBezTo>
                    <a:pt x="1796" y="681"/>
                    <a:pt x="1796" y="681"/>
                    <a:pt x="1796" y="681"/>
                  </a:cubicBezTo>
                  <a:cubicBezTo>
                    <a:pt x="1798" y="672"/>
                    <a:pt x="1799" y="663"/>
                    <a:pt x="1802" y="653"/>
                  </a:cubicBezTo>
                  <a:cubicBezTo>
                    <a:pt x="1823" y="569"/>
                    <a:pt x="1878" y="485"/>
                    <a:pt x="1974" y="485"/>
                  </a:cubicBezTo>
                  <a:cubicBezTo>
                    <a:pt x="2012" y="485"/>
                    <a:pt x="2050" y="499"/>
                    <a:pt x="2045" y="552"/>
                  </a:cubicBezTo>
                  <a:cubicBezTo>
                    <a:pt x="2186" y="552"/>
                    <a:pt x="2186" y="552"/>
                    <a:pt x="2186" y="552"/>
                  </a:cubicBezTo>
                  <a:cubicBezTo>
                    <a:pt x="2192" y="527"/>
                    <a:pt x="2201" y="486"/>
                    <a:pt x="2174" y="447"/>
                  </a:cubicBezTo>
                  <a:cubicBezTo>
                    <a:pt x="2145" y="406"/>
                    <a:pt x="2084" y="389"/>
                    <a:pt x="2005" y="389"/>
                  </a:cubicBezTo>
                  <a:cubicBezTo>
                    <a:pt x="1949" y="389"/>
                    <a:pt x="1867" y="398"/>
                    <a:pt x="1796" y="444"/>
                  </a:cubicBezTo>
                  <a:cubicBezTo>
                    <a:pt x="1796" y="18"/>
                    <a:pt x="1796" y="18"/>
                    <a:pt x="1796" y="18"/>
                  </a:cubicBezTo>
                  <a:cubicBezTo>
                    <a:pt x="2267" y="18"/>
                    <a:pt x="2267" y="18"/>
                    <a:pt x="2267" y="18"/>
                  </a:cubicBezTo>
                  <a:cubicBezTo>
                    <a:pt x="2267" y="697"/>
                    <a:pt x="2267" y="697"/>
                    <a:pt x="2267" y="697"/>
                  </a:cubicBezTo>
                  <a:cubicBezTo>
                    <a:pt x="2267" y="697"/>
                    <a:pt x="2267" y="697"/>
                    <a:pt x="2267" y="697"/>
                  </a:cubicBezTo>
                  <a:close/>
                  <a:moveTo>
                    <a:pt x="1989" y="812"/>
                  </a:moveTo>
                  <a:cubicBezTo>
                    <a:pt x="1962" y="817"/>
                    <a:pt x="1936" y="820"/>
                    <a:pt x="1910" y="820"/>
                  </a:cubicBezTo>
                  <a:cubicBezTo>
                    <a:pt x="1842" y="820"/>
                    <a:pt x="1795" y="788"/>
                    <a:pt x="1794" y="715"/>
                  </a:cubicBezTo>
                  <a:cubicBezTo>
                    <a:pt x="2014" y="715"/>
                    <a:pt x="2014" y="715"/>
                    <a:pt x="2014" y="715"/>
                  </a:cubicBezTo>
                  <a:cubicBezTo>
                    <a:pt x="1989" y="812"/>
                    <a:pt x="1989" y="812"/>
                    <a:pt x="1989" y="812"/>
                  </a:cubicBezTo>
                  <a:cubicBezTo>
                    <a:pt x="1989" y="812"/>
                    <a:pt x="1989" y="812"/>
                    <a:pt x="1989" y="812"/>
                  </a:cubicBezTo>
                  <a:close/>
                  <a:moveTo>
                    <a:pt x="1718" y="424"/>
                  </a:moveTo>
                  <a:cubicBezTo>
                    <a:pt x="1718" y="521"/>
                    <a:pt x="1718" y="521"/>
                    <a:pt x="1718" y="521"/>
                  </a:cubicBezTo>
                  <a:cubicBezTo>
                    <a:pt x="1685" y="567"/>
                    <a:pt x="1665" y="616"/>
                    <a:pt x="1655" y="656"/>
                  </a:cubicBezTo>
                  <a:cubicBezTo>
                    <a:pt x="1651" y="670"/>
                    <a:pt x="1649" y="684"/>
                    <a:pt x="1648" y="697"/>
                  </a:cubicBezTo>
                  <a:cubicBezTo>
                    <a:pt x="1578" y="697"/>
                    <a:pt x="1578" y="697"/>
                    <a:pt x="1578" y="697"/>
                  </a:cubicBezTo>
                  <a:cubicBezTo>
                    <a:pt x="1637" y="417"/>
                    <a:pt x="1637" y="417"/>
                    <a:pt x="1637" y="417"/>
                  </a:cubicBezTo>
                  <a:cubicBezTo>
                    <a:pt x="1438" y="416"/>
                    <a:pt x="1438" y="416"/>
                    <a:pt x="1438" y="416"/>
                  </a:cubicBezTo>
                  <a:cubicBezTo>
                    <a:pt x="1260" y="697"/>
                    <a:pt x="1260" y="697"/>
                    <a:pt x="1260" y="697"/>
                  </a:cubicBezTo>
                  <a:cubicBezTo>
                    <a:pt x="1247" y="697"/>
                    <a:pt x="1247" y="697"/>
                    <a:pt x="1247" y="697"/>
                  </a:cubicBezTo>
                  <a:cubicBezTo>
                    <a:pt x="1247" y="18"/>
                    <a:pt x="1247" y="18"/>
                    <a:pt x="1247" y="18"/>
                  </a:cubicBezTo>
                  <a:cubicBezTo>
                    <a:pt x="1718" y="18"/>
                    <a:pt x="1718" y="18"/>
                    <a:pt x="1718" y="18"/>
                  </a:cubicBezTo>
                  <a:cubicBezTo>
                    <a:pt x="1718" y="424"/>
                    <a:pt x="1718" y="424"/>
                    <a:pt x="1718" y="424"/>
                  </a:cubicBezTo>
                  <a:cubicBezTo>
                    <a:pt x="1718" y="424"/>
                    <a:pt x="1718" y="424"/>
                    <a:pt x="1718" y="424"/>
                  </a:cubicBezTo>
                  <a:close/>
                  <a:moveTo>
                    <a:pt x="1455" y="697"/>
                  </a:moveTo>
                  <a:cubicBezTo>
                    <a:pt x="1384" y="697"/>
                    <a:pt x="1384" y="697"/>
                    <a:pt x="1384" y="697"/>
                  </a:cubicBezTo>
                  <a:cubicBezTo>
                    <a:pt x="1491" y="529"/>
                    <a:pt x="1491" y="529"/>
                    <a:pt x="1491" y="529"/>
                  </a:cubicBezTo>
                  <a:cubicBezTo>
                    <a:pt x="1455" y="697"/>
                    <a:pt x="1455" y="697"/>
                    <a:pt x="1455" y="697"/>
                  </a:cubicBezTo>
                  <a:cubicBezTo>
                    <a:pt x="1455" y="697"/>
                    <a:pt x="1455" y="697"/>
                    <a:pt x="1455" y="697"/>
                  </a:cubicBezTo>
                  <a:close/>
                  <a:moveTo>
                    <a:pt x="1169" y="416"/>
                  </a:moveTo>
                  <a:cubicBezTo>
                    <a:pt x="1051" y="416"/>
                    <a:pt x="1051" y="416"/>
                    <a:pt x="1051" y="416"/>
                  </a:cubicBezTo>
                  <a:cubicBezTo>
                    <a:pt x="970" y="697"/>
                    <a:pt x="970" y="697"/>
                    <a:pt x="970" y="697"/>
                  </a:cubicBezTo>
                  <a:cubicBezTo>
                    <a:pt x="845" y="697"/>
                    <a:pt x="845" y="697"/>
                    <a:pt x="845" y="697"/>
                  </a:cubicBezTo>
                  <a:cubicBezTo>
                    <a:pt x="909" y="674"/>
                    <a:pt x="948" y="629"/>
                    <a:pt x="960" y="562"/>
                  </a:cubicBezTo>
                  <a:cubicBezTo>
                    <a:pt x="970" y="510"/>
                    <a:pt x="965" y="476"/>
                    <a:pt x="944" y="451"/>
                  </a:cubicBezTo>
                  <a:cubicBezTo>
                    <a:pt x="912" y="413"/>
                    <a:pt x="848" y="416"/>
                    <a:pt x="792" y="416"/>
                  </a:cubicBezTo>
                  <a:cubicBezTo>
                    <a:pt x="782" y="416"/>
                    <a:pt x="698" y="416"/>
                    <a:pt x="698" y="416"/>
                  </a:cubicBezTo>
                  <a:cubicBezTo>
                    <a:pt x="698" y="18"/>
                    <a:pt x="698" y="18"/>
                    <a:pt x="698" y="18"/>
                  </a:cubicBezTo>
                  <a:cubicBezTo>
                    <a:pt x="1169" y="18"/>
                    <a:pt x="1169" y="18"/>
                    <a:pt x="1169" y="18"/>
                  </a:cubicBezTo>
                  <a:cubicBezTo>
                    <a:pt x="1169" y="416"/>
                    <a:pt x="1169" y="416"/>
                    <a:pt x="1169" y="416"/>
                  </a:cubicBezTo>
                  <a:cubicBezTo>
                    <a:pt x="1169" y="416"/>
                    <a:pt x="1169" y="416"/>
                    <a:pt x="1169" y="416"/>
                  </a:cubicBezTo>
                  <a:close/>
                  <a:moveTo>
                    <a:pt x="1094" y="697"/>
                  </a:moveTo>
                  <a:cubicBezTo>
                    <a:pt x="1143" y="521"/>
                    <a:pt x="1143" y="521"/>
                    <a:pt x="1143" y="521"/>
                  </a:cubicBezTo>
                  <a:cubicBezTo>
                    <a:pt x="1145" y="697"/>
                    <a:pt x="1145" y="697"/>
                    <a:pt x="1145" y="697"/>
                  </a:cubicBezTo>
                  <a:cubicBezTo>
                    <a:pt x="1094" y="697"/>
                    <a:pt x="1094" y="697"/>
                    <a:pt x="1094" y="697"/>
                  </a:cubicBezTo>
                  <a:cubicBezTo>
                    <a:pt x="1094" y="697"/>
                    <a:pt x="1094" y="697"/>
                    <a:pt x="1094" y="697"/>
                  </a:cubicBezTo>
                  <a:close/>
                  <a:moveTo>
                    <a:pt x="751" y="630"/>
                  </a:moveTo>
                  <a:cubicBezTo>
                    <a:pt x="751" y="630"/>
                    <a:pt x="751" y="630"/>
                    <a:pt x="751" y="630"/>
                  </a:cubicBezTo>
                  <a:cubicBezTo>
                    <a:pt x="746" y="630"/>
                    <a:pt x="741" y="631"/>
                    <a:pt x="736" y="631"/>
                  </a:cubicBezTo>
                  <a:cubicBezTo>
                    <a:pt x="729" y="631"/>
                    <a:pt x="724" y="631"/>
                    <a:pt x="719" y="631"/>
                  </a:cubicBezTo>
                  <a:cubicBezTo>
                    <a:pt x="689" y="631"/>
                    <a:pt x="689" y="631"/>
                    <a:pt x="689" y="631"/>
                  </a:cubicBezTo>
                  <a:cubicBezTo>
                    <a:pt x="703" y="579"/>
                    <a:pt x="703" y="579"/>
                    <a:pt x="703" y="579"/>
                  </a:cubicBezTo>
                  <a:cubicBezTo>
                    <a:pt x="709" y="554"/>
                    <a:pt x="709" y="554"/>
                    <a:pt x="709" y="554"/>
                  </a:cubicBezTo>
                  <a:cubicBezTo>
                    <a:pt x="725" y="494"/>
                    <a:pt x="725" y="494"/>
                    <a:pt x="725" y="494"/>
                  </a:cubicBezTo>
                  <a:cubicBezTo>
                    <a:pt x="732" y="494"/>
                    <a:pt x="739" y="494"/>
                    <a:pt x="746" y="494"/>
                  </a:cubicBezTo>
                  <a:cubicBezTo>
                    <a:pt x="769" y="494"/>
                    <a:pt x="769" y="494"/>
                    <a:pt x="769" y="494"/>
                  </a:cubicBezTo>
                  <a:cubicBezTo>
                    <a:pt x="809" y="494"/>
                    <a:pt x="834" y="496"/>
                    <a:pt x="843" y="509"/>
                  </a:cubicBezTo>
                  <a:cubicBezTo>
                    <a:pt x="850" y="518"/>
                    <a:pt x="849" y="535"/>
                    <a:pt x="841" y="560"/>
                  </a:cubicBezTo>
                  <a:cubicBezTo>
                    <a:pt x="827" y="603"/>
                    <a:pt x="809" y="626"/>
                    <a:pt x="751" y="630"/>
                  </a:cubicBezTo>
                  <a:moveTo>
                    <a:pt x="620" y="441"/>
                  </a:moveTo>
                  <a:cubicBezTo>
                    <a:pt x="613" y="465"/>
                    <a:pt x="613" y="465"/>
                    <a:pt x="613" y="465"/>
                  </a:cubicBezTo>
                  <a:cubicBezTo>
                    <a:pt x="545" y="689"/>
                    <a:pt x="545" y="689"/>
                    <a:pt x="545" y="689"/>
                  </a:cubicBezTo>
                  <a:cubicBezTo>
                    <a:pt x="542" y="697"/>
                    <a:pt x="542" y="697"/>
                    <a:pt x="542" y="697"/>
                  </a:cubicBezTo>
                  <a:cubicBezTo>
                    <a:pt x="321" y="697"/>
                    <a:pt x="321" y="697"/>
                    <a:pt x="321" y="697"/>
                  </a:cubicBezTo>
                  <a:cubicBezTo>
                    <a:pt x="303" y="661"/>
                    <a:pt x="303" y="661"/>
                    <a:pt x="303" y="661"/>
                  </a:cubicBezTo>
                  <a:cubicBezTo>
                    <a:pt x="542" y="417"/>
                    <a:pt x="542" y="417"/>
                    <a:pt x="542" y="417"/>
                  </a:cubicBezTo>
                  <a:cubicBezTo>
                    <a:pt x="389" y="417"/>
                    <a:pt x="389" y="417"/>
                    <a:pt x="389" y="417"/>
                  </a:cubicBezTo>
                  <a:cubicBezTo>
                    <a:pt x="202" y="618"/>
                    <a:pt x="202" y="618"/>
                    <a:pt x="202" y="618"/>
                  </a:cubicBezTo>
                  <a:cubicBezTo>
                    <a:pt x="262" y="417"/>
                    <a:pt x="262" y="417"/>
                    <a:pt x="262" y="417"/>
                  </a:cubicBezTo>
                  <a:cubicBezTo>
                    <a:pt x="149" y="417"/>
                    <a:pt x="149" y="417"/>
                    <a:pt x="149" y="417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620" y="18"/>
                    <a:pt x="620" y="18"/>
                    <a:pt x="620" y="18"/>
                  </a:cubicBezTo>
                  <a:cubicBezTo>
                    <a:pt x="620" y="441"/>
                    <a:pt x="620" y="441"/>
                    <a:pt x="620" y="441"/>
                  </a:cubicBezTo>
                  <a:cubicBezTo>
                    <a:pt x="620" y="441"/>
                    <a:pt x="620" y="441"/>
                    <a:pt x="620" y="441"/>
                  </a:cubicBezTo>
                  <a:close/>
                  <a:moveTo>
                    <a:pt x="178" y="697"/>
                  </a:moveTo>
                  <a:cubicBezTo>
                    <a:pt x="179" y="695"/>
                    <a:pt x="179" y="695"/>
                    <a:pt x="179" y="695"/>
                  </a:cubicBezTo>
                  <a:cubicBezTo>
                    <a:pt x="180" y="697"/>
                    <a:pt x="180" y="697"/>
                    <a:pt x="180" y="697"/>
                  </a:cubicBezTo>
                  <a:cubicBezTo>
                    <a:pt x="178" y="697"/>
                    <a:pt x="178" y="697"/>
                    <a:pt x="178" y="697"/>
                  </a:cubicBezTo>
                  <a:cubicBezTo>
                    <a:pt x="178" y="697"/>
                    <a:pt x="178" y="697"/>
                    <a:pt x="178" y="697"/>
                  </a:cubicBezTo>
                  <a:close/>
                  <a:moveTo>
                    <a:pt x="1778" y="0"/>
                  </a:moveTo>
                  <a:cubicBezTo>
                    <a:pt x="1778" y="457"/>
                    <a:pt x="1778" y="457"/>
                    <a:pt x="1778" y="457"/>
                  </a:cubicBezTo>
                  <a:cubicBezTo>
                    <a:pt x="1763" y="469"/>
                    <a:pt x="1749" y="483"/>
                    <a:pt x="1736" y="498"/>
                  </a:cubicBezTo>
                  <a:cubicBezTo>
                    <a:pt x="1736" y="0"/>
                    <a:pt x="1736" y="0"/>
                    <a:pt x="1736" y="0"/>
                  </a:cubicBezTo>
                  <a:cubicBezTo>
                    <a:pt x="1229" y="0"/>
                    <a:pt x="1229" y="0"/>
                    <a:pt x="1229" y="0"/>
                  </a:cubicBezTo>
                  <a:cubicBezTo>
                    <a:pt x="1229" y="416"/>
                    <a:pt x="1229" y="416"/>
                    <a:pt x="1229" y="416"/>
                  </a:cubicBezTo>
                  <a:cubicBezTo>
                    <a:pt x="1187" y="416"/>
                    <a:pt x="1187" y="416"/>
                    <a:pt x="1187" y="416"/>
                  </a:cubicBezTo>
                  <a:cubicBezTo>
                    <a:pt x="1187" y="0"/>
                    <a:pt x="1187" y="0"/>
                    <a:pt x="1187" y="0"/>
                  </a:cubicBezTo>
                  <a:cubicBezTo>
                    <a:pt x="680" y="0"/>
                    <a:pt x="680" y="0"/>
                    <a:pt x="680" y="0"/>
                  </a:cubicBezTo>
                  <a:cubicBezTo>
                    <a:pt x="680" y="417"/>
                    <a:pt x="680" y="417"/>
                    <a:pt x="680" y="417"/>
                  </a:cubicBezTo>
                  <a:cubicBezTo>
                    <a:pt x="638" y="417"/>
                    <a:pt x="638" y="417"/>
                    <a:pt x="638" y="417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475"/>
                    <a:pt x="131" y="475"/>
                    <a:pt x="131" y="475"/>
                  </a:cubicBezTo>
                  <a:cubicBezTo>
                    <a:pt x="2" y="906"/>
                    <a:pt x="2" y="906"/>
                    <a:pt x="2" y="906"/>
                  </a:cubicBezTo>
                  <a:cubicBezTo>
                    <a:pt x="115" y="906"/>
                    <a:pt x="115" y="906"/>
                    <a:pt x="115" y="906"/>
                  </a:cubicBezTo>
                  <a:cubicBezTo>
                    <a:pt x="173" y="715"/>
                    <a:pt x="173" y="715"/>
                    <a:pt x="173" y="715"/>
                  </a:cubicBezTo>
                  <a:cubicBezTo>
                    <a:pt x="189" y="715"/>
                    <a:pt x="189" y="715"/>
                    <a:pt x="189" y="715"/>
                  </a:cubicBezTo>
                  <a:cubicBezTo>
                    <a:pt x="283" y="906"/>
                    <a:pt x="283" y="906"/>
                    <a:pt x="283" y="906"/>
                  </a:cubicBezTo>
                  <a:cubicBezTo>
                    <a:pt x="421" y="906"/>
                    <a:pt x="421" y="906"/>
                    <a:pt x="421" y="906"/>
                  </a:cubicBezTo>
                  <a:cubicBezTo>
                    <a:pt x="329" y="715"/>
                    <a:pt x="329" y="715"/>
                    <a:pt x="329" y="715"/>
                  </a:cubicBezTo>
                  <a:cubicBezTo>
                    <a:pt x="537" y="715"/>
                    <a:pt x="537" y="715"/>
                    <a:pt x="537" y="715"/>
                  </a:cubicBezTo>
                  <a:cubicBezTo>
                    <a:pt x="479" y="906"/>
                    <a:pt x="479" y="906"/>
                    <a:pt x="479" y="906"/>
                  </a:cubicBezTo>
                  <a:cubicBezTo>
                    <a:pt x="604" y="906"/>
                    <a:pt x="604" y="906"/>
                    <a:pt x="604" y="906"/>
                  </a:cubicBezTo>
                  <a:cubicBezTo>
                    <a:pt x="661" y="715"/>
                    <a:pt x="661" y="715"/>
                    <a:pt x="661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727" y="715"/>
                    <a:pt x="727" y="715"/>
                    <a:pt x="727" y="715"/>
                  </a:cubicBezTo>
                  <a:cubicBezTo>
                    <a:pt x="730" y="715"/>
                    <a:pt x="730" y="715"/>
                    <a:pt x="730" y="715"/>
                  </a:cubicBezTo>
                  <a:cubicBezTo>
                    <a:pt x="965" y="715"/>
                    <a:pt x="965" y="715"/>
                    <a:pt x="965" y="715"/>
                  </a:cubicBezTo>
                  <a:cubicBezTo>
                    <a:pt x="910" y="905"/>
                    <a:pt x="910" y="905"/>
                    <a:pt x="910" y="905"/>
                  </a:cubicBezTo>
                  <a:cubicBezTo>
                    <a:pt x="1035" y="905"/>
                    <a:pt x="1035" y="905"/>
                    <a:pt x="1035" y="905"/>
                  </a:cubicBezTo>
                  <a:cubicBezTo>
                    <a:pt x="1088" y="715"/>
                    <a:pt x="1088" y="715"/>
                    <a:pt x="1088" y="715"/>
                  </a:cubicBezTo>
                  <a:cubicBezTo>
                    <a:pt x="1145" y="715"/>
                    <a:pt x="1145" y="715"/>
                    <a:pt x="1145" y="715"/>
                  </a:cubicBezTo>
                  <a:cubicBezTo>
                    <a:pt x="1146" y="905"/>
                    <a:pt x="1146" y="905"/>
                    <a:pt x="1146" y="905"/>
                  </a:cubicBezTo>
                  <a:cubicBezTo>
                    <a:pt x="1252" y="905"/>
                    <a:pt x="1252" y="905"/>
                    <a:pt x="1252" y="905"/>
                  </a:cubicBezTo>
                  <a:cubicBezTo>
                    <a:pt x="1372" y="715"/>
                    <a:pt x="1372" y="715"/>
                    <a:pt x="1372" y="715"/>
                  </a:cubicBezTo>
                  <a:cubicBezTo>
                    <a:pt x="1451" y="715"/>
                    <a:pt x="1451" y="715"/>
                    <a:pt x="1451" y="715"/>
                  </a:cubicBezTo>
                  <a:cubicBezTo>
                    <a:pt x="1410" y="905"/>
                    <a:pt x="1410" y="905"/>
                    <a:pt x="1410" y="905"/>
                  </a:cubicBezTo>
                  <a:cubicBezTo>
                    <a:pt x="1534" y="905"/>
                    <a:pt x="1534" y="905"/>
                    <a:pt x="1534" y="905"/>
                  </a:cubicBezTo>
                  <a:cubicBezTo>
                    <a:pt x="1574" y="715"/>
                    <a:pt x="1574" y="715"/>
                    <a:pt x="1574" y="715"/>
                  </a:cubicBezTo>
                  <a:cubicBezTo>
                    <a:pt x="1645" y="715"/>
                    <a:pt x="1645" y="715"/>
                    <a:pt x="1645" y="715"/>
                  </a:cubicBezTo>
                  <a:cubicBezTo>
                    <a:pt x="1643" y="774"/>
                    <a:pt x="1658" y="827"/>
                    <a:pt x="1697" y="863"/>
                  </a:cubicBezTo>
                  <a:cubicBezTo>
                    <a:pt x="1745" y="907"/>
                    <a:pt x="1818" y="916"/>
                    <a:pt x="1872" y="916"/>
                  </a:cubicBezTo>
                  <a:cubicBezTo>
                    <a:pt x="1947" y="916"/>
                    <a:pt x="2024" y="905"/>
                    <a:pt x="2102" y="888"/>
                  </a:cubicBezTo>
                  <a:cubicBezTo>
                    <a:pt x="2145" y="715"/>
                    <a:pt x="2145" y="715"/>
                    <a:pt x="2145" y="715"/>
                  </a:cubicBezTo>
                  <a:cubicBezTo>
                    <a:pt x="2285" y="715"/>
                    <a:pt x="2285" y="715"/>
                    <a:pt x="2285" y="715"/>
                  </a:cubicBezTo>
                  <a:cubicBezTo>
                    <a:pt x="2285" y="0"/>
                    <a:pt x="2285" y="0"/>
                    <a:pt x="2285" y="0"/>
                  </a:cubicBezTo>
                  <a:cubicBezTo>
                    <a:pt x="1778" y="0"/>
                    <a:pt x="1778" y="0"/>
                    <a:pt x="1778" y="0"/>
                  </a:cubicBezTo>
                  <a:cubicBezTo>
                    <a:pt x="1778" y="0"/>
                    <a:pt x="1778" y="0"/>
                    <a:pt x="1778" y="0"/>
                  </a:cubicBezTo>
                  <a:close/>
                  <a:moveTo>
                    <a:pt x="222" y="1195"/>
                  </a:moveTo>
                  <a:cubicBezTo>
                    <a:pt x="203" y="1286"/>
                    <a:pt x="203" y="1286"/>
                    <a:pt x="203" y="1286"/>
                  </a:cubicBezTo>
                  <a:cubicBezTo>
                    <a:pt x="200" y="1299"/>
                    <a:pt x="196" y="1320"/>
                    <a:pt x="220" y="1320"/>
                  </a:cubicBezTo>
                  <a:cubicBezTo>
                    <a:pt x="249" y="1320"/>
                    <a:pt x="253" y="1298"/>
                    <a:pt x="259" y="1272"/>
                  </a:cubicBezTo>
                  <a:cubicBezTo>
                    <a:pt x="275" y="1195"/>
                    <a:pt x="275" y="1195"/>
                    <a:pt x="275" y="1195"/>
                  </a:cubicBezTo>
                  <a:cubicBezTo>
                    <a:pt x="321" y="1195"/>
                    <a:pt x="321" y="1195"/>
                    <a:pt x="321" y="1195"/>
                  </a:cubicBezTo>
                  <a:cubicBezTo>
                    <a:pt x="300" y="1296"/>
                    <a:pt x="300" y="1296"/>
                    <a:pt x="300" y="1296"/>
                  </a:cubicBezTo>
                  <a:cubicBezTo>
                    <a:pt x="294" y="1329"/>
                    <a:pt x="293" y="1333"/>
                    <a:pt x="292" y="1337"/>
                  </a:cubicBezTo>
                  <a:cubicBezTo>
                    <a:pt x="292" y="1341"/>
                    <a:pt x="291" y="1344"/>
                    <a:pt x="291" y="1348"/>
                  </a:cubicBezTo>
                  <a:cubicBezTo>
                    <a:pt x="247" y="1348"/>
                    <a:pt x="247" y="1348"/>
                    <a:pt x="247" y="1348"/>
                  </a:cubicBezTo>
                  <a:cubicBezTo>
                    <a:pt x="250" y="1328"/>
                    <a:pt x="250" y="1328"/>
                    <a:pt x="250" y="1328"/>
                  </a:cubicBezTo>
                  <a:cubicBezTo>
                    <a:pt x="244" y="1334"/>
                    <a:pt x="229" y="1352"/>
                    <a:pt x="200" y="1352"/>
                  </a:cubicBezTo>
                  <a:cubicBezTo>
                    <a:pt x="179" y="1352"/>
                    <a:pt x="164" y="1343"/>
                    <a:pt x="158" y="1331"/>
                  </a:cubicBezTo>
                  <a:cubicBezTo>
                    <a:pt x="151" y="1319"/>
                    <a:pt x="155" y="1297"/>
                    <a:pt x="157" y="1290"/>
                  </a:cubicBezTo>
                  <a:cubicBezTo>
                    <a:pt x="177" y="1195"/>
                    <a:pt x="177" y="1195"/>
                    <a:pt x="177" y="1195"/>
                  </a:cubicBezTo>
                  <a:cubicBezTo>
                    <a:pt x="222" y="1195"/>
                    <a:pt x="222" y="1195"/>
                    <a:pt x="222" y="1195"/>
                  </a:cubicBezTo>
                  <a:cubicBezTo>
                    <a:pt x="222" y="1195"/>
                    <a:pt x="222" y="1195"/>
                    <a:pt x="222" y="1195"/>
                  </a:cubicBezTo>
                  <a:close/>
                  <a:moveTo>
                    <a:pt x="514" y="1225"/>
                  </a:moveTo>
                  <a:cubicBezTo>
                    <a:pt x="550" y="1225"/>
                    <a:pt x="550" y="1225"/>
                    <a:pt x="550" y="1225"/>
                  </a:cubicBezTo>
                  <a:cubicBezTo>
                    <a:pt x="556" y="1196"/>
                    <a:pt x="556" y="1196"/>
                    <a:pt x="556" y="1196"/>
                  </a:cubicBezTo>
                  <a:cubicBezTo>
                    <a:pt x="520" y="1196"/>
                    <a:pt x="520" y="1196"/>
                    <a:pt x="520" y="1196"/>
                  </a:cubicBezTo>
                  <a:cubicBezTo>
                    <a:pt x="530" y="1149"/>
                    <a:pt x="530" y="1149"/>
                    <a:pt x="530" y="1149"/>
                  </a:cubicBezTo>
                  <a:cubicBezTo>
                    <a:pt x="482" y="1166"/>
                    <a:pt x="482" y="1166"/>
                    <a:pt x="482" y="1166"/>
                  </a:cubicBezTo>
                  <a:cubicBezTo>
                    <a:pt x="475" y="1196"/>
                    <a:pt x="475" y="1196"/>
                    <a:pt x="475" y="1196"/>
                  </a:cubicBezTo>
                  <a:cubicBezTo>
                    <a:pt x="414" y="1196"/>
                    <a:pt x="414" y="1196"/>
                    <a:pt x="414" y="1196"/>
                  </a:cubicBezTo>
                  <a:cubicBezTo>
                    <a:pt x="424" y="1149"/>
                    <a:pt x="424" y="1149"/>
                    <a:pt x="424" y="1149"/>
                  </a:cubicBezTo>
                  <a:cubicBezTo>
                    <a:pt x="376" y="1166"/>
                    <a:pt x="376" y="1166"/>
                    <a:pt x="376" y="1166"/>
                  </a:cubicBezTo>
                  <a:cubicBezTo>
                    <a:pt x="369" y="1196"/>
                    <a:pt x="369" y="1196"/>
                    <a:pt x="369" y="1196"/>
                  </a:cubicBezTo>
                  <a:cubicBezTo>
                    <a:pt x="340" y="1196"/>
                    <a:pt x="340" y="1196"/>
                    <a:pt x="340" y="1196"/>
                  </a:cubicBezTo>
                  <a:cubicBezTo>
                    <a:pt x="333" y="1225"/>
                    <a:pt x="333" y="1225"/>
                    <a:pt x="333" y="1225"/>
                  </a:cubicBezTo>
                  <a:cubicBezTo>
                    <a:pt x="363" y="1225"/>
                    <a:pt x="363" y="1225"/>
                    <a:pt x="363" y="1225"/>
                  </a:cubicBezTo>
                  <a:cubicBezTo>
                    <a:pt x="345" y="1310"/>
                    <a:pt x="345" y="1310"/>
                    <a:pt x="345" y="1310"/>
                  </a:cubicBezTo>
                  <a:cubicBezTo>
                    <a:pt x="342" y="1322"/>
                    <a:pt x="336" y="1351"/>
                    <a:pt x="382" y="1351"/>
                  </a:cubicBezTo>
                  <a:cubicBezTo>
                    <a:pt x="389" y="1351"/>
                    <a:pt x="402" y="1350"/>
                    <a:pt x="417" y="1346"/>
                  </a:cubicBezTo>
                  <a:cubicBezTo>
                    <a:pt x="424" y="1317"/>
                    <a:pt x="424" y="1317"/>
                    <a:pt x="424" y="1317"/>
                  </a:cubicBezTo>
                  <a:cubicBezTo>
                    <a:pt x="418" y="1317"/>
                    <a:pt x="415" y="1317"/>
                    <a:pt x="408" y="1317"/>
                  </a:cubicBezTo>
                  <a:cubicBezTo>
                    <a:pt x="388" y="1317"/>
                    <a:pt x="391" y="1309"/>
                    <a:pt x="393" y="1295"/>
                  </a:cubicBezTo>
                  <a:cubicBezTo>
                    <a:pt x="408" y="1225"/>
                    <a:pt x="408" y="1225"/>
                    <a:pt x="408" y="1225"/>
                  </a:cubicBezTo>
                  <a:cubicBezTo>
                    <a:pt x="469" y="1225"/>
                    <a:pt x="469" y="1225"/>
                    <a:pt x="469" y="1225"/>
                  </a:cubicBezTo>
                  <a:cubicBezTo>
                    <a:pt x="451" y="1310"/>
                    <a:pt x="451" y="1310"/>
                    <a:pt x="451" y="1310"/>
                  </a:cubicBezTo>
                  <a:cubicBezTo>
                    <a:pt x="448" y="1322"/>
                    <a:pt x="442" y="1351"/>
                    <a:pt x="488" y="1351"/>
                  </a:cubicBezTo>
                  <a:cubicBezTo>
                    <a:pt x="495" y="1351"/>
                    <a:pt x="508" y="1350"/>
                    <a:pt x="523" y="1346"/>
                  </a:cubicBezTo>
                  <a:cubicBezTo>
                    <a:pt x="530" y="1317"/>
                    <a:pt x="530" y="1317"/>
                    <a:pt x="530" y="1317"/>
                  </a:cubicBezTo>
                  <a:cubicBezTo>
                    <a:pt x="524" y="1317"/>
                    <a:pt x="521" y="1317"/>
                    <a:pt x="514" y="1317"/>
                  </a:cubicBezTo>
                  <a:cubicBezTo>
                    <a:pt x="494" y="1317"/>
                    <a:pt x="496" y="1309"/>
                    <a:pt x="499" y="1295"/>
                  </a:cubicBezTo>
                  <a:cubicBezTo>
                    <a:pt x="514" y="1225"/>
                    <a:pt x="514" y="1225"/>
                    <a:pt x="514" y="1225"/>
                  </a:cubicBezTo>
                  <a:cubicBezTo>
                    <a:pt x="514" y="1225"/>
                    <a:pt x="514" y="1225"/>
                    <a:pt x="514" y="1225"/>
                  </a:cubicBezTo>
                  <a:close/>
                  <a:moveTo>
                    <a:pt x="579" y="1194"/>
                  </a:moveTo>
                  <a:cubicBezTo>
                    <a:pt x="624" y="1194"/>
                    <a:pt x="624" y="1194"/>
                    <a:pt x="624" y="1194"/>
                  </a:cubicBezTo>
                  <a:cubicBezTo>
                    <a:pt x="591" y="1348"/>
                    <a:pt x="591" y="1348"/>
                    <a:pt x="591" y="1348"/>
                  </a:cubicBezTo>
                  <a:cubicBezTo>
                    <a:pt x="546" y="1348"/>
                    <a:pt x="546" y="1348"/>
                    <a:pt x="546" y="1348"/>
                  </a:cubicBezTo>
                  <a:cubicBezTo>
                    <a:pt x="579" y="1194"/>
                    <a:pt x="579" y="1194"/>
                    <a:pt x="579" y="1194"/>
                  </a:cubicBezTo>
                  <a:cubicBezTo>
                    <a:pt x="579" y="1194"/>
                    <a:pt x="579" y="1194"/>
                    <a:pt x="579" y="1194"/>
                  </a:cubicBezTo>
                  <a:close/>
                  <a:moveTo>
                    <a:pt x="591" y="1129"/>
                  </a:moveTo>
                  <a:cubicBezTo>
                    <a:pt x="640" y="1129"/>
                    <a:pt x="640" y="1129"/>
                    <a:pt x="640" y="1129"/>
                  </a:cubicBezTo>
                  <a:cubicBezTo>
                    <a:pt x="631" y="1168"/>
                    <a:pt x="631" y="1168"/>
                    <a:pt x="631" y="1168"/>
                  </a:cubicBezTo>
                  <a:cubicBezTo>
                    <a:pt x="583" y="1168"/>
                    <a:pt x="583" y="1168"/>
                    <a:pt x="583" y="1168"/>
                  </a:cubicBezTo>
                  <a:cubicBezTo>
                    <a:pt x="591" y="1129"/>
                    <a:pt x="591" y="1129"/>
                    <a:pt x="591" y="1129"/>
                  </a:cubicBezTo>
                  <a:cubicBezTo>
                    <a:pt x="591" y="1129"/>
                    <a:pt x="591" y="1129"/>
                    <a:pt x="591" y="1129"/>
                  </a:cubicBezTo>
                  <a:close/>
                  <a:moveTo>
                    <a:pt x="653" y="1222"/>
                  </a:moveTo>
                  <a:cubicBezTo>
                    <a:pt x="654" y="1221"/>
                    <a:pt x="657" y="1205"/>
                    <a:pt x="659" y="1194"/>
                  </a:cubicBezTo>
                  <a:cubicBezTo>
                    <a:pt x="702" y="1194"/>
                    <a:pt x="702" y="1194"/>
                    <a:pt x="702" y="1194"/>
                  </a:cubicBezTo>
                  <a:cubicBezTo>
                    <a:pt x="698" y="1217"/>
                    <a:pt x="698" y="1217"/>
                    <a:pt x="698" y="1217"/>
                  </a:cubicBezTo>
                  <a:cubicBezTo>
                    <a:pt x="704" y="1210"/>
                    <a:pt x="720" y="1191"/>
                    <a:pt x="753" y="1191"/>
                  </a:cubicBezTo>
                  <a:cubicBezTo>
                    <a:pt x="784" y="1191"/>
                    <a:pt x="793" y="1209"/>
                    <a:pt x="794" y="1220"/>
                  </a:cubicBezTo>
                  <a:cubicBezTo>
                    <a:pt x="796" y="1229"/>
                    <a:pt x="795" y="1236"/>
                    <a:pt x="789" y="1265"/>
                  </a:cubicBezTo>
                  <a:cubicBezTo>
                    <a:pt x="771" y="1348"/>
                    <a:pt x="771" y="1348"/>
                    <a:pt x="771" y="1348"/>
                  </a:cubicBezTo>
                  <a:cubicBezTo>
                    <a:pt x="725" y="1348"/>
                    <a:pt x="725" y="1348"/>
                    <a:pt x="725" y="1348"/>
                  </a:cubicBezTo>
                  <a:cubicBezTo>
                    <a:pt x="746" y="1253"/>
                    <a:pt x="746" y="1253"/>
                    <a:pt x="746" y="1253"/>
                  </a:cubicBezTo>
                  <a:cubicBezTo>
                    <a:pt x="747" y="1246"/>
                    <a:pt x="748" y="1241"/>
                    <a:pt x="746" y="1236"/>
                  </a:cubicBezTo>
                  <a:cubicBezTo>
                    <a:pt x="745" y="1230"/>
                    <a:pt x="739" y="1223"/>
                    <a:pt x="728" y="1223"/>
                  </a:cubicBezTo>
                  <a:cubicBezTo>
                    <a:pt x="718" y="1223"/>
                    <a:pt x="708" y="1227"/>
                    <a:pt x="702" y="1235"/>
                  </a:cubicBezTo>
                  <a:cubicBezTo>
                    <a:pt x="698" y="1239"/>
                    <a:pt x="694" y="1246"/>
                    <a:pt x="691" y="1258"/>
                  </a:cubicBezTo>
                  <a:cubicBezTo>
                    <a:pt x="672" y="1348"/>
                    <a:pt x="672" y="1348"/>
                    <a:pt x="672" y="1348"/>
                  </a:cubicBezTo>
                  <a:cubicBezTo>
                    <a:pt x="627" y="1348"/>
                    <a:pt x="627" y="1348"/>
                    <a:pt x="627" y="1348"/>
                  </a:cubicBezTo>
                  <a:cubicBezTo>
                    <a:pt x="653" y="1222"/>
                    <a:pt x="653" y="1222"/>
                    <a:pt x="653" y="1222"/>
                  </a:cubicBezTo>
                  <a:cubicBezTo>
                    <a:pt x="653" y="1222"/>
                    <a:pt x="653" y="1222"/>
                    <a:pt x="653" y="1222"/>
                  </a:cubicBezTo>
                  <a:close/>
                  <a:moveTo>
                    <a:pt x="985" y="1196"/>
                  </a:moveTo>
                  <a:cubicBezTo>
                    <a:pt x="981" y="1207"/>
                    <a:pt x="978" y="1218"/>
                    <a:pt x="975" y="1233"/>
                  </a:cubicBezTo>
                  <a:cubicBezTo>
                    <a:pt x="951" y="1346"/>
                    <a:pt x="951" y="1346"/>
                    <a:pt x="951" y="1346"/>
                  </a:cubicBezTo>
                  <a:cubicBezTo>
                    <a:pt x="939" y="1403"/>
                    <a:pt x="891" y="1409"/>
                    <a:pt x="861" y="1409"/>
                  </a:cubicBezTo>
                  <a:cubicBezTo>
                    <a:pt x="839" y="1409"/>
                    <a:pt x="797" y="1406"/>
                    <a:pt x="804" y="1359"/>
                  </a:cubicBezTo>
                  <a:cubicBezTo>
                    <a:pt x="847" y="1359"/>
                    <a:pt x="847" y="1359"/>
                    <a:pt x="847" y="1359"/>
                  </a:cubicBezTo>
                  <a:cubicBezTo>
                    <a:pt x="847" y="1362"/>
                    <a:pt x="847" y="1367"/>
                    <a:pt x="850" y="1372"/>
                  </a:cubicBezTo>
                  <a:cubicBezTo>
                    <a:pt x="852" y="1376"/>
                    <a:pt x="858" y="1380"/>
                    <a:pt x="869" y="1380"/>
                  </a:cubicBezTo>
                  <a:cubicBezTo>
                    <a:pt x="883" y="1380"/>
                    <a:pt x="896" y="1374"/>
                    <a:pt x="902" y="1360"/>
                  </a:cubicBezTo>
                  <a:cubicBezTo>
                    <a:pt x="905" y="1353"/>
                    <a:pt x="906" y="1347"/>
                    <a:pt x="912" y="1324"/>
                  </a:cubicBezTo>
                  <a:cubicBezTo>
                    <a:pt x="893" y="1343"/>
                    <a:pt x="877" y="1345"/>
                    <a:pt x="866" y="1345"/>
                  </a:cubicBezTo>
                  <a:cubicBezTo>
                    <a:pt x="822" y="1345"/>
                    <a:pt x="809" y="1307"/>
                    <a:pt x="817" y="1270"/>
                  </a:cubicBezTo>
                  <a:cubicBezTo>
                    <a:pt x="825" y="1231"/>
                    <a:pt x="855" y="1194"/>
                    <a:pt x="899" y="1194"/>
                  </a:cubicBezTo>
                  <a:cubicBezTo>
                    <a:pt x="927" y="1194"/>
                    <a:pt x="934" y="1209"/>
                    <a:pt x="937" y="1216"/>
                  </a:cubicBezTo>
                  <a:cubicBezTo>
                    <a:pt x="943" y="1196"/>
                    <a:pt x="943" y="1196"/>
                    <a:pt x="943" y="1196"/>
                  </a:cubicBezTo>
                  <a:cubicBezTo>
                    <a:pt x="985" y="1196"/>
                    <a:pt x="985" y="1196"/>
                    <a:pt x="985" y="1196"/>
                  </a:cubicBezTo>
                  <a:cubicBezTo>
                    <a:pt x="985" y="1196"/>
                    <a:pt x="985" y="1196"/>
                    <a:pt x="985" y="1196"/>
                  </a:cubicBezTo>
                  <a:close/>
                  <a:moveTo>
                    <a:pt x="883" y="1315"/>
                  </a:moveTo>
                  <a:cubicBezTo>
                    <a:pt x="914" y="1315"/>
                    <a:pt x="922" y="1277"/>
                    <a:pt x="924" y="1271"/>
                  </a:cubicBezTo>
                  <a:cubicBezTo>
                    <a:pt x="927" y="1253"/>
                    <a:pt x="930" y="1224"/>
                    <a:pt x="903" y="1224"/>
                  </a:cubicBezTo>
                  <a:cubicBezTo>
                    <a:pt x="886" y="1224"/>
                    <a:pt x="869" y="1237"/>
                    <a:pt x="862" y="1270"/>
                  </a:cubicBezTo>
                  <a:cubicBezTo>
                    <a:pt x="861" y="1277"/>
                    <a:pt x="853" y="1315"/>
                    <a:pt x="883" y="1315"/>
                  </a:cubicBezTo>
                  <a:moveTo>
                    <a:pt x="1164" y="1346"/>
                  </a:moveTo>
                  <a:cubicBezTo>
                    <a:pt x="1149" y="1350"/>
                    <a:pt x="1136" y="1351"/>
                    <a:pt x="1129" y="1351"/>
                  </a:cubicBezTo>
                  <a:cubicBezTo>
                    <a:pt x="1083" y="1351"/>
                    <a:pt x="1089" y="1322"/>
                    <a:pt x="1092" y="1310"/>
                  </a:cubicBezTo>
                  <a:cubicBezTo>
                    <a:pt x="1110" y="1225"/>
                    <a:pt x="1110" y="1225"/>
                    <a:pt x="1110" y="1225"/>
                  </a:cubicBezTo>
                  <a:cubicBezTo>
                    <a:pt x="1080" y="1225"/>
                    <a:pt x="1080" y="1225"/>
                    <a:pt x="1080" y="1225"/>
                  </a:cubicBezTo>
                  <a:cubicBezTo>
                    <a:pt x="1087" y="1196"/>
                    <a:pt x="1087" y="1196"/>
                    <a:pt x="1087" y="1196"/>
                  </a:cubicBezTo>
                  <a:cubicBezTo>
                    <a:pt x="1116" y="1196"/>
                    <a:pt x="1116" y="1196"/>
                    <a:pt x="1116" y="1196"/>
                  </a:cubicBezTo>
                  <a:cubicBezTo>
                    <a:pt x="1123" y="1166"/>
                    <a:pt x="1123" y="1166"/>
                    <a:pt x="1123" y="1166"/>
                  </a:cubicBezTo>
                  <a:cubicBezTo>
                    <a:pt x="1171" y="1149"/>
                    <a:pt x="1171" y="1149"/>
                    <a:pt x="1171" y="1149"/>
                  </a:cubicBezTo>
                  <a:cubicBezTo>
                    <a:pt x="1161" y="1196"/>
                    <a:pt x="1161" y="1196"/>
                    <a:pt x="1161" y="1196"/>
                  </a:cubicBezTo>
                  <a:cubicBezTo>
                    <a:pt x="1198" y="1196"/>
                    <a:pt x="1198" y="1196"/>
                    <a:pt x="1198" y="1196"/>
                  </a:cubicBezTo>
                  <a:cubicBezTo>
                    <a:pt x="1191" y="1225"/>
                    <a:pt x="1191" y="1225"/>
                    <a:pt x="1191" y="1225"/>
                  </a:cubicBezTo>
                  <a:cubicBezTo>
                    <a:pt x="1155" y="1225"/>
                    <a:pt x="1155" y="1225"/>
                    <a:pt x="1155" y="1225"/>
                  </a:cubicBezTo>
                  <a:cubicBezTo>
                    <a:pt x="1140" y="1295"/>
                    <a:pt x="1140" y="1295"/>
                    <a:pt x="1140" y="1295"/>
                  </a:cubicBezTo>
                  <a:cubicBezTo>
                    <a:pt x="1137" y="1309"/>
                    <a:pt x="1135" y="1317"/>
                    <a:pt x="1155" y="1317"/>
                  </a:cubicBezTo>
                  <a:cubicBezTo>
                    <a:pt x="1162" y="1317"/>
                    <a:pt x="1165" y="1317"/>
                    <a:pt x="1171" y="1317"/>
                  </a:cubicBezTo>
                  <a:cubicBezTo>
                    <a:pt x="1164" y="1346"/>
                    <a:pt x="1164" y="1346"/>
                    <a:pt x="1164" y="1346"/>
                  </a:cubicBezTo>
                  <a:cubicBezTo>
                    <a:pt x="1164" y="1346"/>
                    <a:pt x="1164" y="1346"/>
                    <a:pt x="1164" y="1346"/>
                  </a:cubicBezTo>
                  <a:close/>
                  <a:moveTo>
                    <a:pt x="1235" y="1129"/>
                  </a:moveTo>
                  <a:cubicBezTo>
                    <a:pt x="1280" y="1129"/>
                    <a:pt x="1280" y="1129"/>
                    <a:pt x="1280" y="1129"/>
                  </a:cubicBezTo>
                  <a:cubicBezTo>
                    <a:pt x="1261" y="1216"/>
                    <a:pt x="1261" y="1216"/>
                    <a:pt x="1261" y="1216"/>
                  </a:cubicBezTo>
                  <a:cubicBezTo>
                    <a:pt x="1268" y="1208"/>
                    <a:pt x="1283" y="1193"/>
                    <a:pt x="1311" y="1193"/>
                  </a:cubicBezTo>
                  <a:cubicBezTo>
                    <a:pt x="1334" y="1193"/>
                    <a:pt x="1346" y="1204"/>
                    <a:pt x="1351" y="1214"/>
                  </a:cubicBezTo>
                  <a:cubicBezTo>
                    <a:pt x="1355" y="1221"/>
                    <a:pt x="1356" y="1235"/>
                    <a:pt x="1352" y="1255"/>
                  </a:cubicBezTo>
                  <a:cubicBezTo>
                    <a:pt x="1332" y="1348"/>
                    <a:pt x="1332" y="1348"/>
                    <a:pt x="1332" y="1348"/>
                  </a:cubicBezTo>
                  <a:cubicBezTo>
                    <a:pt x="1288" y="1348"/>
                    <a:pt x="1288" y="1348"/>
                    <a:pt x="1288" y="1348"/>
                  </a:cubicBezTo>
                  <a:cubicBezTo>
                    <a:pt x="1307" y="1256"/>
                    <a:pt x="1307" y="1256"/>
                    <a:pt x="1307" y="1256"/>
                  </a:cubicBezTo>
                  <a:cubicBezTo>
                    <a:pt x="1309" y="1248"/>
                    <a:pt x="1314" y="1223"/>
                    <a:pt x="1289" y="1223"/>
                  </a:cubicBezTo>
                  <a:cubicBezTo>
                    <a:pt x="1276" y="1223"/>
                    <a:pt x="1259" y="1230"/>
                    <a:pt x="1253" y="1254"/>
                  </a:cubicBezTo>
                  <a:cubicBezTo>
                    <a:pt x="1234" y="1348"/>
                    <a:pt x="1234" y="1348"/>
                    <a:pt x="1234" y="1348"/>
                  </a:cubicBezTo>
                  <a:cubicBezTo>
                    <a:pt x="1189" y="1348"/>
                    <a:pt x="1189" y="1348"/>
                    <a:pt x="1189" y="1348"/>
                  </a:cubicBezTo>
                  <a:cubicBezTo>
                    <a:pt x="1235" y="1129"/>
                    <a:pt x="1235" y="1129"/>
                    <a:pt x="1235" y="1129"/>
                  </a:cubicBezTo>
                  <a:cubicBezTo>
                    <a:pt x="1235" y="1129"/>
                    <a:pt x="1235" y="1129"/>
                    <a:pt x="1235" y="1129"/>
                  </a:cubicBezTo>
                  <a:close/>
                  <a:moveTo>
                    <a:pt x="1387" y="1232"/>
                  </a:moveTo>
                  <a:cubicBezTo>
                    <a:pt x="1389" y="1225"/>
                    <a:pt x="1392" y="1203"/>
                    <a:pt x="1393" y="1194"/>
                  </a:cubicBezTo>
                  <a:cubicBezTo>
                    <a:pt x="1435" y="1194"/>
                    <a:pt x="1435" y="1194"/>
                    <a:pt x="1435" y="1194"/>
                  </a:cubicBezTo>
                  <a:cubicBezTo>
                    <a:pt x="1430" y="1223"/>
                    <a:pt x="1430" y="1223"/>
                    <a:pt x="1430" y="1223"/>
                  </a:cubicBezTo>
                  <a:cubicBezTo>
                    <a:pt x="1438" y="1211"/>
                    <a:pt x="1452" y="1192"/>
                    <a:pt x="1489" y="1194"/>
                  </a:cubicBezTo>
                  <a:cubicBezTo>
                    <a:pt x="1480" y="1234"/>
                    <a:pt x="1480" y="1234"/>
                    <a:pt x="1480" y="1234"/>
                  </a:cubicBezTo>
                  <a:cubicBezTo>
                    <a:pt x="1435" y="1230"/>
                    <a:pt x="1428" y="1253"/>
                    <a:pt x="1424" y="1273"/>
                  </a:cubicBezTo>
                  <a:cubicBezTo>
                    <a:pt x="1408" y="1348"/>
                    <a:pt x="1408" y="1348"/>
                    <a:pt x="1408" y="1348"/>
                  </a:cubicBezTo>
                  <a:cubicBezTo>
                    <a:pt x="1363" y="1348"/>
                    <a:pt x="1363" y="1348"/>
                    <a:pt x="1363" y="1348"/>
                  </a:cubicBezTo>
                  <a:cubicBezTo>
                    <a:pt x="1387" y="1232"/>
                    <a:pt x="1387" y="1232"/>
                    <a:pt x="1387" y="1232"/>
                  </a:cubicBezTo>
                  <a:cubicBezTo>
                    <a:pt x="1387" y="1232"/>
                    <a:pt x="1387" y="1232"/>
                    <a:pt x="1387" y="1232"/>
                  </a:cubicBezTo>
                  <a:close/>
                  <a:moveTo>
                    <a:pt x="1582" y="1191"/>
                  </a:moveTo>
                  <a:cubicBezTo>
                    <a:pt x="1637" y="1191"/>
                    <a:pt x="1654" y="1229"/>
                    <a:pt x="1644" y="1271"/>
                  </a:cubicBezTo>
                  <a:cubicBezTo>
                    <a:pt x="1635" y="1315"/>
                    <a:pt x="1602" y="1353"/>
                    <a:pt x="1546" y="1353"/>
                  </a:cubicBezTo>
                  <a:cubicBezTo>
                    <a:pt x="1503" y="1353"/>
                    <a:pt x="1474" y="1326"/>
                    <a:pt x="1485" y="1273"/>
                  </a:cubicBezTo>
                  <a:cubicBezTo>
                    <a:pt x="1493" y="1236"/>
                    <a:pt x="1521" y="1191"/>
                    <a:pt x="1582" y="1191"/>
                  </a:cubicBezTo>
                  <a:moveTo>
                    <a:pt x="1555" y="1322"/>
                  </a:moveTo>
                  <a:cubicBezTo>
                    <a:pt x="1574" y="1322"/>
                    <a:pt x="1590" y="1310"/>
                    <a:pt x="1599" y="1270"/>
                  </a:cubicBezTo>
                  <a:cubicBezTo>
                    <a:pt x="1603" y="1250"/>
                    <a:pt x="1605" y="1221"/>
                    <a:pt x="1575" y="1221"/>
                  </a:cubicBezTo>
                  <a:cubicBezTo>
                    <a:pt x="1543" y="1221"/>
                    <a:pt x="1534" y="1259"/>
                    <a:pt x="1531" y="1273"/>
                  </a:cubicBezTo>
                  <a:cubicBezTo>
                    <a:pt x="1524" y="1307"/>
                    <a:pt x="1532" y="1322"/>
                    <a:pt x="1555" y="1322"/>
                  </a:cubicBezTo>
                  <a:moveTo>
                    <a:pt x="1734" y="1195"/>
                  </a:moveTo>
                  <a:cubicBezTo>
                    <a:pt x="1714" y="1286"/>
                    <a:pt x="1714" y="1286"/>
                    <a:pt x="1714" y="1286"/>
                  </a:cubicBezTo>
                  <a:cubicBezTo>
                    <a:pt x="1711" y="1299"/>
                    <a:pt x="1707" y="1320"/>
                    <a:pt x="1731" y="1320"/>
                  </a:cubicBezTo>
                  <a:cubicBezTo>
                    <a:pt x="1760" y="1320"/>
                    <a:pt x="1765" y="1298"/>
                    <a:pt x="1770" y="1272"/>
                  </a:cubicBezTo>
                  <a:cubicBezTo>
                    <a:pt x="1786" y="1195"/>
                    <a:pt x="1786" y="1195"/>
                    <a:pt x="1786" y="1195"/>
                  </a:cubicBezTo>
                  <a:cubicBezTo>
                    <a:pt x="1833" y="1195"/>
                    <a:pt x="1833" y="1195"/>
                    <a:pt x="1833" y="1195"/>
                  </a:cubicBezTo>
                  <a:cubicBezTo>
                    <a:pt x="1811" y="1296"/>
                    <a:pt x="1811" y="1296"/>
                    <a:pt x="1811" y="1296"/>
                  </a:cubicBezTo>
                  <a:cubicBezTo>
                    <a:pt x="1805" y="1329"/>
                    <a:pt x="1804" y="1333"/>
                    <a:pt x="1804" y="1337"/>
                  </a:cubicBezTo>
                  <a:cubicBezTo>
                    <a:pt x="1803" y="1341"/>
                    <a:pt x="1802" y="1344"/>
                    <a:pt x="1802" y="1348"/>
                  </a:cubicBezTo>
                  <a:cubicBezTo>
                    <a:pt x="1758" y="1348"/>
                    <a:pt x="1758" y="1348"/>
                    <a:pt x="1758" y="1348"/>
                  </a:cubicBezTo>
                  <a:cubicBezTo>
                    <a:pt x="1761" y="1328"/>
                    <a:pt x="1761" y="1328"/>
                    <a:pt x="1761" y="1328"/>
                  </a:cubicBezTo>
                  <a:cubicBezTo>
                    <a:pt x="1756" y="1334"/>
                    <a:pt x="1740" y="1352"/>
                    <a:pt x="1711" y="1352"/>
                  </a:cubicBezTo>
                  <a:cubicBezTo>
                    <a:pt x="1690" y="1352"/>
                    <a:pt x="1675" y="1343"/>
                    <a:pt x="1669" y="1331"/>
                  </a:cubicBezTo>
                  <a:cubicBezTo>
                    <a:pt x="1662" y="1319"/>
                    <a:pt x="1666" y="1297"/>
                    <a:pt x="1668" y="1290"/>
                  </a:cubicBezTo>
                  <a:cubicBezTo>
                    <a:pt x="1688" y="1195"/>
                    <a:pt x="1688" y="1195"/>
                    <a:pt x="1688" y="1195"/>
                  </a:cubicBezTo>
                  <a:cubicBezTo>
                    <a:pt x="1734" y="1195"/>
                    <a:pt x="1734" y="1195"/>
                    <a:pt x="1734" y="1195"/>
                  </a:cubicBezTo>
                  <a:cubicBezTo>
                    <a:pt x="1734" y="1195"/>
                    <a:pt x="1734" y="1195"/>
                    <a:pt x="1734" y="1195"/>
                  </a:cubicBezTo>
                  <a:close/>
                  <a:moveTo>
                    <a:pt x="2010" y="1196"/>
                  </a:moveTo>
                  <a:cubicBezTo>
                    <a:pt x="2006" y="1207"/>
                    <a:pt x="2003" y="1218"/>
                    <a:pt x="2000" y="1233"/>
                  </a:cubicBezTo>
                  <a:cubicBezTo>
                    <a:pt x="1976" y="1346"/>
                    <a:pt x="1976" y="1346"/>
                    <a:pt x="1976" y="1346"/>
                  </a:cubicBezTo>
                  <a:cubicBezTo>
                    <a:pt x="1964" y="1403"/>
                    <a:pt x="1915" y="1409"/>
                    <a:pt x="1886" y="1409"/>
                  </a:cubicBezTo>
                  <a:cubicBezTo>
                    <a:pt x="1864" y="1409"/>
                    <a:pt x="1822" y="1406"/>
                    <a:pt x="1829" y="1359"/>
                  </a:cubicBezTo>
                  <a:cubicBezTo>
                    <a:pt x="1872" y="1359"/>
                    <a:pt x="1872" y="1359"/>
                    <a:pt x="1872" y="1359"/>
                  </a:cubicBezTo>
                  <a:cubicBezTo>
                    <a:pt x="1872" y="1362"/>
                    <a:pt x="1871" y="1367"/>
                    <a:pt x="1874" y="1372"/>
                  </a:cubicBezTo>
                  <a:cubicBezTo>
                    <a:pt x="1877" y="1376"/>
                    <a:pt x="1883" y="1380"/>
                    <a:pt x="1894" y="1380"/>
                  </a:cubicBezTo>
                  <a:cubicBezTo>
                    <a:pt x="1908" y="1380"/>
                    <a:pt x="1921" y="1374"/>
                    <a:pt x="1926" y="1360"/>
                  </a:cubicBezTo>
                  <a:cubicBezTo>
                    <a:pt x="1930" y="1353"/>
                    <a:pt x="1931" y="1347"/>
                    <a:pt x="1937" y="1324"/>
                  </a:cubicBezTo>
                  <a:cubicBezTo>
                    <a:pt x="1918" y="1343"/>
                    <a:pt x="1901" y="1345"/>
                    <a:pt x="1891" y="1345"/>
                  </a:cubicBezTo>
                  <a:cubicBezTo>
                    <a:pt x="1847" y="1345"/>
                    <a:pt x="1834" y="1307"/>
                    <a:pt x="1842" y="1270"/>
                  </a:cubicBezTo>
                  <a:cubicBezTo>
                    <a:pt x="1850" y="1231"/>
                    <a:pt x="1880" y="1194"/>
                    <a:pt x="1924" y="1194"/>
                  </a:cubicBezTo>
                  <a:cubicBezTo>
                    <a:pt x="1952" y="1194"/>
                    <a:pt x="1959" y="1209"/>
                    <a:pt x="1962" y="1216"/>
                  </a:cubicBezTo>
                  <a:cubicBezTo>
                    <a:pt x="1968" y="1196"/>
                    <a:pt x="1968" y="1196"/>
                    <a:pt x="1968" y="1196"/>
                  </a:cubicBezTo>
                  <a:cubicBezTo>
                    <a:pt x="2010" y="1196"/>
                    <a:pt x="2010" y="1196"/>
                    <a:pt x="2010" y="1196"/>
                  </a:cubicBezTo>
                  <a:cubicBezTo>
                    <a:pt x="2010" y="1196"/>
                    <a:pt x="2010" y="1196"/>
                    <a:pt x="2010" y="1196"/>
                  </a:cubicBezTo>
                  <a:close/>
                  <a:moveTo>
                    <a:pt x="1908" y="1315"/>
                  </a:moveTo>
                  <a:cubicBezTo>
                    <a:pt x="1939" y="1315"/>
                    <a:pt x="1947" y="1277"/>
                    <a:pt x="1948" y="1271"/>
                  </a:cubicBezTo>
                  <a:cubicBezTo>
                    <a:pt x="1952" y="1253"/>
                    <a:pt x="1955" y="1224"/>
                    <a:pt x="1928" y="1224"/>
                  </a:cubicBezTo>
                  <a:cubicBezTo>
                    <a:pt x="1911" y="1224"/>
                    <a:pt x="1894" y="1237"/>
                    <a:pt x="1887" y="1270"/>
                  </a:cubicBezTo>
                  <a:cubicBezTo>
                    <a:pt x="1885" y="1277"/>
                    <a:pt x="1878" y="1315"/>
                    <a:pt x="1908" y="1315"/>
                  </a:cubicBezTo>
                  <a:moveTo>
                    <a:pt x="2058" y="1129"/>
                  </a:moveTo>
                  <a:cubicBezTo>
                    <a:pt x="2102" y="1129"/>
                    <a:pt x="2102" y="1129"/>
                    <a:pt x="2102" y="1129"/>
                  </a:cubicBezTo>
                  <a:cubicBezTo>
                    <a:pt x="2084" y="1216"/>
                    <a:pt x="2084" y="1216"/>
                    <a:pt x="2084" y="1216"/>
                  </a:cubicBezTo>
                  <a:cubicBezTo>
                    <a:pt x="2091" y="1208"/>
                    <a:pt x="2105" y="1193"/>
                    <a:pt x="2133" y="1193"/>
                  </a:cubicBezTo>
                  <a:cubicBezTo>
                    <a:pt x="2156" y="1193"/>
                    <a:pt x="2168" y="1204"/>
                    <a:pt x="2174" y="1214"/>
                  </a:cubicBezTo>
                  <a:cubicBezTo>
                    <a:pt x="2177" y="1221"/>
                    <a:pt x="2179" y="1235"/>
                    <a:pt x="2175" y="1255"/>
                  </a:cubicBezTo>
                  <a:cubicBezTo>
                    <a:pt x="2155" y="1348"/>
                    <a:pt x="2155" y="1348"/>
                    <a:pt x="2155" y="1348"/>
                  </a:cubicBezTo>
                  <a:cubicBezTo>
                    <a:pt x="2110" y="1348"/>
                    <a:pt x="2110" y="1348"/>
                    <a:pt x="2110" y="1348"/>
                  </a:cubicBezTo>
                  <a:cubicBezTo>
                    <a:pt x="2130" y="1256"/>
                    <a:pt x="2130" y="1256"/>
                    <a:pt x="2130" y="1256"/>
                  </a:cubicBezTo>
                  <a:cubicBezTo>
                    <a:pt x="2131" y="1248"/>
                    <a:pt x="2137" y="1223"/>
                    <a:pt x="2112" y="1223"/>
                  </a:cubicBezTo>
                  <a:cubicBezTo>
                    <a:pt x="2099" y="1223"/>
                    <a:pt x="2081" y="1230"/>
                    <a:pt x="2076" y="1254"/>
                  </a:cubicBezTo>
                  <a:cubicBezTo>
                    <a:pt x="2057" y="1348"/>
                    <a:pt x="2057" y="1348"/>
                    <a:pt x="2057" y="1348"/>
                  </a:cubicBezTo>
                  <a:cubicBezTo>
                    <a:pt x="2012" y="1348"/>
                    <a:pt x="2012" y="1348"/>
                    <a:pt x="2012" y="1348"/>
                  </a:cubicBezTo>
                  <a:cubicBezTo>
                    <a:pt x="2058" y="1129"/>
                    <a:pt x="2058" y="1129"/>
                    <a:pt x="2058" y="1129"/>
                  </a:cubicBezTo>
                  <a:cubicBezTo>
                    <a:pt x="2058" y="1129"/>
                    <a:pt x="2058" y="1129"/>
                    <a:pt x="2058" y="1129"/>
                  </a:cubicBezTo>
                  <a:close/>
                  <a:moveTo>
                    <a:pt x="100" y="1249"/>
                  </a:moveTo>
                  <a:cubicBezTo>
                    <a:pt x="101" y="1244"/>
                    <a:pt x="104" y="1221"/>
                    <a:pt x="87" y="1221"/>
                  </a:cubicBezTo>
                  <a:cubicBezTo>
                    <a:pt x="66" y="1221"/>
                    <a:pt x="56" y="1253"/>
                    <a:pt x="53" y="1270"/>
                  </a:cubicBezTo>
                  <a:cubicBezTo>
                    <a:pt x="51" y="1278"/>
                    <a:pt x="46" y="1306"/>
                    <a:pt x="54" y="1317"/>
                  </a:cubicBezTo>
                  <a:cubicBezTo>
                    <a:pt x="57" y="1321"/>
                    <a:pt x="61" y="1322"/>
                    <a:pt x="65" y="1322"/>
                  </a:cubicBezTo>
                  <a:cubicBezTo>
                    <a:pt x="70" y="1322"/>
                    <a:pt x="84" y="1320"/>
                    <a:pt x="92" y="1292"/>
                  </a:cubicBezTo>
                  <a:cubicBezTo>
                    <a:pt x="136" y="1292"/>
                    <a:pt x="136" y="1292"/>
                    <a:pt x="136" y="1292"/>
                  </a:cubicBezTo>
                  <a:cubicBezTo>
                    <a:pt x="133" y="1304"/>
                    <a:pt x="128" y="1323"/>
                    <a:pt x="107" y="1337"/>
                  </a:cubicBezTo>
                  <a:cubicBezTo>
                    <a:pt x="94" y="1347"/>
                    <a:pt x="79" y="1352"/>
                    <a:pt x="60" y="1352"/>
                  </a:cubicBezTo>
                  <a:cubicBezTo>
                    <a:pt x="40" y="1352"/>
                    <a:pt x="23" y="1347"/>
                    <a:pt x="12" y="1331"/>
                  </a:cubicBezTo>
                  <a:cubicBezTo>
                    <a:pt x="2" y="1316"/>
                    <a:pt x="0" y="1296"/>
                    <a:pt x="5" y="1271"/>
                  </a:cubicBezTo>
                  <a:cubicBezTo>
                    <a:pt x="20" y="1201"/>
                    <a:pt x="74" y="1192"/>
                    <a:pt x="94" y="1192"/>
                  </a:cubicBezTo>
                  <a:cubicBezTo>
                    <a:pt x="122" y="1192"/>
                    <a:pt x="153" y="1207"/>
                    <a:pt x="144" y="1249"/>
                  </a:cubicBezTo>
                  <a:cubicBezTo>
                    <a:pt x="100" y="1249"/>
                    <a:pt x="100" y="1249"/>
                    <a:pt x="100" y="1249"/>
                  </a:cubicBezTo>
                  <a:cubicBezTo>
                    <a:pt x="100" y="1249"/>
                    <a:pt x="100" y="1249"/>
                    <a:pt x="100" y="1249"/>
                  </a:cubicBezTo>
                  <a:close/>
                  <a:moveTo>
                    <a:pt x="2378" y="1249"/>
                  </a:moveTo>
                  <a:cubicBezTo>
                    <a:pt x="2379" y="1244"/>
                    <a:pt x="2382" y="1221"/>
                    <a:pt x="2365" y="1221"/>
                  </a:cubicBezTo>
                  <a:cubicBezTo>
                    <a:pt x="2344" y="1221"/>
                    <a:pt x="2335" y="1253"/>
                    <a:pt x="2331" y="1270"/>
                  </a:cubicBezTo>
                  <a:cubicBezTo>
                    <a:pt x="2329" y="1278"/>
                    <a:pt x="2324" y="1306"/>
                    <a:pt x="2332" y="1317"/>
                  </a:cubicBezTo>
                  <a:cubicBezTo>
                    <a:pt x="2335" y="1321"/>
                    <a:pt x="2340" y="1322"/>
                    <a:pt x="2343" y="1322"/>
                  </a:cubicBezTo>
                  <a:cubicBezTo>
                    <a:pt x="2348" y="1322"/>
                    <a:pt x="2362" y="1320"/>
                    <a:pt x="2370" y="1292"/>
                  </a:cubicBezTo>
                  <a:cubicBezTo>
                    <a:pt x="2414" y="1292"/>
                    <a:pt x="2414" y="1292"/>
                    <a:pt x="2414" y="1292"/>
                  </a:cubicBezTo>
                  <a:cubicBezTo>
                    <a:pt x="2411" y="1304"/>
                    <a:pt x="2406" y="1323"/>
                    <a:pt x="2385" y="1337"/>
                  </a:cubicBezTo>
                  <a:cubicBezTo>
                    <a:pt x="2372" y="1347"/>
                    <a:pt x="2357" y="1352"/>
                    <a:pt x="2338" y="1352"/>
                  </a:cubicBezTo>
                  <a:cubicBezTo>
                    <a:pt x="2318" y="1352"/>
                    <a:pt x="2301" y="1347"/>
                    <a:pt x="2290" y="1331"/>
                  </a:cubicBezTo>
                  <a:cubicBezTo>
                    <a:pt x="2280" y="1316"/>
                    <a:pt x="2278" y="1296"/>
                    <a:pt x="2284" y="1271"/>
                  </a:cubicBezTo>
                  <a:cubicBezTo>
                    <a:pt x="2299" y="1201"/>
                    <a:pt x="2352" y="1192"/>
                    <a:pt x="2372" y="1192"/>
                  </a:cubicBezTo>
                  <a:cubicBezTo>
                    <a:pt x="2401" y="1192"/>
                    <a:pt x="2431" y="1207"/>
                    <a:pt x="2423" y="1249"/>
                  </a:cubicBezTo>
                  <a:cubicBezTo>
                    <a:pt x="2378" y="1249"/>
                    <a:pt x="2378" y="1249"/>
                    <a:pt x="2378" y="1249"/>
                  </a:cubicBezTo>
                  <a:cubicBezTo>
                    <a:pt x="2378" y="1249"/>
                    <a:pt x="2378" y="1249"/>
                    <a:pt x="2378" y="1249"/>
                  </a:cubicBezTo>
                  <a:close/>
                  <a:moveTo>
                    <a:pt x="2534" y="1191"/>
                  </a:moveTo>
                  <a:cubicBezTo>
                    <a:pt x="2589" y="1191"/>
                    <a:pt x="2606" y="1229"/>
                    <a:pt x="2597" y="1271"/>
                  </a:cubicBezTo>
                  <a:cubicBezTo>
                    <a:pt x="2587" y="1315"/>
                    <a:pt x="2554" y="1353"/>
                    <a:pt x="2498" y="1353"/>
                  </a:cubicBezTo>
                  <a:cubicBezTo>
                    <a:pt x="2454" y="1353"/>
                    <a:pt x="2426" y="1326"/>
                    <a:pt x="2437" y="1273"/>
                  </a:cubicBezTo>
                  <a:cubicBezTo>
                    <a:pt x="2445" y="1236"/>
                    <a:pt x="2474" y="1191"/>
                    <a:pt x="2534" y="1191"/>
                  </a:cubicBezTo>
                  <a:moveTo>
                    <a:pt x="2507" y="1322"/>
                  </a:moveTo>
                  <a:cubicBezTo>
                    <a:pt x="2527" y="1322"/>
                    <a:pt x="2542" y="1310"/>
                    <a:pt x="2551" y="1270"/>
                  </a:cubicBezTo>
                  <a:cubicBezTo>
                    <a:pt x="2555" y="1250"/>
                    <a:pt x="2557" y="1221"/>
                    <a:pt x="2528" y="1221"/>
                  </a:cubicBezTo>
                  <a:cubicBezTo>
                    <a:pt x="2495" y="1221"/>
                    <a:pt x="2486" y="1259"/>
                    <a:pt x="2484" y="1273"/>
                  </a:cubicBezTo>
                  <a:cubicBezTo>
                    <a:pt x="2476" y="1307"/>
                    <a:pt x="2484" y="1322"/>
                    <a:pt x="2507" y="1322"/>
                  </a:cubicBezTo>
                  <a:moveTo>
                    <a:pt x="2637" y="1223"/>
                  </a:moveTo>
                  <a:cubicBezTo>
                    <a:pt x="2639" y="1214"/>
                    <a:pt x="2640" y="1205"/>
                    <a:pt x="2641" y="1195"/>
                  </a:cubicBezTo>
                  <a:cubicBezTo>
                    <a:pt x="2685" y="1195"/>
                    <a:pt x="2685" y="1195"/>
                    <a:pt x="2685" y="1195"/>
                  </a:cubicBezTo>
                  <a:cubicBezTo>
                    <a:pt x="2682" y="1214"/>
                    <a:pt x="2682" y="1214"/>
                    <a:pt x="2682" y="1214"/>
                  </a:cubicBezTo>
                  <a:cubicBezTo>
                    <a:pt x="2688" y="1208"/>
                    <a:pt x="2704" y="1192"/>
                    <a:pt x="2734" y="1192"/>
                  </a:cubicBezTo>
                  <a:cubicBezTo>
                    <a:pt x="2769" y="1192"/>
                    <a:pt x="2775" y="1213"/>
                    <a:pt x="2776" y="1220"/>
                  </a:cubicBezTo>
                  <a:cubicBezTo>
                    <a:pt x="2795" y="1196"/>
                    <a:pt x="2816" y="1192"/>
                    <a:pt x="2832" y="1192"/>
                  </a:cubicBezTo>
                  <a:cubicBezTo>
                    <a:pt x="2862" y="1192"/>
                    <a:pt x="2871" y="1210"/>
                    <a:pt x="2873" y="1216"/>
                  </a:cubicBezTo>
                  <a:cubicBezTo>
                    <a:pt x="2878" y="1230"/>
                    <a:pt x="2874" y="1248"/>
                    <a:pt x="2871" y="1261"/>
                  </a:cubicBezTo>
                  <a:cubicBezTo>
                    <a:pt x="2853" y="1348"/>
                    <a:pt x="2853" y="1348"/>
                    <a:pt x="2853" y="1348"/>
                  </a:cubicBezTo>
                  <a:cubicBezTo>
                    <a:pt x="2807" y="1348"/>
                    <a:pt x="2807" y="1348"/>
                    <a:pt x="2807" y="1348"/>
                  </a:cubicBezTo>
                  <a:cubicBezTo>
                    <a:pt x="2827" y="1258"/>
                    <a:pt x="2827" y="1258"/>
                    <a:pt x="2827" y="1258"/>
                  </a:cubicBezTo>
                  <a:cubicBezTo>
                    <a:pt x="2830" y="1242"/>
                    <a:pt x="2832" y="1223"/>
                    <a:pt x="2808" y="1223"/>
                  </a:cubicBezTo>
                  <a:cubicBezTo>
                    <a:pt x="2781" y="1223"/>
                    <a:pt x="2775" y="1249"/>
                    <a:pt x="2771" y="1271"/>
                  </a:cubicBezTo>
                  <a:cubicBezTo>
                    <a:pt x="2754" y="1348"/>
                    <a:pt x="2754" y="1348"/>
                    <a:pt x="2754" y="1348"/>
                  </a:cubicBezTo>
                  <a:cubicBezTo>
                    <a:pt x="2709" y="1348"/>
                    <a:pt x="2709" y="1348"/>
                    <a:pt x="2709" y="1348"/>
                  </a:cubicBezTo>
                  <a:cubicBezTo>
                    <a:pt x="2728" y="1257"/>
                    <a:pt x="2728" y="1257"/>
                    <a:pt x="2728" y="1257"/>
                  </a:cubicBezTo>
                  <a:cubicBezTo>
                    <a:pt x="2731" y="1245"/>
                    <a:pt x="2735" y="1223"/>
                    <a:pt x="2710" y="1223"/>
                  </a:cubicBezTo>
                  <a:cubicBezTo>
                    <a:pt x="2682" y="1223"/>
                    <a:pt x="2677" y="1248"/>
                    <a:pt x="2674" y="1258"/>
                  </a:cubicBezTo>
                  <a:cubicBezTo>
                    <a:pt x="2655" y="1348"/>
                    <a:pt x="2655" y="1348"/>
                    <a:pt x="2655" y="1348"/>
                  </a:cubicBezTo>
                  <a:cubicBezTo>
                    <a:pt x="2610" y="1348"/>
                    <a:pt x="2610" y="1348"/>
                    <a:pt x="2610" y="1348"/>
                  </a:cubicBezTo>
                  <a:cubicBezTo>
                    <a:pt x="2637" y="1223"/>
                    <a:pt x="2637" y="1223"/>
                    <a:pt x="2637" y="1223"/>
                  </a:cubicBezTo>
                  <a:cubicBezTo>
                    <a:pt x="2637" y="1223"/>
                    <a:pt x="2637" y="1223"/>
                    <a:pt x="2637" y="1223"/>
                  </a:cubicBezTo>
                  <a:close/>
                  <a:moveTo>
                    <a:pt x="2966" y="1195"/>
                  </a:moveTo>
                  <a:cubicBezTo>
                    <a:pt x="2963" y="1216"/>
                    <a:pt x="2963" y="1216"/>
                    <a:pt x="2963" y="1216"/>
                  </a:cubicBezTo>
                  <a:cubicBezTo>
                    <a:pt x="2982" y="1192"/>
                    <a:pt x="3008" y="1192"/>
                    <a:pt x="3015" y="1192"/>
                  </a:cubicBezTo>
                  <a:cubicBezTo>
                    <a:pt x="3054" y="1192"/>
                    <a:pt x="3072" y="1221"/>
                    <a:pt x="3062" y="1268"/>
                  </a:cubicBezTo>
                  <a:cubicBezTo>
                    <a:pt x="3053" y="1312"/>
                    <a:pt x="3022" y="1350"/>
                    <a:pt x="2978" y="1350"/>
                  </a:cubicBezTo>
                  <a:cubicBezTo>
                    <a:pt x="2950" y="1350"/>
                    <a:pt x="2942" y="1335"/>
                    <a:pt x="2939" y="1330"/>
                  </a:cubicBezTo>
                  <a:cubicBezTo>
                    <a:pt x="2923" y="1407"/>
                    <a:pt x="2923" y="1407"/>
                    <a:pt x="2923" y="1407"/>
                  </a:cubicBezTo>
                  <a:cubicBezTo>
                    <a:pt x="2877" y="1407"/>
                    <a:pt x="2877" y="1407"/>
                    <a:pt x="2877" y="1407"/>
                  </a:cubicBezTo>
                  <a:cubicBezTo>
                    <a:pt x="2922" y="1195"/>
                    <a:pt x="2922" y="1195"/>
                    <a:pt x="2922" y="1195"/>
                  </a:cubicBezTo>
                  <a:cubicBezTo>
                    <a:pt x="2966" y="1195"/>
                    <a:pt x="2966" y="1195"/>
                    <a:pt x="2966" y="1195"/>
                  </a:cubicBezTo>
                  <a:cubicBezTo>
                    <a:pt x="2966" y="1195"/>
                    <a:pt x="2966" y="1195"/>
                    <a:pt x="2966" y="1195"/>
                  </a:cubicBezTo>
                  <a:close/>
                  <a:moveTo>
                    <a:pt x="3017" y="1270"/>
                  </a:moveTo>
                  <a:cubicBezTo>
                    <a:pt x="3020" y="1252"/>
                    <a:pt x="3022" y="1221"/>
                    <a:pt x="2996" y="1221"/>
                  </a:cubicBezTo>
                  <a:cubicBezTo>
                    <a:pt x="2981" y="1221"/>
                    <a:pt x="2959" y="1232"/>
                    <a:pt x="2950" y="1273"/>
                  </a:cubicBezTo>
                  <a:cubicBezTo>
                    <a:pt x="2947" y="1282"/>
                    <a:pt x="2940" y="1321"/>
                    <a:pt x="2973" y="1321"/>
                  </a:cubicBezTo>
                  <a:cubicBezTo>
                    <a:pt x="2994" y="1321"/>
                    <a:pt x="3010" y="1300"/>
                    <a:pt x="3017" y="1270"/>
                  </a:cubicBezTo>
                  <a:moveTo>
                    <a:pt x="3119" y="1129"/>
                  </a:moveTo>
                  <a:cubicBezTo>
                    <a:pt x="3164" y="1129"/>
                    <a:pt x="3164" y="1129"/>
                    <a:pt x="3164" y="1129"/>
                  </a:cubicBezTo>
                  <a:cubicBezTo>
                    <a:pt x="3117" y="1348"/>
                    <a:pt x="3117" y="1348"/>
                    <a:pt x="3117" y="1348"/>
                  </a:cubicBezTo>
                  <a:cubicBezTo>
                    <a:pt x="3072" y="1348"/>
                    <a:pt x="3072" y="1348"/>
                    <a:pt x="3072" y="1348"/>
                  </a:cubicBezTo>
                  <a:cubicBezTo>
                    <a:pt x="3119" y="1129"/>
                    <a:pt x="3119" y="1129"/>
                    <a:pt x="3119" y="1129"/>
                  </a:cubicBezTo>
                  <a:cubicBezTo>
                    <a:pt x="3119" y="1129"/>
                    <a:pt x="3119" y="1129"/>
                    <a:pt x="3119" y="1129"/>
                  </a:cubicBezTo>
                  <a:close/>
                  <a:moveTo>
                    <a:pt x="3202" y="1283"/>
                  </a:moveTo>
                  <a:cubicBezTo>
                    <a:pt x="3200" y="1293"/>
                    <a:pt x="3193" y="1324"/>
                    <a:pt x="3225" y="1324"/>
                  </a:cubicBezTo>
                  <a:cubicBezTo>
                    <a:pt x="3236" y="1324"/>
                    <a:pt x="3248" y="1319"/>
                    <a:pt x="3256" y="1303"/>
                  </a:cubicBezTo>
                  <a:cubicBezTo>
                    <a:pt x="3297" y="1303"/>
                    <a:pt x="3297" y="1303"/>
                    <a:pt x="3297" y="1303"/>
                  </a:cubicBezTo>
                  <a:cubicBezTo>
                    <a:pt x="3295" y="1310"/>
                    <a:pt x="3291" y="1323"/>
                    <a:pt x="3275" y="1336"/>
                  </a:cubicBezTo>
                  <a:cubicBezTo>
                    <a:pt x="3261" y="1348"/>
                    <a:pt x="3240" y="1354"/>
                    <a:pt x="3218" y="1354"/>
                  </a:cubicBezTo>
                  <a:cubicBezTo>
                    <a:pt x="3205" y="1354"/>
                    <a:pt x="3180" y="1351"/>
                    <a:pt x="3168" y="1335"/>
                  </a:cubicBezTo>
                  <a:cubicBezTo>
                    <a:pt x="3157" y="1320"/>
                    <a:pt x="3155" y="1299"/>
                    <a:pt x="3161" y="1275"/>
                  </a:cubicBezTo>
                  <a:cubicBezTo>
                    <a:pt x="3166" y="1250"/>
                    <a:pt x="3178" y="1220"/>
                    <a:pt x="3208" y="1202"/>
                  </a:cubicBezTo>
                  <a:cubicBezTo>
                    <a:pt x="3222" y="1194"/>
                    <a:pt x="3237" y="1190"/>
                    <a:pt x="3254" y="1190"/>
                  </a:cubicBezTo>
                  <a:cubicBezTo>
                    <a:pt x="3276" y="1190"/>
                    <a:pt x="3300" y="1198"/>
                    <a:pt x="3308" y="1227"/>
                  </a:cubicBezTo>
                  <a:cubicBezTo>
                    <a:pt x="3314" y="1248"/>
                    <a:pt x="3309" y="1270"/>
                    <a:pt x="3305" y="1283"/>
                  </a:cubicBezTo>
                  <a:cubicBezTo>
                    <a:pt x="3202" y="1283"/>
                    <a:pt x="3202" y="1283"/>
                    <a:pt x="3202" y="1283"/>
                  </a:cubicBezTo>
                  <a:cubicBezTo>
                    <a:pt x="3202" y="1283"/>
                    <a:pt x="3202" y="1283"/>
                    <a:pt x="3202" y="1283"/>
                  </a:cubicBezTo>
                  <a:close/>
                  <a:moveTo>
                    <a:pt x="3265" y="1254"/>
                  </a:moveTo>
                  <a:cubicBezTo>
                    <a:pt x="3267" y="1248"/>
                    <a:pt x="3272" y="1220"/>
                    <a:pt x="3246" y="1220"/>
                  </a:cubicBezTo>
                  <a:cubicBezTo>
                    <a:pt x="3226" y="1220"/>
                    <a:pt x="3214" y="1236"/>
                    <a:pt x="3210" y="1254"/>
                  </a:cubicBezTo>
                  <a:cubicBezTo>
                    <a:pt x="3265" y="1254"/>
                    <a:pt x="3265" y="1254"/>
                    <a:pt x="3265" y="1254"/>
                  </a:cubicBezTo>
                  <a:cubicBezTo>
                    <a:pt x="3265" y="1254"/>
                    <a:pt x="3265" y="1254"/>
                    <a:pt x="3265" y="1254"/>
                  </a:cubicBezTo>
                  <a:close/>
                  <a:moveTo>
                    <a:pt x="3383" y="1195"/>
                  </a:moveTo>
                  <a:cubicBezTo>
                    <a:pt x="3401" y="1245"/>
                    <a:pt x="3401" y="1245"/>
                    <a:pt x="3401" y="1245"/>
                  </a:cubicBezTo>
                  <a:cubicBezTo>
                    <a:pt x="3442" y="1195"/>
                    <a:pt x="3442" y="1195"/>
                    <a:pt x="3442" y="1195"/>
                  </a:cubicBezTo>
                  <a:cubicBezTo>
                    <a:pt x="3488" y="1195"/>
                    <a:pt x="3488" y="1195"/>
                    <a:pt x="3488" y="1195"/>
                  </a:cubicBezTo>
                  <a:cubicBezTo>
                    <a:pt x="3423" y="1269"/>
                    <a:pt x="3423" y="1269"/>
                    <a:pt x="3423" y="1269"/>
                  </a:cubicBezTo>
                  <a:cubicBezTo>
                    <a:pt x="3457" y="1348"/>
                    <a:pt x="3457" y="1348"/>
                    <a:pt x="3457" y="1348"/>
                  </a:cubicBezTo>
                  <a:cubicBezTo>
                    <a:pt x="3404" y="1348"/>
                    <a:pt x="3404" y="1348"/>
                    <a:pt x="3404" y="1348"/>
                  </a:cubicBezTo>
                  <a:cubicBezTo>
                    <a:pt x="3385" y="1292"/>
                    <a:pt x="3385" y="1292"/>
                    <a:pt x="3385" y="1292"/>
                  </a:cubicBezTo>
                  <a:cubicBezTo>
                    <a:pt x="3342" y="1348"/>
                    <a:pt x="3342" y="1348"/>
                    <a:pt x="3342" y="1348"/>
                  </a:cubicBezTo>
                  <a:cubicBezTo>
                    <a:pt x="3295" y="1348"/>
                    <a:pt x="3295" y="1348"/>
                    <a:pt x="3295" y="1348"/>
                  </a:cubicBezTo>
                  <a:cubicBezTo>
                    <a:pt x="3364" y="1266"/>
                    <a:pt x="3364" y="1266"/>
                    <a:pt x="3364" y="1266"/>
                  </a:cubicBezTo>
                  <a:cubicBezTo>
                    <a:pt x="3329" y="1195"/>
                    <a:pt x="3329" y="1195"/>
                    <a:pt x="3329" y="1195"/>
                  </a:cubicBezTo>
                  <a:cubicBezTo>
                    <a:pt x="3383" y="1195"/>
                    <a:pt x="3383" y="1195"/>
                    <a:pt x="3383" y="1195"/>
                  </a:cubicBezTo>
                  <a:cubicBezTo>
                    <a:pt x="3383" y="1195"/>
                    <a:pt x="3383" y="1195"/>
                    <a:pt x="3383" y="1195"/>
                  </a:cubicBezTo>
                  <a:close/>
                  <a:moveTo>
                    <a:pt x="3509" y="1194"/>
                  </a:moveTo>
                  <a:cubicBezTo>
                    <a:pt x="3554" y="1194"/>
                    <a:pt x="3554" y="1194"/>
                    <a:pt x="3554" y="1194"/>
                  </a:cubicBezTo>
                  <a:cubicBezTo>
                    <a:pt x="3521" y="1348"/>
                    <a:pt x="3521" y="1348"/>
                    <a:pt x="3521" y="1348"/>
                  </a:cubicBezTo>
                  <a:cubicBezTo>
                    <a:pt x="3476" y="1348"/>
                    <a:pt x="3476" y="1348"/>
                    <a:pt x="3476" y="1348"/>
                  </a:cubicBezTo>
                  <a:cubicBezTo>
                    <a:pt x="3509" y="1194"/>
                    <a:pt x="3509" y="1194"/>
                    <a:pt x="3509" y="1194"/>
                  </a:cubicBezTo>
                  <a:cubicBezTo>
                    <a:pt x="3509" y="1194"/>
                    <a:pt x="3509" y="1194"/>
                    <a:pt x="3509" y="1194"/>
                  </a:cubicBezTo>
                  <a:close/>
                  <a:moveTo>
                    <a:pt x="3521" y="1129"/>
                  </a:moveTo>
                  <a:cubicBezTo>
                    <a:pt x="3569" y="1129"/>
                    <a:pt x="3569" y="1129"/>
                    <a:pt x="3569" y="1129"/>
                  </a:cubicBezTo>
                  <a:cubicBezTo>
                    <a:pt x="3561" y="1168"/>
                    <a:pt x="3561" y="1168"/>
                    <a:pt x="3561" y="1168"/>
                  </a:cubicBezTo>
                  <a:cubicBezTo>
                    <a:pt x="3513" y="1168"/>
                    <a:pt x="3513" y="1168"/>
                    <a:pt x="3513" y="1168"/>
                  </a:cubicBezTo>
                  <a:cubicBezTo>
                    <a:pt x="3521" y="1129"/>
                    <a:pt x="3521" y="1129"/>
                    <a:pt x="3521" y="1129"/>
                  </a:cubicBezTo>
                  <a:cubicBezTo>
                    <a:pt x="3521" y="1129"/>
                    <a:pt x="3521" y="1129"/>
                    <a:pt x="3521" y="1129"/>
                  </a:cubicBezTo>
                  <a:close/>
                  <a:moveTo>
                    <a:pt x="3649" y="1346"/>
                  </a:moveTo>
                  <a:cubicBezTo>
                    <a:pt x="3634" y="1350"/>
                    <a:pt x="3621" y="1351"/>
                    <a:pt x="3614" y="1351"/>
                  </a:cubicBezTo>
                  <a:cubicBezTo>
                    <a:pt x="3568" y="1351"/>
                    <a:pt x="3575" y="1322"/>
                    <a:pt x="3577" y="1310"/>
                  </a:cubicBezTo>
                  <a:cubicBezTo>
                    <a:pt x="3595" y="1225"/>
                    <a:pt x="3595" y="1225"/>
                    <a:pt x="3595" y="1225"/>
                  </a:cubicBezTo>
                  <a:cubicBezTo>
                    <a:pt x="3565" y="1225"/>
                    <a:pt x="3565" y="1225"/>
                    <a:pt x="3565" y="1225"/>
                  </a:cubicBezTo>
                  <a:cubicBezTo>
                    <a:pt x="3572" y="1196"/>
                    <a:pt x="3572" y="1196"/>
                    <a:pt x="3572" y="1196"/>
                  </a:cubicBezTo>
                  <a:cubicBezTo>
                    <a:pt x="3601" y="1196"/>
                    <a:pt x="3601" y="1196"/>
                    <a:pt x="3601" y="1196"/>
                  </a:cubicBezTo>
                  <a:cubicBezTo>
                    <a:pt x="3608" y="1166"/>
                    <a:pt x="3608" y="1166"/>
                    <a:pt x="3608" y="1166"/>
                  </a:cubicBezTo>
                  <a:cubicBezTo>
                    <a:pt x="3656" y="1149"/>
                    <a:pt x="3656" y="1149"/>
                    <a:pt x="3656" y="1149"/>
                  </a:cubicBezTo>
                  <a:cubicBezTo>
                    <a:pt x="3646" y="1196"/>
                    <a:pt x="3646" y="1196"/>
                    <a:pt x="3646" y="1196"/>
                  </a:cubicBezTo>
                  <a:cubicBezTo>
                    <a:pt x="3682" y="1196"/>
                    <a:pt x="3682" y="1196"/>
                    <a:pt x="3682" y="1196"/>
                  </a:cubicBezTo>
                  <a:cubicBezTo>
                    <a:pt x="3676" y="1225"/>
                    <a:pt x="3676" y="1225"/>
                    <a:pt x="3676" y="1225"/>
                  </a:cubicBezTo>
                  <a:cubicBezTo>
                    <a:pt x="3640" y="1225"/>
                    <a:pt x="3640" y="1225"/>
                    <a:pt x="3640" y="1225"/>
                  </a:cubicBezTo>
                  <a:cubicBezTo>
                    <a:pt x="3625" y="1295"/>
                    <a:pt x="3625" y="1295"/>
                    <a:pt x="3625" y="1295"/>
                  </a:cubicBezTo>
                  <a:cubicBezTo>
                    <a:pt x="3622" y="1309"/>
                    <a:pt x="3620" y="1317"/>
                    <a:pt x="3640" y="1317"/>
                  </a:cubicBezTo>
                  <a:cubicBezTo>
                    <a:pt x="3647" y="1317"/>
                    <a:pt x="3650" y="1317"/>
                    <a:pt x="3656" y="1317"/>
                  </a:cubicBezTo>
                  <a:cubicBezTo>
                    <a:pt x="3649" y="1346"/>
                    <a:pt x="3649" y="1346"/>
                    <a:pt x="3649" y="1346"/>
                  </a:cubicBezTo>
                  <a:cubicBezTo>
                    <a:pt x="3649" y="1346"/>
                    <a:pt x="3649" y="1346"/>
                    <a:pt x="3649" y="1346"/>
                  </a:cubicBezTo>
                  <a:close/>
                  <a:moveTo>
                    <a:pt x="3741" y="1195"/>
                  </a:moveTo>
                  <a:cubicBezTo>
                    <a:pt x="3752" y="1301"/>
                    <a:pt x="3752" y="1301"/>
                    <a:pt x="3752" y="1301"/>
                  </a:cubicBezTo>
                  <a:cubicBezTo>
                    <a:pt x="3809" y="1195"/>
                    <a:pt x="3809" y="1195"/>
                    <a:pt x="3809" y="1195"/>
                  </a:cubicBezTo>
                  <a:cubicBezTo>
                    <a:pt x="3854" y="1195"/>
                    <a:pt x="3854" y="1195"/>
                    <a:pt x="3854" y="1195"/>
                  </a:cubicBezTo>
                  <a:cubicBezTo>
                    <a:pt x="3764" y="1345"/>
                    <a:pt x="3764" y="1345"/>
                    <a:pt x="3764" y="1345"/>
                  </a:cubicBezTo>
                  <a:cubicBezTo>
                    <a:pt x="3732" y="1406"/>
                    <a:pt x="3732" y="1406"/>
                    <a:pt x="3732" y="1406"/>
                  </a:cubicBezTo>
                  <a:cubicBezTo>
                    <a:pt x="3687" y="1406"/>
                    <a:pt x="3687" y="1406"/>
                    <a:pt x="3687" y="1406"/>
                  </a:cubicBezTo>
                  <a:cubicBezTo>
                    <a:pt x="3719" y="1348"/>
                    <a:pt x="3719" y="1348"/>
                    <a:pt x="3719" y="1348"/>
                  </a:cubicBezTo>
                  <a:cubicBezTo>
                    <a:pt x="3693" y="1195"/>
                    <a:pt x="3693" y="1195"/>
                    <a:pt x="3693" y="1195"/>
                  </a:cubicBezTo>
                  <a:cubicBezTo>
                    <a:pt x="3741" y="1195"/>
                    <a:pt x="3741" y="1195"/>
                    <a:pt x="3741" y="1195"/>
                  </a:cubicBezTo>
                  <a:cubicBezTo>
                    <a:pt x="3741" y="1195"/>
                    <a:pt x="3741" y="1195"/>
                    <a:pt x="3741" y="1195"/>
                  </a:cubicBezTo>
                  <a:close/>
                  <a:moveTo>
                    <a:pt x="3933" y="1145"/>
                  </a:moveTo>
                  <a:cubicBezTo>
                    <a:pt x="3899" y="1145"/>
                    <a:pt x="3899" y="1145"/>
                    <a:pt x="3899" y="1145"/>
                  </a:cubicBezTo>
                  <a:cubicBezTo>
                    <a:pt x="3902" y="1129"/>
                    <a:pt x="3902" y="1129"/>
                    <a:pt x="3902" y="1129"/>
                  </a:cubicBezTo>
                  <a:cubicBezTo>
                    <a:pt x="3990" y="1129"/>
                    <a:pt x="3990" y="1129"/>
                    <a:pt x="3990" y="1129"/>
                  </a:cubicBezTo>
                  <a:cubicBezTo>
                    <a:pt x="3987" y="1145"/>
                    <a:pt x="3987" y="1145"/>
                    <a:pt x="3987" y="1145"/>
                  </a:cubicBezTo>
                  <a:cubicBezTo>
                    <a:pt x="3953" y="1145"/>
                    <a:pt x="3953" y="1145"/>
                    <a:pt x="3953" y="1145"/>
                  </a:cubicBezTo>
                  <a:cubicBezTo>
                    <a:pt x="3936" y="1225"/>
                    <a:pt x="3936" y="1225"/>
                    <a:pt x="3936" y="1225"/>
                  </a:cubicBezTo>
                  <a:cubicBezTo>
                    <a:pt x="3916" y="1225"/>
                    <a:pt x="3916" y="1225"/>
                    <a:pt x="3916" y="1225"/>
                  </a:cubicBezTo>
                  <a:cubicBezTo>
                    <a:pt x="3933" y="1145"/>
                    <a:pt x="3933" y="1145"/>
                    <a:pt x="3933" y="1145"/>
                  </a:cubicBezTo>
                  <a:cubicBezTo>
                    <a:pt x="3933" y="1145"/>
                    <a:pt x="3933" y="1145"/>
                    <a:pt x="3933" y="1145"/>
                  </a:cubicBezTo>
                  <a:close/>
                  <a:moveTo>
                    <a:pt x="3999" y="1129"/>
                  </a:moveTo>
                  <a:cubicBezTo>
                    <a:pt x="4031" y="1129"/>
                    <a:pt x="4031" y="1129"/>
                    <a:pt x="4031" y="1129"/>
                  </a:cubicBezTo>
                  <a:cubicBezTo>
                    <a:pt x="4036" y="1200"/>
                    <a:pt x="4036" y="1200"/>
                    <a:pt x="4036" y="1200"/>
                  </a:cubicBezTo>
                  <a:cubicBezTo>
                    <a:pt x="4072" y="1129"/>
                    <a:pt x="4072" y="1129"/>
                    <a:pt x="4072" y="1129"/>
                  </a:cubicBezTo>
                  <a:cubicBezTo>
                    <a:pt x="4103" y="1129"/>
                    <a:pt x="4103" y="1129"/>
                    <a:pt x="4103" y="1129"/>
                  </a:cubicBezTo>
                  <a:cubicBezTo>
                    <a:pt x="4083" y="1225"/>
                    <a:pt x="4083" y="1225"/>
                    <a:pt x="4083" y="1225"/>
                  </a:cubicBezTo>
                  <a:cubicBezTo>
                    <a:pt x="4063" y="1225"/>
                    <a:pt x="4063" y="1225"/>
                    <a:pt x="4063" y="1225"/>
                  </a:cubicBezTo>
                  <a:cubicBezTo>
                    <a:pt x="4080" y="1143"/>
                    <a:pt x="4080" y="1143"/>
                    <a:pt x="4080" y="1143"/>
                  </a:cubicBezTo>
                  <a:cubicBezTo>
                    <a:pt x="4038" y="1225"/>
                    <a:pt x="4038" y="1225"/>
                    <a:pt x="4038" y="1225"/>
                  </a:cubicBezTo>
                  <a:cubicBezTo>
                    <a:pt x="4021" y="1225"/>
                    <a:pt x="4021" y="1225"/>
                    <a:pt x="4021" y="1225"/>
                  </a:cubicBezTo>
                  <a:cubicBezTo>
                    <a:pt x="4014" y="1143"/>
                    <a:pt x="4014" y="1143"/>
                    <a:pt x="4014" y="1143"/>
                  </a:cubicBezTo>
                  <a:cubicBezTo>
                    <a:pt x="3997" y="1225"/>
                    <a:pt x="3997" y="1225"/>
                    <a:pt x="3997" y="1225"/>
                  </a:cubicBezTo>
                  <a:cubicBezTo>
                    <a:pt x="3978" y="1225"/>
                    <a:pt x="3978" y="1225"/>
                    <a:pt x="3978" y="1225"/>
                  </a:cubicBezTo>
                  <a:cubicBezTo>
                    <a:pt x="3999" y="1129"/>
                    <a:pt x="3999" y="1129"/>
                    <a:pt x="3999" y="1129"/>
                  </a:cubicBezTo>
                  <a:cubicBezTo>
                    <a:pt x="3999" y="1129"/>
                    <a:pt x="3999" y="1129"/>
                    <a:pt x="3999" y="112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1" name="Freeform 9"/>
            <p:cNvSpPr>
              <a:spLocks noEditPoints="1"/>
            </p:cNvSpPr>
            <p:nvPr userDrawn="1"/>
          </p:nvSpPr>
          <p:spPr bwMode="gray">
            <a:xfrm>
              <a:off x="68" y="0"/>
              <a:ext cx="1723" cy="964"/>
            </a:xfrm>
            <a:custGeom>
              <a:avLst/>
              <a:gdLst>
                <a:gd name="T0" fmla="*/ 231 w 2268"/>
                <a:gd name="T1" fmla="*/ 327 h 1269"/>
                <a:gd name="T2" fmla="*/ 0 w 2268"/>
                <a:gd name="T3" fmla="*/ 327 h 1269"/>
                <a:gd name="T4" fmla="*/ 0 w 2268"/>
                <a:gd name="T5" fmla="*/ 0 h 1269"/>
                <a:gd name="T6" fmla="*/ 231 w 2268"/>
                <a:gd name="T7" fmla="*/ 0 h 1269"/>
                <a:gd name="T8" fmla="*/ 231 w 2268"/>
                <a:gd name="T9" fmla="*/ 327 h 1269"/>
                <a:gd name="T10" fmla="*/ 2268 w 2268"/>
                <a:gd name="T11" fmla="*/ 0 h 1269"/>
                <a:gd name="T12" fmla="*/ 2036 w 2268"/>
                <a:gd name="T13" fmla="*/ 0 h 1269"/>
                <a:gd name="T14" fmla="*/ 2036 w 2268"/>
                <a:gd name="T15" fmla="*/ 327 h 1269"/>
                <a:gd name="T16" fmla="*/ 2268 w 2268"/>
                <a:gd name="T17" fmla="*/ 327 h 1269"/>
                <a:gd name="T18" fmla="*/ 2268 w 2268"/>
                <a:gd name="T19" fmla="*/ 0 h 1269"/>
                <a:gd name="T20" fmla="*/ 231 w 2268"/>
                <a:gd name="T21" fmla="*/ 942 h 1269"/>
                <a:gd name="T22" fmla="*/ 0 w 2268"/>
                <a:gd name="T23" fmla="*/ 942 h 1269"/>
                <a:gd name="T24" fmla="*/ 0 w 2268"/>
                <a:gd name="T25" fmla="*/ 1269 h 1269"/>
                <a:gd name="T26" fmla="*/ 231 w 2268"/>
                <a:gd name="T27" fmla="*/ 1269 h 1269"/>
                <a:gd name="T28" fmla="*/ 231 w 2268"/>
                <a:gd name="T29" fmla="*/ 942 h 1269"/>
                <a:gd name="T30" fmla="*/ 2268 w 2268"/>
                <a:gd name="T31" fmla="*/ 942 h 1269"/>
                <a:gd name="T32" fmla="*/ 2036 w 2268"/>
                <a:gd name="T33" fmla="*/ 942 h 1269"/>
                <a:gd name="T34" fmla="*/ 2036 w 2268"/>
                <a:gd name="T35" fmla="*/ 1269 h 1269"/>
                <a:gd name="T36" fmla="*/ 2268 w 2268"/>
                <a:gd name="T37" fmla="*/ 1269 h 1269"/>
                <a:gd name="T38" fmla="*/ 2268 w 2268"/>
                <a:gd name="T39" fmla="*/ 942 h 12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68"/>
                <a:gd name="T61" fmla="*/ 0 h 1269"/>
                <a:gd name="T62" fmla="*/ 2268 w 2268"/>
                <a:gd name="T63" fmla="*/ 1269 h 12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68" h="1269">
                  <a:moveTo>
                    <a:pt x="231" y="327"/>
                  </a:moveTo>
                  <a:lnTo>
                    <a:pt x="0" y="327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27"/>
                  </a:lnTo>
                  <a:close/>
                  <a:moveTo>
                    <a:pt x="2268" y="0"/>
                  </a:moveTo>
                  <a:lnTo>
                    <a:pt x="2036" y="0"/>
                  </a:lnTo>
                  <a:lnTo>
                    <a:pt x="2036" y="327"/>
                  </a:lnTo>
                  <a:lnTo>
                    <a:pt x="2268" y="327"/>
                  </a:lnTo>
                  <a:lnTo>
                    <a:pt x="2268" y="0"/>
                  </a:lnTo>
                  <a:close/>
                  <a:moveTo>
                    <a:pt x="231" y="942"/>
                  </a:moveTo>
                  <a:lnTo>
                    <a:pt x="0" y="942"/>
                  </a:lnTo>
                  <a:lnTo>
                    <a:pt x="0" y="1269"/>
                  </a:lnTo>
                  <a:lnTo>
                    <a:pt x="231" y="1269"/>
                  </a:lnTo>
                  <a:lnTo>
                    <a:pt x="231" y="942"/>
                  </a:lnTo>
                  <a:close/>
                  <a:moveTo>
                    <a:pt x="2268" y="942"/>
                  </a:moveTo>
                  <a:lnTo>
                    <a:pt x="2036" y="942"/>
                  </a:lnTo>
                  <a:lnTo>
                    <a:pt x="2036" y="1269"/>
                  </a:lnTo>
                  <a:lnTo>
                    <a:pt x="2268" y="1269"/>
                  </a:lnTo>
                  <a:lnTo>
                    <a:pt x="2268" y="94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0" name="Title 9"/>
          <p:cNvSpPr>
            <a:spLocks noGrp="1"/>
          </p:cNvSpPr>
          <p:nvPr>
            <p:ph type="title"/>
          </p:nvPr>
        </p:nvSpPr>
        <p:spPr bwMode="gray">
          <a:xfrm>
            <a:off x="5025008" y="2492896"/>
            <a:ext cx="4536504" cy="2232248"/>
          </a:xfrm>
          <a:noFill/>
          <a:ln w="9525">
            <a:noFill/>
            <a:miter lim="800000"/>
            <a:headEnd/>
            <a:tailEnd/>
          </a:ln>
        </p:spPr>
        <p:txBody>
          <a:bodyPr anchor="t">
            <a:noAutofit/>
          </a:bodyPr>
          <a:lstStyle>
            <a:lvl1pPr algn="r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 bwMode="gray">
          <a:xfrm>
            <a:off x="5025008" y="5013176"/>
            <a:ext cx="453650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noAutofit/>
          </a:bodyPr>
          <a:lstStyle>
            <a:lvl1pPr marL="342900" indent="-342900" algn="r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defRPr lang="en-US" sz="1200" b="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tt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8"/>
          <p:cNvGrpSpPr>
            <a:grpSpLocks/>
          </p:cNvGrpSpPr>
          <p:nvPr userDrawn="1"/>
        </p:nvGrpSpPr>
        <p:grpSpPr bwMode="auto">
          <a:xfrm>
            <a:off x="176213" y="0"/>
            <a:ext cx="963612" cy="695325"/>
            <a:chOff x="175518" y="0"/>
            <a:chExt cx="963613" cy="695325"/>
          </a:xfrm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gray">
            <a:xfrm>
              <a:off x="286643" y="215900"/>
              <a:ext cx="700088" cy="271463"/>
            </a:xfrm>
            <a:custGeom>
              <a:avLst/>
              <a:gdLst/>
              <a:ahLst/>
              <a:cxnLst>
                <a:cxn ang="0">
                  <a:pos x="6130" y="2584"/>
                </a:cxn>
                <a:cxn ang="0">
                  <a:pos x="6106" y="2594"/>
                </a:cxn>
                <a:cxn ang="0">
                  <a:pos x="5549" y="2661"/>
                </a:cxn>
                <a:cxn ang="0">
                  <a:pos x="5025" y="2423"/>
                </a:cxn>
                <a:cxn ang="0">
                  <a:pos x="4926" y="2101"/>
                </a:cxn>
                <a:cxn ang="0">
                  <a:pos x="4756" y="2101"/>
                </a:cxn>
                <a:cxn ang="0">
                  <a:pos x="4625" y="2625"/>
                </a:cxn>
                <a:cxn ang="0">
                  <a:pos x="4182" y="2625"/>
                </a:cxn>
                <a:cxn ang="0">
                  <a:pos x="4338" y="2101"/>
                </a:cxn>
                <a:cxn ang="0">
                  <a:pos x="4197" y="2101"/>
                </a:cxn>
                <a:cxn ang="0">
                  <a:pos x="3859" y="2625"/>
                </a:cxn>
                <a:cxn ang="0">
                  <a:pos x="3503" y="2625"/>
                </a:cxn>
                <a:cxn ang="0">
                  <a:pos x="3471" y="2101"/>
                </a:cxn>
                <a:cxn ang="0">
                  <a:pos x="3314" y="2101"/>
                </a:cxn>
                <a:cxn ang="0">
                  <a:pos x="3159" y="2625"/>
                </a:cxn>
                <a:cxn ang="0">
                  <a:pos x="2780" y="2625"/>
                </a:cxn>
                <a:cxn ang="0">
                  <a:pos x="2940" y="2101"/>
                </a:cxn>
                <a:cxn ang="0">
                  <a:pos x="2047" y="2101"/>
                </a:cxn>
                <a:cxn ang="0">
                  <a:pos x="2047" y="2093"/>
                </a:cxn>
                <a:cxn ang="0">
                  <a:pos x="1888" y="2626"/>
                </a:cxn>
                <a:cxn ang="0">
                  <a:pos x="1484" y="2626"/>
                </a:cxn>
                <a:cxn ang="0">
                  <a:pos x="1642" y="2101"/>
                </a:cxn>
                <a:cxn ang="0">
                  <a:pos x="1148" y="2101"/>
                </a:cxn>
                <a:cxn ang="0">
                  <a:pos x="1394" y="2626"/>
                </a:cxn>
                <a:cxn ang="0">
                  <a:pos x="927" y="2626"/>
                </a:cxn>
                <a:cxn ang="0">
                  <a:pos x="715" y="2101"/>
                </a:cxn>
                <a:cxn ang="0">
                  <a:pos x="588" y="2101"/>
                </a:cxn>
                <a:cxn ang="0">
                  <a:pos x="442" y="2583"/>
                </a:cxn>
                <a:cxn ang="0">
                  <a:pos x="434" y="2626"/>
                </a:cxn>
                <a:cxn ang="0">
                  <a:pos x="0" y="2626"/>
                </a:cxn>
                <a:cxn ang="0">
                  <a:pos x="397" y="1303"/>
                </a:cxn>
                <a:cxn ang="0">
                  <a:pos x="397" y="0"/>
                </a:cxn>
                <a:cxn ang="0">
                  <a:pos x="1888" y="0"/>
                </a:cxn>
                <a:cxn ang="0">
                  <a:pos x="1888" y="1287"/>
                </a:cxn>
                <a:cxn ang="0">
                  <a:pos x="1944" y="1098"/>
                </a:cxn>
                <a:cxn ang="0">
                  <a:pos x="2047" y="1098"/>
                </a:cxn>
                <a:cxn ang="0">
                  <a:pos x="2047" y="0"/>
                </a:cxn>
                <a:cxn ang="0">
                  <a:pos x="3534" y="0"/>
                </a:cxn>
                <a:cxn ang="0">
                  <a:pos x="3534" y="1098"/>
                </a:cxn>
                <a:cxn ang="0">
                  <a:pos x="3694" y="1098"/>
                </a:cxn>
                <a:cxn ang="0">
                  <a:pos x="3694" y="0"/>
                </a:cxn>
                <a:cxn ang="0">
                  <a:pos x="5180" y="0"/>
                </a:cxn>
                <a:cxn ang="0">
                  <a:pos x="5180" y="1388"/>
                </a:cxn>
                <a:cxn ang="0">
                  <a:pos x="5340" y="1222"/>
                </a:cxn>
                <a:cxn ang="0">
                  <a:pos x="5340" y="0"/>
                </a:cxn>
                <a:cxn ang="0">
                  <a:pos x="6827" y="0"/>
                </a:cxn>
                <a:cxn ang="0">
                  <a:pos x="6827" y="2101"/>
                </a:cxn>
                <a:cxn ang="0">
                  <a:pos x="6266" y="2101"/>
                </a:cxn>
                <a:cxn ang="0">
                  <a:pos x="6130" y="2584"/>
                </a:cxn>
                <a:cxn ang="0">
                  <a:pos x="5342" y="2101"/>
                </a:cxn>
                <a:cxn ang="0">
                  <a:pos x="5386" y="2264"/>
                </a:cxn>
                <a:cxn ang="0">
                  <a:pos x="5610" y="2349"/>
                </a:cxn>
                <a:cxn ang="0">
                  <a:pos x="5788" y="2330"/>
                </a:cxn>
                <a:cxn ang="0">
                  <a:pos x="5861" y="2101"/>
                </a:cxn>
                <a:cxn ang="0">
                  <a:pos x="5342" y="2101"/>
                </a:cxn>
              </a:cxnLst>
              <a:rect l="0" t="0" r="r" b="b"/>
              <a:pathLst>
                <a:path w="6827" h="2661">
                  <a:moveTo>
                    <a:pt x="6130" y="2584"/>
                  </a:moveTo>
                  <a:cubicBezTo>
                    <a:pt x="6106" y="2594"/>
                    <a:pt x="6106" y="2594"/>
                    <a:pt x="6106" y="2594"/>
                  </a:cubicBezTo>
                  <a:cubicBezTo>
                    <a:pt x="6010" y="2632"/>
                    <a:pt x="5728" y="2661"/>
                    <a:pt x="5549" y="2661"/>
                  </a:cubicBezTo>
                  <a:cubicBezTo>
                    <a:pt x="5381" y="2661"/>
                    <a:pt x="5156" y="2599"/>
                    <a:pt x="5025" y="2423"/>
                  </a:cubicBezTo>
                  <a:cubicBezTo>
                    <a:pt x="4975" y="2355"/>
                    <a:pt x="4927" y="2250"/>
                    <a:pt x="4926" y="2101"/>
                  </a:cubicBezTo>
                  <a:cubicBezTo>
                    <a:pt x="4756" y="2101"/>
                    <a:pt x="4756" y="2101"/>
                    <a:pt x="4756" y="2101"/>
                  </a:cubicBezTo>
                  <a:cubicBezTo>
                    <a:pt x="4625" y="2625"/>
                    <a:pt x="4625" y="2625"/>
                    <a:pt x="4625" y="2625"/>
                  </a:cubicBezTo>
                  <a:cubicBezTo>
                    <a:pt x="4182" y="2625"/>
                    <a:pt x="4182" y="2625"/>
                    <a:pt x="4182" y="2625"/>
                  </a:cubicBezTo>
                  <a:cubicBezTo>
                    <a:pt x="4338" y="2101"/>
                    <a:pt x="4338" y="2101"/>
                    <a:pt x="4338" y="2101"/>
                  </a:cubicBezTo>
                  <a:cubicBezTo>
                    <a:pt x="4197" y="2101"/>
                    <a:pt x="4197" y="2101"/>
                    <a:pt x="4197" y="2101"/>
                  </a:cubicBezTo>
                  <a:cubicBezTo>
                    <a:pt x="3859" y="2625"/>
                    <a:pt x="3859" y="2625"/>
                    <a:pt x="3859" y="2625"/>
                  </a:cubicBezTo>
                  <a:cubicBezTo>
                    <a:pt x="3503" y="2625"/>
                    <a:pt x="3503" y="2625"/>
                    <a:pt x="3503" y="2625"/>
                  </a:cubicBezTo>
                  <a:cubicBezTo>
                    <a:pt x="3471" y="2101"/>
                    <a:pt x="3471" y="2101"/>
                    <a:pt x="3471" y="2101"/>
                  </a:cubicBezTo>
                  <a:cubicBezTo>
                    <a:pt x="3314" y="2101"/>
                    <a:pt x="3314" y="2101"/>
                    <a:pt x="3314" y="2101"/>
                  </a:cubicBezTo>
                  <a:cubicBezTo>
                    <a:pt x="3159" y="2625"/>
                    <a:pt x="3159" y="2625"/>
                    <a:pt x="3159" y="2625"/>
                  </a:cubicBezTo>
                  <a:cubicBezTo>
                    <a:pt x="2780" y="2625"/>
                    <a:pt x="2780" y="2625"/>
                    <a:pt x="2780" y="2625"/>
                  </a:cubicBezTo>
                  <a:cubicBezTo>
                    <a:pt x="2940" y="2101"/>
                    <a:pt x="2940" y="2101"/>
                    <a:pt x="2940" y="2101"/>
                  </a:cubicBezTo>
                  <a:cubicBezTo>
                    <a:pt x="2047" y="2101"/>
                    <a:pt x="2047" y="2101"/>
                    <a:pt x="2047" y="2101"/>
                  </a:cubicBezTo>
                  <a:cubicBezTo>
                    <a:pt x="2047" y="2093"/>
                    <a:pt x="2047" y="2093"/>
                    <a:pt x="2047" y="2093"/>
                  </a:cubicBezTo>
                  <a:cubicBezTo>
                    <a:pt x="1888" y="2626"/>
                    <a:pt x="1888" y="2626"/>
                    <a:pt x="1888" y="2626"/>
                  </a:cubicBezTo>
                  <a:cubicBezTo>
                    <a:pt x="1484" y="2626"/>
                    <a:pt x="1484" y="2626"/>
                    <a:pt x="1484" y="2626"/>
                  </a:cubicBezTo>
                  <a:cubicBezTo>
                    <a:pt x="1642" y="2101"/>
                    <a:pt x="1642" y="2101"/>
                    <a:pt x="1642" y="2101"/>
                  </a:cubicBezTo>
                  <a:cubicBezTo>
                    <a:pt x="1148" y="2101"/>
                    <a:pt x="1148" y="2101"/>
                    <a:pt x="1148" y="2101"/>
                  </a:cubicBezTo>
                  <a:cubicBezTo>
                    <a:pt x="1394" y="2626"/>
                    <a:pt x="1394" y="2626"/>
                    <a:pt x="1394" y="2626"/>
                  </a:cubicBezTo>
                  <a:cubicBezTo>
                    <a:pt x="927" y="2626"/>
                    <a:pt x="927" y="2626"/>
                    <a:pt x="927" y="2626"/>
                  </a:cubicBezTo>
                  <a:cubicBezTo>
                    <a:pt x="715" y="2101"/>
                    <a:pt x="715" y="2101"/>
                    <a:pt x="715" y="2101"/>
                  </a:cubicBezTo>
                  <a:cubicBezTo>
                    <a:pt x="588" y="2101"/>
                    <a:pt x="588" y="2101"/>
                    <a:pt x="588" y="2101"/>
                  </a:cubicBezTo>
                  <a:cubicBezTo>
                    <a:pt x="509" y="2359"/>
                    <a:pt x="447" y="2567"/>
                    <a:pt x="442" y="2583"/>
                  </a:cubicBezTo>
                  <a:cubicBezTo>
                    <a:pt x="434" y="2626"/>
                    <a:pt x="434" y="2626"/>
                    <a:pt x="434" y="2626"/>
                  </a:cubicBezTo>
                  <a:cubicBezTo>
                    <a:pt x="0" y="2626"/>
                    <a:pt x="0" y="2626"/>
                    <a:pt x="0" y="2626"/>
                  </a:cubicBezTo>
                  <a:cubicBezTo>
                    <a:pt x="397" y="1303"/>
                    <a:pt x="397" y="1303"/>
                    <a:pt x="397" y="1303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1888" y="0"/>
                    <a:pt x="1888" y="0"/>
                    <a:pt x="1888" y="0"/>
                  </a:cubicBezTo>
                  <a:cubicBezTo>
                    <a:pt x="1888" y="1287"/>
                    <a:pt x="1888" y="1287"/>
                    <a:pt x="1888" y="1287"/>
                  </a:cubicBezTo>
                  <a:cubicBezTo>
                    <a:pt x="1944" y="1098"/>
                    <a:pt x="1944" y="1098"/>
                    <a:pt x="1944" y="1098"/>
                  </a:cubicBezTo>
                  <a:cubicBezTo>
                    <a:pt x="2047" y="1098"/>
                    <a:pt x="2047" y="1098"/>
                    <a:pt x="2047" y="1098"/>
                  </a:cubicBezTo>
                  <a:cubicBezTo>
                    <a:pt x="2047" y="0"/>
                    <a:pt x="2047" y="0"/>
                    <a:pt x="2047" y="0"/>
                  </a:cubicBezTo>
                  <a:cubicBezTo>
                    <a:pt x="3534" y="0"/>
                    <a:pt x="3534" y="0"/>
                    <a:pt x="3534" y="0"/>
                  </a:cubicBezTo>
                  <a:cubicBezTo>
                    <a:pt x="3534" y="1098"/>
                    <a:pt x="3534" y="1098"/>
                    <a:pt x="3534" y="1098"/>
                  </a:cubicBezTo>
                  <a:cubicBezTo>
                    <a:pt x="3694" y="1098"/>
                    <a:pt x="3694" y="1098"/>
                    <a:pt x="3694" y="1098"/>
                  </a:cubicBezTo>
                  <a:cubicBezTo>
                    <a:pt x="3694" y="0"/>
                    <a:pt x="3694" y="0"/>
                    <a:pt x="3694" y="0"/>
                  </a:cubicBezTo>
                  <a:cubicBezTo>
                    <a:pt x="5180" y="0"/>
                    <a:pt x="5180" y="0"/>
                    <a:pt x="5180" y="0"/>
                  </a:cubicBezTo>
                  <a:cubicBezTo>
                    <a:pt x="5180" y="1388"/>
                    <a:pt x="5180" y="1388"/>
                    <a:pt x="5180" y="1388"/>
                  </a:cubicBezTo>
                  <a:cubicBezTo>
                    <a:pt x="5231" y="1319"/>
                    <a:pt x="5285" y="1264"/>
                    <a:pt x="5340" y="1222"/>
                  </a:cubicBezTo>
                  <a:cubicBezTo>
                    <a:pt x="5340" y="0"/>
                    <a:pt x="5340" y="0"/>
                    <a:pt x="5340" y="0"/>
                  </a:cubicBezTo>
                  <a:cubicBezTo>
                    <a:pt x="6827" y="0"/>
                    <a:pt x="6827" y="0"/>
                    <a:pt x="6827" y="0"/>
                  </a:cubicBezTo>
                  <a:cubicBezTo>
                    <a:pt x="6827" y="2101"/>
                    <a:pt x="6827" y="2101"/>
                    <a:pt x="6827" y="2101"/>
                  </a:cubicBezTo>
                  <a:cubicBezTo>
                    <a:pt x="6266" y="2101"/>
                    <a:pt x="6266" y="2101"/>
                    <a:pt x="6266" y="2101"/>
                  </a:cubicBezTo>
                  <a:lnTo>
                    <a:pt x="6130" y="2584"/>
                  </a:lnTo>
                  <a:close/>
                  <a:moveTo>
                    <a:pt x="5342" y="2101"/>
                  </a:moveTo>
                  <a:cubicBezTo>
                    <a:pt x="5344" y="2169"/>
                    <a:pt x="5356" y="2226"/>
                    <a:pt x="5386" y="2264"/>
                  </a:cubicBezTo>
                  <a:cubicBezTo>
                    <a:pt x="5429" y="2321"/>
                    <a:pt x="5503" y="2349"/>
                    <a:pt x="5610" y="2349"/>
                  </a:cubicBezTo>
                  <a:cubicBezTo>
                    <a:pt x="5728" y="2349"/>
                    <a:pt x="5773" y="2336"/>
                    <a:pt x="5788" y="2330"/>
                  </a:cubicBezTo>
                  <a:cubicBezTo>
                    <a:pt x="5861" y="2101"/>
                    <a:pt x="5861" y="2101"/>
                    <a:pt x="5861" y="2101"/>
                  </a:cubicBezTo>
                  <a:lnTo>
                    <a:pt x="5342" y="2101"/>
                  </a:lnTo>
                  <a:close/>
                </a:path>
              </a:pathLst>
            </a:custGeom>
            <a:solidFill>
              <a:srgbClr val="00338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gray">
            <a:xfrm>
              <a:off x="294580" y="330200"/>
              <a:ext cx="650876" cy="152400"/>
            </a:xfrm>
            <a:custGeom>
              <a:avLst/>
              <a:gdLst/>
              <a:ahLst/>
              <a:cxnLst>
                <a:cxn ang="0">
                  <a:pos x="2581" y="459"/>
                </a:cxn>
                <a:cxn ang="0">
                  <a:pos x="2254" y="682"/>
                </a:cxn>
                <a:cxn ang="0">
                  <a:pos x="2000" y="681"/>
                </a:cxn>
                <a:cxn ang="0">
                  <a:pos x="2130" y="234"/>
                </a:cxn>
                <a:cxn ang="0">
                  <a:pos x="2581" y="459"/>
                </a:cxn>
                <a:cxn ang="0">
                  <a:pos x="749" y="30"/>
                </a:cxn>
                <a:cxn ang="0">
                  <a:pos x="427" y="30"/>
                </a:cxn>
                <a:cxn ang="0">
                  <a:pos x="0" y="1452"/>
                </a:cxn>
                <a:cxn ang="0">
                  <a:pos x="319" y="1452"/>
                </a:cxn>
                <a:cxn ang="0">
                  <a:pos x="749" y="30"/>
                </a:cxn>
                <a:cxn ang="0">
                  <a:pos x="1585" y="30"/>
                </a:cxn>
                <a:cxn ang="0">
                  <a:pos x="1194" y="30"/>
                </a:cxn>
                <a:cxn ang="0">
                  <a:pos x="571" y="658"/>
                </a:cxn>
                <a:cxn ang="0">
                  <a:pos x="571" y="657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892" y="1452"/>
                </a:cxn>
                <a:cxn ang="0">
                  <a:pos x="1239" y="1452"/>
                </a:cxn>
                <a:cxn ang="0">
                  <a:pos x="881" y="688"/>
                </a:cxn>
                <a:cxn ang="0">
                  <a:pos x="1585" y="30"/>
                </a:cxn>
                <a:cxn ang="0">
                  <a:pos x="2875" y="459"/>
                </a:cxn>
                <a:cxn ang="0">
                  <a:pos x="2275" y="30"/>
                </a:cxn>
                <a:cxn ang="0">
                  <a:pos x="1913" y="30"/>
                </a:cxn>
                <a:cxn ang="0">
                  <a:pos x="1484" y="1452"/>
                </a:cxn>
                <a:cxn ang="0">
                  <a:pos x="1777" y="1452"/>
                </a:cxn>
                <a:cxn ang="0">
                  <a:pos x="1945" y="890"/>
                </a:cxn>
                <a:cxn ang="0">
                  <a:pos x="2179" y="890"/>
                </a:cxn>
                <a:cxn ang="0">
                  <a:pos x="2875" y="459"/>
                </a:cxn>
                <a:cxn ang="0">
                  <a:pos x="4866" y="30"/>
                </a:cxn>
                <a:cxn ang="0">
                  <a:pos x="4400" y="30"/>
                </a:cxn>
                <a:cxn ang="0">
                  <a:pos x="3694" y="1259"/>
                </a:cxn>
                <a:cxn ang="0">
                  <a:pos x="3678" y="30"/>
                </a:cxn>
                <a:cxn ang="0">
                  <a:pos x="3216" y="30"/>
                </a:cxn>
                <a:cxn ang="0">
                  <a:pos x="2781" y="1451"/>
                </a:cxn>
                <a:cxn ang="0">
                  <a:pos x="3048" y="1451"/>
                </a:cxn>
                <a:cxn ang="0">
                  <a:pos x="3408" y="234"/>
                </a:cxn>
                <a:cxn ang="0">
                  <a:pos x="3482" y="1451"/>
                </a:cxn>
                <a:cxn ang="0">
                  <a:pos x="3758" y="1451"/>
                </a:cxn>
                <a:cxn ang="0">
                  <a:pos x="4544" y="234"/>
                </a:cxn>
                <a:cxn ang="0">
                  <a:pos x="4183" y="1451"/>
                </a:cxn>
                <a:cxn ang="0">
                  <a:pos x="4512" y="1451"/>
                </a:cxn>
                <a:cxn ang="0">
                  <a:pos x="4866" y="30"/>
                </a:cxn>
                <a:cxn ang="0">
                  <a:pos x="5792" y="0"/>
                </a:cxn>
                <a:cxn ang="0">
                  <a:pos x="4947" y="735"/>
                </a:cxn>
                <a:cxn ang="0">
                  <a:pos x="5478" y="1487"/>
                </a:cxn>
                <a:cxn ang="0">
                  <a:pos x="6015" y="1424"/>
                </a:cxn>
                <a:cxn ang="0">
                  <a:pos x="6217" y="706"/>
                </a:cxn>
                <a:cxn ang="0">
                  <a:pos x="5614" y="706"/>
                </a:cxn>
                <a:cxn ang="0">
                  <a:pos x="5547" y="920"/>
                </a:cxn>
                <a:cxn ang="0">
                  <a:pos x="5865" y="920"/>
                </a:cxn>
                <a:cxn ang="0">
                  <a:pos x="5766" y="1232"/>
                </a:cxn>
                <a:cxn ang="0">
                  <a:pos x="5540" y="1282"/>
                </a:cxn>
                <a:cxn ang="0">
                  <a:pos x="5254" y="727"/>
                </a:cxn>
                <a:cxn ang="0">
                  <a:pos x="5764" y="205"/>
                </a:cxn>
                <a:cxn ang="0">
                  <a:pos x="6001" y="451"/>
                </a:cxn>
                <a:cxn ang="0">
                  <a:pos x="5991" y="487"/>
                </a:cxn>
                <a:cxn ang="0">
                  <a:pos x="6284" y="487"/>
                </a:cxn>
                <a:cxn ang="0">
                  <a:pos x="5792" y="0"/>
                </a:cxn>
              </a:cxnLst>
              <a:rect l="0" t="0" r="r" b="b"/>
              <a:pathLst>
                <a:path w="6358" h="1487">
                  <a:moveTo>
                    <a:pt x="2581" y="459"/>
                  </a:moveTo>
                  <a:cubicBezTo>
                    <a:pt x="2533" y="604"/>
                    <a:pt x="2468" y="678"/>
                    <a:pt x="2254" y="682"/>
                  </a:cubicBezTo>
                  <a:cubicBezTo>
                    <a:pt x="2183" y="683"/>
                    <a:pt x="2106" y="681"/>
                    <a:pt x="2000" y="681"/>
                  </a:cubicBezTo>
                  <a:cubicBezTo>
                    <a:pt x="2130" y="234"/>
                    <a:pt x="2130" y="234"/>
                    <a:pt x="2130" y="234"/>
                  </a:cubicBezTo>
                  <a:cubicBezTo>
                    <a:pt x="2451" y="234"/>
                    <a:pt x="2665" y="208"/>
                    <a:pt x="2581" y="459"/>
                  </a:cubicBezTo>
                  <a:moveTo>
                    <a:pt x="749" y="30"/>
                  </a:moveTo>
                  <a:cubicBezTo>
                    <a:pt x="427" y="30"/>
                    <a:pt x="427" y="30"/>
                    <a:pt x="427" y="30"/>
                  </a:cubicBezTo>
                  <a:cubicBezTo>
                    <a:pt x="0" y="1452"/>
                    <a:pt x="0" y="1452"/>
                    <a:pt x="0" y="1452"/>
                  </a:cubicBezTo>
                  <a:cubicBezTo>
                    <a:pt x="319" y="1452"/>
                    <a:pt x="319" y="1452"/>
                    <a:pt x="319" y="1452"/>
                  </a:cubicBezTo>
                  <a:cubicBezTo>
                    <a:pt x="325" y="1422"/>
                    <a:pt x="749" y="30"/>
                    <a:pt x="749" y="30"/>
                  </a:cubicBezTo>
                  <a:moveTo>
                    <a:pt x="1585" y="30"/>
                  </a:moveTo>
                  <a:cubicBezTo>
                    <a:pt x="1194" y="30"/>
                    <a:pt x="1194" y="30"/>
                    <a:pt x="1194" y="30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7"/>
                    <a:pt x="571" y="657"/>
                    <a:pt x="571" y="657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892" y="1452"/>
                    <a:pt x="892" y="1452"/>
                    <a:pt x="892" y="1452"/>
                  </a:cubicBezTo>
                  <a:cubicBezTo>
                    <a:pt x="1239" y="1452"/>
                    <a:pt x="1239" y="1452"/>
                    <a:pt x="1239" y="1452"/>
                  </a:cubicBezTo>
                  <a:cubicBezTo>
                    <a:pt x="881" y="688"/>
                    <a:pt x="881" y="688"/>
                    <a:pt x="881" y="688"/>
                  </a:cubicBezTo>
                  <a:lnTo>
                    <a:pt x="1585" y="30"/>
                  </a:lnTo>
                  <a:close/>
                  <a:moveTo>
                    <a:pt x="2875" y="459"/>
                  </a:moveTo>
                  <a:cubicBezTo>
                    <a:pt x="2956" y="21"/>
                    <a:pt x="2603" y="26"/>
                    <a:pt x="2275" y="30"/>
                  </a:cubicBezTo>
                  <a:cubicBezTo>
                    <a:pt x="1913" y="30"/>
                    <a:pt x="1913" y="30"/>
                    <a:pt x="1913" y="30"/>
                  </a:cubicBezTo>
                  <a:cubicBezTo>
                    <a:pt x="1484" y="1452"/>
                    <a:pt x="1484" y="1452"/>
                    <a:pt x="1484" y="1452"/>
                  </a:cubicBezTo>
                  <a:cubicBezTo>
                    <a:pt x="1777" y="1452"/>
                    <a:pt x="1777" y="1452"/>
                    <a:pt x="1777" y="1452"/>
                  </a:cubicBezTo>
                  <a:cubicBezTo>
                    <a:pt x="1945" y="890"/>
                    <a:pt x="1945" y="890"/>
                    <a:pt x="1945" y="890"/>
                  </a:cubicBezTo>
                  <a:cubicBezTo>
                    <a:pt x="2179" y="890"/>
                    <a:pt x="2179" y="890"/>
                    <a:pt x="2179" y="890"/>
                  </a:cubicBezTo>
                  <a:cubicBezTo>
                    <a:pt x="2633" y="890"/>
                    <a:pt x="2833" y="689"/>
                    <a:pt x="2875" y="459"/>
                  </a:cubicBezTo>
                  <a:moveTo>
                    <a:pt x="4866" y="30"/>
                  </a:moveTo>
                  <a:cubicBezTo>
                    <a:pt x="4400" y="30"/>
                    <a:pt x="4400" y="30"/>
                    <a:pt x="4400" y="30"/>
                  </a:cubicBezTo>
                  <a:cubicBezTo>
                    <a:pt x="3832" y="817"/>
                    <a:pt x="3694" y="1259"/>
                    <a:pt x="3694" y="1259"/>
                  </a:cubicBezTo>
                  <a:cubicBezTo>
                    <a:pt x="3749" y="759"/>
                    <a:pt x="3678" y="30"/>
                    <a:pt x="3678" y="30"/>
                  </a:cubicBezTo>
                  <a:cubicBezTo>
                    <a:pt x="3216" y="30"/>
                    <a:pt x="3216" y="30"/>
                    <a:pt x="3216" y="30"/>
                  </a:cubicBezTo>
                  <a:cubicBezTo>
                    <a:pt x="2781" y="1451"/>
                    <a:pt x="2781" y="1451"/>
                    <a:pt x="2781" y="1451"/>
                  </a:cubicBezTo>
                  <a:cubicBezTo>
                    <a:pt x="3048" y="1451"/>
                    <a:pt x="3048" y="1451"/>
                    <a:pt x="3048" y="1451"/>
                  </a:cubicBezTo>
                  <a:cubicBezTo>
                    <a:pt x="3408" y="234"/>
                    <a:pt x="3408" y="234"/>
                    <a:pt x="3408" y="234"/>
                  </a:cubicBezTo>
                  <a:cubicBezTo>
                    <a:pt x="3482" y="1451"/>
                    <a:pt x="3482" y="1451"/>
                    <a:pt x="3482" y="1451"/>
                  </a:cubicBezTo>
                  <a:cubicBezTo>
                    <a:pt x="3758" y="1451"/>
                    <a:pt x="3758" y="1451"/>
                    <a:pt x="3758" y="1451"/>
                  </a:cubicBezTo>
                  <a:cubicBezTo>
                    <a:pt x="4544" y="234"/>
                    <a:pt x="4544" y="234"/>
                    <a:pt x="4544" y="234"/>
                  </a:cubicBezTo>
                  <a:cubicBezTo>
                    <a:pt x="4183" y="1451"/>
                    <a:pt x="4183" y="1451"/>
                    <a:pt x="4183" y="1451"/>
                  </a:cubicBezTo>
                  <a:cubicBezTo>
                    <a:pt x="4512" y="1451"/>
                    <a:pt x="4512" y="1451"/>
                    <a:pt x="4512" y="1451"/>
                  </a:cubicBezTo>
                  <a:lnTo>
                    <a:pt x="4866" y="30"/>
                  </a:lnTo>
                  <a:close/>
                  <a:moveTo>
                    <a:pt x="5792" y="0"/>
                  </a:moveTo>
                  <a:cubicBezTo>
                    <a:pt x="5506" y="0"/>
                    <a:pt x="5151" y="64"/>
                    <a:pt x="4947" y="735"/>
                  </a:cubicBezTo>
                  <a:cubicBezTo>
                    <a:pt x="4777" y="1296"/>
                    <a:pt x="5191" y="1487"/>
                    <a:pt x="5478" y="1487"/>
                  </a:cubicBezTo>
                  <a:cubicBezTo>
                    <a:pt x="5667" y="1487"/>
                    <a:pt x="5935" y="1455"/>
                    <a:pt x="6015" y="1424"/>
                  </a:cubicBezTo>
                  <a:cubicBezTo>
                    <a:pt x="6217" y="706"/>
                    <a:pt x="6217" y="706"/>
                    <a:pt x="6217" y="706"/>
                  </a:cubicBezTo>
                  <a:cubicBezTo>
                    <a:pt x="5614" y="706"/>
                    <a:pt x="5614" y="706"/>
                    <a:pt x="5614" y="706"/>
                  </a:cubicBezTo>
                  <a:cubicBezTo>
                    <a:pt x="5547" y="920"/>
                    <a:pt x="5547" y="920"/>
                    <a:pt x="5547" y="920"/>
                  </a:cubicBezTo>
                  <a:cubicBezTo>
                    <a:pt x="5865" y="920"/>
                    <a:pt x="5865" y="920"/>
                    <a:pt x="5865" y="920"/>
                  </a:cubicBezTo>
                  <a:cubicBezTo>
                    <a:pt x="5766" y="1232"/>
                    <a:pt x="5766" y="1232"/>
                    <a:pt x="5766" y="1232"/>
                  </a:cubicBezTo>
                  <a:cubicBezTo>
                    <a:pt x="5766" y="1232"/>
                    <a:pt x="5779" y="1281"/>
                    <a:pt x="5540" y="1282"/>
                  </a:cubicBezTo>
                  <a:cubicBezTo>
                    <a:pt x="5238" y="1283"/>
                    <a:pt x="5155" y="1072"/>
                    <a:pt x="5254" y="727"/>
                  </a:cubicBezTo>
                  <a:cubicBezTo>
                    <a:pt x="5346" y="407"/>
                    <a:pt x="5493" y="192"/>
                    <a:pt x="5764" y="205"/>
                  </a:cubicBezTo>
                  <a:cubicBezTo>
                    <a:pt x="5947" y="214"/>
                    <a:pt x="6052" y="282"/>
                    <a:pt x="6001" y="451"/>
                  </a:cubicBezTo>
                  <a:cubicBezTo>
                    <a:pt x="5998" y="463"/>
                    <a:pt x="5996" y="477"/>
                    <a:pt x="5991" y="487"/>
                  </a:cubicBezTo>
                  <a:cubicBezTo>
                    <a:pt x="6284" y="487"/>
                    <a:pt x="6284" y="487"/>
                    <a:pt x="6284" y="487"/>
                  </a:cubicBezTo>
                  <a:cubicBezTo>
                    <a:pt x="6358" y="270"/>
                    <a:pt x="6210" y="0"/>
                    <a:pt x="5792" y="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gray">
            <a:xfrm>
              <a:off x="175518" y="0"/>
              <a:ext cx="963613" cy="695325"/>
            </a:xfrm>
            <a:custGeom>
              <a:avLst/>
              <a:gdLst/>
              <a:ahLst/>
              <a:cxnLst>
                <a:cxn ang="0">
                  <a:pos x="607" y="136"/>
                </a:cxn>
                <a:cxn ang="0">
                  <a:pos x="511" y="136"/>
                </a:cxn>
                <a:cxn ang="0">
                  <a:pos x="511" y="0"/>
                </a:cxn>
                <a:cxn ang="0">
                  <a:pos x="607" y="0"/>
                </a:cxn>
                <a:cxn ang="0">
                  <a:pos x="607" y="136"/>
                </a:cxn>
                <a:cxn ang="0">
                  <a:pos x="607" y="302"/>
                </a:cxn>
                <a:cxn ang="0">
                  <a:pos x="511" y="302"/>
                </a:cxn>
                <a:cxn ang="0">
                  <a:pos x="511" y="438"/>
                </a:cxn>
                <a:cxn ang="0">
                  <a:pos x="607" y="438"/>
                </a:cxn>
                <a:cxn ang="0">
                  <a:pos x="607" y="302"/>
                </a:cxn>
                <a:cxn ang="0">
                  <a:pos x="96" y="0"/>
                </a:cxn>
                <a:cxn ang="0">
                  <a:pos x="0" y="0"/>
                </a:cxn>
                <a:cxn ang="0">
                  <a:pos x="0" y="136"/>
                </a:cxn>
                <a:cxn ang="0">
                  <a:pos x="96" y="136"/>
                </a:cxn>
                <a:cxn ang="0">
                  <a:pos x="96" y="0"/>
                </a:cxn>
                <a:cxn ang="0">
                  <a:pos x="96" y="302"/>
                </a:cxn>
                <a:cxn ang="0">
                  <a:pos x="0" y="302"/>
                </a:cxn>
                <a:cxn ang="0">
                  <a:pos x="0" y="438"/>
                </a:cxn>
                <a:cxn ang="0">
                  <a:pos x="96" y="438"/>
                </a:cxn>
                <a:cxn ang="0">
                  <a:pos x="96" y="302"/>
                </a:cxn>
              </a:cxnLst>
              <a:rect l="0" t="0" r="r" b="b"/>
              <a:pathLst>
                <a:path w="607" h="438">
                  <a:moveTo>
                    <a:pt x="607" y="136"/>
                  </a:moveTo>
                  <a:lnTo>
                    <a:pt x="511" y="136"/>
                  </a:lnTo>
                  <a:lnTo>
                    <a:pt x="511" y="0"/>
                  </a:lnTo>
                  <a:lnTo>
                    <a:pt x="607" y="0"/>
                  </a:lnTo>
                  <a:lnTo>
                    <a:pt x="607" y="136"/>
                  </a:lnTo>
                  <a:close/>
                  <a:moveTo>
                    <a:pt x="607" y="302"/>
                  </a:moveTo>
                  <a:lnTo>
                    <a:pt x="511" y="302"/>
                  </a:lnTo>
                  <a:lnTo>
                    <a:pt x="511" y="438"/>
                  </a:lnTo>
                  <a:lnTo>
                    <a:pt x="607" y="438"/>
                  </a:lnTo>
                  <a:lnTo>
                    <a:pt x="607" y="302"/>
                  </a:lnTo>
                  <a:close/>
                  <a:moveTo>
                    <a:pt x="96" y="0"/>
                  </a:moveTo>
                  <a:lnTo>
                    <a:pt x="0" y="0"/>
                  </a:lnTo>
                  <a:lnTo>
                    <a:pt x="0" y="136"/>
                  </a:lnTo>
                  <a:lnTo>
                    <a:pt x="96" y="136"/>
                  </a:lnTo>
                  <a:lnTo>
                    <a:pt x="96" y="0"/>
                  </a:lnTo>
                  <a:close/>
                  <a:moveTo>
                    <a:pt x="96" y="302"/>
                  </a:moveTo>
                  <a:lnTo>
                    <a:pt x="0" y="302"/>
                  </a:lnTo>
                  <a:lnTo>
                    <a:pt x="0" y="438"/>
                  </a:lnTo>
                  <a:lnTo>
                    <a:pt x="96" y="438"/>
                  </a:lnTo>
                  <a:lnTo>
                    <a:pt x="96" y="30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22" name="Text Placeholder 4"/>
          <p:cNvSpPr>
            <a:spLocks noGrp="1"/>
          </p:cNvSpPr>
          <p:nvPr>
            <p:ph type="body" sz="quarter" idx="15"/>
          </p:nvPr>
        </p:nvSpPr>
        <p:spPr bwMode="gray">
          <a:xfrm>
            <a:off x="2289175" y="6421438"/>
            <a:ext cx="2591818" cy="175914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400" b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5pPr>
            <a:lvl6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4"/>
          </p:nvPr>
        </p:nvSpPr>
        <p:spPr bwMode="gray">
          <a:xfrm>
            <a:off x="273050" y="6421438"/>
            <a:ext cx="1727200" cy="175914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400" b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5pPr>
            <a:lvl6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273052" y="1557342"/>
            <a:ext cx="4607941" cy="4535487"/>
          </a:xfrm>
          <a:prstGeom prst="rect">
            <a:avLst/>
          </a:prstGeom>
        </p:spPr>
        <p:txBody>
          <a:bodyPr/>
          <a:lstStyle>
            <a:lvl1pPr>
              <a:tabLst>
                <a:tab pos="4572000" algn="r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tabLst>
                <a:tab pos="4572000" algn="r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buClrTx/>
              <a:tabLst>
                <a:tab pos="4572000" algn="r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buClrTx/>
              <a:tabLst>
                <a:tab pos="4572000" algn="r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buClrTx/>
              <a:tabLst>
                <a:tab pos="4572000" algn="r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/>
          </p:nvPr>
        </p:nvSpPr>
        <p:spPr bwMode="gray">
          <a:xfrm>
            <a:off x="5169026" y="1557342"/>
            <a:ext cx="4455989" cy="4535487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lIns="72000" tIns="72000" rIns="72000" bIns="72000">
            <a:no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sz="700">
                <a:solidFill>
                  <a:srgbClr val="00338D"/>
                </a:solidFill>
                <a:latin typeface="+mn-lt"/>
                <a:cs typeface="Times New Roman" pitchFamily="18" charset="0"/>
              </a:defRPr>
            </a:lvl1pPr>
            <a:lvl2pPr>
              <a:lnSpc>
                <a:spcPct val="100000"/>
              </a:lnSpc>
              <a:spcBef>
                <a:spcPts val="400"/>
              </a:spcBef>
              <a:defRPr sz="700">
                <a:solidFill>
                  <a:srgbClr val="00338D"/>
                </a:solidFill>
                <a:latin typeface="+mn-lt"/>
                <a:cs typeface="Times New Roman" pitchFamily="18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buClrTx/>
              <a:defRPr sz="700">
                <a:solidFill>
                  <a:srgbClr val="00338D"/>
                </a:solidFill>
                <a:latin typeface="+mn-lt"/>
                <a:cs typeface="Times New Roman" pitchFamily="18" charset="0"/>
              </a:defRPr>
            </a:lvl3pPr>
            <a:lvl4pPr>
              <a:lnSpc>
                <a:spcPct val="100000"/>
              </a:lnSpc>
              <a:spcBef>
                <a:spcPts val="400"/>
              </a:spcBef>
              <a:buClrTx/>
              <a:defRPr sz="700">
                <a:solidFill>
                  <a:srgbClr val="00338D"/>
                </a:solidFill>
                <a:latin typeface="+mn-lt"/>
                <a:cs typeface="Times New Roman" pitchFamily="18" charset="0"/>
              </a:defRPr>
            </a:lvl4pPr>
            <a:lvl5pPr>
              <a:lnSpc>
                <a:spcPct val="100000"/>
              </a:lnSpc>
              <a:spcBef>
                <a:spcPts val="400"/>
              </a:spcBef>
              <a:buClrTx/>
              <a:defRPr sz="700">
                <a:solidFill>
                  <a:srgbClr val="00338D"/>
                </a:solidFill>
                <a:latin typeface="+mn-lt"/>
                <a:cs typeface="Times New Roman" pitchFamily="18" charset="0"/>
              </a:defRPr>
            </a:lvl5pPr>
            <a:lvl6pPr>
              <a:lnSpc>
                <a:spcPct val="100000"/>
              </a:lnSpc>
              <a:spcBef>
                <a:spcPts val="336"/>
              </a:spcBef>
              <a:buClrTx/>
              <a:defRPr sz="700" baseline="0">
                <a:solidFill>
                  <a:srgbClr val="00338D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336"/>
              </a:spcBef>
              <a:buClrTx/>
              <a:defRPr sz="700" baseline="0">
                <a:solidFill>
                  <a:srgbClr val="00338D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336"/>
              </a:spcBef>
              <a:buClrTx/>
              <a:defRPr sz="700" baseline="0">
                <a:solidFill>
                  <a:srgbClr val="00338D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336"/>
              </a:spcBef>
              <a:buClrTx/>
              <a:defRPr sz="700" baseline="0">
                <a:solidFill>
                  <a:srgbClr val="00338D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13"/>
          </p:nvPr>
        </p:nvSpPr>
        <p:spPr bwMode="gray">
          <a:xfrm>
            <a:off x="2527226" y="548684"/>
            <a:ext cx="1345654" cy="50482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5pPr>
            <a:lvl6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2"/>
          </p:nvPr>
        </p:nvSpPr>
        <p:spPr bwMode="gray">
          <a:xfrm>
            <a:off x="1136578" y="548684"/>
            <a:ext cx="1390650" cy="50482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 b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5pPr>
            <a:lvl6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endix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bgs_grid_report_apndx" hidden="1"/>
          <p:cNvGrpSpPr>
            <a:grpSpLocks/>
          </p:cNvGrpSpPr>
          <p:nvPr userDrawn="1"/>
        </p:nvGrpSpPr>
        <p:grpSpPr bwMode="auto">
          <a:xfrm>
            <a:off x="269875" y="1193800"/>
            <a:ext cx="9363075" cy="4895850"/>
            <a:chOff x="269875" y="1193800"/>
            <a:chExt cx="9363075" cy="4896000"/>
          </a:xfrm>
        </p:grpSpPr>
        <p:grpSp>
          <p:nvGrpSpPr>
            <p:cNvPr id="4" name="Group 21"/>
            <p:cNvGrpSpPr>
              <a:grpSpLocks/>
            </p:cNvGrpSpPr>
            <p:nvPr userDrawn="1"/>
          </p:nvGrpSpPr>
          <p:grpSpPr bwMode="auto">
            <a:xfrm>
              <a:off x="269875" y="1193800"/>
              <a:ext cx="9356725" cy="4896000"/>
              <a:chOff x="269875" y="1193800"/>
              <a:chExt cx="9356725" cy="4896000"/>
            </a:xfrm>
          </p:grpSpPr>
          <p:sp>
            <p:nvSpPr>
              <p:cNvPr id="6" name="Rectangle 18"/>
              <p:cNvSpPr>
                <a:spLocks noChangeArrowheads="1"/>
              </p:cNvSpPr>
              <p:nvPr userDrawn="1"/>
            </p:nvSpPr>
            <p:spPr bwMode="gray">
              <a:xfrm>
                <a:off x="269875" y="1193800"/>
                <a:ext cx="9356725" cy="4894413"/>
              </a:xfrm>
              <a:prstGeom prst="rect">
                <a:avLst/>
              </a:prstGeom>
              <a:noFill/>
              <a:ln w="6350" cap="flat" cmpd="sng" algn="ctr">
                <a:solidFill>
                  <a:srgbClr val="C84E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2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7" name="Rectangle 19"/>
              <p:cNvSpPr>
                <a:spLocks noChangeArrowheads="1"/>
              </p:cNvSpPr>
              <p:nvPr userDrawn="1"/>
            </p:nvSpPr>
            <p:spPr bwMode="gray">
              <a:xfrm>
                <a:off x="269875" y="3568773"/>
                <a:ext cx="9356725" cy="144467"/>
              </a:xfrm>
              <a:prstGeom prst="rect">
                <a:avLst/>
              </a:prstGeom>
              <a:noFill/>
              <a:ln w="6350" cap="flat" cmpd="sng" algn="ctr">
                <a:solidFill>
                  <a:srgbClr val="C84E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2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8" name="Rectangle 20"/>
              <p:cNvSpPr>
                <a:spLocks noChangeArrowheads="1"/>
              </p:cNvSpPr>
              <p:nvPr userDrawn="1"/>
            </p:nvSpPr>
            <p:spPr bwMode="gray">
              <a:xfrm>
                <a:off x="2501900" y="1193800"/>
                <a:ext cx="144463" cy="4896000"/>
              </a:xfrm>
              <a:prstGeom prst="rect">
                <a:avLst/>
              </a:prstGeom>
              <a:noFill/>
              <a:ln w="6350" cap="flat" cmpd="sng" algn="ctr">
                <a:solidFill>
                  <a:srgbClr val="C84E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2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9" name="Rectangle 22"/>
              <p:cNvSpPr>
                <a:spLocks noChangeArrowheads="1"/>
              </p:cNvSpPr>
              <p:nvPr userDrawn="1"/>
            </p:nvSpPr>
            <p:spPr bwMode="gray">
              <a:xfrm>
                <a:off x="4878388" y="1193800"/>
                <a:ext cx="142875" cy="4896000"/>
              </a:xfrm>
              <a:prstGeom prst="rect">
                <a:avLst/>
              </a:prstGeom>
              <a:noFill/>
              <a:ln w="6350" cap="flat" cmpd="sng" algn="ctr">
                <a:solidFill>
                  <a:srgbClr val="C84E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2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10" name="Rectangle 23"/>
              <p:cNvSpPr>
                <a:spLocks noChangeArrowheads="1"/>
              </p:cNvSpPr>
              <p:nvPr userDrawn="1"/>
            </p:nvSpPr>
            <p:spPr bwMode="gray">
              <a:xfrm>
                <a:off x="7251700" y="1193800"/>
                <a:ext cx="142875" cy="4896000"/>
              </a:xfrm>
              <a:prstGeom prst="rect">
                <a:avLst/>
              </a:prstGeom>
              <a:noFill/>
              <a:ln w="6350" cap="flat" cmpd="sng" algn="ctr">
                <a:solidFill>
                  <a:srgbClr val="C84E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200" dirty="0">
                  <a:solidFill>
                    <a:srgbClr val="000000"/>
                  </a:solidFill>
                  <a:latin typeface="+mn-lt"/>
                </a:endParaRPr>
              </a:p>
            </p:txBody>
          </p:sp>
        </p:grpSp>
        <p:sp>
          <p:nvSpPr>
            <p:cNvPr id="5" name="TextBox 4"/>
            <p:cNvSpPr txBox="1"/>
            <p:nvPr userDrawn="1"/>
          </p:nvSpPr>
          <p:spPr bwMode="gray">
            <a:xfrm>
              <a:off x="5889625" y="5969146"/>
              <a:ext cx="3743325" cy="107953"/>
            </a:xfrm>
            <a:prstGeom prst="rect">
              <a:avLst/>
            </a:prstGeom>
            <a:noFill/>
          </p:spPr>
          <p:txBody>
            <a:bodyPr lIns="0" tIns="0" rIns="0" bIns="0" anchor="b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700" dirty="0">
                  <a:solidFill>
                    <a:srgbClr val="C84E00"/>
                  </a:solidFill>
                  <a:latin typeface="+mn-lt"/>
                  <a:cs typeface="+mn-cs"/>
                </a:rPr>
                <a:t>Appendix layout grid: to remove go to slide Master select Grid object and delete</a:t>
              </a:r>
            </a:p>
          </p:txBody>
        </p:sp>
      </p:grpSp>
      <p:sp>
        <p:nvSpPr>
          <p:cNvPr id="12" name="Line top"/>
          <p:cNvSpPr>
            <a:spLocks noChangeShapeType="1"/>
          </p:cNvSpPr>
          <p:nvPr userDrawn="1"/>
        </p:nvSpPr>
        <p:spPr bwMode="gray">
          <a:xfrm>
            <a:off x="0" y="906463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3" name="Line bottom"/>
          <p:cNvSpPr>
            <a:spLocks noChangeShapeType="1"/>
          </p:cNvSpPr>
          <p:nvPr userDrawn="1"/>
        </p:nvSpPr>
        <p:spPr bwMode="gray">
          <a:xfrm>
            <a:off x="0" y="6381750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6"/>
          <p:cNvSpPr>
            <a:spLocks/>
          </p:cNvSpPr>
          <p:nvPr/>
        </p:nvSpPr>
        <p:spPr bwMode="gray">
          <a:xfrm>
            <a:off x="0" y="549275"/>
            <a:ext cx="5313363" cy="5040313"/>
          </a:xfrm>
          <a:custGeom>
            <a:avLst/>
            <a:gdLst/>
            <a:ahLst/>
            <a:cxnLst>
              <a:cxn ang="0">
                <a:pos x="489" y="0"/>
              </a:cxn>
              <a:cxn ang="0">
                <a:pos x="0" y="1651"/>
              </a:cxn>
              <a:cxn ang="0">
                <a:pos x="0" y="3175"/>
              </a:cxn>
              <a:cxn ang="0">
                <a:pos x="2406" y="3175"/>
              </a:cxn>
              <a:cxn ang="0">
                <a:pos x="3347" y="0"/>
              </a:cxn>
              <a:cxn ang="0">
                <a:pos x="489" y="0"/>
              </a:cxn>
            </a:cxnLst>
            <a:rect l="0" t="0" r="r" b="b"/>
            <a:pathLst>
              <a:path w="3347" h="3175">
                <a:moveTo>
                  <a:pt x="489" y="0"/>
                </a:moveTo>
                <a:lnTo>
                  <a:pt x="0" y="1651"/>
                </a:lnTo>
                <a:lnTo>
                  <a:pt x="0" y="3175"/>
                </a:lnTo>
                <a:lnTo>
                  <a:pt x="2406" y="3175"/>
                </a:lnTo>
                <a:lnTo>
                  <a:pt x="3347" y="0"/>
                </a:lnTo>
                <a:lnTo>
                  <a:pt x="489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5" name="Title 9"/>
          <p:cNvSpPr>
            <a:spLocks noGrp="1"/>
          </p:cNvSpPr>
          <p:nvPr>
            <p:ph type="title"/>
          </p:nvPr>
        </p:nvSpPr>
        <p:spPr bwMode="gray">
          <a:xfrm>
            <a:off x="776538" y="1844824"/>
            <a:ext cx="3528392" cy="1943892"/>
          </a:xfrm>
          <a:noFill/>
          <a:ln w="9525">
            <a:noFill/>
            <a:miter lim="800000"/>
            <a:headEnd/>
            <a:tailEnd/>
          </a:ln>
        </p:spPr>
        <p:txBody>
          <a:bodyPr anchor="t">
            <a:noAutofit/>
          </a:bodyPr>
          <a:lstStyle>
            <a:lvl1pPr algn="l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dirty="0">
                <a:solidFill>
                  <a:schemeClr val="bg1"/>
                </a:solidFill>
                <a:latin typeface="+mj-lt"/>
              </a:defRPr>
            </a:lvl2pPr>
            <a:lvl3pPr>
              <a:defRPr lang="en-GB" sz="3000" b="1" dirty="0">
                <a:solidFill>
                  <a:schemeClr val="bg1"/>
                </a:solidFill>
                <a:latin typeface="+mj-lt"/>
              </a:defRPr>
            </a:lvl3pPr>
            <a:lvl4pPr>
              <a:defRPr lang="en-GB" sz="3000" b="1" dirty="0">
                <a:solidFill>
                  <a:schemeClr val="bg1"/>
                </a:solidFill>
                <a:latin typeface="+mj-lt"/>
              </a:defRPr>
            </a:lvl4pPr>
            <a:lvl5pPr>
              <a:defRPr lang="en-GB" sz="3000" b="1" dirty="0">
                <a:solidFill>
                  <a:schemeClr val="bg1"/>
                </a:solidFill>
                <a:latin typeface="+mj-lt"/>
              </a:defRPr>
            </a:lvl5pPr>
            <a:lvl6pPr>
              <a:defRPr lang="en-GB" sz="3000" b="1" dirty="0">
                <a:solidFill>
                  <a:schemeClr val="bg1"/>
                </a:solidFill>
                <a:latin typeface="+mj-lt"/>
              </a:defRPr>
            </a:lvl6pPr>
            <a:lvl7pPr>
              <a:defRPr lang="en-GB" sz="3000" b="1" dirty="0">
                <a:solidFill>
                  <a:schemeClr val="bg1"/>
                </a:solidFill>
                <a:latin typeface="+mj-lt"/>
              </a:defRPr>
            </a:lvl7pPr>
            <a:lvl8pPr>
              <a:defRPr lang="en-GB" sz="3000" b="1" dirty="0">
                <a:solidFill>
                  <a:schemeClr val="bg1"/>
                </a:solidFill>
                <a:latin typeface="+mj-lt"/>
              </a:defRPr>
            </a:lvl8pPr>
            <a:lvl9pPr>
              <a:defRPr sz="3000">
                <a:solidFill>
                  <a:schemeClr val="bg1"/>
                </a:solidFill>
              </a:defRPr>
            </a:lvl9pPr>
          </a:lstStyle>
          <a:p>
            <a:pPr lvl="0"/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10"/>
          </p:nvPr>
        </p:nvSpPr>
        <p:spPr bwMode="gray">
          <a:xfrm>
            <a:off x="776536" y="4005064"/>
            <a:ext cx="316835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noAutofit/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defRPr lang="en-US" sz="1200" b="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/>
          <p:cNvGrpSpPr>
            <a:grpSpLocks/>
          </p:cNvGrpSpPr>
          <p:nvPr userDrawn="1"/>
        </p:nvGrpSpPr>
        <p:grpSpPr bwMode="auto">
          <a:xfrm>
            <a:off x="-11113" y="0"/>
            <a:ext cx="9917113" cy="6858000"/>
            <a:chOff x="-10601325" y="-457200"/>
            <a:chExt cx="9917112" cy="6858001"/>
          </a:xfrm>
        </p:grpSpPr>
        <p:sp>
          <p:nvSpPr>
            <p:cNvPr id="5" name="Freeform 12"/>
            <p:cNvSpPr>
              <a:spLocks/>
            </p:cNvSpPr>
            <p:nvPr userDrawn="1"/>
          </p:nvSpPr>
          <p:spPr bwMode="gray">
            <a:xfrm>
              <a:off x="-10601325" y="-457200"/>
              <a:ext cx="5397500" cy="32369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39"/>
                </a:cxn>
                <a:cxn ang="0">
                  <a:pos x="2796" y="2039"/>
                </a:cxn>
                <a:cxn ang="0">
                  <a:pos x="3400" y="0"/>
                </a:cxn>
                <a:cxn ang="0">
                  <a:pos x="0" y="0"/>
                </a:cxn>
              </a:cxnLst>
              <a:rect l="0" t="0" r="r" b="b"/>
              <a:pathLst>
                <a:path w="3400" h="2039">
                  <a:moveTo>
                    <a:pt x="0" y="0"/>
                  </a:moveTo>
                  <a:lnTo>
                    <a:pt x="0" y="2039"/>
                  </a:lnTo>
                  <a:lnTo>
                    <a:pt x="2796" y="2039"/>
                  </a:lnTo>
                  <a:lnTo>
                    <a:pt x="340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6" name="Freeform 10"/>
            <p:cNvSpPr>
              <a:spLocks/>
            </p:cNvSpPr>
            <p:nvPr userDrawn="1"/>
          </p:nvSpPr>
          <p:spPr bwMode="gray">
            <a:xfrm>
              <a:off x="-8240712" y="1362075"/>
              <a:ext cx="7556499" cy="5038726"/>
            </a:xfrm>
            <a:custGeom>
              <a:avLst/>
              <a:gdLst/>
              <a:ahLst/>
              <a:cxnLst>
                <a:cxn ang="0">
                  <a:pos x="940" y="0"/>
                </a:cxn>
                <a:cxn ang="0">
                  <a:pos x="0" y="3174"/>
                </a:cxn>
                <a:cxn ang="0">
                  <a:pos x="4760" y="3174"/>
                </a:cxn>
                <a:cxn ang="0">
                  <a:pos x="4760" y="0"/>
                </a:cxn>
                <a:cxn ang="0">
                  <a:pos x="940" y="0"/>
                </a:cxn>
              </a:cxnLst>
              <a:rect l="0" t="0" r="r" b="b"/>
              <a:pathLst>
                <a:path w="4760" h="3174">
                  <a:moveTo>
                    <a:pt x="940" y="0"/>
                  </a:moveTo>
                  <a:lnTo>
                    <a:pt x="0" y="3174"/>
                  </a:lnTo>
                  <a:lnTo>
                    <a:pt x="4760" y="3174"/>
                  </a:lnTo>
                  <a:lnTo>
                    <a:pt x="4760" y="0"/>
                  </a:lnTo>
                  <a:lnTo>
                    <a:pt x="94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7" name="Freeform 14"/>
            <p:cNvSpPr>
              <a:spLocks/>
            </p:cNvSpPr>
            <p:nvPr userDrawn="1"/>
          </p:nvSpPr>
          <p:spPr bwMode="gray">
            <a:xfrm>
              <a:off x="-7169149" y="1362075"/>
              <a:ext cx="1425575" cy="1417638"/>
            </a:xfrm>
            <a:custGeom>
              <a:avLst/>
              <a:gdLst/>
              <a:ahLst/>
              <a:cxnLst>
                <a:cxn ang="0">
                  <a:pos x="898" y="0"/>
                </a:cxn>
                <a:cxn ang="0">
                  <a:pos x="265" y="0"/>
                </a:cxn>
                <a:cxn ang="0">
                  <a:pos x="0" y="893"/>
                </a:cxn>
                <a:cxn ang="0">
                  <a:pos x="633" y="893"/>
                </a:cxn>
                <a:cxn ang="0">
                  <a:pos x="898" y="0"/>
                </a:cxn>
              </a:cxnLst>
              <a:rect l="0" t="0" r="r" b="b"/>
              <a:pathLst>
                <a:path w="898" h="893">
                  <a:moveTo>
                    <a:pt x="898" y="0"/>
                  </a:moveTo>
                  <a:lnTo>
                    <a:pt x="265" y="0"/>
                  </a:lnTo>
                  <a:lnTo>
                    <a:pt x="0" y="893"/>
                  </a:lnTo>
                  <a:lnTo>
                    <a:pt x="633" y="893"/>
                  </a:lnTo>
                  <a:lnTo>
                    <a:pt x="898" y="0"/>
                  </a:lnTo>
                  <a:close/>
                </a:path>
              </a:pathLst>
            </a:custGeom>
            <a:solidFill>
              <a:srgbClr val="00257A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8" name="Freeform 9"/>
          <p:cNvSpPr>
            <a:spLocks/>
          </p:cNvSpPr>
          <p:nvPr userDrawn="1"/>
        </p:nvSpPr>
        <p:spPr bwMode="auto">
          <a:xfrm>
            <a:off x="-10601325" y="-457200"/>
            <a:ext cx="5397500" cy="32369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039"/>
              </a:cxn>
              <a:cxn ang="0">
                <a:pos x="2796" y="2039"/>
              </a:cxn>
              <a:cxn ang="0">
                <a:pos x="3400" y="0"/>
              </a:cxn>
              <a:cxn ang="0">
                <a:pos x="0" y="0"/>
              </a:cxn>
            </a:cxnLst>
            <a:rect l="0" t="0" r="r" b="b"/>
            <a:pathLst>
              <a:path w="3400" h="2039">
                <a:moveTo>
                  <a:pt x="0" y="0"/>
                </a:moveTo>
                <a:lnTo>
                  <a:pt x="0" y="2039"/>
                </a:lnTo>
                <a:lnTo>
                  <a:pt x="2796" y="2039"/>
                </a:lnTo>
                <a:lnTo>
                  <a:pt x="340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9" name="Freeform 11"/>
          <p:cNvSpPr>
            <a:spLocks/>
          </p:cNvSpPr>
          <p:nvPr userDrawn="1"/>
        </p:nvSpPr>
        <p:spPr bwMode="auto">
          <a:xfrm>
            <a:off x="-8240713" y="1362075"/>
            <a:ext cx="7556500" cy="5038725"/>
          </a:xfrm>
          <a:custGeom>
            <a:avLst/>
            <a:gdLst/>
            <a:ahLst/>
            <a:cxnLst>
              <a:cxn ang="0">
                <a:pos x="940" y="0"/>
              </a:cxn>
              <a:cxn ang="0">
                <a:pos x="0" y="3174"/>
              </a:cxn>
              <a:cxn ang="0">
                <a:pos x="4760" y="3174"/>
              </a:cxn>
              <a:cxn ang="0">
                <a:pos x="4760" y="0"/>
              </a:cxn>
              <a:cxn ang="0">
                <a:pos x="940" y="0"/>
              </a:cxn>
            </a:cxnLst>
            <a:rect l="0" t="0" r="r" b="b"/>
            <a:pathLst>
              <a:path w="4760" h="3174">
                <a:moveTo>
                  <a:pt x="940" y="0"/>
                </a:moveTo>
                <a:lnTo>
                  <a:pt x="0" y="3174"/>
                </a:lnTo>
                <a:lnTo>
                  <a:pt x="4760" y="3174"/>
                </a:lnTo>
                <a:lnTo>
                  <a:pt x="4760" y="0"/>
                </a:lnTo>
                <a:lnTo>
                  <a:pt x="94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0" name="Freeform 13"/>
          <p:cNvSpPr>
            <a:spLocks/>
          </p:cNvSpPr>
          <p:nvPr userDrawn="1"/>
        </p:nvSpPr>
        <p:spPr bwMode="auto">
          <a:xfrm>
            <a:off x="-10601325" y="-457200"/>
            <a:ext cx="5397500" cy="32369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039"/>
              </a:cxn>
              <a:cxn ang="0">
                <a:pos x="2796" y="2039"/>
              </a:cxn>
              <a:cxn ang="0">
                <a:pos x="3400" y="0"/>
              </a:cxn>
              <a:cxn ang="0">
                <a:pos x="0" y="0"/>
              </a:cxn>
            </a:cxnLst>
            <a:rect l="0" t="0" r="r" b="b"/>
            <a:pathLst>
              <a:path w="3400" h="2039">
                <a:moveTo>
                  <a:pt x="0" y="0"/>
                </a:moveTo>
                <a:lnTo>
                  <a:pt x="0" y="2039"/>
                </a:lnTo>
                <a:lnTo>
                  <a:pt x="2796" y="2039"/>
                </a:lnTo>
                <a:lnTo>
                  <a:pt x="340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2" name="Freeform 15"/>
          <p:cNvSpPr>
            <a:spLocks/>
          </p:cNvSpPr>
          <p:nvPr userDrawn="1"/>
        </p:nvSpPr>
        <p:spPr bwMode="auto">
          <a:xfrm>
            <a:off x="-7169150" y="1362075"/>
            <a:ext cx="1425575" cy="1417638"/>
          </a:xfrm>
          <a:custGeom>
            <a:avLst/>
            <a:gdLst/>
            <a:ahLst/>
            <a:cxnLst>
              <a:cxn ang="0">
                <a:pos x="898" y="0"/>
              </a:cxn>
              <a:cxn ang="0">
                <a:pos x="265" y="0"/>
              </a:cxn>
              <a:cxn ang="0">
                <a:pos x="0" y="893"/>
              </a:cxn>
              <a:cxn ang="0">
                <a:pos x="633" y="893"/>
              </a:cxn>
              <a:cxn ang="0">
                <a:pos x="898" y="0"/>
              </a:cxn>
            </a:cxnLst>
            <a:rect l="0" t="0" r="r" b="b"/>
            <a:pathLst>
              <a:path w="898" h="893">
                <a:moveTo>
                  <a:pt x="898" y="0"/>
                </a:moveTo>
                <a:lnTo>
                  <a:pt x="265" y="0"/>
                </a:lnTo>
                <a:lnTo>
                  <a:pt x="0" y="893"/>
                </a:lnTo>
                <a:lnTo>
                  <a:pt x="633" y="893"/>
                </a:lnTo>
                <a:lnTo>
                  <a:pt x="898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gray">
          <a:xfrm>
            <a:off x="5025010" y="2492896"/>
            <a:ext cx="4535608" cy="2232248"/>
          </a:xfrm>
          <a:noFill/>
          <a:ln w="9525">
            <a:noFill/>
            <a:miter lim="800000"/>
            <a:headEnd/>
            <a:tailEnd/>
          </a:ln>
        </p:spPr>
        <p:txBody>
          <a:bodyPr rtlCol="0" anchor="t">
            <a:noAutofit/>
          </a:bodyPr>
          <a:lstStyle>
            <a:lvl1pPr algn="r" defTabSz="914400" rtl="0" eaLnBrk="1" fontAlgn="base" latinLnBrk="0" hangingPunct="1">
              <a:spcBef>
                <a:spcPct val="40000"/>
              </a:spcBef>
              <a:spcAft>
                <a:spcPct val="0"/>
              </a:spcAft>
              <a:buNone/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  <a:lvl6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6pPr>
            <a:lvl7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7pPr>
            <a:lvl8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8pPr>
            <a:lvl9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9pPr>
          </a:lstStyle>
          <a:p>
            <a:pPr lvl="0"/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 bwMode="gray">
          <a:xfrm>
            <a:off x="5024440" y="5013325"/>
            <a:ext cx="453707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rtlCol="0">
            <a:noAutofit/>
          </a:bodyPr>
          <a:lstStyle>
            <a:lvl1pPr algn="r">
              <a:defRPr lang="en-US" sz="1200" b="0" kern="120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1"/>
          <p:cNvSpPr>
            <a:spLocks/>
          </p:cNvSpPr>
          <p:nvPr userDrawn="1"/>
        </p:nvSpPr>
        <p:spPr bwMode="gray">
          <a:xfrm>
            <a:off x="0" y="0"/>
            <a:ext cx="5224463" cy="5591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22"/>
              </a:cxn>
              <a:cxn ang="0">
                <a:pos x="2247" y="3522"/>
              </a:cxn>
              <a:cxn ang="0">
                <a:pos x="3291" y="0"/>
              </a:cxn>
              <a:cxn ang="0">
                <a:pos x="0" y="0"/>
              </a:cxn>
            </a:cxnLst>
            <a:rect l="0" t="0" r="r" b="b"/>
            <a:pathLst>
              <a:path w="3291" h="3522">
                <a:moveTo>
                  <a:pt x="0" y="0"/>
                </a:moveTo>
                <a:lnTo>
                  <a:pt x="0" y="3522"/>
                </a:lnTo>
                <a:lnTo>
                  <a:pt x="2247" y="3522"/>
                </a:lnTo>
                <a:lnTo>
                  <a:pt x="3291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6" name="Title 9"/>
          <p:cNvSpPr>
            <a:spLocks noGrp="1"/>
          </p:cNvSpPr>
          <p:nvPr>
            <p:ph type="title"/>
          </p:nvPr>
        </p:nvSpPr>
        <p:spPr bwMode="gray">
          <a:xfrm>
            <a:off x="344490" y="1556792"/>
            <a:ext cx="3816424" cy="2016224"/>
          </a:xfrm>
          <a:noFill/>
          <a:ln w="9525">
            <a:noFill/>
            <a:miter lim="800000"/>
            <a:headEnd/>
            <a:tailEnd/>
          </a:ln>
        </p:spPr>
        <p:txBody>
          <a:bodyPr anchor="t">
            <a:noAutofit/>
          </a:bodyPr>
          <a:lstStyle>
            <a:lvl1pPr algn="l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dirty="0">
                <a:solidFill>
                  <a:schemeClr val="bg1"/>
                </a:solidFill>
                <a:latin typeface="+mj-lt"/>
              </a:defRPr>
            </a:lvl2pPr>
            <a:lvl3pPr>
              <a:defRPr lang="en-GB" sz="3000" b="1" dirty="0">
                <a:solidFill>
                  <a:schemeClr val="bg1"/>
                </a:solidFill>
                <a:latin typeface="+mj-lt"/>
              </a:defRPr>
            </a:lvl3pPr>
            <a:lvl4pPr>
              <a:defRPr lang="en-GB" sz="3000" b="1" dirty="0">
                <a:solidFill>
                  <a:schemeClr val="bg1"/>
                </a:solidFill>
                <a:latin typeface="+mj-lt"/>
              </a:defRPr>
            </a:lvl4pPr>
            <a:lvl5pPr>
              <a:defRPr lang="en-GB" sz="3000" b="1" dirty="0">
                <a:solidFill>
                  <a:schemeClr val="bg1"/>
                </a:solidFill>
                <a:latin typeface="+mj-lt"/>
              </a:defRPr>
            </a:lvl5pPr>
            <a:lvl6pPr>
              <a:defRPr lang="en-GB" sz="3000" b="1" dirty="0">
                <a:solidFill>
                  <a:schemeClr val="bg1"/>
                </a:solidFill>
                <a:latin typeface="+mj-lt"/>
              </a:defRPr>
            </a:lvl6pPr>
            <a:lvl7pPr>
              <a:defRPr lang="en-GB" sz="3000" b="1" dirty="0">
                <a:solidFill>
                  <a:schemeClr val="bg1"/>
                </a:solidFill>
                <a:latin typeface="+mj-lt"/>
              </a:defRPr>
            </a:lvl7pPr>
            <a:lvl8pPr>
              <a:defRPr lang="en-GB" sz="3000" b="1" dirty="0">
                <a:solidFill>
                  <a:schemeClr val="bg1"/>
                </a:solidFill>
                <a:latin typeface="+mj-lt"/>
              </a:defRPr>
            </a:lvl8pPr>
            <a:lvl9pPr>
              <a:defRPr sz="3000">
                <a:solidFill>
                  <a:schemeClr val="bg1"/>
                </a:solidFill>
              </a:defRPr>
            </a:lvl9pPr>
          </a:lstStyle>
          <a:p>
            <a:pPr lvl="0"/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0"/>
          </p:nvPr>
        </p:nvSpPr>
        <p:spPr bwMode="gray">
          <a:xfrm>
            <a:off x="344488" y="3789363"/>
            <a:ext cx="33845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noAutofit/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defRPr lang="en-US" sz="12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/>
          <p:cNvSpPr>
            <a:spLocks/>
          </p:cNvSpPr>
          <p:nvPr userDrawn="1"/>
        </p:nvSpPr>
        <p:spPr bwMode="gray">
          <a:xfrm>
            <a:off x="-1588" y="0"/>
            <a:ext cx="5245101" cy="3432175"/>
          </a:xfrm>
          <a:custGeom>
            <a:avLst/>
            <a:gdLst/>
            <a:ahLst/>
            <a:cxnLst>
              <a:cxn ang="0">
                <a:pos x="0" y="2162"/>
              </a:cxn>
              <a:cxn ang="0">
                <a:pos x="2660" y="2162"/>
              </a:cxn>
              <a:cxn ang="0">
                <a:pos x="3304" y="0"/>
              </a:cxn>
              <a:cxn ang="0">
                <a:pos x="0" y="0"/>
              </a:cxn>
              <a:cxn ang="0">
                <a:pos x="0" y="2162"/>
              </a:cxn>
            </a:cxnLst>
            <a:rect l="0" t="0" r="r" b="b"/>
            <a:pathLst>
              <a:path w="3304" h="2162">
                <a:moveTo>
                  <a:pt x="0" y="2162"/>
                </a:moveTo>
                <a:lnTo>
                  <a:pt x="2660" y="2162"/>
                </a:lnTo>
                <a:lnTo>
                  <a:pt x="3304" y="0"/>
                </a:lnTo>
                <a:lnTo>
                  <a:pt x="0" y="0"/>
                </a:lnTo>
                <a:lnTo>
                  <a:pt x="0" y="2162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grpSp>
        <p:nvGrpSpPr>
          <p:cNvPr id="4" name="Group 19"/>
          <p:cNvGrpSpPr>
            <a:grpSpLocks/>
          </p:cNvGrpSpPr>
          <p:nvPr userDrawn="1"/>
        </p:nvGrpSpPr>
        <p:grpSpPr bwMode="auto">
          <a:xfrm>
            <a:off x="128588" y="0"/>
            <a:ext cx="2735262" cy="1530350"/>
            <a:chOff x="68" y="0"/>
            <a:chExt cx="1723" cy="964"/>
          </a:xfrm>
        </p:grpSpPr>
        <p:sp>
          <p:nvSpPr>
            <p:cNvPr id="5" name="Freeform 8"/>
            <p:cNvSpPr>
              <a:spLocks noEditPoints="1"/>
            </p:cNvSpPr>
            <p:nvPr userDrawn="1"/>
          </p:nvSpPr>
          <p:spPr bwMode="gray">
            <a:xfrm>
              <a:off x="199" y="248"/>
              <a:ext cx="1423" cy="489"/>
            </a:xfrm>
            <a:custGeom>
              <a:avLst/>
              <a:gdLst>
                <a:gd name="T0" fmla="*/ 1974 w 4103"/>
                <a:gd name="T1" fmla="*/ 485 h 1409"/>
                <a:gd name="T2" fmla="*/ 2267 w 4103"/>
                <a:gd name="T3" fmla="*/ 697 h 1409"/>
                <a:gd name="T4" fmla="*/ 1655 w 4103"/>
                <a:gd name="T5" fmla="*/ 656 h 1409"/>
                <a:gd name="T6" fmla="*/ 1718 w 4103"/>
                <a:gd name="T7" fmla="*/ 424 h 1409"/>
                <a:gd name="T8" fmla="*/ 970 w 4103"/>
                <a:gd name="T9" fmla="*/ 697 h 1409"/>
                <a:gd name="T10" fmla="*/ 1169 w 4103"/>
                <a:gd name="T11" fmla="*/ 416 h 1409"/>
                <a:gd name="T12" fmla="*/ 719 w 4103"/>
                <a:gd name="T13" fmla="*/ 631 h 1409"/>
                <a:gd name="T14" fmla="*/ 751 w 4103"/>
                <a:gd name="T15" fmla="*/ 630 h 1409"/>
                <a:gd name="T16" fmla="*/ 202 w 4103"/>
                <a:gd name="T17" fmla="*/ 618 h 1409"/>
                <a:gd name="T18" fmla="*/ 180 w 4103"/>
                <a:gd name="T19" fmla="*/ 697 h 1409"/>
                <a:gd name="T20" fmla="*/ 1187 w 4103"/>
                <a:gd name="T21" fmla="*/ 416 h 1409"/>
                <a:gd name="T22" fmla="*/ 115 w 4103"/>
                <a:gd name="T23" fmla="*/ 906 h 1409"/>
                <a:gd name="T24" fmla="*/ 661 w 4103"/>
                <a:gd name="T25" fmla="*/ 715 h 1409"/>
                <a:gd name="T26" fmla="*/ 1145 w 4103"/>
                <a:gd name="T27" fmla="*/ 715 h 1409"/>
                <a:gd name="T28" fmla="*/ 1697 w 4103"/>
                <a:gd name="T29" fmla="*/ 863 h 1409"/>
                <a:gd name="T30" fmla="*/ 203 w 4103"/>
                <a:gd name="T31" fmla="*/ 1286 h 1409"/>
                <a:gd name="T32" fmla="*/ 250 w 4103"/>
                <a:gd name="T33" fmla="*/ 1328 h 1409"/>
                <a:gd name="T34" fmla="*/ 556 w 4103"/>
                <a:gd name="T35" fmla="*/ 1196 h 1409"/>
                <a:gd name="T36" fmla="*/ 340 w 4103"/>
                <a:gd name="T37" fmla="*/ 1196 h 1409"/>
                <a:gd name="T38" fmla="*/ 408 w 4103"/>
                <a:gd name="T39" fmla="*/ 1225 h 1409"/>
                <a:gd name="T40" fmla="*/ 514 w 4103"/>
                <a:gd name="T41" fmla="*/ 1225 h 1409"/>
                <a:gd name="T42" fmla="*/ 631 w 4103"/>
                <a:gd name="T43" fmla="*/ 1168 h 1409"/>
                <a:gd name="T44" fmla="*/ 794 w 4103"/>
                <a:gd name="T45" fmla="*/ 1220 h 1409"/>
                <a:gd name="T46" fmla="*/ 672 w 4103"/>
                <a:gd name="T47" fmla="*/ 1348 h 1409"/>
                <a:gd name="T48" fmla="*/ 847 w 4103"/>
                <a:gd name="T49" fmla="*/ 1359 h 1409"/>
                <a:gd name="T50" fmla="*/ 943 w 4103"/>
                <a:gd name="T51" fmla="*/ 1196 h 1409"/>
                <a:gd name="T52" fmla="*/ 1129 w 4103"/>
                <a:gd name="T53" fmla="*/ 1351 h 1409"/>
                <a:gd name="T54" fmla="*/ 1198 w 4103"/>
                <a:gd name="T55" fmla="*/ 1196 h 1409"/>
                <a:gd name="T56" fmla="*/ 1280 w 4103"/>
                <a:gd name="T57" fmla="*/ 1129 h 1409"/>
                <a:gd name="T58" fmla="*/ 1253 w 4103"/>
                <a:gd name="T59" fmla="*/ 1254 h 1409"/>
                <a:gd name="T60" fmla="*/ 1489 w 4103"/>
                <a:gd name="T61" fmla="*/ 1194 h 1409"/>
                <a:gd name="T62" fmla="*/ 1546 w 4103"/>
                <a:gd name="T63" fmla="*/ 1353 h 1409"/>
                <a:gd name="T64" fmla="*/ 1714 w 4103"/>
                <a:gd name="T65" fmla="*/ 1286 h 1409"/>
                <a:gd name="T66" fmla="*/ 1761 w 4103"/>
                <a:gd name="T67" fmla="*/ 1328 h 1409"/>
                <a:gd name="T68" fmla="*/ 1976 w 4103"/>
                <a:gd name="T69" fmla="*/ 1346 h 1409"/>
                <a:gd name="T70" fmla="*/ 1842 w 4103"/>
                <a:gd name="T71" fmla="*/ 1270 h 1409"/>
                <a:gd name="T72" fmla="*/ 1887 w 4103"/>
                <a:gd name="T73" fmla="*/ 1270 h 1409"/>
                <a:gd name="T74" fmla="*/ 2110 w 4103"/>
                <a:gd name="T75" fmla="*/ 1348 h 1409"/>
                <a:gd name="T76" fmla="*/ 87 w 4103"/>
                <a:gd name="T77" fmla="*/ 1221 h 1409"/>
                <a:gd name="T78" fmla="*/ 5 w 4103"/>
                <a:gd name="T79" fmla="*/ 1271 h 1409"/>
                <a:gd name="T80" fmla="*/ 2343 w 4103"/>
                <a:gd name="T81" fmla="*/ 1322 h 1409"/>
                <a:gd name="T82" fmla="*/ 2378 w 4103"/>
                <a:gd name="T83" fmla="*/ 1249 h 1409"/>
                <a:gd name="T84" fmla="*/ 2528 w 4103"/>
                <a:gd name="T85" fmla="*/ 1221 h 1409"/>
                <a:gd name="T86" fmla="*/ 2832 w 4103"/>
                <a:gd name="T87" fmla="*/ 1192 h 1409"/>
                <a:gd name="T88" fmla="*/ 2709 w 4103"/>
                <a:gd name="T89" fmla="*/ 1348 h 1409"/>
                <a:gd name="T90" fmla="*/ 2963 w 4103"/>
                <a:gd name="T91" fmla="*/ 1216 h 1409"/>
                <a:gd name="T92" fmla="*/ 2966 w 4103"/>
                <a:gd name="T93" fmla="*/ 1195 h 1409"/>
                <a:gd name="T94" fmla="*/ 3072 w 4103"/>
                <a:gd name="T95" fmla="*/ 1348 h 1409"/>
                <a:gd name="T96" fmla="*/ 3168 w 4103"/>
                <a:gd name="T97" fmla="*/ 1335 h 1409"/>
                <a:gd name="T98" fmla="*/ 3246 w 4103"/>
                <a:gd name="T99" fmla="*/ 1220 h 1409"/>
                <a:gd name="T100" fmla="*/ 3457 w 4103"/>
                <a:gd name="T101" fmla="*/ 1348 h 1409"/>
                <a:gd name="T102" fmla="*/ 3509 w 4103"/>
                <a:gd name="T103" fmla="*/ 1194 h 1409"/>
                <a:gd name="T104" fmla="*/ 3513 w 4103"/>
                <a:gd name="T105" fmla="*/ 1168 h 1409"/>
                <a:gd name="T106" fmla="*/ 3601 w 4103"/>
                <a:gd name="T107" fmla="*/ 1196 h 1409"/>
                <a:gd name="T108" fmla="*/ 3656 w 4103"/>
                <a:gd name="T109" fmla="*/ 1317 h 1409"/>
                <a:gd name="T110" fmla="*/ 3687 w 4103"/>
                <a:gd name="T111" fmla="*/ 1406 h 1409"/>
                <a:gd name="T112" fmla="*/ 3987 w 4103"/>
                <a:gd name="T113" fmla="*/ 1145 h 1409"/>
                <a:gd name="T114" fmla="*/ 4072 w 4103"/>
                <a:gd name="T115" fmla="*/ 1129 h 1409"/>
                <a:gd name="T116" fmla="*/ 3978 w 4103"/>
                <a:gd name="T117" fmla="*/ 1225 h 14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103"/>
                <a:gd name="T178" fmla="*/ 0 h 1409"/>
                <a:gd name="T179" fmla="*/ 4103 w 4103"/>
                <a:gd name="T180" fmla="*/ 1409 h 14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103" h="1409">
                  <a:moveTo>
                    <a:pt x="2267" y="697"/>
                  </a:moveTo>
                  <a:cubicBezTo>
                    <a:pt x="2149" y="697"/>
                    <a:pt x="2149" y="697"/>
                    <a:pt x="2149" y="697"/>
                  </a:cubicBezTo>
                  <a:cubicBezTo>
                    <a:pt x="2168" y="619"/>
                    <a:pt x="2168" y="619"/>
                    <a:pt x="2168" y="619"/>
                  </a:cubicBezTo>
                  <a:cubicBezTo>
                    <a:pt x="1930" y="619"/>
                    <a:pt x="1930" y="619"/>
                    <a:pt x="1930" y="619"/>
                  </a:cubicBezTo>
                  <a:cubicBezTo>
                    <a:pt x="1911" y="697"/>
                    <a:pt x="1911" y="697"/>
                    <a:pt x="1911" y="697"/>
                  </a:cubicBezTo>
                  <a:cubicBezTo>
                    <a:pt x="1796" y="697"/>
                    <a:pt x="1796" y="697"/>
                    <a:pt x="1796" y="697"/>
                  </a:cubicBezTo>
                  <a:cubicBezTo>
                    <a:pt x="1796" y="681"/>
                    <a:pt x="1796" y="681"/>
                    <a:pt x="1796" y="681"/>
                  </a:cubicBezTo>
                  <a:cubicBezTo>
                    <a:pt x="1798" y="672"/>
                    <a:pt x="1799" y="663"/>
                    <a:pt x="1802" y="653"/>
                  </a:cubicBezTo>
                  <a:cubicBezTo>
                    <a:pt x="1823" y="569"/>
                    <a:pt x="1878" y="485"/>
                    <a:pt x="1974" y="485"/>
                  </a:cubicBezTo>
                  <a:cubicBezTo>
                    <a:pt x="2012" y="485"/>
                    <a:pt x="2050" y="499"/>
                    <a:pt x="2045" y="552"/>
                  </a:cubicBezTo>
                  <a:cubicBezTo>
                    <a:pt x="2186" y="552"/>
                    <a:pt x="2186" y="552"/>
                    <a:pt x="2186" y="552"/>
                  </a:cubicBezTo>
                  <a:cubicBezTo>
                    <a:pt x="2192" y="527"/>
                    <a:pt x="2201" y="486"/>
                    <a:pt x="2174" y="447"/>
                  </a:cubicBezTo>
                  <a:cubicBezTo>
                    <a:pt x="2145" y="406"/>
                    <a:pt x="2084" y="389"/>
                    <a:pt x="2005" y="389"/>
                  </a:cubicBezTo>
                  <a:cubicBezTo>
                    <a:pt x="1949" y="389"/>
                    <a:pt x="1867" y="398"/>
                    <a:pt x="1796" y="444"/>
                  </a:cubicBezTo>
                  <a:cubicBezTo>
                    <a:pt x="1796" y="18"/>
                    <a:pt x="1796" y="18"/>
                    <a:pt x="1796" y="18"/>
                  </a:cubicBezTo>
                  <a:cubicBezTo>
                    <a:pt x="2267" y="18"/>
                    <a:pt x="2267" y="18"/>
                    <a:pt x="2267" y="18"/>
                  </a:cubicBezTo>
                  <a:cubicBezTo>
                    <a:pt x="2267" y="697"/>
                    <a:pt x="2267" y="697"/>
                    <a:pt x="2267" y="697"/>
                  </a:cubicBezTo>
                  <a:cubicBezTo>
                    <a:pt x="2267" y="697"/>
                    <a:pt x="2267" y="697"/>
                    <a:pt x="2267" y="697"/>
                  </a:cubicBezTo>
                  <a:close/>
                  <a:moveTo>
                    <a:pt x="1989" y="812"/>
                  </a:moveTo>
                  <a:cubicBezTo>
                    <a:pt x="1962" y="817"/>
                    <a:pt x="1936" y="820"/>
                    <a:pt x="1910" y="820"/>
                  </a:cubicBezTo>
                  <a:cubicBezTo>
                    <a:pt x="1842" y="820"/>
                    <a:pt x="1795" y="788"/>
                    <a:pt x="1794" y="715"/>
                  </a:cubicBezTo>
                  <a:cubicBezTo>
                    <a:pt x="2014" y="715"/>
                    <a:pt x="2014" y="715"/>
                    <a:pt x="2014" y="715"/>
                  </a:cubicBezTo>
                  <a:cubicBezTo>
                    <a:pt x="1989" y="812"/>
                    <a:pt x="1989" y="812"/>
                    <a:pt x="1989" y="812"/>
                  </a:cubicBezTo>
                  <a:cubicBezTo>
                    <a:pt x="1989" y="812"/>
                    <a:pt x="1989" y="812"/>
                    <a:pt x="1989" y="812"/>
                  </a:cubicBezTo>
                  <a:close/>
                  <a:moveTo>
                    <a:pt x="1718" y="424"/>
                  </a:moveTo>
                  <a:cubicBezTo>
                    <a:pt x="1718" y="521"/>
                    <a:pt x="1718" y="521"/>
                    <a:pt x="1718" y="521"/>
                  </a:cubicBezTo>
                  <a:cubicBezTo>
                    <a:pt x="1685" y="567"/>
                    <a:pt x="1665" y="616"/>
                    <a:pt x="1655" y="656"/>
                  </a:cubicBezTo>
                  <a:cubicBezTo>
                    <a:pt x="1651" y="670"/>
                    <a:pt x="1649" y="684"/>
                    <a:pt x="1648" y="697"/>
                  </a:cubicBezTo>
                  <a:cubicBezTo>
                    <a:pt x="1578" y="697"/>
                    <a:pt x="1578" y="697"/>
                    <a:pt x="1578" y="697"/>
                  </a:cubicBezTo>
                  <a:cubicBezTo>
                    <a:pt x="1637" y="417"/>
                    <a:pt x="1637" y="417"/>
                    <a:pt x="1637" y="417"/>
                  </a:cubicBezTo>
                  <a:cubicBezTo>
                    <a:pt x="1438" y="416"/>
                    <a:pt x="1438" y="416"/>
                    <a:pt x="1438" y="416"/>
                  </a:cubicBezTo>
                  <a:cubicBezTo>
                    <a:pt x="1260" y="697"/>
                    <a:pt x="1260" y="697"/>
                    <a:pt x="1260" y="697"/>
                  </a:cubicBezTo>
                  <a:cubicBezTo>
                    <a:pt x="1247" y="697"/>
                    <a:pt x="1247" y="697"/>
                    <a:pt x="1247" y="697"/>
                  </a:cubicBezTo>
                  <a:cubicBezTo>
                    <a:pt x="1247" y="18"/>
                    <a:pt x="1247" y="18"/>
                    <a:pt x="1247" y="18"/>
                  </a:cubicBezTo>
                  <a:cubicBezTo>
                    <a:pt x="1718" y="18"/>
                    <a:pt x="1718" y="18"/>
                    <a:pt x="1718" y="18"/>
                  </a:cubicBezTo>
                  <a:cubicBezTo>
                    <a:pt x="1718" y="424"/>
                    <a:pt x="1718" y="424"/>
                    <a:pt x="1718" y="424"/>
                  </a:cubicBezTo>
                  <a:cubicBezTo>
                    <a:pt x="1718" y="424"/>
                    <a:pt x="1718" y="424"/>
                    <a:pt x="1718" y="424"/>
                  </a:cubicBezTo>
                  <a:close/>
                  <a:moveTo>
                    <a:pt x="1455" y="697"/>
                  </a:moveTo>
                  <a:cubicBezTo>
                    <a:pt x="1384" y="697"/>
                    <a:pt x="1384" y="697"/>
                    <a:pt x="1384" y="697"/>
                  </a:cubicBezTo>
                  <a:cubicBezTo>
                    <a:pt x="1491" y="529"/>
                    <a:pt x="1491" y="529"/>
                    <a:pt x="1491" y="529"/>
                  </a:cubicBezTo>
                  <a:cubicBezTo>
                    <a:pt x="1455" y="697"/>
                    <a:pt x="1455" y="697"/>
                    <a:pt x="1455" y="697"/>
                  </a:cubicBezTo>
                  <a:cubicBezTo>
                    <a:pt x="1455" y="697"/>
                    <a:pt x="1455" y="697"/>
                    <a:pt x="1455" y="697"/>
                  </a:cubicBezTo>
                  <a:close/>
                  <a:moveTo>
                    <a:pt x="1169" y="416"/>
                  </a:moveTo>
                  <a:cubicBezTo>
                    <a:pt x="1051" y="416"/>
                    <a:pt x="1051" y="416"/>
                    <a:pt x="1051" y="416"/>
                  </a:cubicBezTo>
                  <a:cubicBezTo>
                    <a:pt x="970" y="697"/>
                    <a:pt x="970" y="697"/>
                    <a:pt x="970" y="697"/>
                  </a:cubicBezTo>
                  <a:cubicBezTo>
                    <a:pt x="845" y="697"/>
                    <a:pt x="845" y="697"/>
                    <a:pt x="845" y="697"/>
                  </a:cubicBezTo>
                  <a:cubicBezTo>
                    <a:pt x="909" y="674"/>
                    <a:pt x="948" y="629"/>
                    <a:pt x="960" y="562"/>
                  </a:cubicBezTo>
                  <a:cubicBezTo>
                    <a:pt x="970" y="510"/>
                    <a:pt x="965" y="476"/>
                    <a:pt x="944" y="451"/>
                  </a:cubicBezTo>
                  <a:cubicBezTo>
                    <a:pt x="912" y="413"/>
                    <a:pt x="848" y="416"/>
                    <a:pt x="792" y="416"/>
                  </a:cubicBezTo>
                  <a:cubicBezTo>
                    <a:pt x="782" y="416"/>
                    <a:pt x="698" y="416"/>
                    <a:pt x="698" y="416"/>
                  </a:cubicBezTo>
                  <a:cubicBezTo>
                    <a:pt x="698" y="18"/>
                    <a:pt x="698" y="18"/>
                    <a:pt x="698" y="18"/>
                  </a:cubicBezTo>
                  <a:cubicBezTo>
                    <a:pt x="1169" y="18"/>
                    <a:pt x="1169" y="18"/>
                    <a:pt x="1169" y="18"/>
                  </a:cubicBezTo>
                  <a:cubicBezTo>
                    <a:pt x="1169" y="416"/>
                    <a:pt x="1169" y="416"/>
                    <a:pt x="1169" y="416"/>
                  </a:cubicBezTo>
                  <a:cubicBezTo>
                    <a:pt x="1169" y="416"/>
                    <a:pt x="1169" y="416"/>
                    <a:pt x="1169" y="416"/>
                  </a:cubicBezTo>
                  <a:close/>
                  <a:moveTo>
                    <a:pt x="1094" y="697"/>
                  </a:moveTo>
                  <a:cubicBezTo>
                    <a:pt x="1143" y="521"/>
                    <a:pt x="1143" y="521"/>
                    <a:pt x="1143" y="521"/>
                  </a:cubicBezTo>
                  <a:cubicBezTo>
                    <a:pt x="1145" y="697"/>
                    <a:pt x="1145" y="697"/>
                    <a:pt x="1145" y="697"/>
                  </a:cubicBezTo>
                  <a:cubicBezTo>
                    <a:pt x="1094" y="697"/>
                    <a:pt x="1094" y="697"/>
                    <a:pt x="1094" y="697"/>
                  </a:cubicBezTo>
                  <a:cubicBezTo>
                    <a:pt x="1094" y="697"/>
                    <a:pt x="1094" y="697"/>
                    <a:pt x="1094" y="697"/>
                  </a:cubicBezTo>
                  <a:close/>
                  <a:moveTo>
                    <a:pt x="751" y="630"/>
                  </a:moveTo>
                  <a:cubicBezTo>
                    <a:pt x="751" y="630"/>
                    <a:pt x="751" y="630"/>
                    <a:pt x="751" y="630"/>
                  </a:cubicBezTo>
                  <a:cubicBezTo>
                    <a:pt x="746" y="630"/>
                    <a:pt x="741" y="631"/>
                    <a:pt x="736" y="631"/>
                  </a:cubicBezTo>
                  <a:cubicBezTo>
                    <a:pt x="729" y="631"/>
                    <a:pt x="724" y="631"/>
                    <a:pt x="719" y="631"/>
                  </a:cubicBezTo>
                  <a:cubicBezTo>
                    <a:pt x="689" y="631"/>
                    <a:pt x="689" y="631"/>
                    <a:pt x="689" y="631"/>
                  </a:cubicBezTo>
                  <a:cubicBezTo>
                    <a:pt x="703" y="579"/>
                    <a:pt x="703" y="579"/>
                    <a:pt x="703" y="579"/>
                  </a:cubicBezTo>
                  <a:cubicBezTo>
                    <a:pt x="709" y="554"/>
                    <a:pt x="709" y="554"/>
                    <a:pt x="709" y="554"/>
                  </a:cubicBezTo>
                  <a:cubicBezTo>
                    <a:pt x="725" y="494"/>
                    <a:pt x="725" y="494"/>
                    <a:pt x="725" y="494"/>
                  </a:cubicBezTo>
                  <a:cubicBezTo>
                    <a:pt x="732" y="494"/>
                    <a:pt x="739" y="494"/>
                    <a:pt x="746" y="494"/>
                  </a:cubicBezTo>
                  <a:cubicBezTo>
                    <a:pt x="769" y="494"/>
                    <a:pt x="769" y="494"/>
                    <a:pt x="769" y="494"/>
                  </a:cubicBezTo>
                  <a:cubicBezTo>
                    <a:pt x="809" y="494"/>
                    <a:pt x="834" y="496"/>
                    <a:pt x="843" y="509"/>
                  </a:cubicBezTo>
                  <a:cubicBezTo>
                    <a:pt x="850" y="518"/>
                    <a:pt x="849" y="535"/>
                    <a:pt x="841" y="560"/>
                  </a:cubicBezTo>
                  <a:cubicBezTo>
                    <a:pt x="827" y="603"/>
                    <a:pt x="809" y="626"/>
                    <a:pt x="751" y="630"/>
                  </a:cubicBezTo>
                  <a:moveTo>
                    <a:pt x="620" y="441"/>
                  </a:moveTo>
                  <a:cubicBezTo>
                    <a:pt x="613" y="465"/>
                    <a:pt x="613" y="465"/>
                    <a:pt x="613" y="465"/>
                  </a:cubicBezTo>
                  <a:cubicBezTo>
                    <a:pt x="545" y="689"/>
                    <a:pt x="545" y="689"/>
                    <a:pt x="545" y="689"/>
                  </a:cubicBezTo>
                  <a:cubicBezTo>
                    <a:pt x="542" y="697"/>
                    <a:pt x="542" y="697"/>
                    <a:pt x="542" y="697"/>
                  </a:cubicBezTo>
                  <a:cubicBezTo>
                    <a:pt x="321" y="697"/>
                    <a:pt x="321" y="697"/>
                    <a:pt x="321" y="697"/>
                  </a:cubicBezTo>
                  <a:cubicBezTo>
                    <a:pt x="303" y="661"/>
                    <a:pt x="303" y="661"/>
                    <a:pt x="303" y="661"/>
                  </a:cubicBezTo>
                  <a:cubicBezTo>
                    <a:pt x="542" y="417"/>
                    <a:pt x="542" y="417"/>
                    <a:pt x="542" y="417"/>
                  </a:cubicBezTo>
                  <a:cubicBezTo>
                    <a:pt x="389" y="417"/>
                    <a:pt x="389" y="417"/>
                    <a:pt x="389" y="417"/>
                  </a:cubicBezTo>
                  <a:cubicBezTo>
                    <a:pt x="202" y="618"/>
                    <a:pt x="202" y="618"/>
                    <a:pt x="202" y="618"/>
                  </a:cubicBezTo>
                  <a:cubicBezTo>
                    <a:pt x="262" y="417"/>
                    <a:pt x="262" y="417"/>
                    <a:pt x="262" y="417"/>
                  </a:cubicBezTo>
                  <a:cubicBezTo>
                    <a:pt x="149" y="417"/>
                    <a:pt x="149" y="417"/>
                    <a:pt x="149" y="417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620" y="18"/>
                    <a:pt x="620" y="18"/>
                    <a:pt x="620" y="18"/>
                  </a:cubicBezTo>
                  <a:cubicBezTo>
                    <a:pt x="620" y="441"/>
                    <a:pt x="620" y="441"/>
                    <a:pt x="620" y="441"/>
                  </a:cubicBezTo>
                  <a:cubicBezTo>
                    <a:pt x="620" y="441"/>
                    <a:pt x="620" y="441"/>
                    <a:pt x="620" y="441"/>
                  </a:cubicBezTo>
                  <a:close/>
                  <a:moveTo>
                    <a:pt x="178" y="697"/>
                  </a:moveTo>
                  <a:cubicBezTo>
                    <a:pt x="179" y="695"/>
                    <a:pt x="179" y="695"/>
                    <a:pt x="179" y="695"/>
                  </a:cubicBezTo>
                  <a:cubicBezTo>
                    <a:pt x="180" y="697"/>
                    <a:pt x="180" y="697"/>
                    <a:pt x="180" y="697"/>
                  </a:cubicBezTo>
                  <a:cubicBezTo>
                    <a:pt x="178" y="697"/>
                    <a:pt x="178" y="697"/>
                    <a:pt x="178" y="697"/>
                  </a:cubicBezTo>
                  <a:cubicBezTo>
                    <a:pt x="178" y="697"/>
                    <a:pt x="178" y="697"/>
                    <a:pt x="178" y="697"/>
                  </a:cubicBezTo>
                  <a:close/>
                  <a:moveTo>
                    <a:pt x="1778" y="0"/>
                  </a:moveTo>
                  <a:cubicBezTo>
                    <a:pt x="1778" y="457"/>
                    <a:pt x="1778" y="457"/>
                    <a:pt x="1778" y="457"/>
                  </a:cubicBezTo>
                  <a:cubicBezTo>
                    <a:pt x="1763" y="469"/>
                    <a:pt x="1749" y="483"/>
                    <a:pt x="1736" y="498"/>
                  </a:cubicBezTo>
                  <a:cubicBezTo>
                    <a:pt x="1736" y="0"/>
                    <a:pt x="1736" y="0"/>
                    <a:pt x="1736" y="0"/>
                  </a:cubicBezTo>
                  <a:cubicBezTo>
                    <a:pt x="1229" y="0"/>
                    <a:pt x="1229" y="0"/>
                    <a:pt x="1229" y="0"/>
                  </a:cubicBezTo>
                  <a:cubicBezTo>
                    <a:pt x="1229" y="416"/>
                    <a:pt x="1229" y="416"/>
                    <a:pt x="1229" y="416"/>
                  </a:cubicBezTo>
                  <a:cubicBezTo>
                    <a:pt x="1187" y="416"/>
                    <a:pt x="1187" y="416"/>
                    <a:pt x="1187" y="416"/>
                  </a:cubicBezTo>
                  <a:cubicBezTo>
                    <a:pt x="1187" y="0"/>
                    <a:pt x="1187" y="0"/>
                    <a:pt x="1187" y="0"/>
                  </a:cubicBezTo>
                  <a:cubicBezTo>
                    <a:pt x="680" y="0"/>
                    <a:pt x="680" y="0"/>
                    <a:pt x="680" y="0"/>
                  </a:cubicBezTo>
                  <a:cubicBezTo>
                    <a:pt x="680" y="417"/>
                    <a:pt x="680" y="417"/>
                    <a:pt x="680" y="417"/>
                  </a:cubicBezTo>
                  <a:cubicBezTo>
                    <a:pt x="638" y="417"/>
                    <a:pt x="638" y="417"/>
                    <a:pt x="638" y="417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475"/>
                    <a:pt x="131" y="475"/>
                    <a:pt x="131" y="475"/>
                  </a:cubicBezTo>
                  <a:cubicBezTo>
                    <a:pt x="2" y="906"/>
                    <a:pt x="2" y="906"/>
                    <a:pt x="2" y="906"/>
                  </a:cubicBezTo>
                  <a:cubicBezTo>
                    <a:pt x="115" y="906"/>
                    <a:pt x="115" y="906"/>
                    <a:pt x="115" y="906"/>
                  </a:cubicBezTo>
                  <a:cubicBezTo>
                    <a:pt x="173" y="715"/>
                    <a:pt x="173" y="715"/>
                    <a:pt x="173" y="715"/>
                  </a:cubicBezTo>
                  <a:cubicBezTo>
                    <a:pt x="189" y="715"/>
                    <a:pt x="189" y="715"/>
                    <a:pt x="189" y="715"/>
                  </a:cubicBezTo>
                  <a:cubicBezTo>
                    <a:pt x="283" y="906"/>
                    <a:pt x="283" y="906"/>
                    <a:pt x="283" y="906"/>
                  </a:cubicBezTo>
                  <a:cubicBezTo>
                    <a:pt x="421" y="906"/>
                    <a:pt x="421" y="906"/>
                    <a:pt x="421" y="906"/>
                  </a:cubicBezTo>
                  <a:cubicBezTo>
                    <a:pt x="329" y="715"/>
                    <a:pt x="329" y="715"/>
                    <a:pt x="329" y="715"/>
                  </a:cubicBezTo>
                  <a:cubicBezTo>
                    <a:pt x="537" y="715"/>
                    <a:pt x="537" y="715"/>
                    <a:pt x="537" y="715"/>
                  </a:cubicBezTo>
                  <a:cubicBezTo>
                    <a:pt x="479" y="906"/>
                    <a:pt x="479" y="906"/>
                    <a:pt x="479" y="906"/>
                  </a:cubicBezTo>
                  <a:cubicBezTo>
                    <a:pt x="604" y="906"/>
                    <a:pt x="604" y="906"/>
                    <a:pt x="604" y="906"/>
                  </a:cubicBezTo>
                  <a:cubicBezTo>
                    <a:pt x="661" y="715"/>
                    <a:pt x="661" y="715"/>
                    <a:pt x="661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727" y="715"/>
                    <a:pt x="727" y="715"/>
                    <a:pt x="727" y="715"/>
                  </a:cubicBezTo>
                  <a:cubicBezTo>
                    <a:pt x="730" y="715"/>
                    <a:pt x="730" y="715"/>
                    <a:pt x="730" y="715"/>
                  </a:cubicBezTo>
                  <a:cubicBezTo>
                    <a:pt x="965" y="715"/>
                    <a:pt x="965" y="715"/>
                    <a:pt x="965" y="715"/>
                  </a:cubicBezTo>
                  <a:cubicBezTo>
                    <a:pt x="910" y="905"/>
                    <a:pt x="910" y="905"/>
                    <a:pt x="910" y="905"/>
                  </a:cubicBezTo>
                  <a:cubicBezTo>
                    <a:pt x="1035" y="905"/>
                    <a:pt x="1035" y="905"/>
                    <a:pt x="1035" y="905"/>
                  </a:cubicBezTo>
                  <a:cubicBezTo>
                    <a:pt x="1088" y="715"/>
                    <a:pt x="1088" y="715"/>
                    <a:pt x="1088" y="715"/>
                  </a:cubicBezTo>
                  <a:cubicBezTo>
                    <a:pt x="1145" y="715"/>
                    <a:pt x="1145" y="715"/>
                    <a:pt x="1145" y="715"/>
                  </a:cubicBezTo>
                  <a:cubicBezTo>
                    <a:pt x="1146" y="905"/>
                    <a:pt x="1146" y="905"/>
                    <a:pt x="1146" y="905"/>
                  </a:cubicBezTo>
                  <a:cubicBezTo>
                    <a:pt x="1252" y="905"/>
                    <a:pt x="1252" y="905"/>
                    <a:pt x="1252" y="905"/>
                  </a:cubicBezTo>
                  <a:cubicBezTo>
                    <a:pt x="1372" y="715"/>
                    <a:pt x="1372" y="715"/>
                    <a:pt x="1372" y="715"/>
                  </a:cubicBezTo>
                  <a:cubicBezTo>
                    <a:pt x="1451" y="715"/>
                    <a:pt x="1451" y="715"/>
                    <a:pt x="1451" y="715"/>
                  </a:cubicBezTo>
                  <a:cubicBezTo>
                    <a:pt x="1410" y="905"/>
                    <a:pt x="1410" y="905"/>
                    <a:pt x="1410" y="905"/>
                  </a:cubicBezTo>
                  <a:cubicBezTo>
                    <a:pt x="1534" y="905"/>
                    <a:pt x="1534" y="905"/>
                    <a:pt x="1534" y="905"/>
                  </a:cubicBezTo>
                  <a:cubicBezTo>
                    <a:pt x="1574" y="715"/>
                    <a:pt x="1574" y="715"/>
                    <a:pt x="1574" y="715"/>
                  </a:cubicBezTo>
                  <a:cubicBezTo>
                    <a:pt x="1645" y="715"/>
                    <a:pt x="1645" y="715"/>
                    <a:pt x="1645" y="715"/>
                  </a:cubicBezTo>
                  <a:cubicBezTo>
                    <a:pt x="1643" y="774"/>
                    <a:pt x="1658" y="827"/>
                    <a:pt x="1697" y="863"/>
                  </a:cubicBezTo>
                  <a:cubicBezTo>
                    <a:pt x="1745" y="907"/>
                    <a:pt x="1818" y="916"/>
                    <a:pt x="1872" y="916"/>
                  </a:cubicBezTo>
                  <a:cubicBezTo>
                    <a:pt x="1947" y="916"/>
                    <a:pt x="2024" y="905"/>
                    <a:pt x="2102" y="888"/>
                  </a:cubicBezTo>
                  <a:cubicBezTo>
                    <a:pt x="2145" y="715"/>
                    <a:pt x="2145" y="715"/>
                    <a:pt x="2145" y="715"/>
                  </a:cubicBezTo>
                  <a:cubicBezTo>
                    <a:pt x="2285" y="715"/>
                    <a:pt x="2285" y="715"/>
                    <a:pt x="2285" y="715"/>
                  </a:cubicBezTo>
                  <a:cubicBezTo>
                    <a:pt x="2285" y="0"/>
                    <a:pt x="2285" y="0"/>
                    <a:pt x="2285" y="0"/>
                  </a:cubicBezTo>
                  <a:cubicBezTo>
                    <a:pt x="1778" y="0"/>
                    <a:pt x="1778" y="0"/>
                    <a:pt x="1778" y="0"/>
                  </a:cubicBezTo>
                  <a:cubicBezTo>
                    <a:pt x="1778" y="0"/>
                    <a:pt x="1778" y="0"/>
                    <a:pt x="1778" y="0"/>
                  </a:cubicBezTo>
                  <a:close/>
                  <a:moveTo>
                    <a:pt x="222" y="1195"/>
                  </a:moveTo>
                  <a:cubicBezTo>
                    <a:pt x="203" y="1286"/>
                    <a:pt x="203" y="1286"/>
                    <a:pt x="203" y="1286"/>
                  </a:cubicBezTo>
                  <a:cubicBezTo>
                    <a:pt x="200" y="1299"/>
                    <a:pt x="196" y="1320"/>
                    <a:pt x="220" y="1320"/>
                  </a:cubicBezTo>
                  <a:cubicBezTo>
                    <a:pt x="249" y="1320"/>
                    <a:pt x="253" y="1298"/>
                    <a:pt x="259" y="1272"/>
                  </a:cubicBezTo>
                  <a:cubicBezTo>
                    <a:pt x="275" y="1195"/>
                    <a:pt x="275" y="1195"/>
                    <a:pt x="275" y="1195"/>
                  </a:cubicBezTo>
                  <a:cubicBezTo>
                    <a:pt x="321" y="1195"/>
                    <a:pt x="321" y="1195"/>
                    <a:pt x="321" y="1195"/>
                  </a:cubicBezTo>
                  <a:cubicBezTo>
                    <a:pt x="300" y="1296"/>
                    <a:pt x="300" y="1296"/>
                    <a:pt x="300" y="1296"/>
                  </a:cubicBezTo>
                  <a:cubicBezTo>
                    <a:pt x="294" y="1329"/>
                    <a:pt x="293" y="1333"/>
                    <a:pt x="292" y="1337"/>
                  </a:cubicBezTo>
                  <a:cubicBezTo>
                    <a:pt x="292" y="1341"/>
                    <a:pt x="291" y="1344"/>
                    <a:pt x="291" y="1348"/>
                  </a:cubicBezTo>
                  <a:cubicBezTo>
                    <a:pt x="247" y="1348"/>
                    <a:pt x="247" y="1348"/>
                    <a:pt x="247" y="1348"/>
                  </a:cubicBezTo>
                  <a:cubicBezTo>
                    <a:pt x="250" y="1328"/>
                    <a:pt x="250" y="1328"/>
                    <a:pt x="250" y="1328"/>
                  </a:cubicBezTo>
                  <a:cubicBezTo>
                    <a:pt x="244" y="1334"/>
                    <a:pt x="229" y="1352"/>
                    <a:pt x="200" y="1352"/>
                  </a:cubicBezTo>
                  <a:cubicBezTo>
                    <a:pt x="179" y="1352"/>
                    <a:pt x="164" y="1343"/>
                    <a:pt x="158" y="1331"/>
                  </a:cubicBezTo>
                  <a:cubicBezTo>
                    <a:pt x="151" y="1319"/>
                    <a:pt x="155" y="1297"/>
                    <a:pt x="157" y="1290"/>
                  </a:cubicBezTo>
                  <a:cubicBezTo>
                    <a:pt x="177" y="1195"/>
                    <a:pt x="177" y="1195"/>
                    <a:pt x="177" y="1195"/>
                  </a:cubicBezTo>
                  <a:cubicBezTo>
                    <a:pt x="222" y="1195"/>
                    <a:pt x="222" y="1195"/>
                    <a:pt x="222" y="1195"/>
                  </a:cubicBezTo>
                  <a:cubicBezTo>
                    <a:pt x="222" y="1195"/>
                    <a:pt x="222" y="1195"/>
                    <a:pt x="222" y="1195"/>
                  </a:cubicBezTo>
                  <a:close/>
                  <a:moveTo>
                    <a:pt x="514" y="1225"/>
                  </a:moveTo>
                  <a:cubicBezTo>
                    <a:pt x="550" y="1225"/>
                    <a:pt x="550" y="1225"/>
                    <a:pt x="550" y="1225"/>
                  </a:cubicBezTo>
                  <a:cubicBezTo>
                    <a:pt x="556" y="1196"/>
                    <a:pt x="556" y="1196"/>
                    <a:pt x="556" y="1196"/>
                  </a:cubicBezTo>
                  <a:cubicBezTo>
                    <a:pt x="520" y="1196"/>
                    <a:pt x="520" y="1196"/>
                    <a:pt x="520" y="1196"/>
                  </a:cubicBezTo>
                  <a:cubicBezTo>
                    <a:pt x="530" y="1149"/>
                    <a:pt x="530" y="1149"/>
                    <a:pt x="530" y="1149"/>
                  </a:cubicBezTo>
                  <a:cubicBezTo>
                    <a:pt x="482" y="1166"/>
                    <a:pt x="482" y="1166"/>
                    <a:pt x="482" y="1166"/>
                  </a:cubicBezTo>
                  <a:cubicBezTo>
                    <a:pt x="475" y="1196"/>
                    <a:pt x="475" y="1196"/>
                    <a:pt x="475" y="1196"/>
                  </a:cubicBezTo>
                  <a:cubicBezTo>
                    <a:pt x="414" y="1196"/>
                    <a:pt x="414" y="1196"/>
                    <a:pt x="414" y="1196"/>
                  </a:cubicBezTo>
                  <a:cubicBezTo>
                    <a:pt x="424" y="1149"/>
                    <a:pt x="424" y="1149"/>
                    <a:pt x="424" y="1149"/>
                  </a:cubicBezTo>
                  <a:cubicBezTo>
                    <a:pt x="376" y="1166"/>
                    <a:pt x="376" y="1166"/>
                    <a:pt x="376" y="1166"/>
                  </a:cubicBezTo>
                  <a:cubicBezTo>
                    <a:pt x="369" y="1196"/>
                    <a:pt x="369" y="1196"/>
                    <a:pt x="369" y="1196"/>
                  </a:cubicBezTo>
                  <a:cubicBezTo>
                    <a:pt x="340" y="1196"/>
                    <a:pt x="340" y="1196"/>
                    <a:pt x="340" y="1196"/>
                  </a:cubicBezTo>
                  <a:cubicBezTo>
                    <a:pt x="333" y="1225"/>
                    <a:pt x="333" y="1225"/>
                    <a:pt x="333" y="1225"/>
                  </a:cubicBezTo>
                  <a:cubicBezTo>
                    <a:pt x="363" y="1225"/>
                    <a:pt x="363" y="1225"/>
                    <a:pt x="363" y="1225"/>
                  </a:cubicBezTo>
                  <a:cubicBezTo>
                    <a:pt x="345" y="1310"/>
                    <a:pt x="345" y="1310"/>
                    <a:pt x="345" y="1310"/>
                  </a:cubicBezTo>
                  <a:cubicBezTo>
                    <a:pt x="342" y="1322"/>
                    <a:pt x="336" y="1351"/>
                    <a:pt x="382" y="1351"/>
                  </a:cubicBezTo>
                  <a:cubicBezTo>
                    <a:pt x="389" y="1351"/>
                    <a:pt x="402" y="1350"/>
                    <a:pt x="417" y="1346"/>
                  </a:cubicBezTo>
                  <a:cubicBezTo>
                    <a:pt x="424" y="1317"/>
                    <a:pt x="424" y="1317"/>
                    <a:pt x="424" y="1317"/>
                  </a:cubicBezTo>
                  <a:cubicBezTo>
                    <a:pt x="418" y="1317"/>
                    <a:pt x="415" y="1317"/>
                    <a:pt x="408" y="1317"/>
                  </a:cubicBezTo>
                  <a:cubicBezTo>
                    <a:pt x="388" y="1317"/>
                    <a:pt x="391" y="1309"/>
                    <a:pt x="393" y="1295"/>
                  </a:cubicBezTo>
                  <a:cubicBezTo>
                    <a:pt x="408" y="1225"/>
                    <a:pt x="408" y="1225"/>
                    <a:pt x="408" y="1225"/>
                  </a:cubicBezTo>
                  <a:cubicBezTo>
                    <a:pt x="469" y="1225"/>
                    <a:pt x="469" y="1225"/>
                    <a:pt x="469" y="1225"/>
                  </a:cubicBezTo>
                  <a:cubicBezTo>
                    <a:pt x="451" y="1310"/>
                    <a:pt x="451" y="1310"/>
                    <a:pt x="451" y="1310"/>
                  </a:cubicBezTo>
                  <a:cubicBezTo>
                    <a:pt x="448" y="1322"/>
                    <a:pt x="442" y="1351"/>
                    <a:pt x="488" y="1351"/>
                  </a:cubicBezTo>
                  <a:cubicBezTo>
                    <a:pt x="495" y="1351"/>
                    <a:pt x="508" y="1350"/>
                    <a:pt x="523" y="1346"/>
                  </a:cubicBezTo>
                  <a:cubicBezTo>
                    <a:pt x="530" y="1317"/>
                    <a:pt x="530" y="1317"/>
                    <a:pt x="530" y="1317"/>
                  </a:cubicBezTo>
                  <a:cubicBezTo>
                    <a:pt x="524" y="1317"/>
                    <a:pt x="521" y="1317"/>
                    <a:pt x="514" y="1317"/>
                  </a:cubicBezTo>
                  <a:cubicBezTo>
                    <a:pt x="494" y="1317"/>
                    <a:pt x="496" y="1309"/>
                    <a:pt x="499" y="1295"/>
                  </a:cubicBezTo>
                  <a:cubicBezTo>
                    <a:pt x="514" y="1225"/>
                    <a:pt x="514" y="1225"/>
                    <a:pt x="514" y="1225"/>
                  </a:cubicBezTo>
                  <a:cubicBezTo>
                    <a:pt x="514" y="1225"/>
                    <a:pt x="514" y="1225"/>
                    <a:pt x="514" y="1225"/>
                  </a:cubicBezTo>
                  <a:close/>
                  <a:moveTo>
                    <a:pt x="579" y="1194"/>
                  </a:moveTo>
                  <a:cubicBezTo>
                    <a:pt x="624" y="1194"/>
                    <a:pt x="624" y="1194"/>
                    <a:pt x="624" y="1194"/>
                  </a:cubicBezTo>
                  <a:cubicBezTo>
                    <a:pt x="591" y="1348"/>
                    <a:pt x="591" y="1348"/>
                    <a:pt x="591" y="1348"/>
                  </a:cubicBezTo>
                  <a:cubicBezTo>
                    <a:pt x="546" y="1348"/>
                    <a:pt x="546" y="1348"/>
                    <a:pt x="546" y="1348"/>
                  </a:cubicBezTo>
                  <a:cubicBezTo>
                    <a:pt x="579" y="1194"/>
                    <a:pt x="579" y="1194"/>
                    <a:pt x="579" y="1194"/>
                  </a:cubicBezTo>
                  <a:cubicBezTo>
                    <a:pt x="579" y="1194"/>
                    <a:pt x="579" y="1194"/>
                    <a:pt x="579" y="1194"/>
                  </a:cubicBezTo>
                  <a:close/>
                  <a:moveTo>
                    <a:pt x="591" y="1129"/>
                  </a:moveTo>
                  <a:cubicBezTo>
                    <a:pt x="640" y="1129"/>
                    <a:pt x="640" y="1129"/>
                    <a:pt x="640" y="1129"/>
                  </a:cubicBezTo>
                  <a:cubicBezTo>
                    <a:pt x="631" y="1168"/>
                    <a:pt x="631" y="1168"/>
                    <a:pt x="631" y="1168"/>
                  </a:cubicBezTo>
                  <a:cubicBezTo>
                    <a:pt x="583" y="1168"/>
                    <a:pt x="583" y="1168"/>
                    <a:pt x="583" y="1168"/>
                  </a:cubicBezTo>
                  <a:cubicBezTo>
                    <a:pt x="591" y="1129"/>
                    <a:pt x="591" y="1129"/>
                    <a:pt x="591" y="1129"/>
                  </a:cubicBezTo>
                  <a:cubicBezTo>
                    <a:pt x="591" y="1129"/>
                    <a:pt x="591" y="1129"/>
                    <a:pt x="591" y="1129"/>
                  </a:cubicBezTo>
                  <a:close/>
                  <a:moveTo>
                    <a:pt x="653" y="1222"/>
                  </a:moveTo>
                  <a:cubicBezTo>
                    <a:pt x="654" y="1221"/>
                    <a:pt x="657" y="1205"/>
                    <a:pt x="659" y="1194"/>
                  </a:cubicBezTo>
                  <a:cubicBezTo>
                    <a:pt x="702" y="1194"/>
                    <a:pt x="702" y="1194"/>
                    <a:pt x="702" y="1194"/>
                  </a:cubicBezTo>
                  <a:cubicBezTo>
                    <a:pt x="698" y="1217"/>
                    <a:pt x="698" y="1217"/>
                    <a:pt x="698" y="1217"/>
                  </a:cubicBezTo>
                  <a:cubicBezTo>
                    <a:pt x="704" y="1210"/>
                    <a:pt x="720" y="1191"/>
                    <a:pt x="753" y="1191"/>
                  </a:cubicBezTo>
                  <a:cubicBezTo>
                    <a:pt x="784" y="1191"/>
                    <a:pt x="793" y="1209"/>
                    <a:pt x="794" y="1220"/>
                  </a:cubicBezTo>
                  <a:cubicBezTo>
                    <a:pt x="796" y="1229"/>
                    <a:pt x="795" y="1236"/>
                    <a:pt x="789" y="1265"/>
                  </a:cubicBezTo>
                  <a:cubicBezTo>
                    <a:pt x="771" y="1348"/>
                    <a:pt x="771" y="1348"/>
                    <a:pt x="771" y="1348"/>
                  </a:cubicBezTo>
                  <a:cubicBezTo>
                    <a:pt x="725" y="1348"/>
                    <a:pt x="725" y="1348"/>
                    <a:pt x="725" y="1348"/>
                  </a:cubicBezTo>
                  <a:cubicBezTo>
                    <a:pt x="746" y="1253"/>
                    <a:pt x="746" y="1253"/>
                    <a:pt x="746" y="1253"/>
                  </a:cubicBezTo>
                  <a:cubicBezTo>
                    <a:pt x="747" y="1246"/>
                    <a:pt x="748" y="1241"/>
                    <a:pt x="746" y="1236"/>
                  </a:cubicBezTo>
                  <a:cubicBezTo>
                    <a:pt x="745" y="1230"/>
                    <a:pt x="739" y="1223"/>
                    <a:pt x="728" y="1223"/>
                  </a:cubicBezTo>
                  <a:cubicBezTo>
                    <a:pt x="718" y="1223"/>
                    <a:pt x="708" y="1227"/>
                    <a:pt x="702" y="1235"/>
                  </a:cubicBezTo>
                  <a:cubicBezTo>
                    <a:pt x="698" y="1239"/>
                    <a:pt x="694" y="1246"/>
                    <a:pt x="691" y="1258"/>
                  </a:cubicBezTo>
                  <a:cubicBezTo>
                    <a:pt x="672" y="1348"/>
                    <a:pt x="672" y="1348"/>
                    <a:pt x="672" y="1348"/>
                  </a:cubicBezTo>
                  <a:cubicBezTo>
                    <a:pt x="627" y="1348"/>
                    <a:pt x="627" y="1348"/>
                    <a:pt x="627" y="1348"/>
                  </a:cubicBezTo>
                  <a:cubicBezTo>
                    <a:pt x="653" y="1222"/>
                    <a:pt x="653" y="1222"/>
                    <a:pt x="653" y="1222"/>
                  </a:cubicBezTo>
                  <a:cubicBezTo>
                    <a:pt x="653" y="1222"/>
                    <a:pt x="653" y="1222"/>
                    <a:pt x="653" y="1222"/>
                  </a:cubicBezTo>
                  <a:close/>
                  <a:moveTo>
                    <a:pt x="985" y="1196"/>
                  </a:moveTo>
                  <a:cubicBezTo>
                    <a:pt x="981" y="1207"/>
                    <a:pt x="978" y="1218"/>
                    <a:pt x="975" y="1233"/>
                  </a:cubicBezTo>
                  <a:cubicBezTo>
                    <a:pt x="951" y="1346"/>
                    <a:pt x="951" y="1346"/>
                    <a:pt x="951" y="1346"/>
                  </a:cubicBezTo>
                  <a:cubicBezTo>
                    <a:pt x="939" y="1403"/>
                    <a:pt x="891" y="1409"/>
                    <a:pt x="861" y="1409"/>
                  </a:cubicBezTo>
                  <a:cubicBezTo>
                    <a:pt x="839" y="1409"/>
                    <a:pt x="797" y="1406"/>
                    <a:pt x="804" y="1359"/>
                  </a:cubicBezTo>
                  <a:cubicBezTo>
                    <a:pt x="847" y="1359"/>
                    <a:pt x="847" y="1359"/>
                    <a:pt x="847" y="1359"/>
                  </a:cubicBezTo>
                  <a:cubicBezTo>
                    <a:pt x="847" y="1362"/>
                    <a:pt x="847" y="1367"/>
                    <a:pt x="850" y="1372"/>
                  </a:cubicBezTo>
                  <a:cubicBezTo>
                    <a:pt x="852" y="1376"/>
                    <a:pt x="858" y="1380"/>
                    <a:pt x="869" y="1380"/>
                  </a:cubicBezTo>
                  <a:cubicBezTo>
                    <a:pt x="883" y="1380"/>
                    <a:pt x="896" y="1374"/>
                    <a:pt x="902" y="1360"/>
                  </a:cubicBezTo>
                  <a:cubicBezTo>
                    <a:pt x="905" y="1353"/>
                    <a:pt x="906" y="1347"/>
                    <a:pt x="912" y="1324"/>
                  </a:cubicBezTo>
                  <a:cubicBezTo>
                    <a:pt x="893" y="1343"/>
                    <a:pt x="877" y="1345"/>
                    <a:pt x="866" y="1345"/>
                  </a:cubicBezTo>
                  <a:cubicBezTo>
                    <a:pt x="822" y="1345"/>
                    <a:pt x="809" y="1307"/>
                    <a:pt x="817" y="1270"/>
                  </a:cubicBezTo>
                  <a:cubicBezTo>
                    <a:pt x="825" y="1231"/>
                    <a:pt x="855" y="1194"/>
                    <a:pt x="899" y="1194"/>
                  </a:cubicBezTo>
                  <a:cubicBezTo>
                    <a:pt x="927" y="1194"/>
                    <a:pt x="934" y="1209"/>
                    <a:pt x="937" y="1216"/>
                  </a:cubicBezTo>
                  <a:cubicBezTo>
                    <a:pt x="943" y="1196"/>
                    <a:pt x="943" y="1196"/>
                    <a:pt x="943" y="1196"/>
                  </a:cubicBezTo>
                  <a:cubicBezTo>
                    <a:pt x="985" y="1196"/>
                    <a:pt x="985" y="1196"/>
                    <a:pt x="985" y="1196"/>
                  </a:cubicBezTo>
                  <a:cubicBezTo>
                    <a:pt x="985" y="1196"/>
                    <a:pt x="985" y="1196"/>
                    <a:pt x="985" y="1196"/>
                  </a:cubicBezTo>
                  <a:close/>
                  <a:moveTo>
                    <a:pt x="883" y="1315"/>
                  </a:moveTo>
                  <a:cubicBezTo>
                    <a:pt x="914" y="1315"/>
                    <a:pt x="922" y="1277"/>
                    <a:pt x="924" y="1271"/>
                  </a:cubicBezTo>
                  <a:cubicBezTo>
                    <a:pt x="927" y="1253"/>
                    <a:pt x="930" y="1224"/>
                    <a:pt x="903" y="1224"/>
                  </a:cubicBezTo>
                  <a:cubicBezTo>
                    <a:pt x="886" y="1224"/>
                    <a:pt x="869" y="1237"/>
                    <a:pt x="862" y="1270"/>
                  </a:cubicBezTo>
                  <a:cubicBezTo>
                    <a:pt x="861" y="1277"/>
                    <a:pt x="853" y="1315"/>
                    <a:pt x="883" y="1315"/>
                  </a:cubicBezTo>
                  <a:moveTo>
                    <a:pt x="1164" y="1346"/>
                  </a:moveTo>
                  <a:cubicBezTo>
                    <a:pt x="1149" y="1350"/>
                    <a:pt x="1136" y="1351"/>
                    <a:pt x="1129" y="1351"/>
                  </a:cubicBezTo>
                  <a:cubicBezTo>
                    <a:pt x="1083" y="1351"/>
                    <a:pt x="1089" y="1322"/>
                    <a:pt x="1092" y="1310"/>
                  </a:cubicBezTo>
                  <a:cubicBezTo>
                    <a:pt x="1110" y="1225"/>
                    <a:pt x="1110" y="1225"/>
                    <a:pt x="1110" y="1225"/>
                  </a:cubicBezTo>
                  <a:cubicBezTo>
                    <a:pt x="1080" y="1225"/>
                    <a:pt x="1080" y="1225"/>
                    <a:pt x="1080" y="1225"/>
                  </a:cubicBezTo>
                  <a:cubicBezTo>
                    <a:pt x="1087" y="1196"/>
                    <a:pt x="1087" y="1196"/>
                    <a:pt x="1087" y="1196"/>
                  </a:cubicBezTo>
                  <a:cubicBezTo>
                    <a:pt x="1116" y="1196"/>
                    <a:pt x="1116" y="1196"/>
                    <a:pt x="1116" y="1196"/>
                  </a:cubicBezTo>
                  <a:cubicBezTo>
                    <a:pt x="1123" y="1166"/>
                    <a:pt x="1123" y="1166"/>
                    <a:pt x="1123" y="1166"/>
                  </a:cubicBezTo>
                  <a:cubicBezTo>
                    <a:pt x="1171" y="1149"/>
                    <a:pt x="1171" y="1149"/>
                    <a:pt x="1171" y="1149"/>
                  </a:cubicBezTo>
                  <a:cubicBezTo>
                    <a:pt x="1161" y="1196"/>
                    <a:pt x="1161" y="1196"/>
                    <a:pt x="1161" y="1196"/>
                  </a:cubicBezTo>
                  <a:cubicBezTo>
                    <a:pt x="1198" y="1196"/>
                    <a:pt x="1198" y="1196"/>
                    <a:pt x="1198" y="1196"/>
                  </a:cubicBezTo>
                  <a:cubicBezTo>
                    <a:pt x="1191" y="1225"/>
                    <a:pt x="1191" y="1225"/>
                    <a:pt x="1191" y="1225"/>
                  </a:cubicBezTo>
                  <a:cubicBezTo>
                    <a:pt x="1155" y="1225"/>
                    <a:pt x="1155" y="1225"/>
                    <a:pt x="1155" y="1225"/>
                  </a:cubicBezTo>
                  <a:cubicBezTo>
                    <a:pt x="1140" y="1295"/>
                    <a:pt x="1140" y="1295"/>
                    <a:pt x="1140" y="1295"/>
                  </a:cubicBezTo>
                  <a:cubicBezTo>
                    <a:pt x="1137" y="1309"/>
                    <a:pt x="1135" y="1317"/>
                    <a:pt x="1155" y="1317"/>
                  </a:cubicBezTo>
                  <a:cubicBezTo>
                    <a:pt x="1162" y="1317"/>
                    <a:pt x="1165" y="1317"/>
                    <a:pt x="1171" y="1317"/>
                  </a:cubicBezTo>
                  <a:cubicBezTo>
                    <a:pt x="1164" y="1346"/>
                    <a:pt x="1164" y="1346"/>
                    <a:pt x="1164" y="1346"/>
                  </a:cubicBezTo>
                  <a:cubicBezTo>
                    <a:pt x="1164" y="1346"/>
                    <a:pt x="1164" y="1346"/>
                    <a:pt x="1164" y="1346"/>
                  </a:cubicBezTo>
                  <a:close/>
                  <a:moveTo>
                    <a:pt x="1235" y="1129"/>
                  </a:moveTo>
                  <a:cubicBezTo>
                    <a:pt x="1280" y="1129"/>
                    <a:pt x="1280" y="1129"/>
                    <a:pt x="1280" y="1129"/>
                  </a:cubicBezTo>
                  <a:cubicBezTo>
                    <a:pt x="1261" y="1216"/>
                    <a:pt x="1261" y="1216"/>
                    <a:pt x="1261" y="1216"/>
                  </a:cubicBezTo>
                  <a:cubicBezTo>
                    <a:pt x="1268" y="1208"/>
                    <a:pt x="1283" y="1193"/>
                    <a:pt x="1311" y="1193"/>
                  </a:cubicBezTo>
                  <a:cubicBezTo>
                    <a:pt x="1334" y="1193"/>
                    <a:pt x="1346" y="1204"/>
                    <a:pt x="1351" y="1214"/>
                  </a:cubicBezTo>
                  <a:cubicBezTo>
                    <a:pt x="1355" y="1221"/>
                    <a:pt x="1356" y="1235"/>
                    <a:pt x="1352" y="1255"/>
                  </a:cubicBezTo>
                  <a:cubicBezTo>
                    <a:pt x="1332" y="1348"/>
                    <a:pt x="1332" y="1348"/>
                    <a:pt x="1332" y="1348"/>
                  </a:cubicBezTo>
                  <a:cubicBezTo>
                    <a:pt x="1288" y="1348"/>
                    <a:pt x="1288" y="1348"/>
                    <a:pt x="1288" y="1348"/>
                  </a:cubicBezTo>
                  <a:cubicBezTo>
                    <a:pt x="1307" y="1256"/>
                    <a:pt x="1307" y="1256"/>
                    <a:pt x="1307" y="1256"/>
                  </a:cubicBezTo>
                  <a:cubicBezTo>
                    <a:pt x="1309" y="1248"/>
                    <a:pt x="1314" y="1223"/>
                    <a:pt x="1289" y="1223"/>
                  </a:cubicBezTo>
                  <a:cubicBezTo>
                    <a:pt x="1276" y="1223"/>
                    <a:pt x="1259" y="1230"/>
                    <a:pt x="1253" y="1254"/>
                  </a:cubicBezTo>
                  <a:cubicBezTo>
                    <a:pt x="1234" y="1348"/>
                    <a:pt x="1234" y="1348"/>
                    <a:pt x="1234" y="1348"/>
                  </a:cubicBezTo>
                  <a:cubicBezTo>
                    <a:pt x="1189" y="1348"/>
                    <a:pt x="1189" y="1348"/>
                    <a:pt x="1189" y="1348"/>
                  </a:cubicBezTo>
                  <a:cubicBezTo>
                    <a:pt x="1235" y="1129"/>
                    <a:pt x="1235" y="1129"/>
                    <a:pt x="1235" y="1129"/>
                  </a:cubicBezTo>
                  <a:cubicBezTo>
                    <a:pt x="1235" y="1129"/>
                    <a:pt x="1235" y="1129"/>
                    <a:pt x="1235" y="1129"/>
                  </a:cubicBezTo>
                  <a:close/>
                  <a:moveTo>
                    <a:pt x="1387" y="1232"/>
                  </a:moveTo>
                  <a:cubicBezTo>
                    <a:pt x="1389" y="1225"/>
                    <a:pt x="1392" y="1203"/>
                    <a:pt x="1393" y="1194"/>
                  </a:cubicBezTo>
                  <a:cubicBezTo>
                    <a:pt x="1435" y="1194"/>
                    <a:pt x="1435" y="1194"/>
                    <a:pt x="1435" y="1194"/>
                  </a:cubicBezTo>
                  <a:cubicBezTo>
                    <a:pt x="1430" y="1223"/>
                    <a:pt x="1430" y="1223"/>
                    <a:pt x="1430" y="1223"/>
                  </a:cubicBezTo>
                  <a:cubicBezTo>
                    <a:pt x="1438" y="1211"/>
                    <a:pt x="1452" y="1192"/>
                    <a:pt x="1489" y="1194"/>
                  </a:cubicBezTo>
                  <a:cubicBezTo>
                    <a:pt x="1480" y="1234"/>
                    <a:pt x="1480" y="1234"/>
                    <a:pt x="1480" y="1234"/>
                  </a:cubicBezTo>
                  <a:cubicBezTo>
                    <a:pt x="1435" y="1230"/>
                    <a:pt x="1428" y="1253"/>
                    <a:pt x="1424" y="1273"/>
                  </a:cubicBezTo>
                  <a:cubicBezTo>
                    <a:pt x="1408" y="1348"/>
                    <a:pt x="1408" y="1348"/>
                    <a:pt x="1408" y="1348"/>
                  </a:cubicBezTo>
                  <a:cubicBezTo>
                    <a:pt x="1363" y="1348"/>
                    <a:pt x="1363" y="1348"/>
                    <a:pt x="1363" y="1348"/>
                  </a:cubicBezTo>
                  <a:cubicBezTo>
                    <a:pt x="1387" y="1232"/>
                    <a:pt x="1387" y="1232"/>
                    <a:pt x="1387" y="1232"/>
                  </a:cubicBezTo>
                  <a:cubicBezTo>
                    <a:pt x="1387" y="1232"/>
                    <a:pt x="1387" y="1232"/>
                    <a:pt x="1387" y="1232"/>
                  </a:cubicBezTo>
                  <a:close/>
                  <a:moveTo>
                    <a:pt x="1582" y="1191"/>
                  </a:moveTo>
                  <a:cubicBezTo>
                    <a:pt x="1637" y="1191"/>
                    <a:pt x="1654" y="1229"/>
                    <a:pt x="1644" y="1271"/>
                  </a:cubicBezTo>
                  <a:cubicBezTo>
                    <a:pt x="1635" y="1315"/>
                    <a:pt x="1602" y="1353"/>
                    <a:pt x="1546" y="1353"/>
                  </a:cubicBezTo>
                  <a:cubicBezTo>
                    <a:pt x="1503" y="1353"/>
                    <a:pt x="1474" y="1326"/>
                    <a:pt x="1485" y="1273"/>
                  </a:cubicBezTo>
                  <a:cubicBezTo>
                    <a:pt x="1493" y="1236"/>
                    <a:pt x="1521" y="1191"/>
                    <a:pt x="1582" y="1191"/>
                  </a:cubicBezTo>
                  <a:moveTo>
                    <a:pt x="1555" y="1322"/>
                  </a:moveTo>
                  <a:cubicBezTo>
                    <a:pt x="1574" y="1322"/>
                    <a:pt x="1590" y="1310"/>
                    <a:pt x="1599" y="1270"/>
                  </a:cubicBezTo>
                  <a:cubicBezTo>
                    <a:pt x="1603" y="1250"/>
                    <a:pt x="1605" y="1221"/>
                    <a:pt x="1575" y="1221"/>
                  </a:cubicBezTo>
                  <a:cubicBezTo>
                    <a:pt x="1543" y="1221"/>
                    <a:pt x="1534" y="1259"/>
                    <a:pt x="1531" y="1273"/>
                  </a:cubicBezTo>
                  <a:cubicBezTo>
                    <a:pt x="1524" y="1307"/>
                    <a:pt x="1532" y="1322"/>
                    <a:pt x="1555" y="1322"/>
                  </a:cubicBezTo>
                  <a:moveTo>
                    <a:pt x="1734" y="1195"/>
                  </a:moveTo>
                  <a:cubicBezTo>
                    <a:pt x="1714" y="1286"/>
                    <a:pt x="1714" y="1286"/>
                    <a:pt x="1714" y="1286"/>
                  </a:cubicBezTo>
                  <a:cubicBezTo>
                    <a:pt x="1711" y="1299"/>
                    <a:pt x="1707" y="1320"/>
                    <a:pt x="1731" y="1320"/>
                  </a:cubicBezTo>
                  <a:cubicBezTo>
                    <a:pt x="1760" y="1320"/>
                    <a:pt x="1765" y="1298"/>
                    <a:pt x="1770" y="1272"/>
                  </a:cubicBezTo>
                  <a:cubicBezTo>
                    <a:pt x="1786" y="1195"/>
                    <a:pt x="1786" y="1195"/>
                    <a:pt x="1786" y="1195"/>
                  </a:cubicBezTo>
                  <a:cubicBezTo>
                    <a:pt x="1833" y="1195"/>
                    <a:pt x="1833" y="1195"/>
                    <a:pt x="1833" y="1195"/>
                  </a:cubicBezTo>
                  <a:cubicBezTo>
                    <a:pt x="1811" y="1296"/>
                    <a:pt x="1811" y="1296"/>
                    <a:pt x="1811" y="1296"/>
                  </a:cubicBezTo>
                  <a:cubicBezTo>
                    <a:pt x="1805" y="1329"/>
                    <a:pt x="1804" y="1333"/>
                    <a:pt x="1804" y="1337"/>
                  </a:cubicBezTo>
                  <a:cubicBezTo>
                    <a:pt x="1803" y="1341"/>
                    <a:pt x="1802" y="1344"/>
                    <a:pt x="1802" y="1348"/>
                  </a:cubicBezTo>
                  <a:cubicBezTo>
                    <a:pt x="1758" y="1348"/>
                    <a:pt x="1758" y="1348"/>
                    <a:pt x="1758" y="1348"/>
                  </a:cubicBezTo>
                  <a:cubicBezTo>
                    <a:pt x="1761" y="1328"/>
                    <a:pt x="1761" y="1328"/>
                    <a:pt x="1761" y="1328"/>
                  </a:cubicBezTo>
                  <a:cubicBezTo>
                    <a:pt x="1756" y="1334"/>
                    <a:pt x="1740" y="1352"/>
                    <a:pt x="1711" y="1352"/>
                  </a:cubicBezTo>
                  <a:cubicBezTo>
                    <a:pt x="1690" y="1352"/>
                    <a:pt x="1675" y="1343"/>
                    <a:pt x="1669" y="1331"/>
                  </a:cubicBezTo>
                  <a:cubicBezTo>
                    <a:pt x="1662" y="1319"/>
                    <a:pt x="1666" y="1297"/>
                    <a:pt x="1668" y="1290"/>
                  </a:cubicBezTo>
                  <a:cubicBezTo>
                    <a:pt x="1688" y="1195"/>
                    <a:pt x="1688" y="1195"/>
                    <a:pt x="1688" y="1195"/>
                  </a:cubicBezTo>
                  <a:cubicBezTo>
                    <a:pt x="1734" y="1195"/>
                    <a:pt x="1734" y="1195"/>
                    <a:pt x="1734" y="1195"/>
                  </a:cubicBezTo>
                  <a:cubicBezTo>
                    <a:pt x="1734" y="1195"/>
                    <a:pt x="1734" y="1195"/>
                    <a:pt x="1734" y="1195"/>
                  </a:cubicBezTo>
                  <a:close/>
                  <a:moveTo>
                    <a:pt x="2010" y="1196"/>
                  </a:moveTo>
                  <a:cubicBezTo>
                    <a:pt x="2006" y="1207"/>
                    <a:pt x="2003" y="1218"/>
                    <a:pt x="2000" y="1233"/>
                  </a:cubicBezTo>
                  <a:cubicBezTo>
                    <a:pt x="1976" y="1346"/>
                    <a:pt x="1976" y="1346"/>
                    <a:pt x="1976" y="1346"/>
                  </a:cubicBezTo>
                  <a:cubicBezTo>
                    <a:pt x="1964" y="1403"/>
                    <a:pt x="1915" y="1409"/>
                    <a:pt x="1886" y="1409"/>
                  </a:cubicBezTo>
                  <a:cubicBezTo>
                    <a:pt x="1864" y="1409"/>
                    <a:pt x="1822" y="1406"/>
                    <a:pt x="1829" y="1359"/>
                  </a:cubicBezTo>
                  <a:cubicBezTo>
                    <a:pt x="1872" y="1359"/>
                    <a:pt x="1872" y="1359"/>
                    <a:pt x="1872" y="1359"/>
                  </a:cubicBezTo>
                  <a:cubicBezTo>
                    <a:pt x="1872" y="1362"/>
                    <a:pt x="1871" y="1367"/>
                    <a:pt x="1874" y="1372"/>
                  </a:cubicBezTo>
                  <a:cubicBezTo>
                    <a:pt x="1877" y="1376"/>
                    <a:pt x="1883" y="1380"/>
                    <a:pt x="1894" y="1380"/>
                  </a:cubicBezTo>
                  <a:cubicBezTo>
                    <a:pt x="1908" y="1380"/>
                    <a:pt x="1921" y="1374"/>
                    <a:pt x="1926" y="1360"/>
                  </a:cubicBezTo>
                  <a:cubicBezTo>
                    <a:pt x="1930" y="1353"/>
                    <a:pt x="1931" y="1347"/>
                    <a:pt x="1937" y="1324"/>
                  </a:cubicBezTo>
                  <a:cubicBezTo>
                    <a:pt x="1918" y="1343"/>
                    <a:pt x="1901" y="1345"/>
                    <a:pt x="1891" y="1345"/>
                  </a:cubicBezTo>
                  <a:cubicBezTo>
                    <a:pt x="1847" y="1345"/>
                    <a:pt x="1834" y="1307"/>
                    <a:pt x="1842" y="1270"/>
                  </a:cubicBezTo>
                  <a:cubicBezTo>
                    <a:pt x="1850" y="1231"/>
                    <a:pt x="1880" y="1194"/>
                    <a:pt x="1924" y="1194"/>
                  </a:cubicBezTo>
                  <a:cubicBezTo>
                    <a:pt x="1952" y="1194"/>
                    <a:pt x="1959" y="1209"/>
                    <a:pt x="1962" y="1216"/>
                  </a:cubicBezTo>
                  <a:cubicBezTo>
                    <a:pt x="1968" y="1196"/>
                    <a:pt x="1968" y="1196"/>
                    <a:pt x="1968" y="1196"/>
                  </a:cubicBezTo>
                  <a:cubicBezTo>
                    <a:pt x="2010" y="1196"/>
                    <a:pt x="2010" y="1196"/>
                    <a:pt x="2010" y="1196"/>
                  </a:cubicBezTo>
                  <a:cubicBezTo>
                    <a:pt x="2010" y="1196"/>
                    <a:pt x="2010" y="1196"/>
                    <a:pt x="2010" y="1196"/>
                  </a:cubicBezTo>
                  <a:close/>
                  <a:moveTo>
                    <a:pt x="1908" y="1315"/>
                  </a:moveTo>
                  <a:cubicBezTo>
                    <a:pt x="1939" y="1315"/>
                    <a:pt x="1947" y="1277"/>
                    <a:pt x="1948" y="1271"/>
                  </a:cubicBezTo>
                  <a:cubicBezTo>
                    <a:pt x="1952" y="1253"/>
                    <a:pt x="1955" y="1224"/>
                    <a:pt x="1928" y="1224"/>
                  </a:cubicBezTo>
                  <a:cubicBezTo>
                    <a:pt x="1911" y="1224"/>
                    <a:pt x="1894" y="1237"/>
                    <a:pt x="1887" y="1270"/>
                  </a:cubicBezTo>
                  <a:cubicBezTo>
                    <a:pt x="1885" y="1277"/>
                    <a:pt x="1878" y="1315"/>
                    <a:pt x="1908" y="1315"/>
                  </a:cubicBezTo>
                  <a:moveTo>
                    <a:pt x="2058" y="1129"/>
                  </a:moveTo>
                  <a:cubicBezTo>
                    <a:pt x="2102" y="1129"/>
                    <a:pt x="2102" y="1129"/>
                    <a:pt x="2102" y="1129"/>
                  </a:cubicBezTo>
                  <a:cubicBezTo>
                    <a:pt x="2084" y="1216"/>
                    <a:pt x="2084" y="1216"/>
                    <a:pt x="2084" y="1216"/>
                  </a:cubicBezTo>
                  <a:cubicBezTo>
                    <a:pt x="2091" y="1208"/>
                    <a:pt x="2105" y="1193"/>
                    <a:pt x="2133" y="1193"/>
                  </a:cubicBezTo>
                  <a:cubicBezTo>
                    <a:pt x="2156" y="1193"/>
                    <a:pt x="2168" y="1204"/>
                    <a:pt x="2174" y="1214"/>
                  </a:cubicBezTo>
                  <a:cubicBezTo>
                    <a:pt x="2177" y="1221"/>
                    <a:pt x="2179" y="1235"/>
                    <a:pt x="2175" y="1255"/>
                  </a:cubicBezTo>
                  <a:cubicBezTo>
                    <a:pt x="2155" y="1348"/>
                    <a:pt x="2155" y="1348"/>
                    <a:pt x="2155" y="1348"/>
                  </a:cubicBezTo>
                  <a:cubicBezTo>
                    <a:pt x="2110" y="1348"/>
                    <a:pt x="2110" y="1348"/>
                    <a:pt x="2110" y="1348"/>
                  </a:cubicBezTo>
                  <a:cubicBezTo>
                    <a:pt x="2130" y="1256"/>
                    <a:pt x="2130" y="1256"/>
                    <a:pt x="2130" y="1256"/>
                  </a:cubicBezTo>
                  <a:cubicBezTo>
                    <a:pt x="2131" y="1248"/>
                    <a:pt x="2137" y="1223"/>
                    <a:pt x="2112" y="1223"/>
                  </a:cubicBezTo>
                  <a:cubicBezTo>
                    <a:pt x="2099" y="1223"/>
                    <a:pt x="2081" y="1230"/>
                    <a:pt x="2076" y="1254"/>
                  </a:cubicBezTo>
                  <a:cubicBezTo>
                    <a:pt x="2057" y="1348"/>
                    <a:pt x="2057" y="1348"/>
                    <a:pt x="2057" y="1348"/>
                  </a:cubicBezTo>
                  <a:cubicBezTo>
                    <a:pt x="2012" y="1348"/>
                    <a:pt x="2012" y="1348"/>
                    <a:pt x="2012" y="1348"/>
                  </a:cubicBezTo>
                  <a:cubicBezTo>
                    <a:pt x="2058" y="1129"/>
                    <a:pt x="2058" y="1129"/>
                    <a:pt x="2058" y="1129"/>
                  </a:cubicBezTo>
                  <a:cubicBezTo>
                    <a:pt x="2058" y="1129"/>
                    <a:pt x="2058" y="1129"/>
                    <a:pt x="2058" y="1129"/>
                  </a:cubicBezTo>
                  <a:close/>
                  <a:moveTo>
                    <a:pt x="100" y="1249"/>
                  </a:moveTo>
                  <a:cubicBezTo>
                    <a:pt x="101" y="1244"/>
                    <a:pt x="104" y="1221"/>
                    <a:pt x="87" y="1221"/>
                  </a:cubicBezTo>
                  <a:cubicBezTo>
                    <a:pt x="66" y="1221"/>
                    <a:pt x="56" y="1253"/>
                    <a:pt x="53" y="1270"/>
                  </a:cubicBezTo>
                  <a:cubicBezTo>
                    <a:pt x="51" y="1278"/>
                    <a:pt x="46" y="1306"/>
                    <a:pt x="54" y="1317"/>
                  </a:cubicBezTo>
                  <a:cubicBezTo>
                    <a:pt x="57" y="1321"/>
                    <a:pt x="61" y="1322"/>
                    <a:pt x="65" y="1322"/>
                  </a:cubicBezTo>
                  <a:cubicBezTo>
                    <a:pt x="70" y="1322"/>
                    <a:pt x="84" y="1320"/>
                    <a:pt x="92" y="1292"/>
                  </a:cubicBezTo>
                  <a:cubicBezTo>
                    <a:pt x="136" y="1292"/>
                    <a:pt x="136" y="1292"/>
                    <a:pt x="136" y="1292"/>
                  </a:cubicBezTo>
                  <a:cubicBezTo>
                    <a:pt x="133" y="1304"/>
                    <a:pt x="128" y="1323"/>
                    <a:pt x="107" y="1337"/>
                  </a:cubicBezTo>
                  <a:cubicBezTo>
                    <a:pt x="94" y="1347"/>
                    <a:pt x="79" y="1352"/>
                    <a:pt x="60" y="1352"/>
                  </a:cubicBezTo>
                  <a:cubicBezTo>
                    <a:pt x="40" y="1352"/>
                    <a:pt x="23" y="1347"/>
                    <a:pt x="12" y="1331"/>
                  </a:cubicBezTo>
                  <a:cubicBezTo>
                    <a:pt x="2" y="1316"/>
                    <a:pt x="0" y="1296"/>
                    <a:pt x="5" y="1271"/>
                  </a:cubicBezTo>
                  <a:cubicBezTo>
                    <a:pt x="20" y="1201"/>
                    <a:pt x="74" y="1192"/>
                    <a:pt x="94" y="1192"/>
                  </a:cubicBezTo>
                  <a:cubicBezTo>
                    <a:pt x="122" y="1192"/>
                    <a:pt x="153" y="1207"/>
                    <a:pt x="144" y="1249"/>
                  </a:cubicBezTo>
                  <a:cubicBezTo>
                    <a:pt x="100" y="1249"/>
                    <a:pt x="100" y="1249"/>
                    <a:pt x="100" y="1249"/>
                  </a:cubicBezTo>
                  <a:cubicBezTo>
                    <a:pt x="100" y="1249"/>
                    <a:pt x="100" y="1249"/>
                    <a:pt x="100" y="1249"/>
                  </a:cubicBezTo>
                  <a:close/>
                  <a:moveTo>
                    <a:pt x="2378" y="1249"/>
                  </a:moveTo>
                  <a:cubicBezTo>
                    <a:pt x="2379" y="1244"/>
                    <a:pt x="2382" y="1221"/>
                    <a:pt x="2365" y="1221"/>
                  </a:cubicBezTo>
                  <a:cubicBezTo>
                    <a:pt x="2344" y="1221"/>
                    <a:pt x="2335" y="1253"/>
                    <a:pt x="2331" y="1270"/>
                  </a:cubicBezTo>
                  <a:cubicBezTo>
                    <a:pt x="2329" y="1278"/>
                    <a:pt x="2324" y="1306"/>
                    <a:pt x="2332" y="1317"/>
                  </a:cubicBezTo>
                  <a:cubicBezTo>
                    <a:pt x="2335" y="1321"/>
                    <a:pt x="2340" y="1322"/>
                    <a:pt x="2343" y="1322"/>
                  </a:cubicBezTo>
                  <a:cubicBezTo>
                    <a:pt x="2348" y="1322"/>
                    <a:pt x="2362" y="1320"/>
                    <a:pt x="2370" y="1292"/>
                  </a:cubicBezTo>
                  <a:cubicBezTo>
                    <a:pt x="2414" y="1292"/>
                    <a:pt x="2414" y="1292"/>
                    <a:pt x="2414" y="1292"/>
                  </a:cubicBezTo>
                  <a:cubicBezTo>
                    <a:pt x="2411" y="1304"/>
                    <a:pt x="2406" y="1323"/>
                    <a:pt x="2385" y="1337"/>
                  </a:cubicBezTo>
                  <a:cubicBezTo>
                    <a:pt x="2372" y="1347"/>
                    <a:pt x="2357" y="1352"/>
                    <a:pt x="2338" y="1352"/>
                  </a:cubicBezTo>
                  <a:cubicBezTo>
                    <a:pt x="2318" y="1352"/>
                    <a:pt x="2301" y="1347"/>
                    <a:pt x="2290" y="1331"/>
                  </a:cubicBezTo>
                  <a:cubicBezTo>
                    <a:pt x="2280" y="1316"/>
                    <a:pt x="2278" y="1296"/>
                    <a:pt x="2284" y="1271"/>
                  </a:cubicBezTo>
                  <a:cubicBezTo>
                    <a:pt x="2299" y="1201"/>
                    <a:pt x="2352" y="1192"/>
                    <a:pt x="2372" y="1192"/>
                  </a:cubicBezTo>
                  <a:cubicBezTo>
                    <a:pt x="2401" y="1192"/>
                    <a:pt x="2431" y="1207"/>
                    <a:pt x="2423" y="1249"/>
                  </a:cubicBezTo>
                  <a:cubicBezTo>
                    <a:pt x="2378" y="1249"/>
                    <a:pt x="2378" y="1249"/>
                    <a:pt x="2378" y="1249"/>
                  </a:cubicBezTo>
                  <a:cubicBezTo>
                    <a:pt x="2378" y="1249"/>
                    <a:pt x="2378" y="1249"/>
                    <a:pt x="2378" y="1249"/>
                  </a:cubicBezTo>
                  <a:close/>
                  <a:moveTo>
                    <a:pt x="2534" y="1191"/>
                  </a:moveTo>
                  <a:cubicBezTo>
                    <a:pt x="2589" y="1191"/>
                    <a:pt x="2606" y="1229"/>
                    <a:pt x="2597" y="1271"/>
                  </a:cubicBezTo>
                  <a:cubicBezTo>
                    <a:pt x="2587" y="1315"/>
                    <a:pt x="2554" y="1353"/>
                    <a:pt x="2498" y="1353"/>
                  </a:cubicBezTo>
                  <a:cubicBezTo>
                    <a:pt x="2454" y="1353"/>
                    <a:pt x="2426" y="1326"/>
                    <a:pt x="2437" y="1273"/>
                  </a:cubicBezTo>
                  <a:cubicBezTo>
                    <a:pt x="2445" y="1236"/>
                    <a:pt x="2474" y="1191"/>
                    <a:pt x="2534" y="1191"/>
                  </a:cubicBezTo>
                  <a:moveTo>
                    <a:pt x="2507" y="1322"/>
                  </a:moveTo>
                  <a:cubicBezTo>
                    <a:pt x="2527" y="1322"/>
                    <a:pt x="2542" y="1310"/>
                    <a:pt x="2551" y="1270"/>
                  </a:cubicBezTo>
                  <a:cubicBezTo>
                    <a:pt x="2555" y="1250"/>
                    <a:pt x="2557" y="1221"/>
                    <a:pt x="2528" y="1221"/>
                  </a:cubicBezTo>
                  <a:cubicBezTo>
                    <a:pt x="2495" y="1221"/>
                    <a:pt x="2486" y="1259"/>
                    <a:pt x="2484" y="1273"/>
                  </a:cubicBezTo>
                  <a:cubicBezTo>
                    <a:pt x="2476" y="1307"/>
                    <a:pt x="2484" y="1322"/>
                    <a:pt x="2507" y="1322"/>
                  </a:cubicBezTo>
                  <a:moveTo>
                    <a:pt x="2637" y="1223"/>
                  </a:moveTo>
                  <a:cubicBezTo>
                    <a:pt x="2639" y="1214"/>
                    <a:pt x="2640" y="1205"/>
                    <a:pt x="2641" y="1195"/>
                  </a:cubicBezTo>
                  <a:cubicBezTo>
                    <a:pt x="2685" y="1195"/>
                    <a:pt x="2685" y="1195"/>
                    <a:pt x="2685" y="1195"/>
                  </a:cubicBezTo>
                  <a:cubicBezTo>
                    <a:pt x="2682" y="1214"/>
                    <a:pt x="2682" y="1214"/>
                    <a:pt x="2682" y="1214"/>
                  </a:cubicBezTo>
                  <a:cubicBezTo>
                    <a:pt x="2688" y="1208"/>
                    <a:pt x="2704" y="1192"/>
                    <a:pt x="2734" y="1192"/>
                  </a:cubicBezTo>
                  <a:cubicBezTo>
                    <a:pt x="2769" y="1192"/>
                    <a:pt x="2775" y="1213"/>
                    <a:pt x="2776" y="1220"/>
                  </a:cubicBezTo>
                  <a:cubicBezTo>
                    <a:pt x="2795" y="1196"/>
                    <a:pt x="2816" y="1192"/>
                    <a:pt x="2832" y="1192"/>
                  </a:cubicBezTo>
                  <a:cubicBezTo>
                    <a:pt x="2862" y="1192"/>
                    <a:pt x="2871" y="1210"/>
                    <a:pt x="2873" y="1216"/>
                  </a:cubicBezTo>
                  <a:cubicBezTo>
                    <a:pt x="2878" y="1230"/>
                    <a:pt x="2874" y="1248"/>
                    <a:pt x="2871" y="1261"/>
                  </a:cubicBezTo>
                  <a:cubicBezTo>
                    <a:pt x="2853" y="1348"/>
                    <a:pt x="2853" y="1348"/>
                    <a:pt x="2853" y="1348"/>
                  </a:cubicBezTo>
                  <a:cubicBezTo>
                    <a:pt x="2807" y="1348"/>
                    <a:pt x="2807" y="1348"/>
                    <a:pt x="2807" y="1348"/>
                  </a:cubicBezTo>
                  <a:cubicBezTo>
                    <a:pt x="2827" y="1258"/>
                    <a:pt x="2827" y="1258"/>
                    <a:pt x="2827" y="1258"/>
                  </a:cubicBezTo>
                  <a:cubicBezTo>
                    <a:pt x="2830" y="1242"/>
                    <a:pt x="2832" y="1223"/>
                    <a:pt x="2808" y="1223"/>
                  </a:cubicBezTo>
                  <a:cubicBezTo>
                    <a:pt x="2781" y="1223"/>
                    <a:pt x="2775" y="1249"/>
                    <a:pt x="2771" y="1271"/>
                  </a:cubicBezTo>
                  <a:cubicBezTo>
                    <a:pt x="2754" y="1348"/>
                    <a:pt x="2754" y="1348"/>
                    <a:pt x="2754" y="1348"/>
                  </a:cubicBezTo>
                  <a:cubicBezTo>
                    <a:pt x="2709" y="1348"/>
                    <a:pt x="2709" y="1348"/>
                    <a:pt x="2709" y="1348"/>
                  </a:cubicBezTo>
                  <a:cubicBezTo>
                    <a:pt x="2728" y="1257"/>
                    <a:pt x="2728" y="1257"/>
                    <a:pt x="2728" y="1257"/>
                  </a:cubicBezTo>
                  <a:cubicBezTo>
                    <a:pt x="2731" y="1245"/>
                    <a:pt x="2735" y="1223"/>
                    <a:pt x="2710" y="1223"/>
                  </a:cubicBezTo>
                  <a:cubicBezTo>
                    <a:pt x="2682" y="1223"/>
                    <a:pt x="2677" y="1248"/>
                    <a:pt x="2674" y="1258"/>
                  </a:cubicBezTo>
                  <a:cubicBezTo>
                    <a:pt x="2655" y="1348"/>
                    <a:pt x="2655" y="1348"/>
                    <a:pt x="2655" y="1348"/>
                  </a:cubicBezTo>
                  <a:cubicBezTo>
                    <a:pt x="2610" y="1348"/>
                    <a:pt x="2610" y="1348"/>
                    <a:pt x="2610" y="1348"/>
                  </a:cubicBezTo>
                  <a:cubicBezTo>
                    <a:pt x="2637" y="1223"/>
                    <a:pt x="2637" y="1223"/>
                    <a:pt x="2637" y="1223"/>
                  </a:cubicBezTo>
                  <a:cubicBezTo>
                    <a:pt x="2637" y="1223"/>
                    <a:pt x="2637" y="1223"/>
                    <a:pt x="2637" y="1223"/>
                  </a:cubicBezTo>
                  <a:close/>
                  <a:moveTo>
                    <a:pt x="2966" y="1195"/>
                  </a:moveTo>
                  <a:cubicBezTo>
                    <a:pt x="2963" y="1216"/>
                    <a:pt x="2963" y="1216"/>
                    <a:pt x="2963" y="1216"/>
                  </a:cubicBezTo>
                  <a:cubicBezTo>
                    <a:pt x="2982" y="1192"/>
                    <a:pt x="3008" y="1192"/>
                    <a:pt x="3015" y="1192"/>
                  </a:cubicBezTo>
                  <a:cubicBezTo>
                    <a:pt x="3054" y="1192"/>
                    <a:pt x="3072" y="1221"/>
                    <a:pt x="3062" y="1268"/>
                  </a:cubicBezTo>
                  <a:cubicBezTo>
                    <a:pt x="3053" y="1312"/>
                    <a:pt x="3022" y="1350"/>
                    <a:pt x="2978" y="1350"/>
                  </a:cubicBezTo>
                  <a:cubicBezTo>
                    <a:pt x="2950" y="1350"/>
                    <a:pt x="2942" y="1335"/>
                    <a:pt x="2939" y="1330"/>
                  </a:cubicBezTo>
                  <a:cubicBezTo>
                    <a:pt x="2923" y="1407"/>
                    <a:pt x="2923" y="1407"/>
                    <a:pt x="2923" y="1407"/>
                  </a:cubicBezTo>
                  <a:cubicBezTo>
                    <a:pt x="2877" y="1407"/>
                    <a:pt x="2877" y="1407"/>
                    <a:pt x="2877" y="1407"/>
                  </a:cubicBezTo>
                  <a:cubicBezTo>
                    <a:pt x="2922" y="1195"/>
                    <a:pt x="2922" y="1195"/>
                    <a:pt x="2922" y="1195"/>
                  </a:cubicBezTo>
                  <a:cubicBezTo>
                    <a:pt x="2966" y="1195"/>
                    <a:pt x="2966" y="1195"/>
                    <a:pt x="2966" y="1195"/>
                  </a:cubicBezTo>
                  <a:cubicBezTo>
                    <a:pt x="2966" y="1195"/>
                    <a:pt x="2966" y="1195"/>
                    <a:pt x="2966" y="1195"/>
                  </a:cubicBezTo>
                  <a:close/>
                  <a:moveTo>
                    <a:pt x="3017" y="1270"/>
                  </a:moveTo>
                  <a:cubicBezTo>
                    <a:pt x="3020" y="1252"/>
                    <a:pt x="3022" y="1221"/>
                    <a:pt x="2996" y="1221"/>
                  </a:cubicBezTo>
                  <a:cubicBezTo>
                    <a:pt x="2981" y="1221"/>
                    <a:pt x="2959" y="1232"/>
                    <a:pt x="2950" y="1273"/>
                  </a:cubicBezTo>
                  <a:cubicBezTo>
                    <a:pt x="2947" y="1282"/>
                    <a:pt x="2940" y="1321"/>
                    <a:pt x="2973" y="1321"/>
                  </a:cubicBezTo>
                  <a:cubicBezTo>
                    <a:pt x="2994" y="1321"/>
                    <a:pt x="3010" y="1300"/>
                    <a:pt x="3017" y="1270"/>
                  </a:cubicBezTo>
                  <a:moveTo>
                    <a:pt x="3119" y="1129"/>
                  </a:moveTo>
                  <a:cubicBezTo>
                    <a:pt x="3164" y="1129"/>
                    <a:pt x="3164" y="1129"/>
                    <a:pt x="3164" y="1129"/>
                  </a:cubicBezTo>
                  <a:cubicBezTo>
                    <a:pt x="3117" y="1348"/>
                    <a:pt x="3117" y="1348"/>
                    <a:pt x="3117" y="1348"/>
                  </a:cubicBezTo>
                  <a:cubicBezTo>
                    <a:pt x="3072" y="1348"/>
                    <a:pt x="3072" y="1348"/>
                    <a:pt x="3072" y="1348"/>
                  </a:cubicBezTo>
                  <a:cubicBezTo>
                    <a:pt x="3119" y="1129"/>
                    <a:pt x="3119" y="1129"/>
                    <a:pt x="3119" y="1129"/>
                  </a:cubicBezTo>
                  <a:cubicBezTo>
                    <a:pt x="3119" y="1129"/>
                    <a:pt x="3119" y="1129"/>
                    <a:pt x="3119" y="1129"/>
                  </a:cubicBezTo>
                  <a:close/>
                  <a:moveTo>
                    <a:pt x="3202" y="1283"/>
                  </a:moveTo>
                  <a:cubicBezTo>
                    <a:pt x="3200" y="1293"/>
                    <a:pt x="3193" y="1324"/>
                    <a:pt x="3225" y="1324"/>
                  </a:cubicBezTo>
                  <a:cubicBezTo>
                    <a:pt x="3236" y="1324"/>
                    <a:pt x="3248" y="1319"/>
                    <a:pt x="3256" y="1303"/>
                  </a:cubicBezTo>
                  <a:cubicBezTo>
                    <a:pt x="3297" y="1303"/>
                    <a:pt x="3297" y="1303"/>
                    <a:pt x="3297" y="1303"/>
                  </a:cubicBezTo>
                  <a:cubicBezTo>
                    <a:pt x="3295" y="1310"/>
                    <a:pt x="3291" y="1323"/>
                    <a:pt x="3275" y="1336"/>
                  </a:cubicBezTo>
                  <a:cubicBezTo>
                    <a:pt x="3261" y="1348"/>
                    <a:pt x="3240" y="1354"/>
                    <a:pt x="3218" y="1354"/>
                  </a:cubicBezTo>
                  <a:cubicBezTo>
                    <a:pt x="3205" y="1354"/>
                    <a:pt x="3180" y="1351"/>
                    <a:pt x="3168" y="1335"/>
                  </a:cubicBezTo>
                  <a:cubicBezTo>
                    <a:pt x="3157" y="1320"/>
                    <a:pt x="3155" y="1299"/>
                    <a:pt x="3161" y="1275"/>
                  </a:cubicBezTo>
                  <a:cubicBezTo>
                    <a:pt x="3166" y="1250"/>
                    <a:pt x="3178" y="1220"/>
                    <a:pt x="3208" y="1202"/>
                  </a:cubicBezTo>
                  <a:cubicBezTo>
                    <a:pt x="3222" y="1194"/>
                    <a:pt x="3237" y="1190"/>
                    <a:pt x="3254" y="1190"/>
                  </a:cubicBezTo>
                  <a:cubicBezTo>
                    <a:pt x="3276" y="1190"/>
                    <a:pt x="3300" y="1198"/>
                    <a:pt x="3308" y="1227"/>
                  </a:cubicBezTo>
                  <a:cubicBezTo>
                    <a:pt x="3314" y="1248"/>
                    <a:pt x="3309" y="1270"/>
                    <a:pt x="3305" y="1283"/>
                  </a:cubicBezTo>
                  <a:cubicBezTo>
                    <a:pt x="3202" y="1283"/>
                    <a:pt x="3202" y="1283"/>
                    <a:pt x="3202" y="1283"/>
                  </a:cubicBezTo>
                  <a:cubicBezTo>
                    <a:pt x="3202" y="1283"/>
                    <a:pt x="3202" y="1283"/>
                    <a:pt x="3202" y="1283"/>
                  </a:cubicBezTo>
                  <a:close/>
                  <a:moveTo>
                    <a:pt x="3265" y="1254"/>
                  </a:moveTo>
                  <a:cubicBezTo>
                    <a:pt x="3267" y="1248"/>
                    <a:pt x="3272" y="1220"/>
                    <a:pt x="3246" y="1220"/>
                  </a:cubicBezTo>
                  <a:cubicBezTo>
                    <a:pt x="3226" y="1220"/>
                    <a:pt x="3214" y="1236"/>
                    <a:pt x="3210" y="1254"/>
                  </a:cubicBezTo>
                  <a:cubicBezTo>
                    <a:pt x="3265" y="1254"/>
                    <a:pt x="3265" y="1254"/>
                    <a:pt x="3265" y="1254"/>
                  </a:cubicBezTo>
                  <a:cubicBezTo>
                    <a:pt x="3265" y="1254"/>
                    <a:pt x="3265" y="1254"/>
                    <a:pt x="3265" y="1254"/>
                  </a:cubicBezTo>
                  <a:close/>
                  <a:moveTo>
                    <a:pt x="3383" y="1195"/>
                  </a:moveTo>
                  <a:cubicBezTo>
                    <a:pt x="3401" y="1245"/>
                    <a:pt x="3401" y="1245"/>
                    <a:pt x="3401" y="1245"/>
                  </a:cubicBezTo>
                  <a:cubicBezTo>
                    <a:pt x="3442" y="1195"/>
                    <a:pt x="3442" y="1195"/>
                    <a:pt x="3442" y="1195"/>
                  </a:cubicBezTo>
                  <a:cubicBezTo>
                    <a:pt x="3488" y="1195"/>
                    <a:pt x="3488" y="1195"/>
                    <a:pt x="3488" y="1195"/>
                  </a:cubicBezTo>
                  <a:cubicBezTo>
                    <a:pt x="3423" y="1269"/>
                    <a:pt x="3423" y="1269"/>
                    <a:pt x="3423" y="1269"/>
                  </a:cubicBezTo>
                  <a:cubicBezTo>
                    <a:pt x="3457" y="1348"/>
                    <a:pt x="3457" y="1348"/>
                    <a:pt x="3457" y="1348"/>
                  </a:cubicBezTo>
                  <a:cubicBezTo>
                    <a:pt x="3404" y="1348"/>
                    <a:pt x="3404" y="1348"/>
                    <a:pt x="3404" y="1348"/>
                  </a:cubicBezTo>
                  <a:cubicBezTo>
                    <a:pt x="3385" y="1292"/>
                    <a:pt x="3385" y="1292"/>
                    <a:pt x="3385" y="1292"/>
                  </a:cubicBezTo>
                  <a:cubicBezTo>
                    <a:pt x="3342" y="1348"/>
                    <a:pt x="3342" y="1348"/>
                    <a:pt x="3342" y="1348"/>
                  </a:cubicBezTo>
                  <a:cubicBezTo>
                    <a:pt x="3295" y="1348"/>
                    <a:pt x="3295" y="1348"/>
                    <a:pt x="3295" y="1348"/>
                  </a:cubicBezTo>
                  <a:cubicBezTo>
                    <a:pt x="3364" y="1266"/>
                    <a:pt x="3364" y="1266"/>
                    <a:pt x="3364" y="1266"/>
                  </a:cubicBezTo>
                  <a:cubicBezTo>
                    <a:pt x="3329" y="1195"/>
                    <a:pt x="3329" y="1195"/>
                    <a:pt x="3329" y="1195"/>
                  </a:cubicBezTo>
                  <a:cubicBezTo>
                    <a:pt x="3383" y="1195"/>
                    <a:pt x="3383" y="1195"/>
                    <a:pt x="3383" y="1195"/>
                  </a:cubicBezTo>
                  <a:cubicBezTo>
                    <a:pt x="3383" y="1195"/>
                    <a:pt x="3383" y="1195"/>
                    <a:pt x="3383" y="1195"/>
                  </a:cubicBezTo>
                  <a:close/>
                  <a:moveTo>
                    <a:pt x="3509" y="1194"/>
                  </a:moveTo>
                  <a:cubicBezTo>
                    <a:pt x="3554" y="1194"/>
                    <a:pt x="3554" y="1194"/>
                    <a:pt x="3554" y="1194"/>
                  </a:cubicBezTo>
                  <a:cubicBezTo>
                    <a:pt x="3521" y="1348"/>
                    <a:pt x="3521" y="1348"/>
                    <a:pt x="3521" y="1348"/>
                  </a:cubicBezTo>
                  <a:cubicBezTo>
                    <a:pt x="3476" y="1348"/>
                    <a:pt x="3476" y="1348"/>
                    <a:pt x="3476" y="1348"/>
                  </a:cubicBezTo>
                  <a:cubicBezTo>
                    <a:pt x="3509" y="1194"/>
                    <a:pt x="3509" y="1194"/>
                    <a:pt x="3509" y="1194"/>
                  </a:cubicBezTo>
                  <a:cubicBezTo>
                    <a:pt x="3509" y="1194"/>
                    <a:pt x="3509" y="1194"/>
                    <a:pt x="3509" y="1194"/>
                  </a:cubicBezTo>
                  <a:close/>
                  <a:moveTo>
                    <a:pt x="3521" y="1129"/>
                  </a:moveTo>
                  <a:cubicBezTo>
                    <a:pt x="3569" y="1129"/>
                    <a:pt x="3569" y="1129"/>
                    <a:pt x="3569" y="1129"/>
                  </a:cubicBezTo>
                  <a:cubicBezTo>
                    <a:pt x="3561" y="1168"/>
                    <a:pt x="3561" y="1168"/>
                    <a:pt x="3561" y="1168"/>
                  </a:cubicBezTo>
                  <a:cubicBezTo>
                    <a:pt x="3513" y="1168"/>
                    <a:pt x="3513" y="1168"/>
                    <a:pt x="3513" y="1168"/>
                  </a:cubicBezTo>
                  <a:cubicBezTo>
                    <a:pt x="3521" y="1129"/>
                    <a:pt x="3521" y="1129"/>
                    <a:pt x="3521" y="1129"/>
                  </a:cubicBezTo>
                  <a:cubicBezTo>
                    <a:pt x="3521" y="1129"/>
                    <a:pt x="3521" y="1129"/>
                    <a:pt x="3521" y="1129"/>
                  </a:cubicBezTo>
                  <a:close/>
                  <a:moveTo>
                    <a:pt x="3649" y="1346"/>
                  </a:moveTo>
                  <a:cubicBezTo>
                    <a:pt x="3634" y="1350"/>
                    <a:pt x="3621" y="1351"/>
                    <a:pt x="3614" y="1351"/>
                  </a:cubicBezTo>
                  <a:cubicBezTo>
                    <a:pt x="3568" y="1351"/>
                    <a:pt x="3575" y="1322"/>
                    <a:pt x="3577" y="1310"/>
                  </a:cubicBezTo>
                  <a:cubicBezTo>
                    <a:pt x="3595" y="1225"/>
                    <a:pt x="3595" y="1225"/>
                    <a:pt x="3595" y="1225"/>
                  </a:cubicBezTo>
                  <a:cubicBezTo>
                    <a:pt x="3565" y="1225"/>
                    <a:pt x="3565" y="1225"/>
                    <a:pt x="3565" y="1225"/>
                  </a:cubicBezTo>
                  <a:cubicBezTo>
                    <a:pt x="3572" y="1196"/>
                    <a:pt x="3572" y="1196"/>
                    <a:pt x="3572" y="1196"/>
                  </a:cubicBezTo>
                  <a:cubicBezTo>
                    <a:pt x="3601" y="1196"/>
                    <a:pt x="3601" y="1196"/>
                    <a:pt x="3601" y="1196"/>
                  </a:cubicBezTo>
                  <a:cubicBezTo>
                    <a:pt x="3608" y="1166"/>
                    <a:pt x="3608" y="1166"/>
                    <a:pt x="3608" y="1166"/>
                  </a:cubicBezTo>
                  <a:cubicBezTo>
                    <a:pt x="3656" y="1149"/>
                    <a:pt x="3656" y="1149"/>
                    <a:pt x="3656" y="1149"/>
                  </a:cubicBezTo>
                  <a:cubicBezTo>
                    <a:pt x="3646" y="1196"/>
                    <a:pt x="3646" y="1196"/>
                    <a:pt x="3646" y="1196"/>
                  </a:cubicBezTo>
                  <a:cubicBezTo>
                    <a:pt x="3682" y="1196"/>
                    <a:pt x="3682" y="1196"/>
                    <a:pt x="3682" y="1196"/>
                  </a:cubicBezTo>
                  <a:cubicBezTo>
                    <a:pt x="3676" y="1225"/>
                    <a:pt x="3676" y="1225"/>
                    <a:pt x="3676" y="1225"/>
                  </a:cubicBezTo>
                  <a:cubicBezTo>
                    <a:pt x="3640" y="1225"/>
                    <a:pt x="3640" y="1225"/>
                    <a:pt x="3640" y="1225"/>
                  </a:cubicBezTo>
                  <a:cubicBezTo>
                    <a:pt x="3625" y="1295"/>
                    <a:pt x="3625" y="1295"/>
                    <a:pt x="3625" y="1295"/>
                  </a:cubicBezTo>
                  <a:cubicBezTo>
                    <a:pt x="3622" y="1309"/>
                    <a:pt x="3620" y="1317"/>
                    <a:pt x="3640" y="1317"/>
                  </a:cubicBezTo>
                  <a:cubicBezTo>
                    <a:pt x="3647" y="1317"/>
                    <a:pt x="3650" y="1317"/>
                    <a:pt x="3656" y="1317"/>
                  </a:cubicBezTo>
                  <a:cubicBezTo>
                    <a:pt x="3649" y="1346"/>
                    <a:pt x="3649" y="1346"/>
                    <a:pt x="3649" y="1346"/>
                  </a:cubicBezTo>
                  <a:cubicBezTo>
                    <a:pt x="3649" y="1346"/>
                    <a:pt x="3649" y="1346"/>
                    <a:pt x="3649" y="1346"/>
                  </a:cubicBezTo>
                  <a:close/>
                  <a:moveTo>
                    <a:pt x="3741" y="1195"/>
                  </a:moveTo>
                  <a:cubicBezTo>
                    <a:pt x="3752" y="1301"/>
                    <a:pt x="3752" y="1301"/>
                    <a:pt x="3752" y="1301"/>
                  </a:cubicBezTo>
                  <a:cubicBezTo>
                    <a:pt x="3809" y="1195"/>
                    <a:pt x="3809" y="1195"/>
                    <a:pt x="3809" y="1195"/>
                  </a:cubicBezTo>
                  <a:cubicBezTo>
                    <a:pt x="3854" y="1195"/>
                    <a:pt x="3854" y="1195"/>
                    <a:pt x="3854" y="1195"/>
                  </a:cubicBezTo>
                  <a:cubicBezTo>
                    <a:pt x="3764" y="1345"/>
                    <a:pt x="3764" y="1345"/>
                    <a:pt x="3764" y="1345"/>
                  </a:cubicBezTo>
                  <a:cubicBezTo>
                    <a:pt x="3732" y="1406"/>
                    <a:pt x="3732" y="1406"/>
                    <a:pt x="3732" y="1406"/>
                  </a:cubicBezTo>
                  <a:cubicBezTo>
                    <a:pt x="3687" y="1406"/>
                    <a:pt x="3687" y="1406"/>
                    <a:pt x="3687" y="1406"/>
                  </a:cubicBezTo>
                  <a:cubicBezTo>
                    <a:pt x="3719" y="1348"/>
                    <a:pt x="3719" y="1348"/>
                    <a:pt x="3719" y="1348"/>
                  </a:cubicBezTo>
                  <a:cubicBezTo>
                    <a:pt x="3693" y="1195"/>
                    <a:pt x="3693" y="1195"/>
                    <a:pt x="3693" y="1195"/>
                  </a:cubicBezTo>
                  <a:cubicBezTo>
                    <a:pt x="3741" y="1195"/>
                    <a:pt x="3741" y="1195"/>
                    <a:pt x="3741" y="1195"/>
                  </a:cubicBezTo>
                  <a:cubicBezTo>
                    <a:pt x="3741" y="1195"/>
                    <a:pt x="3741" y="1195"/>
                    <a:pt x="3741" y="1195"/>
                  </a:cubicBezTo>
                  <a:close/>
                  <a:moveTo>
                    <a:pt x="3933" y="1145"/>
                  </a:moveTo>
                  <a:cubicBezTo>
                    <a:pt x="3899" y="1145"/>
                    <a:pt x="3899" y="1145"/>
                    <a:pt x="3899" y="1145"/>
                  </a:cubicBezTo>
                  <a:cubicBezTo>
                    <a:pt x="3902" y="1129"/>
                    <a:pt x="3902" y="1129"/>
                    <a:pt x="3902" y="1129"/>
                  </a:cubicBezTo>
                  <a:cubicBezTo>
                    <a:pt x="3990" y="1129"/>
                    <a:pt x="3990" y="1129"/>
                    <a:pt x="3990" y="1129"/>
                  </a:cubicBezTo>
                  <a:cubicBezTo>
                    <a:pt x="3987" y="1145"/>
                    <a:pt x="3987" y="1145"/>
                    <a:pt x="3987" y="1145"/>
                  </a:cubicBezTo>
                  <a:cubicBezTo>
                    <a:pt x="3953" y="1145"/>
                    <a:pt x="3953" y="1145"/>
                    <a:pt x="3953" y="1145"/>
                  </a:cubicBezTo>
                  <a:cubicBezTo>
                    <a:pt x="3936" y="1225"/>
                    <a:pt x="3936" y="1225"/>
                    <a:pt x="3936" y="1225"/>
                  </a:cubicBezTo>
                  <a:cubicBezTo>
                    <a:pt x="3916" y="1225"/>
                    <a:pt x="3916" y="1225"/>
                    <a:pt x="3916" y="1225"/>
                  </a:cubicBezTo>
                  <a:cubicBezTo>
                    <a:pt x="3933" y="1145"/>
                    <a:pt x="3933" y="1145"/>
                    <a:pt x="3933" y="1145"/>
                  </a:cubicBezTo>
                  <a:cubicBezTo>
                    <a:pt x="3933" y="1145"/>
                    <a:pt x="3933" y="1145"/>
                    <a:pt x="3933" y="1145"/>
                  </a:cubicBezTo>
                  <a:close/>
                  <a:moveTo>
                    <a:pt x="3999" y="1129"/>
                  </a:moveTo>
                  <a:cubicBezTo>
                    <a:pt x="4031" y="1129"/>
                    <a:pt x="4031" y="1129"/>
                    <a:pt x="4031" y="1129"/>
                  </a:cubicBezTo>
                  <a:cubicBezTo>
                    <a:pt x="4036" y="1200"/>
                    <a:pt x="4036" y="1200"/>
                    <a:pt x="4036" y="1200"/>
                  </a:cubicBezTo>
                  <a:cubicBezTo>
                    <a:pt x="4072" y="1129"/>
                    <a:pt x="4072" y="1129"/>
                    <a:pt x="4072" y="1129"/>
                  </a:cubicBezTo>
                  <a:cubicBezTo>
                    <a:pt x="4103" y="1129"/>
                    <a:pt x="4103" y="1129"/>
                    <a:pt x="4103" y="1129"/>
                  </a:cubicBezTo>
                  <a:cubicBezTo>
                    <a:pt x="4083" y="1225"/>
                    <a:pt x="4083" y="1225"/>
                    <a:pt x="4083" y="1225"/>
                  </a:cubicBezTo>
                  <a:cubicBezTo>
                    <a:pt x="4063" y="1225"/>
                    <a:pt x="4063" y="1225"/>
                    <a:pt x="4063" y="1225"/>
                  </a:cubicBezTo>
                  <a:cubicBezTo>
                    <a:pt x="4080" y="1143"/>
                    <a:pt x="4080" y="1143"/>
                    <a:pt x="4080" y="1143"/>
                  </a:cubicBezTo>
                  <a:cubicBezTo>
                    <a:pt x="4038" y="1225"/>
                    <a:pt x="4038" y="1225"/>
                    <a:pt x="4038" y="1225"/>
                  </a:cubicBezTo>
                  <a:cubicBezTo>
                    <a:pt x="4021" y="1225"/>
                    <a:pt x="4021" y="1225"/>
                    <a:pt x="4021" y="1225"/>
                  </a:cubicBezTo>
                  <a:cubicBezTo>
                    <a:pt x="4014" y="1143"/>
                    <a:pt x="4014" y="1143"/>
                    <a:pt x="4014" y="1143"/>
                  </a:cubicBezTo>
                  <a:cubicBezTo>
                    <a:pt x="3997" y="1225"/>
                    <a:pt x="3997" y="1225"/>
                    <a:pt x="3997" y="1225"/>
                  </a:cubicBezTo>
                  <a:cubicBezTo>
                    <a:pt x="3978" y="1225"/>
                    <a:pt x="3978" y="1225"/>
                    <a:pt x="3978" y="1225"/>
                  </a:cubicBezTo>
                  <a:cubicBezTo>
                    <a:pt x="3999" y="1129"/>
                    <a:pt x="3999" y="1129"/>
                    <a:pt x="3999" y="1129"/>
                  </a:cubicBezTo>
                  <a:cubicBezTo>
                    <a:pt x="3999" y="1129"/>
                    <a:pt x="3999" y="1129"/>
                    <a:pt x="3999" y="112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6" name="Freeform 9"/>
            <p:cNvSpPr>
              <a:spLocks noEditPoints="1"/>
            </p:cNvSpPr>
            <p:nvPr userDrawn="1"/>
          </p:nvSpPr>
          <p:spPr bwMode="gray">
            <a:xfrm>
              <a:off x="68" y="0"/>
              <a:ext cx="1723" cy="964"/>
            </a:xfrm>
            <a:custGeom>
              <a:avLst/>
              <a:gdLst>
                <a:gd name="T0" fmla="*/ 231 w 2268"/>
                <a:gd name="T1" fmla="*/ 327 h 1269"/>
                <a:gd name="T2" fmla="*/ 0 w 2268"/>
                <a:gd name="T3" fmla="*/ 327 h 1269"/>
                <a:gd name="T4" fmla="*/ 0 w 2268"/>
                <a:gd name="T5" fmla="*/ 0 h 1269"/>
                <a:gd name="T6" fmla="*/ 231 w 2268"/>
                <a:gd name="T7" fmla="*/ 0 h 1269"/>
                <a:gd name="T8" fmla="*/ 231 w 2268"/>
                <a:gd name="T9" fmla="*/ 327 h 1269"/>
                <a:gd name="T10" fmla="*/ 2268 w 2268"/>
                <a:gd name="T11" fmla="*/ 0 h 1269"/>
                <a:gd name="T12" fmla="*/ 2036 w 2268"/>
                <a:gd name="T13" fmla="*/ 0 h 1269"/>
                <a:gd name="T14" fmla="*/ 2036 w 2268"/>
                <a:gd name="T15" fmla="*/ 327 h 1269"/>
                <a:gd name="T16" fmla="*/ 2268 w 2268"/>
                <a:gd name="T17" fmla="*/ 327 h 1269"/>
                <a:gd name="T18" fmla="*/ 2268 w 2268"/>
                <a:gd name="T19" fmla="*/ 0 h 1269"/>
                <a:gd name="T20" fmla="*/ 231 w 2268"/>
                <a:gd name="T21" fmla="*/ 942 h 1269"/>
                <a:gd name="T22" fmla="*/ 0 w 2268"/>
                <a:gd name="T23" fmla="*/ 942 h 1269"/>
                <a:gd name="T24" fmla="*/ 0 w 2268"/>
                <a:gd name="T25" fmla="*/ 1269 h 1269"/>
                <a:gd name="T26" fmla="*/ 231 w 2268"/>
                <a:gd name="T27" fmla="*/ 1269 h 1269"/>
                <a:gd name="T28" fmla="*/ 231 w 2268"/>
                <a:gd name="T29" fmla="*/ 942 h 1269"/>
                <a:gd name="T30" fmla="*/ 2268 w 2268"/>
                <a:gd name="T31" fmla="*/ 942 h 1269"/>
                <a:gd name="T32" fmla="*/ 2036 w 2268"/>
                <a:gd name="T33" fmla="*/ 942 h 1269"/>
                <a:gd name="T34" fmla="*/ 2036 w 2268"/>
                <a:gd name="T35" fmla="*/ 1269 h 1269"/>
                <a:gd name="T36" fmla="*/ 2268 w 2268"/>
                <a:gd name="T37" fmla="*/ 1269 h 1269"/>
                <a:gd name="T38" fmla="*/ 2268 w 2268"/>
                <a:gd name="T39" fmla="*/ 942 h 12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68"/>
                <a:gd name="T61" fmla="*/ 0 h 1269"/>
                <a:gd name="T62" fmla="*/ 2268 w 2268"/>
                <a:gd name="T63" fmla="*/ 1269 h 12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68" h="1269">
                  <a:moveTo>
                    <a:pt x="231" y="327"/>
                  </a:moveTo>
                  <a:lnTo>
                    <a:pt x="0" y="327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27"/>
                  </a:lnTo>
                  <a:close/>
                  <a:moveTo>
                    <a:pt x="2268" y="0"/>
                  </a:moveTo>
                  <a:lnTo>
                    <a:pt x="2036" y="0"/>
                  </a:lnTo>
                  <a:lnTo>
                    <a:pt x="2036" y="327"/>
                  </a:lnTo>
                  <a:lnTo>
                    <a:pt x="2268" y="327"/>
                  </a:lnTo>
                  <a:lnTo>
                    <a:pt x="2268" y="0"/>
                  </a:lnTo>
                  <a:close/>
                  <a:moveTo>
                    <a:pt x="231" y="942"/>
                  </a:moveTo>
                  <a:lnTo>
                    <a:pt x="0" y="942"/>
                  </a:lnTo>
                  <a:lnTo>
                    <a:pt x="0" y="1269"/>
                  </a:lnTo>
                  <a:lnTo>
                    <a:pt x="231" y="1269"/>
                  </a:lnTo>
                  <a:lnTo>
                    <a:pt x="231" y="942"/>
                  </a:lnTo>
                  <a:close/>
                  <a:moveTo>
                    <a:pt x="2268" y="942"/>
                  </a:moveTo>
                  <a:lnTo>
                    <a:pt x="2036" y="942"/>
                  </a:lnTo>
                  <a:lnTo>
                    <a:pt x="2036" y="1269"/>
                  </a:lnTo>
                  <a:lnTo>
                    <a:pt x="2268" y="1269"/>
                  </a:lnTo>
                  <a:lnTo>
                    <a:pt x="2268" y="94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273052" y="3686630"/>
            <a:ext cx="3950607" cy="2406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noAutofit/>
          </a:bodyPr>
          <a:lstStyle>
            <a:lvl1pPr>
              <a:defRPr lang="en-US" sz="9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top"/>
          <p:cNvSpPr>
            <a:spLocks noChangeShapeType="1"/>
          </p:cNvSpPr>
          <p:nvPr/>
        </p:nvSpPr>
        <p:spPr bwMode="gray">
          <a:xfrm>
            <a:off x="0" y="906463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4" name="Line bottom"/>
          <p:cNvSpPr>
            <a:spLocks noChangeShapeType="1"/>
          </p:cNvSpPr>
          <p:nvPr/>
        </p:nvSpPr>
        <p:spPr bwMode="gray">
          <a:xfrm>
            <a:off x="0" y="6381750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7" name="Title Placeholder 54"/>
          <p:cNvSpPr>
            <a:spLocks noGrp="1"/>
          </p:cNvSpPr>
          <p:nvPr>
            <p:ph type="title"/>
          </p:nvPr>
        </p:nvSpPr>
        <p:spPr bwMode="gray">
          <a:xfrm>
            <a:off x="2288704" y="172387"/>
            <a:ext cx="7344246" cy="576064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Образец заголовка</a:t>
            </a:r>
            <a:endParaRPr lang="en-GB" dirty="0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ett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8"/>
          <p:cNvGrpSpPr>
            <a:grpSpLocks/>
          </p:cNvGrpSpPr>
          <p:nvPr userDrawn="1"/>
        </p:nvGrpSpPr>
        <p:grpSpPr bwMode="auto">
          <a:xfrm>
            <a:off x="176213" y="0"/>
            <a:ext cx="963612" cy="695325"/>
            <a:chOff x="175518" y="0"/>
            <a:chExt cx="963613" cy="695325"/>
          </a:xfrm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gray">
            <a:xfrm>
              <a:off x="286643" y="215900"/>
              <a:ext cx="700088" cy="271463"/>
            </a:xfrm>
            <a:custGeom>
              <a:avLst/>
              <a:gdLst/>
              <a:ahLst/>
              <a:cxnLst>
                <a:cxn ang="0">
                  <a:pos x="6130" y="2584"/>
                </a:cxn>
                <a:cxn ang="0">
                  <a:pos x="6106" y="2594"/>
                </a:cxn>
                <a:cxn ang="0">
                  <a:pos x="5549" y="2661"/>
                </a:cxn>
                <a:cxn ang="0">
                  <a:pos x="5025" y="2423"/>
                </a:cxn>
                <a:cxn ang="0">
                  <a:pos x="4926" y="2101"/>
                </a:cxn>
                <a:cxn ang="0">
                  <a:pos x="4756" y="2101"/>
                </a:cxn>
                <a:cxn ang="0">
                  <a:pos x="4625" y="2625"/>
                </a:cxn>
                <a:cxn ang="0">
                  <a:pos x="4182" y="2625"/>
                </a:cxn>
                <a:cxn ang="0">
                  <a:pos x="4338" y="2101"/>
                </a:cxn>
                <a:cxn ang="0">
                  <a:pos x="4197" y="2101"/>
                </a:cxn>
                <a:cxn ang="0">
                  <a:pos x="3859" y="2625"/>
                </a:cxn>
                <a:cxn ang="0">
                  <a:pos x="3503" y="2625"/>
                </a:cxn>
                <a:cxn ang="0">
                  <a:pos x="3471" y="2101"/>
                </a:cxn>
                <a:cxn ang="0">
                  <a:pos x="3314" y="2101"/>
                </a:cxn>
                <a:cxn ang="0">
                  <a:pos x="3159" y="2625"/>
                </a:cxn>
                <a:cxn ang="0">
                  <a:pos x="2780" y="2625"/>
                </a:cxn>
                <a:cxn ang="0">
                  <a:pos x="2940" y="2101"/>
                </a:cxn>
                <a:cxn ang="0">
                  <a:pos x="2047" y="2101"/>
                </a:cxn>
                <a:cxn ang="0">
                  <a:pos x="2047" y="2093"/>
                </a:cxn>
                <a:cxn ang="0">
                  <a:pos x="1888" y="2626"/>
                </a:cxn>
                <a:cxn ang="0">
                  <a:pos x="1484" y="2626"/>
                </a:cxn>
                <a:cxn ang="0">
                  <a:pos x="1642" y="2101"/>
                </a:cxn>
                <a:cxn ang="0">
                  <a:pos x="1148" y="2101"/>
                </a:cxn>
                <a:cxn ang="0">
                  <a:pos x="1394" y="2626"/>
                </a:cxn>
                <a:cxn ang="0">
                  <a:pos x="927" y="2626"/>
                </a:cxn>
                <a:cxn ang="0">
                  <a:pos x="715" y="2101"/>
                </a:cxn>
                <a:cxn ang="0">
                  <a:pos x="588" y="2101"/>
                </a:cxn>
                <a:cxn ang="0">
                  <a:pos x="442" y="2583"/>
                </a:cxn>
                <a:cxn ang="0">
                  <a:pos x="434" y="2626"/>
                </a:cxn>
                <a:cxn ang="0">
                  <a:pos x="0" y="2626"/>
                </a:cxn>
                <a:cxn ang="0">
                  <a:pos x="397" y="1303"/>
                </a:cxn>
                <a:cxn ang="0">
                  <a:pos x="397" y="0"/>
                </a:cxn>
                <a:cxn ang="0">
                  <a:pos x="1888" y="0"/>
                </a:cxn>
                <a:cxn ang="0">
                  <a:pos x="1888" y="1287"/>
                </a:cxn>
                <a:cxn ang="0">
                  <a:pos x="1944" y="1098"/>
                </a:cxn>
                <a:cxn ang="0">
                  <a:pos x="2047" y="1098"/>
                </a:cxn>
                <a:cxn ang="0">
                  <a:pos x="2047" y="0"/>
                </a:cxn>
                <a:cxn ang="0">
                  <a:pos x="3534" y="0"/>
                </a:cxn>
                <a:cxn ang="0">
                  <a:pos x="3534" y="1098"/>
                </a:cxn>
                <a:cxn ang="0">
                  <a:pos x="3694" y="1098"/>
                </a:cxn>
                <a:cxn ang="0">
                  <a:pos x="3694" y="0"/>
                </a:cxn>
                <a:cxn ang="0">
                  <a:pos x="5180" y="0"/>
                </a:cxn>
                <a:cxn ang="0">
                  <a:pos x="5180" y="1388"/>
                </a:cxn>
                <a:cxn ang="0">
                  <a:pos x="5340" y="1222"/>
                </a:cxn>
                <a:cxn ang="0">
                  <a:pos x="5340" y="0"/>
                </a:cxn>
                <a:cxn ang="0">
                  <a:pos x="6827" y="0"/>
                </a:cxn>
                <a:cxn ang="0">
                  <a:pos x="6827" y="2101"/>
                </a:cxn>
                <a:cxn ang="0">
                  <a:pos x="6266" y="2101"/>
                </a:cxn>
                <a:cxn ang="0">
                  <a:pos x="6130" y="2584"/>
                </a:cxn>
                <a:cxn ang="0">
                  <a:pos x="5342" y="2101"/>
                </a:cxn>
                <a:cxn ang="0">
                  <a:pos x="5386" y="2264"/>
                </a:cxn>
                <a:cxn ang="0">
                  <a:pos x="5610" y="2349"/>
                </a:cxn>
                <a:cxn ang="0">
                  <a:pos x="5788" y="2330"/>
                </a:cxn>
                <a:cxn ang="0">
                  <a:pos x="5861" y="2101"/>
                </a:cxn>
                <a:cxn ang="0">
                  <a:pos x="5342" y="2101"/>
                </a:cxn>
              </a:cxnLst>
              <a:rect l="0" t="0" r="r" b="b"/>
              <a:pathLst>
                <a:path w="6827" h="2661">
                  <a:moveTo>
                    <a:pt x="6130" y="2584"/>
                  </a:moveTo>
                  <a:cubicBezTo>
                    <a:pt x="6106" y="2594"/>
                    <a:pt x="6106" y="2594"/>
                    <a:pt x="6106" y="2594"/>
                  </a:cubicBezTo>
                  <a:cubicBezTo>
                    <a:pt x="6010" y="2632"/>
                    <a:pt x="5728" y="2661"/>
                    <a:pt x="5549" y="2661"/>
                  </a:cubicBezTo>
                  <a:cubicBezTo>
                    <a:pt x="5381" y="2661"/>
                    <a:pt x="5156" y="2599"/>
                    <a:pt x="5025" y="2423"/>
                  </a:cubicBezTo>
                  <a:cubicBezTo>
                    <a:pt x="4975" y="2355"/>
                    <a:pt x="4927" y="2250"/>
                    <a:pt x="4926" y="2101"/>
                  </a:cubicBezTo>
                  <a:cubicBezTo>
                    <a:pt x="4756" y="2101"/>
                    <a:pt x="4756" y="2101"/>
                    <a:pt x="4756" y="2101"/>
                  </a:cubicBezTo>
                  <a:cubicBezTo>
                    <a:pt x="4625" y="2625"/>
                    <a:pt x="4625" y="2625"/>
                    <a:pt x="4625" y="2625"/>
                  </a:cubicBezTo>
                  <a:cubicBezTo>
                    <a:pt x="4182" y="2625"/>
                    <a:pt x="4182" y="2625"/>
                    <a:pt x="4182" y="2625"/>
                  </a:cubicBezTo>
                  <a:cubicBezTo>
                    <a:pt x="4338" y="2101"/>
                    <a:pt x="4338" y="2101"/>
                    <a:pt x="4338" y="2101"/>
                  </a:cubicBezTo>
                  <a:cubicBezTo>
                    <a:pt x="4197" y="2101"/>
                    <a:pt x="4197" y="2101"/>
                    <a:pt x="4197" y="2101"/>
                  </a:cubicBezTo>
                  <a:cubicBezTo>
                    <a:pt x="3859" y="2625"/>
                    <a:pt x="3859" y="2625"/>
                    <a:pt x="3859" y="2625"/>
                  </a:cubicBezTo>
                  <a:cubicBezTo>
                    <a:pt x="3503" y="2625"/>
                    <a:pt x="3503" y="2625"/>
                    <a:pt x="3503" y="2625"/>
                  </a:cubicBezTo>
                  <a:cubicBezTo>
                    <a:pt x="3471" y="2101"/>
                    <a:pt x="3471" y="2101"/>
                    <a:pt x="3471" y="2101"/>
                  </a:cubicBezTo>
                  <a:cubicBezTo>
                    <a:pt x="3314" y="2101"/>
                    <a:pt x="3314" y="2101"/>
                    <a:pt x="3314" y="2101"/>
                  </a:cubicBezTo>
                  <a:cubicBezTo>
                    <a:pt x="3159" y="2625"/>
                    <a:pt x="3159" y="2625"/>
                    <a:pt x="3159" y="2625"/>
                  </a:cubicBezTo>
                  <a:cubicBezTo>
                    <a:pt x="2780" y="2625"/>
                    <a:pt x="2780" y="2625"/>
                    <a:pt x="2780" y="2625"/>
                  </a:cubicBezTo>
                  <a:cubicBezTo>
                    <a:pt x="2940" y="2101"/>
                    <a:pt x="2940" y="2101"/>
                    <a:pt x="2940" y="2101"/>
                  </a:cubicBezTo>
                  <a:cubicBezTo>
                    <a:pt x="2047" y="2101"/>
                    <a:pt x="2047" y="2101"/>
                    <a:pt x="2047" y="2101"/>
                  </a:cubicBezTo>
                  <a:cubicBezTo>
                    <a:pt x="2047" y="2093"/>
                    <a:pt x="2047" y="2093"/>
                    <a:pt x="2047" y="2093"/>
                  </a:cubicBezTo>
                  <a:cubicBezTo>
                    <a:pt x="1888" y="2626"/>
                    <a:pt x="1888" y="2626"/>
                    <a:pt x="1888" y="2626"/>
                  </a:cubicBezTo>
                  <a:cubicBezTo>
                    <a:pt x="1484" y="2626"/>
                    <a:pt x="1484" y="2626"/>
                    <a:pt x="1484" y="2626"/>
                  </a:cubicBezTo>
                  <a:cubicBezTo>
                    <a:pt x="1642" y="2101"/>
                    <a:pt x="1642" y="2101"/>
                    <a:pt x="1642" y="2101"/>
                  </a:cubicBezTo>
                  <a:cubicBezTo>
                    <a:pt x="1148" y="2101"/>
                    <a:pt x="1148" y="2101"/>
                    <a:pt x="1148" y="2101"/>
                  </a:cubicBezTo>
                  <a:cubicBezTo>
                    <a:pt x="1394" y="2626"/>
                    <a:pt x="1394" y="2626"/>
                    <a:pt x="1394" y="2626"/>
                  </a:cubicBezTo>
                  <a:cubicBezTo>
                    <a:pt x="927" y="2626"/>
                    <a:pt x="927" y="2626"/>
                    <a:pt x="927" y="2626"/>
                  </a:cubicBezTo>
                  <a:cubicBezTo>
                    <a:pt x="715" y="2101"/>
                    <a:pt x="715" y="2101"/>
                    <a:pt x="715" y="2101"/>
                  </a:cubicBezTo>
                  <a:cubicBezTo>
                    <a:pt x="588" y="2101"/>
                    <a:pt x="588" y="2101"/>
                    <a:pt x="588" y="2101"/>
                  </a:cubicBezTo>
                  <a:cubicBezTo>
                    <a:pt x="509" y="2359"/>
                    <a:pt x="447" y="2567"/>
                    <a:pt x="442" y="2583"/>
                  </a:cubicBezTo>
                  <a:cubicBezTo>
                    <a:pt x="434" y="2626"/>
                    <a:pt x="434" y="2626"/>
                    <a:pt x="434" y="2626"/>
                  </a:cubicBezTo>
                  <a:cubicBezTo>
                    <a:pt x="0" y="2626"/>
                    <a:pt x="0" y="2626"/>
                    <a:pt x="0" y="2626"/>
                  </a:cubicBezTo>
                  <a:cubicBezTo>
                    <a:pt x="397" y="1303"/>
                    <a:pt x="397" y="1303"/>
                    <a:pt x="397" y="1303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1888" y="0"/>
                    <a:pt x="1888" y="0"/>
                    <a:pt x="1888" y="0"/>
                  </a:cubicBezTo>
                  <a:cubicBezTo>
                    <a:pt x="1888" y="1287"/>
                    <a:pt x="1888" y="1287"/>
                    <a:pt x="1888" y="1287"/>
                  </a:cubicBezTo>
                  <a:cubicBezTo>
                    <a:pt x="1944" y="1098"/>
                    <a:pt x="1944" y="1098"/>
                    <a:pt x="1944" y="1098"/>
                  </a:cubicBezTo>
                  <a:cubicBezTo>
                    <a:pt x="2047" y="1098"/>
                    <a:pt x="2047" y="1098"/>
                    <a:pt x="2047" y="1098"/>
                  </a:cubicBezTo>
                  <a:cubicBezTo>
                    <a:pt x="2047" y="0"/>
                    <a:pt x="2047" y="0"/>
                    <a:pt x="2047" y="0"/>
                  </a:cubicBezTo>
                  <a:cubicBezTo>
                    <a:pt x="3534" y="0"/>
                    <a:pt x="3534" y="0"/>
                    <a:pt x="3534" y="0"/>
                  </a:cubicBezTo>
                  <a:cubicBezTo>
                    <a:pt x="3534" y="1098"/>
                    <a:pt x="3534" y="1098"/>
                    <a:pt x="3534" y="1098"/>
                  </a:cubicBezTo>
                  <a:cubicBezTo>
                    <a:pt x="3694" y="1098"/>
                    <a:pt x="3694" y="1098"/>
                    <a:pt x="3694" y="1098"/>
                  </a:cubicBezTo>
                  <a:cubicBezTo>
                    <a:pt x="3694" y="0"/>
                    <a:pt x="3694" y="0"/>
                    <a:pt x="3694" y="0"/>
                  </a:cubicBezTo>
                  <a:cubicBezTo>
                    <a:pt x="5180" y="0"/>
                    <a:pt x="5180" y="0"/>
                    <a:pt x="5180" y="0"/>
                  </a:cubicBezTo>
                  <a:cubicBezTo>
                    <a:pt x="5180" y="1388"/>
                    <a:pt x="5180" y="1388"/>
                    <a:pt x="5180" y="1388"/>
                  </a:cubicBezTo>
                  <a:cubicBezTo>
                    <a:pt x="5231" y="1319"/>
                    <a:pt x="5285" y="1264"/>
                    <a:pt x="5340" y="1222"/>
                  </a:cubicBezTo>
                  <a:cubicBezTo>
                    <a:pt x="5340" y="0"/>
                    <a:pt x="5340" y="0"/>
                    <a:pt x="5340" y="0"/>
                  </a:cubicBezTo>
                  <a:cubicBezTo>
                    <a:pt x="6827" y="0"/>
                    <a:pt x="6827" y="0"/>
                    <a:pt x="6827" y="0"/>
                  </a:cubicBezTo>
                  <a:cubicBezTo>
                    <a:pt x="6827" y="2101"/>
                    <a:pt x="6827" y="2101"/>
                    <a:pt x="6827" y="2101"/>
                  </a:cubicBezTo>
                  <a:cubicBezTo>
                    <a:pt x="6266" y="2101"/>
                    <a:pt x="6266" y="2101"/>
                    <a:pt x="6266" y="2101"/>
                  </a:cubicBezTo>
                  <a:lnTo>
                    <a:pt x="6130" y="2584"/>
                  </a:lnTo>
                  <a:close/>
                  <a:moveTo>
                    <a:pt x="5342" y="2101"/>
                  </a:moveTo>
                  <a:cubicBezTo>
                    <a:pt x="5344" y="2169"/>
                    <a:pt x="5356" y="2226"/>
                    <a:pt x="5386" y="2264"/>
                  </a:cubicBezTo>
                  <a:cubicBezTo>
                    <a:pt x="5429" y="2321"/>
                    <a:pt x="5503" y="2349"/>
                    <a:pt x="5610" y="2349"/>
                  </a:cubicBezTo>
                  <a:cubicBezTo>
                    <a:pt x="5728" y="2349"/>
                    <a:pt x="5773" y="2336"/>
                    <a:pt x="5788" y="2330"/>
                  </a:cubicBezTo>
                  <a:cubicBezTo>
                    <a:pt x="5861" y="2101"/>
                    <a:pt x="5861" y="2101"/>
                    <a:pt x="5861" y="2101"/>
                  </a:cubicBezTo>
                  <a:lnTo>
                    <a:pt x="5342" y="2101"/>
                  </a:lnTo>
                  <a:close/>
                </a:path>
              </a:pathLst>
            </a:custGeom>
            <a:solidFill>
              <a:srgbClr val="00338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gray">
            <a:xfrm>
              <a:off x="294580" y="330200"/>
              <a:ext cx="650876" cy="152400"/>
            </a:xfrm>
            <a:custGeom>
              <a:avLst/>
              <a:gdLst/>
              <a:ahLst/>
              <a:cxnLst>
                <a:cxn ang="0">
                  <a:pos x="2581" y="459"/>
                </a:cxn>
                <a:cxn ang="0">
                  <a:pos x="2254" y="682"/>
                </a:cxn>
                <a:cxn ang="0">
                  <a:pos x="2000" y="681"/>
                </a:cxn>
                <a:cxn ang="0">
                  <a:pos x="2130" y="234"/>
                </a:cxn>
                <a:cxn ang="0">
                  <a:pos x="2581" y="459"/>
                </a:cxn>
                <a:cxn ang="0">
                  <a:pos x="749" y="30"/>
                </a:cxn>
                <a:cxn ang="0">
                  <a:pos x="427" y="30"/>
                </a:cxn>
                <a:cxn ang="0">
                  <a:pos x="0" y="1452"/>
                </a:cxn>
                <a:cxn ang="0">
                  <a:pos x="319" y="1452"/>
                </a:cxn>
                <a:cxn ang="0">
                  <a:pos x="749" y="30"/>
                </a:cxn>
                <a:cxn ang="0">
                  <a:pos x="1585" y="30"/>
                </a:cxn>
                <a:cxn ang="0">
                  <a:pos x="1194" y="30"/>
                </a:cxn>
                <a:cxn ang="0">
                  <a:pos x="571" y="658"/>
                </a:cxn>
                <a:cxn ang="0">
                  <a:pos x="571" y="657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892" y="1452"/>
                </a:cxn>
                <a:cxn ang="0">
                  <a:pos x="1239" y="1452"/>
                </a:cxn>
                <a:cxn ang="0">
                  <a:pos x="881" y="688"/>
                </a:cxn>
                <a:cxn ang="0">
                  <a:pos x="1585" y="30"/>
                </a:cxn>
                <a:cxn ang="0">
                  <a:pos x="2875" y="459"/>
                </a:cxn>
                <a:cxn ang="0">
                  <a:pos x="2275" y="30"/>
                </a:cxn>
                <a:cxn ang="0">
                  <a:pos x="1913" y="30"/>
                </a:cxn>
                <a:cxn ang="0">
                  <a:pos x="1484" y="1452"/>
                </a:cxn>
                <a:cxn ang="0">
                  <a:pos x="1777" y="1452"/>
                </a:cxn>
                <a:cxn ang="0">
                  <a:pos x="1945" y="890"/>
                </a:cxn>
                <a:cxn ang="0">
                  <a:pos x="2179" y="890"/>
                </a:cxn>
                <a:cxn ang="0">
                  <a:pos x="2875" y="459"/>
                </a:cxn>
                <a:cxn ang="0">
                  <a:pos x="4866" y="30"/>
                </a:cxn>
                <a:cxn ang="0">
                  <a:pos x="4400" y="30"/>
                </a:cxn>
                <a:cxn ang="0">
                  <a:pos x="3694" y="1259"/>
                </a:cxn>
                <a:cxn ang="0">
                  <a:pos x="3678" y="30"/>
                </a:cxn>
                <a:cxn ang="0">
                  <a:pos x="3216" y="30"/>
                </a:cxn>
                <a:cxn ang="0">
                  <a:pos x="2781" y="1451"/>
                </a:cxn>
                <a:cxn ang="0">
                  <a:pos x="3048" y="1451"/>
                </a:cxn>
                <a:cxn ang="0">
                  <a:pos x="3408" y="234"/>
                </a:cxn>
                <a:cxn ang="0">
                  <a:pos x="3482" y="1451"/>
                </a:cxn>
                <a:cxn ang="0">
                  <a:pos x="3758" y="1451"/>
                </a:cxn>
                <a:cxn ang="0">
                  <a:pos x="4544" y="234"/>
                </a:cxn>
                <a:cxn ang="0">
                  <a:pos x="4183" y="1451"/>
                </a:cxn>
                <a:cxn ang="0">
                  <a:pos x="4512" y="1451"/>
                </a:cxn>
                <a:cxn ang="0">
                  <a:pos x="4866" y="30"/>
                </a:cxn>
                <a:cxn ang="0">
                  <a:pos x="5792" y="0"/>
                </a:cxn>
                <a:cxn ang="0">
                  <a:pos x="4947" y="735"/>
                </a:cxn>
                <a:cxn ang="0">
                  <a:pos x="5478" y="1487"/>
                </a:cxn>
                <a:cxn ang="0">
                  <a:pos x="6015" y="1424"/>
                </a:cxn>
                <a:cxn ang="0">
                  <a:pos x="6217" y="706"/>
                </a:cxn>
                <a:cxn ang="0">
                  <a:pos x="5614" y="706"/>
                </a:cxn>
                <a:cxn ang="0">
                  <a:pos x="5547" y="920"/>
                </a:cxn>
                <a:cxn ang="0">
                  <a:pos x="5865" y="920"/>
                </a:cxn>
                <a:cxn ang="0">
                  <a:pos x="5766" y="1232"/>
                </a:cxn>
                <a:cxn ang="0">
                  <a:pos x="5540" y="1282"/>
                </a:cxn>
                <a:cxn ang="0">
                  <a:pos x="5254" y="727"/>
                </a:cxn>
                <a:cxn ang="0">
                  <a:pos x="5764" y="205"/>
                </a:cxn>
                <a:cxn ang="0">
                  <a:pos x="6001" y="451"/>
                </a:cxn>
                <a:cxn ang="0">
                  <a:pos x="5991" y="487"/>
                </a:cxn>
                <a:cxn ang="0">
                  <a:pos x="6284" y="487"/>
                </a:cxn>
                <a:cxn ang="0">
                  <a:pos x="5792" y="0"/>
                </a:cxn>
              </a:cxnLst>
              <a:rect l="0" t="0" r="r" b="b"/>
              <a:pathLst>
                <a:path w="6358" h="1487">
                  <a:moveTo>
                    <a:pt x="2581" y="459"/>
                  </a:moveTo>
                  <a:cubicBezTo>
                    <a:pt x="2533" y="604"/>
                    <a:pt x="2468" y="678"/>
                    <a:pt x="2254" y="682"/>
                  </a:cubicBezTo>
                  <a:cubicBezTo>
                    <a:pt x="2183" y="683"/>
                    <a:pt x="2106" y="681"/>
                    <a:pt x="2000" y="681"/>
                  </a:cubicBezTo>
                  <a:cubicBezTo>
                    <a:pt x="2130" y="234"/>
                    <a:pt x="2130" y="234"/>
                    <a:pt x="2130" y="234"/>
                  </a:cubicBezTo>
                  <a:cubicBezTo>
                    <a:pt x="2451" y="234"/>
                    <a:pt x="2665" y="208"/>
                    <a:pt x="2581" y="459"/>
                  </a:cubicBezTo>
                  <a:moveTo>
                    <a:pt x="749" y="30"/>
                  </a:moveTo>
                  <a:cubicBezTo>
                    <a:pt x="427" y="30"/>
                    <a:pt x="427" y="30"/>
                    <a:pt x="427" y="30"/>
                  </a:cubicBezTo>
                  <a:cubicBezTo>
                    <a:pt x="0" y="1452"/>
                    <a:pt x="0" y="1452"/>
                    <a:pt x="0" y="1452"/>
                  </a:cubicBezTo>
                  <a:cubicBezTo>
                    <a:pt x="319" y="1452"/>
                    <a:pt x="319" y="1452"/>
                    <a:pt x="319" y="1452"/>
                  </a:cubicBezTo>
                  <a:cubicBezTo>
                    <a:pt x="325" y="1422"/>
                    <a:pt x="749" y="30"/>
                    <a:pt x="749" y="30"/>
                  </a:cubicBezTo>
                  <a:moveTo>
                    <a:pt x="1585" y="30"/>
                  </a:moveTo>
                  <a:cubicBezTo>
                    <a:pt x="1194" y="30"/>
                    <a:pt x="1194" y="30"/>
                    <a:pt x="1194" y="30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7"/>
                    <a:pt x="571" y="657"/>
                    <a:pt x="571" y="657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892" y="1452"/>
                    <a:pt x="892" y="1452"/>
                    <a:pt x="892" y="1452"/>
                  </a:cubicBezTo>
                  <a:cubicBezTo>
                    <a:pt x="1239" y="1452"/>
                    <a:pt x="1239" y="1452"/>
                    <a:pt x="1239" y="1452"/>
                  </a:cubicBezTo>
                  <a:cubicBezTo>
                    <a:pt x="881" y="688"/>
                    <a:pt x="881" y="688"/>
                    <a:pt x="881" y="688"/>
                  </a:cubicBezTo>
                  <a:lnTo>
                    <a:pt x="1585" y="30"/>
                  </a:lnTo>
                  <a:close/>
                  <a:moveTo>
                    <a:pt x="2875" y="459"/>
                  </a:moveTo>
                  <a:cubicBezTo>
                    <a:pt x="2956" y="21"/>
                    <a:pt x="2603" y="26"/>
                    <a:pt x="2275" y="30"/>
                  </a:cubicBezTo>
                  <a:cubicBezTo>
                    <a:pt x="1913" y="30"/>
                    <a:pt x="1913" y="30"/>
                    <a:pt x="1913" y="30"/>
                  </a:cubicBezTo>
                  <a:cubicBezTo>
                    <a:pt x="1484" y="1452"/>
                    <a:pt x="1484" y="1452"/>
                    <a:pt x="1484" y="1452"/>
                  </a:cubicBezTo>
                  <a:cubicBezTo>
                    <a:pt x="1777" y="1452"/>
                    <a:pt x="1777" y="1452"/>
                    <a:pt x="1777" y="1452"/>
                  </a:cubicBezTo>
                  <a:cubicBezTo>
                    <a:pt x="1945" y="890"/>
                    <a:pt x="1945" y="890"/>
                    <a:pt x="1945" y="890"/>
                  </a:cubicBezTo>
                  <a:cubicBezTo>
                    <a:pt x="2179" y="890"/>
                    <a:pt x="2179" y="890"/>
                    <a:pt x="2179" y="890"/>
                  </a:cubicBezTo>
                  <a:cubicBezTo>
                    <a:pt x="2633" y="890"/>
                    <a:pt x="2833" y="689"/>
                    <a:pt x="2875" y="459"/>
                  </a:cubicBezTo>
                  <a:moveTo>
                    <a:pt x="4866" y="30"/>
                  </a:moveTo>
                  <a:cubicBezTo>
                    <a:pt x="4400" y="30"/>
                    <a:pt x="4400" y="30"/>
                    <a:pt x="4400" y="30"/>
                  </a:cubicBezTo>
                  <a:cubicBezTo>
                    <a:pt x="3832" y="817"/>
                    <a:pt x="3694" y="1259"/>
                    <a:pt x="3694" y="1259"/>
                  </a:cubicBezTo>
                  <a:cubicBezTo>
                    <a:pt x="3749" y="759"/>
                    <a:pt x="3678" y="30"/>
                    <a:pt x="3678" y="30"/>
                  </a:cubicBezTo>
                  <a:cubicBezTo>
                    <a:pt x="3216" y="30"/>
                    <a:pt x="3216" y="30"/>
                    <a:pt x="3216" y="30"/>
                  </a:cubicBezTo>
                  <a:cubicBezTo>
                    <a:pt x="2781" y="1451"/>
                    <a:pt x="2781" y="1451"/>
                    <a:pt x="2781" y="1451"/>
                  </a:cubicBezTo>
                  <a:cubicBezTo>
                    <a:pt x="3048" y="1451"/>
                    <a:pt x="3048" y="1451"/>
                    <a:pt x="3048" y="1451"/>
                  </a:cubicBezTo>
                  <a:cubicBezTo>
                    <a:pt x="3408" y="234"/>
                    <a:pt x="3408" y="234"/>
                    <a:pt x="3408" y="234"/>
                  </a:cubicBezTo>
                  <a:cubicBezTo>
                    <a:pt x="3482" y="1451"/>
                    <a:pt x="3482" y="1451"/>
                    <a:pt x="3482" y="1451"/>
                  </a:cubicBezTo>
                  <a:cubicBezTo>
                    <a:pt x="3758" y="1451"/>
                    <a:pt x="3758" y="1451"/>
                    <a:pt x="3758" y="1451"/>
                  </a:cubicBezTo>
                  <a:cubicBezTo>
                    <a:pt x="4544" y="234"/>
                    <a:pt x="4544" y="234"/>
                    <a:pt x="4544" y="234"/>
                  </a:cubicBezTo>
                  <a:cubicBezTo>
                    <a:pt x="4183" y="1451"/>
                    <a:pt x="4183" y="1451"/>
                    <a:pt x="4183" y="1451"/>
                  </a:cubicBezTo>
                  <a:cubicBezTo>
                    <a:pt x="4512" y="1451"/>
                    <a:pt x="4512" y="1451"/>
                    <a:pt x="4512" y="1451"/>
                  </a:cubicBezTo>
                  <a:lnTo>
                    <a:pt x="4866" y="30"/>
                  </a:lnTo>
                  <a:close/>
                  <a:moveTo>
                    <a:pt x="5792" y="0"/>
                  </a:moveTo>
                  <a:cubicBezTo>
                    <a:pt x="5506" y="0"/>
                    <a:pt x="5151" y="64"/>
                    <a:pt x="4947" y="735"/>
                  </a:cubicBezTo>
                  <a:cubicBezTo>
                    <a:pt x="4777" y="1296"/>
                    <a:pt x="5191" y="1487"/>
                    <a:pt x="5478" y="1487"/>
                  </a:cubicBezTo>
                  <a:cubicBezTo>
                    <a:pt x="5667" y="1487"/>
                    <a:pt x="5935" y="1455"/>
                    <a:pt x="6015" y="1424"/>
                  </a:cubicBezTo>
                  <a:cubicBezTo>
                    <a:pt x="6217" y="706"/>
                    <a:pt x="6217" y="706"/>
                    <a:pt x="6217" y="706"/>
                  </a:cubicBezTo>
                  <a:cubicBezTo>
                    <a:pt x="5614" y="706"/>
                    <a:pt x="5614" y="706"/>
                    <a:pt x="5614" y="706"/>
                  </a:cubicBezTo>
                  <a:cubicBezTo>
                    <a:pt x="5547" y="920"/>
                    <a:pt x="5547" y="920"/>
                    <a:pt x="5547" y="920"/>
                  </a:cubicBezTo>
                  <a:cubicBezTo>
                    <a:pt x="5865" y="920"/>
                    <a:pt x="5865" y="920"/>
                    <a:pt x="5865" y="920"/>
                  </a:cubicBezTo>
                  <a:cubicBezTo>
                    <a:pt x="5766" y="1232"/>
                    <a:pt x="5766" y="1232"/>
                    <a:pt x="5766" y="1232"/>
                  </a:cubicBezTo>
                  <a:cubicBezTo>
                    <a:pt x="5766" y="1232"/>
                    <a:pt x="5779" y="1281"/>
                    <a:pt x="5540" y="1282"/>
                  </a:cubicBezTo>
                  <a:cubicBezTo>
                    <a:pt x="5238" y="1283"/>
                    <a:pt x="5155" y="1072"/>
                    <a:pt x="5254" y="727"/>
                  </a:cubicBezTo>
                  <a:cubicBezTo>
                    <a:pt x="5346" y="407"/>
                    <a:pt x="5493" y="192"/>
                    <a:pt x="5764" y="205"/>
                  </a:cubicBezTo>
                  <a:cubicBezTo>
                    <a:pt x="5947" y="214"/>
                    <a:pt x="6052" y="282"/>
                    <a:pt x="6001" y="451"/>
                  </a:cubicBezTo>
                  <a:cubicBezTo>
                    <a:pt x="5998" y="463"/>
                    <a:pt x="5996" y="477"/>
                    <a:pt x="5991" y="487"/>
                  </a:cubicBezTo>
                  <a:cubicBezTo>
                    <a:pt x="6284" y="487"/>
                    <a:pt x="6284" y="487"/>
                    <a:pt x="6284" y="487"/>
                  </a:cubicBezTo>
                  <a:cubicBezTo>
                    <a:pt x="6358" y="270"/>
                    <a:pt x="6210" y="0"/>
                    <a:pt x="5792" y="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gray">
            <a:xfrm>
              <a:off x="175518" y="0"/>
              <a:ext cx="963613" cy="695325"/>
            </a:xfrm>
            <a:custGeom>
              <a:avLst/>
              <a:gdLst/>
              <a:ahLst/>
              <a:cxnLst>
                <a:cxn ang="0">
                  <a:pos x="607" y="136"/>
                </a:cxn>
                <a:cxn ang="0">
                  <a:pos x="511" y="136"/>
                </a:cxn>
                <a:cxn ang="0">
                  <a:pos x="511" y="0"/>
                </a:cxn>
                <a:cxn ang="0">
                  <a:pos x="607" y="0"/>
                </a:cxn>
                <a:cxn ang="0">
                  <a:pos x="607" y="136"/>
                </a:cxn>
                <a:cxn ang="0">
                  <a:pos x="607" y="302"/>
                </a:cxn>
                <a:cxn ang="0">
                  <a:pos x="511" y="302"/>
                </a:cxn>
                <a:cxn ang="0">
                  <a:pos x="511" y="438"/>
                </a:cxn>
                <a:cxn ang="0">
                  <a:pos x="607" y="438"/>
                </a:cxn>
                <a:cxn ang="0">
                  <a:pos x="607" y="302"/>
                </a:cxn>
                <a:cxn ang="0">
                  <a:pos x="96" y="0"/>
                </a:cxn>
                <a:cxn ang="0">
                  <a:pos x="0" y="0"/>
                </a:cxn>
                <a:cxn ang="0">
                  <a:pos x="0" y="136"/>
                </a:cxn>
                <a:cxn ang="0">
                  <a:pos x="96" y="136"/>
                </a:cxn>
                <a:cxn ang="0">
                  <a:pos x="96" y="0"/>
                </a:cxn>
                <a:cxn ang="0">
                  <a:pos x="96" y="302"/>
                </a:cxn>
                <a:cxn ang="0">
                  <a:pos x="0" y="302"/>
                </a:cxn>
                <a:cxn ang="0">
                  <a:pos x="0" y="438"/>
                </a:cxn>
                <a:cxn ang="0">
                  <a:pos x="96" y="438"/>
                </a:cxn>
                <a:cxn ang="0">
                  <a:pos x="96" y="302"/>
                </a:cxn>
              </a:cxnLst>
              <a:rect l="0" t="0" r="r" b="b"/>
              <a:pathLst>
                <a:path w="607" h="438">
                  <a:moveTo>
                    <a:pt x="607" y="136"/>
                  </a:moveTo>
                  <a:lnTo>
                    <a:pt x="511" y="136"/>
                  </a:lnTo>
                  <a:lnTo>
                    <a:pt x="511" y="0"/>
                  </a:lnTo>
                  <a:lnTo>
                    <a:pt x="607" y="0"/>
                  </a:lnTo>
                  <a:lnTo>
                    <a:pt x="607" y="136"/>
                  </a:lnTo>
                  <a:close/>
                  <a:moveTo>
                    <a:pt x="607" y="302"/>
                  </a:moveTo>
                  <a:lnTo>
                    <a:pt x="511" y="302"/>
                  </a:lnTo>
                  <a:lnTo>
                    <a:pt x="511" y="438"/>
                  </a:lnTo>
                  <a:lnTo>
                    <a:pt x="607" y="438"/>
                  </a:lnTo>
                  <a:lnTo>
                    <a:pt x="607" y="302"/>
                  </a:lnTo>
                  <a:close/>
                  <a:moveTo>
                    <a:pt x="96" y="0"/>
                  </a:moveTo>
                  <a:lnTo>
                    <a:pt x="0" y="0"/>
                  </a:lnTo>
                  <a:lnTo>
                    <a:pt x="0" y="136"/>
                  </a:lnTo>
                  <a:lnTo>
                    <a:pt x="96" y="136"/>
                  </a:lnTo>
                  <a:lnTo>
                    <a:pt x="96" y="0"/>
                  </a:lnTo>
                  <a:close/>
                  <a:moveTo>
                    <a:pt x="96" y="302"/>
                  </a:moveTo>
                  <a:lnTo>
                    <a:pt x="0" y="302"/>
                  </a:lnTo>
                  <a:lnTo>
                    <a:pt x="0" y="438"/>
                  </a:lnTo>
                  <a:lnTo>
                    <a:pt x="96" y="438"/>
                  </a:lnTo>
                  <a:lnTo>
                    <a:pt x="96" y="30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22" name="Text Placeholder 4"/>
          <p:cNvSpPr>
            <a:spLocks noGrp="1"/>
          </p:cNvSpPr>
          <p:nvPr>
            <p:ph type="body" sz="quarter" idx="15"/>
          </p:nvPr>
        </p:nvSpPr>
        <p:spPr bwMode="gray">
          <a:xfrm>
            <a:off x="2289175" y="6309320"/>
            <a:ext cx="1727200" cy="43204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400" b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5pPr>
            <a:lvl6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273051" y="1557338"/>
            <a:ext cx="4607941" cy="4535487"/>
          </a:xfrm>
        </p:spPr>
        <p:txBody>
          <a:bodyPr/>
          <a:lstStyle>
            <a:lvl1pPr>
              <a:tabLst>
                <a:tab pos="4572000" algn="r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tabLst>
                <a:tab pos="4572000" algn="r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buClrTx/>
              <a:tabLst>
                <a:tab pos="4572000" algn="r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buClrTx/>
              <a:tabLst>
                <a:tab pos="4572000" algn="r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buClrTx/>
              <a:tabLst>
                <a:tab pos="4572000" algn="r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13"/>
          </p:nvPr>
        </p:nvSpPr>
        <p:spPr bwMode="gray">
          <a:xfrm>
            <a:off x="3103290" y="548680"/>
            <a:ext cx="1849710" cy="50482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5pPr>
            <a:lvl6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2"/>
          </p:nvPr>
        </p:nvSpPr>
        <p:spPr bwMode="gray">
          <a:xfrm>
            <a:off x="1136576" y="548680"/>
            <a:ext cx="1800200" cy="50482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5pPr>
            <a:lvl6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6"/>
          </p:nvPr>
        </p:nvSpPr>
        <p:spPr bwMode="gray">
          <a:xfrm>
            <a:off x="5025009" y="1557338"/>
            <a:ext cx="4607941" cy="4535487"/>
          </a:xfrm>
        </p:spPr>
        <p:txBody>
          <a:bodyPr/>
          <a:lstStyle>
            <a:lvl1pPr>
              <a:tabLst>
                <a:tab pos="4572000" algn="r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tabLst>
                <a:tab pos="4572000" algn="r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buClrTx/>
              <a:tabLst>
                <a:tab pos="4572000" algn="r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buClrTx/>
              <a:tabLst>
                <a:tab pos="4572000" algn="r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buClrTx/>
              <a:tabLst>
                <a:tab pos="4572000" algn="r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tt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8"/>
          <p:cNvGrpSpPr>
            <a:grpSpLocks/>
          </p:cNvGrpSpPr>
          <p:nvPr userDrawn="1"/>
        </p:nvGrpSpPr>
        <p:grpSpPr bwMode="auto">
          <a:xfrm>
            <a:off x="176213" y="0"/>
            <a:ext cx="963612" cy="695325"/>
            <a:chOff x="175518" y="0"/>
            <a:chExt cx="963613" cy="695325"/>
          </a:xfrm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gray">
            <a:xfrm>
              <a:off x="286643" y="215900"/>
              <a:ext cx="700088" cy="271463"/>
            </a:xfrm>
            <a:custGeom>
              <a:avLst/>
              <a:gdLst/>
              <a:ahLst/>
              <a:cxnLst>
                <a:cxn ang="0">
                  <a:pos x="6130" y="2584"/>
                </a:cxn>
                <a:cxn ang="0">
                  <a:pos x="6106" y="2594"/>
                </a:cxn>
                <a:cxn ang="0">
                  <a:pos x="5549" y="2661"/>
                </a:cxn>
                <a:cxn ang="0">
                  <a:pos x="5025" y="2423"/>
                </a:cxn>
                <a:cxn ang="0">
                  <a:pos x="4926" y="2101"/>
                </a:cxn>
                <a:cxn ang="0">
                  <a:pos x="4756" y="2101"/>
                </a:cxn>
                <a:cxn ang="0">
                  <a:pos x="4625" y="2625"/>
                </a:cxn>
                <a:cxn ang="0">
                  <a:pos x="4182" y="2625"/>
                </a:cxn>
                <a:cxn ang="0">
                  <a:pos x="4338" y="2101"/>
                </a:cxn>
                <a:cxn ang="0">
                  <a:pos x="4197" y="2101"/>
                </a:cxn>
                <a:cxn ang="0">
                  <a:pos x="3859" y="2625"/>
                </a:cxn>
                <a:cxn ang="0">
                  <a:pos x="3503" y="2625"/>
                </a:cxn>
                <a:cxn ang="0">
                  <a:pos x="3471" y="2101"/>
                </a:cxn>
                <a:cxn ang="0">
                  <a:pos x="3314" y="2101"/>
                </a:cxn>
                <a:cxn ang="0">
                  <a:pos x="3159" y="2625"/>
                </a:cxn>
                <a:cxn ang="0">
                  <a:pos x="2780" y="2625"/>
                </a:cxn>
                <a:cxn ang="0">
                  <a:pos x="2940" y="2101"/>
                </a:cxn>
                <a:cxn ang="0">
                  <a:pos x="2047" y="2101"/>
                </a:cxn>
                <a:cxn ang="0">
                  <a:pos x="2047" y="2093"/>
                </a:cxn>
                <a:cxn ang="0">
                  <a:pos x="1888" y="2626"/>
                </a:cxn>
                <a:cxn ang="0">
                  <a:pos x="1484" y="2626"/>
                </a:cxn>
                <a:cxn ang="0">
                  <a:pos x="1642" y="2101"/>
                </a:cxn>
                <a:cxn ang="0">
                  <a:pos x="1148" y="2101"/>
                </a:cxn>
                <a:cxn ang="0">
                  <a:pos x="1394" y="2626"/>
                </a:cxn>
                <a:cxn ang="0">
                  <a:pos x="927" y="2626"/>
                </a:cxn>
                <a:cxn ang="0">
                  <a:pos x="715" y="2101"/>
                </a:cxn>
                <a:cxn ang="0">
                  <a:pos x="588" y="2101"/>
                </a:cxn>
                <a:cxn ang="0">
                  <a:pos x="442" y="2583"/>
                </a:cxn>
                <a:cxn ang="0">
                  <a:pos x="434" y="2626"/>
                </a:cxn>
                <a:cxn ang="0">
                  <a:pos x="0" y="2626"/>
                </a:cxn>
                <a:cxn ang="0">
                  <a:pos x="397" y="1303"/>
                </a:cxn>
                <a:cxn ang="0">
                  <a:pos x="397" y="0"/>
                </a:cxn>
                <a:cxn ang="0">
                  <a:pos x="1888" y="0"/>
                </a:cxn>
                <a:cxn ang="0">
                  <a:pos x="1888" y="1287"/>
                </a:cxn>
                <a:cxn ang="0">
                  <a:pos x="1944" y="1098"/>
                </a:cxn>
                <a:cxn ang="0">
                  <a:pos x="2047" y="1098"/>
                </a:cxn>
                <a:cxn ang="0">
                  <a:pos x="2047" y="0"/>
                </a:cxn>
                <a:cxn ang="0">
                  <a:pos x="3534" y="0"/>
                </a:cxn>
                <a:cxn ang="0">
                  <a:pos x="3534" y="1098"/>
                </a:cxn>
                <a:cxn ang="0">
                  <a:pos x="3694" y="1098"/>
                </a:cxn>
                <a:cxn ang="0">
                  <a:pos x="3694" y="0"/>
                </a:cxn>
                <a:cxn ang="0">
                  <a:pos x="5180" y="0"/>
                </a:cxn>
                <a:cxn ang="0">
                  <a:pos x="5180" y="1388"/>
                </a:cxn>
                <a:cxn ang="0">
                  <a:pos x="5340" y="1222"/>
                </a:cxn>
                <a:cxn ang="0">
                  <a:pos x="5340" y="0"/>
                </a:cxn>
                <a:cxn ang="0">
                  <a:pos x="6827" y="0"/>
                </a:cxn>
                <a:cxn ang="0">
                  <a:pos x="6827" y="2101"/>
                </a:cxn>
                <a:cxn ang="0">
                  <a:pos x="6266" y="2101"/>
                </a:cxn>
                <a:cxn ang="0">
                  <a:pos x="6130" y="2584"/>
                </a:cxn>
                <a:cxn ang="0">
                  <a:pos x="5342" y="2101"/>
                </a:cxn>
                <a:cxn ang="0">
                  <a:pos x="5386" y="2264"/>
                </a:cxn>
                <a:cxn ang="0">
                  <a:pos x="5610" y="2349"/>
                </a:cxn>
                <a:cxn ang="0">
                  <a:pos x="5788" y="2330"/>
                </a:cxn>
                <a:cxn ang="0">
                  <a:pos x="5861" y="2101"/>
                </a:cxn>
                <a:cxn ang="0">
                  <a:pos x="5342" y="2101"/>
                </a:cxn>
              </a:cxnLst>
              <a:rect l="0" t="0" r="r" b="b"/>
              <a:pathLst>
                <a:path w="6827" h="2661">
                  <a:moveTo>
                    <a:pt x="6130" y="2584"/>
                  </a:moveTo>
                  <a:cubicBezTo>
                    <a:pt x="6106" y="2594"/>
                    <a:pt x="6106" y="2594"/>
                    <a:pt x="6106" y="2594"/>
                  </a:cubicBezTo>
                  <a:cubicBezTo>
                    <a:pt x="6010" y="2632"/>
                    <a:pt x="5728" y="2661"/>
                    <a:pt x="5549" y="2661"/>
                  </a:cubicBezTo>
                  <a:cubicBezTo>
                    <a:pt x="5381" y="2661"/>
                    <a:pt x="5156" y="2599"/>
                    <a:pt x="5025" y="2423"/>
                  </a:cubicBezTo>
                  <a:cubicBezTo>
                    <a:pt x="4975" y="2355"/>
                    <a:pt x="4927" y="2250"/>
                    <a:pt x="4926" y="2101"/>
                  </a:cubicBezTo>
                  <a:cubicBezTo>
                    <a:pt x="4756" y="2101"/>
                    <a:pt x="4756" y="2101"/>
                    <a:pt x="4756" y="2101"/>
                  </a:cubicBezTo>
                  <a:cubicBezTo>
                    <a:pt x="4625" y="2625"/>
                    <a:pt x="4625" y="2625"/>
                    <a:pt x="4625" y="2625"/>
                  </a:cubicBezTo>
                  <a:cubicBezTo>
                    <a:pt x="4182" y="2625"/>
                    <a:pt x="4182" y="2625"/>
                    <a:pt x="4182" y="2625"/>
                  </a:cubicBezTo>
                  <a:cubicBezTo>
                    <a:pt x="4338" y="2101"/>
                    <a:pt x="4338" y="2101"/>
                    <a:pt x="4338" y="2101"/>
                  </a:cubicBezTo>
                  <a:cubicBezTo>
                    <a:pt x="4197" y="2101"/>
                    <a:pt x="4197" y="2101"/>
                    <a:pt x="4197" y="2101"/>
                  </a:cubicBezTo>
                  <a:cubicBezTo>
                    <a:pt x="3859" y="2625"/>
                    <a:pt x="3859" y="2625"/>
                    <a:pt x="3859" y="2625"/>
                  </a:cubicBezTo>
                  <a:cubicBezTo>
                    <a:pt x="3503" y="2625"/>
                    <a:pt x="3503" y="2625"/>
                    <a:pt x="3503" y="2625"/>
                  </a:cubicBezTo>
                  <a:cubicBezTo>
                    <a:pt x="3471" y="2101"/>
                    <a:pt x="3471" y="2101"/>
                    <a:pt x="3471" y="2101"/>
                  </a:cubicBezTo>
                  <a:cubicBezTo>
                    <a:pt x="3314" y="2101"/>
                    <a:pt x="3314" y="2101"/>
                    <a:pt x="3314" y="2101"/>
                  </a:cubicBezTo>
                  <a:cubicBezTo>
                    <a:pt x="3159" y="2625"/>
                    <a:pt x="3159" y="2625"/>
                    <a:pt x="3159" y="2625"/>
                  </a:cubicBezTo>
                  <a:cubicBezTo>
                    <a:pt x="2780" y="2625"/>
                    <a:pt x="2780" y="2625"/>
                    <a:pt x="2780" y="2625"/>
                  </a:cubicBezTo>
                  <a:cubicBezTo>
                    <a:pt x="2940" y="2101"/>
                    <a:pt x="2940" y="2101"/>
                    <a:pt x="2940" y="2101"/>
                  </a:cubicBezTo>
                  <a:cubicBezTo>
                    <a:pt x="2047" y="2101"/>
                    <a:pt x="2047" y="2101"/>
                    <a:pt x="2047" y="2101"/>
                  </a:cubicBezTo>
                  <a:cubicBezTo>
                    <a:pt x="2047" y="2093"/>
                    <a:pt x="2047" y="2093"/>
                    <a:pt x="2047" y="2093"/>
                  </a:cubicBezTo>
                  <a:cubicBezTo>
                    <a:pt x="1888" y="2626"/>
                    <a:pt x="1888" y="2626"/>
                    <a:pt x="1888" y="2626"/>
                  </a:cubicBezTo>
                  <a:cubicBezTo>
                    <a:pt x="1484" y="2626"/>
                    <a:pt x="1484" y="2626"/>
                    <a:pt x="1484" y="2626"/>
                  </a:cubicBezTo>
                  <a:cubicBezTo>
                    <a:pt x="1642" y="2101"/>
                    <a:pt x="1642" y="2101"/>
                    <a:pt x="1642" y="2101"/>
                  </a:cubicBezTo>
                  <a:cubicBezTo>
                    <a:pt x="1148" y="2101"/>
                    <a:pt x="1148" y="2101"/>
                    <a:pt x="1148" y="2101"/>
                  </a:cubicBezTo>
                  <a:cubicBezTo>
                    <a:pt x="1394" y="2626"/>
                    <a:pt x="1394" y="2626"/>
                    <a:pt x="1394" y="2626"/>
                  </a:cubicBezTo>
                  <a:cubicBezTo>
                    <a:pt x="927" y="2626"/>
                    <a:pt x="927" y="2626"/>
                    <a:pt x="927" y="2626"/>
                  </a:cubicBezTo>
                  <a:cubicBezTo>
                    <a:pt x="715" y="2101"/>
                    <a:pt x="715" y="2101"/>
                    <a:pt x="715" y="2101"/>
                  </a:cubicBezTo>
                  <a:cubicBezTo>
                    <a:pt x="588" y="2101"/>
                    <a:pt x="588" y="2101"/>
                    <a:pt x="588" y="2101"/>
                  </a:cubicBezTo>
                  <a:cubicBezTo>
                    <a:pt x="509" y="2359"/>
                    <a:pt x="447" y="2567"/>
                    <a:pt x="442" y="2583"/>
                  </a:cubicBezTo>
                  <a:cubicBezTo>
                    <a:pt x="434" y="2626"/>
                    <a:pt x="434" y="2626"/>
                    <a:pt x="434" y="2626"/>
                  </a:cubicBezTo>
                  <a:cubicBezTo>
                    <a:pt x="0" y="2626"/>
                    <a:pt x="0" y="2626"/>
                    <a:pt x="0" y="2626"/>
                  </a:cubicBezTo>
                  <a:cubicBezTo>
                    <a:pt x="397" y="1303"/>
                    <a:pt x="397" y="1303"/>
                    <a:pt x="397" y="1303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1888" y="0"/>
                    <a:pt x="1888" y="0"/>
                    <a:pt x="1888" y="0"/>
                  </a:cubicBezTo>
                  <a:cubicBezTo>
                    <a:pt x="1888" y="1287"/>
                    <a:pt x="1888" y="1287"/>
                    <a:pt x="1888" y="1287"/>
                  </a:cubicBezTo>
                  <a:cubicBezTo>
                    <a:pt x="1944" y="1098"/>
                    <a:pt x="1944" y="1098"/>
                    <a:pt x="1944" y="1098"/>
                  </a:cubicBezTo>
                  <a:cubicBezTo>
                    <a:pt x="2047" y="1098"/>
                    <a:pt x="2047" y="1098"/>
                    <a:pt x="2047" y="1098"/>
                  </a:cubicBezTo>
                  <a:cubicBezTo>
                    <a:pt x="2047" y="0"/>
                    <a:pt x="2047" y="0"/>
                    <a:pt x="2047" y="0"/>
                  </a:cubicBezTo>
                  <a:cubicBezTo>
                    <a:pt x="3534" y="0"/>
                    <a:pt x="3534" y="0"/>
                    <a:pt x="3534" y="0"/>
                  </a:cubicBezTo>
                  <a:cubicBezTo>
                    <a:pt x="3534" y="1098"/>
                    <a:pt x="3534" y="1098"/>
                    <a:pt x="3534" y="1098"/>
                  </a:cubicBezTo>
                  <a:cubicBezTo>
                    <a:pt x="3694" y="1098"/>
                    <a:pt x="3694" y="1098"/>
                    <a:pt x="3694" y="1098"/>
                  </a:cubicBezTo>
                  <a:cubicBezTo>
                    <a:pt x="3694" y="0"/>
                    <a:pt x="3694" y="0"/>
                    <a:pt x="3694" y="0"/>
                  </a:cubicBezTo>
                  <a:cubicBezTo>
                    <a:pt x="5180" y="0"/>
                    <a:pt x="5180" y="0"/>
                    <a:pt x="5180" y="0"/>
                  </a:cubicBezTo>
                  <a:cubicBezTo>
                    <a:pt x="5180" y="1388"/>
                    <a:pt x="5180" y="1388"/>
                    <a:pt x="5180" y="1388"/>
                  </a:cubicBezTo>
                  <a:cubicBezTo>
                    <a:pt x="5231" y="1319"/>
                    <a:pt x="5285" y="1264"/>
                    <a:pt x="5340" y="1222"/>
                  </a:cubicBezTo>
                  <a:cubicBezTo>
                    <a:pt x="5340" y="0"/>
                    <a:pt x="5340" y="0"/>
                    <a:pt x="5340" y="0"/>
                  </a:cubicBezTo>
                  <a:cubicBezTo>
                    <a:pt x="6827" y="0"/>
                    <a:pt x="6827" y="0"/>
                    <a:pt x="6827" y="0"/>
                  </a:cubicBezTo>
                  <a:cubicBezTo>
                    <a:pt x="6827" y="2101"/>
                    <a:pt x="6827" y="2101"/>
                    <a:pt x="6827" y="2101"/>
                  </a:cubicBezTo>
                  <a:cubicBezTo>
                    <a:pt x="6266" y="2101"/>
                    <a:pt x="6266" y="2101"/>
                    <a:pt x="6266" y="2101"/>
                  </a:cubicBezTo>
                  <a:lnTo>
                    <a:pt x="6130" y="2584"/>
                  </a:lnTo>
                  <a:close/>
                  <a:moveTo>
                    <a:pt x="5342" y="2101"/>
                  </a:moveTo>
                  <a:cubicBezTo>
                    <a:pt x="5344" y="2169"/>
                    <a:pt x="5356" y="2226"/>
                    <a:pt x="5386" y="2264"/>
                  </a:cubicBezTo>
                  <a:cubicBezTo>
                    <a:pt x="5429" y="2321"/>
                    <a:pt x="5503" y="2349"/>
                    <a:pt x="5610" y="2349"/>
                  </a:cubicBezTo>
                  <a:cubicBezTo>
                    <a:pt x="5728" y="2349"/>
                    <a:pt x="5773" y="2336"/>
                    <a:pt x="5788" y="2330"/>
                  </a:cubicBezTo>
                  <a:cubicBezTo>
                    <a:pt x="5861" y="2101"/>
                    <a:pt x="5861" y="2101"/>
                    <a:pt x="5861" y="2101"/>
                  </a:cubicBezTo>
                  <a:lnTo>
                    <a:pt x="5342" y="2101"/>
                  </a:lnTo>
                  <a:close/>
                </a:path>
              </a:pathLst>
            </a:custGeom>
            <a:solidFill>
              <a:srgbClr val="00338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gray">
            <a:xfrm>
              <a:off x="294580" y="330200"/>
              <a:ext cx="650876" cy="152400"/>
            </a:xfrm>
            <a:custGeom>
              <a:avLst/>
              <a:gdLst/>
              <a:ahLst/>
              <a:cxnLst>
                <a:cxn ang="0">
                  <a:pos x="2581" y="459"/>
                </a:cxn>
                <a:cxn ang="0">
                  <a:pos x="2254" y="682"/>
                </a:cxn>
                <a:cxn ang="0">
                  <a:pos x="2000" y="681"/>
                </a:cxn>
                <a:cxn ang="0">
                  <a:pos x="2130" y="234"/>
                </a:cxn>
                <a:cxn ang="0">
                  <a:pos x="2581" y="459"/>
                </a:cxn>
                <a:cxn ang="0">
                  <a:pos x="749" y="30"/>
                </a:cxn>
                <a:cxn ang="0">
                  <a:pos x="427" y="30"/>
                </a:cxn>
                <a:cxn ang="0">
                  <a:pos x="0" y="1452"/>
                </a:cxn>
                <a:cxn ang="0">
                  <a:pos x="319" y="1452"/>
                </a:cxn>
                <a:cxn ang="0">
                  <a:pos x="749" y="30"/>
                </a:cxn>
                <a:cxn ang="0">
                  <a:pos x="1585" y="30"/>
                </a:cxn>
                <a:cxn ang="0">
                  <a:pos x="1194" y="30"/>
                </a:cxn>
                <a:cxn ang="0">
                  <a:pos x="571" y="658"/>
                </a:cxn>
                <a:cxn ang="0">
                  <a:pos x="571" y="657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892" y="1452"/>
                </a:cxn>
                <a:cxn ang="0">
                  <a:pos x="1239" y="1452"/>
                </a:cxn>
                <a:cxn ang="0">
                  <a:pos x="881" y="688"/>
                </a:cxn>
                <a:cxn ang="0">
                  <a:pos x="1585" y="30"/>
                </a:cxn>
                <a:cxn ang="0">
                  <a:pos x="2875" y="459"/>
                </a:cxn>
                <a:cxn ang="0">
                  <a:pos x="2275" y="30"/>
                </a:cxn>
                <a:cxn ang="0">
                  <a:pos x="1913" y="30"/>
                </a:cxn>
                <a:cxn ang="0">
                  <a:pos x="1484" y="1452"/>
                </a:cxn>
                <a:cxn ang="0">
                  <a:pos x="1777" y="1452"/>
                </a:cxn>
                <a:cxn ang="0">
                  <a:pos x="1945" y="890"/>
                </a:cxn>
                <a:cxn ang="0">
                  <a:pos x="2179" y="890"/>
                </a:cxn>
                <a:cxn ang="0">
                  <a:pos x="2875" y="459"/>
                </a:cxn>
                <a:cxn ang="0">
                  <a:pos x="4866" y="30"/>
                </a:cxn>
                <a:cxn ang="0">
                  <a:pos x="4400" y="30"/>
                </a:cxn>
                <a:cxn ang="0">
                  <a:pos x="3694" y="1259"/>
                </a:cxn>
                <a:cxn ang="0">
                  <a:pos x="3678" y="30"/>
                </a:cxn>
                <a:cxn ang="0">
                  <a:pos x="3216" y="30"/>
                </a:cxn>
                <a:cxn ang="0">
                  <a:pos x="2781" y="1451"/>
                </a:cxn>
                <a:cxn ang="0">
                  <a:pos x="3048" y="1451"/>
                </a:cxn>
                <a:cxn ang="0">
                  <a:pos x="3408" y="234"/>
                </a:cxn>
                <a:cxn ang="0">
                  <a:pos x="3482" y="1451"/>
                </a:cxn>
                <a:cxn ang="0">
                  <a:pos x="3758" y="1451"/>
                </a:cxn>
                <a:cxn ang="0">
                  <a:pos x="4544" y="234"/>
                </a:cxn>
                <a:cxn ang="0">
                  <a:pos x="4183" y="1451"/>
                </a:cxn>
                <a:cxn ang="0">
                  <a:pos x="4512" y="1451"/>
                </a:cxn>
                <a:cxn ang="0">
                  <a:pos x="4866" y="30"/>
                </a:cxn>
                <a:cxn ang="0">
                  <a:pos x="5792" y="0"/>
                </a:cxn>
                <a:cxn ang="0">
                  <a:pos x="4947" y="735"/>
                </a:cxn>
                <a:cxn ang="0">
                  <a:pos x="5478" y="1487"/>
                </a:cxn>
                <a:cxn ang="0">
                  <a:pos x="6015" y="1424"/>
                </a:cxn>
                <a:cxn ang="0">
                  <a:pos x="6217" y="706"/>
                </a:cxn>
                <a:cxn ang="0">
                  <a:pos x="5614" y="706"/>
                </a:cxn>
                <a:cxn ang="0">
                  <a:pos x="5547" y="920"/>
                </a:cxn>
                <a:cxn ang="0">
                  <a:pos x="5865" y="920"/>
                </a:cxn>
                <a:cxn ang="0">
                  <a:pos x="5766" y="1232"/>
                </a:cxn>
                <a:cxn ang="0">
                  <a:pos x="5540" y="1282"/>
                </a:cxn>
                <a:cxn ang="0">
                  <a:pos x="5254" y="727"/>
                </a:cxn>
                <a:cxn ang="0">
                  <a:pos x="5764" y="205"/>
                </a:cxn>
                <a:cxn ang="0">
                  <a:pos x="6001" y="451"/>
                </a:cxn>
                <a:cxn ang="0">
                  <a:pos x="5991" y="487"/>
                </a:cxn>
                <a:cxn ang="0">
                  <a:pos x="6284" y="487"/>
                </a:cxn>
                <a:cxn ang="0">
                  <a:pos x="5792" y="0"/>
                </a:cxn>
              </a:cxnLst>
              <a:rect l="0" t="0" r="r" b="b"/>
              <a:pathLst>
                <a:path w="6358" h="1487">
                  <a:moveTo>
                    <a:pt x="2581" y="459"/>
                  </a:moveTo>
                  <a:cubicBezTo>
                    <a:pt x="2533" y="604"/>
                    <a:pt x="2468" y="678"/>
                    <a:pt x="2254" y="682"/>
                  </a:cubicBezTo>
                  <a:cubicBezTo>
                    <a:pt x="2183" y="683"/>
                    <a:pt x="2106" y="681"/>
                    <a:pt x="2000" y="681"/>
                  </a:cubicBezTo>
                  <a:cubicBezTo>
                    <a:pt x="2130" y="234"/>
                    <a:pt x="2130" y="234"/>
                    <a:pt x="2130" y="234"/>
                  </a:cubicBezTo>
                  <a:cubicBezTo>
                    <a:pt x="2451" y="234"/>
                    <a:pt x="2665" y="208"/>
                    <a:pt x="2581" y="459"/>
                  </a:cubicBezTo>
                  <a:moveTo>
                    <a:pt x="749" y="30"/>
                  </a:moveTo>
                  <a:cubicBezTo>
                    <a:pt x="427" y="30"/>
                    <a:pt x="427" y="30"/>
                    <a:pt x="427" y="30"/>
                  </a:cubicBezTo>
                  <a:cubicBezTo>
                    <a:pt x="0" y="1452"/>
                    <a:pt x="0" y="1452"/>
                    <a:pt x="0" y="1452"/>
                  </a:cubicBezTo>
                  <a:cubicBezTo>
                    <a:pt x="319" y="1452"/>
                    <a:pt x="319" y="1452"/>
                    <a:pt x="319" y="1452"/>
                  </a:cubicBezTo>
                  <a:cubicBezTo>
                    <a:pt x="325" y="1422"/>
                    <a:pt x="749" y="30"/>
                    <a:pt x="749" y="30"/>
                  </a:cubicBezTo>
                  <a:moveTo>
                    <a:pt x="1585" y="30"/>
                  </a:moveTo>
                  <a:cubicBezTo>
                    <a:pt x="1194" y="30"/>
                    <a:pt x="1194" y="30"/>
                    <a:pt x="1194" y="30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7"/>
                    <a:pt x="571" y="657"/>
                    <a:pt x="571" y="657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892" y="1452"/>
                    <a:pt x="892" y="1452"/>
                    <a:pt x="892" y="1452"/>
                  </a:cubicBezTo>
                  <a:cubicBezTo>
                    <a:pt x="1239" y="1452"/>
                    <a:pt x="1239" y="1452"/>
                    <a:pt x="1239" y="1452"/>
                  </a:cubicBezTo>
                  <a:cubicBezTo>
                    <a:pt x="881" y="688"/>
                    <a:pt x="881" y="688"/>
                    <a:pt x="881" y="688"/>
                  </a:cubicBezTo>
                  <a:lnTo>
                    <a:pt x="1585" y="30"/>
                  </a:lnTo>
                  <a:close/>
                  <a:moveTo>
                    <a:pt x="2875" y="459"/>
                  </a:moveTo>
                  <a:cubicBezTo>
                    <a:pt x="2956" y="21"/>
                    <a:pt x="2603" y="26"/>
                    <a:pt x="2275" y="30"/>
                  </a:cubicBezTo>
                  <a:cubicBezTo>
                    <a:pt x="1913" y="30"/>
                    <a:pt x="1913" y="30"/>
                    <a:pt x="1913" y="30"/>
                  </a:cubicBezTo>
                  <a:cubicBezTo>
                    <a:pt x="1484" y="1452"/>
                    <a:pt x="1484" y="1452"/>
                    <a:pt x="1484" y="1452"/>
                  </a:cubicBezTo>
                  <a:cubicBezTo>
                    <a:pt x="1777" y="1452"/>
                    <a:pt x="1777" y="1452"/>
                    <a:pt x="1777" y="1452"/>
                  </a:cubicBezTo>
                  <a:cubicBezTo>
                    <a:pt x="1945" y="890"/>
                    <a:pt x="1945" y="890"/>
                    <a:pt x="1945" y="890"/>
                  </a:cubicBezTo>
                  <a:cubicBezTo>
                    <a:pt x="2179" y="890"/>
                    <a:pt x="2179" y="890"/>
                    <a:pt x="2179" y="890"/>
                  </a:cubicBezTo>
                  <a:cubicBezTo>
                    <a:pt x="2633" y="890"/>
                    <a:pt x="2833" y="689"/>
                    <a:pt x="2875" y="459"/>
                  </a:cubicBezTo>
                  <a:moveTo>
                    <a:pt x="4866" y="30"/>
                  </a:moveTo>
                  <a:cubicBezTo>
                    <a:pt x="4400" y="30"/>
                    <a:pt x="4400" y="30"/>
                    <a:pt x="4400" y="30"/>
                  </a:cubicBezTo>
                  <a:cubicBezTo>
                    <a:pt x="3832" y="817"/>
                    <a:pt x="3694" y="1259"/>
                    <a:pt x="3694" y="1259"/>
                  </a:cubicBezTo>
                  <a:cubicBezTo>
                    <a:pt x="3749" y="759"/>
                    <a:pt x="3678" y="30"/>
                    <a:pt x="3678" y="30"/>
                  </a:cubicBezTo>
                  <a:cubicBezTo>
                    <a:pt x="3216" y="30"/>
                    <a:pt x="3216" y="30"/>
                    <a:pt x="3216" y="30"/>
                  </a:cubicBezTo>
                  <a:cubicBezTo>
                    <a:pt x="2781" y="1451"/>
                    <a:pt x="2781" y="1451"/>
                    <a:pt x="2781" y="1451"/>
                  </a:cubicBezTo>
                  <a:cubicBezTo>
                    <a:pt x="3048" y="1451"/>
                    <a:pt x="3048" y="1451"/>
                    <a:pt x="3048" y="1451"/>
                  </a:cubicBezTo>
                  <a:cubicBezTo>
                    <a:pt x="3408" y="234"/>
                    <a:pt x="3408" y="234"/>
                    <a:pt x="3408" y="234"/>
                  </a:cubicBezTo>
                  <a:cubicBezTo>
                    <a:pt x="3482" y="1451"/>
                    <a:pt x="3482" y="1451"/>
                    <a:pt x="3482" y="1451"/>
                  </a:cubicBezTo>
                  <a:cubicBezTo>
                    <a:pt x="3758" y="1451"/>
                    <a:pt x="3758" y="1451"/>
                    <a:pt x="3758" y="1451"/>
                  </a:cubicBezTo>
                  <a:cubicBezTo>
                    <a:pt x="4544" y="234"/>
                    <a:pt x="4544" y="234"/>
                    <a:pt x="4544" y="234"/>
                  </a:cubicBezTo>
                  <a:cubicBezTo>
                    <a:pt x="4183" y="1451"/>
                    <a:pt x="4183" y="1451"/>
                    <a:pt x="4183" y="1451"/>
                  </a:cubicBezTo>
                  <a:cubicBezTo>
                    <a:pt x="4512" y="1451"/>
                    <a:pt x="4512" y="1451"/>
                    <a:pt x="4512" y="1451"/>
                  </a:cubicBezTo>
                  <a:lnTo>
                    <a:pt x="4866" y="30"/>
                  </a:lnTo>
                  <a:close/>
                  <a:moveTo>
                    <a:pt x="5792" y="0"/>
                  </a:moveTo>
                  <a:cubicBezTo>
                    <a:pt x="5506" y="0"/>
                    <a:pt x="5151" y="64"/>
                    <a:pt x="4947" y="735"/>
                  </a:cubicBezTo>
                  <a:cubicBezTo>
                    <a:pt x="4777" y="1296"/>
                    <a:pt x="5191" y="1487"/>
                    <a:pt x="5478" y="1487"/>
                  </a:cubicBezTo>
                  <a:cubicBezTo>
                    <a:pt x="5667" y="1487"/>
                    <a:pt x="5935" y="1455"/>
                    <a:pt x="6015" y="1424"/>
                  </a:cubicBezTo>
                  <a:cubicBezTo>
                    <a:pt x="6217" y="706"/>
                    <a:pt x="6217" y="706"/>
                    <a:pt x="6217" y="706"/>
                  </a:cubicBezTo>
                  <a:cubicBezTo>
                    <a:pt x="5614" y="706"/>
                    <a:pt x="5614" y="706"/>
                    <a:pt x="5614" y="706"/>
                  </a:cubicBezTo>
                  <a:cubicBezTo>
                    <a:pt x="5547" y="920"/>
                    <a:pt x="5547" y="920"/>
                    <a:pt x="5547" y="920"/>
                  </a:cubicBezTo>
                  <a:cubicBezTo>
                    <a:pt x="5865" y="920"/>
                    <a:pt x="5865" y="920"/>
                    <a:pt x="5865" y="920"/>
                  </a:cubicBezTo>
                  <a:cubicBezTo>
                    <a:pt x="5766" y="1232"/>
                    <a:pt x="5766" y="1232"/>
                    <a:pt x="5766" y="1232"/>
                  </a:cubicBezTo>
                  <a:cubicBezTo>
                    <a:pt x="5766" y="1232"/>
                    <a:pt x="5779" y="1281"/>
                    <a:pt x="5540" y="1282"/>
                  </a:cubicBezTo>
                  <a:cubicBezTo>
                    <a:pt x="5238" y="1283"/>
                    <a:pt x="5155" y="1072"/>
                    <a:pt x="5254" y="727"/>
                  </a:cubicBezTo>
                  <a:cubicBezTo>
                    <a:pt x="5346" y="407"/>
                    <a:pt x="5493" y="192"/>
                    <a:pt x="5764" y="205"/>
                  </a:cubicBezTo>
                  <a:cubicBezTo>
                    <a:pt x="5947" y="214"/>
                    <a:pt x="6052" y="282"/>
                    <a:pt x="6001" y="451"/>
                  </a:cubicBezTo>
                  <a:cubicBezTo>
                    <a:pt x="5998" y="463"/>
                    <a:pt x="5996" y="477"/>
                    <a:pt x="5991" y="487"/>
                  </a:cubicBezTo>
                  <a:cubicBezTo>
                    <a:pt x="6284" y="487"/>
                    <a:pt x="6284" y="487"/>
                    <a:pt x="6284" y="487"/>
                  </a:cubicBezTo>
                  <a:cubicBezTo>
                    <a:pt x="6358" y="270"/>
                    <a:pt x="6210" y="0"/>
                    <a:pt x="5792" y="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gray">
            <a:xfrm>
              <a:off x="175518" y="0"/>
              <a:ext cx="963613" cy="695325"/>
            </a:xfrm>
            <a:custGeom>
              <a:avLst/>
              <a:gdLst/>
              <a:ahLst/>
              <a:cxnLst>
                <a:cxn ang="0">
                  <a:pos x="607" y="136"/>
                </a:cxn>
                <a:cxn ang="0">
                  <a:pos x="511" y="136"/>
                </a:cxn>
                <a:cxn ang="0">
                  <a:pos x="511" y="0"/>
                </a:cxn>
                <a:cxn ang="0">
                  <a:pos x="607" y="0"/>
                </a:cxn>
                <a:cxn ang="0">
                  <a:pos x="607" y="136"/>
                </a:cxn>
                <a:cxn ang="0">
                  <a:pos x="607" y="302"/>
                </a:cxn>
                <a:cxn ang="0">
                  <a:pos x="511" y="302"/>
                </a:cxn>
                <a:cxn ang="0">
                  <a:pos x="511" y="438"/>
                </a:cxn>
                <a:cxn ang="0">
                  <a:pos x="607" y="438"/>
                </a:cxn>
                <a:cxn ang="0">
                  <a:pos x="607" y="302"/>
                </a:cxn>
                <a:cxn ang="0">
                  <a:pos x="96" y="0"/>
                </a:cxn>
                <a:cxn ang="0">
                  <a:pos x="0" y="0"/>
                </a:cxn>
                <a:cxn ang="0">
                  <a:pos x="0" y="136"/>
                </a:cxn>
                <a:cxn ang="0">
                  <a:pos x="96" y="136"/>
                </a:cxn>
                <a:cxn ang="0">
                  <a:pos x="96" y="0"/>
                </a:cxn>
                <a:cxn ang="0">
                  <a:pos x="96" y="302"/>
                </a:cxn>
                <a:cxn ang="0">
                  <a:pos x="0" y="302"/>
                </a:cxn>
                <a:cxn ang="0">
                  <a:pos x="0" y="438"/>
                </a:cxn>
                <a:cxn ang="0">
                  <a:pos x="96" y="438"/>
                </a:cxn>
                <a:cxn ang="0">
                  <a:pos x="96" y="302"/>
                </a:cxn>
              </a:cxnLst>
              <a:rect l="0" t="0" r="r" b="b"/>
              <a:pathLst>
                <a:path w="607" h="438">
                  <a:moveTo>
                    <a:pt x="607" y="136"/>
                  </a:moveTo>
                  <a:lnTo>
                    <a:pt x="511" y="136"/>
                  </a:lnTo>
                  <a:lnTo>
                    <a:pt x="511" y="0"/>
                  </a:lnTo>
                  <a:lnTo>
                    <a:pt x="607" y="0"/>
                  </a:lnTo>
                  <a:lnTo>
                    <a:pt x="607" y="136"/>
                  </a:lnTo>
                  <a:close/>
                  <a:moveTo>
                    <a:pt x="607" y="302"/>
                  </a:moveTo>
                  <a:lnTo>
                    <a:pt x="511" y="302"/>
                  </a:lnTo>
                  <a:lnTo>
                    <a:pt x="511" y="438"/>
                  </a:lnTo>
                  <a:lnTo>
                    <a:pt x="607" y="438"/>
                  </a:lnTo>
                  <a:lnTo>
                    <a:pt x="607" y="302"/>
                  </a:lnTo>
                  <a:close/>
                  <a:moveTo>
                    <a:pt x="96" y="0"/>
                  </a:moveTo>
                  <a:lnTo>
                    <a:pt x="0" y="0"/>
                  </a:lnTo>
                  <a:lnTo>
                    <a:pt x="0" y="136"/>
                  </a:lnTo>
                  <a:lnTo>
                    <a:pt x="96" y="136"/>
                  </a:lnTo>
                  <a:lnTo>
                    <a:pt x="96" y="0"/>
                  </a:lnTo>
                  <a:close/>
                  <a:moveTo>
                    <a:pt x="96" y="302"/>
                  </a:moveTo>
                  <a:lnTo>
                    <a:pt x="0" y="302"/>
                  </a:lnTo>
                  <a:lnTo>
                    <a:pt x="0" y="438"/>
                  </a:lnTo>
                  <a:lnTo>
                    <a:pt x="96" y="438"/>
                  </a:lnTo>
                  <a:lnTo>
                    <a:pt x="96" y="30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22" name="Text Placeholder 4"/>
          <p:cNvSpPr>
            <a:spLocks noGrp="1"/>
          </p:cNvSpPr>
          <p:nvPr>
            <p:ph type="body" sz="quarter" idx="15"/>
          </p:nvPr>
        </p:nvSpPr>
        <p:spPr bwMode="gray">
          <a:xfrm>
            <a:off x="2289175" y="6309320"/>
            <a:ext cx="1727200" cy="43204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400" b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5pPr>
            <a:lvl6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273052" y="1557340"/>
            <a:ext cx="4607941" cy="4535487"/>
          </a:xfrm>
        </p:spPr>
        <p:txBody>
          <a:bodyPr/>
          <a:lstStyle>
            <a:lvl1pPr>
              <a:tabLst>
                <a:tab pos="4572000" algn="r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tabLst>
                <a:tab pos="4572000" algn="r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buClrTx/>
              <a:tabLst>
                <a:tab pos="4572000" algn="r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buClrTx/>
              <a:tabLst>
                <a:tab pos="4572000" algn="r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buClrTx/>
              <a:tabLst>
                <a:tab pos="4572000" algn="r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13"/>
          </p:nvPr>
        </p:nvSpPr>
        <p:spPr bwMode="gray">
          <a:xfrm>
            <a:off x="3103290" y="548682"/>
            <a:ext cx="1849710" cy="50482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5pPr>
            <a:lvl6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2"/>
          </p:nvPr>
        </p:nvSpPr>
        <p:spPr bwMode="gray">
          <a:xfrm>
            <a:off x="1136576" y="548682"/>
            <a:ext cx="1800200" cy="50482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5pPr>
            <a:lvl6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6"/>
          </p:nvPr>
        </p:nvSpPr>
        <p:spPr bwMode="gray">
          <a:xfrm>
            <a:off x="5025009" y="1557340"/>
            <a:ext cx="4607941" cy="4535487"/>
          </a:xfrm>
        </p:spPr>
        <p:txBody>
          <a:bodyPr/>
          <a:lstStyle>
            <a:lvl1pPr>
              <a:tabLst>
                <a:tab pos="4572000" algn="r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tabLst>
                <a:tab pos="4572000" algn="r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buClrTx/>
              <a:tabLst>
                <a:tab pos="4572000" algn="r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buClrTx/>
              <a:tabLst>
                <a:tab pos="4572000" algn="r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buClrTx/>
              <a:tabLst>
                <a:tab pos="4572000" algn="r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8660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3" descr="C:\Users\etkachenko\Documents\KPMG Projects\Strategy group\1. Support\Covers for presentation\Man making calculations on the paper.jp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75" y="0"/>
            <a:ext cx="9899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41"/>
          <p:cNvSpPr>
            <a:spLocks/>
          </p:cNvSpPr>
          <p:nvPr userDrawn="1"/>
        </p:nvSpPr>
        <p:spPr bwMode="gray">
          <a:xfrm>
            <a:off x="0" y="0"/>
            <a:ext cx="5224463" cy="5591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22"/>
              </a:cxn>
              <a:cxn ang="0">
                <a:pos x="2247" y="3522"/>
              </a:cxn>
              <a:cxn ang="0">
                <a:pos x="3291" y="0"/>
              </a:cxn>
              <a:cxn ang="0">
                <a:pos x="0" y="0"/>
              </a:cxn>
            </a:cxnLst>
            <a:rect l="0" t="0" r="r" b="b"/>
            <a:pathLst>
              <a:path w="3291" h="3522">
                <a:moveTo>
                  <a:pt x="0" y="0"/>
                </a:moveTo>
                <a:lnTo>
                  <a:pt x="0" y="3522"/>
                </a:lnTo>
                <a:lnTo>
                  <a:pt x="2247" y="3522"/>
                </a:lnTo>
                <a:lnTo>
                  <a:pt x="3291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grpSp>
        <p:nvGrpSpPr>
          <p:cNvPr id="7" name="Group 19"/>
          <p:cNvGrpSpPr>
            <a:grpSpLocks/>
          </p:cNvGrpSpPr>
          <p:nvPr userDrawn="1"/>
        </p:nvGrpSpPr>
        <p:grpSpPr bwMode="auto">
          <a:xfrm>
            <a:off x="128588" y="0"/>
            <a:ext cx="2735262" cy="1530350"/>
            <a:chOff x="68" y="0"/>
            <a:chExt cx="1723" cy="964"/>
          </a:xfrm>
        </p:grpSpPr>
        <p:sp>
          <p:nvSpPr>
            <p:cNvPr id="8" name="Freeform 8"/>
            <p:cNvSpPr>
              <a:spLocks noEditPoints="1"/>
            </p:cNvSpPr>
            <p:nvPr userDrawn="1"/>
          </p:nvSpPr>
          <p:spPr bwMode="gray">
            <a:xfrm>
              <a:off x="199" y="248"/>
              <a:ext cx="1423" cy="489"/>
            </a:xfrm>
            <a:custGeom>
              <a:avLst/>
              <a:gdLst>
                <a:gd name="T0" fmla="*/ 1974 w 4103"/>
                <a:gd name="T1" fmla="*/ 485 h 1409"/>
                <a:gd name="T2" fmla="*/ 2267 w 4103"/>
                <a:gd name="T3" fmla="*/ 697 h 1409"/>
                <a:gd name="T4" fmla="*/ 1655 w 4103"/>
                <a:gd name="T5" fmla="*/ 656 h 1409"/>
                <a:gd name="T6" fmla="*/ 1718 w 4103"/>
                <a:gd name="T7" fmla="*/ 424 h 1409"/>
                <a:gd name="T8" fmla="*/ 970 w 4103"/>
                <a:gd name="T9" fmla="*/ 697 h 1409"/>
                <a:gd name="T10" fmla="*/ 1169 w 4103"/>
                <a:gd name="T11" fmla="*/ 416 h 1409"/>
                <a:gd name="T12" fmla="*/ 719 w 4103"/>
                <a:gd name="T13" fmla="*/ 631 h 1409"/>
                <a:gd name="T14" fmla="*/ 751 w 4103"/>
                <a:gd name="T15" fmla="*/ 630 h 1409"/>
                <a:gd name="T16" fmla="*/ 202 w 4103"/>
                <a:gd name="T17" fmla="*/ 618 h 1409"/>
                <a:gd name="T18" fmla="*/ 180 w 4103"/>
                <a:gd name="T19" fmla="*/ 697 h 1409"/>
                <a:gd name="T20" fmla="*/ 1187 w 4103"/>
                <a:gd name="T21" fmla="*/ 416 h 1409"/>
                <a:gd name="T22" fmla="*/ 115 w 4103"/>
                <a:gd name="T23" fmla="*/ 906 h 1409"/>
                <a:gd name="T24" fmla="*/ 661 w 4103"/>
                <a:gd name="T25" fmla="*/ 715 h 1409"/>
                <a:gd name="T26" fmla="*/ 1145 w 4103"/>
                <a:gd name="T27" fmla="*/ 715 h 1409"/>
                <a:gd name="T28" fmla="*/ 1697 w 4103"/>
                <a:gd name="T29" fmla="*/ 863 h 1409"/>
                <a:gd name="T30" fmla="*/ 203 w 4103"/>
                <a:gd name="T31" fmla="*/ 1286 h 1409"/>
                <a:gd name="T32" fmla="*/ 250 w 4103"/>
                <a:gd name="T33" fmla="*/ 1328 h 1409"/>
                <a:gd name="T34" fmla="*/ 556 w 4103"/>
                <a:gd name="T35" fmla="*/ 1196 h 1409"/>
                <a:gd name="T36" fmla="*/ 340 w 4103"/>
                <a:gd name="T37" fmla="*/ 1196 h 1409"/>
                <a:gd name="T38" fmla="*/ 408 w 4103"/>
                <a:gd name="T39" fmla="*/ 1225 h 1409"/>
                <a:gd name="T40" fmla="*/ 514 w 4103"/>
                <a:gd name="T41" fmla="*/ 1225 h 1409"/>
                <a:gd name="T42" fmla="*/ 631 w 4103"/>
                <a:gd name="T43" fmla="*/ 1168 h 1409"/>
                <a:gd name="T44" fmla="*/ 794 w 4103"/>
                <a:gd name="T45" fmla="*/ 1220 h 1409"/>
                <a:gd name="T46" fmla="*/ 672 w 4103"/>
                <a:gd name="T47" fmla="*/ 1348 h 1409"/>
                <a:gd name="T48" fmla="*/ 847 w 4103"/>
                <a:gd name="T49" fmla="*/ 1359 h 1409"/>
                <a:gd name="T50" fmla="*/ 943 w 4103"/>
                <a:gd name="T51" fmla="*/ 1196 h 1409"/>
                <a:gd name="T52" fmla="*/ 1129 w 4103"/>
                <a:gd name="T53" fmla="*/ 1351 h 1409"/>
                <a:gd name="T54" fmla="*/ 1198 w 4103"/>
                <a:gd name="T55" fmla="*/ 1196 h 1409"/>
                <a:gd name="T56" fmla="*/ 1280 w 4103"/>
                <a:gd name="T57" fmla="*/ 1129 h 1409"/>
                <a:gd name="T58" fmla="*/ 1253 w 4103"/>
                <a:gd name="T59" fmla="*/ 1254 h 1409"/>
                <a:gd name="T60" fmla="*/ 1489 w 4103"/>
                <a:gd name="T61" fmla="*/ 1194 h 1409"/>
                <a:gd name="T62" fmla="*/ 1546 w 4103"/>
                <a:gd name="T63" fmla="*/ 1353 h 1409"/>
                <a:gd name="T64" fmla="*/ 1714 w 4103"/>
                <a:gd name="T65" fmla="*/ 1286 h 1409"/>
                <a:gd name="T66" fmla="*/ 1761 w 4103"/>
                <a:gd name="T67" fmla="*/ 1328 h 1409"/>
                <a:gd name="T68" fmla="*/ 1976 w 4103"/>
                <a:gd name="T69" fmla="*/ 1346 h 1409"/>
                <a:gd name="T70" fmla="*/ 1842 w 4103"/>
                <a:gd name="T71" fmla="*/ 1270 h 1409"/>
                <a:gd name="T72" fmla="*/ 1887 w 4103"/>
                <a:gd name="T73" fmla="*/ 1270 h 1409"/>
                <a:gd name="T74" fmla="*/ 2110 w 4103"/>
                <a:gd name="T75" fmla="*/ 1348 h 1409"/>
                <a:gd name="T76" fmla="*/ 87 w 4103"/>
                <a:gd name="T77" fmla="*/ 1221 h 1409"/>
                <a:gd name="T78" fmla="*/ 5 w 4103"/>
                <a:gd name="T79" fmla="*/ 1271 h 1409"/>
                <a:gd name="T80" fmla="*/ 2343 w 4103"/>
                <a:gd name="T81" fmla="*/ 1322 h 1409"/>
                <a:gd name="T82" fmla="*/ 2378 w 4103"/>
                <a:gd name="T83" fmla="*/ 1249 h 1409"/>
                <a:gd name="T84" fmla="*/ 2528 w 4103"/>
                <a:gd name="T85" fmla="*/ 1221 h 1409"/>
                <a:gd name="T86" fmla="*/ 2832 w 4103"/>
                <a:gd name="T87" fmla="*/ 1192 h 1409"/>
                <a:gd name="T88" fmla="*/ 2709 w 4103"/>
                <a:gd name="T89" fmla="*/ 1348 h 1409"/>
                <a:gd name="T90" fmla="*/ 2963 w 4103"/>
                <a:gd name="T91" fmla="*/ 1216 h 1409"/>
                <a:gd name="T92" fmla="*/ 2966 w 4103"/>
                <a:gd name="T93" fmla="*/ 1195 h 1409"/>
                <a:gd name="T94" fmla="*/ 3072 w 4103"/>
                <a:gd name="T95" fmla="*/ 1348 h 1409"/>
                <a:gd name="T96" fmla="*/ 3168 w 4103"/>
                <a:gd name="T97" fmla="*/ 1335 h 1409"/>
                <a:gd name="T98" fmla="*/ 3246 w 4103"/>
                <a:gd name="T99" fmla="*/ 1220 h 1409"/>
                <a:gd name="T100" fmla="*/ 3457 w 4103"/>
                <a:gd name="T101" fmla="*/ 1348 h 1409"/>
                <a:gd name="T102" fmla="*/ 3509 w 4103"/>
                <a:gd name="T103" fmla="*/ 1194 h 1409"/>
                <a:gd name="T104" fmla="*/ 3513 w 4103"/>
                <a:gd name="T105" fmla="*/ 1168 h 1409"/>
                <a:gd name="T106" fmla="*/ 3601 w 4103"/>
                <a:gd name="T107" fmla="*/ 1196 h 1409"/>
                <a:gd name="T108" fmla="*/ 3656 w 4103"/>
                <a:gd name="T109" fmla="*/ 1317 h 1409"/>
                <a:gd name="T110" fmla="*/ 3687 w 4103"/>
                <a:gd name="T111" fmla="*/ 1406 h 1409"/>
                <a:gd name="T112" fmla="*/ 3987 w 4103"/>
                <a:gd name="T113" fmla="*/ 1145 h 1409"/>
                <a:gd name="T114" fmla="*/ 4072 w 4103"/>
                <a:gd name="T115" fmla="*/ 1129 h 1409"/>
                <a:gd name="T116" fmla="*/ 3978 w 4103"/>
                <a:gd name="T117" fmla="*/ 1225 h 14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103"/>
                <a:gd name="T178" fmla="*/ 0 h 1409"/>
                <a:gd name="T179" fmla="*/ 4103 w 4103"/>
                <a:gd name="T180" fmla="*/ 1409 h 14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103" h="1409">
                  <a:moveTo>
                    <a:pt x="2267" y="697"/>
                  </a:moveTo>
                  <a:cubicBezTo>
                    <a:pt x="2149" y="697"/>
                    <a:pt x="2149" y="697"/>
                    <a:pt x="2149" y="697"/>
                  </a:cubicBezTo>
                  <a:cubicBezTo>
                    <a:pt x="2168" y="619"/>
                    <a:pt x="2168" y="619"/>
                    <a:pt x="2168" y="619"/>
                  </a:cubicBezTo>
                  <a:cubicBezTo>
                    <a:pt x="1930" y="619"/>
                    <a:pt x="1930" y="619"/>
                    <a:pt x="1930" y="619"/>
                  </a:cubicBezTo>
                  <a:cubicBezTo>
                    <a:pt x="1911" y="697"/>
                    <a:pt x="1911" y="697"/>
                    <a:pt x="1911" y="697"/>
                  </a:cubicBezTo>
                  <a:cubicBezTo>
                    <a:pt x="1796" y="697"/>
                    <a:pt x="1796" y="697"/>
                    <a:pt x="1796" y="697"/>
                  </a:cubicBezTo>
                  <a:cubicBezTo>
                    <a:pt x="1796" y="681"/>
                    <a:pt x="1796" y="681"/>
                    <a:pt x="1796" y="681"/>
                  </a:cubicBezTo>
                  <a:cubicBezTo>
                    <a:pt x="1798" y="672"/>
                    <a:pt x="1799" y="663"/>
                    <a:pt x="1802" y="653"/>
                  </a:cubicBezTo>
                  <a:cubicBezTo>
                    <a:pt x="1823" y="569"/>
                    <a:pt x="1878" y="485"/>
                    <a:pt x="1974" y="485"/>
                  </a:cubicBezTo>
                  <a:cubicBezTo>
                    <a:pt x="2012" y="485"/>
                    <a:pt x="2050" y="499"/>
                    <a:pt x="2045" y="552"/>
                  </a:cubicBezTo>
                  <a:cubicBezTo>
                    <a:pt x="2186" y="552"/>
                    <a:pt x="2186" y="552"/>
                    <a:pt x="2186" y="552"/>
                  </a:cubicBezTo>
                  <a:cubicBezTo>
                    <a:pt x="2192" y="527"/>
                    <a:pt x="2201" y="486"/>
                    <a:pt x="2174" y="447"/>
                  </a:cubicBezTo>
                  <a:cubicBezTo>
                    <a:pt x="2145" y="406"/>
                    <a:pt x="2084" y="389"/>
                    <a:pt x="2005" y="389"/>
                  </a:cubicBezTo>
                  <a:cubicBezTo>
                    <a:pt x="1949" y="389"/>
                    <a:pt x="1867" y="398"/>
                    <a:pt x="1796" y="444"/>
                  </a:cubicBezTo>
                  <a:cubicBezTo>
                    <a:pt x="1796" y="18"/>
                    <a:pt x="1796" y="18"/>
                    <a:pt x="1796" y="18"/>
                  </a:cubicBezTo>
                  <a:cubicBezTo>
                    <a:pt x="2267" y="18"/>
                    <a:pt x="2267" y="18"/>
                    <a:pt x="2267" y="18"/>
                  </a:cubicBezTo>
                  <a:cubicBezTo>
                    <a:pt x="2267" y="697"/>
                    <a:pt x="2267" y="697"/>
                    <a:pt x="2267" y="697"/>
                  </a:cubicBezTo>
                  <a:cubicBezTo>
                    <a:pt x="2267" y="697"/>
                    <a:pt x="2267" y="697"/>
                    <a:pt x="2267" y="697"/>
                  </a:cubicBezTo>
                  <a:close/>
                  <a:moveTo>
                    <a:pt x="1989" y="812"/>
                  </a:moveTo>
                  <a:cubicBezTo>
                    <a:pt x="1962" y="817"/>
                    <a:pt x="1936" y="820"/>
                    <a:pt x="1910" y="820"/>
                  </a:cubicBezTo>
                  <a:cubicBezTo>
                    <a:pt x="1842" y="820"/>
                    <a:pt x="1795" y="788"/>
                    <a:pt x="1794" y="715"/>
                  </a:cubicBezTo>
                  <a:cubicBezTo>
                    <a:pt x="2014" y="715"/>
                    <a:pt x="2014" y="715"/>
                    <a:pt x="2014" y="715"/>
                  </a:cubicBezTo>
                  <a:cubicBezTo>
                    <a:pt x="1989" y="812"/>
                    <a:pt x="1989" y="812"/>
                    <a:pt x="1989" y="812"/>
                  </a:cubicBezTo>
                  <a:cubicBezTo>
                    <a:pt x="1989" y="812"/>
                    <a:pt x="1989" y="812"/>
                    <a:pt x="1989" y="812"/>
                  </a:cubicBezTo>
                  <a:close/>
                  <a:moveTo>
                    <a:pt x="1718" y="424"/>
                  </a:moveTo>
                  <a:cubicBezTo>
                    <a:pt x="1718" y="521"/>
                    <a:pt x="1718" y="521"/>
                    <a:pt x="1718" y="521"/>
                  </a:cubicBezTo>
                  <a:cubicBezTo>
                    <a:pt x="1685" y="567"/>
                    <a:pt x="1665" y="616"/>
                    <a:pt x="1655" y="656"/>
                  </a:cubicBezTo>
                  <a:cubicBezTo>
                    <a:pt x="1651" y="670"/>
                    <a:pt x="1649" y="684"/>
                    <a:pt x="1648" y="697"/>
                  </a:cubicBezTo>
                  <a:cubicBezTo>
                    <a:pt x="1578" y="697"/>
                    <a:pt x="1578" y="697"/>
                    <a:pt x="1578" y="697"/>
                  </a:cubicBezTo>
                  <a:cubicBezTo>
                    <a:pt x="1637" y="417"/>
                    <a:pt x="1637" y="417"/>
                    <a:pt x="1637" y="417"/>
                  </a:cubicBezTo>
                  <a:cubicBezTo>
                    <a:pt x="1438" y="416"/>
                    <a:pt x="1438" y="416"/>
                    <a:pt x="1438" y="416"/>
                  </a:cubicBezTo>
                  <a:cubicBezTo>
                    <a:pt x="1260" y="697"/>
                    <a:pt x="1260" y="697"/>
                    <a:pt x="1260" y="697"/>
                  </a:cubicBezTo>
                  <a:cubicBezTo>
                    <a:pt x="1247" y="697"/>
                    <a:pt x="1247" y="697"/>
                    <a:pt x="1247" y="697"/>
                  </a:cubicBezTo>
                  <a:cubicBezTo>
                    <a:pt x="1247" y="18"/>
                    <a:pt x="1247" y="18"/>
                    <a:pt x="1247" y="18"/>
                  </a:cubicBezTo>
                  <a:cubicBezTo>
                    <a:pt x="1718" y="18"/>
                    <a:pt x="1718" y="18"/>
                    <a:pt x="1718" y="18"/>
                  </a:cubicBezTo>
                  <a:cubicBezTo>
                    <a:pt x="1718" y="424"/>
                    <a:pt x="1718" y="424"/>
                    <a:pt x="1718" y="424"/>
                  </a:cubicBezTo>
                  <a:cubicBezTo>
                    <a:pt x="1718" y="424"/>
                    <a:pt x="1718" y="424"/>
                    <a:pt x="1718" y="424"/>
                  </a:cubicBezTo>
                  <a:close/>
                  <a:moveTo>
                    <a:pt x="1455" y="697"/>
                  </a:moveTo>
                  <a:cubicBezTo>
                    <a:pt x="1384" y="697"/>
                    <a:pt x="1384" y="697"/>
                    <a:pt x="1384" y="697"/>
                  </a:cubicBezTo>
                  <a:cubicBezTo>
                    <a:pt x="1491" y="529"/>
                    <a:pt x="1491" y="529"/>
                    <a:pt x="1491" y="529"/>
                  </a:cubicBezTo>
                  <a:cubicBezTo>
                    <a:pt x="1455" y="697"/>
                    <a:pt x="1455" y="697"/>
                    <a:pt x="1455" y="697"/>
                  </a:cubicBezTo>
                  <a:cubicBezTo>
                    <a:pt x="1455" y="697"/>
                    <a:pt x="1455" y="697"/>
                    <a:pt x="1455" y="697"/>
                  </a:cubicBezTo>
                  <a:close/>
                  <a:moveTo>
                    <a:pt x="1169" y="416"/>
                  </a:moveTo>
                  <a:cubicBezTo>
                    <a:pt x="1051" y="416"/>
                    <a:pt x="1051" y="416"/>
                    <a:pt x="1051" y="416"/>
                  </a:cubicBezTo>
                  <a:cubicBezTo>
                    <a:pt x="970" y="697"/>
                    <a:pt x="970" y="697"/>
                    <a:pt x="970" y="697"/>
                  </a:cubicBezTo>
                  <a:cubicBezTo>
                    <a:pt x="845" y="697"/>
                    <a:pt x="845" y="697"/>
                    <a:pt x="845" y="697"/>
                  </a:cubicBezTo>
                  <a:cubicBezTo>
                    <a:pt x="909" y="674"/>
                    <a:pt x="948" y="629"/>
                    <a:pt x="960" y="562"/>
                  </a:cubicBezTo>
                  <a:cubicBezTo>
                    <a:pt x="970" y="510"/>
                    <a:pt x="965" y="476"/>
                    <a:pt x="944" y="451"/>
                  </a:cubicBezTo>
                  <a:cubicBezTo>
                    <a:pt x="912" y="413"/>
                    <a:pt x="848" y="416"/>
                    <a:pt x="792" y="416"/>
                  </a:cubicBezTo>
                  <a:cubicBezTo>
                    <a:pt x="782" y="416"/>
                    <a:pt x="698" y="416"/>
                    <a:pt x="698" y="416"/>
                  </a:cubicBezTo>
                  <a:cubicBezTo>
                    <a:pt x="698" y="18"/>
                    <a:pt x="698" y="18"/>
                    <a:pt x="698" y="18"/>
                  </a:cubicBezTo>
                  <a:cubicBezTo>
                    <a:pt x="1169" y="18"/>
                    <a:pt x="1169" y="18"/>
                    <a:pt x="1169" y="18"/>
                  </a:cubicBezTo>
                  <a:cubicBezTo>
                    <a:pt x="1169" y="416"/>
                    <a:pt x="1169" y="416"/>
                    <a:pt x="1169" y="416"/>
                  </a:cubicBezTo>
                  <a:cubicBezTo>
                    <a:pt x="1169" y="416"/>
                    <a:pt x="1169" y="416"/>
                    <a:pt x="1169" y="416"/>
                  </a:cubicBezTo>
                  <a:close/>
                  <a:moveTo>
                    <a:pt x="1094" y="697"/>
                  </a:moveTo>
                  <a:cubicBezTo>
                    <a:pt x="1143" y="521"/>
                    <a:pt x="1143" y="521"/>
                    <a:pt x="1143" y="521"/>
                  </a:cubicBezTo>
                  <a:cubicBezTo>
                    <a:pt x="1145" y="697"/>
                    <a:pt x="1145" y="697"/>
                    <a:pt x="1145" y="697"/>
                  </a:cubicBezTo>
                  <a:cubicBezTo>
                    <a:pt x="1094" y="697"/>
                    <a:pt x="1094" y="697"/>
                    <a:pt x="1094" y="697"/>
                  </a:cubicBezTo>
                  <a:cubicBezTo>
                    <a:pt x="1094" y="697"/>
                    <a:pt x="1094" y="697"/>
                    <a:pt x="1094" y="697"/>
                  </a:cubicBezTo>
                  <a:close/>
                  <a:moveTo>
                    <a:pt x="751" y="630"/>
                  </a:moveTo>
                  <a:cubicBezTo>
                    <a:pt x="751" y="630"/>
                    <a:pt x="751" y="630"/>
                    <a:pt x="751" y="630"/>
                  </a:cubicBezTo>
                  <a:cubicBezTo>
                    <a:pt x="746" y="630"/>
                    <a:pt x="741" y="631"/>
                    <a:pt x="736" y="631"/>
                  </a:cubicBezTo>
                  <a:cubicBezTo>
                    <a:pt x="729" y="631"/>
                    <a:pt x="724" y="631"/>
                    <a:pt x="719" y="631"/>
                  </a:cubicBezTo>
                  <a:cubicBezTo>
                    <a:pt x="689" y="631"/>
                    <a:pt x="689" y="631"/>
                    <a:pt x="689" y="631"/>
                  </a:cubicBezTo>
                  <a:cubicBezTo>
                    <a:pt x="703" y="579"/>
                    <a:pt x="703" y="579"/>
                    <a:pt x="703" y="579"/>
                  </a:cubicBezTo>
                  <a:cubicBezTo>
                    <a:pt x="709" y="554"/>
                    <a:pt x="709" y="554"/>
                    <a:pt x="709" y="554"/>
                  </a:cubicBezTo>
                  <a:cubicBezTo>
                    <a:pt x="725" y="494"/>
                    <a:pt x="725" y="494"/>
                    <a:pt x="725" y="494"/>
                  </a:cubicBezTo>
                  <a:cubicBezTo>
                    <a:pt x="732" y="494"/>
                    <a:pt x="739" y="494"/>
                    <a:pt x="746" y="494"/>
                  </a:cubicBezTo>
                  <a:cubicBezTo>
                    <a:pt x="769" y="494"/>
                    <a:pt x="769" y="494"/>
                    <a:pt x="769" y="494"/>
                  </a:cubicBezTo>
                  <a:cubicBezTo>
                    <a:pt x="809" y="494"/>
                    <a:pt x="834" y="496"/>
                    <a:pt x="843" y="509"/>
                  </a:cubicBezTo>
                  <a:cubicBezTo>
                    <a:pt x="850" y="518"/>
                    <a:pt x="849" y="535"/>
                    <a:pt x="841" y="560"/>
                  </a:cubicBezTo>
                  <a:cubicBezTo>
                    <a:pt x="827" y="603"/>
                    <a:pt x="809" y="626"/>
                    <a:pt x="751" y="630"/>
                  </a:cubicBezTo>
                  <a:moveTo>
                    <a:pt x="620" y="441"/>
                  </a:moveTo>
                  <a:cubicBezTo>
                    <a:pt x="613" y="465"/>
                    <a:pt x="613" y="465"/>
                    <a:pt x="613" y="465"/>
                  </a:cubicBezTo>
                  <a:cubicBezTo>
                    <a:pt x="545" y="689"/>
                    <a:pt x="545" y="689"/>
                    <a:pt x="545" y="689"/>
                  </a:cubicBezTo>
                  <a:cubicBezTo>
                    <a:pt x="542" y="697"/>
                    <a:pt x="542" y="697"/>
                    <a:pt x="542" y="697"/>
                  </a:cubicBezTo>
                  <a:cubicBezTo>
                    <a:pt x="321" y="697"/>
                    <a:pt x="321" y="697"/>
                    <a:pt x="321" y="697"/>
                  </a:cubicBezTo>
                  <a:cubicBezTo>
                    <a:pt x="303" y="661"/>
                    <a:pt x="303" y="661"/>
                    <a:pt x="303" y="661"/>
                  </a:cubicBezTo>
                  <a:cubicBezTo>
                    <a:pt x="542" y="417"/>
                    <a:pt x="542" y="417"/>
                    <a:pt x="542" y="417"/>
                  </a:cubicBezTo>
                  <a:cubicBezTo>
                    <a:pt x="389" y="417"/>
                    <a:pt x="389" y="417"/>
                    <a:pt x="389" y="417"/>
                  </a:cubicBezTo>
                  <a:cubicBezTo>
                    <a:pt x="202" y="618"/>
                    <a:pt x="202" y="618"/>
                    <a:pt x="202" y="618"/>
                  </a:cubicBezTo>
                  <a:cubicBezTo>
                    <a:pt x="262" y="417"/>
                    <a:pt x="262" y="417"/>
                    <a:pt x="262" y="417"/>
                  </a:cubicBezTo>
                  <a:cubicBezTo>
                    <a:pt x="149" y="417"/>
                    <a:pt x="149" y="417"/>
                    <a:pt x="149" y="417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620" y="18"/>
                    <a:pt x="620" y="18"/>
                    <a:pt x="620" y="18"/>
                  </a:cubicBezTo>
                  <a:cubicBezTo>
                    <a:pt x="620" y="441"/>
                    <a:pt x="620" y="441"/>
                    <a:pt x="620" y="441"/>
                  </a:cubicBezTo>
                  <a:cubicBezTo>
                    <a:pt x="620" y="441"/>
                    <a:pt x="620" y="441"/>
                    <a:pt x="620" y="441"/>
                  </a:cubicBezTo>
                  <a:close/>
                  <a:moveTo>
                    <a:pt x="178" y="697"/>
                  </a:moveTo>
                  <a:cubicBezTo>
                    <a:pt x="179" y="695"/>
                    <a:pt x="179" y="695"/>
                    <a:pt x="179" y="695"/>
                  </a:cubicBezTo>
                  <a:cubicBezTo>
                    <a:pt x="180" y="697"/>
                    <a:pt x="180" y="697"/>
                    <a:pt x="180" y="697"/>
                  </a:cubicBezTo>
                  <a:cubicBezTo>
                    <a:pt x="178" y="697"/>
                    <a:pt x="178" y="697"/>
                    <a:pt x="178" y="697"/>
                  </a:cubicBezTo>
                  <a:cubicBezTo>
                    <a:pt x="178" y="697"/>
                    <a:pt x="178" y="697"/>
                    <a:pt x="178" y="697"/>
                  </a:cubicBezTo>
                  <a:close/>
                  <a:moveTo>
                    <a:pt x="1778" y="0"/>
                  </a:moveTo>
                  <a:cubicBezTo>
                    <a:pt x="1778" y="457"/>
                    <a:pt x="1778" y="457"/>
                    <a:pt x="1778" y="457"/>
                  </a:cubicBezTo>
                  <a:cubicBezTo>
                    <a:pt x="1763" y="469"/>
                    <a:pt x="1749" y="483"/>
                    <a:pt x="1736" y="498"/>
                  </a:cubicBezTo>
                  <a:cubicBezTo>
                    <a:pt x="1736" y="0"/>
                    <a:pt x="1736" y="0"/>
                    <a:pt x="1736" y="0"/>
                  </a:cubicBezTo>
                  <a:cubicBezTo>
                    <a:pt x="1229" y="0"/>
                    <a:pt x="1229" y="0"/>
                    <a:pt x="1229" y="0"/>
                  </a:cubicBezTo>
                  <a:cubicBezTo>
                    <a:pt x="1229" y="416"/>
                    <a:pt x="1229" y="416"/>
                    <a:pt x="1229" y="416"/>
                  </a:cubicBezTo>
                  <a:cubicBezTo>
                    <a:pt x="1187" y="416"/>
                    <a:pt x="1187" y="416"/>
                    <a:pt x="1187" y="416"/>
                  </a:cubicBezTo>
                  <a:cubicBezTo>
                    <a:pt x="1187" y="0"/>
                    <a:pt x="1187" y="0"/>
                    <a:pt x="1187" y="0"/>
                  </a:cubicBezTo>
                  <a:cubicBezTo>
                    <a:pt x="680" y="0"/>
                    <a:pt x="680" y="0"/>
                    <a:pt x="680" y="0"/>
                  </a:cubicBezTo>
                  <a:cubicBezTo>
                    <a:pt x="680" y="417"/>
                    <a:pt x="680" y="417"/>
                    <a:pt x="680" y="417"/>
                  </a:cubicBezTo>
                  <a:cubicBezTo>
                    <a:pt x="638" y="417"/>
                    <a:pt x="638" y="417"/>
                    <a:pt x="638" y="417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475"/>
                    <a:pt x="131" y="475"/>
                    <a:pt x="131" y="475"/>
                  </a:cubicBezTo>
                  <a:cubicBezTo>
                    <a:pt x="2" y="906"/>
                    <a:pt x="2" y="906"/>
                    <a:pt x="2" y="906"/>
                  </a:cubicBezTo>
                  <a:cubicBezTo>
                    <a:pt x="115" y="906"/>
                    <a:pt x="115" y="906"/>
                    <a:pt x="115" y="906"/>
                  </a:cubicBezTo>
                  <a:cubicBezTo>
                    <a:pt x="173" y="715"/>
                    <a:pt x="173" y="715"/>
                    <a:pt x="173" y="715"/>
                  </a:cubicBezTo>
                  <a:cubicBezTo>
                    <a:pt x="189" y="715"/>
                    <a:pt x="189" y="715"/>
                    <a:pt x="189" y="715"/>
                  </a:cubicBezTo>
                  <a:cubicBezTo>
                    <a:pt x="283" y="906"/>
                    <a:pt x="283" y="906"/>
                    <a:pt x="283" y="906"/>
                  </a:cubicBezTo>
                  <a:cubicBezTo>
                    <a:pt x="421" y="906"/>
                    <a:pt x="421" y="906"/>
                    <a:pt x="421" y="906"/>
                  </a:cubicBezTo>
                  <a:cubicBezTo>
                    <a:pt x="329" y="715"/>
                    <a:pt x="329" y="715"/>
                    <a:pt x="329" y="715"/>
                  </a:cubicBezTo>
                  <a:cubicBezTo>
                    <a:pt x="537" y="715"/>
                    <a:pt x="537" y="715"/>
                    <a:pt x="537" y="715"/>
                  </a:cubicBezTo>
                  <a:cubicBezTo>
                    <a:pt x="479" y="906"/>
                    <a:pt x="479" y="906"/>
                    <a:pt x="479" y="906"/>
                  </a:cubicBezTo>
                  <a:cubicBezTo>
                    <a:pt x="604" y="906"/>
                    <a:pt x="604" y="906"/>
                    <a:pt x="604" y="906"/>
                  </a:cubicBezTo>
                  <a:cubicBezTo>
                    <a:pt x="661" y="715"/>
                    <a:pt x="661" y="715"/>
                    <a:pt x="661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727" y="715"/>
                    <a:pt x="727" y="715"/>
                    <a:pt x="727" y="715"/>
                  </a:cubicBezTo>
                  <a:cubicBezTo>
                    <a:pt x="730" y="715"/>
                    <a:pt x="730" y="715"/>
                    <a:pt x="730" y="715"/>
                  </a:cubicBezTo>
                  <a:cubicBezTo>
                    <a:pt x="965" y="715"/>
                    <a:pt x="965" y="715"/>
                    <a:pt x="965" y="715"/>
                  </a:cubicBezTo>
                  <a:cubicBezTo>
                    <a:pt x="910" y="905"/>
                    <a:pt x="910" y="905"/>
                    <a:pt x="910" y="905"/>
                  </a:cubicBezTo>
                  <a:cubicBezTo>
                    <a:pt x="1035" y="905"/>
                    <a:pt x="1035" y="905"/>
                    <a:pt x="1035" y="905"/>
                  </a:cubicBezTo>
                  <a:cubicBezTo>
                    <a:pt x="1088" y="715"/>
                    <a:pt x="1088" y="715"/>
                    <a:pt x="1088" y="715"/>
                  </a:cubicBezTo>
                  <a:cubicBezTo>
                    <a:pt x="1145" y="715"/>
                    <a:pt x="1145" y="715"/>
                    <a:pt x="1145" y="715"/>
                  </a:cubicBezTo>
                  <a:cubicBezTo>
                    <a:pt x="1146" y="905"/>
                    <a:pt x="1146" y="905"/>
                    <a:pt x="1146" y="905"/>
                  </a:cubicBezTo>
                  <a:cubicBezTo>
                    <a:pt x="1252" y="905"/>
                    <a:pt x="1252" y="905"/>
                    <a:pt x="1252" y="905"/>
                  </a:cubicBezTo>
                  <a:cubicBezTo>
                    <a:pt x="1372" y="715"/>
                    <a:pt x="1372" y="715"/>
                    <a:pt x="1372" y="715"/>
                  </a:cubicBezTo>
                  <a:cubicBezTo>
                    <a:pt x="1451" y="715"/>
                    <a:pt x="1451" y="715"/>
                    <a:pt x="1451" y="715"/>
                  </a:cubicBezTo>
                  <a:cubicBezTo>
                    <a:pt x="1410" y="905"/>
                    <a:pt x="1410" y="905"/>
                    <a:pt x="1410" y="905"/>
                  </a:cubicBezTo>
                  <a:cubicBezTo>
                    <a:pt x="1534" y="905"/>
                    <a:pt x="1534" y="905"/>
                    <a:pt x="1534" y="905"/>
                  </a:cubicBezTo>
                  <a:cubicBezTo>
                    <a:pt x="1574" y="715"/>
                    <a:pt x="1574" y="715"/>
                    <a:pt x="1574" y="715"/>
                  </a:cubicBezTo>
                  <a:cubicBezTo>
                    <a:pt x="1645" y="715"/>
                    <a:pt x="1645" y="715"/>
                    <a:pt x="1645" y="715"/>
                  </a:cubicBezTo>
                  <a:cubicBezTo>
                    <a:pt x="1643" y="774"/>
                    <a:pt x="1658" y="827"/>
                    <a:pt x="1697" y="863"/>
                  </a:cubicBezTo>
                  <a:cubicBezTo>
                    <a:pt x="1745" y="907"/>
                    <a:pt x="1818" y="916"/>
                    <a:pt x="1872" y="916"/>
                  </a:cubicBezTo>
                  <a:cubicBezTo>
                    <a:pt x="1947" y="916"/>
                    <a:pt x="2024" y="905"/>
                    <a:pt x="2102" y="888"/>
                  </a:cubicBezTo>
                  <a:cubicBezTo>
                    <a:pt x="2145" y="715"/>
                    <a:pt x="2145" y="715"/>
                    <a:pt x="2145" y="715"/>
                  </a:cubicBezTo>
                  <a:cubicBezTo>
                    <a:pt x="2285" y="715"/>
                    <a:pt x="2285" y="715"/>
                    <a:pt x="2285" y="715"/>
                  </a:cubicBezTo>
                  <a:cubicBezTo>
                    <a:pt x="2285" y="0"/>
                    <a:pt x="2285" y="0"/>
                    <a:pt x="2285" y="0"/>
                  </a:cubicBezTo>
                  <a:cubicBezTo>
                    <a:pt x="1778" y="0"/>
                    <a:pt x="1778" y="0"/>
                    <a:pt x="1778" y="0"/>
                  </a:cubicBezTo>
                  <a:cubicBezTo>
                    <a:pt x="1778" y="0"/>
                    <a:pt x="1778" y="0"/>
                    <a:pt x="1778" y="0"/>
                  </a:cubicBezTo>
                  <a:close/>
                  <a:moveTo>
                    <a:pt x="222" y="1195"/>
                  </a:moveTo>
                  <a:cubicBezTo>
                    <a:pt x="203" y="1286"/>
                    <a:pt x="203" y="1286"/>
                    <a:pt x="203" y="1286"/>
                  </a:cubicBezTo>
                  <a:cubicBezTo>
                    <a:pt x="200" y="1299"/>
                    <a:pt x="196" y="1320"/>
                    <a:pt x="220" y="1320"/>
                  </a:cubicBezTo>
                  <a:cubicBezTo>
                    <a:pt x="249" y="1320"/>
                    <a:pt x="253" y="1298"/>
                    <a:pt x="259" y="1272"/>
                  </a:cubicBezTo>
                  <a:cubicBezTo>
                    <a:pt x="275" y="1195"/>
                    <a:pt x="275" y="1195"/>
                    <a:pt x="275" y="1195"/>
                  </a:cubicBezTo>
                  <a:cubicBezTo>
                    <a:pt x="321" y="1195"/>
                    <a:pt x="321" y="1195"/>
                    <a:pt x="321" y="1195"/>
                  </a:cubicBezTo>
                  <a:cubicBezTo>
                    <a:pt x="300" y="1296"/>
                    <a:pt x="300" y="1296"/>
                    <a:pt x="300" y="1296"/>
                  </a:cubicBezTo>
                  <a:cubicBezTo>
                    <a:pt x="294" y="1329"/>
                    <a:pt x="293" y="1333"/>
                    <a:pt x="292" y="1337"/>
                  </a:cubicBezTo>
                  <a:cubicBezTo>
                    <a:pt x="292" y="1341"/>
                    <a:pt x="291" y="1344"/>
                    <a:pt x="291" y="1348"/>
                  </a:cubicBezTo>
                  <a:cubicBezTo>
                    <a:pt x="247" y="1348"/>
                    <a:pt x="247" y="1348"/>
                    <a:pt x="247" y="1348"/>
                  </a:cubicBezTo>
                  <a:cubicBezTo>
                    <a:pt x="250" y="1328"/>
                    <a:pt x="250" y="1328"/>
                    <a:pt x="250" y="1328"/>
                  </a:cubicBezTo>
                  <a:cubicBezTo>
                    <a:pt x="244" y="1334"/>
                    <a:pt x="229" y="1352"/>
                    <a:pt x="200" y="1352"/>
                  </a:cubicBezTo>
                  <a:cubicBezTo>
                    <a:pt x="179" y="1352"/>
                    <a:pt x="164" y="1343"/>
                    <a:pt x="158" y="1331"/>
                  </a:cubicBezTo>
                  <a:cubicBezTo>
                    <a:pt x="151" y="1319"/>
                    <a:pt x="155" y="1297"/>
                    <a:pt x="157" y="1290"/>
                  </a:cubicBezTo>
                  <a:cubicBezTo>
                    <a:pt x="177" y="1195"/>
                    <a:pt x="177" y="1195"/>
                    <a:pt x="177" y="1195"/>
                  </a:cubicBezTo>
                  <a:cubicBezTo>
                    <a:pt x="222" y="1195"/>
                    <a:pt x="222" y="1195"/>
                    <a:pt x="222" y="1195"/>
                  </a:cubicBezTo>
                  <a:cubicBezTo>
                    <a:pt x="222" y="1195"/>
                    <a:pt x="222" y="1195"/>
                    <a:pt x="222" y="1195"/>
                  </a:cubicBezTo>
                  <a:close/>
                  <a:moveTo>
                    <a:pt x="514" y="1225"/>
                  </a:moveTo>
                  <a:cubicBezTo>
                    <a:pt x="550" y="1225"/>
                    <a:pt x="550" y="1225"/>
                    <a:pt x="550" y="1225"/>
                  </a:cubicBezTo>
                  <a:cubicBezTo>
                    <a:pt x="556" y="1196"/>
                    <a:pt x="556" y="1196"/>
                    <a:pt x="556" y="1196"/>
                  </a:cubicBezTo>
                  <a:cubicBezTo>
                    <a:pt x="520" y="1196"/>
                    <a:pt x="520" y="1196"/>
                    <a:pt x="520" y="1196"/>
                  </a:cubicBezTo>
                  <a:cubicBezTo>
                    <a:pt x="530" y="1149"/>
                    <a:pt x="530" y="1149"/>
                    <a:pt x="530" y="1149"/>
                  </a:cubicBezTo>
                  <a:cubicBezTo>
                    <a:pt x="482" y="1166"/>
                    <a:pt x="482" y="1166"/>
                    <a:pt x="482" y="1166"/>
                  </a:cubicBezTo>
                  <a:cubicBezTo>
                    <a:pt x="475" y="1196"/>
                    <a:pt x="475" y="1196"/>
                    <a:pt x="475" y="1196"/>
                  </a:cubicBezTo>
                  <a:cubicBezTo>
                    <a:pt x="414" y="1196"/>
                    <a:pt x="414" y="1196"/>
                    <a:pt x="414" y="1196"/>
                  </a:cubicBezTo>
                  <a:cubicBezTo>
                    <a:pt x="424" y="1149"/>
                    <a:pt x="424" y="1149"/>
                    <a:pt x="424" y="1149"/>
                  </a:cubicBezTo>
                  <a:cubicBezTo>
                    <a:pt x="376" y="1166"/>
                    <a:pt x="376" y="1166"/>
                    <a:pt x="376" y="1166"/>
                  </a:cubicBezTo>
                  <a:cubicBezTo>
                    <a:pt x="369" y="1196"/>
                    <a:pt x="369" y="1196"/>
                    <a:pt x="369" y="1196"/>
                  </a:cubicBezTo>
                  <a:cubicBezTo>
                    <a:pt x="340" y="1196"/>
                    <a:pt x="340" y="1196"/>
                    <a:pt x="340" y="1196"/>
                  </a:cubicBezTo>
                  <a:cubicBezTo>
                    <a:pt x="333" y="1225"/>
                    <a:pt x="333" y="1225"/>
                    <a:pt x="333" y="1225"/>
                  </a:cubicBezTo>
                  <a:cubicBezTo>
                    <a:pt x="363" y="1225"/>
                    <a:pt x="363" y="1225"/>
                    <a:pt x="363" y="1225"/>
                  </a:cubicBezTo>
                  <a:cubicBezTo>
                    <a:pt x="345" y="1310"/>
                    <a:pt x="345" y="1310"/>
                    <a:pt x="345" y="1310"/>
                  </a:cubicBezTo>
                  <a:cubicBezTo>
                    <a:pt x="342" y="1322"/>
                    <a:pt x="336" y="1351"/>
                    <a:pt x="382" y="1351"/>
                  </a:cubicBezTo>
                  <a:cubicBezTo>
                    <a:pt x="389" y="1351"/>
                    <a:pt x="402" y="1350"/>
                    <a:pt x="417" y="1346"/>
                  </a:cubicBezTo>
                  <a:cubicBezTo>
                    <a:pt x="424" y="1317"/>
                    <a:pt x="424" y="1317"/>
                    <a:pt x="424" y="1317"/>
                  </a:cubicBezTo>
                  <a:cubicBezTo>
                    <a:pt x="418" y="1317"/>
                    <a:pt x="415" y="1317"/>
                    <a:pt x="408" y="1317"/>
                  </a:cubicBezTo>
                  <a:cubicBezTo>
                    <a:pt x="388" y="1317"/>
                    <a:pt x="391" y="1309"/>
                    <a:pt x="393" y="1295"/>
                  </a:cubicBezTo>
                  <a:cubicBezTo>
                    <a:pt x="408" y="1225"/>
                    <a:pt x="408" y="1225"/>
                    <a:pt x="408" y="1225"/>
                  </a:cubicBezTo>
                  <a:cubicBezTo>
                    <a:pt x="469" y="1225"/>
                    <a:pt x="469" y="1225"/>
                    <a:pt x="469" y="1225"/>
                  </a:cubicBezTo>
                  <a:cubicBezTo>
                    <a:pt x="451" y="1310"/>
                    <a:pt x="451" y="1310"/>
                    <a:pt x="451" y="1310"/>
                  </a:cubicBezTo>
                  <a:cubicBezTo>
                    <a:pt x="448" y="1322"/>
                    <a:pt x="442" y="1351"/>
                    <a:pt x="488" y="1351"/>
                  </a:cubicBezTo>
                  <a:cubicBezTo>
                    <a:pt x="495" y="1351"/>
                    <a:pt x="508" y="1350"/>
                    <a:pt x="523" y="1346"/>
                  </a:cubicBezTo>
                  <a:cubicBezTo>
                    <a:pt x="530" y="1317"/>
                    <a:pt x="530" y="1317"/>
                    <a:pt x="530" y="1317"/>
                  </a:cubicBezTo>
                  <a:cubicBezTo>
                    <a:pt x="524" y="1317"/>
                    <a:pt x="521" y="1317"/>
                    <a:pt x="514" y="1317"/>
                  </a:cubicBezTo>
                  <a:cubicBezTo>
                    <a:pt x="494" y="1317"/>
                    <a:pt x="496" y="1309"/>
                    <a:pt x="499" y="1295"/>
                  </a:cubicBezTo>
                  <a:cubicBezTo>
                    <a:pt x="514" y="1225"/>
                    <a:pt x="514" y="1225"/>
                    <a:pt x="514" y="1225"/>
                  </a:cubicBezTo>
                  <a:cubicBezTo>
                    <a:pt x="514" y="1225"/>
                    <a:pt x="514" y="1225"/>
                    <a:pt x="514" y="1225"/>
                  </a:cubicBezTo>
                  <a:close/>
                  <a:moveTo>
                    <a:pt x="579" y="1194"/>
                  </a:moveTo>
                  <a:cubicBezTo>
                    <a:pt x="624" y="1194"/>
                    <a:pt x="624" y="1194"/>
                    <a:pt x="624" y="1194"/>
                  </a:cubicBezTo>
                  <a:cubicBezTo>
                    <a:pt x="591" y="1348"/>
                    <a:pt x="591" y="1348"/>
                    <a:pt x="591" y="1348"/>
                  </a:cubicBezTo>
                  <a:cubicBezTo>
                    <a:pt x="546" y="1348"/>
                    <a:pt x="546" y="1348"/>
                    <a:pt x="546" y="1348"/>
                  </a:cubicBezTo>
                  <a:cubicBezTo>
                    <a:pt x="579" y="1194"/>
                    <a:pt x="579" y="1194"/>
                    <a:pt x="579" y="1194"/>
                  </a:cubicBezTo>
                  <a:cubicBezTo>
                    <a:pt x="579" y="1194"/>
                    <a:pt x="579" y="1194"/>
                    <a:pt x="579" y="1194"/>
                  </a:cubicBezTo>
                  <a:close/>
                  <a:moveTo>
                    <a:pt x="591" y="1129"/>
                  </a:moveTo>
                  <a:cubicBezTo>
                    <a:pt x="640" y="1129"/>
                    <a:pt x="640" y="1129"/>
                    <a:pt x="640" y="1129"/>
                  </a:cubicBezTo>
                  <a:cubicBezTo>
                    <a:pt x="631" y="1168"/>
                    <a:pt x="631" y="1168"/>
                    <a:pt x="631" y="1168"/>
                  </a:cubicBezTo>
                  <a:cubicBezTo>
                    <a:pt x="583" y="1168"/>
                    <a:pt x="583" y="1168"/>
                    <a:pt x="583" y="1168"/>
                  </a:cubicBezTo>
                  <a:cubicBezTo>
                    <a:pt x="591" y="1129"/>
                    <a:pt x="591" y="1129"/>
                    <a:pt x="591" y="1129"/>
                  </a:cubicBezTo>
                  <a:cubicBezTo>
                    <a:pt x="591" y="1129"/>
                    <a:pt x="591" y="1129"/>
                    <a:pt x="591" y="1129"/>
                  </a:cubicBezTo>
                  <a:close/>
                  <a:moveTo>
                    <a:pt x="653" y="1222"/>
                  </a:moveTo>
                  <a:cubicBezTo>
                    <a:pt x="654" y="1221"/>
                    <a:pt x="657" y="1205"/>
                    <a:pt x="659" y="1194"/>
                  </a:cubicBezTo>
                  <a:cubicBezTo>
                    <a:pt x="702" y="1194"/>
                    <a:pt x="702" y="1194"/>
                    <a:pt x="702" y="1194"/>
                  </a:cubicBezTo>
                  <a:cubicBezTo>
                    <a:pt x="698" y="1217"/>
                    <a:pt x="698" y="1217"/>
                    <a:pt x="698" y="1217"/>
                  </a:cubicBezTo>
                  <a:cubicBezTo>
                    <a:pt x="704" y="1210"/>
                    <a:pt x="720" y="1191"/>
                    <a:pt x="753" y="1191"/>
                  </a:cubicBezTo>
                  <a:cubicBezTo>
                    <a:pt x="784" y="1191"/>
                    <a:pt x="793" y="1209"/>
                    <a:pt x="794" y="1220"/>
                  </a:cubicBezTo>
                  <a:cubicBezTo>
                    <a:pt x="796" y="1229"/>
                    <a:pt x="795" y="1236"/>
                    <a:pt x="789" y="1265"/>
                  </a:cubicBezTo>
                  <a:cubicBezTo>
                    <a:pt x="771" y="1348"/>
                    <a:pt x="771" y="1348"/>
                    <a:pt x="771" y="1348"/>
                  </a:cubicBezTo>
                  <a:cubicBezTo>
                    <a:pt x="725" y="1348"/>
                    <a:pt x="725" y="1348"/>
                    <a:pt x="725" y="1348"/>
                  </a:cubicBezTo>
                  <a:cubicBezTo>
                    <a:pt x="746" y="1253"/>
                    <a:pt x="746" y="1253"/>
                    <a:pt x="746" y="1253"/>
                  </a:cubicBezTo>
                  <a:cubicBezTo>
                    <a:pt x="747" y="1246"/>
                    <a:pt x="748" y="1241"/>
                    <a:pt x="746" y="1236"/>
                  </a:cubicBezTo>
                  <a:cubicBezTo>
                    <a:pt x="745" y="1230"/>
                    <a:pt x="739" y="1223"/>
                    <a:pt x="728" y="1223"/>
                  </a:cubicBezTo>
                  <a:cubicBezTo>
                    <a:pt x="718" y="1223"/>
                    <a:pt x="708" y="1227"/>
                    <a:pt x="702" y="1235"/>
                  </a:cubicBezTo>
                  <a:cubicBezTo>
                    <a:pt x="698" y="1239"/>
                    <a:pt x="694" y="1246"/>
                    <a:pt x="691" y="1258"/>
                  </a:cubicBezTo>
                  <a:cubicBezTo>
                    <a:pt x="672" y="1348"/>
                    <a:pt x="672" y="1348"/>
                    <a:pt x="672" y="1348"/>
                  </a:cubicBezTo>
                  <a:cubicBezTo>
                    <a:pt x="627" y="1348"/>
                    <a:pt x="627" y="1348"/>
                    <a:pt x="627" y="1348"/>
                  </a:cubicBezTo>
                  <a:cubicBezTo>
                    <a:pt x="653" y="1222"/>
                    <a:pt x="653" y="1222"/>
                    <a:pt x="653" y="1222"/>
                  </a:cubicBezTo>
                  <a:cubicBezTo>
                    <a:pt x="653" y="1222"/>
                    <a:pt x="653" y="1222"/>
                    <a:pt x="653" y="1222"/>
                  </a:cubicBezTo>
                  <a:close/>
                  <a:moveTo>
                    <a:pt x="985" y="1196"/>
                  </a:moveTo>
                  <a:cubicBezTo>
                    <a:pt x="981" y="1207"/>
                    <a:pt x="978" y="1218"/>
                    <a:pt x="975" y="1233"/>
                  </a:cubicBezTo>
                  <a:cubicBezTo>
                    <a:pt x="951" y="1346"/>
                    <a:pt x="951" y="1346"/>
                    <a:pt x="951" y="1346"/>
                  </a:cubicBezTo>
                  <a:cubicBezTo>
                    <a:pt x="939" y="1403"/>
                    <a:pt x="891" y="1409"/>
                    <a:pt x="861" y="1409"/>
                  </a:cubicBezTo>
                  <a:cubicBezTo>
                    <a:pt x="839" y="1409"/>
                    <a:pt x="797" y="1406"/>
                    <a:pt x="804" y="1359"/>
                  </a:cubicBezTo>
                  <a:cubicBezTo>
                    <a:pt x="847" y="1359"/>
                    <a:pt x="847" y="1359"/>
                    <a:pt x="847" y="1359"/>
                  </a:cubicBezTo>
                  <a:cubicBezTo>
                    <a:pt x="847" y="1362"/>
                    <a:pt x="847" y="1367"/>
                    <a:pt x="850" y="1372"/>
                  </a:cubicBezTo>
                  <a:cubicBezTo>
                    <a:pt x="852" y="1376"/>
                    <a:pt x="858" y="1380"/>
                    <a:pt x="869" y="1380"/>
                  </a:cubicBezTo>
                  <a:cubicBezTo>
                    <a:pt x="883" y="1380"/>
                    <a:pt x="896" y="1374"/>
                    <a:pt x="902" y="1360"/>
                  </a:cubicBezTo>
                  <a:cubicBezTo>
                    <a:pt x="905" y="1353"/>
                    <a:pt x="906" y="1347"/>
                    <a:pt x="912" y="1324"/>
                  </a:cubicBezTo>
                  <a:cubicBezTo>
                    <a:pt x="893" y="1343"/>
                    <a:pt x="877" y="1345"/>
                    <a:pt x="866" y="1345"/>
                  </a:cubicBezTo>
                  <a:cubicBezTo>
                    <a:pt x="822" y="1345"/>
                    <a:pt x="809" y="1307"/>
                    <a:pt x="817" y="1270"/>
                  </a:cubicBezTo>
                  <a:cubicBezTo>
                    <a:pt x="825" y="1231"/>
                    <a:pt x="855" y="1194"/>
                    <a:pt x="899" y="1194"/>
                  </a:cubicBezTo>
                  <a:cubicBezTo>
                    <a:pt x="927" y="1194"/>
                    <a:pt x="934" y="1209"/>
                    <a:pt x="937" y="1216"/>
                  </a:cubicBezTo>
                  <a:cubicBezTo>
                    <a:pt x="943" y="1196"/>
                    <a:pt x="943" y="1196"/>
                    <a:pt x="943" y="1196"/>
                  </a:cubicBezTo>
                  <a:cubicBezTo>
                    <a:pt x="985" y="1196"/>
                    <a:pt x="985" y="1196"/>
                    <a:pt x="985" y="1196"/>
                  </a:cubicBezTo>
                  <a:cubicBezTo>
                    <a:pt x="985" y="1196"/>
                    <a:pt x="985" y="1196"/>
                    <a:pt x="985" y="1196"/>
                  </a:cubicBezTo>
                  <a:close/>
                  <a:moveTo>
                    <a:pt x="883" y="1315"/>
                  </a:moveTo>
                  <a:cubicBezTo>
                    <a:pt x="914" y="1315"/>
                    <a:pt x="922" y="1277"/>
                    <a:pt x="924" y="1271"/>
                  </a:cubicBezTo>
                  <a:cubicBezTo>
                    <a:pt x="927" y="1253"/>
                    <a:pt x="930" y="1224"/>
                    <a:pt x="903" y="1224"/>
                  </a:cubicBezTo>
                  <a:cubicBezTo>
                    <a:pt x="886" y="1224"/>
                    <a:pt x="869" y="1237"/>
                    <a:pt x="862" y="1270"/>
                  </a:cubicBezTo>
                  <a:cubicBezTo>
                    <a:pt x="861" y="1277"/>
                    <a:pt x="853" y="1315"/>
                    <a:pt x="883" y="1315"/>
                  </a:cubicBezTo>
                  <a:moveTo>
                    <a:pt x="1164" y="1346"/>
                  </a:moveTo>
                  <a:cubicBezTo>
                    <a:pt x="1149" y="1350"/>
                    <a:pt x="1136" y="1351"/>
                    <a:pt x="1129" y="1351"/>
                  </a:cubicBezTo>
                  <a:cubicBezTo>
                    <a:pt x="1083" y="1351"/>
                    <a:pt x="1089" y="1322"/>
                    <a:pt x="1092" y="1310"/>
                  </a:cubicBezTo>
                  <a:cubicBezTo>
                    <a:pt x="1110" y="1225"/>
                    <a:pt x="1110" y="1225"/>
                    <a:pt x="1110" y="1225"/>
                  </a:cubicBezTo>
                  <a:cubicBezTo>
                    <a:pt x="1080" y="1225"/>
                    <a:pt x="1080" y="1225"/>
                    <a:pt x="1080" y="1225"/>
                  </a:cubicBezTo>
                  <a:cubicBezTo>
                    <a:pt x="1087" y="1196"/>
                    <a:pt x="1087" y="1196"/>
                    <a:pt x="1087" y="1196"/>
                  </a:cubicBezTo>
                  <a:cubicBezTo>
                    <a:pt x="1116" y="1196"/>
                    <a:pt x="1116" y="1196"/>
                    <a:pt x="1116" y="1196"/>
                  </a:cubicBezTo>
                  <a:cubicBezTo>
                    <a:pt x="1123" y="1166"/>
                    <a:pt x="1123" y="1166"/>
                    <a:pt x="1123" y="1166"/>
                  </a:cubicBezTo>
                  <a:cubicBezTo>
                    <a:pt x="1171" y="1149"/>
                    <a:pt x="1171" y="1149"/>
                    <a:pt x="1171" y="1149"/>
                  </a:cubicBezTo>
                  <a:cubicBezTo>
                    <a:pt x="1161" y="1196"/>
                    <a:pt x="1161" y="1196"/>
                    <a:pt x="1161" y="1196"/>
                  </a:cubicBezTo>
                  <a:cubicBezTo>
                    <a:pt x="1198" y="1196"/>
                    <a:pt x="1198" y="1196"/>
                    <a:pt x="1198" y="1196"/>
                  </a:cubicBezTo>
                  <a:cubicBezTo>
                    <a:pt x="1191" y="1225"/>
                    <a:pt x="1191" y="1225"/>
                    <a:pt x="1191" y="1225"/>
                  </a:cubicBezTo>
                  <a:cubicBezTo>
                    <a:pt x="1155" y="1225"/>
                    <a:pt x="1155" y="1225"/>
                    <a:pt x="1155" y="1225"/>
                  </a:cubicBezTo>
                  <a:cubicBezTo>
                    <a:pt x="1140" y="1295"/>
                    <a:pt x="1140" y="1295"/>
                    <a:pt x="1140" y="1295"/>
                  </a:cubicBezTo>
                  <a:cubicBezTo>
                    <a:pt x="1137" y="1309"/>
                    <a:pt x="1135" y="1317"/>
                    <a:pt x="1155" y="1317"/>
                  </a:cubicBezTo>
                  <a:cubicBezTo>
                    <a:pt x="1162" y="1317"/>
                    <a:pt x="1165" y="1317"/>
                    <a:pt x="1171" y="1317"/>
                  </a:cubicBezTo>
                  <a:cubicBezTo>
                    <a:pt x="1164" y="1346"/>
                    <a:pt x="1164" y="1346"/>
                    <a:pt x="1164" y="1346"/>
                  </a:cubicBezTo>
                  <a:cubicBezTo>
                    <a:pt x="1164" y="1346"/>
                    <a:pt x="1164" y="1346"/>
                    <a:pt x="1164" y="1346"/>
                  </a:cubicBezTo>
                  <a:close/>
                  <a:moveTo>
                    <a:pt x="1235" y="1129"/>
                  </a:moveTo>
                  <a:cubicBezTo>
                    <a:pt x="1280" y="1129"/>
                    <a:pt x="1280" y="1129"/>
                    <a:pt x="1280" y="1129"/>
                  </a:cubicBezTo>
                  <a:cubicBezTo>
                    <a:pt x="1261" y="1216"/>
                    <a:pt x="1261" y="1216"/>
                    <a:pt x="1261" y="1216"/>
                  </a:cubicBezTo>
                  <a:cubicBezTo>
                    <a:pt x="1268" y="1208"/>
                    <a:pt x="1283" y="1193"/>
                    <a:pt x="1311" y="1193"/>
                  </a:cubicBezTo>
                  <a:cubicBezTo>
                    <a:pt x="1334" y="1193"/>
                    <a:pt x="1346" y="1204"/>
                    <a:pt x="1351" y="1214"/>
                  </a:cubicBezTo>
                  <a:cubicBezTo>
                    <a:pt x="1355" y="1221"/>
                    <a:pt x="1356" y="1235"/>
                    <a:pt x="1352" y="1255"/>
                  </a:cubicBezTo>
                  <a:cubicBezTo>
                    <a:pt x="1332" y="1348"/>
                    <a:pt x="1332" y="1348"/>
                    <a:pt x="1332" y="1348"/>
                  </a:cubicBezTo>
                  <a:cubicBezTo>
                    <a:pt x="1288" y="1348"/>
                    <a:pt x="1288" y="1348"/>
                    <a:pt x="1288" y="1348"/>
                  </a:cubicBezTo>
                  <a:cubicBezTo>
                    <a:pt x="1307" y="1256"/>
                    <a:pt x="1307" y="1256"/>
                    <a:pt x="1307" y="1256"/>
                  </a:cubicBezTo>
                  <a:cubicBezTo>
                    <a:pt x="1309" y="1248"/>
                    <a:pt x="1314" y="1223"/>
                    <a:pt x="1289" y="1223"/>
                  </a:cubicBezTo>
                  <a:cubicBezTo>
                    <a:pt x="1276" y="1223"/>
                    <a:pt x="1259" y="1230"/>
                    <a:pt x="1253" y="1254"/>
                  </a:cubicBezTo>
                  <a:cubicBezTo>
                    <a:pt x="1234" y="1348"/>
                    <a:pt x="1234" y="1348"/>
                    <a:pt x="1234" y="1348"/>
                  </a:cubicBezTo>
                  <a:cubicBezTo>
                    <a:pt x="1189" y="1348"/>
                    <a:pt x="1189" y="1348"/>
                    <a:pt x="1189" y="1348"/>
                  </a:cubicBezTo>
                  <a:cubicBezTo>
                    <a:pt x="1235" y="1129"/>
                    <a:pt x="1235" y="1129"/>
                    <a:pt x="1235" y="1129"/>
                  </a:cubicBezTo>
                  <a:cubicBezTo>
                    <a:pt x="1235" y="1129"/>
                    <a:pt x="1235" y="1129"/>
                    <a:pt x="1235" y="1129"/>
                  </a:cubicBezTo>
                  <a:close/>
                  <a:moveTo>
                    <a:pt x="1387" y="1232"/>
                  </a:moveTo>
                  <a:cubicBezTo>
                    <a:pt x="1389" y="1225"/>
                    <a:pt x="1392" y="1203"/>
                    <a:pt x="1393" y="1194"/>
                  </a:cubicBezTo>
                  <a:cubicBezTo>
                    <a:pt x="1435" y="1194"/>
                    <a:pt x="1435" y="1194"/>
                    <a:pt x="1435" y="1194"/>
                  </a:cubicBezTo>
                  <a:cubicBezTo>
                    <a:pt x="1430" y="1223"/>
                    <a:pt x="1430" y="1223"/>
                    <a:pt x="1430" y="1223"/>
                  </a:cubicBezTo>
                  <a:cubicBezTo>
                    <a:pt x="1438" y="1211"/>
                    <a:pt x="1452" y="1192"/>
                    <a:pt x="1489" y="1194"/>
                  </a:cubicBezTo>
                  <a:cubicBezTo>
                    <a:pt x="1480" y="1234"/>
                    <a:pt x="1480" y="1234"/>
                    <a:pt x="1480" y="1234"/>
                  </a:cubicBezTo>
                  <a:cubicBezTo>
                    <a:pt x="1435" y="1230"/>
                    <a:pt x="1428" y="1253"/>
                    <a:pt x="1424" y="1273"/>
                  </a:cubicBezTo>
                  <a:cubicBezTo>
                    <a:pt x="1408" y="1348"/>
                    <a:pt x="1408" y="1348"/>
                    <a:pt x="1408" y="1348"/>
                  </a:cubicBezTo>
                  <a:cubicBezTo>
                    <a:pt x="1363" y="1348"/>
                    <a:pt x="1363" y="1348"/>
                    <a:pt x="1363" y="1348"/>
                  </a:cubicBezTo>
                  <a:cubicBezTo>
                    <a:pt x="1387" y="1232"/>
                    <a:pt x="1387" y="1232"/>
                    <a:pt x="1387" y="1232"/>
                  </a:cubicBezTo>
                  <a:cubicBezTo>
                    <a:pt x="1387" y="1232"/>
                    <a:pt x="1387" y="1232"/>
                    <a:pt x="1387" y="1232"/>
                  </a:cubicBezTo>
                  <a:close/>
                  <a:moveTo>
                    <a:pt x="1582" y="1191"/>
                  </a:moveTo>
                  <a:cubicBezTo>
                    <a:pt x="1637" y="1191"/>
                    <a:pt x="1654" y="1229"/>
                    <a:pt x="1644" y="1271"/>
                  </a:cubicBezTo>
                  <a:cubicBezTo>
                    <a:pt x="1635" y="1315"/>
                    <a:pt x="1602" y="1353"/>
                    <a:pt x="1546" y="1353"/>
                  </a:cubicBezTo>
                  <a:cubicBezTo>
                    <a:pt x="1503" y="1353"/>
                    <a:pt x="1474" y="1326"/>
                    <a:pt x="1485" y="1273"/>
                  </a:cubicBezTo>
                  <a:cubicBezTo>
                    <a:pt x="1493" y="1236"/>
                    <a:pt x="1521" y="1191"/>
                    <a:pt x="1582" y="1191"/>
                  </a:cubicBezTo>
                  <a:moveTo>
                    <a:pt x="1555" y="1322"/>
                  </a:moveTo>
                  <a:cubicBezTo>
                    <a:pt x="1574" y="1322"/>
                    <a:pt x="1590" y="1310"/>
                    <a:pt x="1599" y="1270"/>
                  </a:cubicBezTo>
                  <a:cubicBezTo>
                    <a:pt x="1603" y="1250"/>
                    <a:pt x="1605" y="1221"/>
                    <a:pt x="1575" y="1221"/>
                  </a:cubicBezTo>
                  <a:cubicBezTo>
                    <a:pt x="1543" y="1221"/>
                    <a:pt x="1534" y="1259"/>
                    <a:pt x="1531" y="1273"/>
                  </a:cubicBezTo>
                  <a:cubicBezTo>
                    <a:pt x="1524" y="1307"/>
                    <a:pt x="1532" y="1322"/>
                    <a:pt x="1555" y="1322"/>
                  </a:cubicBezTo>
                  <a:moveTo>
                    <a:pt x="1734" y="1195"/>
                  </a:moveTo>
                  <a:cubicBezTo>
                    <a:pt x="1714" y="1286"/>
                    <a:pt x="1714" y="1286"/>
                    <a:pt x="1714" y="1286"/>
                  </a:cubicBezTo>
                  <a:cubicBezTo>
                    <a:pt x="1711" y="1299"/>
                    <a:pt x="1707" y="1320"/>
                    <a:pt x="1731" y="1320"/>
                  </a:cubicBezTo>
                  <a:cubicBezTo>
                    <a:pt x="1760" y="1320"/>
                    <a:pt x="1765" y="1298"/>
                    <a:pt x="1770" y="1272"/>
                  </a:cubicBezTo>
                  <a:cubicBezTo>
                    <a:pt x="1786" y="1195"/>
                    <a:pt x="1786" y="1195"/>
                    <a:pt x="1786" y="1195"/>
                  </a:cubicBezTo>
                  <a:cubicBezTo>
                    <a:pt x="1833" y="1195"/>
                    <a:pt x="1833" y="1195"/>
                    <a:pt x="1833" y="1195"/>
                  </a:cubicBezTo>
                  <a:cubicBezTo>
                    <a:pt x="1811" y="1296"/>
                    <a:pt x="1811" y="1296"/>
                    <a:pt x="1811" y="1296"/>
                  </a:cubicBezTo>
                  <a:cubicBezTo>
                    <a:pt x="1805" y="1329"/>
                    <a:pt x="1804" y="1333"/>
                    <a:pt x="1804" y="1337"/>
                  </a:cubicBezTo>
                  <a:cubicBezTo>
                    <a:pt x="1803" y="1341"/>
                    <a:pt x="1802" y="1344"/>
                    <a:pt x="1802" y="1348"/>
                  </a:cubicBezTo>
                  <a:cubicBezTo>
                    <a:pt x="1758" y="1348"/>
                    <a:pt x="1758" y="1348"/>
                    <a:pt x="1758" y="1348"/>
                  </a:cubicBezTo>
                  <a:cubicBezTo>
                    <a:pt x="1761" y="1328"/>
                    <a:pt x="1761" y="1328"/>
                    <a:pt x="1761" y="1328"/>
                  </a:cubicBezTo>
                  <a:cubicBezTo>
                    <a:pt x="1756" y="1334"/>
                    <a:pt x="1740" y="1352"/>
                    <a:pt x="1711" y="1352"/>
                  </a:cubicBezTo>
                  <a:cubicBezTo>
                    <a:pt x="1690" y="1352"/>
                    <a:pt x="1675" y="1343"/>
                    <a:pt x="1669" y="1331"/>
                  </a:cubicBezTo>
                  <a:cubicBezTo>
                    <a:pt x="1662" y="1319"/>
                    <a:pt x="1666" y="1297"/>
                    <a:pt x="1668" y="1290"/>
                  </a:cubicBezTo>
                  <a:cubicBezTo>
                    <a:pt x="1688" y="1195"/>
                    <a:pt x="1688" y="1195"/>
                    <a:pt x="1688" y="1195"/>
                  </a:cubicBezTo>
                  <a:cubicBezTo>
                    <a:pt x="1734" y="1195"/>
                    <a:pt x="1734" y="1195"/>
                    <a:pt x="1734" y="1195"/>
                  </a:cubicBezTo>
                  <a:cubicBezTo>
                    <a:pt x="1734" y="1195"/>
                    <a:pt x="1734" y="1195"/>
                    <a:pt x="1734" y="1195"/>
                  </a:cubicBezTo>
                  <a:close/>
                  <a:moveTo>
                    <a:pt x="2010" y="1196"/>
                  </a:moveTo>
                  <a:cubicBezTo>
                    <a:pt x="2006" y="1207"/>
                    <a:pt x="2003" y="1218"/>
                    <a:pt x="2000" y="1233"/>
                  </a:cubicBezTo>
                  <a:cubicBezTo>
                    <a:pt x="1976" y="1346"/>
                    <a:pt x="1976" y="1346"/>
                    <a:pt x="1976" y="1346"/>
                  </a:cubicBezTo>
                  <a:cubicBezTo>
                    <a:pt x="1964" y="1403"/>
                    <a:pt x="1915" y="1409"/>
                    <a:pt x="1886" y="1409"/>
                  </a:cubicBezTo>
                  <a:cubicBezTo>
                    <a:pt x="1864" y="1409"/>
                    <a:pt x="1822" y="1406"/>
                    <a:pt x="1829" y="1359"/>
                  </a:cubicBezTo>
                  <a:cubicBezTo>
                    <a:pt x="1872" y="1359"/>
                    <a:pt x="1872" y="1359"/>
                    <a:pt x="1872" y="1359"/>
                  </a:cubicBezTo>
                  <a:cubicBezTo>
                    <a:pt x="1872" y="1362"/>
                    <a:pt x="1871" y="1367"/>
                    <a:pt x="1874" y="1372"/>
                  </a:cubicBezTo>
                  <a:cubicBezTo>
                    <a:pt x="1877" y="1376"/>
                    <a:pt x="1883" y="1380"/>
                    <a:pt x="1894" y="1380"/>
                  </a:cubicBezTo>
                  <a:cubicBezTo>
                    <a:pt x="1908" y="1380"/>
                    <a:pt x="1921" y="1374"/>
                    <a:pt x="1926" y="1360"/>
                  </a:cubicBezTo>
                  <a:cubicBezTo>
                    <a:pt x="1930" y="1353"/>
                    <a:pt x="1931" y="1347"/>
                    <a:pt x="1937" y="1324"/>
                  </a:cubicBezTo>
                  <a:cubicBezTo>
                    <a:pt x="1918" y="1343"/>
                    <a:pt x="1901" y="1345"/>
                    <a:pt x="1891" y="1345"/>
                  </a:cubicBezTo>
                  <a:cubicBezTo>
                    <a:pt x="1847" y="1345"/>
                    <a:pt x="1834" y="1307"/>
                    <a:pt x="1842" y="1270"/>
                  </a:cubicBezTo>
                  <a:cubicBezTo>
                    <a:pt x="1850" y="1231"/>
                    <a:pt x="1880" y="1194"/>
                    <a:pt x="1924" y="1194"/>
                  </a:cubicBezTo>
                  <a:cubicBezTo>
                    <a:pt x="1952" y="1194"/>
                    <a:pt x="1959" y="1209"/>
                    <a:pt x="1962" y="1216"/>
                  </a:cubicBezTo>
                  <a:cubicBezTo>
                    <a:pt x="1968" y="1196"/>
                    <a:pt x="1968" y="1196"/>
                    <a:pt x="1968" y="1196"/>
                  </a:cubicBezTo>
                  <a:cubicBezTo>
                    <a:pt x="2010" y="1196"/>
                    <a:pt x="2010" y="1196"/>
                    <a:pt x="2010" y="1196"/>
                  </a:cubicBezTo>
                  <a:cubicBezTo>
                    <a:pt x="2010" y="1196"/>
                    <a:pt x="2010" y="1196"/>
                    <a:pt x="2010" y="1196"/>
                  </a:cubicBezTo>
                  <a:close/>
                  <a:moveTo>
                    <a:pt x="1908" y="1315"/>
                  </a:moveTo>
                  <a:cubicBezTo>
                    <a:pt x="1939" y="1315"/>
                    <a:pt x="1947" y="1277"/>
                    <a:pt x="1948" y="1271"/>
                  </a:cubicBezTo>
                  <a:cubicBezTo>
                    <a:pt x="1952" y="1253"/>
                    <a:pt x="1955" y="1224"/>
                    <a:pt x="1928" y="1224"/>
                  </a:cubicBezTo>
                  <a:cubicBezTo>
                    <a:pt x="1911" y="1224"/>
                    <a:pt x="1894" y="1237"/>
                    <a:pt x="1887" y="1270"/>
                  </a:cubicBezTo>
                  <a:cubicBezTo>
                    <a:pt x="1885" y="1277"/>
                    <a:pt x="1878" y="1315"/>
                    <a:pt x="1908" y="1315"/>
                  </a:cubicBezTo>
                  <a:moveTo>
                    <a:pt x="2058" y="1129"/>
                  </a:moveTo>
                  <a:cubicBezTo>
                    <a:pt x="2102" y="1129"/>
                    <a:pt x="2102" y="1129"/>
                    <a:pt x="2102" y="1129"/>
                  </a:cubicBezTo>
                  <a:cubicBezTo>
                    <a:pt x="2084" y="1216"/>
                    <a:pt x="2084" y="1216"/>
                    <a:pt x="2084" y="1216"/>
                  </a:cubicBezTo>
                  <a:cubicBezTo>
                    <a:pt x="2091" y="1208"/>
                    <a:pt x="2105" y="1193"/>
                    <a:pt x="2133" y="1193"/>
                  </a:cubicBezTo>
                  <a:cubicBezTo>
                    <a:pt x="2156" y="1193"/>
                    <a:pt x="2168" y="1204"/>
                    <a:pt x="2174" y="1214"/>
                  </a:cubicBezTo>
                  <a:cubicBezTo>
                    <a:pt x="2177" y="1221"/>
                    <a:pt x="2179" y="1235"/>
                    <a:pt x="2175" y="1255"/>
                  </a:cubicBezTo>
                  <a:cubicBezTo>
                    <a:pt x="2155" y="1348"/>
                    <a:pt x="2155" y="1348"/>
                    <a:pt x="2155" y="1348"/>
                  </a:cubicBezTo>
                  <a:cubicBezTo>
                    <a:pt x="2110" y="1348"/>
                    <a:pt x="2110" y="1348"/>
                    <a:pt x="2110" y="1348"/>
                  </a:cubicBezTo>
                  <a:cubicBezTo>
                    <a:pt x="2130" y="1256"/>
                    <a:pt x="2130" y="1256"/>
                    <a:pt x="2130" y="1256"/>
                  </a:cubicBezTo>
                  <a:cubicBezTo>
                    <a:pt x="2131" y="1248"/>
                    <a:pt x="2137" y="1223"/>
                    <a:pt x="2112" y="1223"/>
                  </a:cubicBezTo>
                  <a:cubicBezTo>
                    <a:pt x="2099" y="1223"/>
                    <a:pt x="2081" y="1230"/>
                    <a:pt x="2076" y="1254"/>
                  </a:cubicBezTo>
                  <a:cubicBezTo>
                    <a:pt x="2057" y="1348"/>
                    <a:pt x="2057" y="1348"/>
                    <a:pt x="2057" y="1348"/>
                  </a:cubicBezTo>
                  <a:cubicBezTo>
                    <a:pt x="2012" y="1348"/>
                    <a:pt x="2012" y="1348"/>
                    <a:pt x="2012" y="1348"/>
                  </a:cubicBezTo>
                  <a:cubicBezTo>
                    <a:pt x="2058" y="1129"/>
                    <a:pt x="2058" y="1129"/>
                    <a:pt x="2058" y="1129"/>
                  </a:cubicBezTo>
                  <a:cubicBezTo>
                    <a:pt x="2058" y="1129"/>
                    <a:pt x="2058" y="1129"/>
                    <a:pt x="2058" y="1129"/>
                  </a:cubicBezTo>
                  <a:close/>
                  <a:moveTo>
                    <a:pt x="100" y="1249"/>
                  </a:moveTo>
                  <a:cubicBezTo>
                    <a:pt x="101" y="1244"/>
                    <a:pt x="104" y="1221"/>
                    <a:pt x="87" y="1221"/>
                  </a:cubicBezTo>
                  <a:cubicBezTo>
                    <a:pt x="66" y="1221"/>
                    <a:pt x="56" y="1253"/>
                    <a:pt x="53" y="1270"/>
                  </a:cubicBezTo>
                  <a:cubicBezTo>
                    <a:pt x="51" y="1278"/>
                    <a:pt x="46" y="1306"/>
                    <a:pt x="54" y="1317"/>
                  </a:cubicBezTo>
                  <a:cubicBezTo>
                    <a:pt x="57" y="1321"/>
                    <a:pt x="61" y="1322"/>
                    <a:pt x="65" y="1322"/>
                  </a:cubicBezTo>
                  <a:cubicBezTo>
                    <a:pt x="70" y="1322"/>
                    <a:pt x="84" y="1320"/>
                    <a:pt x="92" y="1292"/>
                  </a:cubicBezTo>
                  <a:cubicBezTo>
                    <a:pt x="136" y="1292"/>
                    <a:pt x="136" y="1292"/>
                    <a:pt x="136" y="1292"/>
                  </a:cubicBezTo>
                  <a:cubicBezTo>
                    <a:pt x="133" y="1304"/>
                    <a:pt x="128" y="1323"/>
                    <a:pt x="107" y="1337"/>
                  </a:cubicBezTo>
                  <a:cubicBezTo>
                    <a:pt x="94" y="1347"/>
                    <a:pt x="79" y="1352"/>
                    <a:pt x="60" y="1352"/>
                  </a:cubicBezTo>
                  <a:cubicBezTo>
                    <a:pt x="40" y="1352"/>
                    <a:pt x="23" y="1347"/>
                    <a:pt x="12" y="1331"/>
                  </a:cubicBezTo>
                  <a:cubicBezTo>
                    <a:pt x="2" y="1316"/>
                    <a:pt x="0" y="1296"/>
                    <a:pt x="5" y="1271"/>
                  </a:cubicBezTo>
                  <a:cubicBezTo>
                    <a:pt x="20" y="1201"/>
                    <a:pt x="74" y="1192"/>
                    <a:pt x="94" y="1192"/>
                  </a:cubicBezTo>
                  <a:cubicBezTo>
                    <a:pt x="122" y="1192"/>
                    <a:pt x="153" y="1207"/>
                    <a:pt x="144" y="1249"/>
                  </a:cubicBezTo>
                  <a:cubicBezTo>
                    <a:pt x="100" y="1249"/>
                    <a:pt x="100" y="1249"/>
                    <a:pt x="100" y="1249"/>
                  </a:cubicBezTo>
                  <a:cubicBezTo>
                    <a:pt x="100" y="1249"/>
                    <a:pt x="100" y="1249"/>
                    <a:pt x="100" y="1249"/>
                  </a:cubicBezTo>
                  <a:close/>
                  <a:moveTo>
                    <a:pt x="2378" y="1249"/>
                  </a:moveTo>
                  <a:cubicBezTo>
                    <a:pt x="2379" y="1244"/>
                    <a:pt x="2382" y="1221"/>
                    <a:pt x="2365" y="1221"/>
                  </a:cubicBezTo>
                  <a:cubicBezTo>
                    <a:pt x="2344" y="1221"/>
                    <a:pt x="2335" y="1253"/>
                    <a:pt x="2331" y="1270"/>
                  </a:cubicBezTo>
                  <a:cubicBezTo>
                    <a:pt x="2329" y="1278"/>
                    <a:pt x="2324" y="1306"/>
                    <a:pt x="2332" y="1317"/>
                  </a:cubicBezTo>
                  <a:cubicBezTo>
                    <a:pt x="2335" y="1321"/>
                    <a:pt x="2340" y="1322"/>
                    <a:pt x="2343" y="1322"/>
                  </a:cubicBezTo>
                  <a:cubicBezTo>
                    <a:pt x="2348" y="1322"/>
                    <a:pt x="2362" y="1320"/>
                    <a:pt x="2370" y="1292"/>
                  </a:cubicBezTo>
                  <a:cubicBezTo>
                    <a:pt x="2414" y="1292"/>
                    <a:pt x="2414" y="1292"/>
                    <a:pt x="2414" y="1292"/>
                  </a:cubicBezTo>
                  <a:cubicBezTo>
                    <a:pt x="2411" y="1304"/>
                    <a:pt x="2406" y="1323"/>
                    <a:pt x="2385" y="1337"/>
                  </a:cubicBezTo>
                  <a:cubicBezTo>
                    <a:pt x="2372" y="1347"/>
                    <a:pt x="2357" y="1352"/>
                    <a:pt x="2338" y="1352"/>
                  </a:cubicBezTo>
                  <a:cubicBezTo>
                    <a:pt x="2318" y="1352"/>
                    <a:pt x="2301" y="1347"/>
                    <a:pt x="2290" y="1331"/>
                  </a:cubicBezTo>
                  <a:cubicBezTo>
                    <a:pt x="2280" y="1316"/>
                    <a:pt x="2278" y="1296"/>
                    <a:pt x="2284" y="1271"/>
                  </a:cubicBezTo>
                  <a:cubicBezTo>
                    <a:pt x="2299" y="1201"/>
                    <a:pt x="2352" y="1192"/>
                    <a:pt x="2372" y="1192"/>
                  </a:cubicBezTo>
                  <a:cubicBezTo>
                    <a:pt x="2401" y="1192"/>
                    <a:pt x="2431" y="1207"/>
                    <a:pt x="2423" y="1249"/>
                  </a:cubicBezTo>
                  <a:cubicBezTo>
                    <a:pt x="2378" y="1249"/>
                    <a:pt x="2378" y="1249"/>
                    <a:pt x="2378" y="1249"/>
                  </a:cubicBezTo>
                  <a:cubicBezTo>
                    <a:pt x="2378" y="1249"/>
                    <a:pt x="2378" y="1249"/>
                    <a:pt x="2378" y="1249"/>
                  </a:cubicBezTo>
                  <a:close/>
                  <a:moveTo>
                    <a:pt x="2534" y="1191"/>
                  </a:moveTo>
                  <a:cubicBezTo>
                    <a:pt x="2589" y="1191"/>
                    <a:pt x="2606" y="1229"/>
                    <a:pt x="2597" y="1271"/>
                  </a:cubicBezTo>
                  <a:cubicBezTo>
                    <a:pt x="2587" y="1315"/>
                    <a:pt x="2554" y="1353"/>
                    <a:pt x="2498" y="1353"/>
                  </a:cubicBezTo>
                  <a:cubicBezTo>
                    <a:pt x="2454" y="1353"/>
                    <a:pt x="2426" y="1326"/>
                    <a:pt x="2437" y="1273"/>
                  </a:cubicBezTo>
                  <a:cubicBezTo>
                    <a:pt x="2445" y="1236"/>
                    <a:pt x="2474" y="1191"/>
                    <a:pt x="2534" y="1191"/>
                  </a:cubicBezTo>
                  <a:moveTo>
                    <a:pt x="2507" y="1322"/>
                  </a:moveTo>
                  <a:cubicBezTo>
                    <a:pt x="2527" y="1322"/>
                    <a:pt x="2542" y="1310"/>
                    <a:pt x="2551" y="1270"/>
                  </a:cubicBezTo>
                  <a:cubicBezTo>
                    <a:pt x="2555" y="1250"/>
                    <a:pt x="2557" y="1221"/>
                    <a:pt x="2528" y="1221"/>
                  </a:cubicBezTo>
                  <a:cubicBezTo>
                    <a:pt x="2495" y="1221"/>
                    <a:pt x="2486" y="1259"/>
                    <a:pt x="2484" y="1273"/>
                  </a:cubicBezTo>
                  <a:cubicBezTo>
                    <a:pt x="2476" y="1307"/>
                    <a:pt x="2484" y="1322"/>
                    <a:pt x="2507" y="1322"/>
                  </a:cubicBezTo>
                  <a:moveTo>
                    <a:pt x="2637" y="1223"/>
                  </a:moveTo>
                  <a:cubicBezTo>
                    <a:pt x="2639" y="1214"/>
                    <a:pt x="2640" y="1205"/>
                    <a:pt x="2641" y="1195"/>
                  </a:cubicBezTo>
                  <a:cubicBezTo>
                    <a:pt x="2685" y="1195"/>
                    <a:pt x="2685" y="1195"/>
                    <a:pt x="2685" y="1195"/>
                  </a:cubicBezTo>
                  <a:cubicBezTo>
                    <a:pt x="2682" y="1214"/>
                    <a:pt x="2682" y="1214"/>
                    <a:pt x="2682" y="1214"/>
                  </a:cubicBezTo>
                  <a:cubicBezTo>
                    <a:pt x="2688" y="1208"/>
                    <a:pt x="2704" y="1192"/>
                    <a:pt x="2734" y="1192"/>
                  </a:cubicBezTo>
                  <a:cubicBezTo>
                    <a:pt x="2769" y="1192"/>
                    <a:pt x="2775" y="1213"/>
                    <a:pt x="2776" y="1220"/>
                  </a:cubicBezTo>
                  <a:cubicBezTo>
                    <a:pt x="2795" y="1196"/>
                    <a:pt x="2816" y="1192"/>
                    <a:pt x="2832" y="1192"/>
                  </a:cubicBezTo>
                  <a:cubicBezTo>
                    <a:pt x="2862" y="1192"/>
                    <a:pt x="2871" y="1210"/>
                    <a:pt x="2873" y="1216"/>
                  </a:cubicBezTo>
                  <a:cubicBezTo>
                    <a:pt x="2878" y="1230"/>
                    <a:pt x="2874" y="1248"/>
                    <a:pt x="2871" y="1261"/>
                  </a:cubicBezTo>
                  <a:cubicBezTo>
                    <a:pt x="2853" y="1348"/>
                    <a:pt x="2853" y="1348"/>
                    <a:pt x="2853" y="1348"/>
                  </a:cubicBezTo>
                  <a:cubicBezTo>
                    <a:pt x="2807" y="1348"/>
                    <a:pt x="2807" y="1348"/>
                    <a:pt x="2807" y="1348"/>
                  </a:cubicBezTo>
                  <a:cubicBezTo>
                    <a:pt x="2827" y="1258"/>
                    <a:pt x="2827" y="1258"/>
                    <a:pt x="2827" y="1258"/>
                  </a:cubicBezTo>
                  <a:cubicBezTo>
                    <a:pt x="2830" y="1242"/>
                    <a:pt x="2832" y="1223"/>
                    <a:pt x="2808" y="1223"/>
                  </a:cubicBezTo>
                  <a:cubicBezTo>
                    <a:pt x="2781" y="1223"/>
                    <a:pt x="2775" y="1249"/>
                    <a:pt x="2771" y="1271"/>
                  </a:cubicBezTo>
                  <a:cubicBezTo>
                    <a:pt x="2754" y="1348"/>
                    <a:pt x="2754" y="1348"/>
                    <a:pt x="2754" y="1348"/>
                  </a:cubicBezTo>
                  <a:cubicBezTo>
                    <a:pt x="2709" y="1348"/>
                    <a:pt x="2709" y="1348"/>
                    <a:pt x="2709" y="1348"/>
                  </a:cubicBezTo>
                  <a:cubicBezTo>
                    <a:pt x="2728" y="1257"/>
                    <a:pt x="2728" y="1257"/>
                    <a:pt x="2728" y="1257"/>
                  </a:cubicBezTo>
                  <a:cubicBezTo>
                    <a:pt x="2731" y="1245"/>
                    <a:pt x="2735" y="1223"/>
                    <a:pt x="2710" y="1223"/>
                  </a:cubicBezTo>
                  <a:cubicBezTo>
                    <a:pt x="2682" y="1223"/>
                    <a:pt x="2677" y="1248"/>
                    <a:pt x="2674" y="1258"/>
                  </a:cubicBezTo>
                  <a:cubicBezTo>
                    <a:pt x="2655" y="1348"/>
                    <a:pt x="2655" y="1348"/>
                    <a:pt x="2655" y="1348"/>
                  </a:cubicBezTo>
                  <a:cubicBezTo>
                    <a:pt x="2610" y="1348"/>
                    <a:pt x="2610" y="1348"/>
                    <a:pt x="2610" y="1348"/>
                  </a:cubicBezTo>
                  <a:cubicBezTo>
                    <a:pt x="2637" y="1223"/>
                    <a:pt x="2637" y="1223"/>
                    <a:pt x="2637" y="1223"/>
                  </a:cubicBezTo>
                  <a:cubicBezTo>
                    <a:pt x="2637" y="1223"/>
                    <a:pt x="2637" y="1223"/>
                    <a:pt x="2637" y="1223"/>
                  </a:cubicBezTo>
                  <a:close/>
                  <a:moveTo>
                    <a:pt x="2966" y="1195"/>
                  </a:moveTo>
                  <a:cubicBezTo>
                    <a:pt x="2963" y="1216"/>
                    <a:pt x="2963" y="1216"/>
                    <a:pt x="2963" y="1216"/>
                  </a:cubicBezTo>
                  <a:cubicBezTo>
                    <a:pt x="2982" y="1192"/>
                    <a:pt x="3008" y="1192"/>
                    <a:pt x="3015" y="1192"/>
                  </a:cubicBezTo>
                  <a:cubicBezTo>
                    <a:pt x="3054" y="1192"/>
                    <a:pt x="3072" y="1221"/>
                    <a:pt x="3062" y="1268"/>
                  </a:cubicBezTo>
                  <a:cubicBezTo>
                    <a:pt x="3053" y="1312"/>
                    <a:pt x="3022" y="1350"/>
                    <a:pt x="2978" y="1350"/>
                  </a:cubicBezTo>
                  <a:cubicBezTo>
                    <a:pt x="2950" y="1350"/>
                    <a:pt x="2942" y="1335"/>
                    <a:pt x="2939" y="1330"/>
                  </a:cubicBezTo>
                  <a:cubicBezTo>
                    <a:pt x="2923" y="1407"/>
                    <a:pt x="2923" y="1407"/>
                    <a:pt x="2923" y="1407"/>
                  </a:cubicBezTo>
                  <a:cubicBezTo>
                    <a:pt x="2877" y="1407"/>
                    <a:pt x="2877" y="1407"/>
                    <a:pt x="2877" y="1407"/>
                  </a:cubicBezTo>
                  <a:cubicBezTo>
                    <a:pt x="2922" y="1195"/>
                    <a:pt x="2922" y="1195"/>
                    <a:pt x="2922" y="1195"/>
                  </a:cubicBezTo>
                  <a:cubicBezTo>
                    <a:pt x="2966" y="1195"/>
                    <a:pt x="2966" y="1195"/>
                    <a:pt x="2966" y="1195"/>
                  </a:cubicBezTo>
                  <a:cubicBezTo>
                    <a:pt x="2966" y="1195"/>
                    <a:pt x="2966" y="1195"/>
                    <a:pt x="2966" y="1195"/>
                  </a:cubicBezTo>
                  <a:close/>
                  <a:moveTo>
                    <a:pt x="3017" y="1270"/>
                  </a:moveTo>
                  <a:cubicBezTo>
                    <a:pt x="3020" y="1252"/>
                    <a:pt x="3022" y="1221"/>
                    <a:pt x="2996" y="1221"/>
                  </a:cubicBezTo>
                  <a:cubicBezTo>
                    <a:pt x="2981" y="1221"/>
                    <a:pt x="2959" y="1232"/>
                    <a:pt x="2950" y="1273"/>
                  </a:cubicBezTo>
                  <a:cubicBezTo>
                    <a:pt x="2947" y="1282"/>
                    <a:pt x="2940" y="1321"/>
                    <a:pt x="2973" y="1321"/>
                  </a:cubicBezTo>
                  <a:cubicBezTo>
                    <a:pt x="2994" y="1321"/>
                    <a:pt x="3010" y="1300"/>
                    <a:pt x="3017" y="1270"/>
                  </a:cubicBezTo>
                  <a:moveTo>
                    <a:pt x="3119" y="1129"/>
                  </a:moveTo>
                  <a:cubicBezTo>
                    <a:pt x="3164" y="1129"/>
                    <a:pt x="3164" y="1129"/>
                    <a:pt x="3164" y="1129"/>
                  </a:cubicBezTo>
                  <a:cubicBezTo>
                    <a:pt x="3117" y="1348"/>
                    <a:pt x="3117" y="1348"/>
                    <a:pt x="3117" y="1348"/>
                  </a:cubicBezTo>
                  <a:cubicBezTo>
                    <a:pt x="3072" y="1348"/>
                    <a:pt x="3072" y="1348"/>
                    <a:pt x="3072" y="1348"/>
                  </a:cubicBezTo>
                  <a:cubicBezTo>
                    <a:pt x="3119" y="1129"/>
                    <a:pt x="3119" y="1129"/>
                    <a:pt x="3119" y="1129"/>
                  </a:cubicBezTo>
                  <a:cubicBezTo>
                    <a:pt x="3119" y="1129"/>
                    <a:pt x="3119" y="1129"/>
                    <a:pt x="3119" y="1129"/>
                  </a:cubicBezTo>
                  <a:close/>
                  <a:moveTo>
                    <a:pt x="3202" y="1283"/>
                  </a:moveTo>
                  <a:cubicBezTo>
                    <a:pt x="3200" y="1293"/>
                    <a:pt x="3193" y="1324"/>
                    <a:pt x="3225" y="1324"/>
                  </a:cubicBezTo>
                  <a:cubicBezTo>
                    <a:pt x="3236" y="1324"/>
                    <a:pt x="3248" y="1319"/>
                    <a:pt x="3256" y="1303"/>
                  </a:cubicBezTo>
                  <a:cubicBezTo>
                    <a:pt x="3297" y="1303"/>
                    <a:pt x="3297" y="1303"/>
                    <a:pt x="3297" y="1303"/>
                  </a:cubicBezTo>
                  <a:cubicBezTo>
                    <a:pt x="3295" y="1310"/>
                    <a:pt x="3291" y="1323"/>
                    <a:pt x="3275" y="1336"/>
                  </a:cubicBezTo>
                  <a:cubicBezTo>
                    <a:pt x="3261" y="1348"/>
                    <a:pt x="3240" y="1354"/>
                    <a:pt x="3218" y="1354"/>
                  </a:cubicBezTo>
                  <a:cubicBezTo>
                    <a:pt x="3205" y="1354"/>
                    <a:pt x="3180" y="1351"/>
                    <a:pt x="3168" y="1335"/>
                  </a:cubicBezTo>
                  <a:cubicBezTo>
                    <a:pt x="3157" y="1320"/>
                    <a:pt x="3155" y="1299"/>
                    <a:pt x="3161" y="1275"/>
                  </a:cubicBezTo>
                  <a:cubicBezTo>
                    <a:pt x="3166" y="1250"/>
                    <a:pt x="3178" y="1220"/>
                    <a:pt x="3208" y="1202"/>
                  </a:cubicBezTo>
                  <a:cubicBezTo>
                    <a:pt x="3222" y="1194"/>
                    <a:pt x="3237" y="1190"/>
                    <a:pt x="3254" y="1190"/>
                  </a:cubicBezTo>
                  <a:cubicBezTo>
                    <a:pt x="3276" y="1190"/>
                    <a:pt x="3300" y="1198"/>
                    <a:pt x="3308" y="1227"/>
                  </a:cubicBezTo>
                  <a:cubicBezTo>
                    <a:pt x="3314" y="1248"/>
                    <a:pt x="3309" y="1270"/>
                    <a:pt x="3305" y="1283"/>
                  </a:cubicBezTo>
                  <a:cubicBezTo>
                    <a:pt x="3202" y="1283"/>
                    <a:pt x="3202" y="1283"/>
                    <a:pt x="3202" y="1283"/>
                  </a:cubicBezTo>
                  <a:cubicBezTo>
                    <a:pt x="3202" y="1283"/>
                    <a:pt x="3202" y="1283"/>
                    <a:pt x="3202" y="1283"/>
                  </a:cubicBezTo>
                  <a:close/>
                  <a:moveTo>
                    <a:pt x="3265" y="1254"/>
                  </a:moveTo>
                  <a:cubicBezTo>
                    <a:pt x="3267" y="1248"/>
                    <a:pt x="3272" y="1220"/>
                    <a:pt x="3246" y="1220"/>
                  </a:cubicBezTo>
                  <a:cubicBezTo>
                    <a:pt x="3226" y="1220"/>
                    <a:pt x="3214" y="1236"/>
                    <a:pt x="3210" y="1254"/>
                  </a:cubicBezTo>
                  <a:cubicBezTo>
                    <a:pt x="3265" y="1254"/>
                    <a:pt x="3265" y="1254"/>
                    <a:pt x="3265" y="1254"/>
                  </a:cubicBezTo>
                  <a:cubicBezTo>
                    <a:pt x="3265" y="1254"/>
                    <a:pt x="3265" y="1254"/>
                    <a:pt x="3265" y="1254"/>
                  </a:cubicBezTo>
                  <a:close/>
                  <a:moveTo>
                    <a:pt x="3383" y="1195"/>
                  </a:moveTo>
                  <a:cubicBezTo>
                    <a:pt x="3401" y="1245"/>
                    <a:pt x="3401" y="1245"/>
                    <a:pt x="3401" y="1245"/>
                  </a:cubicBezTo>
                  <a:cubicBezTo>
                    <a:pt x="3442" y="1195"/>
                    <a:pt x="3442" y="1195"/>
                    <a:pt x="3442" y="1195"/>
                  </a:cubicBezTo>
                  <a:cubicBezTo>
                    <a:pt x="3488" y="1195"/>
                    <a:pt x="3488" y="1195"/>
                    <a:pt x="3488" y="1195"/>
                  </a:cubicBezTo>
                  <a:cubicBezTo>
                    <a:pt x="3423" y="1269"/>
                    <a:pt x="3423" y="1269"/>
                    <a:pt x="3423" y="1269"/>
                  </a:cubicBezTo>
                  <a:cubicBezTo>
                    <a:pt x="3457" y="1348"/>
                    <a:pt x="3457" y="1348"/>
                    <a:pt x="3457" y="1348"/>
                  </a:cubicBezTo>
                  <a:cubicBezTo>
                    <a:pt x="3404" y="1348"/>
                    <a:pt x="3404" y="1348"/>
                    <a:pt x="3404" y="1348"/>
                  </a:cubicBezTo>
                  <a:cubicBezTo>
                    <a:pt x="3385" y="1292"/>
                    <a:pt x="3385" y="1292"/>
                    <a:pt x="3385" y="1292"/>
                  </a:cubicBezTo>
                  <a:cubicBezTo>
                    <a:pt x="3342" y="1348"/>
                    <a:pt x="3342" y="1348"/>
                    <a:pt x="3342" y="1348"/>
                  </a:cubicBezTo>
                  <a:cubicBezTo>
                    <a:pt x="3295" y="1348"/>
                    <a:pt x="3295" y="1348"/>
                    <a:pt x="3295" y="1348"/>
                  </a:cubicBezTo>
                  <a:cubicBezTo>
                    <a:pt x="3364" y="1266"/>
                    <a:pt x="3364" y="1266"/>
                    <a:pt x="3364" y="1266"/>
                  </a:cubicBezTo>
                  <a:cubicBezTo>
                    <a:pt x="3329" y="1195"/>
                    <a:pt x="3329" y="1195"/>
                    <a:pt x="3329" y="1195"/>
                  </a:cubicBezTo>
                  <a:cubicBezTo>
                    <a:pt x="3383" y="1195"/>
                    <a:pt x="3383" y="1195"/>
                    <a:pt x="3383" y="1195"/>
                  </a:cubicBezTo>
                  <a:cubicBezTo>
                    <a:pt x="3383" y="1195"/>
                    <a:pt x="3383" y="1195"/>
                    <a:pt x="3383" y="1195"/>
                  </a:cubicBezTo>
                  <a:close/>
                  <a:moveTo>
                    <a:pt x="3509" y="1194"/>
                  </a:moveTo>
                  <a:cubicBezTo>
                    <a:pt x="3554" y="1194"/>
                    <a:pt x="3554" y="1194"/>
                    <a:pt x="3554" y="1194"/>
                  </a:cubicBezTo>
                  <a:cubicBezTo>
                    <a:pt x="3521" y="1348"/>
                    <a:pt x="3521" y="1348"/>
                    <a:pt x="3521" y="1348"/>
                  </a:cubicBezTo>
                  <a:cubicBezTo>
                    <a:pt x="3476" y="1348"/>
                    <a:pt x="3476" y="1348"/>
                    <a:pt x="3476" y="1348"/>
                  </a:cubicBezTo>
                  <a:cubicBezTo>
                    <a:pt x="3509" y="1194"/>
                    <a:pt x="3509" y="1194"/>
                    <a:pt x="3509" y="1194"/>
                  </a:cubicBezTo>
                  <a:cubicBezTo>
                    <a:pt x="3509" y="1194"/>
                    <a:pt x="3509" y="1194"/>
                    <a:pt x="3509" y="1194"/>
                  </a:cubicBezTo>
                  <a:close/>
                  <a:moveTo>
                    <a:pt x="3521" y="1129"/>
                  </a:moveTo>
                  <a:cubicBezTo>
                    <a:pt x="3569" y="1129"/>
                    <a:pt x="3569" y="1129"/>
                    <a:pt x="3569" y="1129"/>
                  </a:cubicBezTo>
                  <a:cubicBezTo>
                    <a:pt x="3561" y="1168"/>
                    <a:pt x="3561" y="1168"/>
                    <a:pt x="3561" y="1168"/>
                  </a:cubicBezTo>
                  <a:cubicBezTo>
                    <a:pt x="3513" y="1168"/>
                    <a:pt x="3513" y="1168"/>
                    <a:pt x="3513" y="1168"/>
                  </a:cubicBezTo>
                  <a:cubicBezTo>
                    <a:pt x="3521" y="1129"/>
                    <a:pt x="3521" y="1129"/>
                    <a:pt x="3521" y="1129"/>
                  </a:cubicBezTo>
                  <a:cubicBezTo>
                    <a:pt x="3521" y="1129"/>
                    <a:pt x="3521" y="1129"/>
                    <a:pt x="3521" y="1129"/>
                  </a:cubicBezTo>
                  <a:close/>
                  <a:moveTo>
                    <a:pt x="3649" y="1346"/>
                  </a:moveTo>
                  <a:cubicBezTo>
                    <a:pt x="3634" y="1350"/>
                    <a:pt x="3621" y="1351"/>
                    <a:pt x="3614" y="1351"/>
                  </a:cubicBezTo>
                  <a:cubicBezTo>
                    <a:pt x="3568" y="1351"/>
                    <a:pt x="3575" y="1322"/>
                    <a:pt x="3577" y="1310"/>
                  </a:cubicBezTo>
                  <a:cubicBezTo>
                    <a:pt x="3595" y="1225"/>
                    <a:pt x="3595" y="1225"/>
                    <a:pt x="3595" y="1225"/>
                  </a:cubicBezTo>
                  <a:cubicBezTo>
                    <a:pt x="3565" y="1225"/>
                    <a:pt x="3565" y="1225"/>
                    <a:pt x="3565" y="1225"/>
                  </a:cubicBezTo>
                  <a:cubicBezTo>
                    <a:pt x="3572" y="1196"/>
                    <a:pt x="3572" y="1196"/>
                    <a:pt x="3572" y="1196"/>
                  </a:cubicBezTo>
                  <a:cubicBezTo>
                    <a:pt x="3601" y="1196"/>
                    <a:pt x="3601" y="1196"/>
                    <a:pt x="3601" y="1196"/>
                  </a:cubicBezTo>
                  <a:cubicBezTo>
                    <a:pt x="3608" y="1166"/>
                    <a:pt x="3608" y="1166"/>
                    <a:pt x="3608" y="1166"/>
                  </a:cubicBezTo>
                  <a:cubicBezTo>
                    <a:pt x="3656" y="1149"/>
                    <a:pt x="3656" y="1149"/>
                    <a:pt x="3656" y="1149"/>
                  </a:cubicBezTo>
                  <a:cubicBezTo>
                    <a:pt x="3646" y="1196"/>
                    <a:pt x="3646" y="1196"/>
                    <a:pt x="3646" y="1196"/>
                  </a:cubicBezTo>
                  <a:cubicBezTo>
                    <a:pt x="3682" y="1196"/>
                    <a:pt x="3682" y="1196"/>
                    <a:pt x="3682" y="1196"/>
                  </a:cubicBezTo>
                  <a:cubicBezTo>
                    <a:pt x="3676" y="1225"/>
                    <a:pt x="3676" y="1225"/>
                    <a:pt x="3676" y="1225"/>
                  </a:cubicBezTo>
                  <a:cubicBezTo>
                    <a:pt x="3640" y="1225"/>
                    <a:pt x="3640" y="1225"/>
                    <a:pt x="3640" y="1225"/>
                  </a:cubicBezTo>
                  <a:cubicBezTo>
                    <a:pt x="3625" y="1295"/>
                    <a:pt x="3625" y="1295"/>
                    <a:pt x="3625" y="1295"/>
                  </a:cubicBezTo>
                  <a:cubicBezTo>
                    <a:pt x="3622" y="1309"/>
                    <a:pt x="3620" y="1317"/>
                    <a:pt x="3640" y="1317"/>
                  </a:cubicBezTo>
                  <a:cubicBezTo>
                    <a:pt x="3647" y="1317"/>
                    <a:pt x="3650" y="1317"/>
                    <a:pt x="3656" y="1317"/>
                  </a:cubicBezTo>
                  <a:cubicBezTo>
                    <a:pt x="3649" y="1346"/>
                    <a:pt x="3649" y="1346"/>
                    <a:pt x="3649" y="1346"/>
                  </a:cubicBezTo>
                  <a:cubicBezTo>
                    <a:pt x="3649" y="1346"/>
                    <a:pt x="3649" y="1346"/>
                    <a:pt x="3649" y="1346"/>
                  </a:cubicBezTo>
                  <a:close/>
                  <a:moveTo>
                    <a:pt x="3741" y="1195"/>
                  </a:moveTo>
                  <a:cubicBezTo>
                    <a:pt x="3752" y="1301"/>
                    <a:pt x="3752" y="1301"/>
                    <a:pt x="3752" y="1301"/>
                  </a:cubicBezTo>
                  <a:cubicBezTo>
                    <a:pt x="3809" y="1195"/>
                    <a:pt x="3809" y="1195"/>
                    <a:pt x="3809" y="1195"/>
                  </a:cubicBezTo>
                  <a:cubicBezTo>
                    <a:pt x="3854" y="1195"/>
                    <a:pt x="3854" y="1195"/>
                    <a:pt x="3854" y="1195"/>
                  </a:cubicBezTo>
                  <a:cubicBezTo>
                    <a:pt x="3764" y="1345"/>
                    <a:pt x="3764" y="1345"/>
                    <a:pt x="3764" y="1345"/>
                  </a:cubicBezTo>
                  <a:cubicBezTo>
                    <a:pt x="3732" y="1406"/>
                    <a:pt x="3732" y="1406"/>
                    <a:pt x="3732" y="1406"/>
                  </a:cubicBezTo>
                  <a:cubicBezTo>
                    <a:pt x="3687" y="1406"/>
                    <a:pt x="3687" y="1406"/>
                    <a:pt x="3687" y="1406"/>
                  </a:cubicBezTo>
                  <a:cubicBezTo>
                    <a:pt x="3719" y="1348"/>
                    <a:pt x="3719" y="1348"/>
                    <a:pt x="3719" y="1348"/>
                  </a:cubicBezTo>
                  <a:cubicBezTo>
                    <a:pt x="3693" y="1195"/>
                    <a:pt x="3693" y="1195"/>
                    <a:pt x="3693" y="1195"/>
                  </a:cubicBezTo>
                  <a:cubicBezTo>
                    <a:pt x="3741" y="1195"/>
                    <a:pt x="3741" y="1195"/>
                    <a:pt x="3741" y="1195"/>
                  </a:cubicBezTo>
                  <a:cubicBezTo>
                    <a:pt x="3741" y="1195"/>
                    <a:pt x="3741" y="1195"/>
                    <a:pt x="3741" y="1195"/>
                  </a:cubicBezTo>
                  <a:close/>
                  <a:moveTo>
                    <a:pt x="3933" y="1145"/>
                  </a:moveTo>
                  <a:cubicBezTo>
                    <a:pt x="3899" y="1145"/>
                    <a:pt x="3899" y="1145"/>
                    <a:pt x="3899" y="1145"/>
                  </a:cubicBezTo>
                  <a:cubicBezTo>
                    <a:pt x="3902" y="1129"/>
                    <a:pt x="3902" y="1129"/>
                    <a:pt x="3902" y="1129"/>
                  </a:cubicBezTo>
                  <a:cubicBezTo>
                    <a:pt x="3990" y="1129"/>
                    <a:pt x="3990" y="1129"/>
                    <a:pt x="3990" y="1129"/>
                  </a:cubicBezTo>
                  <a:cubicBezTo>
                    <a:pt x="3987" y="1145"/>
                    <a:pt x="3987" y="1145"/>
                    <a:pt x="3987" y="1145"/>
                  </a:cubicBezTo>
                  <a:cubicBezTo>
                    <a:pt x="3953" y="1145"/>
                    <a:pt x="3953" y="1145"/>
                    <a:pt x="3953" y="1145"/>
                  </a:cubicBezTo>
                  <a:cubicBezTo>
                    <a:pt x="3936" y="1225"/>
                    <a:pt x="3936" y="1225"/>
                    <a:pt x="3936" y="1225"/>
                  </a:cubicBezTo>
                  <a:cubicBezTo>
                    <a:pt x="3916" y="1225"/>
                    <a:pt x="3916" y="1225"/>
                    <a:pt x="3916" y="1225"/>
                  </a:cubicBezTo>
                  <a:cubicBezTo>
                    <a:pt x="3933" y="1145"/>
                    <a:pt x="3933" y="1145"/>
                    <a:pt x="3933" y="1145"/>
                  </a:cubicBezTo>
                  <a:cubicBezTo>
                    <a:pt x="3933" y="1145"/>
                    <a:pt x="3933" y="1145"/>
                    <a:pt x="3933" y="1145"/>
                  </a:cubicBezTo>
                  <a:close/>
                  <a:moveTo>
                    <a:pt x="3999" y="1129"/>
                  </a:moveTo>
                  <a:cubicBezTo>
                    <a:pt x="4031" y="1129"/>
                    <a:pt x="4031" y="1129"/>
                    <a:pt x="4031" y="1129"/>
                  </a:cubicBezTo>
                  <a:cubicBezTo>
                    <a:pt x="4036" y="1200"/>
                    <a:pt x="4036" y="1200"/>
                    <a:pt x="4036" y="1200"/>
                  </a:cubicBezTo>
                  <a:cubicBezTo>
                    <a:pt x="4072" y="1129"/>
                    <a:pt x="4072" y="1129"/>
                    <a:pt x="4072" y="1129"/>
                  </a:cubicBezTo>
                  <a:cubicBezTo>
                    <a:pt x="4103" y="1129"/>
                    <a:pt x="4103" y="1129"/>
                    <a:pt x="4103" y="1129"/>
                  </a:cubicBezTo>
                  <a:cubicBezTo>
                    <a:pt x="4083" y="1225"/>
                    <a:pt x="4083" y="1225"/>
                    <a:pt x="4083" y="1225"/>
                  </a:cubicBezTo>
                  <a:cubicBezTo>
                    <a:pt x="4063" y="1225"/>
                    <a:pt x="4063" y="1225"/>
                    <a:pt x="4063" y="1225"/>
                  </a:cubicBezTo>
                  <a:cubicBezTo>
                    <a:pt x="4080" y="1143"/>
                    <a:pt x="4080" y="1143"/>
                    <a:pt x="4080" y="1143"/>
                  </a:cubicBezTo>
                  <a:cubicBezTo>
                    <a:pt x="4038" y="1225"/>
                    <a:pt x="4038" y="1225"/>
                    <a:pt x="4038" y="1225"/>
                  </a:cubicBezTo>
                  <a:cubicBezTo>
                    <a:pt x="4021" y="1225"/>
                    <a:pt x="4021" y="1225"/>
                    <a:pt x="4021" y="1225"/>
                  </a:cubicBezTo>
                  <a:cubicBezTo>
                    <a:pt x="4014" y="1143"/>
                    <a:pt x="4014" y="1143"/>
                    <a:pt x="4014" y="1143"/>
                  </a:cubicBezTo>
                  <a:cubicBezTo>
                    <a:pt x="3997" y="1225"/>
                    <a:pt x="3997" y="1225"/>
                    <a:pt x="3997" y="1225"/>
                  </a:cubicBezTo>
                  <a:cubicBezTo>
                    <a:pt x="3978" y="1225"/>
                    <a:pt x="3978" y="1225"/>
                    <a:pt x="3978" y="1225"/>
                  </a:cubicBezTo>
                  <a:cubicBezTo>
                    <a:pt x="3999" y="1129"/>
                    <a:pt x="3999" y="1129"/>
                    <a:pt x="3999" y="1129"/>
                  </a:cubicBezTo>
                  <a:cubicBezTo>
                    <a:pt x="3999" y="1129"/>
                    <a:pt x="3999" y="1129"/>
                    <a:pt x="3999" y="112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9" name="Freeform 9"/>
            <p:cNvSpPr>
              <a:spLocks noEditPoints="1"/>
            </p:cNvSpPr>
            <p:nvPr userDrawn="1"/>
          </p:nvSpPr>
          <p:spPr bwMode="gray">
            <a:xfrm>
              <a:off x="68" y="0"/>
              <a:ext cx="1723" cy="964"/>
            </a:xfrm>
            <a:custGeom>
              <a:avLst/>
              <a:gdLst>
                <a:gd name="T0" fmla="*/ 231 w 2268"/>
                <a:gd name="T1" fmla="*/ 327 h 1269"/>
                <a:gd name="T2" fmla="*/ 0 w 2268"/>
                <a:gd name="T3" fmla="*/ 327 h 1269"/>
                <a:gd name="T4" fmla="*/ 0 w 2268"/>
                <a:gd name="T5" fmla="*/ 0 h 1269"/>
                <a:gd name="T6" fmla="*/ 231 w 2268"/>
                <a:gd name="T7" fmla="*/ 0 h 1269"/>
                <a:gd name="T8" fmla="*/ 231 w 2268"/>
                <a:gd name="T9" fmla="*/ 327 h 1269"/>
                <a:gd name="T10" fmla="*/ 2268 w 2268"/>
                <a:gd name="T11" fmla="*/ 0 h 1269"/>
                <a:gd name="T12" fmla="*/ 2036 w 2268"/>
                <a:gd name="T13" fmla="*/ 0 h 1269"/>
                <a:gd name="T14" fmla="*/ 2036 w 2268"/>
                <a:gd name="T15" fmla="*/ 327 h 1269"/>
                <a:gd name="T16" fmla="*/ 2268 w 2268"/>
                <a:gd name="T17" fmla="*/ 327 h 1269"/>
                <a:gd name="T18" fmla="*/ 2268 w 2268"/>
                <a:gd name="T19" fmla="*/ 0 h 1269"/>
                <a:gd name="T20" fmla="*/ 231 w 2268"/>
                <a:gd name="T21" fmla="*/ 942 h 1269"/>
                <a:gd name="T22" fmla="*/ 0 w 2268"/>
                <a:gd name="T23" fmla="*/ 942 h 1269"/>
                <a:gd name="T24" fmla="*/ 0 w 2268"/>
                <a:gd name="T25" fmla="*/ 1269 h 1269"/>
                <a:gd name="T26" fmla="*/ 231 w 2268"/>
                <a:gd name="T27" fmla="*/ 1269 h 1269"/>
                <a:gd name="T28" fmla="*/ 231 w 2268"/>
                <a:gd name="T29" fmla="*/ 942 h 1269"/>
                <a:gd name="T30" fmla="*/ 2268 w 2268"/>
                <a:gd name="T31" fmla="*/ 942 h 1269"/>
                <a:gd name="T32" fmla="*/ 2036 w 2268"/>
                <a:gd name="T33" fmla="*/ 942 h 1269"/>
                <a:gd name="T34" fmla="*/ 2036 w 2268"/>
                <a:gd name="T35" fmla="*/ 1269 h 1269"/>
                <a:gd name="T36" fmla="*/ 2268 w 2268"/>
                <a:gd name="T37" fmla="*/ 1269 h 1269"/>
                <a:gd name="T38" fmla="*/ 2268 w 2268"/>
                <a:gd name="T39" fmla="*/ 942 h 12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68"/>
                <a:gd name="T61" fmla="*/ 0 h 1269"/>
                <a:gd name="T62" fmla="*/ 2268 w 2268"/>
                <a:gd name="T63" fmla="*/ 1269 h 12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68" h="1269">
                  <a:moveTo>
                    <a:pt x="231" y="327"/>
                  </a:moveTo>
                  <a:lnTo>
                    <a:pt x="0" y="327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27"/>
                  </a:lnTo>
                  <a:close/>
                  <a:moveTo>
                    <a:pt x="2268" y="0"/>
                  </a:moveTo>
                  <a:lnTo>
                    <a:pt x="2036" y="0"/>
                  </a:lnTo>
                  <a:lnTo>
                    <a:pt x="2036" y="327"/>
                  </a:lnTo>
                  <a:lnTo>
                    <a:pt x="2268" y="327"/>
                  </a:lnTo>
                  <a:lnTo>
                    <a:pt x="2268" y="0"/>
                  </a:lnTo>
                  <a:close/>
                  <a:moveTo>
                    <a:pt x="231" y="942"/>
                  </a:moveTo>
                  <a:lnTo>
                    <a:pt x="0" y="942"/>
                  </a:lnTo>
                  <a:lnTo>
                    <a:pt x="0" y="1269"/>
                  </a:lnTo>
                  <a:lnTo>
                    <a:pt x="231" y="1269"/>
                  </a:lnTo>
                  <a:lnTo>
                    <a:pt x="231" y="942"/>
                  </a:lnTo>
                  <a:close/>
                  <a:moveTo>
                    <a:pt x="2268" y="942"/>
                  </a:moveTo>
                  <a:lnTo>
                    <a:pt x="2036" y="942"/>
                  </a:lnTo>
                  <a:lnTo>
                    <a:pt x="2036" y="1269"/>
                  </a:lnTo>
                  <a:lnTo>
                    <a:pt x="2268" y="1269"/>
                  </a:lnTo>
                  <a:lnTo>
                    <a:pt x="2268" y="94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0" name="Title 9"/>
          <p:cNvSpPr>
            <a:spLocks noGrp="1"/>
          </p:cNvSpPr>
          <p:nvPr>
            <p:ph type="title"/>
          </p:nvPr>
        </p:nvSpPr>
        <p:spPr bwMode="gray">
          <a:xfrm>
            <a:off x="344490" y="1556792"/>
            <a:ext cx="3816424" cy="2016224"/>
          </a:xfrm>
          <a:noFill/>
          <a:ln w="9525">
            <a:noFill/>
            <a:miter lim="800000"/>
            <a:headEnd/>
            <a:tailEnd/>
          </a:ln>
        </p:spPr>
        <p:txBody>
          <a:bodyPr anchor="t">
            <a:noAutofit/>
          </a:bodyPr>
          <a:lstStyle>
            <a:lvl1pPr algn="l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dirty="0">
                <a:solidFill>
                  <a:schemeClr val="bg1"/>
                </a:solidFill>
                <a:latin typeface="+mj-lt"/>
              </a:defRPr>
            </a:lvl2pPr>
            <a:lvl3pPr>
              <a:defRPr lang="en-GB" sz="3000" b="1" dirty="0">
                <a:solidFill>
                  <a:schemeClr val="bg1"/>
                </a:solidFill>
                <a:latin typeface="+mj-lt"/>
              </a:defRPr>
            </a:lvl3pPr>
            <a:lvl4pPr>
              <a:defRPr lang="en-GB" sz="3000" b="1" dirty="0">
                <a:solidFill>
                  <a:schemeClr val="bg1"/>
                </a:solidFill>
                <a:latin typeface="+mj-lt"/>
              </a:defRPr>
            </a:lvl4pPr>
            <a:lvl5pPr>
              <a:defRPr lang="en-GB" sz="3000" b="1" dirty="0">
                <a:solidFill>
                  <a:schemeClr val="bg1"/>
                </a:solidFill>
                <a:latin typeface="+mj-lt"/>
              </a:defRPr>
            </a:lvl5pPr>
            <a:lvl6pPr>
              <a:defRPr lang="en-GB" sz="3000" b="1" dirty="0">
                <a:solidFill>
                  <a:schemeClr val="bg1"/>
                </a:solidFill>
                <a:latin typeface="+mj-lt"/>
              </a:defRPr>
            </a:lvl6pPr>
            <a:lvl7pPr>
              <a:defRPr lang="en-GB" sz="3000" b="1" dirty="0">
                <a:solidFill>
                  <a:schemeClr val="bg1"/>
                </a:solidFill>
                <a:latin typeface="+mj-lt"/>
              </a:defRPr>
            </a:lvl7pPr>
            <a:lvl8pPr>
              <a:defRPr lang="en-GB" sz="3000" b="1" dirty="0">
                <a:solidFill>
                  <a:schemeClr val="bg1"/>
                </a:solidFill>
                <a:latin typeface="+mj-lt"/>
              </a:defRPr>
            </a:lvl8pPr>
            <a:lvl9pPr>
              <a:defRPr sz="3000">
                <a:solidFill>
                  <a:schemeClr val="bg1"/>
                </a:solidFill>
              </a:defRPr>
            </a:lvl9pPr>
          </a:lstStyle>
          <a:p>
            <a:pPr lvl="0"/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 bwMode="gray">
          <a:xfrm>
            <a:off x="344488" y="3789363"/>
            <a:ext cx="33845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noAutofit/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defRPr lang="en-US" sz="12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34E86F-85B1-4F43-8387-98EC3543E26E}" type="datetimeFigureOut">
              <a:rPr lang="en-US"/>
              <a:pPr>
                <a:defRPr/>
              </a:pPr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B55977-7F1B-4192-9AFB-A97BA1D50E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0708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 userDrawn="1"/>
        </p:nvSpPr>
        <p:spPr bwMode="gray">
          <a:xfrm>
            <a:off x="0" y="547688"/>
            <a:ext cx="5062538" cy="5043487"/>
          </a:xfrm>
          <a:custGeom>
            <a:avLst/>
            <a:gdLst/>
            <a:ahLst/>
            <a:cxnLst>
              <a:cxn ang="0">
                <a:pos x="3189" y="0"/>
              </a:cxn>
              <a:cxn ang="0">
                <a:pos x="476" y="0"/>
              </a:cxn>
              <a:cxn ang="0">
                <a:pos x="0" y="1608"/>
              </a:cxn>
              <a:cxn ang="0">
                <a:pos x="0" y="3177"/>
              </a:cxn>
              <a:cxn ang="0">
                <a:pos x="2247" y="3177"/>
              </a:cxn>
              <a:cxn ang="0">
                <a:pos x="3189" y="0"/>
              </a:cxn>
            </a:cxnLst>
            <a:rect l="0" t="0" r="r" b="b"/>
            <a:pathLst>
              <a:path w="3189" h="3177">
                <a:moveTo>
                  <a:pt x="3189" y="0"/>
                </a:moveTo>
                <a:lnTo>
                  <a:pt x="476" y="0"/>
                </a:lnTo>
                <a:lnTo>
                  <a:pt x="0" y="1608"/>
                </a:lnTo>
                <a:lnTo>
                  <a:pt x="0" y="3177"/>
                </a:lnTo>
                <a:lnTo>
                  <a:pt x="2247" y="3177"/>
                </a:lnTo>
                <a:lnTo>
                  <a:pt x="3189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grpSp>
        <p:nvGrpSpPr>
          <p:cNvPr id="5" name="Group 19"/>
          <p:cNvGrpSpPr>
            <a:grpSpLocks/>
          </p:cNvGrpSpPr>
          <p:nvPr userDrawn="1"/>
        </p:nvGrpSpPr>
        <p:grpSpPr bwMode="gray">
          <a:xfrm>
            <a:off x="776538" y="548680"/>
            <a:ext cx="1930547" cy="1080120"/>
            <a:chOff x="68" y="0"/>
            <a:chExt cx="1723" cy="964"/>
          </a:xfrm>
          <a:solidFill>
            <a:schemeClr val="accent2"/>
          </a:solidFill>
        </p:grpSpPr>
        <p:sp>
          <p:nvSpPr>
            <p:cNvPr id="6" name="Freeform 8"/>
            <p:cNvSpPr>
              <a:spLocks noEditPoints="1"/>
            </p:cNvSpPr>
            <p:nvPr/>
          </p:nvSpPr>
          <p:spPr bwMode="gray">
            <a:xfrm>
              <a:off x="199" y="248"/>
              <a:ext cx="1423" cy="489"/>
            </a:xfrm>
            <a:custGeom>
              <a:avLst/>
              <a:gdLst>
                <a:gd name="T0" fmla="*/ 1974 w 4103"/>
                <a:gd name="T1" fmla="*/ 485 h 1409"/>
                <a:gd name="T2" fmla="*/ 2267 w 4103"/>
                <a:gd name="T3" fmla="*/ 697 h 1409"/>
                <a:gd name="T4" fmla="*/ 1655 w 4103"/>
                <a:gd name="T5" fmla="*/ 656 h 1409"/>
                <a:gd name="T6" fmla="*/ 1718 w 4103"/>
                <a:gd name="T7" fmla="*/ 424 h 1409"/>
                <a:gd name="T8" fmla="*/ 970 w 4103"/>
                <a:gd name="T9" fmla="*/ 697 h 1409"/>
                <a:gd name="T10" fmla="*/ 1169 w 4103"/>
                <a:gd name="T11" fmla="*/ 416 h 1409"/>
                <a:gd name="T12" fmla="*/ 719 w 4103"/>
                <a:gd name="T13" fmla="*/ 631 h 1409"/>
                <a:gd name="T14" fmla="*/ 751 w 4103"/>
                <a:gd name="T15" fmla="*/ 630 h 1409"/>
                <a:gd name="T16" fmla="*/ 202 w 4103"/>
                <a:gd name="T17" fmla="*/ 618 h 1409"/>
                <a:gd name="T18" fmla="*/ 180 w 4103"/>
                <a:gd name="T19" fmla="*/ 697 h 1409"/>
                <a:gd name="T20" fmla="*/ 1187 w 4103"/>
                <a:gd name="T21" fmla="*/ 416 h 1409"/>
                <a:gd name="T22" fmla="*/ 115 w 4103"/>
                <a:gd name="T23" fmla="*/ 906 h 1409"/>
                <a:gd name="T24" fmla="*/ 661 w 4103"/>
                <a:gd name="T25" fmla="*/ 715 h 1409"/>
                <a:gd name="T26" fmla="*/ 1145 w 4103"/>
                <a:gd name="T27" fmla="*/ 715 h 1409"/>
                <a:gd name="T28" fmla="*/ 1697 w 4103"/>
                <a:gd name="T29" fmla="*/ 863 h 1409"/>
                <a:gd name="T30" fmla="*/ 203 w 4103"/>
                <a:gd name="T31" fmla="*/ 1286 h 1409"/>
                <a:gd name="T32" fmla="*/ 250 w 4103"/>
                <a:gd name="T33" fmla="*/ 1328 h 1409"/>
                <a:gd name="T34" fmla="*/ 556 w 4103"/>
                <a:gd name="T35" fmla="*/ 1196 h 1409"/>
                <a:gd name="T36" fmla="*/ 340 w 4103"/>
                <a:gd name="T37" fmla="*/ 1196 h 1409"/>
                <a:gd name="T38" fmla="*/ 408 w 4103"/>
                <a:gd name="T39" fmla="*/ 1225 h 1409"/>
                <a:gd name="T40" fmla="*/ 514 w 4103"/>
                <a:gd name="T41" fmla="*/ 1225 h 1409"/>
                <a:gd name="T42" fmla="*/ 631 w 4103"/>
                <a:gd name="T43" fmla="*/ 1168 h 1409"/>
                <a:gd name="T44" fmla="*/ 794 w 4103"/>
                <a:gd name="T45" fmla="*/ 1220 h 1409"/>
                <a:gd name="T46" fmla="*/ 672 w 4103"/>
                <a:gd name="T47" fmla="*/ 1348 h 1409"/>
                <a:gd name="T48" fmla="*/ 847 w 4103"/>
                <a:gd name="T49" fmla="*/ 1359 h 1409"/>
                <a:gd name="T50" fmla="*/ 943 w 4103"/>
                <a:gd name="T51" fmla="*/ 1196 h 1409"/>
                <a:gd name="T52" fmla="*/ 1129 w 4103"/>
                <a:gd name="T53" fmla="*/ 1351 h 1409"/>
                <a:gd name="T54" fmla="*/ 1198 w 4103"/>
                <a:gd name="T55" fmla="*/ 1196 h 1409"/>
                <a:gd name="T56" fmla="*/ 1280 w 4103"/>
                <a:gd name="T57" fmla="*/ 1129 h 1409"/>
                <a:gd name="T58" fmla="*/ 1253 w 4103"/>
                <a:gd name="T59" fmla="*/ 1254 h 1409"/>
                <a:gd name="T60" fmla="*/ 1489 w 4103"/>
                <a:gd name="T61" fmla="*/ 1194 h 1409"/>
                <a:gd name="T62" fmla="*/ 1546 w 4103"/>
                <a:gd name="T63" fmla="*/ 1353 h 1409"/>
                <a:gd name="T64" fmla="*/ 1714 w 4103"/>
                <a:gd name="T65" fmla="*/ 1286 h 1409"/>
                <a:gd name="T66" fmla="*/ 1761 w 4103"/>
                <a:gd name="T67" fmla="*/ 1328 h 1409"/>
                <a:gd name="T68" fmla="*/ 1976 w 4103"/>
                <a:gd name="T69" fmla="*/ 1346 h 1409"/>
                <a:gd name="T70" fmla="*/ 1842 w 4103"/>
                <a:gd name="T71" fmla="*/ 1270 h 1409"/>
                <a:gd name="T72" fmla="*/ 1887 w 4103"/>
                <a:gd name="T73" fmla="*/ 1270 h 1409"/>
                <a:gd name="T74" fmla="*/ 2110 w 4103"/>
                <a:gd name="T75" fmla="*/ 1348 h 1409"/>
                <a:gd name="T76" fmla="*/ 87 w 4103"/>
                <a:gd name="T77" fmla="*/ 1221 h 1409"/>
                <a:gd name="T78" fmla="*/ 5 w 4103"/>
                <a:gd name="T79" fmla="*/ 1271 h 1409"/>
                <a:gd name="T80" fmla="*/ 2343 w 4103"/>
                <a:gd name="T81" fmla="*/ 1322 h 1409"/>
                <a:gd name="T82" fmla="*/ 2378 w 4103"/>
                <a:gd name="T83" fmla="*/ 1249 h 1409"/>
                <a:gd name="T84" fmla="*/ 2528 w 4103"/>
                <a:gd name="T85" fmla="*/ 1221 h 1409"/>
                <a:gd name="T86" fmla="*/ 2832 w 4103"/>
                <a:gd name="T87" fmla="*/ 1192 h 1409"/>
                <a:gd name="T88" fmla="*/ 2709 w 4103"/>
                <a:gd name="T89" fmla="*/ 1348 h 1409"/>
                <a:gd name="T90" fmla="*/ 2963 w 4103"/>
                <a:gd name="T91" fmla="*/ 1216 h 1409"/>
                <a:gd name="T92" fmla="*/ 2966 w 4103"/>
                <a:gd name="T93" fmla="*/ 1195 h 1409"/>
                <a:gd name="T94" fmla="*/ 3072 w 4103"/>
                <a:gd name="T95" fmla="*/ 1348 h 1409"/>
                <a:gd name="T96" fmla="*/ 3168 w 4103"/>
                <a:gd name="T97" fmla="*/ 1335 h 1409"/>
                <a:gd name="T98" fmla="*/ 3246 w 4103"/>
                <a:gd name="T99" fmla="*/ 1220 h 1409"/>
                <a:gd name="T100" fmla="*/ 3457 w 4103"/>
                <a:gd name="T101" fmla="*/ 1348 h 1409"/>
                <a:gd name="T102" fmla="*/ 3509 w 4103"/>
                <a:gd name="T103" fmla="*/ 1194 h 1409"/>
                <a:gd name="T104" fmla="*/ 3513 w 4103"/>
                <a:gd name="T105" fmla="*/ 1168 h 1409"/>
                <a:gd name="T106" fmla="*/ 3601 w 4103"/>
                <a:gd name="T107" fmla="*/ 1196 h 1409"/>
                <a:gd name="T108" fmla="*/ 3656 w 4103"/>
                <a:gd name="T109" fmla="*/ 1317 h 1409"/>
                <a:gd name="T110" fmla="*/ 3687 w 4103"/>
                <a:gd name="T111" fmla="*/ 1406 h 1409"/>
                <a:gd name="T112" fmla="*/ 3987 w 4103"/>
                <a:gd name="T113" fmla="*/ 1145 h 1409"/>
                <a:gd name="T114" fmla="*/ 4072 w 4103"/>
                <a:gd name="T115" fmla="*/ 1129 h 1409"/>
                <a:gd name="T116" fmla="*/ 3978 w 4103"/>
                <a:gd name="T117" fmla="*/ 1225 h 14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103"/>
                <a:gd name="T178" fmla="*/ 0 h 1409"/>
                <a:gd name="T179" fmla="*/ 4103 w 4103"/>
                <a:gd name="T180" fmla="*/ 1409 h 14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103" h="1409">
                  <a:moveTo>
                    <a:pt x="2267" y="697"/>
                  </a:moveTo>
                  <a:cubicBezTo>
                    <a:pt x="2149" y="697"/>
                    <a:pt x="2149" y="697"/>
                    <a:pt x="2149" y="697"/>
                  </a:cubicBezTo>
                  <a:cubicBezTo>
                    <a:pt x="2168" y="619"/>
                    <a:pt x="2168" y="619"/>
                    <a:pt x="2168" y="619"/>
                  </a:cubicBezTo>
                  <a:cubicBezTo>
                    <a:pt x="1930" y="619"/>
                    <a:pt x="1930" y="619"/>
                    <a:pt x="1930" y="619"/>
                  </a:cubicBezTo>
                  <a:cubicBezTo>
                    <a:pt x="1911" y="697"/>
                    <a:pt x="1911" y="697"/>
                    <a:pt x="1911" y="697"/>
                  </a:cubicBezTo>
                  <a:cubicBezTo>
                    <a:pt x="1796" y="697"/>
                    <a:pt x="1796" y="697"/>
                    <a:pt x="1796" y="697"/>
                  </a:cubicBezTo>
                  <a:cubicBezTo>
                    <a:pt x="1796" y="681"/>
                    <a:pt x="1796" y="681"/>
                    <a:pt x="1796" y="681"/>
                  </a:cubicBezTo>
                  <a:cubicBezTo>
                    <a:pt x="1798" y="672"/>
                    <a:pt x="1799" y="663"/>
                    <a:pt x="1802" y="653"/>
                  </a:cubicBezTo>
                  <a:cubicBezTo>
                    <a:pt x="1823" y="569"/>
                    <a:pt x="1878" y="485"/>
                    <a:pt x="1974" y="485"/>
                  </a:cubicBezTo>
                  <a:cubicBezTo>
                    <a:pt x="2012" y="485"/>
                    <a:pt x="2050" y="499"/>
                    <a:pt x="2045" y="552"/>
                  </a:cubicBezTo>
                  <a:cubicBezTo>
                    <a:pt x="2186" y="552"/>
                    <a:pt x="2186" y="552"/>
                    <a:pt x="2186" y="552"/>
                  </a:cubicBezTo>
                  <a:cubicBezTo>
                    <a:pt x="2192" y="527"/>
                    <a:pt x="2201" y="486"/>
                    <a:pt x="2174" y="447"/>
                  </a:cubicBezTo>
                  <a:cubicBezTo>
                    <a:pt x="2145" y="406"/>
                    <a:pt x="2084" y="389"/>
                    <a:pt x="2005" y="389"/>
                  </a:cubicBezTo>
                  <a:cubicBezTo>
                    <a:pt x="1949" y="389"/>
                    <a:pt x="1867" y="398"/>
                    <a:pt x="1796" y="444"/>
                  </a:cubicBezTo>
                  <a:cubicBezTo>
                    <a:pt x="1796" y="18"/>
                    <a:pt x="1796" y="18"/>
                    <a:pt x="1796" y="18"/>
                  </a:cubicBezTo>
                  <a:cubicBezTo>
                    <a:pt x="2267" y="18"/>
                    <a:pt x="2267" y="18"/>
                    <a:pt x="2267" y="18"/>
                  </a:cubicBezTo>
                  <a:cubicBezTo>
                    <a:pt x="2267" y="697"/>
                    <a:pt x="2267" y="697"/>
                    <a:pt x="2267" y="697"/>
                  </a:cubicBezTo>
                  <a:cubicBezTo>
                    <a:pt x="2267" y="697"/>
                    <a:pt x="2267" y="697"/>
                    <a:pt x="2267" y="697"/>
                  </a:cubicBezTo>
                  <a:close/>
                  <a:moveTo>
                    <a:pt x="1989" y="812"/>
                  </a:moveTo>
                  <a:cubicBezTo>
                    <a:pt x="1962" y="817"/>
                    <a:pt x="1936" y="820"/>
                    <a:pt x="1910" y="820"/>
                  </a:cubicBezTo>
                  <a:cubicBezTo>
                    <a:pt x="1842" y="820"/>
                    <a:pt x="1795" y="788"/>
                    <a:pt x="1794" y="715"/>
                  </a:cubicBezTo>
                  <a:cubicBezTo>
                    <a:pt x="2014" y="715"/>
                    <a:pt x="2014" y="715"/>
                    <a:pt x="2014" y="715"/>
                  </a:cubicBezTo>
                  <a:cubicBezTo>
                    <a:pt x="1989" y="812"/>
                    <a:pt x="1989" y="812"/>
                    <a:pt x="1989" y="812"/>
                  </a:cubicBezTo>
                  <a:cubicBezTo>
                    <a:pt x="1989" y="812"/>
                    <a:pt x="1989" y="812"/>
                    <a:pt x="1989" y="812"/>
                  </a:cubicBezTo>
                  <a:close/>
                  <a:moveTo>
                    <a:pt x="1718" y="424"/>
                  </a:moveTo>
                  <a:cubicBezTo>
                    <a:pt x="1718" y="521"/>
                    <a:pt x="1718" y="521"/>
                    <a:pt x="1718" y="521"/>
                  </a:cubicBezTo>
                  <a:cubicBezTo>
                    <a:pt x="1685" y="567"/>
                    <a:pt x="1665" y="616"/>
                    <a:pt x="1655" y="656"/>
                  </a:cubicBezTo>
                  <a:cubicBezTo>
                    <a:pt x="1651" y="670"/>
                    <a:pt x="1649" y="684"/>
                    <a:pt x="1648" y="697"/>
                  </a:cubicBezTo>
                  <a:cubicBezTo>
                    <a:pt x="1578" y="697"/>
                    <a:pt x="1578" y="697"/>
                    <a:pt x="1578" y="697"/>
                  </a:cubicBezTo>
                  <a:cubicBezTo>
                    <a:pt x="1637" y="417"/>
                    <a:pt x="1637" y="417"/>
                    <a:pt x="1637" y="417"/>
                  </a:cubicBezTo>
                  <a:cubicBezTo>
                    <a:pt x="1438" y="416"/>
                    <a:pt x="1438" y="416"/>
                    <a:pt x="1438" y="416"/>
                  </a:cubicBezTo>
                  <a:cubicBezTo>
                    <a:pt x="1260" y="697"/>
                    <a:pt x="1260" y="697"/>
                    <a:pt x="1260" y="697"/>
                  </a:cubicBezTo>
                  <a:cubicBezTo>
                    <a:pt x="1247" y="697"/>
                    <a:pt x="1247" y="697"/>
                    <a:pt x="1247" y="697"/>
                  </a:cubicBezTo>
                  <a:cubicBezTo>
                    <a:pt x="1247" y="18"/>
                    <a:pt x="1247" y="18"/>
                    <a:pt x="1247" y="18"/>
                  </a:cubicBezTo>
                  <a:cubicBezTo>
                    <a:pt x="1718" y="18"/>
                    <a:pt x="1718" y="18"/>
                    <a:pt x="1718" y="18"/>
                  </a:cubicBezTo>
                  <a:cubicBezTo>
                    <a:pt x="1718" y="424"/>
                    <a:pt x="1718" y="424"/>
                    <a:pt x="1718" y="424"/>
                  </a:cubicBezTo>
                  <a:cubicBezTo>
                    <a:pt x="1718" y="424"/>
                    <a:pt x="1718" y="424"/>
                    <a:pt x="1718" y="424"/>
                  </a:cubicBezTo>
                  <a:close/>
                  <a:moveTo>
                    <a:pt x="1455" y="697"/>
                  </a:moveTo>
                  <a:cubicBezTo>
                    <a:pt x="1384" y="697"/>
                    <a:pt x="1384" y="697"/>
                    <a:pt x="1384" y="697"/>
                  </a:cubicBezTo>
                  <a:cubicBezTo>
                    <a:pt x="1491" y="529"/>
                    <a:pt x="1491" y="529"/>
                    <a:pt x="1491" y="529"/>
                  </a:cubicBezTo>
                  <a:cubicBezTo>
                    <a:pt x="1455" y="697"/>
                    <a:pt x="1455" y="697"/>
                    <a:pt x="1455" y="697"/>
                  </a:cubicBezTo>
                  <a:cubicBezTo>
                    <a:pt x="1455" y="697"/>
                    <a:pt x="1455" y="697"/>
                    <a:pt x="1455" y="697"/>
                  </a:cubicBezTo>
                  <a:close/>
                  <a:moveTo>
                    <a:pt x="1169" y="416"/>
                  </a:moveTo>
                  <a:cubicBezTo>
                    <a:pt x="1051" y="416"/>
                    <a:pt x="1051" y="416"/>
                    <a:pt x="1051" y="416"/>
                  </a:cubicBezTo>
                  <a:cubicBezTo>
                    <a:pt x="970" y="697"/>
                    <a:pt x="970" y="697"/>
                    <a:pt x="970" y="697"/>
                  </a:cubicBezTo>
                  <a:cubicBezTo>
                    <a:pt x="845" y="697"/>
                    <a:pt x="845" y="697"/>
                    <a:pt x="845" y="697"/>
                  </a:cubicBezTo>
                  <a:cubicBezTo>
                    <a:pt x="909" y="674"/>
                    <a:pt x="948" y="629"/>
                    <a:pt x="960" y="562"/>
                  </a:cubicBezTo>
                  <a:cubicBezTo>
                    <a:pt x="970" y="510"/>
                    <a:pt x="965" y="476"/>
                    <a:pt x="944" y="451"/>
                  </a:cubicBezTo>
                  <a:cubicBezTo>
                    <a:pt x="912" y="413"/>
                    <a:pt x="848" y="416"/>
                    <a:pt x="792" y="416"/>
                  </a:cubicBezTo>
                  <a:cubicBezTo>
                    <a:pt x="782" y="416"/>
                    <a:pt x="698" y="416"/>
                    <a:pt x="698" y="416"/>
                  </a:cubicBezTo>
                  <a:cubicBezTo>
                    <a:pt x="698" y="18"/>
                    <a:pt x="698" y="18"/>
                    <a:pt x="698" y="18"/>
                  </a:cubicBezTo>
                  <a:cubicBezTo>
                    <a:pt x="1169" y="18"/>
                    <a:pt x="1169" y="18"/>
                    <a:pt x="1169" y="18"/>
                  </a:cubicBezTo>
                  <a:cubicBezTo>
                    <a:pt x="1169" y="416"/>
                    <a:pt x="1169" y="416"/>
                    <a:pt x="1169" y="416"/>
                  </a:cubicBezTo>
                  <a:cubicBezTo>
                    <a:pt x="1169" y="416"/>
                    <a:pt x="1169" y="416"/>
                    <a:pt x="1169" y="416"/>
                  </a:cubicBezTo>
                  <a:close/>
                  <a:moveTo>
                    <a:pt x="1094" y="697"/>
                  </a:moveTo>
                  <a:cubicBezTo>
                    <a:pt x="1143" y="521"/>
                    <a:pt x="1143" y="521"/>
                    <a:pt x="1143" y="521"/>
                  </a:cubicBezTo>
                  <a:cubicBezTo>
                    <a:pt x="1145" y="697"/>
                    <a:pt x="1145" y="697"/>
                    <a:pt x="1145" y="697"/>
                  </a:cubicBezTo>
                  <a:cubicBezTo>
                    <a:pt x="1094" y="697"/>
                    <a:pt x="1094" y="697"/>
                    <a:pt x="1094" y="697"/>
                  </a:cubicBezTo>
                  <a:cubicBezTo>
                    <a:pt x="1094" y="697"/>
                    <a:pt x="1094" y="697"/>
                    <a:pt x="1094" y="697"/>
                  </a:cubicBezTo>
                  <a:close/>
                  <a:moveTo>
                    <a:pt x="751" y="630"/>
                  </a:moveTo>
                  <a:cubicBezTo>
                    <a:pt x="751" y="630"/>
                    <a:pt x="751" y="630"/>
                    <a:pt x="751" y="630"/>
                  </a:cubicBezTo>
                  <a:cubicBezTo>
                    <a:pt x="746" y="630"/>
                    <a:pt x="741" y="631"/>
                    <a:pt x="736" y="631"/>
                  </a:cubicBezTo>
                  <a:cubicBezTo>
                    <a:pt x="729" y="631"/>
                    <a:pt x="724" y="631"/>
                    <a:pt x="719" y="631"/>
                  </a:cubicBezTo>
                  <a:cubicBezTo>
                    <a:pt x="689" y="631"/>
                    <a:pt x="689" y="631"/>
                    <a:pt x="689" y="631"/>
                  </a:cubicBezTo>
                  <a:cubicBezTo>
                    <a:pt x="703" y="579"/>
                    <a:pt x="703" y="579"/>
                    <a:pt x="703" y="579"/>
                  </a:cubicBezTo>
                  <a:cubicBezTo>
                    <a:pt x="709" y="554"/>
                    <a:pt x="709" y="554"/>
                    <a:pt x="709" y="554"/>
                  </a:cubicBezTo>
                  <a:cubicBezTo>
                    <a:pt x="725" y="494"/>
                    <a:pt x="725" y="494"/>
                    <a:pt x="725" y="494"/>
                  </a:cubicBezTo>
                  <a:cubicBezTo>
                    <a:pt x="732" y="494"/>
                    <a:pt x="739" y="494"/>
                    <a:pt x="746" y="494"/>
                  </a:cubicBezTo>
                  <a:cubicBezTo>
                    <a:pt x="769" y="494"/>
                    <a:pt x="769" y="494"/>
                    <a:pt x="769" y="494"/>
                  </a:cubicBezTo>
                  <a:cubicBezTo>
                    <a:pt x="809" y="494"/>
                    <a:pt x="834" y="496"/>
                    <a:pt x="843" y="509"/>
                  </a:cubicBezTo>
                  <a:cubicBezTo>
                    <a:pt x="850" y="518"/>
                    <a:pt x="849" y="535"/>
                    <a:pt x="841" y="560"/>
                  </a:cubicBezTo>
                  <a:cubicBezTo>
                    <a:pt x="827" y="603"/>
                    <a:pt x="809" y="626"/>
                    <a:pt x="751" y="630"/>
                  </a:cubicBezTo>
                  <a:moveTo>
                    <a:pt x="620" y="441"/>
                  </a:moveTo>
                  <a:cubicBezTo>
                    <a:pt x="613" y="465"/>
                    <a:pt x="613" y="465"/>
                    <a:pt x="613" y="465"/>
                  </a:cubicBezTo>
                  <a:cubicBezTo>
                    <a:pt x="545" y="689"/>
                    <a:pt x="545" y="689"/>
                    <a:pt x="545" y="689"/>
                  </a:cubicBezTo>
                  <a:cubicBezTo>
                    <a:pt x="542" y="697"/>
                    <a:pt x="542" y="697"/>
                    <a:pt x="542" y="697"/>
                  </a:cubicBezTo>
                  <a:cubicBezTo>
                    <a:pt x="321" y="697"/>
                    <a:pt x="321" y="697"/>
                    <a:pt x="321" y="697"/>
                  </a:cubicBezTo>
                  <a:cubicBezTo>
                    <a:pt x="303" y="661"/>
                    <a:pt x="303" y="661"/>
                    <a:pt x="303" y="661"/>
                  </a:cubicBezTo>
                  <a:cubicBezTo>
                    <a:pt x="542" y="417"/>
                    <a:pt x="542" y="417"/>
                    <a:pt x="542" y="417"/>
                  </a:cubicBezTo>
                  <a:cubicBezTo>
                    <a:pt x="389" y="417"/>
                    <a:pt x="389" y="417"/>
                    <a:pt x="389" y="417"/>
                  </a:cubicBezTo>
                  <a:cubicBezTo>
                    <a:pt x="202" y="618"/>
                    <a:pt x="202" y="618"/>
                    <a:pt x="202" y="618"/>
                  </a:cubicBezTo>
                  <a:cubicBezTo>
                    <a:pt x="262" y="417"/>
                    <a:pt x="262" y="417"/>
                    <a:pt x="262" y="417"/>
                  </a:cubicBezTo>
                  <a:cubicBezTo>
                    <a:pt x="149" y="417"/>
                    <a:pt x="149" y="417"/>
                    <a:pt x="149" y="417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620" y="18"/>
                    <a:pt x="620" y="18"/>
                    <a:pt x="620" y="18"/>
                  </a:cubicBezTo>
                  <a:cubicBezTo>
                    <a:pt x="620" y="441"/>
                    <a:pt x="620" y="441"/>
                    <a:pt x="620" y="441"/>
                  </a:cubicBezTo>
                  <a:cubicBezTo>
                    <a:pt x="620" y="441"/>
                    <a:pt x="620" y="441"/>
                    <a:pt x="620" y="441"/>
                  </a:cubicBezTo>
                  <a:close/>
                  <a:moveTo>
                    <a:pt x="178" y="697"/>
                  </a:moveTo>
                  <a:cubicBezTo>
                    <a:pt x="179" y="695"/>
                    <a:pt x="179" y="695"/>
                    <a:pt x="179" y="695"/>
                  </a:cubicBezTo>
                  <a:cubicBezTo>
                    <a:pt x="180" y="697"/>
                    <a:pt x="180" y="697"/>
                    <a:pt x="180" y="697"/>
                  </a:cubicBezTo>
                  <a:cubicBezTo>
                    <a:pt x="178" y="697"/>
                    <a:pt x="178" y="697"/>
                    <a:pt x="178" y="697"/>
                  </a:cubicBezTo>
                  <a:cubicBezTo>
                    <a:pt x="178" y="697"/>
                    <a:pt x="178" y="697"/>
                    <a:pt x="178" y="697"/>
                  </a:cubicBezTo>
                  <a:close/>
                  <a:moveTo>
                    <a:pt x="1778" y="0"/>
                  </a:moveTo>
                  <a:cubicBezTo>
                    <a:pt x="1778" y="457"/>
                    <a:pt x="1778" y="457"/>
                    <a:pt x="1778" y="457"/>
                  </a:cubicBezTo>
                  <a:cubicBezTo>
                    <a:pt x="1763" y="469"/>
                    <a:pt x="1749" y="483"/>
                    <a:pt x="1736" y="498"/>
                  </a:cubicBezTo>
                  <a:cubicBezTo>
                    <a:pt x="1736" y="0"/>
                    <a:pt x="1736" y="0"/>
                    <a:pt x="1736" y="0"/>
                  </a:cubicBezTo>
                  <a:cubicBezTo>
                    <a:pt x="1229" y="0"/>
                    <a:pt x="1229" y="0"/>
                    <a:pt x="1229" y="0"/>
                  </a:cubicBezTo>
                  <a:cubicBezTo>
                    <a:pt x="1229" y="416"/>
                    <a:pt x="1229" y="416"/>
                    <a:pt x="1229" y="416"/>
                  </a:cubicBezTo>
                  <a:cubicBezTo>
                    <a:pt x="1187" y="416"/>
                    <a:pt x="1187" y="416"/>
                    <a:pt x="1187" y="416"/>
                  </a:cubicBezTo>
                  <a:cubicBezTo>
                    <a:pt x="1187" y="0"/>
                    <a:pt x="1187" y="0"/>
                    <a:pt x="1187" y="0"/>
                  </a:cubicBezTo>
                  <a:cubicBezTo>
                    <a:pt x="680" y="0"/>
                    <a:pt x="680" y="0"/>
                    <a:pt x="680" y="0"/>
                  </a:cubicBezTo>
                  <a:cubicBezTo>
                    <a:pt x="680" y="417"/>
                    <a:pt x="680" y="417"/>
                    <a:pt x="680" y="417"/>
                  </a:cubicBezTo>
                  <a:cubicBezTo>
                    <a:pt x="638" y="417"/>
                    <a:pt x="638" y="417"/>
                    <a:pt x="638" y="417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475"/>
                    <a:pt x="131" y="475"/>
                    <a:pt x="131" y="475"/>
                  </a:cubicBezTo>
                  <a:cubicBezTo>
                    <a:pt x="2" y="906"/>
                    <a:pt x="2" y="906"/>
                    <a:pt x="2" y="906"/>
                  </a:cubicBezTo>
                  <a:cubicBezTo>
                    <a:pt x="115" y="906"/>
                    <a:pt x="115" y="906"/>
                    <a:pt x="115" y="906"/>
                  </a:cubicBezTo>
                  <a:cubicBezTo>
                    <a:pt x="173" y="715"/>
                    <a:pt x="173" y="715"/>
                    <a:pt x="173" y="715"/>
                  </a:cubicBezTo>
                  <a:cubicBezTo>
                    <a:pt x="189" y="715"/>
                    <a:pt x="189" y="715"/>
                    <a:pt x="189" y="715"/>
                  </a:cubicBezTo>
                  <a:cubicBezTo>
                    <a:pt x="283" y="906"/>
                    <a:pt x="283" y="906"/>
                    <a:pt x="283" y="906"/>
                  </a:cubicBezTo>
                  <a:cubicBezTo>
                    <a:pt x="421" y="906"/>
                    <a:pt x="421" y="906"/>
                    <a:pt x="421" y="906"/>
                  </a:cubicBezTo>
                  <a:cubicBezTo>
                    <a:pt x="329" y="715"/>
                    <a:pt x="329" y="715"/>
                    <a:pt x="329" y="715"/>
                  </a:cubicBezTo>
                  <a:cubicBezTo>
                    <a:pt x="537" y="715"/>
                    <a:pt x="537" y="715"/>
                    <a:pt x="537" y="715"/>
                  </a:cubicBezTo>
                  <a:cubicBezTo>
                    <a:pt x="479" y="906"/>
                    <a:pt x="479" y="906"/>
                    <a:pt x="479" y="906"/>
                  </a:cubicBezTo>
                  <a:cubicBezTo>
                    <a:pt x="604" y="906"/>
                    <a:pt x="604" y="906"/>
                    <a:pt x="604" y="906"/>
                  </a:cubicBezTo>
                  <a:cubicBezTo>
                    <a:pt x="661" y="715"/>
                    <a:pt x="661" y="715"/>
                    <a:pt x="661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727" y="715"/>
                    <a:pt x="727" y="715"/>
                    <a:pt x="727" y="715"/>
                  </a:cubicBezTo>
                  <a:cubicBezTo>
                    <a:pt x="730" y="715"/>
                    <a:pt x="730" y="715"/>
                    <a:pt x="730" y="715"/>
                  </a:cubicBezTo>
                  <a:cubicBezTo>
                    <a:pt x="965" y="715"/>
                    <a:pt x="965" y="715"/>
                    <a:pt x="965" y="715"/>
                  </a:cubicBezTo>
                  <a:cubicBezTo>
                    <a:pt x="910" y="905"/>
                    <a:pt x="910" y="905"/>
                    <a:pt x="910" y="905"/>
                  </a:cubicBezTo>
                  <a:cubicBezTo>
                    <a:pt x="1035" y="905"/>
                    <a:pt x="1035" y="905"/>
                    <a:pt x="1035" y="905"/>
                  </a:cubicBezTo>
                  <a:cubicBezTo>
                    <a:pt x="1088" y="715"/>
                    <a:pt x="1088" y="715"/>
                    <a:pt x="1088" y="715"/>
                  </a:cubicBezTo>
                  <a:cubicBezTo>
                    <a:pt x="1145" y="715"/>
                    <a:pt x="1145" y="715"/>
                    <a:pt x="1145" y="715"/>
                  </a:cubicBezTo>
                  <a:cubicBezTo>
                    <a:pt x="1146" y="905"/>
                    <a:pt x="1146" y="905"/>
                    <a:pt x="1146" y="905"/>
                  </a:cubicBezTo>
                  <a:cubicBezTo>
                    <a:pt x="1252" y="905"/>
                    <a:pt x="1252" y="905"/>
                    <a:pt x="1252" y="905"/>
                  </a:cubicBezTo>
                  <a:cubicBezTo>
                    <a:pt x="1372" y="715"/>
                    <a:pt x="1372" y="715"/>
                    <a:pt x="1372" y="715"/>
                  </a:cubicBezTo>
                  <a:cubicBezTo>
                    <a:pt x="1451" y="715"/>
                    <a:pt x="1451" y="715"/>
                    <a:pt x="1451" y="715"/>
                  </a:cubicBezTo>
                  <a:cubicBezTo>
                    <a:pt x="1410" y="905"/>
                    <a:pt x="1410" y="905"/>
                    <a:pt x="1410" y="905"/>
                  </a:cubicBezTo>
                  <a:cubicBezTo>
                    <a:pt x="1534" y="905"/>
                    <a:pt x="1534" y="905"/>
                    <a:pt x="1534" y="905"/>
                  </a:cubicBezTo>
                  <a:cubicBezTo>
                    <a:pt x="1574" y="715"/>
                    <a:pt x="1574" y="715"/>
                    <a:pt x="1574" y="715"/>
                  </a:cubicBezTo>
                  <a:cubicBezTo>
                    <a:pt x="1645" y="715"/>
                    <a:pt x="1645" y="715"/>
                    <a:pt x="1645" y="715"/>
                  </a:cubicBezTo>
                  <a:cubicBezTo>
                    <a:pt x="1643" y="774"/>
                    <a:pt x="1658" y="827"/>
                    <a:pt x="1697" y="863"/>
                  </a:cubicBezTo>
                  <a:cubicBezTo>
                    <a:pt x="1745" y="907"/>
                    <a:pt x="1818" y="916"/>
                    <a:pt x="1872" y="916"/>
                  </a:cubicBezTo>
                  <a:cubicBezTo>
                    <a:pt x="1947" y="916"/>
                    <a:pt x="2024" y="905"/>
                    <a:pt x="2102" y="888"/>
                  </a:cubicBezTo>
                  <a:cubicBezTo>
                    <a:pt x="2145" y="715"/>
                    <a:pt x="2145" y="715"/>
                    <a:pt x="2145" y="715"/>
                  </a:cubicBezTo>
                  <a:cubicBezTo>
                    <a:pt x="2285" y="715"/>
                    <a:pt x="2285" y="715"/>
                    <a:pt x="2285" y="715"/>
                  </a:cubicBezTo>
                  <a:cubicBezTo>
                    <a:pt x="2285" y="0"/>
                    <a:pt x="2285" y="0"/>
                    <a:pt x="2285" y="0"/>
                  </a:cubicBezTo>
                  <a:cubicBezTo>
                    <a:pt x="1778" y="0"/>
                    <a:pt x="1778" y="0"/>
                    <a:pt x="1778" y="0"/>
                  </a:cubicBezTo>
                  <a:cubicBezTo>
                    <a:pt x="1778" y="0"/>
                    <a:pt x="1778" y="0"/>
                    <a:pt x="1778" y="0"/>
                  </a:cubicBezTo>
                  <a:close/>
                  <a:moveTo>
                    <a:pt x="222" y="1195"/>
                  </a:moveTo>
                  <a:cubicBezTo>
                    <a:pt x="203" y="1286"/>
                    <a:pt x="203" y="1286"/>
                    <a:pt x="203" y="1286"/>
                  </a:cubicBezTo>
                  <a:cubicBezTo>
                    <a:pt x="200" y="1299"/>
                    <a:pt x="196" y="1320"/>
                    <a:pt x="220" y="1320"/>
                  </a:cubicBezTo>
                  <a:cubicBezTo>
                    <a:pt x="249" y="1320"/>
                    <a:pt x="253" y="1298"/>
                    <a:pt x="259" y="1272"/>
                  </a:cubicBezTo>
                  <a:cubicBezTo>
                    <a:pt x="275" y="1195"/>
                    <a:pt x="275" y="1195"/>
                    <a:pt x="275" y="1195"/>
                  </a:cubicBezTo>
                  <a:cubicBezTo>
                    <a:pt x="321" y="1195"/>
                    <a:pt x="321" y="1195"/>
                    <a:pt x="321" y="1195"/>
                  </a:cubicBezTo>
                  <a:cubicBezTo>
                    <a:pt x="300" y="1296"/>
                    <a:pt x="300" y="1296"/>
                    <a:pt x="300" y="1296"/>
                  </a:cubicBezTo>
                  <a:cubicBezTo>
                    <a:pt x="294" y="1329"/>
                    <a:pt x="293" y="1333"/>
                    <a:pt x="292" y="1337"/>
                  </a:cubicBezTo>
                  <a:cubicBezTo>
                    <a:pt x="292" y="1341"/>
                    <a:pt x="291" y="1344"/>
                    <a:pt x="291" y="1348"/>
                  </a:cubicBezTo>
                  <a:cubicBezTo>
                    <a:pt x="247" y="1348"/>
                    <a:pt x="247" y="1348"/>
                    <a:pt x="247" y="1348"/>
                  </a:cubicBezTo>
                  <a:cubicBezTo>
                    <a:pt x="250" y="1328"/>
                    <a:pt x="250" y="1328"/>
                    <a:pt x="250" y="1328"/>
                  </a:cubicBezTo>
                  <a:cubicBezTo>
                    <a:pt x="244" y="1334"/>
                    <a:pt x="229" y="1352"/>
                    <a:pt x="200" y="1352"/>
                  </a:cubicBezTo>
                  <a:cubicBezTo>
                    <a:pt x="179" y="1352"/>
                    <a:pt x="164" y="1343"/>
                    <a:pt x="158" y="1331"/>
                  </a:cubicBezTo>
                  <a:cubicBezTo>
                    <a:pt x="151" y="1319"/>
                    <a:pt x="155" y="1297"/>
                    <a:pt x="157" y="1290"/>
                  </a:cubicBezTo>
                  <a:cubicBezTo>
                    <a:pt x="177" y="1195"/>
                    <a:pt x="177" y="1195"/>
                    <a:pt x="177" y="1195"/>
                  </a:cubicBezTo>
                  <a:cubicBezTo>
                    <a:pt x="222" y="1195"/>
                    <a:pt x="222" y="1195"/>
                    <a:pt x="222" y="1195"/>
                  </a:cubicBezTo>
                  <a:cubicBezTo>
                    <a:pt x="222" y="1195"/>
                    <a:pt x="222" y="1195"/>
                    <a:pt x="222" y="1195"/>
                  </a:cubicBezTo>
                  <a:close/>
                  <a:moveTo>
                    <a:pt x="514" y="1225"/>
                  </a:moveTo>
                  <a:cubicBezTo>
                    <a:pt x="550" y="1225"/>
                    <a:pt x="550" y="1225"/>
                    <a:pt x="550" y="1225"/>
                  </a:cubicBezTo>
                  <a:cubicBezTo>
                    <a:pt x="556" y="1196"/>
                    <a:pt x="556" y="1196"/>
                    <a:pt x="556" y="1196"/>
                  </a:cubicBezTo>
                  <a:cubicBezTo>
                    <a:pt x="520" y="1196"/>
                    <a:pt x="520" y="1196"/>
                    <a:pt x="520" y="1196"/>
                  </a:cubicBezTo>
                  <a:cubicBezTo>
                    <a:pt x="530" y="1149"/>
                    <a:pt x="530" y="1149"/>
                    <a:pt x="530" y="1149"/>
                  </a:cubicBezTo>
                  <a:cubicBezTo>
                    <a:pt x="482" y="1166"/>
                    <a:pt x="482" y="1166"/>
                    <a:pt x="482" y="1166"/>
                  </a:cubicBezTo>
                  <a:cubicBezTo>
                    <a:pt x="475" y="1196"/>
                    <a:pt x="475" y="1196"/>
                    <a:pt x="475" y="1196"/>
                  </a:cubicBezTo>
                  <a:cubicBezTo>
                    <a:pt x="414" y="1196"/>
                    <a:pt x="414" y="1196"/>
                    <a:pt x="414" y="1196"/>
                  </a:cubicBezTo>
                  <a:cubicBezTo>
                    <a:pt x="424" y="1149"/>
                    <a:pt x="424" y="1149"/>
                    <a:pt x="424" y="1149"/>
                  </a:cubicBezTo>
                  <a:cubicBezTo>
                    <a:pt x="376" y="1166"/>
                    <a:pt x="376" y="1166"/>
                    <a:pt x="376" y="1166"/>
                  </a:cubicBezTo>
                  <a:cubicBezTo>
                    <a:pt x="369" y="1196"/>
                    <a:pt x="369" y="1196"/>
                    <a:pt x="369" y="1196"/>
                  </a:cubicBezTo>
                  <a:cubicBezTo>
                    <a:pt x="340" y="1196"/>
                    <a:pt x="340" y="1196"/>
                    <a:pt x="340" y="1196"/>
                  </a:cubicBezTo>
                  <a:cubicBezTo>
                    <a:pt x="333" y="1225"/>
                    <a:pt x="333" y="1225"/>
                    <a:pt x="333" y="1225"/>
                  </a:cubicBezTo>
                  <a:cubicBezTo>
                    <a:pt x="363" y="1225"/>
                    <a:pt x="363" y="1225"/>
                    <a:pt x="363" y="1225"/>
                  </a:cubicBezTo>
                  <a:cubicBezTo>
                    <a:pt x="345" y="1310"/>
                    <a:pt x="345" y="1310"/>
                    <a:pt x="345" y="1310"/>
                  </a:cubicBezTo>
                  <a:cubicBezTo>
                    <a:pt x="342" y="1322"/>
                    <a:pt x="336" y="1351"/>
                    <a:pt x="382" y="1351"/>
                  </a:cubicBezTo>
                  <a:cubicBezTo>
                    <a:pt x="389" y="1351"/>
                    <a:pt x="402" y="1350"/>
                    <a:pt x="417" y="1346"/>
                  </a:cubicBezTo>
                  <a:cubicBezTo>
                    <a:pt x="424" y="1317"/>
                    <a:pt x="424" y="1317"/>
                    <a:pt x="424" y="1317"/>
                  </a:cubicBezTo>
                  <a:cubicBezTo>
                    <a:pt x="418" y="1317"/>
                    <a:pt x="415" y="1317"/>
                    <a:pt x="408" y="1317"/>
                  </a:cubicBezTo>
                  <a:cubicBezTo>
                    <a:pt x="388" y="1317"/>
                    <a:pt x="391" y="1309"/>
                    <a:pt x="393" y="1295"/>
                  </a:cubicBezTo>
                  <a:cubicBezTo>
                    <a:pt x="408" y="1225"/>
                    <a:pt x="408" y="1225"/>
                    <a:pt x="408" y="1225"/>
                  </a:cubicBezTo>
                  <a:cubicBezTo>
                    <a:pt x="469" y="1225"/>
                    <a:pt x="469" y="1225"/>
                    <a:pt x="469" y="1225"/>
                  </a:cubicBezTo>
                  <a:cubicBezTo>
                    <a:pt x="451" y="1310"/>
                    <a:pt x="451" y="1310"/>
                    <a:pt x="451" y="1310"/>
                  </a:cubicBezTo>
                  <a:cubicBezTo>
                    <a:pt x="448" y="1322"/>
                    <a:pt x="442" y="1351"/>
                    <a:pt x="488" y="1351"/>
                  </a:cubicBezTo>
                  <a:cubicBezTo>
                    <a:pt x="495" y="1351"/>
                    <a:pt x="508" y="1350"/>
                    <a:pt x="523" y="1346"/>
                  </a:cubicBezTo>
                  <a:cubicBezTo>
                    <a:pt x="530" y="1317"/>
                    <a:pt x="530" y="1317"/>
                    <a:pt x="530" y="1317"/>
                  </a:cubicBezTo>
                  <a:cubicBezTo>
                    <a:pt x="524" y="1317"/>
                    <a:pt x="521" y="1317"/>
                    <a:pt x="514" y="1317"/>
                  </a:cubicBezTo>
                  <a:cubicBezTo>
                    <a:pt x="494" y="1317"/>
                    <a:pt x="496" y="1309"/>
                    <a:pt x="499" y="1295"/>
                  </a:cubicBezTo>
                  <a:cubicBezTo>
                    <a:pt x="514" y="1225"/>
                    <a:pt x="514" y="1225"/>
                    <a:pt x="514" y="1225"/>
                  </a:cubicBezTo>
                  <a:cubicBezTo>
                    <a:pt x="514" y="1225"/>
                    <a:pt x="514" y="1225"/>
                    <a:pt x="514" y="1225"/>
                  </a:cubicBezTo>
                  <a:close/>
                  <a:moveTo>
                    <a:pt x="579" y="1194"/>
                  </a:moveTo>
                  <a:cubicBezTo>
                    <a:pt x="624" y="1194"/>
                    <a:pt x="624" y="1194"/>
                    <a:pt x="624" y="1194"/>
                  </a:cubicBezTo>
                  <a:cubicBezTo>
                    <a:pt x="591" y="1348"/>
                    <a:pt x="591" y="1348"/>
                    <a:pt x="591" y="1348"/>
                  </a:cubicBezTo>
                  <a:cubicBezTo>
                    <a:pt x="546" y="1348"/>
                    <a:pt x="546" y="1348"/>
                    <a:pt x="546" y="1348"/>
                  </a:cubicBezTo>
                  <a:cubicBezTo>
                    <a:pt x="579" y="1194"/>
                    <a:pt x="579" y="1194"/>
                    <a:pt x="579" y="1194"/>
                  </a:cubicBezTo>
                  <a:cubicBezTo>
                    <a:pt x="579" y="1194"/>
                    <a:pt x="579" y="1194"/>
                    <a:pt x="579" y="1194"/>
                  </a:cubicBezTo>
                  <a:close/>
                  <a:moveTo>
                    <a:pt x="591" y="1129"/>
                  </a:moveTo>
                  <a:cubicBezTo>
                    <a:pt x="640" y="1129"/>
                    <a:pt x="640" y="1129"/>
                    <a:pt x="640" y="1129"/>
                  </a:cubicBezTo>
                  <a:cubicBezTo>
                    <a:pt x="631" y="1168"/>
                    <a:pt x="631" y="1168"/>
                    <a:pt x="631" y="1168"/>
                  </a:cubicBezTo>
                  <a:cubicBezTo>
                    <a:pt x="583" y="1168"/>
                    <a:pt x="583" y="1168"/>
                    <a:pt x="583" y="1168"/>
                  </a:cubicBezTo>
                  <a:cubicBezTo>
                    <a:pt x="591" y="1129"/>
                    <a:pt x="591" y="1129"/>
                    <a:pt x="591" y="1129"/>
                  </a:cubicBezTo>
                  <a:cubicBezTo>
                    <a:pt x="591" y="1129"/>
                    <a:pt x="591" y="1129"/>
                    <a:pt x="591" y="1129"/>
                  </a:cubicBezTo>
                  <a:close/>
                  <a:moveTo>
                    <a:pt x="653" y="1222"/>
                  </a:moveTo>
                  <a:cubicBezTo>
                    <a:pt x="654" y="1221"/>
                    <a:pt x="657" y="1205"/>
                    <a:pt x="659" y="1194"/>
                  </a:cubicBezTo>
                  <a:cubicBezTo>
                    <a:pt x="702" y="1194"/>
                    <a:pt x="702" y="1194"/>
                    <a:pt x="702" y="1194"/>
                  </a:cubicBezTo>
                  <a:cubicBezTo>
                    <a:pt x="698" y="1217"/>
                    <a:pt x="698" y="1217"/>
                    <a:pt x="698" y="1217"/>
                  </a:cubicBezTo>
                  <a:cubicBezTo>
                    <a:pt x="704" y="1210"/>
                    <a:pt x="720" y="1191"/>
                    <a:pt x="753" y="1191"/>
                  </a:cubicBezTo>
                  <a:cubicBezTo>
                    <a:pt x="784" y="1191"/>
                    <a:pt x="793" y="1209"/>
                    <a:pt x="794" y="1220"/>
                  </a:cubicBezTo>
                  <a:cubicBezTo>
                    <a:pt x="796" y="1229"/>
                    <a:pt x="795" y="1236"/>
                    <a:pt x="789" y="1265"/>
                  </a:cubicBezTo>
                  <a:cubicBezTo>
                    <a:pt x="771" y="1348"/>
                    <a:pt x="771" y="1348"/>
                    <a:pt x="771" y="1348"/>
                  </a:cubicBezTo>
                  <a:cubicBezTo>
                    <a:pt x="725" y="1348"/>
                    <a:pt x="725" y="1348"/>
                    <a:pt x="725" y="1348"/>
                  </a:cubicBezTo>
                  <a:cubicBezTo>
                    <a:pt x="746" y="1253"/>
                    <a:pt x="746" y="1253"/>
                    <a:pt x="746" y="1253"/>
                  </a:cubicBezTo>
                  <a:cubicBezTo>
                    <a:pt x="747" y="1246"/>
                    <a:pt x="748" y="1241"/>
                    <a:pt x="746" y="1236"/>
                  </a:cubicBezTo>
                  <a:cubicBezTo>
                    <a:pt x="745" y="1230"/>
                    <a:pt x="739" y="1223"/>
                    <a:pt x="728" y="1223"/>
                  </a:cubicBezTo>
                  <a:cubicBezTo>
                    <a:pt x="718" y="1223"/>
                    <a:pt x="708" y="1227"/>
                    <a:pt x="702" y="1235"/>
                  </a:cubicBezTo>
                  <a:cubicBezTo>
                    <a:pt x="698" y="1239"/>
                    <a:pt x="694" y="1246"/>
                    <a:pt x="691" y="1258"/>
                  </a:cubicBezTo>
                  <a:cubicBezTo>
                    <a:pt x="672" y="1348"/>
                    <a:pt x="672" y="1348"/>
                    <a:pt x="672" y="1348"/>
                  </a:cubicBezTo>
                  <a:cubicBezTo>
                    <a:pt x="627" y="1348"/>
                    <a:pt x="627" y="1348"/>
                    <a:pt x="627" y="1348"/>
                  </a:cubicBezTo>
                  <a:cubicBezTo>
                    <a:pt x="653" y="1222"/>
                    <a:pt x="653" y="1222"/>
                    <a:pt x="653" y="1222"/>
                  </a:cubicBezTo>
                  <a:cubicBezTo>
                    <a:pt x="653" y="1222"/>
                    <a:pt x="653" y="1222"/>
                    <a:pt x="653" y="1222"/>
                  </a:cubicBezTo>
                  <a:close/>
                  <a:moveTo>
                    <a:pt x="985" y="1196"/>
                  </a:moveTo>
                  <a:cubicBezTo>
                    <a:pt x="981" y="1207"/>
                    <a:pt x="978" y="1218"/>
                    <a:pt x="975" y="1233"/>
                  </a:cubicBezTo>
                  <a:cubicBezTo>
                    <a:pt x="951" y="1346"/>
                    <a:pt x="951" y="1346"/>
                    <a:pt x="951" y="1346"/>
                  </a:cubicBezTo>
                  <a:cubicBezTo>
                    <a:pt x="939" y="1403"/>
                    <a:pt x="891" y="1409"/>
                    <a:pt x="861" y="1409"/>
                  </a:cubicBezTo>
                  <a:cubicBezTo>
                    <a:pt x="839" y="1409"/>
                    <a:pt x="797" y="1406"/>
                    <a:pt x="804" y="1359"/>
                  </a:cubicBezTo>
                  <a:cubicBezTo>
                    <a:pt x="847" y="1359"/>
                    <a:pt x="847" y="1359"/>
                    <a:pt x="847" y="1359"/>
                  </a:cubicBezTo>
                  <a:cubicBezTo>
                    <a:pt x="847" y="1362"/>
                    <a:pt x="847" y="1367"/>
                    <a:pt x="850" y="1372"/>
                  </a:cubicBezTo>
                  <a:cubicBezTo>
                    <a:pt x="852" y="1376"/>
                    <a:pt x="858" y="1380"/>
                    <a:pt x="869" y="1380"/>
                  </a:cubicBezTo>
                  <a:cubicBezTo>
                    <a:pt x="883" y="1380"/>
                    <a:pt x="896" y="1374"/>
                    <a:pt x="902" y="1360"/>
                  </a:cubicBezTo>
                  <a:cubicBezTo>
                    <a:pt x="905" y="1353"/>
                    <a:pt x="906" y="1347"/>
                    <a:pt x="912" y="1324"/>
                  </a:cubicBezTo>
                  <a:cubicBezTo>
                    <a:pt x="893" y="1343"/>
                    <a:pt x="877" y="1345"/>
                    <a:pt x="866" y="1345"/>
                  </a:cubicBezTo>
                  <a:cubicBezTo>
                    <a:pt x="822" y="1345"/>
                    <a:pt x="809" y="1307"/>
                    <a:pt x="817" y="1270"/>
                  </a:cubicBezTo>
                  <a:cubicBezTo>
                    <a:pt x="825" y="1231"/>
                    <a:pt x="855" y="1194"/>
                    <a:pt x="899" y="1194"/>
                  </a:cubicBezTo>
                  <a:cubicBezTo>
                    <a:pt x="927" y="1194"/>
                    <a:pt x="934" y="1209"/>
                    <a:pt x="937" y="1216"/>
                  </a:cubicBezTo>
                  <a:cubicBezTo>
                    <a:pt x="943" y="1196"/>
                    <a:pt x="943" y="1196"/>
                    <a:pt x="943" y="1196"/>
                  </a:cubicBezTo>
                  <a:cubicBezTo>
                    <a:pt x="985" y="1196"/>
                    <a:pt x="985" y="1196"/>
                    <a:pt x="985" y="1196"/>
                  </a:cubicBezTo>
                  <a:cubicBezTo>
                    <a:pt x="985" y="1196"/>
                    <a:pt x="985" y="1196"/>
                    <a:pt x="985" y="1196"/>
                  </a:cubicBezTo>
                  <a:close/>
                  <a:moveTo>
                    <a:pt x="883" y="1315"/>
                  </a:moveTo>
                  <a:cubicBezTo>
                    <a:pt x="914" y="1315"/>
                    <a:pt x="922" y="1277"/>
                    <a:pt x="924" y="1271"/>
                  </a:cubicBezTo>
                  <a:cubicBezTo>
                    <a:pt x="927" y="1253"/>
                    <a:pt x="930" y="1224"/>
                    <a:pt x="903" y="1224"/>
                  </a:cubicBezTo>
                  <a:cubicBezTo>
                    <a:pt x="886" y="1224"/>
                    <a:pt x="869" y="1237"/>
                    <a:pt x="862" y="1270"/>
                  </a:cubicBezTo>
                  <a:cubicBezTo>
                    <a:pt x="861" y="1277"/>
                    <a:pt x="853" y="1315"/>
                    <a:pt x="883" y="1315"/>
                  </a:cubicBezTo>
                  <a:moveTo>
                    <a:pt x="1164" y="1346"/>
                  </a:moveTo>
                  <a:cubicBezTo>
                    <a:pt x="1149" y="1350"/>
                    <a:pt x="1136" y="1351"/>
                    <a:pt x="1129" y="1351"/>
                  </a:cubicBezTo>
                  <a:cubicBezTo>
                    <a:pt x="1083" y="1351"/>
                    <a:pt x="1089" y="1322"/>
                    <a:pt x="1092" y="1310"/>
                  </a:cubicBezTo>
                  <a:cubicBezTo>
                    <a:pt x="1110" y="1225"/>
                    <a:pt x="1110" y="1225"/>
                    <a:pt x="1110" y="1225"/>
                  </a:cubicBezTo>
                  <a:cubicBezTo>
                    <a:pt x="1080" y="1225"/>
                    <a:pt x="1080" y="1225"/>
                    <a:pt x="1080" y="1225"/>
                  </a:cubicBezTo>
                  <a:cubicBezTo>
                    <a:pt x="1087" y="1196"/>
                    <a:pt x="1087" y="1196"/>
                    <a:pt x="1087" y="1196"/>
                  </a:cubicBezTo>
                  <a:cubicBezTo>
                    <a:pt x="1116" y="1196"/>
                    <a:pt x="1116" y="1196"/>
                    <a:pt x="1116" y="1196"/>
                  </a:cubicBezTo>
                  <a:cubicBezTo>
                    <a:pt x="1123" y="1166"/>
                    <a:pt x="1123" y="1166"/>
                    <a:pt x="1123" y="1166"/>
                  </a:cubicBezTo>
                  <a:cubicBezTo>
                    <a:pt x="1171" y="1149"/>
                    <a:pt x="1171" y="1149"/>
                    <a:pt x="1171" y="1149"/>
                  </a:cubicBezTo>
                  <a:cubicBezTo>
                    <a:pt x="1161" y="1196"/>
                    <a:pt x="1161" y="1196"/>
                    <a:pt x="1161" y="1196"/>
                  </a:cubicBezTo>
                  <a:cubicBezTo>
                    <a:pt x="1198" y="1196"/>
                    <a:pt x="1198" y="1196"/>
                    <a:pt x="1198" y="1196"/>
                  </a:cubicBezTo>
                  <a:cubicBezTo>
                    <a:pt x="1191" y="1225"/>
                    <a:pt x="1191" y="1225"/>
                    <a:pt x="1191" y="1225"/>
                  </a:cubicBezTo>
                  <a:cubicBezTo>
                    <a:pt x="1155" y="1225"/>
                    <a:pt x="1155" y="1225"/>
                    <a:pt x="1155" y="1225"/>
                  </a:cubicBezTo>
                  <a:cubicBezTo>
                    <a:pt x="1140" y="1295"/>
                    <a:pt x="1140" y="1295"/>
                    <a:pt x="1140" y="1295"/>
                  </a:cubicBezTo>
                  <a:cubicBezTo>
                    <a:pt x="1137" y="1309"/>
                    <a:pt x="1135" y="1317"/>
                    <a:pt x="1155" y="1317"/>
                  </a:cubicBezTo>
                  <a:cubicBezTo>
                    <a:pt x="1162" y="1317"/>
                    <a:pt x="1165" y="1317"/>
                    <a:pt x="1171" y="1317"/>
                  </a:cubicBezTo>
                  <a:cubicBezTo>
                    <a:pt x="1164" y="1346"/>
                    <a:pt x="1164" y="1346"/>
                    <a:pt x="1164" y="1346"/>
                  </a:cubicBezTo>
                  <a:cubicBezTo>
                    <a:pt x="1164" y="1346"/>
                    <a:pt x="1164" y="1346"/>
                    <a:pt x="1164" y="1346"/>
                  </a:cubicBezTo>
                  <a:close/>
                  <a:moveTo>
                    <a:pt x="1235" y="1129"/>
                  </a:moveTo>
                  <a:cubicBezTo>
                    <a:pt x="1280" y="1129"/>
                    <a:pt x="1280" y="1129"/>
                    <a:pt x="1280" y="1129"/>
                  </a:cubicBezTo>
                  <a:cubicBezTo>
                    <a:pt x="1261" y="1216"/>
                    <a:pt x="1261" y="1216"/>
                    <a:pt x="1261" y="1216"/>
                  </a:cubicBezTo>
                  <a:cubicBezTo>
                    <a:pt x="1268" y="1208"/>
                    <a:pt x="1283" y="1193"/>
                    <a:pt x="1311" y="1193"/>
                  </a:cubicBezTo>
                  <a:cubicBezTo>
                    <a:pt x="1334" y="1193"/>
                    <a:pt x="1346" y="1204"/>
                    <a:pt x="1351" y="1214"/>
                  </a:cubicBezTo>
                  <a:cubicBezTo>
                    <a:pt x="1355" y="1221"/>
                    <a:pt x="1356" y="1235"/>
                    <a:pt x="1352" y="1255"/>
                  </a:cubicBezTo>
                  <a:cubicBezTo>
                    <a:pt x="1332" y="1348"/>
                    <a:pt x="1332" y="1348"/>
                    <a:pt x="1332" y="1348"/>
                  </a:cubicBezTo>
                  <a:cubicBezTo>
                    <a:pt x="1288" y="1348"/>
                    <a:pt x="1288" y="1348"/>
                    <a:pt x="1288" y="1348"/>
                  </a:cubicBezTo>
                  <a:cubicBezTo>
                    <a:pt x="1307" y="1256"/>
                    <a:pt x="1307" y="1256"/>
                    <a:pt x="1307" y="1256"/>
                  </a:cubicBezTo>
                  <a:cubicBezTo>
                    <a:pt x="1309" y="1248"/>
                    <a:pt x="1314" y="1223"/>
                    <a:pt x="1289" y="1223"/>
                  </a:cubicBezTo>
                  <a:cubicBezTo>
                    <a:pt x="1276" y="1223"/>
                    <a:pt x="1259" y="1230"/>
                    <a:pt x="1253" y="1254"/>
                  </a:cubicBezTo>
                  <a:cubicBezTo>
                    <a:pt x="1234" y="1348"/>
                    <a:pt x="1234" y="1348"/>
                    <a:pt x="1234" y="1348"/>
                  </a:cubicBezTo>
                  <a:cubicBezTo>
                    <a:pt x="1189" y="1348"/>
                    <a:pt x="1189" y="1348"/>
                    <a:pt x="1189" y="1348"/>
                  </a:cubicBezTo>
                  <a:cubicBezTo>
                    <a:pt x="1235" y="1129"/>
                    <a:pt x="1235" y="1129"/>
                    <a:pt x="1235" y="1129"/>
                  </a:cubicBezTo>
                  <a:cubicBezTo>
                    <a:pt x="1235" y="1129"/>
                    <a:pt x="1235" y="1129"/>
                    <a:pt x="1235" y="1129"/>
                  </a:cubicBezTo>
                  <a:close/>
                  <a:moveTo>
                    <a:pt x="1387" y="1232"/>
                  </a:moveTo>
                  <a:cubicBezTo>
                    <a:pt x="1389" y="1225"/>
                    <a:pt x="1392" y="1203"/>
                    <a:pt x="1393" y="1194"/>
                  </a:cubicBezTo>
                  <a:cubicBezTo>
                    <a:pt x="1435" y="1194"/>
                    <a:pt x="1435" y="1194"/>
                    <a:pt x="1435" y="1194"/>
                  </a:cubicBezTo>
                  <a:cubicBezTo>
                    <a:pt x="1430" y="1223"/>
                    <a:pt x="1430" y="1223"/>
                    <a:pt x="1430" y="1223"/>
                  </a:cubicBezTo>
                  <a:cubicBezTo>
                    <a:pt x="1438" y="1211"/>
                    <a:pt x="1452" y="1192"/>
                    <a:pt x="1489" y="1194"/>
                  </a:cubicBezTo>
                  <a:cubicBezTo>
                    <a:pt x="1480" y="1234"/>
                    <a:pt x="1480" y="1234"/>
                    <a:pt x="1480" y="1234"/>
                  </a:cubicBezTo>
                  <a:cubicBezTo>
                    <a:pt x="1435" y="1230"/>
                    <a:pt x="1428" y="1253"/>
                    <a:pt x="1424" y="1273"/>
                  </a:cubicBezTo>
                  <a:cubicBezTo>
                    <a:pt x="1408" y="1348"/>
                    <a:pt x="1408" y="1348"/>
                    <a:pt x="1408" y="1348"/>
                  </a:cubicBezTo>
                  <a:cubicBezTo>
                    <a:pt x="1363" y="1348"/>
                    <a:pt x="1363" y="1348"/>
                    <a:pt x="1363" y="1348"/>
                  </a:cubicBezTo>
                  <a:cubicBezTo>
                    <a:pt x="1387" y="1232"/>
                    <a:pt x="1387" y="1232"/>
                    <a:pt x="1387" y="1232"/>
                  </a:cubicBezTo>
                  <a:cubicBezTo>
                    <a:pt x="1387" y="1232"/>
                    <a:pt x="1387" y="1232"/>
                    <a:pt x="1387" y="1232"/>
                  </a:cubicBezTo>
                  <a:close/>
                  <a:moveTo>
                    <a:pt x="1582" y="1191"/>
                  </a:moveTo>
                  <a:cubicBezTo>
                    <a:pt x="1637" y="1191"/>
                    <a:pt x="1654" y="1229"/>
                    <a:pt x="1644" y="1271"/>
                  </a:cubicBezTo>
                  <a:cubicBezTo>
                    <a:pt x="1635" y="1315"/>
                    <a:pt x="1602" y="1353"/>
                    <a:pt x="1546" y="1353"/>
                  </a:cubicBezTo>
                  <a:cubicBezTo>
                    <a:pt x="1503" y="1353"/>
                    <a:pt x="1474" y="1326"/>
                    <a:pt x="1485" y="1273"/>
                  </a:cubicBezTo>
                  <a:cubicBezTo>
                    <a:pt x="1493" y="1236"/>
                    <a:pt x="1521" y="1191"/>
                    <a:pt x="1582" y="1191"/>
                  </a:cubicBezTo>
                  <a:moveTo>
                    <a:pt x="1555" y="1322"/>
                  </a:moveTo>
                  <a:cubicBezTo>
                    <a:pt x="1574" y="1322"/>
                    <a:pt x="1590" y="1310"/>
                    <a:pt x="1599" y="1270"/>
                  </a:cubicBezTo>
                  <a:cubicBezTo>
                    <a:pt x="1603" y="1250"/>
                    <a:pt x="1605" y="1221"/>
                    <a:pt x="1575" y="1221"/>
                  </a:cubicBezTo>
                  <a:cubicBezTo>
                    <a:pt x="1543" y="1221"/>
                    <a:pt x="1534" y="1259"/>
                    <a:pt x="1531" y="1273"/>
                  </a:cubicBezTo>
                  <a:cubicBezTo>
                    <a:pt x="1524" y="1307"/>
                    <a:pt x="1532" y="1322"/>
                    <a:pt x="1555" y="1322"/>
                  </a:cubicBezTo>
                  <a:moveTo>
                    <a:pt x="1734" y="1195"/>
                  </a:moveTo>
                  <a:cubicBezTo>
                    <a:pt x="1714" y="1286"/>
                    <a:pt x="1714" y="1286"/>
                    <a:pt x="1714" y="1286"/>
                  </a:cubicBezTo>
                  <a:cubicBezTo>
                    <a:pt x="1711" y="1299"/>
                    <a:pt x="1707" y="1320"/>
                    <a:pt x="1731" y="1320"/>
                  </a:cubicBezTo>
                  <a:cubicBezTo>
                    <a:pt x="1760" y="1320"/>
                    <a:pt x="1765" y="1298"/>
                    <a:pt x="1770" y="1272"/>
                  </a:cubicBezTo>
                  <a:cubicBezTo>
                    <a:pt x="1786" y="1195"/>
                    <a:pt x="1786" y="1195"/>
                    <a:pt x="1786" y="1195"/>
                  </a:cubicBezTo>
                  <a:cubicBezTo>
                    <a:pt x="1833" y="1195"/>
                    <a:pt x="1833" y="1195"/>
                    <a:pt x="1833" y="1195"/>
                  </a:cubicBezTo>
                  <a:cubicBezTo>
                    <a:pt x="1811" y="1296"/>
                    <a:pt x="1811" y="1296"/>
                    <a:pt x="1811" y="1296"/>
                  </a:cubicBezTo>
                  <a:cubicBezTo>
                    <a:pt x="1805" y="1329"/>
                    <a:pt x="1804" y="1333"/>
                    <a:pt x="1804" y="1337"/>
                  </a:cubicBezTo>
                  <a:cubicBezTo>
                    <a:pt x="1803" y="1341"/>
                    <a:pt x="1802" y="1344"/>
                    <a:pt x="1802" y="1348"/>
                  </a:cubicBezTo>
                  <a:cubicBezTo>
                    <a:pt x="1758" y="1348"/>
                    <a:pt x="1758" y="1348"/>
                    <a:pt x="1758" y="1348"/>
                  </a:cubicBezTo>
                  <a:cubicBezTo>
                    <a:pt x="1761" y="1328"/>
                    <a:pt x="1761" y="1328"/>
                    <a:pt x="1761" y="1328"/>
                  </a:cubicBezTo>
                  <a:cubicBezTo>
                    <a:pt x="1756" y="1334"/>
                    <a:pt x="1740" y="1352"/>
                    <a:pt x="1711" y="1352"/>
                  </a:cubicBezTo>
                  <a:cubicBezTo>
                    <a:pt x="1690" y="1352"/>
                    <a:pt x="1675" y="1343"/>
                    <a:pt x="1669" y="1331"/>
                  </a:cubicBezTo>
                  <a:cubicBezTo>
                    <a:pt x="1662" y="1319"/>
                    <a:pt x="1666" y="1297"/>
                    <a:pt x="1668" y="1290"/>
                  </a:cubicBezTo>
                  <a:cubicBezTo>
                    <a:pt x="1688" y="1195"/>
                    <a:pt x="1688" y="1195"/>
                    <a:pt x="1688" y="1195"/>
                  </a:cubicBezTo>
                  <a:cubicBezTo>
                    <a:pt x="1734" y="1195"/>
                    <a:pt x="1734" y="1195"/>
                    <a:pt x="1734" y="1195"/>
                  </a:cubicBezTo>
                  <a:cubicBezTo>
                    <a:pt x="1734" y="1195"/>
                    <a:pt x="1734" y="1195"/>
                    <a:pt x="1734" y="1195"/>
                  </a:cubicBezTo>
                  <a:close/>
                  <a:moveTo>
                    <a:pt x="2010" y="1196"/>
                  </a:moveTo>
                  <a:cubicBezTo>
                    <a:pt x="2006" y="1207"/>
                    <a:pt x="2003" y="1218"/>
                    <a:pt x="2000" y="1233"/>
                  </a:cubicBezTo>
                  <a:cubicBezTo>
                    <a:pt x="1976" y="1346"/>
                    <a:pt x="1976" y="1346"/>
                    <a:pt x="1976" y="1346"/>
                  </a:cubicBezTo>
                  <a:cubicBezTo>
                    <a:pt x="1964" y="1403"/>
                    <a:pt x="1915" y="1409"/>
                    <a:pt x="1886" y="1409"/>
                  </a:cubicBezTo>
                  <a:cubicBezTo>
                    <a:pt x="1864" y="1409"/>
                    <a:pt x="1822" y="1406"/>
                    <a:pt x="1829" y="1359"/>
                  </a:cubicBezTo>
                  <a:cubicBezTo>
                    <a:pt x="1872" y="1359"/>
                    <a:pt x="1872" y="1359"/>
                    <a:pt x="1872" y="1359"/>
                  </a:cubicBezTo>
                  <a:cubicBezTo>
                    <a:pt x="1872" y="1362"/>
                    <a:pt x="1871" y="1367"/>
                    <a:pt x="1874" y="1372"/>
                  </a:cubicBezTo>
                  <a:cubicBezTo>
                    <a:pt x="1877" y="1376"/>
                    <a:pt x="1883" y="1380"/>
                    <a:pt x="1894" y="1380"/>
                  </a:cubicBezTo>
                  <a:cubicBezTo>
                    <a:pt x="1908" y="1380"/>
                    <a:pt x="1921" y="1374"/>
                    <a:pt x="1926" y="1360"/>
                  </a:cubicBezTo>
                  <a:cubicBezTo>
                    <a:pt x="1930" y="1353"/>
                    <a:pt x="1931" y="1347"/>
                    <a:pt x="1937" y="1324"/>
                  </a:cubicBezTo>
                  <a:cubicBezTo>
                    <a:pt x="1918" y="1343"/>
                    <a:pt x="1901" y="1345"/>
                    <a:pt x="1891" y="1345"/>
                  </a:cubicBezTo>
                  <a:cubicBezTo>
                    <a:pt x="1847" y="1345"/>
                    <a:pt x="1834" y="1307"/>
                    <a:pt x="1842" y="1270"/>
                  </a:cubicBezTo>
                  <a:cubicBezTo>
                    <a:pt x="1850" y="1231"/>
                    <a:pt x="1880" y="1194"/>
                    <a:pt x="1924" y="1194"/>
                  </a:cubicBezTo>
                  <a:cubicBezTo>
                    <a:pt x="1952" y="1194"/>
                    <a:pt x="1959" y="1209"/>
                    <a:pt x="1962" y="1216"/>
                  </a:cubicBezTo>
                  <a:cubicBezTo>
                    <a:pt x="1968" y="1196"/>
                    <a:pt x="1968" y="1196"/>
                    <a:pt x="1968" y="1196"/>
                  </a:cubicBezTo>
                  <a:cubicBezTo>
                    <a:pt x="2010" y="1196"/>
                    <a:pt x="2010" y="1196"/>
                    <a:pt x="2010" y="1196"/>
                  </a:cubicBezTo>
                  <a:cubicBezTo>
                    <a:pt x="2010" y="1196"/>
                    <a:pt x="2010" y="1196"/>
                    <a:pt x="2010" y="1196"/>
                  </a:cubicBezTo>
                  <a:close/>
                  <a:moveTo>
                    <a:pt x="1908" y="1315"/>
                  </a:moveTo>
                  <a:cubicBezTo>
                    <a:pt x="1939" y="1315"/>
                    <a:pt x="1947" y="1277"/>
                    <a:pt x="1948" y="1271"/>
                  </a:cubicBezTo>
                  <a:cubicBezTo>
                    <a:pt x="1952" y="1253"/>
                    <a:pt x="1955" y="1224"/>
                    <a:pt x="1928" y="1224"/>
                  </a:cubicBezTo>
                  <a:cubicBezTo>
                    <a:pt x="1911" y="1224"/>
                    <a:pt x="1894" y="1237"/>
                    <a:pt x="1887" y="1270"/>
                  </a:cubicBezTo>
                  <a:cubicBezTo>
                    <a:pt x="1885" y="1277"/>
                    <a:pt x="1878" y="1315"/>
                    <a:pt x="1908" y="1315"/>
                  </a:cubicBezTo>
                  <a:moveTo>
                    <a:pt x="2058" y="1129"/>
                  </a:moveTo>
                  <a:cubicBezTo>
                    <a:pt x="2102" y="1129"/>
                    <a:pt x="2102" y="1129"/>
                    <a:pt x="2102" y="1129"/>
                  </a:cubicBezTo>
                  <a:cubicBezTo>
                    <a:pt x="2084" y="1216"/>
                    <a:pt x="2084" y="1216"/>
                    <a:pt x="2084" y="1216"/>
                  </a:cubicBezTo>
                  <a:cubicBezTo>
                    <a:pt x="2091" y="1208"/>
                    <a:pt x="2105" y="1193"/>
                    <a:pt x="2133" y="1193"/>
                  </a:cubicBezTo>
                  <a:cubicBezTo>
                    <a:pt x="2156" y="1193"/>
                    <a:pt x="2168" y="1204"/>
                    <a:pt x="2174" y="1214"/>
                  </a:cubicBezTo>
                  <a:cubicBezTo>
                    <a:pt x="2177" y="1221"/>
                    <a:pt x="2179" y="1235"/>
                    <a:pt x="2175" y="1255"/>
                  </a:cubicBezTo>
                  <a:cubicBezTo>
                    <a:pt x="2155" y="1348"/>
                    <a:pt x="2155" y="1348"/>
                    <a:pt x="2155" y="1348"/>
                  </a:cubicBezTo>
                  <a:cubicBezTo>
                    <a:pt x="2110" y="1348"/>
                    <a:pt x="2110" y="1348"/>
                    <a:pt x="2110" y="1348"/>
                  </a:cubicBezTo>
                  <a:cubicBezTo>
                    <a:pt x="2130" y="1256"/>
                    <a:pt x="2130" y="1256"/>
                    <a:pt x="2130" y="1256"/>
                  </a:cubicBezTo>
                  <a:cubicBezTo>
                    <a:pt x="2131" y="1248"/>
                    <a:pt x="2137" y="1223"/>
                    <a:pt x="2112" y="1223"/>
                  </a:cubicBezTo>
                  <a:cubicBezTo>
                    <a:pt x="2099" y="1223"/>
                    <a:pt x="2081" y="1230"/>
                    <a:pt x="2076" y="1254"/>
                  </a:cubicBezTo>
                  <a:cubicBezTo>
                    <a:pt x="2057" y="1348"/>
                    <a:pt x="2057" y="1348"/>
                    <a:pt x="2057" y="1348"/>
                  </a:cubicBezTo>
                  <a:cubicBezTo>
                    <a:pt x="2012" y="1348"/>
                    <a:pt x="2012" y="1348"/>
                    <a:pt x="2012" y="1348"/>
                  </a:cubicBezTo>
                  <a:cubicBezTo>
                    <a:pt x="2058" y="1129"/>
                    <a:pt x="2058" y="1129"/>
                    <a:pt x="2058" y="1129"/>
                  </a:cubicBezTo>
                  <a:cubicBezTo>
                    <a:pt x="2058" y="1129"/>
                    <a:pt x="2058" y="1129"/>
                    <a:pt x="2058" y="1129"/>
                  </a:cubicBezTo>
                  <a:close/>
                  <a:moveTo>
                    <a:pt x="100" y="1249"/>
                  </a:moveTo>
                  <a:cubicBezTo>
                    <a:pt x="101" y="1244"/>
                    <a:pt x="104" y="1221"/>
                    <a:pt x="87" y="1221"/>
                  </a:cubicBezTo>
                  <a:cubicBezTo>
                    <a:pt x="66" y="1221"/>
                    <a:pt x="56" y="1253"/>
                    <a:pt x="53" y="1270"/>
                  </a:cubicBezTo>
                  <a:cubicBezTo>
                    <a:pt x="51" y="1278"/>
                    <a:pt x="46" y="1306"/>
                    <a:pt x="54" y="1317"/>
                  </a:cubicBezTo>
                  <a:cubicBezTo>
                    <a:pt x="57" y="1321"/>
                    <a:pt x="61" y="1322"/>
                    <a:pt x="65" y="1322"/>
                  </a:cubicBezTo>
                  <a:cubicBezTo>
                    <a:pt x="70" y="1322"/>
                    <a:pt x="84" y="1320"/>
                    <a:pt x="92" y="1292"/>
                  </a:cubicBezTo>
                  <a:cubicBezTo>
                    <a:pt x="136" y="1292"/>
                    <a:pt x="136" y="1292"/>
                    <a:pt x="136" y="1292"/>
                  </a:cubicBezTo>
                  <a:cubicBezTo>
                    <a:pt x="133" y="1304"/>
                    <a:pt x="128" y="1323"/>
                    <a:pt x="107" y="1337"/>
                  </a:cubicBezTo>
                  <a:cubicBezTo>
                    <a:pt x="94" y="1347"/>
                    <a:pt x="79" y="1352"/>
                    <a:pt x="60" y="1352"/>
                  </a:cubicBezTo>
                  <a:cubicBezTo>
                    <a:pt x="40" y="1352"/>
                    <a:pt x="23" y="1347"/>
                    <a:pt x="12" y="1331"/>
                  </a:cubicBezTo>
                  <a:cubicBezTo>
                    <a:pt x="2" y="1316"/>
                    <a:pt x="0" y="1296"/>
                    <a:pt x="5" y="1271"/>
                  </a:cubicBezTo>
                  <a:cubicBezTo>
                    <a:pt x="20" y="1201"/>
                    <a:pt x="74" y="1192"/>
                    <a:pt x="94" y="1192"/>
                  </a:cubicBezTo>
                  <a:cubicBezTo>
                    <a:pt x="122" y="1192"/>
                    <a:pt x="153" y="1207"/>
                    <a:pt x="144" y="1249"/>
                  </a:cubicBezTo>
                  <a:cubicBezTo>
                    <a:pt x="100" y="1249"/>
                    <a:pt x="100" y="1249"/>
                    <a:pt x="100" y="1249"/>
                  </a:cubicBezTo>
                  <a:cubicBezTo>
                    <a:pt x="100" y="1249"/>
                    <a:pt x="100" y="1249"/>
                    <a:pt x="100" y="1249"/>
                  </a:cubicBezTo>
                  <a:close/>
                  <a:moveTo>
                    <a:pt x="2378" y="1249"/>
                  </a:moveTo>
                  <a:cubicBezTo>
                    <a:pt x="2379" y="1244"/>
                    <a:pt x="2382" y="1221"/>
                    <a:pt x="2365" y="1221"/>
                  </a:cubicBezTo>
                  <a:cubicBezTo>
                    <a:pt x="2344" y="1221"/>
                    <a:pt x="2335" y="1253"/>
                    <a:pt x="2331" y="1270"/>
                  </a:cubicBezTo>
                  <a:cubicBezTo>
                    <a:pt x="2329" y="1278"/>
                    <a:pt x="2324" y="1306"/>
                    <a:pt x="2332" y="1317"/>
                  </a:cubicBezTo>
                  <a:cubicBezTo>
                    <a:pt x="2335" y="1321"/>
                    <a:pt x="2340" y="1322"/>
                    <a:pt x="2343" y="1322"/>
                  </a:cubicBezTo>
                  <a:cubicBezTo>
                    <a:pt x="2348" y="1322"/>
                    <a:pt x="2362" y="1320"/>
                    <a:pt x="2370" y="1292"/>
                  </a:cubicBezTo>
                  <a:cubicBezTo>
                    <a:pt x="2414" y="1292"/>
                    <a:pt x="2414" y="1292"/>
                    <a:pt x="2414" y="1292"/>
                  </a:cubicBezTo>
                  <a:cubicBezTo>
                    <a:pt x="2411" y="1304"/>
                    <a:pt x="2406" y="1323"/>
                    <a:pt x="2385" y="1337"/>
                  </a:cubicBezTo>
                  <a:cubicBezTo>
                    <a:pt x="2372" y="1347"/>
                    <a:pt x="2357" y="1352"/>
                    <a:pt x="2338" y="1352"/>
                  </a:cubicBezTo>
                  <a:cubicBezTo>
                    <a:pt x="2318" y="1352"/>
                    <a:pt x="2301" y="1347"/>
                    <a:pt x="2290" y="1331"/>
                  </a:cubicBezTo>
                  <a:cubicBezTo>
                    <a:pt x="2280" y="1316"/>
                    <a:pt x="2278" y="1296"/>
                    <a:pt x="2284" y="1271"/>
                  </a:cubicBezTo>
                  <a:cubicBezTo>
                    <a:pt x="2299" y="1201"/>
                    <a:pt x="2352" y="1192"/>
                    <a:pt x="2372" y="1192"/>
                  </a:cubicBezTo>
                  <a:cubicBezTo>
                    <a:pt x="2401" y="1192"/>
                    <a:pt x="2431" y="1207"/>
                    <a:pt x="2423" y="1249"/>
                  </a:cubicBezTo>
                  <a:cubicBezTo>
                    <a:pt x="2378" y="1249"/>
                    <a:pt x="2378" y="1249"/>
                    <a:pt x="2378" y="1249"/>
                  </a:cubicBezTo>
                  <a:cubicBezTo>
                    <a:pt x="2378" y="1249"/>
                    <a:pt x="2378" y="1249"/>
                    <a:pt x="2378" y="1249"/>
                  </a:cubicBezTo>
                  <a:close/>
                  <a:moveTo>
                    <a:pt x="2534" y="1191"/>
                  </a:moveTo>
                  <a:cubicBezTo>
                    <a:pt x="2589" y="1191"/>
                    <a:pt x="2606" y="1229"/>
                    <a:pt x="2597" y="1271"/>
                  </a:cubicBezTo>
                  <a:cubicBezTo>
                    <a:pt x="2587" y="1315"/>
                    <a:pt x="2554" y="1353"/>
                    <a:pt x="2498" y="1353"/>
                  </a:cubicBezTo>
                  <a:cubicBezTo>
                    <a:pt x="2454" y="1353"/>
                    <a:pt x="2426" y="1326"/>
                    <a:pt x="2437" y="1273"/>
                  </a:cubicBezTo>
                  <a:cubicBezTo>
                    <a:pt x="2445" y="1236"/>
                    <a:pt x="2474" y="1191"/>
                    <a:pt x="2534" y="1191"/>
                  </a:cubicBezTo>
                  <a:moveTo>
                    <a:pt x="2507" y="1322"/>
                  </a:moveTo>
                  <a:cubicBezTo>
                    <a:pt x="2527" y="1322"/>
                    <a:pt x="2542" y="1310"/>
                    <a:pt x="2551" y="1270"/>
                  </a:cubicBezTo>
                  <a:cubicBezTo>
                    <a:pt x="2555" y="1250"/>
                    <a:pt x="2557" y="1221"/>
                    <a:pt x="2528" y="1221"/>
                  </a:cubicBezTo>
                  <a:cubicBezTo>
                    <a:pt x="2495" y="1221"/>
                    <a:pt x="2486" y="1259"/>
                    <a:pt x="2484" y="1273"/>
                  </a:cubicBezTo>
                  <a:cubicBezTo>
                    <a:pt x="2476" y="1307"/>
                    <a:pt x="2484" y="1322"/>
                    <a:pt x="2507" y="1322"/>
                  </a:cubicBezTo>
                  <a:moveTo>
                    <a:pt x="2637" y="1223"/>
                  </a:moveTo>
                  <a:cubicBezTo>
                    <a:pt x="2639" y="1214"/>
                    <a:pt x="2640" y="1205"/>
                    <a:pt x="2641" y="1195"/>
                  </a:cubicBezTo>
                  <a:cubicBezTo>
                    <a:pt x="2685" y="1195"/>
                    <a:pt x="2685" y="1195"/>
                    <a:pt x="2685" y="1195"/>
                  </a:cubicBezTo>
                  <a:cubicBezTo>
                    <a:pt x="2682" y="1214"/>
                    <a:pt x="2682" y="1214"/>
                    <a:pt x="2682" y="1214"/>
                  </a:cubicBezTo>
                  <a:cubicBezTo>
                    <a:pt x="2688" y="1208"/>
                    <a:pt x="2704" y="1192"/>
                    <a:pt x="2734" y="1192"/>
                  </a:cubicBezTo>
                  <a:cubicBezTo>
                    <a:pt x="2769" y="1192"/>
                    <a:pt x="2775" y="1213"/>
                    <a:pt x="2776" y="1220"/>
                  </a:cubicBezTo>
                  <a:cubicBezTo>
                    <a:pt x="2795" y="1196"/>
                    <a:pt x="2816" y="1192"/>
                    <a:pt x="2832" y="1192"/>
                  </a:cubicBezTo>
                  <a:cubicBezTo>
                    <a:pt x="2862" y="1192"/>
                    <a:pt x="2871" y="1210"/>
                    <a:pt x="2873" y="1216"/>
                  </a:cubicBezTo>
                  <a:cubicBezTo>
                    <a:pt x="2878" y="1230"/>
                    <a:pt x="2874" y="1248"/>
                    <a:pt x="2871" y="1261"/>
                  </a:cubicBezTo>
                  <a:cubicBezTo>
                    <a:pt x="2853" y="1348"/>
                    <a:pt x="2853" y="1348"/>
                    <a:pt x="2853" y="1348"/>
                  </a:cubicBezTo>
                  <a:cubicBezTo>
                    <a:pt x="2807" y="1348"/>
                    <a:pt x="2807" y="1348"/>
                    <a:pt x="2807" y="1348"/>
                  </a:cubicBezTo>
                  <a:cubicBezTo>
                    <a:pt x="2827" y="1258"/>
                    <a:pt x="2827" y="1258"/>
                    <a:pt x="2827" y="1258"/>
                  </a:cubicBezTo>
                  <a:cubicBezTo>
                    <a:pt x="2830" y="1242"/>
                    <a:pt x="2832" y="1223"/>
                    <a:pt x="2808" y="1223"/>
                  </a:cubicBezTo>
                  <a:cubicBezTo>
                    <a:pt x="2781" y="1223"/>
                    <a:pt x="2775" y="1249"/>
                    <a:pt x="2771" y="1271"/>
                  </a:cubicBezTo>
                  <a:cubicBezTo>
                    <a:pt x="2754" y="1348"/>
                    <a:pt x="2754" y="1348"/>
                    <a:pt x="2754" y="1348"/>
                  </a:cubicBezTo>
                  <a:cubicBezTo>
                    <a:pt x="2709" y="1348"/>
                    <a:pt x="2709" y="1348"/>
                    <a:pt x="2709" y="1348"/>
                  </a:cubicBezTo>
                  <a:cubicBezTo>
                    <a:pt x="2728" y="1257"/>
                    <a:pt x="2728" y="1257"/>
                    <a:pt x="2728" y="1257"/>
                  </a:cubicBezTo>
                  <a:cubicBezTo>
                    <a:pt x="2731" y="1245"/>
                    <a:pt x="2735" y="1223"/>
                    <a:pt x="2710" y="1223"/>
                  </a:cubicBezTo>
                  <a:cubicBezTo>
                    <a:pt x="2682" y="1223"/>
                    <a:pt x="2677" y="1248"/>
                    <a:pt x="2674" y="1258"/>
                  </a:cubicBezTo>
                  <a:cubicBezTo>
                    <a:pt x="2655" y="1348"/>
                    <a:pt x="2655" y="1348"/>
                    <a:pt x="2655" y="1348"/>
                  </a:cubicBezTo>
                  <a:cubicBezTo>
                    <a:pt x="2610" y="1348"/>
                    <a:pt x="2610" y="1348"/>
                    <a:pt x="2610" y="1348"/>
                  </a:cubicBezTo>
                  <a:cubicBezTo>
                    <a:pt x="2637" y="1223"/>
                    <a:pt x="2637" y="1223"/>
                    <a:pt x="2637" y="1223"/>
                  </a:cubicBezTo>
                  <a:cubicBezTo>
                    <a:pt x="2637" y="1223"/>
                    <a:pt x="2637" y="1223"/>
                    <a:pt x="2637" y="1223"/>
                  </a:cubicBezTo>
                  <a:close/>
                  <a:moveTo>
                    <a:pt x="2966" y="1195"/>
                  </a:moveTo>
                  <a:cubicBezTo>
                    <a:pt x="2963" y="1216"/>
                    <a:pt x="2963" y="1216"/>
                    <a:pt x="2963" y="1216"/>
                  </a:cubicBezTo>
                  <a:cubicBezTo>
                    <a:pt x="2982" y="1192"/>
                    <a:pt x="3008" y="1192"/>
                    <a:pt x="3015" y="1192"/>
                  </a:cubicBezTo>
                  <a:cubicBezTo>
                    <a:pt x="3054" y="1192"/>
                    <a:pt x="3072" y="1221"/>
                    <a:pt x="3062" y="1268"/>
                  </a:cubicBezTo>
                  <a:cubicBezTo>
                    <a:pt x="3053" y="1312"/>
                    <a:pt x="3022" y="1350"/>
                    <a:pt x="2978" y="1350"/>
                  </a:cubicBezTo>
                  <a:cubicBezTo>
                    <a:pt x="2950" y="1350"/>
                    <a:pt x="2942" y="1335"/>
                    <a:pt x="2939" y="1330"/>
                  </a:cubicBezTo>
                  <a:cubicBezTo>
                    <a:pt x="2923" y="1407"/>
                    <a:pt x="2923" y="1407"/>
                    <a:pt x="2923" y="1407"/>
                  </a:cubicBezTo>
                  <a:cubicBezTo>
                    <a:pt x="2877" y="1407"/>
                    <a:pt x="2877" y="1407"/>
                    <a:pt x="2877" y="1407"/>
                  </a:cubicBezTo>
                  <a:cubicBezTo>
                    <a:pt x="2922" y="1195"/>
                    <a:pt x="2922" y="1195"/>
                    <a:pt x="2922" y="1195"/>
                  </a:cubicBezTo>
                  <a:cubicBezTo>
                    <a:pt x="2966" y="1195"/>
                    <a:pt x="2966" y="1195"/>
                    <a:pt x="2966" y="1195"/>
                  </a:cubicBezTo>
                  <a:cubicBezTo>
                    <a:pt x="2966" y="1195"/>
                    <a:pt x="2966" y="1195"/>
                    <a:pt x="2966" y="1195"/>
                  </a:cubicBezTo>
                  <a:close/>
                  <a:moveTo>
                    <a:pt x="3017" y="1270"/>
                  </a:moveTo>
                  <a:cubicBezTo>
                    <a:pt x="3020" y="1252"/>
                    <a:pt x="3022" y="1221"/>
                    <a:pt x="2996" y="1221"/>
                  </a:cubicBezTo>
                  <a:cubicBezTo>
                    <a:pt x="2981" y="1221"/>
                    <a:pt x="2959" y="1232"/>
                    <a:pt x="2950" y="1273"/>
                  </a:cubicBezTo>
                  <a:cubicBezTo>
                    <a:pt x="2947" y="1282"/>
                    <a:pt x="2940" y="1321"/>
                    <a:pt x="2973" y="1321"/>
                  </a:cubicBezTo>
                  <a:cubicBezTo>
                    <a:pt x="2994" y="1321"/>
                    <a:pt x="3010" y="1300"/>
                    <a:pt x="3017" y="1270"/>
                  </a:cubicBezTo>
                  <a:moveTo>
                    <a:pt x="3119" y="1129"/>
                  </a:moveTo>
                  <a:cubicBezTo>
                    <a:pt x="3164" y="1129"/>
                    <a:pt x="3164" y="1129"/>
                    <a:pt x="3164" y="1129"/>
                  </a:cubicBezTo>
                  <a:cubicBezTo>
                    <a:pt x="3117" y="1348"/>
                    <a:pt x="3117" y="1348"/>
                    <a:pt x="3117" y="1348"/>
                  </a:cubicBezTo>
                  <a:cubicBezTo>
                    <a:pt x="3072" y="1348"/>
                    <a:pt x="3072" y="1348"/>
                    <a:pt x="3072" y="1348"/>
                  </a:cubicBezTo>
                  <a:cubicBezTo>
                    <a:pt x="3119" y="1129"/>
                    <a:pt x="3119" y="1129"/>
                    <a:pt x="3119" y="1129"/>
                  </a:cubicBezTo>
                  <a:cubicBezTo>
                    <a:pt x="3119" y="1129"/>
                    <a:pt x="3119" y="1129"/>
                    <a:pt x="3119" y="1129"/>
                  </a:cubicBezTo>
                  <a:close/>
                  <a:moveTo>
                    <a:pt x="3202" y="1283"/>
                  </a:moveTo>
                  <a:cubicBezTo>
                    <a:pt x="3200" y="1293"/>
                    <a:pt x="3193" y="1324"/>
                    <a:pt x="3225" y="1324"/>
                  </a:cubicBezTo>
                  <a:cubicBezTo>
                    <a:pt x="3236" y="1324"/>
                    <a:pt x="3248" y="1319"/>
                    <a:pt x="3256" y="1303"/>
                  </a:cubicBezTo>
                  <a:cubicBezTo>
                    <a:pt x="3297" y="1303"/>
                    <a:pt x="3297" y="1303"/>
                    <a:pt x="3297" y="1303"/>
                  </a:cubicBezTo>
                  <a:cubicBezTo>
                    <a:pt x="3295" y="1310"/>
                    <a:pt x="3291" y="1323"/>
                    <a:pt x="3275" y="1336"/>
                  </a:cubicBezTo>
                  <a:cubicBezTo>
                    <a:pt x="3261" y="1348"/>
                    <a:pt x="3240" y="1354"/>
                    <a:pt x="3218" y="1354"/>
                  </a:cubicBezTo>
                  <a:cubicBezTo>
                    <a:pt x="3205" y="1354"/>
                    <a:pt x="3180" y="1351"/>
                    <a:pt x="3168" y="1335"/>
                  </a:cubicBezTo>
                  <a:cubicBezTo>
                    <a:pt x="3157" y="1320"/>
                    <a:pt x="3155" y="1299"/>
                    <a:pt x="3161" y="1275"/>
                  </a:cubicBezTo>
                  <a:cubicBezTo>
                    <a:pt x="3166" y="1250"/>
                    <a:pt x="3178" y="1220"/>
                    <a:pt x="3208" y="1202"/>
                  </a:cubicBezTo>
                  <a:cubicBezTo>
                    <a:pt x="3222" y="1194"/>
                    <a:pt x="3237" y="1190"/>
                    <a:pt x="3254" y="1190"/>
                  </a:cubicBezTo>
                  <a:cubicBezTo>
                    <a:pt x="3276" y="1190"/>
                    <a:pt x="3300" y="1198"/>
                    <a:pt x="3308" y="1227"/>
                  </a:cubicBezTo>
                  <a:cubicBezTo>
                    <a:pt x="3314" y="1248"/>
                    <a:pt x="3309" y="1270"/>
                    <a:pt x="3305" y="1283"/>
                  </a:cubicBezTo>
                  <a:cubicBezTo>
                    <a:pt x="3202" y="1283"/>
                    <a:pt x="3202" y="1283"/>
                    <a:pt x="3202" y="1283"/>
                  </a:cubicBezTo>
                  <a:cubicBezTo>
                    <a:pt x="3202" y="1283"/>
                    <a:pt x="3202" y="1283"/>
                    <a:pt x="3202" y="1283"/>
                  </a:cubicBezTo>
                  <a:close/>
                  <a:moveTo>
                    <a:pt x="3265" y="1254"/>
                  </a:moveTo>
                  <a:cubicBezTo>
                    <a:pt x="3267" y="1248"/>
                    <a:pt x="3272" y="1220"/>
                    <a:pt x="3246" y="1220"/>
                  </a:cubicBezTo>
                  <a:cubicBezTo>
                    <a:pt x="3226" y="1220"/>
                    <a:pt x="3214" y="1236"/>
                    <a:pt x="3210" y="1254"/>
                  </a:cubicBezTo>
                  <a:cubicBezTo>
                    <a:pt x="3265" y="1254"/>
                    <a:pt x="3265" y="1254"/>
                    <a:pt x="3265" y="1254"/>
                  </a:cubicBezTo>
                  <a:cubicBezTo>
                    <a:pt x="3265" y="1254"/>
                    <a:pt x="3265" y="1254"/>
                    <a:pt x="3265" y="1254"/>
                  </a:cubicBezTo>
                  <a:close/>
                  <a:moveTo>
                    <a:pt x="3383" y="1195"/>
                  </a:moveTo>
                  <a:cubicBezTo>
                    <a:pt x="3401" y="1245"/>
                    <a:pt x="3401" y="1245"/>
                    <a:pt x="3401" y="1245"/>
                  </a:cubicBezTo>
                  <a:cubicBezTo>
                    <a:pt x="3442" y="1195"/>
                    <a:pt x="3442" y="1195"/>
                    <a:pt x="3442" y="1195"/>
                  </a:cubicBezTo>
                  <a:cubicBezTo>
                    <a:pt x="3488" y="1195"/>
                    <a:pt x="3488" y="1195"/>
                    <a:pt x="3488" y="1195"/>
                  </a:cubicBezTo>
                  <a:cubicBezTo>
                    <a:pt x="3423" y="1269"/>
                    <a:pt x="3423" y="1269"/>
                    <a:pt x="3423" y="1269"/>
                  </a:cubicBezTo>
                  <a:cubicBezTo>
                    <a:pt x="3457" y="1348"/>
                    <a:pt x="3457" y="1348"/>
                    <a:pt x="3457" y="1348"/>
                  </a:cubicBezTo>
                  <a:cubicBezTo>
                    <a:pt x="3404" y="1348"/>
                    <a:pt x="3404" y="1348"/>
                    <a:pt x="3404" y="1348"/>
                  </a:cubicBezTo>
                  <a:cubicBezTo>
                    <a:pt x="3385" y="1292"/>
                    <a:pt x="3385" y="1292"/>
                    <a:pt x="3385" y="1292"/>
                  </a:cubicBezTo>
                  <a:cubicBezTo>
                    <a:pt x="3342" y="1348"/>
                    <a:pt x="3342" y="1348"/>
                    <a:pt x="3342" y="1348"/>
                  </a:cubicBezTo>
                  <a:cubicBezTo>
                    <a:pt x="3295" y="1348"/>
                    <a:pt x="3295" y="1348"/>
                    <a:pt x="3295" y="1348"/>
                  </a:cubicBezTo>
                  <a:cubicBezTo>
                    <a:pt x="3364" y="1266"/>
                    <a:pt x="3364" y="1266"/>
                    <a:pt x="3364" y="1266"/>
                  </a:cubicBezTo>
                  <a:cubicBezTo>
                    <a:pt x="3329" y="1195"/>
                    <a:pt x="3329" y="1195"/>
                    <a:pt x="3329" y="1195"/>
                  </a:cubicBezTo>
                  <a:cubicBezTo>
                    <a:pt x="3383" y="1195"/>
                    <a:pt x="3383" y="1195"/>
                    <a:pt x="3383" y="1195"/>
                  </a:cubicBezTo>
                  <a:cubicBezTo>
                    <a:pt x="3383" y="1195"/>
                    <a:pt x="3383" y="1195"/>
                    <a:pt x="3383" y="1195"/>
                  </a:cubicBezTo>
                  <a:close/>
                  <a:moveTo>
                    <a:pt x="3509" y="1194"/>
                  </a:moveTo>
                  <a:cubicBezTo>
                    <a:pt x="3554" y="1194"/>
                    <a:pt x="3554" y="1194"/>
                    <a:pt x="3554" y="1194"/>
                  </a:cubicBezTo>
                  <a:cubicBezTo>
                    <a:pt x="3521" y="1348"/>
                    <a:pt x="3521" y="1348"/>
                    <a:pt x="3521" y="1348"/>
                  </a:cubicBezTo>
                  <a:cubicBezTo>
                    <a:pt x="3476" y="1348"/>
                    <a:pt x="3476" y="1348"/>
                    <a:pt x="3476" y="1348"/>
                  </a:cubicBezTo>
                  <a:cubicBezTo>
                    <a:pt x="3509" y="1194"/>
                    <a:pt x="3509" y="1194"/>
                    <a:pt x="3509" y="1194"/>
                  </a:cubicBezTo>
                  <a:cubicBezTo>
                    <a:pt x="3509" y="1194"/>
                    <a:pt x="3509" y="1194"/>
                    <a:pt x="3509" y="1194"/>
                  </a:cubicBezTo>
                  <a:close/>
                  <a:moveTo>
                    <a:pt x="3521" y="1129"/>
                  </a:moveTo>
                  <a:cubicBezTo>
                    <a:pt x="3569" y="1129"/>
                    <a:pt x="3569" y="1129"/>
                    <a:pt x="3569" y="1129"/>
                  </a:cubicBezTo>
                  <a:cubicBezTo>
                    <a:pt x="3561" y="1168"/>
                    <a:pt x="3561" y="1168"/>
                    <a:pt x="3561" y="1168"/>
                  </a:cubicBezTo>
                  <a:cubicBezTo>
                    <a:pt x="3513" y="1168"/>
                    <a:pt x="3513" y="1168"/>
                    <a:pt x="3513" y="1168"/>
                  </a:cubicBezTo>
                  <a:cubicBezTo>
                    <a:pt x="3521" y="1129"/>
                    <a:pt x="3521" y="1129"/>
                    <a:pt x="3521" y="1129"/>
                  </a:cubicBezTo>
                  <a:cubicBezTo>
                    <a:pt x="3521" y="1129"/>
                    <a:pt x="3521" y="1129"/>
                    <a:pt x="3521" y="1129"/>
                  </a:cubicBezTo>
                  <a:close/>
                  <a:moveTo>
                    <a:pt x="3649" y="1346"/>
                  </a:moveTo>
                  <a:cubicBezTo>
                    <a:pt x="3634" y="1350"/>
                    <a:pt x="3621" y="1351"/>
                    <a:pt x="3614" y="1351"/>
                  </a:cubicBezTo>
                  <a:cubicBezTo>
                    <a:pt x="3568" y="1351"/>
                    <a:pt x="3575" y="1322"/>
                    <a:pt x="3577" y="1310"/>
                  </a:cubicBezTo>
                  <a:cubicBezTo>
                    <a:pt x="3595" y="1225"/>
                    <a:pt x="3595" y="1225"/>
                    <a:pt x="3595" y="1225"/>
                  </a:cubicBezTo>
                  <a:cubicBezTo>
                    <a:pt x="3565" y="1225"/>
                    <a:pt x="3565" y="1225"/>
                    <a:pt x="3565" y="1225"/>
                  </a:cubicBezTo>
                  <a:cubicBezTo>
                    <a:pt x="3572" y="1196"/>
                    <a:pt x="3572" y="1196"/>
                    <a:pt x="3572" y="1196"/>
                  </a:cubicBezTo>
                  <a:cubicBezTo>
                    <a:pt x="3601" y="1196"/>
                    <a:pt x="3601" y="1196"/>
                    <a:pt x="3601" y="1196"/>
                  </a:cubicBezTo>
                  <a:cubicBezTo>
                    <a:pt x="3608" y="1166"/>
                    <a:pt x="3608" y="1166"/>
                    <a:pt x="3608" y="1166"/>
                  </a:cubicBezTo>
                  <a:cubicBezTo>
                    <a:pt x="3656" y="1149"/>
                    <a:pt x="3656" y="1149"/>
                    <a:pt x="3656" y="1149"/>
                  </a:cubicBezTo>
                  <a:cubicBezTo>
                    <a:pt x="3646" y="1196"/>
                    <a:pt x="3646" y="1196"/>
                    <a:pt x="3646" y="1196"/>
                  </a:cubicBezTo>
                  <a:cubicBezTo>
                    <a:pt x="3682" y="1196"/>
                    <a:pt x="3682" y="1196"/>
                    <a:pt x="3682" y="1196"/>
                  </a:cubicBezTo>
                  <a:cubicBezTo>
                    <a:pt x="3676" y="1225"/>
                    <a:pt x="3676" y="1225"/>
                    <a:pt x="3676" y="1225"/>
                  </a:cubicBezTo>
                  <a:cubicBezTo>
                    <a:pt x="3640" y="1225"/>
                    <a:pt x="3640" y="1225"/>
                    <a:pt x="3640" y="1225"/>
                  </a:cubicBezTo>
                  <a:cubicBezTo>
                    <a:pt x="3625" y="1295"/>
                    <a:pt x="3625" y="1295"/>
                    <a:pt x="3625" y="1295"/>
                  </a:cubicBezTo>
                  <a:cubicBezTo>
                    <a:pt x="3622" y="1309"/>
                    <a:pt x="3620" y="1317"/>
                    <a:pt x="3640" y="1317"/>
                  </a:cubicBezTo>
                  <a:cubicBezTo>
                    <a:pt x="3647" y="1317"/>
                    <a:pt x="3650" y="1317"/>
                    <a:pt x="3656" y="1317"/>
                  </a:cubicBezTo>
                  <a:cubicBezTo>
                    <a:pt x="3649" y="1346"/>
                    <a:pt x="3649" y="1346"/>
                    <a:pt x="3649" y="1346"/>
                  </a:cubicBezTo>
                  <a:cubicBezTo>
                    <a:pt x="3649" y="1346"/>
                    <a:pt x="3649" y="1346"/>
                    <a:pt x="3649" y="1346"/>
                  </a:cubicBezTo>
                  <a:close/>
                  <a:moveTo>
                    <a:pt x="3741" y="1195"/>
                  </a:moveTo>
                  <a:cubicBezTo>
                    <a:pt x="3752" y="1301"/>
                    <a:pt x="3752" y="1301"/>
                    <a:pt x="3752" y="1301"/>
                  </a:cubicBezTo>
                  <a:cubicBezTo>
                    <a:pt x="3809" y="1195"/>
                    <a:pt x="3809" y="1195"/>
                    <a:pt x="3809" y="1195"/>
                  </a:cubicBezTo>
                  <a:cubicBezTo>
                    <a:pt x="3854" y="1195"/>
                    <a:pt x="3854" y="1195"/>
                    <a:pt x="3854" y="1195"/>
                  </a:cubicBezTo>
                  <a:cubicBezTo>
                    <a:pt x="3764" y="1345"/>
                    <a:pt x="3764" y="1345"/>
                    <a:pt x="3764" y="1345"/>
                  </a:cubicBezTo>
                  <a:cubicBezTo>
                    <a:pt x="3732" y="1406"/>
                    <a:pt x="3732" y="1406"/>
                    <a:pt x="3732" y="1406"/>
                  </a:cubicBezTo>
                  <a:cubicBezTo>
                    <a:pt x="3687" y="1406"/>
                    <a:pt x="3687" y="1406"/>
                    <a:pt x="3687" y="1406"/>
                  </a:cubicBezTo>
                  <a:cubicBezTo>
                    <a:pt x="3719" y="1348"/>
                    <a:pt x="3719" y="1348"/>
                    <a:pt x="3719" y="1348"/>
                  </a:cubicBezTo>
                  <a:cubicBezTo>
                    <a:pt x="3693" y="1195"/>
                    <a:pt x="3693" y="1195"/>
                    <a:pt x="3693" y="1195"/>
                  </a:cubicBezTo>
                  <a:cubicBezTo>
                    <a:pt x="3741" y="1195"/>
                    <a:pt x="3741" y="1195"/>
                    <a:pt x="3741" y="1195"/>
                  </a:cubicBezTo>
                  <a:cubicBezTo>
                    <a:pt x="3741" y="1195"/>
                    <a:pt x="3741" y="1195"/>
                    <a:pt x="3741" y="1195"/>
                  </a:cubicBezTo>
                  <a:close/>
                  <a:moveTo>
                    <a:pt x="3933" y="1145"/>
                  </a:moveTo>
                  <a:cubicBezTo>
                    <a:pt x="3899" y="1145"/>
                    <a:pt x="3899" y="1145"/>
                    <a:pt x="3899" y="1145"/>
                  </a:cubicBezTo>
                  <a:cubicBezTo>
                    <a:pt x="3902" y="1129"/>
                    <a:pt x="3902" y="1129"/>
                    <a:pt x="3902" y="1129"/>
                  </a:cubicBezTo>
                  <a:cubicBezTo>
                    <a:pt x="3990" y="1129"/>
                    <a:pt x="3990" y="1129"/>
                    <a:pt x="3990" y="1129"/>
                  </a:cubicBezTo>
                  <a:cubicBezTo>
                    <a:pt x="3987" y="1145"/>
                    <a:pt x="3987" y="1145"/>
                    <a:pt x="3987" y="1145"/>
                  </a:cubicBezTo>
                  <a:cubicBezTo>
                    <a:pt x="3953" y="1145"/>
                    <a:pt x="3953" y="1145"/>
                    <a:pt x="3953" y="1145"/>
                  </a:cubicBezTo>
                  <a:cubicBezTo>
                    <a:pt x="3936" y="1225"/>
                    <a:pt x="3936" y="1225"/>
                    <a:pt x="3936" y="1225"/>
                  </a:cubicBezTo>
                  <a:cubicBezTo>
                    <a:pt x="3916" y="1225"/>
                    <a:pt x="3916" y="1225"/>
                    <a:pt x="3916" y="1225"/>
                  </a:cubicBezTo>
                  <a:cubicBezTo>
                    <a:pt x="3933" y="1145"/>
                    <a:pt x="3933" y="1145"/>
                    <a:pt x="3933" y="1145"/>
                  </a:cubicBezTo>
                  <a:cubicBezTo>
                    <a:pt x="3933" y="1145"/>
                    <a:pt x="3933" y="1145"/>
                    <a:pt x="3933" y="1145"/>
                  </a:cubicBezTo>
                  <a:close/>
                  <a:moveTo>
                    <a:pt x="3999" y="1129"/>
                  </a:moveTo>
                  <a:cubicBezTo>
                    <a:pt x="4031" y="1129"/>
                    <a:pt x="4031" y="1129"/>
                    <a:pt x="4031" y="1129"/>
                  </a:cubicBezTo>
                  <a:cubicBezTo>
                    <a:pt x="4036" y="1200"/>
                    <a:pt x="4036" y="1200"/>
                    <a:pt x="4036" y="1200"/>
                  </a:cubicBezTo>
                  <a:cubicBezTo>
                    <a:pt x="4072" y="1129"/>
                    <a:pt x="4072" y="1129"/>
                    <a:pt x="4072" y="1129"/>
                  </a:cubicBezTo>
                  <a:cubicBezTo>
                    <a:pt x="4103" y="1129"/>
                    <a:pt x="4103" y="1129"/>
                    <a:pt x="4103" y="1129"/>
                  </a:cubicBezTo>
                  <a:cubicBezTo>
                    <a:pt x="4083" y="1225"/>
                    <a:pt x="4083" y="1225"/>
                    <a:pt x="4083" y="1225"/>
                  </a:cubicBezTo>
                  <a:cubicBezTo>
                    <a:pt x="4063" y="1225"/>
                    <a:pt x="4063" y="1225"/>
                    <a:pt x="4063" y="1225"/>
                  </a:cubicBezTo>
                  <a:cubicBezTo>
                    <a:pt x="4080" y="1143"/>
                    <a:pt x="4080" y="1143"/>
                    <a:pt x="4080" y="1143"/>
                  </a:cubicBezTo>
                  <a:cubicBezTo>
                    <a:pt x="4038" y="1225"/>
                    <a:pt x="4038" y="1225"/>
                    <a:pt x="4038" y="1225"/>
                  </a:cubicBezTo>
                  <a:cubicBezTo>
                    <a:pt x="4021" y="1225"/>
                    <a:pt x="4021" y="1225"/>
                    <a:pt x="4021" y="1225"/>
                  </a:cubicBezTo>
                  <a:cubicBezTo>
                    <a:pt x="4014" y="1143"/>
                    <a:pt x="4014" y="1143"/>
                    <a:pt x="4014" y="1143"/>
                  </a:cubicBezTo>
                  <a:cubicBezTo>
                    <a:pt x="3997" y="1225"/>
                    <a:pt x="3997" y="1225"/>
                    <a:pt x="3997" y="1225"/>
                  </a:cubicBezTo>
                  <a:cubicBezTo>
                    <a:pt x="3978" y="1225"/>
                    <a:pt x="3978" y="1225"/>
                    <a:pt x="3978" y="1225"/>
                  </a:cubicBezTo>
                  <a:cubicBezTo>
                    <a:pt x="3999" y="1129"/>
                    <a:pt x="3999" y="1129"/>
                    <a:pt x="3999" y="1129"/>
                  </a:cubicBezTo>
                  <a:cubicBezTo>
                    <a:pt x="3999" y="1129"/>
                    <a:pt x="3999" y="1129"/>
                    <a:pt x="3999" y="112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7" name="Freeform 9"/>
            <p:cNvSpPr>
              <a:spLocks noEditPoints="1"/>
            </p:cNvSpPr>
            <p:nvPr/>
          </p:nvSpPr>
          <p:spPr bwMode="gray">
            <a:xfrm>
              <a:off x="68" y="0"/>
              <a:ext cx="1723" cy="964"/>
            </a:xfrm>
            <a:custGeom>
              <a:avLst/>
              <a:gdLst>
                <a:gd name="T0" fmla="*/ 231 w 2268"/>
                <a:gd name="T1" fmla="*/ 327 h 1269"/>
                <a:gd name="T2" fmla="*/ 0 w 2268"/>
                <a:gd name="T3" fmla="*/ 327 h 1269"/>
                <a:gd name="T4" fmla="*/ 0 w 2268"/>
                <a:gd name="T5" fmla="*/ 0 h 1269"/>
                <a:gd name="T6" fmla="*/ 231 w 2268"/>
                <a:gd name="T7" fmla="*/ 0 h 1269"/>
                <a:gd name="T8" fmla="*/ 231 w 2268"/>
                <a:gd name="T9" fmla="*/ 327 h 1269"/>
                <a:gd name="T10" fmla="*/ 2268 w 2268"/>
                <a:gd name="T11" fmla="*/ 0 h 1269"/>
                <a:gd name="T12" fmla="*/ 2036 w 2268"/>
                <a:gd name="T13" fmla="*/ 0 h 1269"/>
                <a:gd name="T14" fmla="*/ 2036 w 2268"/>
                <a:gd name="T15" fmla="*/ 327 h 1269"/>
                <a:gd name="T16" fmla="*/ 2268 w 2268"/>
                <a:gd name="T17" fmla="*/ 327 h 1269"/>
                <a:gd name="T18" fmla="*/ 2268 w 2268"/>
                <a:gd name="T19" fmla="*/ 0 h 1269"/>
                <a:gd name="T20" fmla="*/ 231 w 2268"/>
                <a:gd name="T21" fmla="*/ 942 h 1269"/>
                <a:gd name="T22" fmla="*/ 0 w 2268"/>
                <a:gd name="T23" fmla="*/ 942 h 1269"/>
                <a:gd name="T24" fmla="*/ 0 w 2268"/>
                <a:gd name="T25" fmla="*/ 1269 h 1269"/>
                <a:gd name="T26" fmla="*/ 231 w 2268"/>
                <a:gd name="T27" fmla="*/ 1269 h 1269"/>
                <a:gd name="T28" fmla="*/ 231 w 2268"/>
                <a:gd name="T29" fmla="*/ 942 h 1269"/>
                <a:gd name="T30" fmla="*/ 2268 w 2268"/>
                <a:gd name="T31" fmla="*/ 942 h 1269"/>
                <a:gd name="T32" fmla="*/ 2036 w 2268"/>
                <a:gd name="T33" fmla="*/ 942 h 1269"/>
                <a:gd name="T34" fmla="*/ 2036 w 2268"/>
                <a:gd name="T35" fmla="*/ 1269 h 1269"/>
                <a:gd name="T36" fmla="*/ 2268 w 2268"/>
                <a:gd name="T37" fmla="*/ 1269 h 1269"/>
                <a:gd name="T38" fmla="*/ 2268 w 2268"/>
                <a:gd name="T39" fmla="*/ 942 h 12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68"/>
                <a:gd name="T61" fmla="*/ 0 h 1269"/>
                <a:gd name="T62" fmla="*/ 2268 w 2268"/>
                <a:gd name="T63" fmla="*/ 1269 h 12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68" h="1269">
                  <a:moveTo>
                    <a:pt x="231" y="327"/>
                  </a:moveTo>
                  <a:lnTo>
                    <a:pt x="0" y="327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27"/>
                  </a:lnTo>
                  <a:close/>
                  <a:moveTo>
                    <a:pt x="2268" y="0"/>
                  </a:moveTo>
                  <a:lnTo>
                    <a:pt x="2036" y="0"/>
                  </a:lnTo>
                  <a:lnTo>
                    <a:pt x="2036" y="327"/>
                  </a:lnTo>
                  <a:lnTo>
                    <a:pt x="2268" y="327"/>
                  </a:lnTo>
                  <a:lnTo>
                    <a:pt x="2268" y="0"/>
                  </a:lnTo>
                  <a:close/>
                  <a:moveTo>
                    <a:pt x="231" y="942"/>
                  </a:moveTo>
                  <a:lnTo>
                    <a:pt x="0" y="942"/>
                  </a:lnTo>
                  <a:lnTo>
                    <a:pt x="0" y="1269"/>
                  </a:lnTo>
                  <a:lnTo>
                    <a:pt x="231" y="1269"/>
                  </a:lnTo>
                  <a:lnTo>
                    <a:pt x="231" y="942"/>
                  </a:lnTo>
                  <a:close/>
                  <a:moveTo>
                    <a:pt x="2268" y="942"/>
                  </a:moveTo>
                  <a:lnTo>
                    <a:pt x="2036" y="942"/>
                  </a:lnTo>
                  <a:lnTo>
                    <a:pt x="2036" y="1269"/>
                  </a:lnTo>
                  <a:lnTo>
                    <a:pt x="2268" y="1269"/>
                  </a:lnTo>
                  <a:lnTo>
                    <a:pt x="2268" y="94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5" name="Title 9"/>
          <p:cNvSpPr>
            <a:spLocks noGrp="1"/>
          </p:cNvSpPr>
          <p:nvPr>
            <p:ph type="title"/>
          </p:nvPr>
        </p:nvSpPr>
        <p:spPr bwMode="gray">
          <a:xfrm>
            <a:off x="776538" y="1844824"/>
            <a:ext cx="3316689" cy="1943892"/>
          </a:xfrm>
          <a:noFill/>
          <a:ln w="9525">
            <a:noFill/>
            <a:miter lim="800000"/>
            <a:headEnd/>
            <a:tailEnd/>
          </a:ln>
        </p:spPr>
        <p:txBody>
          <a:bodyPr anchor="t">
            <a:noAutofit/>
          </a:bodyPr>
          <a:lstStyle>
            <a:lvl1pPr algn="l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dirty="0">
                <a:solidFill>
                  <a:schemeClr val="bg1"/>
                </a:solidFill>
                <a:latin typeface="+mj-lt"/>
              </a:defRPr>
            </a:lvl2pPr>
            <a:lvl3pPr>
              <a:defRPr lang="en-GB" sz="3000" b="1" dirty="0">
                <a:solidFill>
                  <a:schemeClr val="bg1"/>
                </a:solidFill>
                <a:latin typeface="+mj-lt"/>
              </a:defRPr>
            </a:lvl3pPr>
            <a:lvl4pPr>
              <a:defRPr lang="en-GB" sz="3000" b="1" dirty="0">
                <a:solidFill>
                  <a:schemeClr val="bg1"/>
                </a:solidFill>
                <a:latin typeface="+mj-lt"/>
              </a:defRPr>
            </a:lvl4pPr>
            <a:lvl5pPr>
              <a:defRPr lang="en-GB" sz="3000" b="1" dirty="0">
                <a:solidFill>
                  <a:schemeClr val="bg1"/>
                </a:solidFill>
                <a:latin typeface="+mj-lt"/>
              </a:defRPr>
            </a:lvl5pPr>
            <a:lvl6pPr>
              <a:defRPr lang="en-GB" sz="3000" b="1" dirty="0">
                <a:solidFill>
                  <a:schemeClr val="bg1"/>
                </a:solidFill>
                <a:latin typeface="+mj-lt"/>
              </a:defRPr>
            </a:lvl6pPr>
            <a:lvl7pPr>
              <a:defRPr lang="en-GB" sz="3000" b="1" dirty="0">
                <a:solidFill>
                  <a:schemeClr val="bg1"/>
                </a:solidFill>
                <a:latin typeface="+mj-lt"/>
              </a:defRPr>
            </a:lvl7pPr>
            <a:lvl8pPr>
              <a:defRPr lang="en-GB" sz="3000" b="1" dirty="0">
                <a:solidFill>
                  <a:schemeClr val="bg1"/>
                </a:solidFill>
                <a:latin typeface="+mj-lt"/>
              </a:defRPr>
            </a:lvl8pPr>
            <a:lvl9pPr>
              <a:defRPr sz="3000">
                <a:solidFill>
                  <a:schemeClr val="bg1"/>
                </a:solidFill>
              </a:defRPr>
            </a:lvl9pPr>
          </a:lstStyle>
          <a:p>
            <a:pPr lvl="0"/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10"/>
          </p:nvPr>
        </p:nvSpPr>
        <p:spPr bwMode="gray">
          <a:xfrm>
            <a:off x="776536" y="4005064"/>
            <a:ext cx="295232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noAutofit/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defRPr lang="en-US" sz="12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 userDrawn="1"/>
        </p:nvGrpSpPr>
        <p:grpSpPr bwMode="auto">
          <a:xfrm>
            <a:off x="-11113" y="0"/>
            <a:ext cx="9917113" cy="6858000"/>
            <a:chOff x="-10601325" y="-457200"/>
            <a:chExt cx="9917112" cy="6858001"/>
          </a:xfrm>
        </p:grpSpPr>
        <p:sp>
          <p:nvSpPr>
            <p:cNvPr id="5" name="Freeform 12"/>
            <p:cNvSpPr>
              <a:spLocks/>
            </p:cNvSpPr>
            <p:nvPr userDrawn="1"/>
          </p:nvSpPr>
          <p:spPr bwMode="gray">
            <a:xfrm>
              <a:off x="-10601325" y="-457200"/>
              <a:ext cx="5397500" cy="32369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39"/>
                </a:cxn>
                <a:cxn ang="0">
                  <a:pos x="2796" y="2039"/>
                </a:cxn>
                <a:cxn ang="0">
                  <a:pos x="3400" y="0"/>
                </a:cxn>
                <a:cxn ang="0">
                  <a:pos x="0" y="0"/>
                </a:cxn>
              </a:cxnLst>
              <a:rect l="0" t="0" r="r" b="b"/>
              <a:pathLst>
                <a:path w="3400" h="2039">
                  <a:moveTo>
                    <a:pt x="0" y="0"/>
                  </a:moveTo>
                  <a:lnTo>
                    <a:pt x="0" y="2039"/>
                  </a:lnTo>
                  <a:lnTo>
                    <a:pt x="2796" y="2039"/>
                  </a:lnTo>
                  <a:lnTo>
                    <a:pt x="340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6" name="Freeform 10"/>
            <p:cNvSpPr>
              <a:spLocks/>
            </p:cNvSpPr>
            <p:nvPr userDrawn="1"/>
          </p:nvSpPr>
          <p:spPr bwMode="gray">
            <a:xfrm>
              <a:off x="-8240712" y="1362075"/>
              <a:ext cx="7556499" cy="5038726"/>
            </a:xfrm>
            <a:custGeom>
              <a:avLst/>
              <a:gdLst/>
              <a:ahLst/>
              <a:cxnLst>
                <a:cxn ang="0">
                  <a:pos x="940" y="0"/>
                </a:cxn>
                <a:cxn ang="0">
                  <a:pos x="0" y="3174"/>
                </a:cxn>
                <a:cxn ang="0">
                  <a:pos x="4760" y="3174"/>
                </a:cxn>
                <a:cxn ang="0">
                  <a:pos x="4760" y="0"/>
                </a:cxn>
                <a:cxn ang="0">
                  <a:pos x="940" y="0"/>
                </a:cxn>
              </a:cxnLst>
              <a:rect l="0" t="0" r="r" b="b"/>
              <a:pathLst>
                <a:path w="4760" h="3174">
                  <a:moveTo>
                    <a:pt x="940" y="0"/>
                  </a:moveTo>
                  <a:lnTo>
                    <a:pt x="0" y="3174"/>
                  </a:lnTo>
                  <a:lnTo>
                    <a:pt x="4760" y="3174"/>
                  </a:lnTo>
                  <a:lnTo>
                    <a:pt x="4760" y="0"/>
                  </a:lnTo>
                  <a:lnTo>
                    <a:pt x="94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7" name="Freeform 14"/>
            <p:cNvSpPr>
              <a:spLocks/>
            </p:cNvSpPr>
            <p:nvPr userDrawn="1"/>
          </p:nvSpPr>
          <p:spPr bwMode="gray">
            <a:xfrm>
              <a:off x="-7169149" y="1362075"/>
              <a:ext cx="1425575" cy="1417638"/>
            </a:xfrm>
            <a:custGeom>
              <a:avLst/>
              <a:gdLst/>
              <a:ahLst/>
              <a:cxnLst>
                <a:cxn ang="0">
                  <a:pos x="898" y="0"/>
                </a:cxn>
                <a:cxn ang="0">
                  <a:pos x="265" y="0"/>
                </a:cxn>
                <a:cxn ang="0">
                  <a:pos x="0" y="893"/>
                </a:cxn>
                <a:cxn ang="0">
                  <a:pos x="633" y="893"/>
                </a:cxn>
                <a:cxn ang="0">
                  <a:pos x="898" y="0"/>
                </a:cxn>
              </a:cxnLst>
              <a:rect l="0" t="0" r="r" b="b"/>
              <a:pathLst>
                <a:path w="898" h="893">
                  <a:moveTo>
                    <a:pt x="898" y="0"/>
                  </a:moveTo>
                  <a:lnTo>
                    <a:pt x="265" y="0"/>
                  </a:lnTo>
                  <a:lnTo>
                    <a:pt x="0" y="893"/>
                  </a:lnTo>
                  <a:lnTo>
                    <a:pt x="633" y="893"/>
                  </a:lnTo>
                  <a:lnTo>
                    <a:pt x="898" y="0"/>
                  </a:lnTo>
                  <a:close/>
                </a:path>
              </a:pathLst>
            </a:custGeom>
            <a:solidFill>
              <a:srgbClr val="00257A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8" name="Group 19"/>
          <p:cNvGrpSpPr>
            <a:grpSpLocks/>
          </p:cNvGrpSpPr>
          <p:nvPr userDrawn="1"/>
        </p:nvGrpSpPr>
        <p:grpSpPr bwMode="auto">
          <a:xfrm>
            <a:off x="128588" y="0"/>
            <a:ext cx="2735262" cy="1530350"/>
            <a:chOff x="68" y="0"/>
            <a:chExt cx="1723" cy="964"/>
          </a:xfrm>
        </p:grpSpPr>
        <p:sp>
          <p:nvSpPr>
            <p:cNvPr id="9" name="Freeform 8"/>
            <p:cNvSpPr>
              <a:spLocks noEditPoints="1"/>
            </p:cNvSpPr>
            <p:nvPr userDrawn="1"/>
          </p:nvSpPr>
          <p:spPr bwMode="gray">
            <a:xfrm>
              <a:off x="199" y="248"/>
              <a:ext cx="1423" cy="489"/>
            </a:xfrm>
            <a:custGeom>
              <a:avLst/>
              <a:gdLst>
                <a:gd name="T0" fmla="*/ 1974 w 4103"/>
                <a:gd name="T1" fmla="*/ 485 h 1409"/>
                <a:gd name="T2" fmla="*/ 2267 w 4103"/>
                <a:gd name="T3" fmla="*/ 697 h 1409"/>
                <a:gd name="T4" fmla="*/ 1655 w 4103"/>
                <a:gd name="T5" fmla="*/ 656 h 1409"/>
                <a:gd name="T6" fmla="*/ 1718 w 4103"/>
                <a:gd name="T7" fmla="*/ 424 h 1409"/>
                <a:gd name="T8" fmla="*/ 970 w 4103"/>
                <a:gd name="T9" fmla="*/ 697 h 1409"/>
                <a:gd name="T10" fmla="*/ 1169 w 4103"/>
                <a:gd name="T11" fmla="*/ 416 h 1409"/>
                <a:gd name="T12" fmla="*/ 719 w 4103"/>
                <a:gd name="T13" fmla="*/ 631 h 1409"/>
                <a:gd name="T14" fmla="*/ 751 w 4103"/>
                <a:gd name="T15" fmla="*/ 630 h 1409"/>
                <a:gd name="T16" fmla="*/ 202 w 4103"/>
                <a:gd name="T17" fmla="*/ 618 h 1409"/>
                <a:gd name="T18" fmla="*/ 180 w 4103"/>
                <a:gd name="T19" fmla="*/ 697 h 1409"/>
                <a:gd name="T20" fmla="*/ 1187 w 4103"/>
                <a:gd name="T21" fmla="*/ 416 h 1409"/>
                <a:gd name="T22" fmla="*/ 115 w 4103"/>
                <a:gd name="T23" fmla="*/ 906 h 1409"/>
                <a:gd name="T24" fmla="*/ 661 w 4103"/>
                <a:gd name="T25" fmla="*/ 715 h 1409"/>
                <a:gd name="T26" fmla="*/ 1145 w 4103"/>
                <a:gd name="T27" fmla="*/ 715 h 1409"/>
                <a:gd name="T28" fmla="*/ 1697 w 4103"/>
                <a:gd name="T29" fmla="*/ 863 h 1409"/>
                <a:gd name="T30" fmla="*/ 203 w 4103"/>
                <a:gd name="T31" fmla="*/ 1286 h 1409"/>
                <a:gd name="T32" fmla="*/ 250 w 4103"/>
                <a:gd name="T33" fmla="*/ 1328 h 1409"/>
                <a:gd name="T34" fmla="*/ 556 w 4103"/>
                <a:gd name="T35" fmla="*/ 1196 h 1409"/>
                <a:gd name="T36" fmla="*/ 340 w 4103"/>
                <a:gd name="T37" fmla="*/ 1196 h 1409"/>
                <a:gd name="T38" fmla="*/ 408 w 4103"/>
                <a:gd name="T39" fmla="*/ 1225 h 1409"/>
                <a:gd name="T40" fmla="*/ 514 w 4103"/>
                <a:gd name="T41" fmla="*/ 1225 h 1409"/>
                <a:gd name="T42" fmla="*/ 631 w 4103"/>
                <a:gd name="T43" fmla="*/ 1168 h 1409"/>
                <a:gd name="T44" fmla="*/ 794 w 4103"/>
                <a:gd name="T45" fmla="*/ 1220 h 1409"/>
                <a:gd name="T46" fmla="*/ 672 w 4103"/>
                <a:gd name="T47" fmla="*/ 1348 h 1409"/>
                <a:gd name="T48" fmla="*/ 847 w 4103"/>
                <a:gd name="T49" fmla="*/ 1359 h 1409"/>
                <a:gd name="T50" fmla="*/ 943 w 4103"/>
                <a:gd name="T51" fmla="*/ 1196 h 1409"/>
                <a:gd name="T52" fmla="*/ 1129 w 4103"/>
                <a:gd name="T53" fmla="*/ 1351 h 1409"/>
                <a:gd name="T54" fmla="*/ 1198 w 4103"/>
                <a:gd name="T55" fmla="*/ 1196 h 1409"/>
                <a:gd name="T56" fmla="*/ 1280 w 4103"/>
                <a:gd name="T57" fmla="*/ 1129 h 1409"/>
                <a:gd name="T58" fmla="*/ 1253 w 4103"/>
                <a:gd name="T59" fmla="*/ 1254 h 1409"/>
                <a:gd name="T60" fmla="*/ 1489 w 4103"/>
                <a:gd name="T61" fmla="*/ 1194 h 1409"/>
                <a:gd name="T62" fmla="*/ 1546 w 4103"/>
                <a:gd name="T63" fmla="*/ 1353 h 1409"/>
                <a:gd name="T64" fmla="*/ 1714 w 4103"/>
                <a:gd name="T65" fmla="*/ 1286 h 1409"/>
                <a:gd name="T66" fmla="*/ 1761 w 4103"/>
                <a:gd name="T67" fmla="*/ 1328 h 1409"/>
                <a:gd name="T68" fmla="*/ 1976 w 4103"/>
                <a:gd name="T69" fmla="*/ 1346 h 1409"/>
                <a:gd name="T70" fmla="*/ 1842 w 4103"/>
                <a:gd name="T71" fmla="*/ 1270 h 1409"/>
                <a:gd name="T72" fmla="*/ 1887 w 4103"/>
                <a:gd name="T73" fmla="*/ 1270 h 1409"/>
                <a:gd name="T74" fmla="*/ 2110 w 4103"/>
                <a:gd name="T75" fmla="*/ 1348 h 1409"/>
                <a:gd name="T76" fmla="*/ 87 w 4103"/>
                <a:gd name="T77" fmla="*/ 1221 h 1409"/>
                <a:gd name="T78" fmla="*/ 5 w 4103"/>
                <a:gd name="T79" fmla="*/ 1271 h 1409"/>
                <a:gd name="T80" fmla="*/ 2343 w 4103"/>
                <a:gd name="T81" fmla="*/ 1322 h 1409"/>
                <a:gd name="T82" fmla="*/ 2378 w 4103"/>
                <a:gd name="T83" fmla="*/ 1249 h 1409"/>
                <a:gd name="T84" fmla="*/ 2528 w 4103"/>
                <a:gd name="T85" fmla="*/ 1221 h 1409"/>
                <a:gd name="T86" fmla="*/ 2832 w 4103"/>
                <a:gd name="T87" fmla="*/ 1192 h 1409"/>
                <a:gd name="T88" fmla="*/ 2709 w 4103"/>
                <a:gd name="T89" fmla="*/ 1348 h 1409"/>
                <a:gd name="T90" fmla="*/ 2963 w 4103"/>
                <a:gd name="T91" fmla="*/ 1216 h 1409"/>
                <a:gd name="T92" fmla="*/ 2966 w 4103"/>
                <a:gd name="T93" fmla="*/ 1195 h 1409"/>
                <a:gd name="T94" fmla="*/ 3072 w 4103"/>
                <a:gd name="T95" fmla="*/ 1348 h 1409"/>
                <a:gd name="T96" fmla="*/ 3168 w 4103"/>
                <a:gd name="T97" fmla="*/ 1335 h 1409"/>
                <a:gd name="T98" fmla="*/ 3246 w 4103"/>
                <a:gd name="T99" fmla="*/ 1220 h 1409"/>
                <a:gd name="T100" fmla="*/ 3457 w 4103"/>
                <a:gd name="T101" fmla="*/ 1348 h 1409"/>
                <a:gd name="T102" fmla="*/ 3509 w 4103"/>
                <a:gd name="T103" fmla="*/ 1194 h 1409"/>
                <a:gd name="T104" fmla="*/ 3513 w 4103"/>
                <a:gd name="T105" fmla="*/ 1168 h 1409"/>
                <a:gd name="T106" fmla="*/ 3601 w 4103"/>
                <a:gd name="T107" fmla="*/ 1196 h 1409"/>
                <a:gd name="T108" fmla="*/ 3656 w 4103"/>
                <a:gd name="T109" fmla="*/ 1317 h 1409"/>
                <a:gd name="T110" fmla="*/ 3687 w 4103"/>
                <a:gd name="T111" fmla="*/ 1406 h 1409"/>
                <a:gd name="T112" fmla="*/ 3987 w 4103"/>
                <a:gd name="T113" fmla="*/ 1145 h 1409"/>
                <a:gd name="T114" fmla="*/ 4072 w 4103"/>
                <a:gd name="T115" fmla="*/ 1129 h 1409"/>
                <a:gd name="T116" fmla="*/ 3978 w 4103"/>
                <a:gd name="T117" fmla="*/ 1225 h 14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103"/>
                <a:gd name="T178" fmla="*/ 0 h 1409"/>
                <a:gd name="T179" fmla="*/ 4103 w 4103"/>
                <a:gd name="T180" fmla="*/ 1409 h 14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103" h="1409">
                  <a:moveTo>
                    <a:pt x="2267" y="697"/>
                  </a:moveTo>
                  <a:cubicBezTo>
                    <a:pt x="2149" y="697"/>
                    <a:pt x="2149" y="697"/>
                    <a:pt x="2149" y="697"/>
                  </a:cubicBezTo>
                  <a:cubicBezTo>
                    <a:pt x="2168" y="619"/>
                    <a:pt x="2168" y="619"/>
                    <a:pt x="2168" y="619"/>
                  </a:cubicBezTo>
                  <a:cubicBezTo>
                    <a:pt x="1930" y="619"/>
                    <a:pt x="1930" y="619"/>
                    <a:pt x="1930" y="619"/>
                  </a:cubicBezTo>
                  <a:cubicBezTo>
                    <a:pt x="1911" y="697"/>
                    <a:pt x="1911" y="697"/>
                    <a:pt x="1911" y="697"/>
                  </a:cubicBezTo>
                  <a:cubicBezTo>
                    <a:pt x="1796" y="697"/>
                    <a:pt x="1796" y="697"/>
                    <a:pt x="1796" y="697"/>
                  </a:cubicBezTo>
                  <a:cubicBezTo>
                    <a:pt x="1796" y="681"/>
                    <a:pt x="1796" y="681"/>
                    <a:pt x="1796" y="681"/>
                  </a:cubicBezTo>
                  <a:cubicBezTo>
                    <a:pt x="1798" y="672"/>
                    <a:pt x="1799" y="663"/>
                    <a:pt x="1802" y="653"/>
                  </a:cubicBezTo>
                  <a:cubicBezTo>
                    <a:pt x="1823" y="569"/>
                    <a:pt x="1878" y="485"/>
                    <a:pt x="1974" y="485"/>
                  </a:cubicBezTo>
                  <a:cubicBezTo>
                    <a:pt x="2012" y="485"/>
                    <a:pt x="2050" y="499"/>
                    <a:pt x="2045" y="552"/>
                  </a:cubicBezTo>
                  <a:cubicBezTo>
                    <a:pt x="2186" y="552"/>
                    <a:pt x="2186" y="552"/>
                    <a:pt x="2186" y="552"/>
                  </a:cubicBezTo>
                  <a:cubicBezTo>
                    <a:pt x="2192" y="527"/>
                    <a:pt x="2201" y="486"/>
                    <a:pt x="2174" y="447"/>
                  </a:cubicBezTo>
                  <a:cubicBezTo>
                    <a:pt x="2145" y="406"/>
                    <a:pt x="2084" y="389"/>
                    <a:pt x="2005" y="389"/>
                  </a:cubicBezTo>
                  <a:cubicBezTo>
                    <a:pt x="1949" y="389"/>
                    <a:pt x="1867" y="398"/>
                    <a:pt x="1796" y="444"/>
                  </a:cubicBezTo>
                  <a:cubicBezTo>
                    <a:pt x="1796" y="18"/>
                    <a:pt x="1796" y="18"/>
                    <a:pt x="1796" y="18"/>
                  </a:cubicBezTo>
                  <a:cubicBezTo>
                    <a:pt x="2267" y="18"/>
                    <a:pt x="2267" y="18"/>
                    <a:pt x="2267" y="18"/>
                  </a:cubicBezTo>
                  <a:cubicBezTo>
                    <a:pt x="2267" y="697"/>
                    <a:pt x="2267" y="697"/>
                    <a:pt x="2267" y="697"/>
                  </a:cubicBezTo>
                  <a:cubicBezTo>
                    <a:pt x="2267" y="697"/>
                    <a:pt x="2267" y="697"/>
                    <a:pt x="2267" y="697"/>
                  </a:cubicBezTo>
                  <a:close/>
                  <a:moveTo>
                    <a:pt x="1989" y="812"/>
                  </a:moveTo>
                  <a:cubicBezTo>
                    <a:pt x="1962" y="817"/>
                    <a:pt x="1936" y="820"/>
                    <a:pt x="1910" y="820"/>
                  </a:cubicBezTo>
                  <a:cubicBezTo>
                    <a:pt x="1842" y="820"/>
                    <a:pt x="1795" y="788"/>
                    <a:pt x="1794" y="715"/>
                  </a:cubicBezTo>
                  <a:cubicBezTo>
                    <a:pt x="2014" y="715"/>
                    <a:pt x="2014" y="715"/>
                    <a:pt x="2014" y="715"/>
                  </a:cubicBezTo>
                  <a:cubicBezTo>
                    <a:pt x="1989" y="812"/>
                    <a:pt x="1989" y="812"/>
                    <a:pt x="1989" y="812"/>
                  </a:cubicBezTo>
                  <a:cubicBezTo>
                    <a:pt x="1989" y="812"/>
                    <a:pt x="1989" y="812"/>
                    <a:pt x="1989" y="812"/>
                  </a:cubicBezTo>
                  <a:close/>
                  <a:moveTo>
                    <a:pt x="1718" y="424"/>
                  </a:moveTo>
                  <a:cubicBezTo>
                    <a:pt x="1718" y="521"/>
                    <a:pt x="1718" y="521"/>
                    <a:pt x="1718" y="521"/>
                  </a:cubicBezTo>
                  <a:cubicBezTo>
                    <a:pt x="1685" y="567"/>
                    <a:pt x="1665" y="616"/>
                    <a:pt x="1655" y="656"/>
                  </a:cubicBezTo>
                  <a:cubicBezTo>
                    <a:pt x="1651" y="670"/>
                    <a:pt x="1649" y="684"/>
                    <a:pt x="1648" y="697"/>
                  </a:cubicBezTo>
                  <a:cubicBezTo>
                    <a:pt x="1578" y="697"/>
                    <a:pt x="1578" y="697"/>
                    <a:pt x="1578" y="697"/>
                  </a:cubicBezTo>
                  <a:cubicBezTo>
                    <a:pt x="1637" y="417"/>
                    <a:pt x="1637" y="417"/>
                    <a:pt x="1637" y="417"/>
                  </a:cubicBezTo>
                  <a:cubicBezTo>
                    <a:pt x="1438" y="416"/>
                    <a:pt x="1438" y="416"/>
                    <a:pt x="1438" y="416"/>
                  </a:cubicBezTo>
                  <a:cubicBezTo>
                    <a:pt x="1260" y="697"/>
                    <a:pt x="1260" y="697"/>
                    <a:pt x="1260" y="697"/>
                  </a:cubicBezTo>
                  <a:cubicBezTo>
                    <a:pt x="1247" y="697"/>
                    <a:pt x="1247" y="697"/>
                    <a:pt x="1247" y="697"/>
                  </a:cubicBezTo>
                  <a:cubicBezTo>
                    <a:pt x="1247" y="18"/>
                    <a:pt x="1247" y="18"/>
                    <a:pt x="1247" y="18"/>
                  </a:cubicBezTo>
                  <a:cubicBezTo>
                    <a:pt x="1718" y="18"/>
                    <a:pt x="1718" y="18"/>
                    <a:pt x="1718" y="18"/>
                  </a:cubicBezTo>
                  <a:cubicBezTo>
                    <a:pt x="1718" y="424"/>
                    <a:pt x="1718" y="424"/>
                    <a:pt x="1718" y="424"/>
                  </a:cubicBezTo>
                  <a:cubicBezTo>
                    <a:pt x="1718" y="424"/>
                    <a:pt x="1718" y="424"/>
                    <a:pt x="1718" y="424"/>
                  </a:cubicBezTo>
                  <a:close/>
                  <a:moveTo>
                    <a:pt x="1455" y="697"/>
                  </a:moveTo>
                  <a:cubicBezTo>
                    <a:pt x="1384" y="697"/>
                    <a:pt x="1384" y="697"/>
                    <a:pt x="1384" y="697"/>
                  </a:cubicBezTo>
                  <a:cubicBezTo>
                    <a:pt x="1491" y="529"/>
                    <a:pt x="1491" y="529"/>
                    <a:pt x="1491" y="529"/>
                  </a:cubicBezTo>
                  <a:cubicBezTo>
                    <a:pt x="1455" y="697"/>
                    <a:pt x="1455" y="697"/>
                    <a:pt x="1455" y="697"/>
                  </a:cubicBezTo>
                  <a:cubicBezTo>
                    <a:pt x="1455" y="697"/>
                    <a:pt x="1455" y="697"/>
                    <a:pt x="1455" y="697"/>
                  </a:cubicBezTo>
                  <a:close/>
                  <a:moveTo>
                    <a:pt x="1169" y="416"/>
                  </a:moveTo>
                  <a:cubicBezTo>
                    <a:pt x="1051" y="416"/>
                    <a:pt x="1051" y="416"/>
                    <a:pt x="1051" y="416"/>
                  </a:cubicBezTo>
                  <a:cubicBezTo>
                    <a:pt x="970" y="697"/>
                    <a:pt x="970" y="697"/>
                    <a:pt x="970" y="697"/>
                  </a:cubicBezTo>
                  <a:cubicBezTo>
                    <a:pt x="845" y="697"/>
                    <a:pt x="845" y="697"/>
                    <a:pt x="845" y="697"/>
                  </a:cubicBezTo>
                  <a:cubicBezTo>
                    <a:pt x="909" y="674"/>
                    <a:pt x="948" y="629"/>
                    <a:pt x="960" y="562"/>
                  </a:cubicBezTo>
                  <a:cubicBezTo>
                    <a:pt x="970" y="510"/>
                    <a:pt x="965" y="476"/>
                    <a:pt x="944" y="451"/>
                  </a:cubicBezTo>
                  <a:cubicBezTo>
                    <a:pt x="912" y="413"/>
                    <a:pt x="848" y="416"/>
                    <a:pt x="792" y="416"/>
                  </a:cubicBezTo>
                  <a:cubicBezTo>
                    <a:pt x="782" y="416"/>
                    <a:pt x="698" y="416"/>
                    <a:pt x="698" y="416"/>
                  </a:cubicBezTo>
                  <a:cubicBezTo>
                    <a:pt x="698" y="18"/>
                    <a:pt x="698" y="18"/>
                    <a:pt x="698" y="18"/>
                  </a:cubicBezTo>
                  <a:cubicBezTo>
                    <a:pt x="1169" y="18"/>
                    <a:pt x="1169" y="18"/>
                    <a:pt x="1169" y="18"/>
                  </a:cubicBezTo>
                  <a:cubicBezTo>
                    <a:pt x="1169" y="416"/>
                    <a:pt x="1169" y="416"/>
                    <a:pt x="1169" y="416"/>
                  </a:cubicBezTo>
                  <a:cubicBezTo>
                    <a:pt x="1169" y="416"/>
                    <a:pt x="1169" y="416"/>
                    <a:pt x="1169" y="416"/>
                  </a:cubicBezTo>
                  <a:close/>
                  <a:moveTo>
                    <a:pt x="1094" y="697"/>
                  </a:moveTo>
                  <a:cubicBezTo>
                    <a:pt x="1143" y="521"/>
                    <a:pt x="1143" y="521"/>
                    <a:pt x="1143" y="521"/>
                  </a:cubicBezTo>
                  <a:cubicBezTo>
                    <a:pt x="1145" y="697"/>
                    <a:pt x="1145" y="697"/>
                    <a:pt x="1145" y="697"/>
                  </a:cubicBezTo>
                  <a:cubicBezTo>
                    <a:pt x="1094" y="697"/>
                    <a:pt x="1094" y="697"/>
                    <a:pt x="1094" y="697"/>
                  </a:cubicBezTo>
                  <a:cubicBezTo>
                    <a:pt x="1094" y="697"/>
                    <a:pt x="1094" y="697"/>
                    <a:pt x="1094" y="697"/>
                  </a:cubicBezTo>
                  <a:close/>
                  <a:moveTo>
                    <a:pt x="751" y="630"/>
                  </a:moveTo>
                  <a:cubicBezTo>
                    <a:pt x="751" y="630"/>
                    <a:pt x="751" y="630"/>
                    <a:pt x="751" y="630"/>
                  </a:cubicBezTo>
                  <a:cubicBezTo>
                    <a:pt x="746" y="630"/>
                    <a:pt x="741" y="631"/>
                    <a:pt x="736" y="631"/>
                  </a:cubicBezTo>
                  <a:cubicBezTo>
                    <a:pt x="729" y="631"/>
                    <a:pt x="724" y="631"/>
                    <a:pt x="719" y="631"/>
                  </a:cubicBezTo>
                  <a:cubicBezTo>
                    <a:pt x="689" y="631"/>
                    <a:pt x="689" y="631"/>
                    <a:pt x="689" y="631"/>
                  </a:cubicBezTo>
                  <a:cubicBezTo>
                    <a:pt x="703" y="579"/>
                    <a:pt x="703" y="579"/>
                    <a:pt x="703" y="579"/>
                  </a:cubicBezTo>
                  <a:cubicBezTo>
                    <a:pt x="709" y="554"/>
                    <a:pt x="709" y="554"/>
                    <a:pt x="709" y="554"/>
                  </a:cubicBezTo>
                  <a:cubicBezTo>
                    <a:pt x="725" y="494"/>
                    <a:pt x="725" y="494"/>
                    <a:pt x="725" y="494"/>
                  </a:cubicBezTo>
                  <a:cubicBezTo>
                    <a:pt x="732" y="494"/>
                    <a:pt x="739" y="494"/>
                    <a:pt x="746" y="494"/>
                  </a:cubicBezTo>
                  <a:cubicBezTo>
                    <a:pt x="769" y="494"/>
                    <a:pt x="769" y="494"/>
                    <a:pt x="769" y="494"/>
                  </a:cubicBezTo>
                  <a:cubicBezTo>
                    <a:pt x="809" y="494"/>
                    <a:pt x="834" y="496"/>
                    <a:pt x="843" y="509"/>
                  </a:cubicBezTo>
                  <a:cubicBezTo>
                    <a:pt x="850" y="518"/>
                    <a:pt x="849" y="535"/>
                    <a:pt x="841" y="560"/>
                  </a:cubicBezTo>
                  <a:cubicBezTo>
                    <a:pt x="827" y="603"/>
                    <a:pt x="809" y="626"/>
                    <a:pt x="751" y="630"/>
                  </a:cubicBezTo>
                  <a:moveTo>
                    <a:pt x="620" y="441"/>
                  </a:moveTo>
                  <a:cubicBezTo>
                    <a:pt x="613" y="465"/>
                    <a:pt x="613" y="465"/>
                    <a:pt x="613" y="465"/>
                  </a:cubicBezTo>
                  <a:cubicBezTo>
                    <a:pt x="545" y="689"/>
                    <a:pt x="545" y="689"/>
                    <a:pt x="545" y="689"/>
                  </a:cubicBezTo>
                  <a:cubicBezTo>
                    <a:pt x="542" y="697"/>
                    <a:pt x="542" y="697"/>
                    <a:pt x="542" y="697"/>
                  </a:cubicBezTo>
                  <a:cubicBezTo>
                    <a:pt x="321" y="697"/>
                    <a:pt x="321" y="697"/>
                    <a:pt x="321" y="697"/>
                  </a:cubicBezTo>
                  <a:cubicBezTo>
                    <a:pt x="303" y="661"/>
                    <a:pt x="303" y="661"/>
                    <a:pt x="303" y="661"/>
                  </a:cubicBezTo>
                  <a:cubicBezTo>
                    <a:pt x="542" y="417"/>
                    <a:pt x="542" y="417"/>
                    <a:pt x="542" y="417"/>
                  </a:cubicBezTo>
                  <a:cubicBezTo>
                    <a:pt x="389" y="417"/>
                    <a:pt x="389" y="417"/>
                    <a:pt x="389" y="417"/>
                  </a:cubicBezTo>
                  <a:cubicBezTo>
                    <a:pt x="202" y="618"/>
                    <a:pt x="202" y="618"/>
                    <a:pt x="202" y="618"/>
                  </a:cubicBezTo>
                  <a:cubicBezTo>
                    <a:pt x="262" y="417"/>
                    <a:pt x="262" y="417"/>
                    <a:pt x="262" y="417"/>
                  </a:cubicBezTo>
                  <a:cubicBezTo>
                    <a:pt x="149" y="417"/>
                    <a:pt x="149" y="417"/>
                    <a:pt x="149" y="417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620" y="18"/>
                    <a:pt x="620" y="18"/>
                    <a:pt x="620" y="18"/>
                  </a:cubicBezTo>
                  <a:cubicBezTo>
                    <a:pt x="620" y="441"/>
                    <a:pt x="620" y="441"/>
                    <a:pt x="620" y="441"/>
                  </a:cubicBezTo>
                  <a:cubicBezTo>
                    <a:pt x="620" y="441"/>
                    <a:pt x="620" y="441"/>
                    <a:pt x="620" y="441"/>
                  </a:cubicBezTo>
                  <a:close/>
                  <a:moveTo>
                    <a:pt x="178" y="697"/>
                  </a:moveTo>
                  <a:cubicBezTo>
                    <a:pt x="179" y="695"/>
                    <a:pt x="179" y="695"/>
                    <a:pt x="179" y="695"/>
                  </a:cubicBezTo>
                  <a:cubicBezTo>
                    <a:pt x="180" y="697"/>
                    <a:pt x="180" y="697"/>
                    <a:pt x="180" y="697"/>
                  </a:cubicBezTo>
                  <a:cubicBezTo>
                    <a:pt x="178" y="697"/>
                    <a:pt x="178" y="697"/>
                    <a:pt x="178" y="697"/>
                  </a:cubicBezTo>
                  <a:cubicBezTo>
                    <a:pt x="178" y="697"/>
                    <a:pt x="178" y="697"/>
                    <a:pt x="178" y="697"/>
                  </a:cubicBezTo>
                  <a:close/>
                  <a:moveTo>
                    <a:pt x="1778" y="0"/>
                  </a:moveTo>
                  <a:cubicBezTo>
                    <a:pt x="1778" y="457"/>
                    <a:pt x="1778" y="457"/>
                    <a:pt x="1778" y="457"/>
                  </a:cubicBezTo>
                  <a:cubicBezTo>
                    <a:pt x="1763" y="469"/>
                    <a:pt x="1749" y="483"/>
                    <a:pt x="1736" y="498"/>
                  </a:cubicBezTo>
                  <a:cubicBezTo>
                    <a:pt x="1736" y="0"/>
                    <a:pt x="1736" y="0"/>
                    <a:pt x="1736" y="0"/>
                  </a:cubicBezTo>
                  <a:cubicBezTo>
                    <a:pt x="1229" y="0"/>
                    <a:pt x="1229" y="0"/>
                    <a:pt x="1229" y="0"/>
                  </a:cubicBezTo>
                  <a:cubicBezTo>
                    <a:pt x="1229" y="416"/>
                    <a:pt x="1229" y="416"/>
                    <a:pt x="1229" y="416"/>
                  </a:cubicBezTo>
                  <a:cubicBezTo>
                    <a:pt x="1187" y="416"/>
                    <a:pt x="1187" y="416"/>
                    <a:pt x="1187" y="416"/>
                  </a:cubicBezTo>
                  <a:cubicBezTo>
                    <a:pt x="1187" y="0"/>
                    <a:pt x="1187" y="0"/>
                    <a:pt x="1187" y="0"/>
                  </a:cubicBezTo>
                  <a:cubicBezTo>
                    <a:pt x="680" y="0"/>
                    <a:pt x="680" y="0"/>
                    <a:pt x="680" y="0"/>
                  </a:cubicBezTo>
                  <a:cubicBezTo>
                    <a:pt x="680" y="417"/>
                    <a:pt x="680" y="417"/>
                    <a:pt x="680" y="417"/>
                  </a:cubicBezTo>
                  <a:cubicBezTo>
                    <a:pt x="638" y="417"/>
                    <a:pt x="638" y="417"/>
                    <a:pt x="638" y="417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475"/>
                    <a:pt x="131" y="475"/>
                    <a:pt x="131" y="475"/>
                  </a:cubicBezTo>
                  <a:cubicBezTo>
                    <a:pt x="2" y="906"/>
                    <a:pt x="2" y="906"/>
                    <a:pt x="2" y="906"/>
                  </a:cubicBezTo>
                  <a:cubicBezTo>
                    <a:pt x="115" y="906"/>
                    <a:pt x="115" y="906"/>
                    <a:pt x="115" y="906"/>
                  </a:cubicBezTo>
                  <a:cubicBezTo>
                    <a:pt x="173" y="715"/>
                    <a:pt x="173" y="715"/>
                    <a:pt x="173" y="715"/>
                  </a:cubicBezTo>
                  <a:cubicBezTo>
                    <a:pt x="189" y="715"/>
                    <a:pt x="189" y="715"/>
                    <a:pt x="189" y="715"/>
                  </a:cubicBezTo>
                  <a:cubicBezTo>
                    <a:pt x="283" y="906"/>
                    <a:pt x="283" y="906"/>
                    <a:pt x="283" y="906"/>
                  </a:cubicBezTo>
                  <a:cubicBezTo>
                    <a:pt x="421" y="906"/>
                    <a:pt x="421" y="906"/>
                    <a:pt x="421" y="906"/>
                  </a:cubicBezTo>
                  <a:cubicBezTo>
                    <a:pt x="329" y="715"/>
                    <a:pt x="329" y="715"/>
                    <a:pt x="329" y="715"/>
                  </a:cubicBezTo>
                  <a:cubicBezTo>
                    <a:pt x="537" y="715"/>
                    <a:pt x="537" y="715"/>
                    <a:pt x="537" y="715"/>
                  </a:cubicBezTo>
                  <a:cubicBezTo>
                    <a:pt x="479" y="906"/>
                    <a:pt x="479" y="906"/>
                    <a:pt x="479" y="906"/>
                  </a:cubicBezTo>
                  <a:cubicBezTo>
                    <a:pt x="604" y="906"/>
                    <a:pt x="604" y="906"/>
                    <a:pt x="604" y="906"/>
                  </a:cubicBezTo>
                  <a:cubicBezTo>
                    <a:pt x="661" y="715"/>
                    <a:pt x="661" y="715"/>
                    <a:pt x="661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727" y="715"/>
                    <a:pt x="727" y="715"/>
                    <a:pt x="727" y="715"/>
                  </a:cubicBezTo>
                  <a:cubicBezTo>
                    <a:pt x="730" y="715"/>
                    <a:pt x="730" y="715"/>
                    <a:pt x="730" y="715"/>
                  </a:cubicBezTo>
                  <a:cubicBezTo>
                    <a:pt x="965" y="715"/>
                    <a:pt x="965" y="715"/>
                    <a:pt x="965" y="715"/>
                  </a:cubicBezTo>
                  <a:cubicBezTo>
                    <a:pt x="910" y="905"/>
                    <a:pt x="910" y="905"/>
                    <a:pt x="910" y="905"/>
                  </a:cubicBezTo>
                  <a:cubicBezTo>
                    <a:pt x="1035" y="905"/>
                    <a:pt x="1035" y="905"/>
                    <a:pt x="1035" y="905"/>
                  </a:cubicBezTo>
                  <a:cubicBezTo>
                    <a:pt x="1088" y="715"/>
                    <a:pt x="1088" y="715"/>
                    <a:pt x="1088" y="715"/>
                  </a:cubicBezTo>
                  <a:cubicBezTo>
                    <a:pt x="1145" y="715"/>
                    <a:pt x="1145" y="715"/>
                    <a:pt x="1145" y="715"/>
                  </a:cubicBezTo>
                  <a:cubicBezTo>
                    <a:pt x="1146" y="905"/>
                    <a:pt x="1146" y="905"/>
                    <a:pt x="1146" y="905"/>
                  </a:cubicBezTo>
                  <a:cubicBezTo>
                    <a:pt x="1252" y="905"/>
                    <a:pt x="1252" y="905"/>
                    <a:pt x="1252" y="905"/>
                  </a:cubicBezTo>
                  <a:cubicBezTo>
                    <a:pt x="1372" y="715"/>
                    <a:pt x="1372" y="715"/>
                    <a:pt x="1372" y="715"/>
                  </a:cubicBezTo>
                  <a:cubicBezTo>
                    <a:pt x="1451" y="715"/>
                    <a:pt x="1451" y="715"/>
                    <a:pt x="1451" y="715"/>
                  </a:cubicBezTo>
                  <a:cubicBezTo>
                    <a:pt x="1410" y="905"/>
                    <a:pt x="1410" y="905"/>
                    <a:pt x="1410" y="905"/>
                  </a:cubicBezTo>
                  <a:cubicBezTo>
                    <a:pt x="1534" y="905"/>
                    <a:pt x="1534" y="905"/>
                    <a:pt x="1534" y="905"/>
                  </a:cubicBezTo>
                  <a:cubicBezTo>
                    <a:pt x="1574" y="715"/>
                    <a:pt x="1574" y="715"/>
                    <a:pt x="1574" y="715"/>
                  </a:cubicBezTo>
                  <a:cubicBezTo>
                    <a:pt x="1645" y="715"/>
                    <a:pt x="1645" y="715"/>
                    <a:pt x="1645" y="715"/>
                  </a:cubicBezTo>
                  <a:cubicBezTo>
                    <a:pt x="1643" y="774"/>
                    <a:pt x="1658" y="827"/>
                    <a:pt x="1697" y="863"/>
                  </a:cubicBezTo>
                  <a:cubicBezTo>
                    <a:pt x="1745" y="907"/>
                    <a:pt x="1818" y="916"/>
                    <a:pt x="1872" y="916"/>
                  </a:cubicBezTo>
                  <a:cubicBezTo>
                    <a:pt x="1947" y="916"/>
                    <a:pt x="2024" y="905"/>
                    <a:pt x="2102" y="888"/>
                  </a:cubicBezTo>
                  <a:cubicBezTo>
                    <a:pt x="2145" y="715"/>
                    <a:pt x="2145" y="715"/>
                    <a:pt x="2145" y="715"/>
                  </a:cubicBezTo>
                  <a:cubicBezTo>
                    <a:pt x="2285" y="715"/>
                    <a:pt x="2285" y="715"/>
                    <a:pt x="2285" y="715"/>
                  </a:cubicBezTo>
                  <a:cubicBezTo>
                    <a:pt x="2285" y="0"/>
                    <a:pt x="2285" y="0"/>
                    <a:pt x="2285" y="0"/>
                  </a:cubicBezTo>
                  <a:cubicBezTo>
                    <a:pt x="1778" y="0"/>
                    <a:pt x="1778" y="0"/>
                    <a:pt x="1778" y="0"/>
                  </a:cubicBezTo>
                  <a:cubicBezTo>
                    <a:pt x="1778" y="0"/>
                    <a:pt x="1778" y="0"/>
                    <a:pt x="1778" y="0"/>
                  </a:cubicBezTo>
                  <a:close/>
                  <a:moveTo>
                    <a:pt x="222" y="1195"/>
                  </a:moveTo>
                  <a:cubicBezTo>
                    <a:pt x="203" y="1286"/>
                    <a:pt x="203" y="1286"/>
                    <a:pt x="203" y="1286"/>
                  </a:cubicBezTo>
                  <a:cubicBezTo>
                    <a:pt x="200" y="1299"/>
                    <a:pt x="196" y="1320"/>
                    <a:pt x="220" y="1320"/>
                  </a:cubicBezTo>
                  <a:cubicBezTo>
                    <a:pt x="249" y="1320"/>
                    <a:pt x="253" y="1298"/>
                    <a:pt x="259" y="1272"/>
                  </a:cubicBezTo>
                  <a:cubicBezTo>
                    <a:pt x="275" y="1195"/>
                    <a:pt x="275" y="1195"/>
                    <a:pt x="275" y="1195"/>
                  </a:cubicBezTo>
                  <a:cubicBezTo>
                    <a:pt x="321" y="1195"/>
                    <a:pt x="321" y="1195"/>
                    <a:pt x="321" y="1195"/>
                  </a:cubicBezTo>
                  <a:cubicBezTo>
                    <a:pt x="300" y="1296"/>
                    <a:pt x="300" y="1296"/>
                    <a:pt x="300" y="1296"/>
                  </a:cubicBezTo>
                  <a:cubicBezTo>
                    <a:pt x="294" y="1329"/>
                    <a:pt x="293" y="1333"/>
                    <a:pt x="292" y="1337"/>
                  </a:cubicBezTo>
                  <a:cubicBezTo>
                    <a:pt x="292" y="1341"/>
                    <a:pt x="291" y="1344"/>
                    <a:pt x="291" y="1348"/>
                  </a:cubicBezTo>
                  <a:cubicBezTo>
                    <a:pt x="247" y="1348"/>
                    <a:pt x="247" y="1348"/>
                    <a:pt x="247" y="1348"/>
                  </a:cubicBezTo>
                  <a:cubicBezTo>
                    <a:pt x="250" y="1328"/>
                    <a:pt x="250" y="1328"/>
                    <a:pt x="250" y="1328"/>
                  </a:cubicBezTo>
                  <a:cubicBezTo>
                    <a:pt x="244" y="1334"/>
                    <a:pt x="229" y="1352"/>
                    <a:pt x="200" y="1352"/>
                  </a:cubicBezTo>
                  <a:cubicBezTo>
                    <a:pt x="179" y="1352"/>
                    <a:pt x="164" y="1343"/>
                    <a:pt x="158" y="1331"/>
                  </a:cubicBezTo>
                  <a:cubicBezTo>
                    <a:pt x="151" y="1319"/>
                    <a:pt x="155" y="1297"/>
                    <a:pt x="157" y="1290"/>
                  </a:cubicBezTo>
                  <a:cubicBezTo>
                    <a:pt x="177" y="1195"/>
                    <a:pt x="177" y="1195"/>
                    <a:pt x="177" y="1195"/>
                  </a:cubicBezTo>
                  <a:cubicBezTo>
                    <a:pt x="222" y="1195"/>
                    <a:pt x="222" y="1195"/>
                    <a:pt x="222" y="1195"/>
                  </a:cubicBezTo>
                  <a:cubicBezTo>
                    <a:pt x="222" y="1195"/>
                    <a:pt x="222" y="1195"/>
                    <a:pt x="222" y="1195"/>
                  </a:cubicBezTo>
                  <a:close/>
                  <a:moveTo>
                    <a:pt x="514" y="1225"/>
                  </a:moveTo>
                  <a:cubicBezTo>
                    <a:pt x="550" y="1225"/>
                    <a:pt x="550" y="1225"/>
                    <a:pt x="550" y="1225"/>
                  </a:cubicBezTo>
                  <a:cubicBezTo>
                    <a:pt x="556" y="1196"/>
                    <a:pt x="556" y="1196"/>
                    <a:pt x="556" y="1196"/>
                  </a:cubicBezTo>
                  <a:cubicBezTo>
                    <a:pt x="520" y="1196"/>
                    <a:pt x="520" y="1196"/>
                    <a:pt x="520" y="1196"/>
                  </a:cubicBezTo>
                  <a:cubicBezTo>
                    <a:pt x="530" y="1149"/>
                    <a:pt x="530" y="1149"/>
                    <a:pt x="530" y="1149"/>
                  </a:cubicBezTo>
                  <a:cubicBezTo>
                    <a:pt x="482" y="1166"/>
                    <a:pt x="482" y="1166"/>
                    <a:pt x="482" y="1166"/>
                  </a:cubicBezTo>
                  <a:cubicBezTo>
                    <a:pt x="475" y="1196"/>
                    <a:pt x="475" y="1196"/>
                    <a:pt x="475" y="1196"/>
                  </a:cubicBezTo>
                  <a:cubicBezTo>
                    <a:pt x="414" y="1196"/>
                    <a:pt x="414" y="1196"/>
                    <a:pt x="414" y="1196"/>
                  </a:cubicBezTo>
                  <a:cubicBezTo>
                    <a:pt x="424" y="1149"/>
                    <a:pt x="424" y="1149"/>
                    <a:pt x="424" y="1149"/>
                  </a:cubicBezTo>
                  <a:cubicBezTo>
                    <a:pt x="376" y="1166"/>
                    <a:pt x="376" y="1166"/>
                    <a:pt x="376" y="1166"/>
                  </a:cubicBezTo>
                  <a:cubicBezTo>
                    <a:pt x="369" y="1196"/>
                    <a:pt x="369" y="1196"/>
                    <a:pt x="369" y="1196"/>
                  </a:cubicBezTo>
                  <a:cubicBezTo>
                    <a:pt x="340" y="1196"/>
                    <a:pt x="340" y="1196"/>
                    <a:pt x="340" y="1196"/>
                  </a:cubicBezTo>
                  <a:cubicBezTo>
                    <a:pt x="333" y="1225"/>
                    <a:pt x="333" y="1225"/>
                    <a:pt x="333" y="1225"/>
                  </a:cubicBezTo>
                  <a:cubicBezTo>
                    <a:pt x="363" y="1225"/>
                    <a:pt x="363" y="1225"/>
                    <a:pt x="363" y="1225"/>
                  </a:cubicBezTo>
                  <a:cubicBezTo>
                    <a:pt x="345" y="1310"/>
                    <a:pt x="345" y="1310"/>
                    <a:pt x="345" y="1310"/>
                  </a:cubicBezTo>
                  <a:cubicBezTo>
                    <a:pt x="342" y="1322"/>
                    <a:pt x="336" y="1351"/>
                    <a:pt x="382" y="1351"/>
                  </a:cubicBezTo>
                  <a:cubicBezTo>
                    <a:pt x="389" y="1351"/>
                    <a:pt x="402" y="1350"/>
                    <a:pt x="417" y="1346"/>
                  </a:cubicBezTo>
                  <a:cubicBezTo>
                    <a:pt x="424" y="1317"/>
                    <a:pt x="424" y="1317"/>
                    <a:pt x="424" y="1317"/>
                  </a:cubicBezTo>
                  <a:cubicBezTo>
                    <a:pt x="418" y="1317"/>
                    <a:pt x="415" y="1317"/>
                    <a:pt x="408" y="1317"/>
                  </a:cubicBezTo>
                  <a:cubicBezTo>
                    <a:pt x="388" y="1317"/>
                    <a:pt x="391" y="1309"/>
                    <a:pt x="393" y="1295"/>
                  </a:cubicBezTo>
                  <a:cubicBezTo>
                    <a:pt x="408" y="1225"/>
                    <a:pt x="408" y="1225"/>
                    <a:pt x="408" y="1225"/>
                  </a:cubicBezTo>
                  <a:cubicBezTo>
                    <a:pt x="469" y="1225"/>
                    <a:pt x="469" y="1225"/>
                    <a:pt x="469" y="1225"/>
                  </a:cubicBezTo>
                  <a:cubicBezTo>
                    <a:pt x="451" y="1310"/>
                    <a:pt x="451" y="1310"/>
                    <a:pt x="451" y="1310"/>
                  </a:cubicBezTo>
                  <a:cubicBezTo>
                    <a:pt x="448" y="1322"/>
                    <a:pt x="442" y="1351"/>
                    <a:pt x="488" y="1351"/>
                  </a:cubicBezTo>
                  <a:cubicBezTo>
                    <a:pt x="495" y="1351"/>
                    <a:pt x="508" y="1350"/>
                    <a:pt x="523" y="1346"/>
                  </a:cubicBezTo>
                  <a:cubicBezTo>
                    <a:pt x="530" y="1317"/>
                    <a:pt x="530" y="1317"/>
                    <a:pt x="530" y="1317"/>
                  </a:cubicBezTo>
                  <a:cubicBezTo>
                    <a:pt x="524" y="1317"/>
                    <a:pt x="521" y="1317"/>
                    <a:pt x="514" y="1317"/>
                  </a:cubicBezTo>
                  <a:cubicBezTo>
                    <a:pt x="494" y="1317"/>
                    <a:pt x="496" y="1309"/>
                    <a:pt x="499" y="1295"/>
                  </a:cubicBezTo>
                  <a:cubicBezTo>
                    <a:pt x="514" y="1225"/>
                    <a:pt x="514" y="1225"/>
                    <a:pt x="514" y="1225"/>
                  </a:cubicBezTo>
                  <a:cubicBezTo>
                    <a:pt x="514" y="1225"/>
                    <a:pt x="514" y="1225"/>
                    <a:pt x="514" y="1225"/>
                  </a:cubicBezTo>
                  <a:close/>
                  <a:moveTo>
                    <a:pt x="579" y="1194"/>
                  </a:moveTo>
                  <a:cubicBezTo>
                    <a:pt x="624" y="1194"/>
                    <a:pt x="624" y="1194"/>
                    <a:pt x="624" y="1194"/>
                  </a:cubicBezTo>
                  <a:cubicBezTo>
                    <a:pt x="591" y="1348"/>
                    <a:pt x="591" y="1348"/>
                    <a:pt x="591" y="1348"/>
                  </a:cubicBezTo>
                  <a:cubicBezTo>
                    <a:pt x="546" y="1348"/>
                    <a:pt x="546" y="1348"/>
                    <a:pt x="546" y="1348"/>
                  </a:cubicBezTo>
                  <a:cubicBezTo>
                    <a:pt x="579" y="1194"/>
                    <a:pt x="579" y="1194"/>
                    <a:pt x="579" y="1194"/>
                  </a:cubicBezTo>
                  <a:cubicBezTo>
                    <a:pt x="579" y="1194"/>
                    <a:pt x="579" y="1194"/>
                    <a:pt x="579" y="1194"/>
                  </a:cubicBezTo>
                  <a:close/>
                  <a:moveTo>
                    <a:pt x="591" y="1129"/>
                  </a:moveTo>
                  <a:cubicBezTo>
                    <a:pt x="640" y="1129"/>
                    <a:pt x="640" y="1129"/>
                    <a:pt x="640" y="1129"/>
                  </a:cubicBezTo>
                  <a:cubicBezTo>
                    <a:pt x="631" y="1168"/>
                    <a:pt x="631" y="1168"/>
                    <a:pt x="631" y="1168"/>
                  </a:cubicBezTo>
                  <a:cubicBezTo>
                    <a:pt x="583" y="1168"/>
                    <a:pt x="583" y="1168"/>
                    <a:pt x="583" y="1168"/>
                  </a:cubicBezTo>
                  <a:cubicBezTo>
                    <a:pt x="591" y="1129"/>
                    <a:pt x="591" y="1129"/>
                    <a:pt x="591" y="1129"/>
                  </a:cubicBezTo>
                  <a:cubicBezTo>
                    <a:pt x="591" y="1129"/>
                    <a:pt x="591" y="1129"/>
                    <a:pt x="591" y="1129"/>
                  </a:cubicBezTo>
                  <a:close/>
                  <a:moveTo>
                    <a:pt x="653" y="1222"/>
                  </a:moveTo>
                  <a:cubicBezTo>
                    <a:pt x="654" y="1221"/>
                    <a:pt x="657" y="1205"/>
                    <a:pt x="659" y="1194"/>
                  </a:cubicBezTo>
                  <a:cubicBezTo>
                    <a:pt x="702" y="1194"/>
                    <a:pt x="702" y="1194"/>
                    <a:pt x="702" y="1194"/>
                  </a:cubicBezTo>
                  <a:cubicBezTo>
                    <a:pt x="698" y="1217"/>
                    <a:pt x="698" y="1217"/>
                    <a:pt x="698" y="1217"/>
                  </a:cubicBezTo>
                  <a:cubicBezTo>
                    <a:pt x="704" y="1210"/>
                    <a:pt x="720" y="1191"/>
                    <a:pt x="753" y="1191"/>
                  </a:cubicBezTo>
                  <a:cubicBezTo>
                    <a:pt x="784" y="1191"/>
                    <a:pt x="793" y="1209"/>
                    <a:pt x="794" y="1220"/>
                  </a:cubicBezTo>
                  <a:cubicBezTo>
                    <a:pt x="796" y="1229"/>
                    <a:pt x="795" y="1236"/>
                    <a:pt x="789" y="1265"/>
                  </a:cubicBezTo>
                  <a:cubicBezTo>
                    <a:pt x="771" y="1348"/>
                    <a:pt x="771" y="1348"/>
                    <a:pt x="771" y="1348"/>
                  </a:cubicBezTo>
                  <a:cubicBezTo>
                    <a:pt x="725" y="1348"/>
                    <a:pt x="725" y="1348"/>
                    <a:pt x="725" y="1348"/>
                  </a:cubicBezTo>
                  <a:cubicBezTo>
                    <a:pt x="746" y="1253"/>
                    <a:pt x="746" y="1253"/>
                    <a:pt x="746" y="1253"/>
                  </a:cubicBezTo>
                  <a:cubicBezTo>
                    <a:pt x="747" y="1246"/>
                    <a:pt x="748" y="1241"/>
                    <a:pt x="746" y="1236"/>
                  </a:cubicBezTo>
                  <a:cubicBezTo>
                    <a:pt x="745" y="1230"/>
                    <a:pt x="739" y="1223"/>
                    <a:pt x="728" y="1223"/>
                  </a:cubicBezTo>
                  <a:cubicBezTo>
                    <a:pt x="718" y="1223"/>
                    <a:pt x="708" y="1227"/>
                    <a:pt x="702" y="1235"/>
                  </a:cubicBezTo>
                  <a:cubicBezTo>
                    <a:pt x="698" y="1239"/>
                    <a:pt x="694" y="1246"/>
                    <a:pt x="691" y="1258"/>
                  </a:cubicBezTo>
                  <a:cubicBezTo>
                    <a:pt x="672" y="1348"/>
                    <a:pt x="672" y="1348"/>
                    <a:pt x="672" y="1348"/>
                  </a:cubicBezTo>
                  <a:cubicBezTo>
                    <a:pt x="627" y="1348"/>
                    <a:pt x="627" y="1348"/>
                    <a:pt x="627" y="1348"/>
                  </a:cubicBezTo>
                  <a:cubicBezTo>
                    <a:pt x="653" y="1222"/>
                    <a:pt x="653" y="1222"/>
                    <a:pt x="653" y="1222"/>
                  </a:cubicBezTo>
                  <a:cubicBezTo>
                    <a:pt x="653" y="1222"/>
                    <a:pt x="653" y="1222"/>
                    <a:pt x="653" y="1222"/>
                  </a:cubicBezTo>
                  <a:close/>
                  <a:moveTo>
                    <a:pt x="985" y="1196"/>
                  </a:moveTo>
                  <a:cubicBezTo>
                    <a:pt x="981" y="1207"/>
                    <a:pt x="978" y="1218"/>
                    <a:pt x="975" y="1233"/>
                  </a:cubicBezTo>
                  <a:cubicBezTo>
                    <a:pt x="951" y="1346"/>
                    <a:pt x="951" y="1346"/>
                    <a:pt x="951" y="1346"/>
                  </a:cubicBezTo>
                  <a:cubicBezTo>
                    <a:pt x="939" y="1403"/>
                    <a:pt x="891" y="1409"/>
                    <a:pt x="861" y="1409"/>
                  </a:cubicBezTo>
                  <a:cubicBezTo>
                    <a:pt x="839" y="1409"/>
                    <a:pt x="797" y="1406"/>
                    <a:pt x="804" y="1359"/>
                  </a:cubicBezTo>
                  <a:cubicBezTo>
                    <a:pt x="847" y="1359"/>
                    <a:pt x="847" y="1359"/>
                    <a:pt x="847" y="1359"/>
                  </a:cubicBezTo>
                  <a:cubicBezTo>
                    <a:pt x="847" y="1362"/>
                    <a:pt x="847" y="1367"/>
                    <a:pt x="850" y="1372"/>
                  </a:cubicBezTo>
                  <a:cubicBezTo>
                    <a:pt x="852" y="1376"/>
                    <a:pt x="858" y="1380"/>
                    <a:pt x="869" y="1380"/>
                  </a:cubicBezTo>
                  <a:cubicBezTo>
                    <a:pt x="883" y="1380"/>
                    <a:pt x="896" y="1374"/>
                    <a:pt x="902" y="1360"/>
                  </a:cubicBezTo>
                  <a:cubicBezTo>
                    <a:pt x="905" y="1353"/>
                    <a:pt x="906" y="1347"/>
                    <a:pt x="912" y="1324"/>
                  </a:cubicBezTo>
                  <a:cubicBezTo>
                    <a:pt x="893" y="1343"/>
                    <a:pt x="877" y="1345"/>
                    <a:pt x="866" y="1345"/>
                  </a:cubicBezTo>
                  <a:cubicBezTo>
                    <a:pt x="822" y="1345"/>
                    <a:pt x="809" y="1307"/>
                    <a:pt x="817" y="1270"/>
                  </a:cubicBezTo>
                  <a:cubicBezTo>
                    <a:pt x="825" y="1231"/>
                    <a:pt x="855" y="1194"/>
                    <a:pt x="899" y="1194"/>
                  </a:cubicBezTo>
                  <a:cubicBezTo>
                    <a:pt x="927" y="1194"/>
                    <a:pt x="934" y="1209"/>
                    <a:pt x="937" y="1216"/>
                  </a:cubicBezTo>
                  <a:cubicBezTo>
                    <a:pt x="943" y="1196"/>
                    <a:pt x="943" y="1196"/>
                    <a:pt x="943" y="1196"/>
                  </a:cubicBezTo>
                  <a:cubicBezTo>
                    <a:pt x="985" y="1196"/>
                    <a:pt x="985" y="1196"/>
                    <a:pt x="985" y="1196"/>
                  </a:cubicBezTo>
                  <a:cubicBezTo>
                    <a:pt x="985" y="1196"/>
                    <a:pt x="985" y="1196"/>
                    <a:pt x="985" y="1196"/>
                  </a:cubicBezTo>
                  <a:close/>
                  <a:moveTo>
                    <a:pt x="883" y="1315"/>
                  </a:moveTo>
                  <a:cubicBezTo>
                    <a:pt x="914" y="1315"/>
                    <a:pt x="922" y="1277"/>
                    <a:pt x="924" y="1271"/>
                  </a:cubicBezTo>
                  <a:cubicBezTo>
                    <a:pt x="927" y="1253"/>
                    <a:pt x="930" y="1224"/>
                    <a:pt x="903" y="1224"/>
                  </a:cubicBezTo>
                  <a:cubicBezTo>
                    <a:pt x="886" y="1224"/>
                    <a:pt x="869" y="1237"/>
                    <a:pt x="862" y="1270"/>
                  </a:cubicBezTo>
                  <a:cubicBezTo>
                    <a:pt x="861" y="1277"/>
                    <a:pt x="853" y="1315"/>
                    <a:pt x="883" y="1315"/>
                  </a:cubicBezTo>
                  <a:moveTo>
                    <a:pt x="1164" y="1346"/>
                  </a:moveTo>
                  <a:cubicBezTo>
                    <a:pt x="1149" y="1350"/>
                    <a:pt x="1136" y="1351"/>
                    <a:pt x="1129" y="1351"/>
                  </a:cubicBezTo>
                  <a:cubicBezTo>
                    <a:pt x="1083" y="1351"/>
                    <a:pt x="1089" y="1322"/>
                    <a:pt x="1092" y="1310"/>
                  </a:cubicBezTo>
                  <a:cubicBezTo>
                    <a:pt x="1110" y="1225"/>
                    <a:pt x="1110" y="1225"/>
                    <a:pt x="1110" y="1225"/>
                  </a:cubicBezTo>
                  <a:cubicBezTo>
                    <a:pt x="1080" y="1225"/>
                    <a:pt x="1080" y="1225"/>
                    <a:pt x="1080" y="1225"/>
                  </a:cubicBezTo>
                  <a:cubicBezTo>
                    <a:pt x="1087" y="1196"/>
                    <a:pt x="1087" y="1196"/>
                    <a:pt x="1087" y="1196"/>
                  </a:cubicBezTo>
                  <a:cubicBezTo>
                    <a:pt x="1116" y="1196"/>
                    <a:pt x="1116" y="1196"/>
                    <a:pt x="1116" y="1196"/>
                  </a:cubicBezTo>
                  <a:cubicBezTo>
                    <a:pt x="1123" y="1166"/>
                    <a:pt x="1123" y="1166"/>
                    <a:pt x="1123" y="1166"/>
                  </a:cubicBezTo>
                  <a:cubicBezTo>
                    <a:pt x="1171" y="1149"/>
                    <a:pt x="1171" y="1149"/>
                    <a:pt x="1171" y="1149"/>
                  </a:cubicBezTo>
                  <a:cubicBezTo>
                    <a:pt x="1161" y="1196"/>
                    <a:pt x="1161" y="1196"/>
                    <a:pt x="1161" y="1196"/>
                  </a:cubicBezTo>
                  <a:cubicBezTo>
                    <a:pt x="1198" y="1196"/>
                    <a:pt x="1198" y="1196"/>
                    <a:pt x="1198" y="1196"/>
                  </a:cubicBezTo>
                  <a:cubicBezTo>
                    <a:pt x="1191" y="1225"/>
                    <a:pt x="1191" y="1225"/>
                    <a:pt x="1191" y="1225"/>
                  </a:cubicBezTo>
                  <a:cubicBezTo>
                    <a:pt x="1155" y="1225"/>
                    <a:pt x="1155" y="1225"/>
                    <a:pt x="1155" y="1225"/>
                  </a:cubicBezTo>
                  <a:cubicBezTo>
                    <a:pt x="1140" y="1295"/>
                    <a:pt x="1140" y="1295"/>
                    <a:pt x="1140" y="1295"/>
                  </a:cubicBezTo>
                  <a:cubicBezTo>
                    <a:pt x="1137" y="1309"/>
                    <a:pt x="1135" y="1317"/>
                    <a:pt x="1155" y="1317"/>
                  </a:cubicBezTo>
                  <a:cubicBezTo>
                    <a:pt x="1162" y="1317"/>
                    <a:pt x="1165" y="1317"/>
                    <a:pt x="1171" y="1317"/>
                  </a:cubicBezTo>
                  <a:cubicBezTo>
                    <a:pt x="1164" y="1346"/>
                    <a:pt x="1164" y="1346"/>
                    <a:pt x="1164" y="1346"/>
                  </a:cubicBezTo>
                  <a:cubicBezTo>
                    <a:pt x="1164" y="1346"/>
                    <a:pt x="1164" y="1346"/>
                    <a:pt x="1164" y="1346"/>
                  </a:cubicBezTo>
                  <a:close/>
                  <a:moveTo>
                    <a:pt x="1235" y="1129"/>
                  </a:moveTo>
                  <a:cubicBezTo>
                    <a:pt x="1280" y="1129"/>
                    <a:pt x="1280" y="1129"/>
                    <a:pt x="1280" y="1129"/>
                  </a:cubicBezTo>
                  <a:cubicBezTo>
                    <a:pt x="1261" y="1216"/>
                    <a:pt x="1261" y="1216"/>
                    <a:pt x="1261" y="1216"/>
                  </a:cubicBezTo>
                  <a:cubicBezTo>
                    <a:pt x="1268" y="1208"/>
                    <a:pt x="1283" y="1193"/>
                    <a:pt x="1311" y="1193"/>
                  </a:cubicBezTo>
                  <a:cubicBezTo>
                    <a:pt x="1334" y="1193"/>
                    <a:pt x="1346" y="1204"/>
                    <a:pt x="1351" y="1214"/>
                  </a:cubicBezTo>
                  <a:cubicBezTo>
                    <a:pt x="1355" y="1221"/>
                    <a:pt x="1356" y="1235"/>
                    <a:pt x="1352" y="1255"/>
                  </a:cubicBezTo>
                  <a:cubicBezTo>
                    <a:pt x="1332" y="1348"/>
                    <a:pt x="1332" y="1348"/>
                    <a:pt x="1332" y="1348"/>
                  </a:cubicBezTo>
                  <a:cubicBezTo>
                    <a:pt x="1288" y="1348"/>
                    <a:pt x="1288" y="1348"/>
                    <a:pt x="1288" y="1348"/>
                  </a:cubicBezTo>
                  <a:cubicBezTo>
                    <a:pt x="1307" y="1256"/>
                    <a:pt x="1307" y="1256"/>
                    <a:pt x="1307" y="1256"/>
                  </a:cubicBezTo>
                  <a:cubicBezTo>
                    <a:pt x="1309" y="1248"/>
                    <a:pt x="1314" y="1223"/>
                    <a:pt x="1289" y="1223"/>
                  </a:cubicBezTo>
                  <a:cubicBezTo>
                    <a:pt x="1276" y="1223"/>
                    <a:pt x="1259" y="1230"/>
                    <a:pt x="1253" y="1254"/>
                  </a:cubicBezTo>
                  <a:cubicBezTo>
                    <a:pt x="1234" y="1348"/>
                    <a:pt x="1234" y="1348"/>
                    <a:pt x="1234" y="1348"/>
                  </a:cubicBezTo>
                  <a:cubicBezTo>
                    <a:pt x="1189" y="1348"/>
                    <a:pt x="1189" y="1348"/>
                    <a:pt x="1189" y="1348"/>
                  </a:cubicBezTo>
                  <a:cubicBezTo>
                    <a:pt x="1235" y="1129"/>
                    <a:pt x="1235" y="1129"/>
                    <a:pt x="1235" y="1129"/>
                  </a:cubicBezTo>
                  <a:cubicBezTo>
                    <a:pt x="1235" y="1129"/>
                    <a:pt x="1235" y="1129"/>
                    <a:pt x="1235" y="1129"/>
                  </a:cubicBezTo>
                  <a:close/>
                  <a:moveTo>
                    <a:pt x="1387" y="1232"/>
                  </a:moveTo>
                  <a:cubicBezTo>
                    <a:pt x="1389" y="1225"/>
                    <a:pt x="1392" y="1203"/>
                    <a:pt x="1393" y="1194"/>
                  </a:cubicBezTo>
                  <a:cubicBezTo>
                    <a:pt x="1435" y="1194"/>
                    <a:pt x="1435" y="1194"/>
                    <a:pt x="1435" y="1194"/>
                  </a:cubicBezTo>
                  <a:cubicBezTo>
                    <a:pt x="1430" y="1223"/>
                    <a:pt x="1430" y="1223"/>
                    <a:pt x="1430" y="1223"/>
                  </a:cubicBezTo>
                  <a:cubicBezTo>
                    <a:pt x="1438" y="1211"/>
                    <a:pt x="1452" y="1192"/>
                    <a:pt x="1489" y="1194"/>
                  </a:cubicBezTo>
                  <a:cubicBezTo>
                    <a:pt x="1480" y="1234"/>
                    <a:pt x="1480" y="1234"/>
                    <a:pt x="1480" y="1234"/>
                  </a:cubicBezTo>
                  <a:cubicBezTo>
                    <a:pt x="1435" y="1230"/>
                    <a:pt x="1428" y="1253"/>
                    <a:pt x="1424" y="1273"/>
                  </a:cubicBezTo>
                  <a:cubicBezTo>
                    <a:pt x="1408" y="1348"/>
                    <a:pt x="1408" y="1348"/>
                    <a:pt x="1408" y="1348"/>
                  </a:cubicBezTo>
                  <a:cubicBezTo>
                    <a:pt x="1363" y="1348"/>
                    <a:pt x="1363" y="1348"/>
                    <a:pt x="1363" y="1348"/>
                  </a:cubicBezTo>
                  <a:cubicBezTo>
                    <a:pt x="1387" y="1232"/>
                    <a:pt x="1387" y="1232"/>
                    <a:pt x="1387" y="1232"/>
                  </a:cubicBezTo>
                  <a:cubicBezTo>
                    <a:pt x="1387" y="1232"/>
                    <a:pt x="1387" y="1232"/>
                    <a:pt x="1387" y="1232"/>
                  </a:cubicBezTo>
                  <a:close/>
                  <a:moveTo>
                    <a:pt x="1582" y="1191"/>
                  </a:moveTo>
                  <a:cubicBezTo>
                    <a:pt x="1637" y="1191"/>
                    <a:pt x="1654" y="1229"/>
                    <a:pt x="1644" y="1271"/>
                  </a:cubicBezTo>
                  <a:cubicBezTo>
                    <a:pt x="1635" y="1315"/>
                    <a:pt x="1602" y="1353"/>
                    <a:pt x="1546" y="1353"/>
                  </a:cubicBezTo>
                  <a:cubicBezTo>
                    <a:pt x="1503" y="1353"/>
                    <a:pt x="1474" y="1326"/>
                    <a:pt x="1485" y="1273"/>
                  </a:cubicBezTo>
                  <a:cubicBezTo>
                    <a:pt x="1493" y="1236"/>
                    <a:pt x="1521" y="1191"/>
                    <a:pt x="1582" y="1191"/>
                  </a:cubicBezTo>
                  <a:moveTo>
                    <a:pt x="1555" y="1322"/>
                  </a:moveTo>
                  <a:cubicBezTo>
                    <a:pt x="1574" y="1322"/>
                    <a:pt x="1590" y="1310"/>
                    <a:pt x="1599" y="1270"/>
                  </a:cubicBezTo>
                  <a:cubicBezTo>
                    <a:pt x="1603" y="1250"/>
                    <a:pt x="1605" y="1221"/>
                    <a:pt x="1575" y="1221"/>
                  </a:cubicBezTo>
                  <a:cubicBezTo>
                    <a:pt x="1543" y="1221"/>
                    <a:pt x="1534" y="1259"/>
                    <a:pt x="1531" y="1273"/>
                  </a:cubicBezTo>
                  <a:cubicBezTo>
                    <a:pt x="1524" y="1307"/>
                    <a:pt x="1532" y="1322"/>
                    <a:pt x="1555" y="1322"/>
                  </a:cubicBezTo>
                  <a:moveTo>
                    <a:pt x="1734" y="1195"/>
                  </a:moveTo>
                  <a:cubicBezTo>
                    <a:pt x="1714" y="1286"/>
                    <a:pt x="1714" y="1286"/>
                    <a:pt x="1714" y="1286"/>
                  </a:cubicBezTo>
                  <a:cubicBezTo>
                    <a:pt x="1711" y="1299"/>
                    <a:pt x="1707" y="1320"/>
                    <a:pt x="1731" y="1320"/>
                  </a:cubicBezTo>
                  <a:cubicBezTo>
                    <a:pt x="1760" y="1320"/>
                    <a:pt x="1765" y="1298"/>
                    <a:pt x="1770" y="1272"/>
                  </a:cubicBezTo>
                  <a:cubicBezTo>
                    <a:pt x="1786" y="1195"/>
                    <a:pt x="1786" y="1195"/>
                    <a:pt x="1786" y="1195"/>
                  </a:cubicBezTo>
                  <a:cubicBezTo>
                    <a:pt x="1833" y="1195"/>
                    <a:pt x="1833" y="1195"/>
                    <a:pt x="1833" y="1195"/>
                  </a:cubicBezTo>
                  <a:cubicBezTo>
                    <a:pt x="1811" y="1296"/>
                    <a:pt x="1811" y="1296"/>
                    <a:pt x="1811" y="1296"/>
                  </a:cubicBezTo>
                  <a:cubicBezTo>
                    <a:pt x="1805" y="1329"/>
                    <a:pt x="1804" y="1333"/>
                    <a:pt x="1804" y="1337"/>
                  </a:cubicBezTo>
                  <a:cubicBezTo>
                    <a:pt x="1803" y="1341"/>
                    <a:pt x="1802" y="1344"/>
                    <a:pt x="1802" y="1348"/>
                  </a:cubicBezTo>
                  <a:cubicBezTo>
                    <a:pt x="1758" y="1348"/>
                    <a:pt x="1758" y="1348"/>
                    <a:pt x="1758" y="1348"/>
                  </a:cubicBezTo>
                  <a:cubicBezTo>
                    <a:pt x="1761" y="1328"/>
                    <a:pt x="1761" y="1328"/>
                    <a:pt x="1761" y="1328"/>
                  </a:cubicBezTo>
                  <a:cubicBezTo>
                    <a:pt x="1756" y="1334"/>
                    <a:pt x="1740" y="1352"/>
                    <a:pt x="1711" y="1352"/>
                  </a:cubicBezTo>
                  <a:cubicBezTo>
                    <a:pt x="1690" y="1352"/>
                    <a:pt x="1675" y="1343"/>
                    <a:pt x="1669" y="1331"/>
                  </a:cubicBezTo>
                  <a:cubicBezTo>
                    <a:pt x="1662" y="1319"/>
                    <a:pt x="1666" y="1297"/>
                    <a:pt x="1668" y="1290"/>
                  </a:cubicBezTo>
                  <a:cubicBezTo>
                    <a:pt x="1688" y="1195"/>
                    <a:pt x="1688" y="1195"/>
                    <a:pt x="1688" y="1195"/>
                  </a:cubicBezTo>
                  <a:cubicBezTo>
                    <a:pt x="1734" y="1195"/>
                    <a:pt x="1734" y="1195"/>
                    <a:pt x="1734" y="1195"/>
                  </a:cubicBezTo>
                  <a:cubicBezTo>
                    <a:pt x="1734" y="1195"/>
                    <a:pt x="1734" y="1195"/>
                    <a:pt x="1734" y="1195"/>
                  </a:cubicBezTo>
                  <a:close/>
                  <a:moveTo>
                    <a:pt x="2010" y="1196"/>
                  </a:moveTo>
                  <a:cubicBezTo>
                    <a:pt x="2006" y="1207"/>
                    <a:pt x="2003" y="1218"/>
                    <a:pt x="2000" y="1233"/>
                  </a:cubicBezTo>
                  <a:cubicBezTo>
                    <a:pt x="1976" y="1346"/>
                    <a:pt x="1976" y="1346"/>
                    <a:pt x="1976" y="1346"/>
                  </a:cubicBezTo>
                  <a:cubicBezTo>
                    <a:pt x="1964" y="1403"/>
                    <a:pt x="1915" y="1409"/>
                    <a:pt x="1886" y="1409"/>
                  </a:cubicBezTo>
                  <a:cubicBezTo>
                    <a:pt x="1864" y="1409"/>
                    <a:pt x="1822" y="1406"/>
                    <a:pt x="1829" y="1359"/>
                  </a:cubicBezTo>
                  <a:cubicBezTo>
                    <a:pt x="1872" y="1359"/>
                    <a:pt x="1872" y="1359"/>
                    <a:pt x="1872" y="1359"/>
                  </a:cubicBezTo>
                  <a:cubicBezTo>
                    <a:pt x="1872" y="1362"/>
                    <a:pt x="1871" y="1367"/>
                    <a:pt x="1874" y="1372"/>
                  </a:cubicBezTo>
                  <a:cubicBezTo>
                    <a:pt x="1877" y="1376"/>
                    <a:pt x="1883" y="1380"/>
                    <a:pt x="1894" y="1380"/>
                  </a:cubicBezTo>
                  <a:cubicBezTo>
                    <a:pt x="1908" y="1380"/>
                    <a:pt x="1921" y="1374"/>
                    <a:pt x="1926" y="1360"/>
                  </a:cubicBezTo>
                  <a:cubicBezTo>
                    <a:pt x="1930" y="1353"/>
                    <a:pt x="1931" y="1347"/>
                    <a:pt x="1937" y="1324"/>
                  </a:cubicBezTo>
                  <a:cubicBezTo>
                    <a:pt x="1918" y="1343"/>
                    <a:pt x="1901" y="1345"/>
                    <a:pt x="1891" y="1345"/>
                  </a:cubicBezTo>
                  <a:cubicBezTo>
                    <a:pt x="1847" y="1345"/>
                    <a:pt x="1834" y="1307"/>
                    <a:pt x="1842" y="1270"/>
                  </a:cubicBezTo>
                  <a:cubicBezTo>
                    <a:pt x="1850" y="1231"/>
                    <a:pt x="1880" y="1194"/>
                    <a:pt x="1924" y="1194"/>
                  </a:cubicBezTo>
                  <a:cubicBezTo>
                    <a:pt x="1952" y="1194"/>
                    <a:pt x="1959" y="1209"/>
                    <a:pt x="1962" y="1216"/>
                  </a:cubicBezTo>
                  <a:cubicBezTo>
                    <a:pt x="1968" y="1196"/>
                    <a:pt x="1968" y="1196"/>
                    <a:pt x="1968" y="1196"/>
                  </a:cubicBezTo>
                  <a:cubicBezTo>
                    <a:pt x="2010" y="1196"/>
                    <a:pt x="2010" y="1196"/>
                    <a:pt x="2010" y="1196"/>
                  </a:cubicBezTo>
                  <a:cubicBezTo>
                    <a:pt x="2010" y="1196"/>
                    <a:pt x="2010" y="1196"/>
                    <a:pt x="2010" y="1196"/>
                  </a:cubicBezTo>
                  <a:close/>
                  <a:moveTo>
                    <a:pt x="1908" y="1315"/>
                  </a:moveTo>
                  <a:cubicBezTo>
                    <a:pt x="1939" y="1315"/>
                    <a:pt x="1947" y="1277"/>
                    <a:pt x="1948" y="1271"/>
                  </a:cubicBezTo>
                  <a:cubicBezTo>
                    <a:pt x="1952" y="1253"/>
                    <a:pt x="1955" y="1224"/>
                    <a:pt x="1928" y="1224"/>
                  </a:cubicBezTo>
                  <a:cubicBezTo>
                    <a:pt x="1911" y="1224"/>
                    <a:pt x="1894" y="1237"/>
                    <a:pt x="1887" y="1270"/>
                  </a:cubicBezTo>
                  <a:cubicBezTo>
                    <a:pt x="1885" y="1277"/>
                    <a:pt x="1878" y="1315"/>
                    <a:pt x="1908" y="1315"/>
                  </a:cubicBezTo>
                  <a:moveTo>
                    <a:pt x="2058" y="1129"/>
                  </a:moveTo>
                  <a:cubicBezTo>
                    <a:pt x="2102" y="1129"/>
                    <a:pt x="2102" y="1129"/>
                    <a:pt x="2102" y="1129"/>
                  </a:cubicBezTo>
                  <a:cubicBezTo>
                    <a:pt x="2084" y="1216"/>
                    <a:pt x="2084" y="1216"/>
                    <a:pt x="2084" y="1216"/>
                  </a:cubicBezTo>
                  <a:cubicBezTo>
                    <a:pt x="2091" y="1208"/>
                    <a:pt x="2105" y="1193"/>
                    <a:pt x="2133" y="1193"/>
                  </a:cubicBezTo>
                  <a:cubicBezTo>
                    <a:pt x="2156" y="1193"/>
                    <a:pt x="2168" y="1204"/>
                    <a:pt x="2174" y="1214"/>
                  </a:cubicBezTo>
                  <a:cubicBezTo>
                    <a:pt x="2177" y="1221"/>
                    <a:pt x="2179" y="1235"/>
                    <a:pt x="2175" y="1255"/>
                  </a:cubicBezTo>
                  <a:cubicBezTo>
                    <a:pt x="2155" y="1348"/>
                    <a:pt x="2155" y="1348"/>
                    <a:pt x="2155" y="1348"/>
                  </a:cubicBezTo>
                  <a:cubicBezTo>
                    <a:pt x="2110" y="1348"/>
                    <a:pt x="2110" y="1348"/>
                    <a:pt x="2110" y="1348"/>
                  </a:cubicBezTo>
                  <a:cubicBezTo>
                    <a:pt x="2130" y="1256"/>
                    <a:pt x="2130" y="1256"/>
                    <a:pt x="2130" y="1256"/>
                  </a:cubicBezTo>
                  <a:cubicBezTo>
                    <a:pt x="2131" y="1248"/>
                    <a:pt x="2137" y="1223"/>
                    <a:pt x="2112" y="1223"/>
                  </a:cubicBezTo>
                  <a:cubicBezTo>
                    <a:pt x="2099" y="1223"/>
                    <a:pt x="2081" y="1230"/>
                    <a:pt x="2076" y="1254"/>
                  </a:cubicBezTo>
                  <a:cubicBezTo>
                    <a:pt x="2057" y="1348"/>
                    <a:pt x="2057" y="1348"/>
                    <a:pt x="2057" y="1348"/>
                  </a:cubicBezTo>
                  <a:cubicBezTo>
                    <a:pt x="2012" y="1348"/>
                    <a:pt x="2012" y="1348"/>
                    <a:pt x="2012" y="1348"/>
                  </a:cubicBezTo>
                  <a:cubicBezTo>
                    <a:pt x="2058" y="1129"/>
                    <a:pt x="2058" y="1129"/>
                    <a:pt x="2058" y="1129"/>
                  </a:cubicBezTo>
                  <a:cubicBezTo>
                    <a:pt x="2058" y="1129"/>
                    <a:pt x="2058" y="1129"/>
                    <a:pt x="2058" y="1129"/>
                  </a:cubicBezTo>
                  <a:close/>
                  <a:moveTo>
                    <a:pt x="100" y="1249"/>
                  </a:moveTo>
                  <a:cubicBezTo>
                    <a:pt x="101" y="1244"/>
                    <a:pt x="104" y="1221"/>
                    <a:pt x="87" y="1221"/>
                  </a:cubicBezTo>
                  <a:cubicBezTo>
                    <a:pt x="66" y="1221"/>
                    <a:pt x="56" y="1253"/>
                    <a:pt x="53" y="1270"/>
                  </a:cubicBezTo>
                  <a:cubicBezTo>
                    <a:pt x="51" y="1278"/>
                    <a:pt x="46" y="1306"/>
                    <a:pt x="54" y="1317"/>
                  </a:cubicBezTo>
                  <a:cubicBezTo>
                    <a:pt x="57" y="1321"/>
                    <a:pt x="61" y="1322"/>
                    <a:pt x="65" y="1322"/>
                  </a:cubicBezTo>
                  <a:cubicBezTo>
                    <a:pt x="70" y="1322"/>
                    <a:pt x="84" y="1320"/>
                    <a:pt x="92" y="1292"/>
                  </a:cubicBezTo>
                  <a:cubicBezTo>
                    <a:pt x="136" y="1292"/>
                    <a:pt x="136" y="1292"/>
                    <a:pt x="136" y="1292"/>
                  </a:cubicBezTo>
                  <a:cubicBezTo>
                    <a:pt x="133" y="1304"/>
                    <a:pt x="128" y="1323"/>
                    <a:pt x="107" y="1337"/>
                  </a:cubicBezTo>
                  <a:cubicBezTo>
                    <a:pt x="94" y="1347"/>
                    <a:pt x="79" y="1352"/>
                    <a:pt x="60" y="1352"/>
                  </a:cubicBezTo>
                  <a:cubicBezTo>
                    <a:pt x="40" y="1352"/>
                    <a:pt x="23" y="1347"/>
                    <a:pt x="12" y="1331"/>
                  </a:cubicBezTo>
                  <a:cubicBezTo>
                    <a:pt x="2" y="1316"/>
                    <a:pt x="0" y="1296"/>
                    <a:pt x="5" y="1271"/>
                  </a:cubicBezTo>
                  <a:cubicBezTo>
                    <a:pt x="20" y="1201"/>
                    <a:pt x="74" y="1192"/>
                    <a:pt x="94" y="1192"/>
                  </a:cubicBezTo>
                  <a:cubicBezTo>
                    <a:pt x="122" y="1192"/>
                    <a:pt x="153" y="1207"/>
                    <a:pt x="144" y="1249"/>
                  </a:cubicBezTo>
                  <a:cubicBezTo>
                    <a:pt x="100" y="1249"/>
                    <a:pt x="100" y="1249"/>
                    <a:pt x="100" y="1249"/>
                  </a:cubicBezTo>
                  <a:cubicBezTo>
                    <a:pt x="100" y="1249"/>
                    <a:pt x="100" y="1249"/>
                    <a:pt x="100" y="1249"/>
                  </a:cubicBezTo>
                  <a:close/>
                  <a:moveTo>
                    <a:pt x="2378" y="1249"/>
                  </a:moveTo>
                  <a:cubicBezTo>
                    <a:pt x="2379" y="1244"/>
                    <a:pt x="2382" y="1221"/>
                    <a:pt x="2365" y="1221"/>
                  </a:cubicBezTo>
                  <a:cubicBezTo>
                    <a:pt x="2344" y="1221"/>
                    <a:pt x="2335" y="1253"/>
                    <a:pt x="2331" y="1270"/>
                  </a:cubicBezTo>
                  <a:cubicBezTo>
                    <a:pt x="2329" y="1278"/>
                    <a:pt x="2324" y="1306"/>
                    <a:pt x="2332" y="1317"/>
                  </a:cubicBezTo>
                  <a:cubicBezTo>
                    <a:pt x="2335" y="1321"/>
                    <a:pt x="2340" y="1322"/>
                    <a:pt x="2343" y="1322"/>
                  </a:cubicBezTo>
                  <a:cubicBezTo>
                    <a:pt x="2348" y="1322"/>
                    <a:pt x="2362" y="1320"/>
                    <a:pt x="2370" y="1292"/>
                  </a:cubicBezTo>
                  <a:cubicBezTo>
                    <a:pt x="2414" y="1292"/>
                    <a:pt x="2414" y="1292"/>
                    <a:pt x="2414" y="1292"/>
                  </a:cubicBezTo>
                  <a:cubicBezTo>
                    <a:pt x="2411" y="1304"/>
                    <a:pt x="2406" y="1323"/>
                    <a:pt x="2385" y="1337"/>
                  </a:cubicBezTo>
                  <a:cubicBezTo>
                    <a:pt x="2372" y="1347"/>
                    <a:pt x="2357" y="1352"/>
                    <a:pt x="2338" y="1352"/>
                  </a:cubicBezTo>
                  <a:cubicBezTo>
                    <a:pt x="2318" y="1352"/>
                    <a:pt x="2301" y="1347"/>
                    <a:pt x="2290" y="1331"/>
                  </a:cubicBezTo>
                  <a:cubicBezTo>
                    <a:pt x="2280" y="1316"/>
                    <a:pt x="2278" y="1296"/>
                    <a:pt x="2284" y="1271"/>
                  </a:cubicBezTo>
                  <a:cubicBezTo>
                    <a:pt x="2299" y="1201"/>
                    <a:pt x="2352" y="1192"/>
                    <a:pt x="2372" y="1192"/>
                  </a:cubicBezTo>
                  <a:cubicBezTo>
                    <a:pt x="2401" y="1192"/>
                    <a:pt x="2431" y="1207"/>
                    <a:pt x="2423" y="1249"/>
                  </a:cubicBezTo>
                  <a:cubicBezTo>
                    <a:pt x="2378" y="1249"/>
                    <a:pt x="2378" y="1249"/>
                    <a:pt x="2378" y="1249"/>
                  </a:cubicBezTo>
                  <a:cubicBezTo>
                    <a:pt x="2378" y="1249"/>
                    <a:pt x="2378" y="1249"/>
                    <a:pt x="2378" y="1249"/>
                  </a:cubicBezTo>
                  <a:close/>
                  <a:moveTo>
                    <a:pt x="2534" y="1191"/>
                  </a:moveTo>
                  <a:cubicBezTo>
                    <a:pt x="2589" y="1191"/>
                    <a:pt x="2606" y="1229"/>
                    <a:pt x="2597" y="1271"/>
                  </a:cubicBezTo>
                  <a:cubicBezTo>
                    <a:pt x="2587" y="1315"/>
                    <a:pt x="2554" y="1353"/>
                    <a:pt x="2498" y="1353"/>
                  </a:cubicBezTo>
                  <a:cubicBezTo>
                    <a:pt x="2454" y="1353"/>
                    <a:pt x="2426" y="1326"/>
                    <a:pt x="2437" y="1273"/>
                  </a:cubicBezTo>
                  <a:cubicBezTo>
                    <a:pt x="2445" y="1236"/>
                    <a:pt x="2474" y="1191"/>
                    <a:pt x="2534" y="1191"/>
                  </a:cubicBezTo>
                  <a:moveTo>
                    <a:pt x="2507" y="1322"/>
                  </a:moveTo>
                  <a:cubicBezTo>
                    <a:pt x="2527" y="1322"/>
                    <a:pt x="2542" y="1310"/>
                    <a:pt x="2551" y="1270"/>
                  </a:cubicBezTo>
                  <a:cubicBezTo>
                    <a:pt x="2555" y="1250"/>
                    <a:pt x="2557" y="1221"/>
                    <a:pt x="2528" y="1221"/>
                  </a:cubicBezTo>
                  <a:cubicBezTo>
                    <a:pt x="2495" y="1221"/>
                    <a:pt x="2486" y="1259"/>
                    <a:pt x="2484" y="1273"/>
                  </a:cubicBezTo>
                  <a:cubicBezTo>
                    <a:pt x="2476" y="1307"/>
                    <a:pt x="2484" y="1322"/>
                    <a:pt x="2507" y="1322"/>
                  </a:cubicBezTo>
                  <a:moveTo>
                    <a:pt x="2637" y="1223"/>
                  </a:moveTo>
                  <a:cubicBezTo>
                    <a:pt x="2639" y="1214"/>
                    <a:pt x="2640" y="1205"/>
                    <a:pt x="2641" y="1195"/>
                  </a:cubicBezTo>
                  <a:cubicBezTo>
                    <a:pt x="2685" y="1195"/>
                    <a:pt x="2685" y="1195"/>
                    <a:pt x="2685" y="1195"/>
                  </a:cubicBezTo>
                  <a:cubicBezTo>
                    <a:pt x="2682" y="1214"/>
                    <a:pt x="2682" y="1214"/>
                    <a:pt x="2682" y="1214"/>
                  </a:cubicBezTo>
                  <a:cubicBezTo>
                    <a:pt x="2688" y="1208"/>
                    <a:pt x="2704" y="1192"/>
                    <a:pt x="2734" y="1192"/>
                  </a:cubicBezTo>
                  <a:cubicBezTo>
                    <a:pt x="2769" y="1192"/>
                    <a:pt x="2775" y="1213"/>
                    <a:pt x="2776" y="1220"/>
                  </a:cubicBezTo>
                  <a:cubicBezTo>
                    <a:pt x="2795" y="1196"/>
                    <a:pt x="2816" y="1192"/>
                    <a:pt x="2832" y="1192"/>
                  </a:cubicBezTo>
                  <a:cubicBezTo>
                    <a:pt x="2862" y="1192"/>
                    <a:pt x="2871" y="1210"/>
                    <a:pt x="2873" y="1216"/>
                  </a:cubicBezTo>
                  <a:cubicBezTo>
                    <a:pt x="2878" y="1230"/>
                    <a:pt x="2874" y="1248"/>
                    <a:pt x="2871" y="1261"/>
                  </a:cubicBezTo>
                  <a:cubicBezTo>
                    <a:pt x="2853" y="1348"/>
                    <a:pt x="2853" y="1348"/>
                    <a:pt x="2853" y="1348"/>
                  </a:cubicBezTo>
                  <a:cubicBezTo>
                    <a:pt x="2807" y="1348"/>
                    <a:pt x="2807" y="1348"/>
                    <a:pt x="2807" y="1348"/>
                  </a:cubicBezTo>
                  <a:cubicBezTo>
                    <a:pt x="2827" y="1258"/>
                    <a:pt x="2827" y="1258"/>
                    <a:pt x="2827" y="1258"/>
                  </a:cubicBezTo>
                  <a:cubicBezTo>
                    <a:pt x="2830" y="1242"/>
                    <a:pt x="2832" y="1223"/>
                    <a:pt x="2808" y="1223"/>
                  </a:cubicBezTo>
                  <a:cubicBezTo>
                    <a:pt x="2781" y="1223"/>
                    <a:pt x="2775" y="1249"/>
                    <a:pt x="2771" y="1271"/>
                  </a:cubicBezTo>
                  <a:cubicBezTo>
                    <a:pt x="2754" y="1348"/>
                    <a:pt x="2754" y="1348"/>
                    <a:pt x="2754" y="1348"/>
                  </a:cubicBezTo>
                  <a:cubicBezTo>
                    <a:pt x="2709" y="1348"/>
                    <a:pt x="2709" y="1348"/>
                    <a:pt x="2709" y="1348"/>
                  </a:cubicBezTo>
                  <a:cubicBezTo>
                    <a:pt x="2728" y="1257"/>
                    <a:pt x="2728" y="1257"/>
                    <a:pt x="2728" y="1257"/>
                  </a:cubicBezTo>
                  <a:cubicBezTo>
                    <a:pt x="2731" y="1245"/>
                    <a:pt x="2735" y="1223"/>
                    <a:pt x="2710" y="1223"/>
                  </a:cubicBezTo>
                  <a:cubicBezTo>
                    <a:pt x="2682" y="1223"/>
                    <a:pt x="2677" y="1248"/>
                    <a:pt x="2674" y="1258"/>
                  </a:cubicBezTo>
                  <a:cubicBezTo>
                    <a:pt x="2655" y="1348"/>
                    <a:pt x="2655" y="1348"/>
                    <a:pt x="2655" y="1348"/>
                  </a:cubicBezTo>
                  <a:cubicBezTo>
                    <a:pt x="2610" y="1348"/>
                    <a:pt x="2610" y="1348"/>
                    <a:pt x="2610" y="1348"/>
                  </a:cubicBezTo>
                  <a:cubicBezTo>
                    <a:pt x="2637" y="1223"/>
                    <a:pt x="2637" y="1223"/>
                    <a:pt x="2637" y="1223"/>
                  </a:cubicBezTo>
                  <a:cubicBezTo>
                    <a:pt x="2637" y="1223"/>
                    <a:pt x="2637" y="1223"/>
                    <a:pt x="2637" y="1223"/>
                  </a:cubicBezTo>
                  <a:close/>
                  <a:moveTo>
                    <a:pt x="2966" y="1195"/>
                  </a:moveTo>
                  <a:cubicBezTo>
                    <a:pt x="2963" y="1216"/>
                    <a:pt x="2963" y="1216"/>
                    <a:pt x="2963" y="1216"/>
                  </a:cubicBezTo>
                  <a:cubicBezTo>
                    <a:pt x="2982" y="1192"/>
                    <a:pt x="3008" y="1192"/>
                    <a:pt x="3015" y="1192"/>
                  </a:cubicBezTo>
                  <a:cubicBezTo>
                    <a:pt x="3054" y="1192"/>
                    <a:pt x="3072" y="1221"/>
                    <a:pt x="3062" y="1268"/>
                  </a:cubicBezTo>
                  <a:cubicBezTo>
                    <a:pt x="3053" y="1312"/>
                    <a:pt x="3022" y="1350"/>
                    <a:pt x="2978" y="1350"/>
                  </a:cubicBezTo>
                  <a:cubicBezTo>
                    <a:pt x="2950" y="1350"/>
                    <a:pt x="2942" y="1335"/>
                    <a:pt x="2939" y="1330"/>
                  </a:cubicBezTo>
                  <a:cubicBezTo>
                    <a:pt x="2923" y="1407"/>
                    <a:pt x="2923" y="1407"/>
                    <a:pt x="2923" y="1407"/>
                  </a:cubicBezTo>
                  <a:cubicBezTo>
                    <a:pt x="2877" y="1407"/>
                    <a:pt x="2877" y="1407"/>
                    <a:pt x="2877" y="1407"/>
                  </a:cubicBezTo>
                  <a:cubicBezTo>
                    <a:pt x="2922" y="1195"/>
                    <a:pt x="2922" y="1195"/>
                    <a:pt x="2922" y="1195"/>
                  </a:cubicBezTo>
                  <a:cubicBezTo>
                    <a:pt x="2966" y="1195"/>
                    <a:pt x="2966" y="1195"/>
                    <a:pt x="2966" y="1195"/>
                  </a:cubicBezTo>
                  <a:cubicBezTo>
                    <a:pt x="2966" y="1195"/>
                    <a:pt x="2966" y="1195"/>
                    <a:pt x="2966" y="1195"/>
                  </a:cubicBezTo>
                  <a:close/>
                  <a:moveTo>
                    <a:pt x="3017" y="1270"/>
                  </a:moveTo>
                  <a:cubicBezTo>
                    <a:pt x="3020" y="1252"/>
                    <a:pt x="3022" y="1221"/>
                    <a:pt x="2996" y="1221"/>
                  </a:cubicBezTo>
                  <a:cubicBezTo>
                    <a:pt x="2981" y="1221"/>
                    <a:pt x="2959" y="1232"/>
                    <a:pt x="2950" y="1273"/>
                  </a:cubicBezTo>
                  <a:cubicBezTo>
                    <a:pt x="2947" y="1282"/>
                    <a:pt x="2940" y="1321"/>
                    <a:pt x="2973" y="1321"/>
                  </a:cubicBezTo>
                  <a:cubicBezTo>
                    <a:pt x="2994" y="1321"/>
                    <a:pt x="3010" y="1300"/>
                    <a:pt x="3017" y="1270"/>
                  </a:cubicBezTo>
                  <a:moveTo>
                    <a:pt x="3119" y="1129"/>
                  </a:moveTo>
                  <a:cubicBezTo>
                    <a:pt x="3164" y="1129"/>
                    <a:pt x="3164" y="1129"/>
                    <a:pt x="3164" y="1129"/>
                  </a:cubicBezTo>
                  <a:cubicBezTo>
                    <a:pt x="3117" y="1348"/>
                    <a:pt x="3117" y="1348"/>
                    <a:pt x="3117" y="1348"/>
                  </a:cubicBezTo>
                  <a:cubicBezTo>
                    <a:pt x="3072" y="1348"/>
                    <a:pt x="3072" y="1348"/>
                    <a:pt x="3072" y="1348"/>
                  </a:cubicBezTo>
                  <a:cubicBezTo>
                    <a:pt x="3119" y="1129"/>
                    <a:pt x="3119" y="1129"/>
                    <a:pt x="3119" y="1129"/>
                  </a:cubicBezTo>
                  <a:cubicBezTo>
                    <a:pt x="3119" y="1129"/>
                    <a:pt x="3119" y="1129"/>
                    <a:pt x="3119" y="1129"/>
                  </a:cubicBezTo>
                  <a:close/>
                  <a:moveTo>
                    <a:pt x="3202" y="1283"/>
                  </a:moveTo>
                  <a:cubicBezTo>
                    <a:pt x="3200" y="1293"/>
                    <a:pt x="3193" y="1324"/>
                    <a:pt x="3225" y="1324"/>
                  </a:cubicBezTo>
                  <a:cubicBezTo>
                    <a:pt x="3236" y="1324"/>
                    <a:pt x="3248" y="1319"/>
                    <a:pt x="3256" y="1303"/>
                  </a:cubicBezTo>
                  <a:cubicBezTo>
                    <a:pt x="3297" y="1303"/>
                    <a:pt x="3297" y="1303"/>
                    <a:pt x="3297" y="1303"/>
                  </a:cubicBezTo>
                  <a:cubicBezTo>
                    <a:pt x="3295" y="1310"/>
                    <a:pt x="3291" y="1323"/>
                    <a:pt x="3275" y="1336"/>
                  </a:cubicBezTo>
                  <a:cubicBezTo>
                    <a:pt x="3261" y="1348"/>
                    <a:pt x="3240" y="1354"/>
                    <a:pt x="3218" y="1354"/>
                  </a:cubicBezTo>
                  <a:cubicBezTo>
                    <a:pt x="3205" y="1354"/>
                    <a:pt x="3180" y="1351"/>
                    <a:pt x="3168" y="1335"/>
                  </a:cubicBezTo>
                  <a:cubicBezTo>
                    <a:pt x="3157" y="1320"/>
                    <a:pt x="3155" y="1299"/>
                    <a:pt x="3161" y="1275"/>
                  </a:cubicBezTo>
                  <a:cubicBezTo>
                    <a:pt x="3166" y="1250"/>
                    <a:pt x="3178" y="1220"/>
                    <a:pt x="3208" y="1202"/>
                  </a:cubicBezTo>
                  <a:cubicBezTo>
                    <a:pt x="3222" y="1194"/>
                    <a:pt x="3237" y="1190"/>
                    <a:pt x="3254" y="1190"/>
                  </a:cubicBezTo>
                  <a:cubicBezTo>
                    <a:pt x="3276" y="1190"/>
                    <a:pt x="3300" y="1198"/>
                    <a:pt x="3308" y="1227"/>
                  </a:cubicBezTo>
                  <a:cubicBezTo>
                    <a:pt x="3314" y="1248"/>
                    <a:pt x="3309" y="1270"/>
                    <a:pt x="3305" y="1283"/>
                  </a:cubicBezTo>
                  <a:cubicBezTo>
                    <a:pt x="3202" y="1283"/>
                    <a:pt x="3202" y="1283"/>
                    <a:pt x="3202" y="1283"/>
                  </a:cubicBezTo>
                  <a:cubicBezTo>
                    <a:pt x="3202" y="1283"/>
                    <a:pt x="3202" y="1283"/>
                    <a:pt x="3202" y="1283"/>
                  </a:cubicBezTo>
                  <a:close/>
                  <a:moveTo>
                    <a:pt x="3265" y="1254"/>
                  </a:moveTo>
                  <a:cubicBezTo>
                    <a:pt x="3267" y="1248"/>
                    <a:pt x="3272" y="1220"/>
                    <a:pt x="3246" y="1220"/>
                  </a:cubicBezTo>
                  <a:cubicBezTo>
                    <a:pt x="3226" y="1220"/>
                    <a:pt x="3214" y="1236"/>
                    <a:pt x="3210" y="1254"/>
                  </a:cubicBezTo>
                  <a:cubicBezTo>
                    <a:pt x="3265" y="1254"/>
                    <a:pt x="3265" y="1254"/>
                    <a:pt x="3265" y="1254"/>
                  </a:cubicBezTo>
                  <a:cubicBezTo>
                    <a:pt x="3265" y="1254"/>
                    <a:pt x="3265" y="1254"/>
                    <a:pt x="3265" y="1254"/>
                  </a:cubicBezTo>
                  <a:close/>
                  <a:moveTo>
                    <a:pt x="3383" y="1195"/>
                  </a:moveTo>
                  <a:cubicBezTo>
                    <a:pt x="3401" y="1245"/>
                    <a:pt x="3401" y="1245"/>
                    <a:pt x="3401" y="1245"/>
                  </a:cubicBezTo>
                  <a:cubicBezTo>
                    <a:pt x="3442" y="1195"/>
                    <a:pt x="3442" y="1195"/>
                    <a:pt x="3442" y="1195"/>
                  </a:cubicBezTo>
                  <a:cubicBezTo>
                    <a:pt x="3488" y="1195"/>
                    <a:pt x="3488" y="1195"/>
                    <a:pt x="3488" y="1195"/>
                  </a:cubicBezTo>
                  <a:cubicBezTo>
                    <a:pt x="3423" y="1269"/>
                    <a:pt x="3423" y="1269"/>
                    <a:pt x="3423" y="1269"/>
                  </a:cubicBezTo>
                  <a:cubicBezTo>
                    <a:pt x="3457" y="1348"/>
                    <a:pt x="3457" y="1348"/>
                    <a:pt x="3457" y="1348"/>
                  </a:cubicBezTo>
                  <a:cubicBezTo>
                    <a:pt x="3404" y="1348"/>
                    <a:pt x="3404" y="1348"/>
                    <a:pt x="3404" y="1348"/>
                  </a:cubicBezTo>
                  <a:cubicBezTo>
                    <a:pt x="3385" y="1292"/>
                    <a:pt x="3385" y="1292"/>
                    <a:pt x="3385" y="1292"/>
                  </a:cubicBezTo>
                  <a:cubicBezTo>
                    <a:pt x="3342" y="1348"/>
                    <a:pt x="3342" y="1348"/>
                    <a:pt x="3342" y="1348"/>
                  </a:cubicBezTo>
                  <a:cubicBezTo>
                    <a:pt x="3295" y="1348"/>
                    <a:pt x="3295" y="1348"/>
                    <a:pt x="3295" y="1348"/>
                  </a:cubicBezTo>
                  <a:cubicBezTo>
                    <a:pt x="3364" y="1266"/>
                    <a:pt x="3364" y="1266"/>
                    <a:pt x="3364" y="1266"/>
                  </a:cubicBezTo>
                  <a:cubicBezTo>
                    <a:pt x="3329" y="1195"/>
                    <a:pt x="3329" y="1195"/>
                    <a:pt x="3329" y="1195"/>
                  </a:cubicBezTo>
                  <a:cubicBezTo>
                    <a:pt x="3383" y="1195"/>
                    <a:pt x="3383" y="1195"/>
                    <a:pt x="3383" y="1195"/>
                  </a:cubicBezTo>
                  <a:cubicBezTo>
                    <a:pt x="3383" y="1195"/>
                    <a:pt x="3383" y="1195"/>
                    <a:pt x="3383" y="1195"/>
                  </a:cubicBezTo>
                  <a:close/>
                  <a:moveTo>
                    <a:pt x="3509" y="1194"/>
                  </a:moveTo>
                  <a:cubicBezTo>
                    <a:pt x="3554" y="1194"/>
                    <a:pt x="3554" y="1194"/>
                    <a:pt x="3554" y="1194"/>
                  </a:cubicBezTo>
                  <a:cubicBezTo>
                    <a:pt x="3521" y="1348"/>
                    <a:pt x="3521" y="1348"/>
                    <a:pt x="3521" y="1348"/>
                  </a:cubicBezTo>
                  <a:cubicBezTo>
                    <a:pt x="3476" y="1348"/>
                    <a:pt x="3476" y="1348"/>
                    <a:pt x="3476" y="1348"/>
                  </a:cubicBezTo>
                  <a:cubicBezTo>
                    <a:pt x="3509" y="1194"/>
                    <a:pt x="3509" y="1194"/>
                    <a:pt x="3509" y="1194"/>
                  </a:cubicBezTo>
                  <a:cubicBezTo>
                    <a:pt x="3509" y="1194"/>
                    <a:pt x="3509" y="1194"/>
                    <a:pt x="3509" y="1194"/>
                  </a:cubicBezTo>
                  <a:close/>
                  <a:moveTo>
                    <a:pt x="3521" y="1129"/>
                  </a:moveTo>
                  <a:cubicBezTo>
                    <a:pt x="3569" y="1129"/>
                    <a:pt x="3569" y="1129"/>
                    <a:pt x="3569" y="1129"/>
                  </a:cubicBezTo>
                  <a:cubicBezTo>
                    <a:pt x="3561" y="1168"/>
                    <a:pt x="3561" y="1168"/>
                    <a:pt x="3561" y="1168"/>
                  </a:cubicBezTo>
                  <a:cubicBezTo>
                    <a:pt x="3513" y="1168"/>
                    <a:pt x="3513" y="1168"/>
                    <a:pt x="3513" y="1168"/>
                  </a:cubicBezTo>
                  <a:cubicBezTo>
                    <a:pt x="3521" y="1129"/>
                    <a:pt x="3521" y="1129"/>
                    <a:pt x="3521" y="1129"/>
                  </a:cubicBezTo>
                  <a:cubicBezTo>
                    <a:pt x="3521" y="1129"/>
                    <a:pt x="3521" y="1129"/>
                    <a:pt x="3521" y="1129"/>
                  </a:cubicBezTo>
                  <a:close/>
                  <a:moveTo>
                    <a:pt x="3649" y="1346"/>
                  </a:moveTo>
                  <a:cubicBezTo>
                    <a:pt x="3634" y="1350"/>
                    <a:pt x="3621" y="1351"/>
                    <a:pt x="3614" y="1351"/>
                  </a:cubicBezTo>
                  <a:cubicBezTo>
                    <a:pt x="3568" y="1351"/>
                    <a:pt x="3575" y="1322"/>
                    <a:pt x="3577" y="1310"/>
                  </a:cubicBezTo>
                  <a:cubicBezTo>
                    <a:pt x="3595" y="1225"/>
                    <a:pt x="3595" y="1225"/>
                    <a:pt x="3595" y="1225"/>
                  </a:cubicBezTo>
                  <a:cubicBezTo>
                    <a:pt x="3565" y="1225"/>
                    <a:pt x="3565" y="1225"/>
                    <a:pt x="3565" y="1225"/>
                  </a:cubicBezTo>
                  <a:cubicBezTo>
                    <a:pt x="3572" y="1196"/>
                    <a:pt x="3572" y="1196"/>
                    <a:pt x="3572" y="1196"/>
                  </a:cubicBezTo>
                  <a:cubicBezTo>
                    <a:pt x="3601" y="1196"/>
                    <a:pt x="3601" y="1196"/>
                    <a:pt x="3601" y="1196"/>
                  </a:cubicBezTo>
                  <a:cubicBezTo>
                    <a:pt x="3608" y="1166"/>
                    <a:pt x="3608" y="1166"/>
                    <a:pt x="3608" y="1166"/>
                  </a:cubicBezTo>
                  <a:cubicBezTo>
                    <a:pt x="3656" y="1149"/>
                    <a:pt x="3656" y="1149"/>
                    <a:pt x="3656" y="1149"/>
                  </a:cubicBezTo>
                  <a:cubicBezTo>
                    <a:pt x="3646" y="1196"/>
                    <a:pt x="3646" y="1196"/>
                    <a:pt x="3646" y="1196"/>
                  </a:cubicBezTo>
                  <a:cubicBezTo>
                    <a:pt x="3682" y="1196"/>
                    <a:pt x="3682" y="1196"/>
                    <a:pt x="3682" y="1196"/>
                  </a:cubicBezTo>
                  <a:cubicBezTo>
                    <a:pt x="3676" y="1225"/>
                    <a:pt x="3676" y="1225"/>
                    <a:pt x="3676" y="1225"/>
                  </a:cubicBezTo>
                  <a:cubicBezTo>
                    <a:pt x="3640" y="1225"/>
                    <a:pt x="3640" y="1225"/>
                    <a:pt x="3640" y="1225"/>
                  </a:cubicBezTo>
                  <a:cubicBezTo>
                    <a:pt x="3625" y="1295"/>
                    <a:pt x="3625" y="1295"/>
                    <a:pt x="3625" y="1295"/>
                  </a:cubicBezTo>
                  <a:cubicBezTo>
                    <a:pt x="3622" y="1309"/>
                    <a:pt x="3620" y="1317"/>
                    <a:pt x="3640" y="1317"/>
                  </a:cubicBezTo>
                  <a:cubicBezTo>
                    <a:pt x="3647" y="1317"/>
                    <a:pt x="3650" y="1317"/>
                    <a:pt x="3656" y="1317"/>
                  </a:cubicBezTo>
                  <a:cubicBezTo>
                    <a:pt x="3649" y="1346"/>
                    <a:pt x="3649" y="1346"/>
                    <a:pt x="3649" y="1346"/>
                  </a:cubicBezTo>
                  <a:cubicBezTo>
                    <a:pt x="3649" y="1346"/>
                    <a:pt x="3649" y="1346"/>
                    <a:pt x="3649" y="1346"/>
                  </a:cubicBezTo>
                  <a:close/>
                  <a:moveTo>
                    <a:pt x="3741" y="1195"/>
                  </a:moveTo>
                  <a:cubicBezTo>
                    <a:pt x="3752" y="1301"/>
                    <a:pt x="3752" y="1301"/>
                    <a:pt x="3752" y="1301"/>
                  </a:cubicBezTo>
                  <a:cubicBezTo>
                    <a:pt x="3809" y="1195"/>
                    <a:pt x="3809" y="1195"/>
                    <a:pt x="3809" y="1195"/>
                  </a:cubicBezTo>
                  <a:cubicBezTo>
                    <a:pt x="3854" y="1195"/>
                    <a:pt x="3854" y="1195"/>
                    <a:pt x="3854" y="1195"/>
                  </a:cubicBezTo>
                  <a:cubicBezTo>
                    <a:pt x="3764" y="1345"/>
                    <a:pt x="3764" y="1345"/>
                    <a:pt x="3764" y="1345"/>
                  </a:cubicBezTo>
                  <a:cubicBezTo>
                    <a:pt x="3732" y="1406"/>
                    <a:pt x="3732" y="1406"/>
                    <a:pt x="3732" y="1406"/>
                  </a:cubicBezTo>
                  <a:cubicBezTo>
                    <a:pt x="3687" y="1406"/>
                    <a:pt x="3687" y="1406"/>
                    <a:pt x="3687" y="1406"/>
                  </a:cubicBezTo>
                  <a:cubicBezTo>
                    <a:pt x="3719" y="1348"/>
                    <a:pt x="3719" y="1348"/>
                    <a:pt x="3719" y="1348"/>
                  </a:cubicBezTo>
                  <a:cubicBezTo>
                    <a:pt x="3693" y="1195"/>
                    <a:pt x="3693" y="1195"/>
                    <a:pt x="3693" y="1195"/>
                  </a:cubicBezTo>
                  <a:cubicBezTo>
                    <a:pt x="3741" y="1195"/>
                    <a:pt x="3741" y="1195"/>
                    <a:pt x="3741" y="1195"/>
                  </a:cubicBezTo>
                  <a:cubicBezTo>
                    <a:pt x="3741" y="1195"/>
                    <a:pt x="3741" y="1195"/>
                    <a:pt x="3741" y="1195"/>
                  </a:cubicBezTo>
                  <a:close/>
                  <a:moveTo>
                    <a:pt x="3933" y="1145"/>
                  </a:moveTo>
                  <a:cubicBezTo>
                    <a:pt x="3899" y="1145"/>
                    <a:pt x="3899" y="1145"/>
                    <a:pt x="3899" y="1145"/>
                  </a:cubicBezTo>
                  <a:cubicBezTo>
                    <a:pt x="3902" y="1129"/>
                    <a:pt x="3902" y="1129"/>
                    <a:pt x="3902" y="1129"/>
                  </a:cubicBezTo>
                  <a:cubicBezTo>
                    <a:pt x="3990" y="1129"/>
                    <a:pt x="3990" y="1129"/>
                    <a:pt x="3990" y="1129"/>
                  </a:cubicBezTo>
                  <a:cubicBezTo>
                    <a:pt x="3987" y="1145"/>
                    <a:pt x="3987" y="1145"/>
                    <a:pt x="3987" y="1145"/>
                  </a:cubicBezTo>
                  <a:cubicBezTo>
                    <a:pt x="3953" y="1145"/>
                    <a:pt x="3953" y="1145"/>
                    <a:pt x="3953" y="1145"/>
                  </a:cubicBezTo>
                  <a:cubicBezTo>
                    <a:pt x="3936" y="1225"/>
                    <a:pt x="3936" y="1225"/>
                    <a:pt x="3936" y="1225"/>
                  </a:cubicBezTo>
                  <a:cubicBezTo>
                    <a:pt x="3916" y="1225"/>
                    <a:pt x="3916" y="1225"/>
                    <a:pt x="3916" y="1225"/>
                  </a:cubicBezTo>
                  <a:cubicBezTo>
                    <a:pt x="3933" y="1145"/>
                    <a:pt x="3933" y="1145"/>
                    <a:pt x="3933" y="1145"/>
                  </a:cubicBezTo>
                  <a:cubicBezTo>
                    <a:pt x="3933" y="1145"/>
                    <a:pt x="3933" y="1145"/>
                    <a:pt x="3933" y="1145"/>
                  </a:cubicBezTo>
                  <a:close/>
                  <a:moveTo>
                    <a:pt x="3999" y="1129"/>
                  </a:moveTo>
                  <a:cubicBezTo>
                    <a:pt x="4031" y="1129"/>
                    <a:pt x="4031" y="1129"/>
                    <a:pt x="4031" y="1129"/>
                  </a:cubicBezTo>
                  <a:cubicBezTo>
                    <a:pt x="4036" y="1200"/>
                    <a:pt x="4036" y="1200"/>
                    <a:pt x="4036" y="1200"/>
                  </a:cubicBezTo>
                  <a:cubicBezTo>
                    <a:pt x="4072" y="1129"/>
                    <a:pt x="4072" y="1129"/>
                    <a:pt x="4072" y="1129"/>
                  </a:cubicBezTo>
                  <a:cubicBezTo>
                    <a:pt x="4103" y="1129"/>
                    <a:pt x="4103" y="1129"/>
                    <a:pt x="4103" y="1129"/>
                  </a:cubicBezTo>
                  <a:cubicBezTo>
                    <a:pt x="4083" y="1225"/>
                    <a:pt x="4083" y="1225"/>
                    <a:pt x="4083" y="1225"/>
                  </a:cubicBezTo>
                  <a:cubicBezTo>
                    <a:pt x="4063" y="1225"/>
                    <a:pt x="4063" y="1225"/>
                    <a:pt x="4063" y="1225"/>
                  </a:cubicBezTo>
                  <a:cubicBezTo>
                    <a:pt x="4080" y="1143"/>
                    <a:pt x="4080" y="1143"/>
                    <a:pt x="4080" y="1143"/>
                  </a:cubicBezTo>
                  <a:cubicBezTo>
                    <a:pt x="4038" y="1225"/>
                    <a:pt x="4038" y="1225"/>
                    <a:pt x="4038" y="1225"/>
                  </a:cubicBezTo>
                  <a:cubicBezTo>
                    <a:pt x="4021" y="1225"/>
                    <a:pt x="4021" y="1225"/>
                    <a:pt x="4021" y="1225"/>
                  </a:cubicBezTo>
                  <a:cubicBezTo>
                    <a:pt x="4014" y="1143"/>
                    <a:pt x="4014" y="1143"/>
                    <a:pt x="4014" y="1143"/>
                  </a:cubicBezTo>
                  <a:cubicBezTo>
                    <a:pt x="3997" y="1225"/>
                    <a:pt x="3997" y="1225"/>
                    <a:pt x="3997" y="1225"/>
                  </a:cubicBezTo>
                  <a:cubicBezTo>
                    <a:pt x="3978" y="1225"/>
                    <a:pt x="3978" y="1225"/>
                    <a:pt x="3978" y="1225"/>
                  </a:cubicBezTo>
                  <a:cubicBezTo>
                    <a:pt x="3999" y="1129"/>
                    <a:pt x="3999" y="1129"/>
                    <a:pt x="3999" y="1129"/>
                  </a:cubicBezTo>
                  <a:cubicBezTo>
                    <a:pt x="3999" y="1129"/>
                    <a:pt x="3999" y="1129"/>
                    <a:pt x="3999" y="112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1" name="Freeform 9"/>
            <p:cNvSpPr>
              <a:spLocks noEditPoints="1"/>
            </p:cNvSpPr>
            <p:nvPr userDrawn="1"/>
          </p:nvSpPr>
          <p:spPr bwMode="gray">
            <a:xfrm>
              <a:off x="68" y="0"/>
              <a:ext cx="1723" cy="964"/>
            </a:xfrm>
            <a:custGeom>
              <a:avLst/>
              <a:gdLst>
                <a:gd name="T0" fmla="*/ 231 w 2268"/>
                <a:gd name="T1" fmla="*/ 327 h 1269"/>
                <a:gd name="T2" fmla="*/ 0 w 2268"/>
                <a:gd name="T3" fmla="*/ 327 h 1269"/>
                <a:gd name="T4" fmla="*/ 0 w 2268"/>
                <a:gd name="T5" fmla="*/ 0 h 1269"/>
                <a:gd name="T6" fmla="*/ 231 w 2268"/>
                <a:gd name="T7" fmla="*/ 0 h 1269"/>
                <a:gd name="T8" fmla="*/ 231 w 2268"/>
                <a:gd name="T9" fmla="*/ 327 h 1269"/>
                <a:gd name="T10" fmla="*/ 2268 w 2268"/>
                <a:gd name="T11" fmla="*/ 0 h 1269"/>
                <a:gd name="T12" fmla="*/ 2036 w 2268"/>
                <a:gd name="T13" fmla="*/ 0 h 1269"/>
                <a:gd name="T14" fmla="*/ 2036 w 2268"/>
                <a:gd name="T15" fmla="*/ 327 h 1269"/>
                <a:gd name="T16" fmla="*/ 2268 w 2268"/>
                <a:gd name="T17" fmla="*/ 327 h 1269"/>
                <a:gd name="T18" fmla="*/ 2268 w 2268"/>
                <a:gd name="T19" fmla="*/ 0 h 1269"/>
                <a:gd name="T20" fmla="*/ 231 w 2268"/>
                <a:gd name="T21" fmla="*/ 942 h 1269"/>
                <a:gd name="T22" fmla="*/ 0 w 2268"/>
                <a:gd name="T23" fmla="*/ 942 h 1269"/>
                <a:gd name="T24" fmla="*/ 0 w 2268"/>
                <a:gd name="T25" fmla="*/ 1269 h 1269"/>
                <a:gd name="T26" fmla="*/ 231 w 2268"/>
                <a:gd name="T27" fmla="*/ 1269 h 1269"/>
                <a:gd name="T28" fmla="*/ 231 w 2268"/>
                <a:gd name="T29" fmla="*/ 942 h 1269"/>
                <a:gd name="T30" fmla="*/ 2268 w 2268"/>
                <a:gd name="T31" fmla="*/ 942 h 1269"/>
                <a:gd name="T32" fmla="*/ 2036 w 2268"/>
                <a:gd name="T33" fmla="*/ 942 h 1269"/>
                <a:gd name="T34" fmla="*/ 2036 w 2268"/>
                <a:gd name="T35" fmla="*/ 1269 h 1269"/>
                <a:gd name="T36" fmla="*/ 2268 w 2268"/>
                <a:gd name="T37" fmla="*/ 1269 h 1269"/>
                <a:gd name="T38" fmla="*/ 2268 w 2268"/>
                <a:gd name="T39" fmla="*/ 942 h 12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68"/>
                <a:gd name="T61" fmla="*/ 0 h 1269"/>
                <a:gd name="T62" fmla="*/ 2268 w 2268"/>
                <a:gd name="T63" fmla="*/ 1269 h 12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68" h="1269">
                  <a:moveTo>
                    <a:pt x="231" y="327"/>
                  </a:moveTo>
                  <a:lnTo>
                    <a:pt x="0" y="327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27"/>
                  </a:lnTo>
                  <a:close/>
                  <a:moveTo>
                    <a:pt x="2268" y="0"/>
                  </a:moveTo>
                  <a:lnTo>
                    <a:pt x="2036" y="0"/>
                  </a:lnTo>
                  <a:lnTo>
                    <a:pt x="2036" y="327"/>
                  </a:lnTo>
                  <a:lnTo>
                    <a:pt x="2268" y="327"/>
                  </a:lnTo>
                  <a:lnTo>
                    <a:pt x="2268" y="0"/>
                  </a:lnTo>
                  <a:close/>
                  <a:moveTo>
                    <a:pt x="231" y="942"/>
                  </a:moveTo>
                  <a:lnTo>
                    <a:pt x="0" y="942"/>
                  </a:lnTo>
                  <a:lnTo>
                    <a:pt x="0" y="1269"/>
                  </a:lnTo>
                  <a:lnTo>
                    <a:pt x="231" y="1269"/>
                  </a:lnTo>
                  <a:lnTo>
                    <a:pt x="231" y="942"/>
                  </a:lnTo>
                  <a:close/>
                  <a:moveTo>
                    <a:pt x="2268" y="942"/>
                  </a:moveTo>
                  <a:lnTo>
                    <a:pt x="2036" y="942"/>
                  </a:lnTo>
                  <a:lnTo>
                    <a:pt x="2036" y="1269"/>
                  </a:lnTo>
                  <a:lnTo>
                    <a:pt x="2268" y="1269"/>
                  </a:lnTo>
                  <a:lnTo>
                    <a:pt x="2268" y="94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0" name="Title 9"/>
          <p:cNvSpPr>
            <a:spLocks noGrp="1"/>
          </p:cNvSpPr>
          <p:nvPr>
            <p:ph type="title"/>
          </p:nvPr>
        </p:nvSpPr>
        <p:spPr bwMode="gray">
          <a:xfrm>
            <a:off x="5025008" y="2492896"/>
            <a:ext cx="4536504" cy="2232248"/>
          </a:xfrm>
          <a:noFill/>
          <a:ln w="9525">
            <a:noFill/>
            <a:miter lim="800000"/>
            <a:headEnd/>
            <a:tailEnd/>
          </a:ln>
        </p:spPr>
        <p:txBody>
          <a:bodyPr anchor="t">
            <a:noAutofit/>
          </a:bodyPr>
          <a:lstStyle>
            <a:lvl1pPr algn="r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 bwMode="gray">
          <a:xfrm>
            <a:off x="5025008" y="5013176"/>
            <a:ext cx="453650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noAutofit/>
          </a:bodyPr>
          <a:lstStyle>
            <a:lvl1pPr marL="342900" indent="-342900" algn="r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defRPr lang="en-US" sz="1200" b="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tt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8"/>
          <p:cNvGrpSpPr>
            <a:grpSpLocks/>
          </p:cNvGrpSpPr>
          <p:nvPr userDrawn="1"/>
        </p:nvGrpSpPr>
        <p:grpSpPr bwMode="auto">
          <a:xfrm>
            <a:off x="176213" y="0"/>
            <a:ext cx="963612" cy="695325"/>
            <a:chOff x="175518" y="0"/>
            <a:chExt cx="963613" cy="695325"/>
          </a:xfrm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gray">
            <a:xfrm>
              <a:off x="286643" y="215900"/>
              <a:ext cx="700088" cy="271463"/>
            </a:xfrm>
            <a:custGeom>
              <a:avLst/>
              <a:gdLst/>
              <a:ahLst/>
              <a:cxnLst>
                <a:cxn ang="0">
                  <a:pos x="6130" y="2584"/>
                </a:cxn>
                <a:cxn ang="0">
                  <a:pos x="6106" y="2594"/>
                </a:cxn>
                <a:cxn ang="0">
                  <a:pos x="5549" y="2661"/>
                </a:cxn>
                <a:cxn ang="0">
                  <a:pos x="5025" y="2423"/>
                </a:cxn>
                <a:cxn ang="0">
                  <a:pos x="4926" y="2101"/>
                </a:cxn>
                <a:cxn ang="0">
                  <a:pos x="4756" y="2101"/>
                </a:cxn>
                <a:cxn ang="0">
                  <a:pos x="4625" y="2625"/>
                </a:cxn>
                <a:cxn ang="0">
                  <a:pos x="4182" y="2625"/>
                </a:cxn>
                <a:cxn ang="0">
                  <a:pos x="4338" y="2101"/>
                </a:cxn>
                <a:cxn ang="0">
                  <a:pos x="4197" y="2101"/>
                </a:cxn>
                <a:cxn ang="0">
                  <a:pos x="3859" y="2625"/>
                </a:cxn>
                <a:cxn ang="0">
                  <a:pos x="3503" y="2625"/>
                </a:cxn>
                <a:cxn ang="0">
                  <a:pos x="3471" y="2101"/>
                </a:cxn>
                <a:cxn ang="0">
                  <a:pos x="3314" y="2101"/>
                </a:cxn>
                <a:cxn ang="0">
                  <a:pos x="3159" y="2625"/>
                </a:cxn>
                <a:cxn ang="0">
                  <a:pos x="2780" y="2625"/>
                </a:cxn>
                <a:cxn ang="0">
                  <a:pos x="2940" y="2101"/>
                </a:cxn>
                <a:cxn ang="0">
                  <a:pos x="2047" y="2101"/>
                </a:cxn>
                <a:cxn ang="0">
                  <a:pos x="2047" y="2093"/>
                </a:cxn>
                <a:cxn ang="0">
                  <a:pos x="1888" y="2626"/>
                </a:cxn>
                <a:cxn ang="0">
                  <a:pos x="1484" y="2626"/>
                </a:cxn>
                <a:cxn ang="0">
                  <a:pos x="1642" y="2101"/>
                </a:cxn>
                <a:cxn ang="0">
                  <a:pos x="1148" y="2101"/>
                </a:cxn>
                <a:cxn ang="0">
                  <a:pos x="1394" y="2626"/>
                </a:cxn>
                <a:cxn ang="0">
                  <a:pos x="927" y="2626"/>
                </a:cxn>
                <a:cxn ang="0">
                  <a:pos x="715" y="2101"/>
                </a:cxn>
                <a:cxn ang="0">
                  <a:pos x="588" y="2101"/>
                </a:cxn>
                <a:cxn ang="0">
                  <a:pos x="442" y="2583"/>
                </a:cxn>
                <a:cxn ang="0">
                  <a:pos x="434" y="2626"/>
                </a:cxn>
                <a:cxn ang="0">
                  <a:pos x="0" y="2626"/>
                </a:cxn>
                <a:cxn ang="0">
                  <a:pos x="397" y="1303"/>
                </a:cxn>
                <a:cxn ang="0">
                  <a:pos x="397" y="0"/>
                </a:cxn>
                <a:cxn ang="0">
                  <a:pos x="1888" y="0"/>
                </a:cxn>
                <a:cxn ang="0">
                  <a:pos x="1888" y="1287"/>
                </a:cxn>
                <a:cxn ang="0">
                  <a:pos x="1944" y="1098"/>
                </a:cxn>
                <a:cxn ang="0">
                  <a:pos x="2047" y="1098"/>
                </a:cxn>
                <a:cxn ang="0">
                  <a:pos x="2047" y="0"/>
                </a:cxn>
                <a:cxn ang="0">
                  <a:pos x="3534" y="0"/>
                </a:cxn>
                <a:cxn ang="0">
                  <a:pos x="3534" y="1098"/>
                </a:cxn>
                <a:cxn ang="0">
                  <a:pos x="3694" y="1098"/>
                </a:cxn>
                <a:cxn ang="0">
                  <a:pos x="3694" y="0"/>
                </a:cxn>
                <a:cxn ang="0">
                  <a:pos x="5180" y="0"/>
                </a:cxn>
                <a:cxn ang="0">
                  <a:pos x="5180" y="1388"/>
                </a:cxn>
                <a:cxn ang="0">
                  <a:pos x="5340" y="1222"/>
                </a:cxn>
                <a:cxn ang="0">
                  <a:pos x="5340" y="0"/>
                </a:cxn>
                <a:cxn ang="0">
                  <a:pos x="6827" y="0"/>
                </a:cxn>
                <a:cxn ang="0">
                  <a:pos x="6827" y="2101"/>
                </a:cxn>
                <a:cxn ang="0">
                  <a:pos x="6266" y="2101"/>
                </a:cxn>
                <a:cxn ang="0">
                  <a:pos x="6130" y="2584"/>
                </a:cxn>
                <a:cxn ang="0">
                  <a:pos x="5342" y="2101"/>
                </a:cxn>
                <a:cxn ang="0">
                  <a:pos x="5386" y="2264"/>
                </a:cxn>
                <a:cxn ang="0">
                  <a:pos x="5610" y="2349"/>
                </a:cxn>
                <a:cxn ang="0">
                  <a:pos x="5788" y="2330"/>
                </a:cxn>
                <a:cxn ang="0">
                  <a:pos x="5861" y="2101"/>
                </a:cxn>
                <a:cxn ang="0">
                  <a:pos x="5342" y="2101"/>
                </a:cxn>
              </a:cxnLst>
              <a:rect l="0" t="0" r="r" b="b"/>
              <a:pathLst>
                <a:path w="6827" h="2661">
                  <a:moveTo>
                    <a:pt x="6130" y="2584"/>
                  </a:moveTo>
                  <a:cubicBezTo>
                    <a:pt x="6106" y="2594"/>
                    <a:pt x="6106" y="2594"/>
                    <a:pt x="6106" y="2594"/>
                  </a:cubicBezTo>
                  <a:cubicBezTo>
                    <a:pt x="6010" y="2632"/>
                    <a:pt x="5728" y="2661"/>
                    <a:pt x="5549" y="2661"/>
                  </a:cubicBezTo>
                  <a:cubicBezTo>
                    <a:pt x="5381" y="2661"/>
                    <a:pt x="5156" y="2599"/>
                    <a:pt x="5025" y="2423"/>
                  </a:cubicBezTo>
                  <a:cubicBezTo>
                    <a:pt x="4975" y="2355"/>
                    <a:pt x="4927" y="2250"/>
                    <a:pt x="4926" y="2101"/>
                  </a:cubicBezTo>
                  <a:cubicBezTo>
                    <a:pt x="4756" y="2101"/>
                    <a:pt x="4756" y="2101"/>
                    <a:pt x="4756" y="2101"/>
                  </a:cubicBezTo>
                  <a:cubicBezTo>
                    <a:pt x="4625" y="2625"/>
                    <a:pt x="4625" y="2625"/>
                    <a:pt x="4625" y="2625"/>
                  </a:cubicBezTo>
                  <a:cubicBezTo>
                    <a:pt x="4182" y="2625"/>
                    <a:pt x="4182" y="2625"/>
                    <a:pt x="4182" y="2625"/>
                  </a:cubicBezTo>
                  <a:cubicBezTo>
                    <a:pt x="4338" y="2101"/>
                    <a:pt x="4338" y="2101"/>
                    <a:pt x="4338" y="2101"/>
                  </a:cubicBezTo>
                  <a:cubicBezTo>
                    <a:pt x="4197" y="2101"/>
                    <a:pt x="4197" y="2101"/>
                    <a:pt x="4197" y="2101"/>
                  </a:cubicBezTo>
                  <a:cubicBezTo>
                    <a:pt x="3859" y="2625"/>
                    <a:pt x="3859" y="2625"/>
                    <a:pt x="3859" y="2625"/>
                  </a:cubicBezTo>
                  <a:cubicBezTo>
                    <a:pt x="3503" y="2625"/>
                    <a:pt x="3503" y="2625"/>
                    <a:pt x="3503" y="2625"/>
                  </a:cubicBezTo>
                  <a:cubicBezTo>
                    <a:pt x="3471" y="2101"/>
                    <a:pt x="3471" y="2101"/>
                    <a:pt x="3471" y="2101"/>
                  </a:cubicBezTo>
                  <a:cubicBezTo>
                    <a:pt x="3314" y="2101"/>
                    <a:pt x="3314" y="2101"/>
                    <a:pt x="3314" y="2101"/>
                  </a:cubicBezTo>
                  <a:cubicBezTo>
                    <a:pt x="3159" y="2625"/>
                    <a:pt x="3159" y="2625"/>
                    <a:pt x="3159" y="2625"/>
                  </a:cubicBezTo>
                  <a:cubicBezTo>
                    <a:pt x="2780" y="2625"/>
                    <a:pt x="2780" y="2625"/>
                    <a:pt x="2780" y="2625"/>
                  </a:cubicBezTo>
                  <a:cubicBezTo>
                    <a:pt x="2940" y="2101"/>
                    <a:pt x="2940" y="2101"/>
                    <a:pt x="2940" y="2101"/>
                  </a:cubicBezTo>
                  <a:cubicBezTo>
                    <a:pt x="2047" y="2101"/>
                    <a:pt x="2047" y="2101"/>
                    <a:pt x="2047" y="2101"/>
                  </a:cubicBezTo>
                  <a:cubicBezTo>
                    <a:pt x="2047" y="2093"/>
                    <a:pt x="2047" y="2093"/>
                    <a:pt x="2047" y="2093"/>
                  </a:cubicBezTo>
                  <a:cubicBezTo>
                    <a:pt x="1888" y="2626"/>
                    <a:pt x="1888" y="2626"/>
                    <a:pt x="1888" y="2626"/>
                  </a:cubicBezTo>
                  <a:cubicBezTo>
                    <a:pt x="1484" y="2626"/>
                    <a:pt x="1484" y="2626"/>
                    <a:pt x="1484" y="2626"/>
                  </a:cubicBezTo>
                  <a:cubicBezTo>
                    <a:pt x="1642" y="2101"/>
                    <a:pt x="1642" y="2101"/>
                    <a:pt x="1642" y="2101"/>
                  </a:cubicBezTo>
                  <a:cubicBezTo>
                    <a:pt x="1148" y="2101"/>
                    <a:pt x="1148" y="2101"/>
                    <a:pt x="1148" y="2101"/>
                  </a:cubicBezTo>
                  <a:cubicBezTo>
                    <a:pt x="1394" y="2626"/>
                    <a:pt x="1394" y="2626"/>
                    <a:pt x="1394" y="2626"/>
                  </a:cubicBezTo>
                  <a:cubicBezTo>
                    <a:pt x="927" y="2626"/>
                    <a:pt x="927" y="2626"/>
                    <a:pt x="927" y="2626"/>
                  </a:cubicBezTo>
                  <a:cubicBezTo>
                    <a:pt x="715" y="2101"/>
                    <a:pt x="715" y="2101"/>
                    <a:pt x="715" y="2101"/>
                  </a:cubicBezTo>
                  <a:cubicBezTo>
                    <a:pt x="588" y="2101"/>
                    <a:pt x="588" y="2101"/>
                    <a:pt x="588" y="2101"/>
                  </a:cubicBezTo>
                  <a:cubicBezTo>
                    <a:pt x="509" y="2359"/>
                    <a:pt x="447" y="2567"/>
                    <a:pt x="442" y="2583"/>
                  </a:cubicBezTo>
                  <a:cubicBezTo>
                    <a:pt x="434" y="2626"/>
                    <a:pt x="434" y="2626"/>
                    <a:pt x="434" y="2626"/>
                  </a:cubicBezTo>
                  <a:cubicBezTo>
                    <a:pt x="0" y="2626"/>
                    <a:pt x="0" y="2626"/>
                    <a:pt x="0" y="2626"/>
                  </a:cubicBezTo>
                  <a:cubicBezTo>
                    <a:pt x="397" y="1303"/>
                    <a:pt x="397" y="1303"/>
                    <a:pt x="397" y="1303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1888" y="0"/>
                    <a:pt x="1888" y="0"/>
                    <a:pt x="1888" y="0"/>
                  </a:cubicBezTo>
                  <a:cubicBezTo>
                    <a:pt x="1888" y="1287"/>
                    <a:pt x="1888" y="1287"/>
                    <a:pt x="1888" y="1287"/>
                  </a:cubicBezTo>
                  <a:cubicBezTo>
                    <a:pt x="1944" y="1098"/>
                    <a:pt x="1944" y="1098"/>
                    <a:pt x="1944" y="1098"/>
                  </a:cubicBezTo>
                  <a:cubicBezTo>
                    <a:pt x="2047" y="1098"/>
                    <a:pt x="2047" y="1098"/>
                    <a:pt x="2047" y="1098"/>
                  </a:cubicBezTo>
                  <a:cubicBezTo>
                    <a:pt x="2047" y="0"/>
                    <a:pt x="2047" y="0"/>
                    <a:pt x="2047" y="0"/>
                  </a:cubicBezTo>
                  <a:cubicBezTo>
                    <a:pt x="3534" y="0"/>
                    <a:pt x="3534" y="0"/>
                    <a:pt x="3534" y="0"/>
                  </a:cubicBezTo>
                  <a:cubicBezTo>
                    <a:pt x="3534" y="1098"/>
                    <a:pt x="3534" y="1098"/>
                    <a:pt x="3534" y="1098"/>
                  </a:cubicBezTo>
                  <a:cubicBezTo>
                    <a:pt x="3694" y="1098"/>
                    <a:pt x="3694" y="1098"/>
                    <a:pt x="3694" y="1098"/>
                  </a:cubicBezTo>
                  <a:cubicBezTo>
                    <a:pt x="3694" y="0"/>
                    <a:pt x="3694" y="0"/>
                    <a:pt x="3694" y="0"/>
                  </a:cubicBezTo>
                  <a:cubicBezTo>
                    <a:pt x="5180" y="0"/>
                    <a:pt x="5180" y="0"/>
                    <a:pt x="5180" y="0"/>
                  </a:cubicBezTo>
                  <a:cubicBezTo>
                    <a:pt x="5180" y="1388"/>
                    <a:pt x="5180" y="1388"/>
                    <a:pt x="5180" y="1388"/>
                  </a:cubicBezTo>
                  <a:cubicBezTo>
                    <a:pt x="5231" y="1319"/>
                    <a:pt x="5285" y="1264"/>
                    <a:pt x="5340" y="1222"/>
                  </a:cubicBezTo>
                  <a:cubicBezTo>
                    <a:pt x="5340" y="0"/>
                    <a:pt x="5340" y="0"/>
                    <a:pt x="5340" y="0"/>
                  </a:cubicBezTo>
                  <a:cubicBezTo>
                    <a:pt x="6827" y="0"/>
                    <a:pt x="6827" y="0"/>
                    <a:pt x="6827" y="0"/>
                  </a:cubicBezTo>
                  <a:cubicBezTo>
                    <a:pt x="6827" y="2101"/>
                    <a:pt x="6827" y="2101"/>
                    <a:pt x="6827" y="2101"/>
                  </a:cubicBezTo>
                  <a:cubicBezTo>
                    <a:pt x="6266" y="2101"/>
                    <a:pt x="6266" y="2101"/>
                    <a:pt x="6266" y="2101"/>
                  </a:cubicBezTo>
                  <a:lnTo>
                    <a:pt x="6130" y="2584"/>
                  </a:lnTo>
                  <a:close/>
                  <a:moveTo>
                    <a:pt x="5342" y="2101"/>
                  </a:moveTo>
                  <a:cubicBezTo>
                    <a:pt x="5344" y="2169"/>
                    <a:pt x="5356" y="2226"/>
                    <a:pt x="5386" y="2264"/>
                  </a:cubicBezTo>
                  <a:cubicBezTo>
                    <a:pt x="5429" y="2321"/>
                    <a:pt x="5503" y="2349"/>
                    <a:pt x="5610" y="2349"/>
                  </a:cubicBezTo>
                  <a:cubicBezTo>
                    <a:pt x="5728" y="2349"/>
                    <a:pt x="5773" y="2336"/>
                    <a:pt x="5788" y="2330"/>
                  </a:cubicBezTo>
                  <a:cubicBezTo>
                    <a:pt x="5861" y="2101"/>
                    <a:pt x="5861" y="2101"/>
                    <a:pt x="5861" y="2101"/>
                  </a:cubicBezTo>
                  <a:lnTo>
                    <a:pt x="5342" y="2101"/>
                  </a:lnTo>
                  <a:close/>
                </a:path>
              </a:pathLst>
            </a:custGeom>
            <a:solidFill>
              <a:srgbClr val="00338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gray">
            <a:xfrm>
              <a:off x="294580" y="330200"/>
              <a:ext cx="650876" cy="152400"/>
            </a:xfrm>
            <a:custGeom>
              <a:avLst/>
              <a:gdLst/>
              <a:ahLst/>
              <a:cxnLst>
                <a:cxn ang="0">
                  <a:pos x="2581" y="459"/>
                </a:cxn>
                <a:cxn ang="0">
                  <a:pos x="2254" y="682"/>
                </a:cxn>
                <a:cxn ang="0">
                  <a:pos x="2000" y="681"/>
                </a:cxn>
                <a:cxn ang="0">
                  <a:pos x="2130" y="234"/>
                </a:cxn>
                <a:cxn ang="0">
                  <a:pos x="2581" y="459"/>
                </a:cxn>
                <a:cxn ang="0">
                  <a:pos x="749" y="30"/>
                </a:cxn>
                <a:cxn ang="0">
                  <a:pos x="427" y="30"/>
                </a:cxn>
                <a:cxn ang="0">
                  <a:pos x="0" y="1452"/>
                </a:cxn>
                <a:cxn ang="0">
                  <a:pos x="319" y="1452"/>
                </a:cxn>
                <a:cxn ang="0">
                  <a:pos x="749" y="30"/>
                </a:cxn>
                <a:cxn ang="0">
                  <a:pos x="1585" y="30"/>
                </a:cxn>
                <a:cxn ang="0">
                  <a:pos x="1194" y="30"/>
                </a:cxn>
                <a:cxn ang="0">
                  <a:pos x="571" y="658"/>
                </a:cxn>
                <a:cxn ang="0">
                  <a:pos x="571" y="657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892" y="1452"/>
                </a:cxn>
                <a:cxn ang="0">
                  <a:pos x="1239" y="1452"/>
                </a:cxn>
                <a:cxn ang="0">
                  <a:pos x="881" y="688"/>
                </a:cxn>
                <a:cxn ang="0">
                  <a:pos x="1585" y="30"/>
                </a:cxn>
                <a:cxn ang="0">
                  <a:pos x="2875" y="459"/>
                </a:cxn>
                <a:cxn ang="0">
                  <a:pos x="2275" y="30"/>
                </a:cxn>
                <a:cxn ang="0">
                  <a:pos x="1913" y="30"/>
                </a:cxn>
                <a:cxn ang="0">
                  <a:pos x="1484" y="1452"/>
                </a:cxn>
                <a:cxn ang="0">
                  <a:pos x="1777" y="1452"/>
                </a:cxn>
                <a:cxn ang="0">
                  <a:pos x="1945" y="890"/>
                </a:cxn>
                <a:cxn ang="0">
                  <a:pos x="2179" y="890"/>
                </a:cxn>
                <a:cxn ang="0">
                  <a:pos x="2875" y="459"/>
                </a:cxn>
                <a:cxn ang="0">
                  <a:pos x="4866" y="30"/>
                </a:cxn>
                <a:cxn ang="0">
                  <a:pos x="4400" y="30"/>
                </a:cxn>
                <a:cxn ang="0">
                  <a:pos x="3694" y="1259"/>
                </a:cxn>
                <a:cxn ang="0">
                  <a:pos x="3678" y="30"/>
                </a:cxn>
                <a:cxn ang="0">
                  <a:pos x="3216" y="30"/>
                </a:cxn>
                <a:cxn ang="0">
                  <a:pos x="2781" y="1451"/>
                </a:cxn>
                <a:cxn ang="0">
                  <a:pos x="3048" y="1451"/>
                </a:cxn>
                <a:cxn ang="0">
                  <a:pos x="3408" y="234"/>
                </a:cxn>
                <a:cxn ang="0">
                  <a:pos x="3482" y="1451"/>
                </a:cxn>
                <a:cxn ang="0">
                  <a:pos x="3758" y="1451"/>
                </a:cxn>
                <a:cxn ang="0">
                  <a:pos x="4544" y="234"/>
                </a:cxn>
                <a:cxn ang="0">
                  <a:pos x="4183" y="1451"/>
                </a:cxn>
                <a:cxn ang="0">
                  <a:pos x="4512" y="1451"/>
                </a:cxn>
                <a:cxn ang="0">
                  <a:pos x="4866" y="30"/>
                </a:cxn>
                <a:cxn ang="0">
                  <a:pos x="5792" y="0"/>
                </a:cxn>
                <a:cxn ang="0">
                  <a:pos x="4947" y="735"/>
                </a:cxn>
                <a:cxn ang="0">
                  <a:pos x="5478" y="1487"/>
                </a:cxn>
                <a:cxn ang="0">
                  <a:pos x="6015" y="1424"/>
                </a:cxn>
                <a:cxn ang="0">
                  <a:pos x="6217" y="706"/>
                </a:cxn>
                <a:cxn ang="0">
                  <a:pos x="5614" y="706"/>
                </a:cxn>
                <a:cxn ang="0">
                  <a:pos x="5547" y="920"/>
                </a:cxn>
                <a:cxn ang="0">
                  <a:pos x="5865" y="920"/>
                </a:cxn>
                <a:cxn ang="0">
                  <a:pos x="5766" y="1232"/>
                </a:cxn>
                <a:cxn ang="0">
                  <a:pos x="5540" y="1282"/>
                </a:cxn>
                <a:cxn ang="0">
                  <a:pos x="5254" y="727"/>
                </a:cxn>
                <a:cxn ang="0">
                  <a:pos x="5764" y="205"/>
                </a:cxn>
                <a:cxn ang="0">
                  <a:pos x="6001" y="451"/>
                </a:cxn>
                <a:cxn ang="0">
                  <a:pos x="5991" y="487"/>
                </a:cxn>
                <a:cxn ang="0">
                  <a:pos x="6284" y="487"/>
                </a:cxn>
                <a:cxn ang="0">
                  <a:pos x="5792" y="0"/>
                </a:cxn>
              </a:cxnLst>
              <a:rect l="0" t="0" r="r" b="b"/>
              <a:pathLst>
                <a:path w="6358" h="1487">
                  <a:moveTo>
                    <a:pt x="2581" y="459"/>
                  </a:moveTo>
                  <a:cubicBezTo>
                    <a:pt x="2533" y="604"/>
                    <a:pt x="2468" y="678"/>
                    <a:pt x="2254" y="682"/>
                  </a:cubicBezTo>
                  <a:cubicBezTo>
                    <a:pt x="2183" y="683"/>
                    <a:pt x="2106" y="681"/>
                    <a:pt x="2000" y="681"/>
                  </a:cubicBezTo>
                  <a:cubicBezTo>
                    <a:pt x="2130" y="234"/>
                    <a:pt x="2130" y="234"/>
                    <a:pt x="2130" y="234"/>
                  </a:cubicBezTo>
                  <a:cubicBezTo>
                    <a:pt x="2451" y="234"/>
                    <a:pt x="2665" y="208"/>
                    <a:pt x="2581" y="459"/>
                  </a:cubicBezTo>
                  <a:moveTo>
                    <a:pt x="749" y="30"/>
                  </a:moveTo>
                  <a:cubicBezTo>
                    <a:pt x="427" y="30"/>
                    <a:pt x="427" y="30"/>
                    <a:pt x="427" y="30"/>
                  </a:cubicBezTo>
                  <a:cubicBezTo>
                    <a:pt x="0" y="1452"/>
                    <a:pt x="0" y="1452"/>
                    <a:pt x="0" y="1452"/>
                  </a:cubicBezTo>
                  <a:cubicBezTo>
                    <a:pt x="319" y="1452"/>
                    <a:pt x="319" y="1452"/>
                    <a:pt x="319" y="1452"/>
                  </a:cubicBezTo>
                  <a:cubicBezTo>
                    <a:pt x="325" y="1422"/>
                    <a:pt x="749" y="30"/>
                    <a:pt x="749" y="30"/>
                  </a:cubicBezTo>
                  <a:moveTo>
                    <a:pt x="1585" y="30"/>
                  </a:moveTo>
                  <a:cubicBezTo>
                    <a:pt x="1194" y="30"/>
                    <a:pt x="1194" y="30"/>
                    <a:pt x="1194" y="30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7"/>
                    <a:pt x="571" y="657"/>
                    <a:pt x="571" y="657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892" y="1452"/>
                    <a:pt x="892" y="1452"/>
                    <a:pt x="892" y="1452"/>
                  </a:cubicBezTo>
                  <a:cubicBezTo>
                    <a:pt x="1239" y="1452"/>
                    <a:pt x="1239" y="1452"/>
                    <a:pt x="1239" y="1452"/>
                  </a:cubicBezTo>
                  <a:cubicBezTo>
                    <a:pt x="881" y="688"/>
                    <a:pt x="881" y="688"/>
                    <a:pt x="881" y="688"/>
                  </a:cubicBezTo>
                  <a:lnTo>
                    <a:pt x="1585" y="30"/>
                  </a:lnTo>
                  <a:close/>
                  <a:moveTo>
                    <a:pt x="2875" y="459"/>
                  </a:moveTo>
                  <a:cubicBezTo>
                    <a:pt x="2956" y="21"/>
                    <a:pt x="2603" y="26"/>
                    <a:pt x="2275" y="30"/>
                  </a:cubicBezTo>
                  <a:cubicBezTo>
                    <a:pt x="1913" y="30"/>
                    <a:pt x="1913" y="30"/>
                    <a:pt x="1913" y="30"/>
                  </a:cubicBezTo>
                  <a:cubicBezTo>
                    <a:pt x="1484" y="1452"/>
                    <a:pt x="1484" y="1452"/>
                    <a:pt x="1484" y="1452"/>
                  </a:cubicBezTo>
                  <a:cubicBezTo>
                    <a:pt x="1777" y="1452"/>
                    <a:pt x="1777" y="1452"/>
                    <a:pt x="1777" y="1452"/>
                  </a:cubicBezTo>
                  <a:cubicBezTo>
                    <a:pt x="1945" y="890"/>
                    <a:pt x="1945" y="890"/>
                    <a:pt x="1945" y="890"/>
                  </a:cubicBezTo>
                  <a:cubicBezTo>
                    <a:pt x="2179" y="890"/>
                    <a:pt x="2179" y="890"/>
                    <a:pt x="2179" y="890"/>
                  </a:cubicBezTo>
                  <a:cubicBezTo>
                    <a:pt x="2633" y="890"/>
                    <a:pt x="2833" y="689"/>
                    <a:pt x="2875" y="459"/>
                  </a:cubicBezTo>
                  <a:moveTo>
                    <a:pt x="4866" y="30"/>
                  </a:moveTo>
                  <a:cubicBezTo>
                    <a:pt x="4400" y="30"/>
                    <a:pt x="4400" y="30"/>
                    <a:pt x="4400" y="30"/>
                  </a:cubicBezTo>
                  <a:cubicBezTo>
                    <a:pt x="3832" y="817"/>
                    <a:pt x="3694" y="1259"/>
                    <a:pt x="3694" y="1259"/>
                  </a:cubicBezTo>
                  <a:cubicBezTo>
                    <a:pt x="3749" y="759"/>
                    <a:pt x="3678" y="30"/>
                    <a:pt x="3678" y="30"/>
                  </a:cubicBezTo>
                  <a:cubicBezTo>
                    <a:pt x="3216" y="30"/>
                    <a:pt x="3216" y="30"/>
                    <a:pt x="3216" y="30"/>
                  </a:cubicBezTo>
                  <a:cubicBezTo>
                    <a:pt x="2781" y="1451"/>
                    <a:pt x="2781" y="1451"/>
                    <a:pt x="2781" y="1451"/>
                  </a:cubicBezTo>
                  <a:cubicBezTo>
                    <a:pt x="3048" y="1451"/>
                    <a:pt x="3048" y="1451"/>
                    <a:pt x="3048" y="1451"/>
                  </a:cubicBezTo>
                  <a:cubicBezTo>
                    <a:pt x="3408" y="234"/>
                    <a:pt x="3408" y="234"/>
                    <a:pt x="3408" y="234"/>
                  </a:cubicBezTo>
                  <a:cubicBezTo>
                    <a:pt x="3482" y="1451"/>
                    <a:pt x="3482" y="1451"/>
                    <a:pt x="3482" y="1451"/>
                  </a:cubicBezTo>
                  <a:cubicBezTo>
                    <a:pt x="3758" y="1451"/>
                    <a:pt x="3758" y="1451"/>
                    <a:pt x="3758" y="1451"/>
                  </a:cubicBezTo>
                  <a:cubicBezTo>
                    <a:pt x="4544" y="234"/>
                    <a:pt x="4544" y="234"/>
                    <a:pt x="4544" y="234"/>
                  </a:cubicBezTo>
                  <a:cubicBezTo>
                    <a:pt x="4183" y="1451"/>
                    <a:pt x="4183" y="1451"/>
                    <a:pt x="4183" y="1451"/>
                  </a:cubicBezTo>
                  <a:cubicBezTo>
                    <a:pt x="4512" y="1451"/>
                    <a:pt x="4512" y="1451"/>
                    <a:pt x="4512" y="1451"/>
                  </a:cubicBezTo>
                  <a:lnTo>
                    <a:pt x="4866" y="30"/>
                  </a:lnTo>
                  <a:close/>
                  <a:moveTo>
                    <a:pt x="5792" y="0"/>
                  </a:moveTo>
                  <a:cubicBezTo>
                    <a:pt x="5506" y="0"/>
                    <a:pt x="5151" y="64"/>
                    <a:pt x="4947" y="735"/>
                  </a:cubicBezTo>
                  <a:cubicBezTo>
                    <a:pt x="4777" y="1296"/>
                    <a:pt x="5191" y="1487"/>
                    <a:pt x="5478" y="1487"/>
                  </a:cubicBezTo>
                  <a:cubicBezTo>
                    <a:pt x="5667" y="1487"/>
                    <a:pt x="5935" y="1455"/>
                    <a:pt x="6015" y="1424"/>
                  </a:cubicBezTo>
                  <a:cubicBezTo>
                    <a:pt x="6217" y="706"/>
                    <a:pt x="6217" y="706"/>
                    <a:pt x="6217" y="706"/>
                  </a:cubicBezTo>
                  <a:cubicBezTo>
                    <a:pt x="5614" y="706"/>
                    <a:pt x="5614" y="706"/>
                    <a:pt x="5614" y="706"/>
                  </a:cubicBezTo>
                  <a:cubicBezTo>
                    <a:pt x="5547" y="920"/>
                    <a:pt x="5547" y="920"/>
                    <a:pt x="5547" y="920"/>
                  </a:cubicBezTo>
                  <a:cubicBezTo>
                    <a:pt x="5865" y="920"/>
                    <a:pt x="5865" y="920"/>
                    <a:pt x="5865" y="920"/>
                  </a:cubicBezTo>
                  <a:cubicBezTo>
                    <a:pt x="5766" y="1232"/>
                    <a:pt x="5766" y="1232"/>
                    <a:pt x="5766" y="1232"/>
                  </a:cubicBezTo>
                  <a:cubicBezTo>
                    <a:pt x="5766" y="1232"/>
                    <a:pt x="5779" y="1281"/>
                    <a:pt x="5540" y="1282"/>
                  </a:cubicBezTo>
                  <a:cubicBezTo>
                    <a:pt x="5238" y="1283"/>
                    <a:pt x="5155" y="1072"/>
                    <a:pt x="5254" y="727"/>
                  </a:cubicBezTo>
                  <a:cubicBezTo>
                    <a:pt x="5346" y="407"/>
                    <a:pt x="5493" y="192"/>
                    <a:pt x="5764" y="205"/>
                  </a:cubicBezTo>
                  <a:cubicBezTo>
                    <a:pt x="5947" y="214"/>
                    <a:pt x="6052" y="282"/>
                    <a:pt x="6001" y="451"/>
                  </a:cubicBezTo>
                  <a:cubicBezTo>
                    <a:pt x="5998" y="463"/>
                    <a:pt x="5996" y="477"/>
                    <a:pt x="5991" y="487"/>
                  </a:cubicBezTo>
                  <a:cubicBezTo>
                    <a:pt x="6284" y="487"/>
                    <a:pt x="6284" y="487"/>
                    <a:pt x="6284" y="487"/>
                  </a:cubicBezTo>
                  <a:cubicBezTo>
                    <a:pt x="6358" y="270"/>
                    <a:pt x="6210" y="0"/>
                    <a:pt x="5792" y="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gray">
            <a:xfrm>
              <a:off x="175518" y="0"/>
              <a:ext cx="963613" cy="695325"/>
            </a:xfrm>
            <a:custGeom>
              <a:avLst/>
              <a:gdLst/>
              <a:ahLst/>
              <a:cxnLst>
                <a:cxn ang="0">
                  <a:pos x="607" y="136"/>
                </a:cxn>
                <a:cxn ang="0">
                  <a:pos x="511" y="136"/>
                </a:cxn>
                <a:cxn ang="0">
                  <a:pos x="511" y="0"/>
                </a:cxn>
                <a:cxn ang="0">
                  <a:pos x="607" y="0"/>
                </a:cxn>
                <a:cxn ang="0">
                  <a:pos x="607" y="136"/>
                </a:cxn>
                <a:cxn ang="0">
                  <a:pos x="607" y="302"/>
                </a:cxn>
                <a:cxn ang="0">
                  <a:pos x="511" y="302"/>
                </a:cxn>
                <a:cxn ang="0">
                  <a:pos x="511" y="438"/>
                </a:cxn>
                <a:cxn ang="0">
                  <a:pos x="607" y="438"/>
                </a:cxn>
                <a:cxn ang="0">
                  <a:pos x="607" y="302"/>
                </a:cxn>
                <a:cxn ang="0">
                  <a:pos x="96" y="0"/>
                </a:cxn>
                <a:cxn ang="0">
                  <a:pos x="0" y="0"/>
                </a:cxn>
                <a:cxn ang="0">
                  <a:pos x="0" y="136"/>
                </a:cxn>
                <a:cxn ang="0">
                  <a:pos x="96" y="136"/>
                </a:cxn>
                <a:cxn ang="0">
                  <a:pos x="96" y="0"/>
                </a:cxn>
                <a:cxn ang="0">
                  <a:pos x="96" y="302"/>
                </a:cxn>
                <a:cxn ang="0">
                  <a:pos x="0" y="302"/>
                </a:cxn>
                <a:cxn ang="0">
                  <a:pos x="0" y="438"/>
                </a:cxn>
                <a:cxn ang="0">
                  <a:pos x="96" y="438"/>
                </a:cxn>
                <a:cxn ang="0">
                  <a:pos x="96" y="302"/>
                </a:cxn>
              </a:cxnLst>
              <a:rect l="0" t="0" r="r" b="b"/>
              <a:pathLst>
                <a:path w="607" h="438">
                  <a:moveTo>
                    <a:pt x="607" y="136"/>
                  </a:moveTo>
                  <a:lnTo>
                    <a:pt x="511" y="136"/>
                  </a:lnTo>
                  <a:lnTo>
                    <a:pt x="511" y="0"/>
                  </a:lnTo>
                  <a:lnTo>
                    <a:pt x="607" y="0"/>
                  </a:lnTo>
                  <a:lnTo>
                    <a:pt x="607" y="136"/>
                  </a:lnTo>
                  <a:close/>
                  <a:moveTo>
                    <a:pt x="607" y="302"/>
                  </a:moveTo>
                  <a:lnTo>
                    <a:pt x="511" y="302"/>
                  </a:lnTo>
                  <a:lnTo>
                    <a:pt x="511" y="438"/>
                  </a:lnTo>
                  <a:lnTo>
                    <a:pt x="607" y="438"/>
                  </a:lnTo>
                  <a:lnTo>
                    <a:pt x="607" y="302"/>
                  </a:lnTo>
                  <a:close/>
                  <a:moveTo>
                    <a:pt x="96" y="0"/>
                  </a:moveTo>
                  <a:lnTo>
                    <a:pt x="0" y="0"/>
                  </a:lnTo>
                  <a:lnTo>
                    <a:pt x="0" y="136"/>
                  </a:lnTo>
                  <a:lnTo>
                    <a:pt x="96" y="136"/>
                  </a:lnTo>
                  <a:lnTo>
                    <a:pt x="96" y="0"/>
                  </a:lnTo>
                  <a:close/>
                  <a:moveTo>
                    <a:pt x="96" y="302"/>
                  </a:moveTo>
                  <a:lnTo>
                    <a:pt x="0" y="302"/>
                  </a:lnTo>
                  <a:lnTo>
                    <a:pt x="0" y="438"/>
                  </a:lnTo>
                  <a:lnTo>
                    <a:pt x="96" y="438"/>
                  </a:lnTo>
                  <a:lnTo>
                    <a:pt x="96" y="30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22" name="Text Placeholder 4"/>
          <p:cNvSpPr>
            <a:spLocks noGrp="1"/>
          </p:cNvSpPr>
          <p:nvPr>
            <p:ph type="body" sz="quarter" idx="15"/>
          </p:nvPr>
        </p:nvSpPr>
        <p:spPr bwMode="gray">
          <a:xfrm>
            <a:off x="2289175" y="6421438"/>
            <a:ext cx="2591818" cy="175914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400" b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5pPr>
            <a:lvl6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4"/>
          </p:nvPr>
        </p:nvSpPr>
        <p:spPr bwMode="gray">
          <a:xfrm>
            <a:off x="273050" y="6421438"/>
            <a:ext cx="1727200" cy="175914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400" b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5pPr>
            <a:lvl6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273052" y="1557342"/>
            <a:ext cx="4607941" cy="4535487"/>
          </a:xfrm>
          <a:prstGeom prst="rect">
            <a:avLst/>
          </a:prstGeom>
        </p:spPr>
        <p:txBody>
          <a:bodyPr/>
          <a:lstStyle>
            <a:lvl1pPr>
              <a:tabLst>
                <a:tab pos="4572000" algn="r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tabLst>
                <a:tab pos="4572000" algn="r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buClrTx/>
              <a:tabLst>
                <a:tab pos="4572000" algn="r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buClrTx/>
              <a:tabLst>
                <a:tab pos="4572000" algn="r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buClrTx/>
              <a:tabLst>
                <a:tab pos="4572000" algn="r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/>
          </p:nvPr>
        </p:nvSpPr>
        <p:spPr bwMode="gray">
          <a:xfrm>
            <a:off x="5169026" y="1557342"/>
            <a:ext cx="4455989" cy="4535487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lIns="72000" tIns="72000" rIns="72000" bIns="72000">
            <a:no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sz="700">
                <a:solidFill>
                  <a:srgbClr val="00338D"/>
                </a:solidFill>
                <a:latin typeface="+mn-lt"/>
                <a:cs typeface="Times New Roman" pitchFamily="18" charset="0"/>
              </a:defRPr>
            </a:lvl1pPr>
            <a:lvl2pPr>
              <a:lnSpc>
                <a:spcPct val="100000"/>
              </a:lnSpc>
              <a:spcBef>
                <a:spcPts val="400"/>
              </a:spcBef>
              <a:defRPr sz="700">
                <a:solidFill>
                  <a:srgbClr val="00338D"/>
                </a:solidFill>
                <a:latin typeface="+mn-lt"/>
                <a:cs typeface="Times New Roman" pitchFamily="18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buClrTx/>
              <a:defRPr sz="700">
                <a:solidFill>
                  <a:srgbClr val="00338D"/>
                </a:solidFill>
                <a:latin typeface="+mn-lt"/>
                <a:cs typeface="Times New Roman" pitchFamily="18" charset="0"/>
              </a:defRPr>
            </a:lvl3pPr>
            <a:lvl4pPr>
              <a:lnSpc>
                <a:spcPct val="100000"/>
              </a:lnSpc>
              <a:spcBef>
                <a:spcPts val="400"/>
              </a:spcBef>
              <a:buClrTx/>
              <a:defRPr sz="700">
                <a:solidFill>
                  <a:srgbClr val="00338D"/>
                </a:solidFill>
                <a:latin typeface="+mn-lt"/>
                <a:cs typeface="Times New Roman" pitchFamily="18" charset="0"/>
              </a:defRPr>
            </a:lvl4pPr>
            <a:lvl5pPr>
              <a:lnSpc>
                <a:spcPct val="100000"/>
              </a:lnSpc>
              <a:spcBef>
                <a:spcPts val="400"/>
              </a:spcBef>
              <a:buClrTx/>
              <a:defRPr sz="700">
                <a:solidFill>
                  <a:srgbClr val="00338D"/>
                </a:solidFill>
                <a:latin typeface="+mn-lt"/>
                <a:cs typeface="Times New Roman" pitchFamily="18" charset="0"/>
              </a:defRPr>
            </a:lvl5pPr>
            <a:lvl6pPr>
              <a:lnSpc>
                <a:spcPct val="100000"/>
              </a:lnSpc>
              <a:spcBef>
                <a:spcPts val="336"/>
              </a:spcBef>
              <a:buClrTx/>
              <a:defRPr sz="700" baseline="0">
                <a:solidFill>
                  <a:srgbClr val="00338D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336"/>
              </a:spcBef>
              <a:buClrTx/>
              <a:defRPr sz="700" baseline="0">
                <a:solidFill>
                  <a:srgbClr val="00338D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336"/>
              </a:spcBef>
              <a:buClrTx/>
              <a:defRPr sz="700" baseline="0">
                <a:solidFill>
                  <a:srgbClr val="00338D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336"/>
              </a:spcBef>
              <a:buClrTx/>
              <a:defRPr sz="700" baseline="0">
                <a:solidFill>
                  <a:srgbClr val="00338D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13"/>
          </p:nvPr>
        </p:nvSpPr>
        <p:spPr bwMode="gray">
          <a:xfrm>
            <a:off x="2527226" y="548684"/>
            <a:ext cx="1345654" cy="50482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5pPr>
            <a:lvl6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2"/>
          </p:nvPr>
        </p:nvSpPr>
        <p:spPr bwMode="gray">
          <a:xfrm>
            <a:off x="1136578" y="548684"/>
            <a:ext cx="1390650" cy="50482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 b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5pPr>
            <a:lvl6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endix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bgs_grid_report_apndx" hidden="1"/>
          <p:cNvGrpSpPr>
            <a:grpSpLocks/>
          </p:cNvGrpSpPr>
          <p:nvPr userDrawn="1"/>
        </p:nvGrpSpPr>
        <p:grpSpPr bwMode="auto">
          <a:xfrm>
            <a:off x="269875" y="1193800"/>
            <a:ext cx="9363075" cy="4895850"/>
            <a:chOff x="269875" y="1193800"/>
            <a:chExt cx="9363075" cy="4896000"/>
          </a:xfrm>
        </p:grpSpPr>
        <p:grpSp>
          <p:nvGrpSpPr>
            <p:cNvPr id="4" name="Group 21"/>
            <p:cNvGrpSpPr>
              <a:grpSpLocks/>
            </p:cNvGrpSpPr>
            <p:nvPr userDrawn="1"/>
          </p:nvGrpSpPr>
          <p:grpSpPr bwMode="auto">
            <a:xfrm>
              <a:off x="269875" y="1193800"/>
              <a:ext cx="9356725" cy="4896000"/>
              <a:chOff x="269875" y="1193800"/>
              <a:chExt cx="9356725" cy="4896000"/>
            </a:xfrm>
          </p:grpSpPr>
          <p:sp>
            <p:nvSpPr>
              <p:cNvPr id="6" name="Rectangle 18"/>
              <p:cNvSpPr>
                <a:spLocks noChangeArrowheads="1"/>
              </p:cNvSpPr>
              <p:nvPr userDrawn="1"/>
            </p:nvSpPr>
            <p:spPr bwMode="gray">
              <a:xfrm>
                <a:off x="269875" y="1193800"/>
                <a:ext cx="9356725" cy="4894413"/>
              </a:xfrm>
              <a:prstGeom prst="rect">
                <a:avLst/>
              </a:prstGeom>
              <a:noFill/>
              <a:ln w="6350" cap="flat" cmpd="sng" algn="ctr">
                <a:solidFill>
                  <a:srgbClr val="C84E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2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7" name="Rectangle 19"/>
              <p:cNvSpPr>
                <a:spLocks noChangeArrowheads="1"/>
              </p:cNvSpPr>
              <p:nvPr userDrawn="1"/>
            </p:nvSpPr>
            <p:spPr bwMode="gray">
              <a:xfrm>
                <a:off x="269875" y="3568773"/>
                <a:ext cx="9356725" cy="144467"/>
              </a:xfrm>
              <a:prstGeom prst="rect">
                <a:avLst/>
              </a:prstGeom>
              <a:noFill/>
              <a:ln w="6350" cap="flat" cmpd="sng" algn="ctr">
                <a:solidFill>
                  <a:srgbClr val="C84E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2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8" name="Rectangle 20"/>
              <p:cNvSpPr>
                <a:spLocks noChangeArrowheads="1"/>
              </p:cNvSpPr>
              <p:nvPr userDrawn="1"/>
            </p:nvSpPr>
            <p:spPr bwMode="gray">
              <a:xfrm>
                <a:off x="2501900" y="1193800"/>
                <a:ext cx="144463" cy="4896000"/>
              </a:xfrm>
              <a:prstGeom prst="rect">
                <a:avLst/>
              </a:prstGeom>
              <a:noFill/>
              <a:ln w="6350" cap="flat" cmpd="sng" algn="ctr">
                <a:solidFill>
                  <a:srgbClr val="C84E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2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9" name="Rectangle 22"/>
              <p:cNvSpPr>
                <a:spLocks noChangeArrowheads="1"/>
              </p:cNvSpPr>
              <p:nvPr userDrawn="1"/>
            </p:nvSpPr>
            <p:spPr bwMode="gray">
              <a:xfrm>
                <a:off x="4878388" y="1193800"/>
                <a:ext cx="142875" cy="4896000"/>
              </a:xfrm>
              <a:prstGeom prst="rect">
                <a:avLst/>
              </a:prstGeom>
              <a:noFill/>
              <a:ln w="6350" cap="flat" cmpd="sng" algn="ctr">
                <a:solidFill>
                  <a:srgbClr val="C84E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2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10" name="Rectangle 23"/>
              <p:cNvSpPr>
                <a:spLocks noChangeArrowheads="1"/>
              </p:cNvSpPr>
              <p:nvPr userDrawn="1"/>
            </p:nvSpPr>
            <p:spPr bwMode="gray">
              <a:xfrm>
                <a:off x="7251700" y="1193800"/>
                <a:ext cx="142875" cy="4896000"/>
              </a:xfrm>
              <a:prstGeom prst="rect">
                <a:avLst/>
              </a:prstGeom>
              <a:noFill/>
              <a:ln w="6350" cap="flat" cmpd="sng" algn="ctr">
                <a:solidFill>
                  <a:srgbClr val="C84E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200" dirty="0">
                  <a:solidFill>
                    <a:srgbClr val="000000"/>
                  </a:solidFill>
                  <a:latin typeface="+mn-lt"/>
                </a:endParaRPr>
              </a:p>
            </p:txBody>
          </p:sp>
        </p:grpSp>
        <p:sp>
          <p:nvSpPr>
            <p:cNvPr id="5" name="TextBox 4"/>
            <p:cNvSpPr txBox="1"/>
            <p:nvPr userDrawn="1"/>
          </p:nvSpPr>
          <p:spPr bwMode="gray">
            <a:xfrm>
              <a:off x="5889625" y="5969146"/>
              <a:ext cx="3743325" cy="107953"/>
            </a:xfrm>
            <a:prstGeom prst="rect">
              <a:avLst/>
            </a:prstGeom>
            <a:noFill/>
          </p:spPr>
          <p:txBody>
            <a:bodyPr lIns="0" tIns="0" rIns="0" bIns="0" anchor="b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700" dirty="0">
                  <a:solidFill>
                    <a:srgbClr val="C84E00"/>
                  </a:solidFill>
                  <a:latin typeface="+mn-lt"/>
                  <a:cs typeface="+mn-cs"/>
                </a:rPr>
                <a:t>Appendix layout grid: to remove go to slide Master select Grid object and delete</a:t>
              </a:r>
            </a:p>
          </p:txBody>
        </p:sp>
      </p:grpSp>
      <p:sp>
        <p:nvSpPr>
          <p:cNvPr id="12" name="Line top"/>
          <p:cNvSpPr>
            <a:spLocks noChangeShapeType="1"/>
          </p:cNvSpPr>
          <p:nvPr userDrawn="1"/>
        </p:nvSpPr>
        <p:spPr bwMode="gray">
          <a:xfrm>
            <a:off x="0" y="906463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3" name="Line bottom"/>
          <p:cNvSpPr>
            <a:spLocks noChangeShapeType="1"/>
          </p:cNvSpPr>
          <p:nvPr userDrawn="1"/>
        </p:nvSpPr>
        <p:spPr bwMode="gray">
          <a:xfrm>
            <a:off x="0" y="6381750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6"/>
          <p:cNvSpPr>
            <a:spLocks/>
          </p:cNvSpPr>
          <p:nvPr/>
        </p:nvSpPr>
        <p:spPr bwMode="gray">
          <a:xfrm>
            <a:off x="0" y="549275"/>
            <a:ext cx="5313363" cy="5040313"/>
          </a:xfrm>
          <a:custGeom>
            <a:avLst/>
            <a:gdLst/>
            <a:ahLst/>
            <a:cxnLst>
              <a:cxn ang="0">
                <a:pos x="489" y="0"/>
              </a:cxn>
              <a:cxn ang="0">
                <a:pos x="0" y="1651"/>
              </a:cxn>
              <a:cxn ang="0">
                <a:pos x="0" y="3175"/>
              </a:cxn>
              <a:cxn ang="0">
                <a:pos x="2406" y="3175"/>
              </a:cxn>
              <a:cxn ang="0">
                <a:pos x="3347" y="0"/>
              </a:cxn>
              <a:cxn ang="0">
                <a:pos x="489" y="0"/>
              </a:cxn>
            </a:cxnLst>
            <a:rect l="0" t="0" r="r" b="b"/>
            <a:pathLst>
              <a:path w="3347" h="3175">
                <a:moveTo>
                  <a:pt x="489" y="0"/>
                </a:moveTo>
                <a:lnTo>
                  <a:pt x="0" y="1651"/>
                </a:lnTo>
                <a:lnTo>
                  <a:pt x="0" y="3175"/>
                </a:lnTo>
                <a:lnTo>
                  <a:pt x="2406" y="3175"/>
                </a:lnTo>
                <a:lnTo>
                  <a:pt x="3347" y="0"/>
                </a:lnTo>
                <a:lnTo>
                  <a:pt x="489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5" name="Title 9"/>
          <p:cNvSpPr>
            <a:spLocks noGrp="1"/>
          </p:cNvSpPr>
          <p:nvPr>
            <p:ph type="title"/>
          </p:nvPr>
        </p:nvSpPr>
        <p:spPr bwMode="gray">
          <a:xfrm>
            <a:off x="776538" y="1844824"/>
            <a:ext cx="3528392" cy="1943892"/>
          </a:xfrm>
          <a:noFill/>
          <a:ln w="9525">
            <a:noFill/>
            <a:miter lim="800000"/>
            <a:headEnd/>
            <a:tailEnd/>
          </a:ln>
        </p:spPr>
        <p:txBody>
          <a:bodyPr anchor="t">
            <a:noAutofit/>
          </a:bodyPr>
          <a:lstStyle>
            <a:lvl1pPr algn="l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dirty="0">
                <a:solidFill>
                  <a:schemeClr val="bg1"/>
                </a:solidFill>
                <a:latin typeface="+mj-lt"/>
              </a:defRPr>
            </a:lvl2pPr>
            <a:lvl3pPr>
              <a:defRPr lang="en-GB" sz="3000" b="1" dirty="0">
                <a:solidFill>
                  <a:schemeClr val="bg1"/>
                </a:solidFill>
                <a:latin typeface="+mj-lt"/>
              </a:defRPr>
            </a:lvl3pPr>
            <a:lvl4pPr>
              <a:defRPr lang="en-GB" sz="3000" b="1" dirty="0">
                <a:solidFill>
                  <a:schemeClr val="bg1"/>
                </a:solidFill>
                <a:latin typeface="+mj-lt"/>
              </a:defRPr>
            </a:lvl4pPr>
            <a:lvl5pPr>
              <a:defRPr lang="en-GB" sz="3000" b="1" dirty="0">
                <a:solidFill>
                  <a:schemeClr val="bg1"/>
                </a:solidFill>
                <a:latin typeface="+mj-lt"/>
              </a:defRPr>
            </a:lvl5pPr>
            <a:lvl6pPr>
              <a:defRPr lang="en-GB" sz="3000" b="1" dirty="0">
                <a:solidFill>
                  <a:schemeClr val="bg1"/>
                </a:solidFill>
                <a:latin typeface="+mj-lt"/>
              </a:defRPr>
            </a:lvl6pPr>
            <a:lvl7pPr>
              <a:defRPr lang="en-GB" sz="3000" b="1" dirty="0">
                <a:solidFill>
                  <a:schemeClr val="bg1"/>
                </a:solidFill>
                <a:latin typeface="+mj-lt"/>
              </a:defRPr>
            </a:lvl7pPr>
            <a:lvl8pPr>
              <a:defRPr lang="en-GB" sz="3000" b="1" dirty="0">
                <a:solidFill>
                  <a:schemeClr val="bg1"/>
                </a:solidFill>
                <a:latin typeface="+mj-lt"/>
              </a:defRPr>
            </a:lvl8pPr>
            <a:lvl9pPr>
              <a:defRPr sz="3000">
                <a:solidFill>
                  <a:schemeClr val="bg1"/>
                </a:solidFill>
              </a:defRPr>
            </a:lvl9pPr>
          </a:lstStyle>
          <a:p>
            <a:pPr lvl="0"/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10"/>
          </p:nvPr>
        </p:nvSpPr>
        <p:spPr bwMode="gray">
          <a:xfrm>
            <a:off x="776536" y="4005064"/>
            <a:ext cx="316835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noAutofit/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defRPr lang="en-US" sz="1200" b="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/>
          <p:cNvGrpSpPr>
            <a:grpSpLocks/>
          </p:cNvGrpSpPr>
          <p:nvPr userDrawn="1"/>
        </p:nvGrpSpPr>
        <p:grpSpPr bwMode="auto">
          <a:xfrm>
            <a:off x="-11113" y="0"/>
            <a:ext cx="9917113" cy="6858000"/>
            <a:chOff x="-10601325" y="-457200"/>
            <a:chExt cx="9917112" cy="6858001"/>
          </a:xfrm>
        </p:grpSpPr>
        <p:sp>
          <p:nvSpPr>
            <p:cNvPr id="5" name="Freeform 12"/>
            <p:cNvSpPr>
              <a:spLocks/>
            </p:cNvSpPr>
            <p:nvPr userDrawn="1"/>
          </p:nvSpPr>
          <p:spPr bwMode="gray">
            <a:xfrm>
              <a:off x="-10601325" y="-457200"/>
              <a:ext cx="5397500" cy="32369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39"/>
                </a:cxn>
                <a:cxn ang="0">
                  <a:pos x="2796" y="2039"/>
                </a:cxn>
                <a:cxn ang="0">
                  <a:pos x="3400" y="0"/>
                </a:cxn>
                <a:cxn ang="0">
                  <a:pos x="0" y="0"/>
                </a:cxn>
              </a:cxnLst>
              <a:rect l="0" t="0" r="r" b="b"/>
              <a:pathLst>
                <a:path w="3400" h="2039">
                  <a:moveTo>
                    <a:pt x="0" y="0"/>
                  </a:moveTo>
                  <a:lnTo>
                    <a:pt x="0" y="2039"/>
                  </a:lnTo>
                  <a:lnTo>
                    <a:pt x="2796" y="2039"/>
                  </a:lnTo>
                  <a:lnTo>
                    <a:pt x="340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6" name="Freeform 10"/>
            <p:cNvSpPr>
              <a:spLocks/>
            </p:cNvSpPr>
            <p:nvPr userDrawn="1"/>
          </p:nvSpPr>
          <p:spPr bwMode="gray">
            <a:xfrm>
              <a:off x="-8240712" y="1362075"/>
              <a:ext cx="7556499" cy="5038726"/>
            </a:xfrm>
            <a:custGeom>
              <a:avLst/>
              <a:gdLst/>
              <a:ahLst/>
              <a:cxnLst>
                <a:cxn ang="0">
                  <a:pos x="940" y="0"/>
                </a:cxn>
                <a:cxn ang="0">
                  <a:pos x="0" y="3174"/>
                </a:cxn>
                <a:cxn ang="0">
                  <a:pos x="4760" y="3174"/>
                </a:cxn>
                <a:cxn ang="0">
                  <a:pos x="4760" y="0"/>
                </a:cxn>
                <a:cxn ang="0">
                  <a:pos x="940" y="0"/>
                </a:cxn>
              </a:cxnLst>
              <a:rect l="0" t="0" r="r" b="b"/>
              <a:pathLst>
                <a:path w="4760" h="3174">
                  <a:moveTo>
                    <a:pt x="940" y="0"/>
                  </a:moveTo>
                  <a:lnTo>
                    <a:pt x="0" y="3174"/>
                  </a:lnTo>
                  <a:lnTo>
                    <a:pt x="4760" y="3174"/>
                  </a:lnTo>
                  <a:lnTo>
                    <a:pt x="4760" y="0"/>
                  </a:lnTo>
                  <a:lnTo>
                    <a:pt x="94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7" name="Freeform 14"/>
            <p:cNvSpPr>
              <a:spLocks/>
            </p:cNvSpPr>
            <p:nvPr userDrawn="1"/>
          </p:nvSpPr>
          <p:spPr bwMode="gray">
            <a:xfrm>
              <a:off x="-7169149" y="1362075"/>
              <a:ext cx="1425575" cy="1417638"/>
            </a:xfrm>
            <a:custGeom>
              <a:avLst/>
              <a:gdLst/>
              <a:ahLst/>
              <a:cxnLst>
                <a:cxn ang="0">
                  <a:pos x="898" y="0"/>
                </a:cxn>
                <a:cxn ang="0">
                  <a:pos x="265" y="0"/>
                </a:cxn>
                <a:cxn ang="0">
                  <a:pos x="0" y="893"/>
                </a:cxn>
                <a:cxn ang="0">
                  <a:pos x="633" y="893"/>
                </a:cxn>
                <a:cxn ang="0">
                  <a:pos x="898" y="0"/>
                </a:cxn>
              </a:cxnLst>
              <a:rect l="0" t="0" r="r" b="b"/>
              <a:pathLst>
                <a:path w="898" h="893">
                  <a:moveTo>
                    <a:pt x="898" y="0"/>
                  </a:moveTo>
                  <a:lnTo>
                    <a:pt x="265" y="0"/>
                  </a:lnTo>
                  <a:lnTo>
                    <a:pt x="0" y="893"/>
                  </a:lnTo>
                  <a:lnTo>
                    <a:pt x="633" y="893"/>
                  </a:lnTo>
                  <a:lnTo>
                    <a:pt x="898" y="0"/>
                  </a:lnTo>
                  <a:close/>
                </a:path>
              </a:pathLst>
            </a:custGeom>
            <a:solidFill>
              <a:srgbClr val="00257A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8" name="Freeform 9"/>
          <p:cNvSpPr>
            <a:spLocks/>
          </p:cNvSpPr>
          <p:nvPr userDrawn="1"/>
        </p:nvSpPr>
        <p:spPr bwMode="auto">
          <a:xfrm>
            <a:off x="-10601325" y="-457200"/>
            <a:ext cx="5397500" cy="32369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039"/>
              </a:cxn>
              <a:cxn ang="0">
                <a:pos x="2796" y="2039"/>
              </a:cxn>
              <a:cxn ang="0">
                <a:pos x="3400" y="0"/>
              </a:cxn>
              <a:cxn ang="0">
                <a:pos x="0" y="0"/>
              </a:cxn>
            </a:cxnLst>
            <a:rect l="0" t="0" r="r" b="b"/>
            <a:pathLst>
              <a:path w="3400" h="2039">
                <a:moveTo>
                  <a:pt x="0" y="0"/>
                </a:moveTo>
                <a:lnTo>
                  <a:pt x="0" y="2039"/>
                </a:lnTo>
                <a:lnTo>
                  <a:pt x="2796" y="2039"/>
                </a:lnTo>
                <a:lnTo>
                  <a:pt x="340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9" name="Freeform 11"/>
          <p:cNvSpPr>
            <a:spLocks/>
          </p:cNvSpPr>
          <p:nvPr userDrawn="1"/>
        </p:nvSpPr>
        <p:spPr bwMode="auto">
          <a:xfrm>
            <a:off x="-8240713" y="1362075"/>
            <a:ext cx="7556500" cy="5038725"/>
          </a:xfrm>
          <a:custGeom>
            <a:avLst/>
            <a:gdLst/>
            <a:ahLst/>
            <a:cxnLst>
              <a:cxn ang="0">
                <a:pos x="940" y="0"/>
              </a:cxn>
              <a:cxn ang="0">
                <a:pos x="0" y="3174"/>
              </a:cxn>
              <a:cxn ang="0">
                <a:pos x="4760" y="3174"/>
              </a:cxn>
              <a:cxn ang="0">
                <a:pos x="4760" y="0"/>
              </a:cxn>
              <a:cxn ang="0">
                <a:pos x="940" y="0"/>
              </a:cxn>
            </a:cxnLst>
            <a:rect l="0" t="0" r="r" b="b"/>
            <a:pathLst>
              <a:path w="4760" h="3174">
                <a:moveTo>
                  <a:pt x="940" y="0"/>
                </a:moveTo>
                <a:lnTo>
                  <a:pt x="0" y="3174"/>
                </a:lnTo>
                <a:lnTo>
                  <a:pt x="4760" y="3174"/>
                </a:lnTo>
                <a:lnTo>
                  <a:pt x="4760" y="0"/>
                </a:lnTo>
                <a:lnTo>
                  <a:pt x="94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0" name="Freeform 13"/>
          <p:cNvSpPr>
            <a:spLocks/>
          </p:cNvSpPr>
          <p:nvPr userDrawn="1"/>
        </p:nvSpPr>
        <p:spPr bwMode="auto">
          <a:xfrm>
            <a:off x="-10601325" y="-457200"/>
            <a:ext cx="5397500" cy="32369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039"/>
              </a:cxn>
              <a:cxn ang="0">
                <a:pos x="2796" y="2039"/>
              </a:cxn>
              <a:cxn ang="0">
                <a:pos x="3400" y="0"/>
              </a:cxn>
              <a:cxn ang="0">
                <a:pos x="0" y="0"/>
              </a:cxn>
            </a:cxnLst>
            <a:rect l="0" t="0" r="r" b="b"/>
            <a:pathLst>
              <a:path w="3400" h="2039">
                <a:moveTo>
                  <a:pt x="0" y="0"/>
                </a:moveTo>
                <a:lnTo>
                  <a:pt x="0" y="2039"/>
                </a:lnTo>
                <a:lnTo>
                  <a:pt x="2796" y="2039"/>
                </a:lnTo>
                <a:lnTo>
                  <a:pt x="340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2" name="Freeform 15"/>
          <p:cNvSpPr>
            <a:spLocks/>
          </p:cNvSpPr>
          <p:nvPr userDrawn="1"/>
        </p:nvSpPr>
        <p:spPr bwMode="auto">
          <a:xfrm>
            <a:off x="-7169150" y="1362075"/>
            <a:ext cx="1425575" cy="1417638"/>
          </a:xfrm>
          <a:custGeom>
            <a:avLst/>
            <a:gdLst/>
            <a:ahLst/>
            <a:cxnLst>
              <a:cxn ang="0">
                <a:pos x="898" y="0"/>
              </a:cxn>
              <a:cxn ang="0">
                <a:pos x="265" y="0"/>
              </a:cxn>
              <a:cxn ang="0">
                <a:pos x="0" y="893"/>
              </a:cxn>
              <a:cxn ang="0">
                <a:pos x="633" y="893"/>
              </a:cxn>
              <a:cxn ang="0">
                <a:pos x="898" y="0"/>
              </a:cxn>
            </a:cxnLst>
            <a:rect l="0" t="0" r="r" b="b"/>
            <a:pathLst>
              <a:path w="898" h="893">
                <a:moveTo>
                  <a:pt x="898" y="0"/>
                </a:moveTo>
                <a:lnTo>
                  <a:pt x="265" y="0"/>
                </a:lnTo>
                <a:lnTo>
                  <a:pt x="0" y="893"/>
                </a:lnTo>
                <a:lnTo>
                  <a:pt x="633" y="893"/>
                </a:lnTo>
                <a:lnTo>
                  <a:pt x="898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gray">
          <a:xfrm>
            <a:off x="5025010" y="2492896"/>
            <a:ext cx="4535608" cy="2232248"/>
          </a:xfrm>
          <a:noFill/>
          <a:ln w="9525">
            <a:noFill/>
            <a:miter lim="800000"/>
            <a:headEnd/>
            <a:tailEnd/>
          </a:ln>
        </p:spPr>
        <p:txBody>
          <a:bodyPr rtlCol="0" anchor="t">
            <a:noAutofit/>
          </a:bodyPr>
          <a:lstStyle>
            <a:lvl1pPr algn="r" defTabSz="914400" rtl="0" eaLnBrk="1" fontAlgn="base" latinLnBrk="0" hangingPunct="1">
              <a:spcBef>
                <a:spcPct val="40000"/>
              </a:spcBef>
              <a:spcAft>
                <a:spcPct val="0"/>
              </a:spcAft>
              <a:buNone/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  <a:lvl6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6pPr>
            <a:lvl7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7pPr>
            <a:lvl8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8pPr>
            <a:lvl9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9pPr>
          </a:lstStyle>
          <a:p>
            <a:pPr lvl="0"/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 bwMode="gray">
          <a:xfrm>
            <a:off x="5024440" y="5013325"/>
            <a:ext cx="453707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rtlCol="0">
            <a:noAutofit/>
          </a:bodyPr>
          <a:lstStyle>
            <a:lvl1pPr algn="r">
              <a:defRPr lang="en-US" sz="1200" b="0" kern="120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1"/>
          <p:cNvSpPr>
            <a:spLocks/>
          </p:cNvSpPr>
          <p:nvPr userDrawn="1"/>
        </p:nvSpPr>
        <p:spPr bwMode="gray">
          <a:xfrm>
            <a:off x="0" y="0"/>
            <a:ext cx="5224463" cy="5591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22"/>
              </a:cxn>
              <a:cxn ang="0">
                <a:pos x="2247" y="3522"/>
              </a:cxn>
              <a:cxn ang="0">
                <a:pos x="3291" y="0"/>
              </a:cxn>
              <a:cxn ang="0">
                <a:pos x="0" y="0"/>
              </a:cxn>
            </a:cxnLst>
            <a:rect l="0" t="0" r="r" b="b"/>
            <a:pathLst>
              <a:path w="3291" h="3522">
                <a:moveTo>
                  <a:pt x="0" y="0"/>
                </a:moveTo>
                <a:lnTo>
                  <a:pt x="0" y="3522"/>
                </a:lnTo>
                <a:lnTo>
                  <a:pt x="2247" y="3522"/>
                </a:lnTo>
                <a:lnTo>
                  <a:pt x="3291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6" name="Title 9"/>
          <p:cNvSpPr>
            <a:spLocks noGrp="1"/>
          </p:cNvSpPr>
          <p:nvPr>
            <p:ph type="title"/>
          </p:nvPr>
        </p:nvSpPr>
        <p:spPr bwMode="gray">
          <a:xfrm>
            <a:off x="344490" y="1556792"/>
            <a:ext cx="3816424" cy="2016224"/>
          </a:xfrm>
          <a:noFill/>
          <a:ln w="9525">
            <a:noFill/>
            <a:miter lim="800000"/>
            <a:headEnd/>
            <a:tailEnd/>
          </a:ln>
        </p:spPr>
        <p:txBody>
          <a:bodyPr anchor="t">
            <a:noAutofit/>
          </a:bodyPr>
          <a:lstStyle>
            <a:lvl1pPr algn="l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dirty="0">
                <a:solidFill>
                  <a:schemeClr val="bg1"/>
                </a:solidFill>
                <a:latin typeface="+mj-lt"/>
              </a:defRPr>
            </a:lvl2pPr>
            <a:lvl3pPr>
              <a:defRPr lang="en-GB" sz="3000" b="1" dirty="0">
                <a:solidFill>
                  <a:schemeClr val="bg1"/>
                </a:solidFill>
                <a:latin typeface="+mj-lt"/>
              </a:defRPr>
            </a:lvl3pPr>
            <a:lvl4pPr>
              <a:defRPr lang="en-GB" sz="3000" b="1" dirty="0">
                <a:solidFill>
                  <a:schemeClr val="bg1"/>
                </a:solidFill>
                <a:latin typeface="+mj-lt"/>
              </a:defRPr>
            </a:lvl4pPr>
            <a:lvl5pPr>
              <a:defRPr lang="en-GB" sz="3000" b="1" dirty="0">
                <a:solidFill>
                  <a:schemeClr val="bg1"/>
                </a:solidFill>
                <a:latin typeface="+mj-lt"/>
              </a:defRPr>
            </a:lvl5pPr>
            <a:lvl6pPr>
              <a:defRPr lang="en-GB" sz="3000" b="1" dirty="0">
                <a:solidFill>
                  <a:schemeClr val="bg1"/>
                </a:solidFill>
                <a:latin typeface="+mj-lt"/>
              </a:defRPr>
            </a:lvl6pPr>
            <a:lvl7pPr>
              <a:defRPr lang="en-GB" sz="3000" b="1" dirty="0">
                <a:solidFill>
                  <a:schemeClr val="bg1"/>
                </a:solidFill>
                <a:latin typeface="+mj-lt"/>
              </a:defRPr>
            </a:lvl7pPr>
            <a:lvl8pPr>
              <a:defRPr lang="en-GB" sz="3000" b="1" dirty="0">
                <a:solidFill>
                  <a:schemeClr val="bg1"/>
                </a:solidFill>
                <a:latin typeface="+mj-lt"/>
              </a:defRPr>
            </a:lvl8pPr>
            <a:lvl9pPr>
              <a:defRPr sz="3000">
                <a:solidFill>
                  <a:schemeClr val="bg1"/>
                </a:solidFill>
              </a:defRPr>
            </a:lvl9pPr>
          </a:lstStyle>
          <a:p>
            <a:pPr lvl="0"/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0"/>
          </p:nvPr>
        </p:nvSpPr>
        <p:spPr bwMode="gray">
          <a:xfrm>
            <a:off x="344488" y="3789363"/>
            <a:ext cx="33845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noAutofit/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defRPr lang="en-US" sz="12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t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1"/>
          <p:cNvGrpSpPr>
            <a:grpSpLocks/>
          </p:cNvGrpSpPr>
          <p:nvPr userDrawn="1"/>
        </p:nvGrpSpPr>
        <p:grpSpPr bwMode="auto">
          <a:xfrm>
            <a:off x="176213" y="0"/>
            <a:ext cx="963612" cy="695325"/>
            <a:chOff x="175518" y="0"/>
            <a:chExt cx="963613" cy="695325"/>
          </a:xfrm>
        </p:grpSpPr>
        <p:sp>
          <p:nvSpPr>
            <p:cNvPr id="7" name="Freeform 6"/>
            <p:cNvSpPr>
              <a:spLocks noEditPoints="1"/>
            </p:cNvSpPr>
            <p:nvPr userDrawn="1"/>
          </p:nvSpPr>
          <p:spPr bwMode="gray">
            <a:xfrm>
              <a:off x="286643" y="215900"/>
              <a:ext cx="700088" cy="271463"/>
            </a:xfrm>
            <a:custGeom>
              <a:avLst/>
              <a:gdLst/>
              <a:ahLst/>
              <a:cxnLst>
                <a:cxn ang="0">
                  <a:pos x="6130" y="2584"/>
                </a:cxn>
                <a:cxn ang="0">
                  <a:pos x="6106" y="2594"/>
                </a:cxn>
                <a:cxn ang="0">
                  <a:pos x="5549" y="2661"/>
                </a:cxn>
                <a:cxn ang="0">
                  <a:pos x="5025" y="2423"/>
                </a:cxn>
                <a:cxn ang="0">
                  <a:pos x="4926" y="2101"/>
                </a:cxn>
                <a:cxn ang="0">
                  <a:pos x="4756" y="2101"/>
                </a:cxn>
                <a:cxn ang="0">
                  <a:pos x="4625" y="2625"/>
                </a:cxn>
                <a:cxn ang="0">
                  <a:pos x="4182" y="2625"/>
                </a:cxn>
                <a:cxn ang="0">
                  <a:pos x="4338" y="2101"/>
                </a:cxn>
                <a:cxn ang="0">
                  <a:pos x="4197" y="2101"/>
                </a:cxn>
                <a:cxn ang="0">
                  <a:pos x="3859" y="2625"/>
                </a:cxn>
                <a:cxn ang="0">
                  <a:pos x="3503" y="2625"/>
                </a:cxn>
                <a:cxn ang="0">
                  <a:pos x="3471" y="2101"/>
                </a:cxn>
                <a:cxn ang="0">
                  <a:pos x="3314" y="2101"/>
                </a:cxn>
                <a:cxn ang="0">
                  <a:pos x="3159" y="2625"/>
                </a:cxn>
                <a:cxn ang="0">
                  <a:pos x="2780" y="2625"/>
                </a:cxn>
                <a:cxn ang="0">
                  <a:pos x="2940" y="2101"/>
                </a:cxn>
                <a:cxn ang="0">
                  <a:pos x="2047" y="2101"/>
                </a:cxn>
                <a:cxn ang="0">
                  <a:pos x="2047" y="2093"/>
                </a:cxn>
                <a:cxn ang="0">
                  <a:pos x="1888" y="2626"/>
                </a:cxn>
                <a:cxn ang="0">
                  <a:pos x="1484" y="2626"/>
                </a:cxn>
                <a:cxn ang="0">
                  <a:pos x="1642" y="2101"/>
                </a:cxn>
                <a:cxn ang="0">
                  <a:pos x="1148" y="2101"/>
                </a:cxn>
                <a:cxn ang="0">
                  <a:pos x="1394" y="2626"/>
                </a:cxn>
                <a:cxn ang="0">
                  <a:pos x="927" y="2626"/>
                </a:cxn>
                <a:cxn ang="0">
                  <a:pos x="715" y="2101"/>
                </a:cxn>
                <a:cxn ang="0">
                  <a:pos x="588" y="2101"/>
                </a:cxn>
                <a:cxn ang="0">
                  <a:pos x="442" y="2583"/>
                </a:cxn>
                <a:cxn ang="0">
                  <a:pos x="434" y="2626"/>
                </a:cxn>
                <a:cxn ang="0">
                  <a:pos x="0" y="2626"/>
                </a:cxn>
                <a:cxn ang="0">
                  <a:pos x="397" y="1303"/>
                </a:cxn>
                <a:cxn ang="0">
                  <a:pos x="397" y="0"/>
                </a:cxn>
                <a:cxn ang="0">
                  <a:pos x="1888" y="0"/>
                </a:cxn>
                <a:cxn ang="0">
                  <a:pos x="1888" y="1287"/>
                </a:cxn>
                <a:cxn ang="0">
                  <a:pos x="1944" y="1098"/>
                </a:cxn>
                <a:cxn ang="0">
                  <a:pos x="2047" y="1098"/>
                </a:cxn>
                <a:cxn ang="0">
                  <a:pos x="2047" y="0"/>
                </a:cxn>
                <a:cxn ang="0">
                  <a:pos x="3534" y="0"/>
                </a:cxn>
                <a:cxn ang="0">
                  <a:pos x="3534" y="1098"/>
                </a:cxn>
                <a:cxn ang="0">
                  <a:pos x="3694" y="1098"/>
                </a:cxn>
                <a:cxn ang="0">
                  <a:pos x="3694" y="0"/>
                </a:cxn>
                <a:cxn ang="0">
                  <a:pos x="5180" y="0"/>
                </a:cxn>
                <a:cxn ang="0">
                  <a:pos x="5180" y="1388"/>
                </a:cxn>
                <a:cxn ang="0">
                  <a:pos x="5340" y="1222"/>
                </a:cxn>
                <a:cxn ang="0">
                  <a:pos x="5340" y="0"/>
                </a:cxn>
                <a:cxn ang="0">
                  <a:pos x="6827" y="0"/>
                </a:cxn>
                <a:cxn ang="0">
                  <a:pos x="6827" y="2101"/>
                </a:cxn>
                <a:cxn ang="0">
                  <a:pos x="6266" y="2101"/>
                </a:cxn>
                <a:cxn ang="0">
                  <a:pos x="6130" y="2584"/>
                </a:cxn>
                <a:cxn ang="0">
                  <a:pos x="5342" y="2101"/>
                </a:cxn>
                <a:cxn ang="0">
                  <a:pos x="5386" y="2264"/>
                </a:cxn>
                <a:cxn ang="0">
                  <a:pos x="5610" y="2349"/>
                </a:cxn>
                <a:cxn ang="0">
                  <a:pos x="5788" y="2330"/>
                </a:cxn>
                <a:cxn ang="0">
                  <a:pos x="5861" y="2101"/>
                </a:cxn>
                <a:cxn ang="0">
                  <a:pos x="5342" y="2101"/>
                </a:cxn>
              </a:cxnLst>
              <a:rect l="0" t="0" r="r" b="b"/>
              <a:pathLst>
                <a:path w="6827" h="2661">
                  <a:moveTo>
                    <a:pt x="6130" y="2584"/>
                  </a:moveTo>
                  <a:cubicBezTo>
                    <a:pt x="6106" y="2594"/>
                    <a:pt x="6106" y="2594"/>
                    <a:pt x="6106" y="2594"/>
                  </a:cubicBezTo>
                  <a:cubicBezTo>
                    <a:pt x="6010" y="2632"/>
                    <a:pt x="5728" y="2661"/>
                    <a:pt x="5549" y="2661"/>
                  </a:cubicBezTo>
                  <a:cubicBezTo>
                    <a:pt x="5381" y="2661"/>
                    <a:pt x="5156" y="2599"/>
                    <a:pt x="5025" y="2423"/>
                  </a:cubicBezTo>
                  <a:cubicBezTo>
                    <a:pt x="4975" y="2355"/>
                    <a:pt x="4927" y="2250"/>
                    <a:pt x="4926" y="2101"/>
                  </a:cubicBezTo>
                  <a:cubicBezTo>
                    <a:pt x="4756" y="2101"/>
                    <a:pt x="4756" y="2101"/>
                    <a:pt x="4756" y="2101"/>
                  </a:cubicBezTo>
                  <a:cubicBezTo>
                    <a:pt x="4625" y="2625"/>
                    <a:pt x="4625" y="2625"/>
                    <a:pt x="4625" y="2625"/>
                  </a:cubicBezTo>
                  <a:cubicBezTo>
                    <a:pt x="4182" y="2625"/>
                    <a:pt x="4182" y="2625"/>
                    <a:pt x="4182" y="2625"/>
                  </a:cubicBezTo>
                  <a:cubicBezTo>
                    <a:pt x="4338" y="2101"/>
                    <a:pt x="4338" y="2101"/>
                    <a:pt x="4338" y="2101"/>
                  </a:cubicBezTo>
                  <a:cubicBezTo>
                    <a:pt x="4197" y="2101"/>
                    <a:pt x="4197" y="2101"/>
                    <a:pt x="4197" y="2101"/>
                  </a:cubicBezTo>
                  <a:cubicBezTo>
                    <a:pt x="3859" y="2625"/>
                    <a:pt x="3859" y="2625"/>
                    <a:pt x="3859" y="2625"/>
                  </a:cubicBezTo>
                  <a:cubicBezTo>
                    <a:pt x="3503" y="2625"/>
                    <a:pt x="3503" y="2625"/>
                    <a:pt x="3503" y="2625"/>
                  </a:cubicBezTo>
                  <a:cubicBezTo>
                    <a:pt x="3471" y="2101"/>
                    <a:pt x="3471" y="2101"/>
                    <a:pt x="3471" y="2101"/>
                  </a:cubicBezTo>
                  <a:cubicBezTo>
                    <a:pt x="3314" y="2101"/>
                    <a:pt x="3314" y="2101"/>
                    <a:pt x="3314" y="2101"/>
                  </a:cubicBezTo>
                  <a:cubicBezTo>
                    <a:pt x="3159" y="2625"/>
                    <a:pt x="3159" y="2625"/>
                    <a:pt x="3159" y="2625"/>
                  </a:cubicBezTo>
                  <a:cubicBezTo>
                    <a:pt x="2780" y="2625"/>
                    <a:pt x="2780" y="2625"/>
                    <a:pt x="2780" y="2625"/>
                  </a:cubicBezTo>
                  <a:cubicBezTo>
                    <a:pt x="2940" y="2101"/>
                    <a:pt x="2940" y="2101"/>
                    <a:pt x="2940" y="2101"/>
                  </a:cubicBezTo>
                  <a:cubicBezTo>
                    <a:pt x="2047" y="2101"/>
                    <a:pt x="2047" y="2101"/>
                    <a:pt x="2047" y="2101"/>
                  </a:cubicBezTo>
                  <a:cubicBezTo>
                    <a:pt x="2047" y="2093"/>
                    <a:pt x="2047" y="2093"/>
                    <a:pt x="2047" y="2093"/>
                  </a:cubicBezTo>
                  <a:cubicBezTo>
                    <a:pt x="1888" y="2626"/>
                    <a:pt x="1888" y="2626"/>
                    <a:pt x="1888" y="2626"/>
                  </a:cubicBezTo>
                  <a:cubicBezTo>
                    <a:pt x="1484" y="2626"/>
                    <a:pt x="1484" y="2626"/>
                    <a:pt x="1484" y="2626"/>
                  </a:cubicBezTo>
                  <a:cubicBezTo>
                    <a:pt x="1642" y="2101"/>
                    <a:pt x="1642" y="2101"/>
                    <a:pt x="1642" y="2101"/>
                  </a:cubicBezTo>
                  <a:cubicBezTo>
                    <a:pt x="1148" y="2101"/>
                    <a:pt x="1148" y="2101"/>
                    <a:pt x="1148" y="2101"/>
                  </a:cubicBezTo>
                  <a:cubicBezTo>
                    <a:pt x="1394" y="2626"/>
                    <a:pt x="1394" y="2626"/>
                    <a:pt x="1394" y="2626"/>
                  </a:cubicBezTo>
                  <a:cubicBezTo>
                    <a:pt x="927" y="2626"/>
                    <a:pt x="927" y="2626"/>
                    <a:pt x="927" y="2626"/>
                  </a:cubicBezTo>
                  <a:cubicBezTo>
                    <a:pt x="715" y="2101"/>
                    <a:pt x="715" y="2101"/>
                    <a:pt x="715" y="2101"/>
                  </a:cubicBezTo>
                  <a:cubicBezTo>
                    <a:pt x="588" y="2101"/>
                    <a:pt x="588" y="2101"/>
                    <a:pt x="588" y="2101"/>
                  </a:cubicBezTo>
                  <a:cubicBezTo>
                    <a:pt x="509" y="2359"/>
                    <a:pt x="447" y="2567"/>
                    <a:pt x="442" y="2583"/>
                  </a:cubicBezTo>
                  <a:cubicBezTo>
                    <a:pt x="434" y="2626"/>
                    <a:pt x="434" y="2626"/>
                    <a:pt x="434" y="2626"/>
                  </a:cubicBezTo>
                  <a:cubicBezTo>
                    <a:pt x="0" y="2626"/>
                    <a:pt x="0" y="2626"/>
                    <a:pt x="0" y="2626"/>
                  </a:cubicBezTo>
                  <a:cubicBezTo>
                    <a:pt x="397" y="1303"/>
                    <a:pt x="397" y="1303"/>
                    <a:pt x="397" y="1303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1888" y="0"/>
                    <a:pt x="1888" y="0"/>
                    <a:pt x="1888" y="0"/>
                  </a:cubicBezTo>
                  <a:cubicBezTo>
                    <a:pt x="1888" y="1287"/>
                    <a:pt x="1888" y="1287"/>
                    <a:pt x="1888" y="1287"/>
                  </a:cubicBezTo>
                  <a:cubicBezTo>
                    <a:pt x="1944" y="1098"/>
                    <a:pt x="1944" y="1098"/>
                    <a:pt x="1944" y="1098"/>
                  </a:cubicBezTo>
                  <a:cubicBezTo>
                    <a:pt x="2047" y="1098"/>
                    <a:pt x="2047" y="1098"/>
                    <a:pt x="2047" y="1098"/>
                  </a:cubicBezTo>
                  <a:cubicBezTo>
                    <a:pt x="2047" y="0"/>
                    <a:pt x="2047" y="0"/>
                    <a:pt x="2047" y="0"/>
                  </a:cubicBezTo>
                  <a:cubicBezTo>
                    <a:pt x="3534" y="0"/>
                    <a:pt x="3534" y="0"/>
                    <a:pt x="3534" y="0"/>
                  </a:cubicBezTo>
                  <a:cubicBezTo>
                    <a:pt x="3534" y="1098"/>
                    <a:pt x="3534" y="1098"/>
                    <a:pt x="3534" y="1098"/>
                  </a:cubicBezTo>
                  <a:cubicBezTo>
                    <a:pt x="3694" y="1098"/>
                    <a:pt x="3694" y="1098"/>
                    <a:pt x="3694" y="1098"/>
                  </a:cubicBezTo>
                  <a:cubicBezTo>
                    <a:pt x="3694" y="0"/>
                    <a:pt x="3694" y="0"/>
                    <a:pt x="3694" y="0"/>
                  </a:cubicBezTo>
                  <a:cubicBezTo>
                    <a:pt x="5180" y="0"/>
                    <a:pt x="5180" y="0"/>
                    <a:pt x="5180" y="0"/>
                  </a:cubicBezTo>
                  <a:cubicBezTo>
                    <a:pt x="5180" y="1388"/>
                    <a:pt x="5180" y="1388"/>
                    <a:pt x="5180" y="1388"/>
                  </a:cubicBezTo>
                  <a:cubicBezTo>
                    <a:pt x="5231" y="1319"/>
                    <a:pt x="5285" y="1264"/>
                    <a:pt x="5340" y="1222"/>
                  </a:cubicBezTo>
                  <a:cubicBezTo>
                    <a:pt x="5340" y="0"/>
                    <a:pt x="5340" y="0"/>
                    <a:pt x="5340" y="0"/>
                  </a:cubicBezTo>
                  <a:cubicBezTo>
                    <a:pt x="6827" y="0"/>
                    <a:pt x="6827" y="0"/>
                    <a:pt x="6827" y="0"/>
                  </a:cubicBezTo>
                  <a:cubicBezTo>
                    <a:pt x="6827" y="2101"/>
                    <a:pt x="6827" y="2101"/>
                    <a:pt x="6827" y="2101"/>
                  </a:cubicBezTo>
                  <a:cubicBezTo>
                    <a:pt x="6266" y="2101"/>
                    <a:pt x="6266" y="2101"/>
                    <a:pt x="6266" y="2101"/>
                  </a:cubicBezTo>
                  <a:lnTo>
                    <a:pt x="6130" y="2584"/>
                  </a:lnTo>
                  <a:close/>
                  <a:moveTo>
                    <a:pt x="5342" y="2101"/>
                  </a:moveTo>
                  <a:cubicBezTo>
                    <a:pt x="5344" y="2169"/>
                    <a:pt x="5356" y="2226"/>
                    <a:pt x="5386" y="2264"/>
                  </a:cubicBezTo>
                  <a:cubicBezTo>
                    <a:pt x="5429" y="2321"/>
                    <a:pt x="5503" y="2349"/>
                    <a:pt x="5610" y="2349"/>
                  </a:cubicBezTo>
                  <a:cubicBezTo>
                    <a:pt x="5728" y="2349"/>
                    <a:pt x="5773" y="2336"/>
                    <a:pt x="5788" y="2330"/>
                  </a:cubicBezTo>
                  <a:cubicBezTo>
                    <a:pt x="5861" y="2101"/>
                    <a:pt x="5861" y="2101"/>
                    <a:pt x="5861" y="2101"/>
                  </a:cubicBezTo>
                  <a:lnTo>
                    <a:pt x="5342" y="2101"/>
                  </a:lnTo>
                  <a:close/>
                </a:path>
              </a:pathLst>
            </a:custGeom>
            <a:solidFill>
              <a:srgbClr val="00338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 userDrawn="1"/>
          </p:nvSpPr>
          <p:spPr bwMode="gray">
            <a:xfrm>
              <a:off x="294580" y="330200"/>
              <a:ext cx="650876" cy="152400"/>
            </a:xfrm>
            <a:custGeom>
              <a:avLst/>
              <a:gdLst/>
              <a:ahLst/>
              <a:cxnLst>
                <a:cxn ang="0">
                  <a:pos x="2581" y="459"/>
                </a:cxn>
                <a:cxn ang="0">
                  <a:pos x="2254" y="682"/>
                </a:cxn>
                <a:cxn ang="0">
                  <a:pos x="2000" y="681"/>
                </a:cxn>
                <a:cxn ang="0">
                  <a:pos x="2130" y="234"/>
                </a:cxn>
                <a:cxn ang="0">
                  <a:pos x="2581" y="459"/>
                </a:cxn>
                <a:cxn ang="0">
                  <a:pos x="749" y="30"/>
                </a:cxn>
                <a:cxn ang="0">
                  <a:pos x="427" y="30"/>
                </a:cxn>
                <a:cxn ang="0">
                  <a:pos x="0" y="1452"/>
                </a:cxn>
                <a:cxn ang="0">
                  <a:pos x="319" y="1452"/>
                </a:cxn>
                <a:cxn ang="0">
                  <a:pos x="749" y="30"/>
                </a:cxn>
                <a:cxn ang="0">
                  <a:pos x="1585" y="30"/>
                </a:cxn>
                <a:cxn ang="0">
                  <a:pos x="1194" y="30"/>
                </a:cxn>
                <a:cxn ang="0">
                  <a:pos x="571" y="658"/>
                </a:cxn>
                <a:cxn ang="0">
                  <a:pos x="571" y="657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892" y="1452"/>
                </a:cxn>
                <a:cxn ang="0">
                  <a:pos x="1239" y="1452"/>
                </a:cxn>
                <a:cxn ang="0">
                  <a:pos x="881" y="688"/>
                </a:cxn>
                <a:cxn ang="0">
                  <a:pos x="1585" y="30"/>
                </a:cxn>
                <a:cxn ang="0">
                  <a:pos x="2875" y="459"/>
                </a:cxn>
                <a:cxn ang="0">
                  <a:pos x="2275" y="30"/>
                </a:cxn>
                <a:cxn ang="0">
                  <a:pos x="1913" y="30"/>
                </a:cxn>
                <a:cxn ang="0">
                  <a:pos x="1484" y="1452"/>
                </a:cxn>
                <a:cxn ang="0">
                  <a:pos x="1777" y="1452"/>
                </a:cxn>
                <a:cxn ang="0">
                  <a:pos x="1945" y="890"/>
                </a:cxn>
                <a:cxn ang="0">
                  <a:pos x="2179" y="890"/>
                </a:cxn>
                <a:cxn ang="0">
                  <a:pos x="2875" y="459"/>
                </a:cxn>
                <a:cxn ang="0">
                  <a:pos x="4866" y="30"/>
                </a:cxn>
                <a:cxn ang="0">
                  <a:pos x="4400" y="30"/>
                </a:cxn>
                <a:cxn ang="0">
                  <a:pos x="3694" y="1259"/>
                </a:cxn>
                <a:cxn ang="0">
                  <a:pos x="3678" y="30"/>
                </a:cxn>
                <a:cxn ang="0">
                  <a:pos x="3216" y="30"/>
                </a:cxn>
                <a:cxn ang="0">
                  <a:pos x="2781" y="1451"/>
                </a:cxn>
                <a:cxn ang="0">
                  <a:pos x="3048" y="1451"/>
                </a:cxn>
                <a:cxn ang="0">
                  <a:pos x="3408" y="234"/>
                </a:cxn>
                <a:cxn ang="0">
                  <a:pos x="3482" y="1451"/>
                </a:cxn>
                <a:cxn ang="0">
                  <a:pos x="3758" y="1451"/>
                </a:cxn>
                <a:cxn ang="0">
                  <a:pos x="4544" y="234"/>
                </a:cxn>
                <a:cxn ang="0">
                  <a:pos x="4183" y="1451"/>
                </a:cxn>
                <a:cxn ang="0">
                  <a:pos x="4512" y="1451"/>
                </a:cxn>
                <a:cxn ang="0">
                  <a:pos x="4866" y="30"/>
                </a:cxn>
                <a:cxn ang="0">
                  <a:pos x="5792" y="0"/>
                </a:cxn>
                <a:cxn ang="0">
                  <a:pos x="4947" y="735"/>
                </a:cxn>
                <a:cxn ang="0">
                  <a:pos x="5478" y="1487"/>
                </a:cxn>
                <a:cxn ang="0">
                  <a:pos x="6015" y="1424"/>
                </a:cxn>
                <a:cxn ang="0">
                  <a:pos x="6217" y="706"/>
                </a:cxn>
                <a:cxn ang="0">
                  <a:pos x="5614" y="706"/>
                </a:cxn>
                <a:cxn ang="0">
                  <a:pos x="5547" y="920"/>
                </a:cxn>
                <a:cxn ang="0">
                  <a:pos x="5865" y="920"/>
                </a:cxn>
                <a:cxn ang="0">
                  <a:pos x="5766" y="1232"/>
                </a:cxn>
                <a:cxn ang="0">
                  <a:pos x="5540" y="1282"/>
                </a:cxn>
                <a:cxn ang="0">
                  <a:pos x="5254" y="727"/>
                </a:cxn>
                <a:cxn ang="0">
                  <a:pos x="5764" y="205"/>
                </a:cxn>
                <a:cxn ang="0">
                  <a:pos x="6001" y="451"/>
                </a:cxn>
                <a:cxn ang="0">
                  <a:pos x="5991" y="487"/>
                </a:cxn>
                <a:cxn ang="0">
                  <a:pos x="6284" y="487"/>
                </a:cxn>
                <a:cxn ang="0">
                  <a:pos x="5792" y="0"/>
                </a:cxn>
              </a:cxnLst>
              <a:rect l="0" t="0" r="r" b="b"/>
              <a:pathLst>
                <a:path w="6358" h="1487">
                  <a:moveTo>
                    <a:pt x="2581" y="459"/>
                  </a:moveTo>
                  <a:cubicBezTo>
                    <a:pt x="2533" y="604"/>
                    <a:pt x="2468" y="678"/>
                    <a:pt x="2254" y="682"/>
                  </a:cubicBezTo>
                  <a:cubicBezTo>
                    <a:pt x="2183" y="683"/>
                    <a:pt x="2106" y="681"/>
                    <a:pt x="2000" y="681"/>
                  </a:cubicBezTo>
                  <a:cubicBezTo>
                    <a:pt x="2130" y="234"/>
                    <a:pt x="2130" y="234"/>
                    <a:pt x="2130" y="234"/>
                  </a:cubicBezTo>
                  <a:cubicBezTo>
                    <a:pt x="2451" y="234"/>
                    <a:pt x="2665" y="208"/>
                    <a:pt x="2581" y="459"/>
                  </a:cubicBezTo>
                  <a:moveTo>
                    <a:pt x="749" y="30"/>
                  </a:moveTo>
                  <a:cubicBezTo>
                    <a:pt x="427" y="30"/>
                    <a:pt x="427" y="30"/>
                    <a:pt x="427" y="30"/>
                  </a:cubicBezTo>
                  <a:cubicBezTo>
                    <a:pt x="0" y="1452"/>
                    <a:pt x="0" y="1452"/>
                    <a:pt x="0" y="1452"/>
                  </a:cubicBezTo>
                  <a:cubicBezTo>
                    <a:pt x="319" y="1452"/>
                    <a:pt x="319" y="1452"/>
                    <a:pt x="319" y="1452"/>
                  </a:cubicBezTo>
                  <a:cubicBezTo>
                    <a:pt x="325" y="1422"/>
                    <a:pt x="749" y="30"/>
                    <a:pt x="749" y="30"/>
                  </a:cubicBezTo>
                  <a:moveTo>
                    <a:pt x="1585" y="30"/>
                  </a:moveTo>
                  <a:cubicBezTo>
                    <a:pt x="1194" y="30"/>
                    <a:pt x="1194" y="30"/>
                    <a:pt x="1194" y="30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7"/>
                    <a:pt x="571" y="657"/>
                    <a:pt x="571" y="657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892" y="1452"/>
                    <a:pt x="892" y="1452"/>
                    <a:pt x="892" y="1452"/>
                  </a:cubicBezTo>
                  <a:cubicBezTo>
                    <a:pt x="1239" y="1452"/>
                    <a:pt x="1239" y="1452"/>
                    <a:pt x="1239" y="1452"/>
                  </a:cubicBezTo>
                  <a:cubicBezTo>
                    <a:pt x="881" y="688"/>
                    <a:pt x="881" y="688"/>
                    <a:pt x="881" y="688"/>
                  </a:cubicBezTo>
                  <a:lnTo>
                    <a:pt x="1585" y="30"/>
                  </a:lnTo>
                  <a:close/>
                  <a:moveTo>
                    <a:pt x="2875" y="459"/>
                  </a:moveTo>
                  <a:cubicBezTo>
                    <a:pt x="2956" y="21"/>
                    <a:pt x="2603" y="26"/>
                    <a:pt x="2275" y="30"/>
                  </a:cubicBezTo>
                  <a:cubicBezTo>
                    <a:pt x="1913" y="30"/>
                    <a:pt x="1913" y="30"/>
                    <a:pt x="1913" y="30"/>
                  </a:cubicBezTo>
                  <a:cubicBezTo>
                    <a:pt x="1484" y="1452"/>
                    <a:pt x="1484" y="1452"/>
                    <a:pt x="1484" y="1452"/>
                  </a:cubicBezTo>
                  <a:cubicBezTo>
                    <a:pt x="1777" y="1452"/>
                    <a:pt x="1777" y="1452"/>
                    <a:pt x="1777" y="1452"/>
                  </a:cubicBezTo>
                  <a:cubicBezTo>
                    <a:pt x="1945" y="890"/>
                    <a:pt x="1945" y="890"/>
                    <a:pt x="1945" y="890"/>
                  </a:cubicBezTo>
                  <a:cubicBezTo>
                    <a:pt x="2179" y="890"/>
                    <a:pt x="2179" y="890"/>
                    <a:pt x="2179" y="890"/>
                  </a:cubicBezTo>
                  <a:cubicBezTo>
                    <a:pt x="2633" y="890"/>
                    <a:pt x="2833" y="689"/>
                    <a:pt x="2875" y="459"/>
                  </a:cubicBezTo>
                  <a:moveTo>
                    <a:pt x="4866" y="30"/>
                  </a:moveTo>
                  <a:cubicBezTo>
                    <a:pt x="4400" y="30"/>
                    <a:pt x="4400" y="30"/>
                    <a:pt x="4400" y="30"/>
                  </a:cubicBezTo>
                  <a:cubicBezTo>
                    <a:pt x="3832" y="817"/>
                    <a:pt x="3694" y="1259"/>
                    <a:pt x="3694" y="1259"/>
                  </a:cubicBezTo>
                  <a:cubicBezTo>
                    <a:pt x="3749" y="759"/>
                    <a:pt x="3678" y="30"/>
                    <a:pt x="3678" y="30"/>
                  </a:cubicBezTo>
                  <a:cubicBezTo>
                    <a:pt x="3216" y="30"/>
                    <a:pt x="3216" y="30"/>
                    <a:pt x="3216" y="30"/>
                  </a:cubicBezTo>
                  <a:cubicBezTo>
                    <a:pt x="2781" y="1451"/>
                    <a:pt x="2781" y="1451"/>
                    <a:pt x="2781" y="1451"/>
                  </a:cubicBezTo>
                  <a:cubicBezTo>
                    <a:pt x="3048" y="1451"/>
                    <a:pt x="3048" y="1451"/>
                    <a:pt x="3048" y="1451"/>
                  </a:cubicBezTo>
                  <a:cubicBezTo>
                    <a:pt x="3408" y="234"/>
                    <a:pt x="3408" y="234"/>
                    <a:pt x="3408" y="234"/>
                  </a:cubicBezTo>
                  <a:cubicBezTo>
                    <a:pt x="3482" y="1451"/>
                    <a:pt x="3482" y="1451"/>
                    <a:pt x="3482" y="1451"/>
                  </a:cubicBezTo>
                  <a:cubicBezTo>
                    <a:pt x="3758" y="1451"/>
                    <a:pt x="3758" y="1451"/>
                    <a:pt x="3758" y="1451"/>
                  </a:cubicBezTo>
                  <a:cubicBezTo>
                    <a:pt x="4544" y="234"/>
                    <a:pt x="4544" y="234"/>
                    <a:pt x="4544" y="234"/>
                  </a:cubicBezTo>
                  <a:cubicBezTo>
                    <a:pt x="4183" y="1451"/>
                    <a:pt x="4183" y="1451"/>
                    <a:pt x="4183" y="1451"/>
                  </a:cubicBezTo>
                  <a:cubicBezTo>
                    <a:pt x="4512" y="1451"/>
                    <a:pt x="4512" y="1451"/>
                    <a:pt x="4512" y="1451"/>
                  </a:cubicBezTo>
                  <a:lnTo>
                    <a:pt x="4866" y="30"/>
                  </a:lnTo>
                  <a:close/>
                  <a:moveTo>
                    <a:pt x="5792" y="0"/>
                  </a:moveTo>
                  <a:cubicBezTo>
                    <a:pt x="5506" y="0"/>
                    <a:pt x="5151" y="64"/>
                    <a:pt x="4947" y="735"/>
                  </a:cubicBezTo>
                  <a:cubicBezTo>
                    <a:pt x="4777" y="1296"/>
                    <a:pt x="5191" y="1487"/>
                    <a:pt x="5478" y="1487"/>
                  </a:cubicBezTo>
                  <a:cubicBezTo>
                    <a:pt x="5667" y="1487"/>
                    <a:pt x="5935" y="1455"/>
                    <a:pt x="6015" y="1424"/>
                  </a:cubicBezTo>
                  <a:cubicBezTo>
                    <a:pt x="6217" y="706"/>
                    <a:pt x="6217" y="706"/>
                    <a:pt x="6217" y="706"/>
                  </a:cubicBezTo>
                  <a:cubicBezTo>
                    <a:pt x="5614" y="706"/>
                    <a:pt x="5614" y="706"/>
                    <a:pt x="5614" y="706"/>
                  </a:cubicBezTo>
                  <a:cubicBezTo>
                    <a:pt x="5547" y="920"/>
                    <a:pt x="5547" y="920"/>
                    <a:pt x="5547" y="920"/>
                  </a:cubicBezTo>
                  <a:cubicBezTo>
                    <a:pt x="5865" y="920"/>
                    <a:pt x="5865" y="920"/>
                    <a:pt x="5865" y="920"/>
                  </a:cubicBezTo>
                  <a:cubicBezTo>
                    <a:pt x="5766" y="1232"/>
                    <a:pt x="5766" y="1232"/>
                    <a:pt x="5766" y="1232"/>
                  </a:cubicBezTo>
                  <a:cubicBezTo>
                    <a:pt x="5766" y="1232"/>
                    <a:pt x="5779" y="1281"/>
                    <a:pt x="5540" y="1282"/>
                  </a:cubicBezTo>
                  <a:cubicBezTo>
                    <a:pt x="5238" y="1283"/>
                    <a:pt x="5155" y="1072"/>
                    <a:pt x="5254" y="727"/>
                  </a:cubicBezTo>
                  <a:cubicBezTo>
                    <a:pt x="5346" y="407"/>
                    <a:pt x="5493" y="192"/>
                    <a:pt x="5764" y="205"/>
                  </a:cubicBezTo>
                  <a:cubicBezTo>
                    <a:pt x="5947" y="214"/>
                    <a:pt x="6052" y="282"/>
                    <a:pt x="6001" y="451"/>
                  </a:cubicBezTo>
                  <a:cubicBezTo>
                    <a:pt x="5998" y="463"/>
                    <a:pt x="5996" y="477"/>
                    <a:pt x="5991" y="487"/>
                  </a:cubicBezTo>
                  <a:cubicBezTo>
                    <a:pt x="6284" y="487"/>
                    <a:pt x="6284" y="487"/>
                    <a:pt x="6284" y="487"/>
                  </a:cubicBezTo>
                  <a:cubicBezTo>
                    <a:pt x="6358" y="270"/>
                    <a:pt x="6210" y="0"/>
                    <a:pt x="5792" y="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9" name="Freeform 8"/>
            <p:cNvSpPr>
              <a:spLocks noEditPoints="1"/>
            </p:cNvSpPr>
            <p:nvPr userDrawn="1"/>
          </p:nvSpPr>
          <p:spPr bwMode="gray">
            <a:xfrm>
              <a:off x="175518" y="0"/>
              <a:ext cx="963613" cy="695325"/>
            </a:xfrm>
            <a:custGeom>
              <a:avLst/>
              <a:gdLst/>
              <a:ahLst/>
              <a:cxnLst>
                <a:cxn ang="0">
                  <a:pos x="607" y="136"/>
                </a:cxn>
                <a:cxn ang="0">
                  <a:pos x="511" y="136"/>
                </a:cxn>
                <a:cxn ang="0">
                  <a:pos x="511" y="0"/>
                </a:cxn>
                <a:cxn ang="0">
                  <a:pos x="607" y="0"/>
                </a:cxn>
                <a:cxn ang="0">
                  <a:pos x="607" y="136"/>
                </a:cxn>
                <a:cxn ang="0">
                  <a:pos x="607" y="302"/>
                </a:cxn>
                <a:cxn ang="0">
                  <a:pos x="511" y="302"/>
                </a:cxn>
                <a:cxn ang="0">
                  <a:pos x="511" y="438"/>
                </a:cxn>
                <a:cxn ang="0">
                  <a:pos x="607" y="438"/>
                </a:cxn>
                <a:cxn ang="0">
                  <a:pos x="607" y="302"/>
                </a:cxn>
                <a:cxn ang="0">
                  <a:pos x="96" y="0"/>
                </a:cxn>
                <a:cxn ang="0">
                  <a:pos x="0" y="0"/>
                </a:cxn>
                <a:cxn ang="0">
                  <a:pos x="0" y="136"/>
                </a:cxn>
                <a:cxn ang="0">
                  <a:pos x="96" y="136"/>
                </a:cxn>
                <a:cxn ang="0">
                  <a:pos x="96" y="0"/>
                </a:cxn>
                <a:cxn ang="0">
                  <a:pos x="96" y="302"/>
                </a:cxn>
                <a:cxn ang="0">
                  <a:pos x="0" y="302"/>
                </a:cxn>
                <a:cxn ang="0">
                  <a:pos x="0" y="438"/>
                </a:cxn>
                <a:cxn ang="0">
                  <a:pos x="96" y="438"/>
                </a:cxn>
                <a:cxn ang="0">
                  <a:pos x="96" y="302"/>
                </a:cxn>
              </a:cxnLst>
              <a:rect l="0" t="0" r="r" b="b"/>
              <a:pathLst>
                <a:path w="607" h="438">
                  <a:moveTo>
                    <a:pt x="607" y="136"/>
                  </a:moveTo>
                  <a:lnTo>
                    <a:pt x="511" y="136"/>
                  </a:lnTo>
                  <a:lnTo>
                    <a:pt x="511" y="0"/>
                  </a:lnTo>
                  <a:lnTo>
                    <a:pt x="607" y="0"/>
                  </a:lnTo>
                  <a:lnTo>
                    <a:pt x="607" y="136"/>
                  </a:lnTo>
                  <a:close/>
                  <a:moveTo>
                    <a:pt x="607" y="302"/>
                  </a:moveTo>
                  <a:lnTo>
                    <a:pt x="511" y="302"/>
                  </a:lnTo>
                  <a:lnTo>
                    <a:pt x="511" y="438"/>
                  </a:lnTo>
                  <a:lnTo>
                    <a:pt x="607" y="438"/>
                  </a:lnTo>
                  <a:lnTo>
                    <a:pt x="607" y="302"/>
                  </a:lnTo>
                  <a:close/>
                  <a:moveTo>
                    <a:pt x="96" y="0"/>
                  </a:moveTo>
                  <a:lnTo>
                    <a:pt x="0" y="0"/>
                  </a:lnTo>
                  <a:lnTo>
                    <a:pt x="0" y="136"/>
                  </a:lnTo>
                  <a:lnTo>
                    <a:pt x="96" y="136"/>
                  </a:lnTo>
                  <a:lnTo>
                    <a:pt x="96" y="0"/>
                  </a:lnTo>
                  <a:close/>
                  <a:moveTo>
                    <a:pt x="96" y="302"/>
                  </a:moveTo>
                  <a:lnTo>
                    <a:pt x="0" y="302"/>
                  </a:lnTo>
                  <a:lnTo>
                    <a:pt x="0" y="438"/>
                  </a:lnTo>
                  <a:lnTo>
                    <a:pt x="96" y="438"/>
                  </a:lnTo>
                  <a:lnTo>
                    <a:pt x="96" y="30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273052" y="1557340"/>
            <a:ext cx="4607941" cy="453548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buClrTx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buClrTx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buClrTx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 bwMode="gray">
          <a:xfrm>
            <a:off x="5169024" y="1557340"/>
            <a:ext cx="4457577" cy="453548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buClrTx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buClrTx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buClrTx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2"/>
          </p:nvPr>
        </p:nvSpPr>
        <p:spPr bwMode="gray">
          <a:xfrm>
            <a:off x="5457057" y="548680"/>
            <a:ext cx="4175894" cy="503584"/>
          </a:xfrm>
        </p:spPr>
        <p:txBody>
          <a:bodyPr/>
          <a:lstStyle>
            <a:lvl1pPr algn="r">
              <a:defRPr b="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algn="r">
              <a:defRPr b="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algn="r">
              <a:buClrTx/>
              <a:defRPr b="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algn="r">
              <a:buClrTx/>
              <a:defRPr b="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algn="r">
              <a:buClrTx/>
              <a:defRPr b="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algn="r">
              <a:buClrTx/>
              <a:defRPr b="0" i="1"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algn="r">
              <a:buClrTx/>
              <a:defRPr b="0" i="1"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algn="r">
              <a:buClrTx/>
              <a:defRPr b="0" i="1"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algn="r">
              <a:buClrTx/>
              <a:defRPr b="0" i="1"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/>
          <p:cNvSpPr>
            <a:spLocks/>
          </p:cNvSpPr>
          <p:nvPr userDrawn="1"/>
        </p:nvSpPr>
        <p:spPr bwMode="gray">
          <a:xfrm>
            <a:off x="-1588" y="0"/>
            <a:ext cx="5245101" cy="3432175"/>
          </a:xfrm>
          <a:custGeom>
            <a:avLst/>
            <a:gdLst/>
            <a:ahLst/>
            <a:cxnLst>
              <a:cxn ang="0">
                <a:pos x="0" y="2162"/>
              </a:cxn>
              <a:cxn ang="0">
                <a:pos x="2660" y="2162"/>
              </a:cxn>
              <a:cxn ang="0">
                <a:pos x="3304" y="0"/>
              </a:cxn>
              <a:cxn ang="0">
                <a:pos x="0" y="0"/>
              </a:cxn>
              <a:cxn ang="0">
                <a:pos x="0" y="2162"/>
              </a:cxn>
            </a:cxnLst>
            <a:rect l="0" t="0" r="r" b="b"/>
            <a:pathLst>
              <a:path w="3304" h="2162">
                <a:moveTo>
                  <a:pt x="0" y="2162"/>
                </a:moveTo>
                <a:lnTo>
                  <a:pt x="2660" y="2162"/>
                </a:lnTo>
                <a:lnTo>
                  <a:pt x="3304" y="0"/>
                </a:lnTo>
                <a:lnTo>
                  <a:pt x="0" y="0"/>
                </a:lnTo>
                <a:lnTo>
                  <a:pt x="0" y="2162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grpSp>
        <p:nvGrpSpPr>
          <p:cNvPr id="4" name="Group 19"/>
          <p:cNvGrpSpPr>
            <a:grpSpLocks/>
          </p:cNvGrpSpPr>
          <p:nvPr userDrawn="1"/>
        </p:nvGrpSpPr>
        <p:grpSpPr bwMode="auto">
          <a:xfrm>
            <a:off x="128588" y="0"/>
            <a:ext cx="2735262" cy="1530350"/>
            <a:chOff x="68" y="0"/>
            <a:chExt cx="1723" cy="964"/>
          </a:xfrm>
        </p:grpSpPr>
        <p:sp>
          <p:nvSpPr>
            <p:cNvPr id="5" name="Freeform 8"/>
            <p:cNvSpPr>
              <a:spLocks noEditPoints="1"/>
            </p:cNvSpPr>
            <p:nvPr userDrawn="1"/>
          </p:nvSpPr>
          <p:spPr bwMode="gray">
            <a:xfrm>
              <a:off x="199" y="248"/>
              <a:ext cx="1423" cy="489"/>
            </a:xfrm>
            <a:custGeom>
              <a:avLst/>
              <a:gdLst>
                <a:gd name="T0" fmla="*/ 1974 w 4103"/>
                <a:gd name="T1" fmla="*/ 485 h 1409"/>
                <a:gd name="T2" fmla="*/ 2267 w 4103"/>
                <a:gd name="T3" fmla="*/ 697 h 1409"/>
                <a:gd name="T4" fmla="*/ 1655 w 4103"/>
                <a:gd name="T5" fmla="*/ 656 h 1409"/>
                <a:gd name="T6" fmla="*/ 1718 w 4103"/>
                <a:gd name="T7" fmla="*/ 424 h 1409"/>
                <a:gd name="T8" fmla="*/ 970 w 4103"/>
                <a:gd name="T9" fmla="*/ 697 h 1409"/>
                <a:gd name="T10" fmla="*/ 1169 w 4103"/>
                <a:gd name="T11" fmla="*/ 416 h 1409"/>
                <a:gd name="T12" fmla="*/ 719 w 4103"/>
                <a:gd name="T13" fmla="*/ 631 h 1409"/>
                <a:gd name="T14" fmla="*/ 751 w 4103"/>
                <a:gd name="T15" fmla="*/ 630 h 1409"/>
                <a:gd name="T16" fmla="*/ 202 w 4103"/>
                <a:gd name="T17" fmla="*/ 618 h 1409"/>
                <a:gd name="T18" fmla="*/ 180 w 4103"/>
                <a:gd name="T19" fmla="*/ 697 h 1409"/>
                <a:gd name="T20" fmla="*/ 1187 w 4103"/>
                <a:gd name="T21" fmla="*/ 416 h 1409"/>
                <a:gd name="T22" fmla="*/ 115 w 4103"/>
                <a:gd name="T23" fmla="*/ 906 h 1409"/>
                <a:gd name="T24" fmla="*/ 661 w 4103"/>
                <a:gd name="T25" fmla="*/ 715 h 1409"/>
                <a:gd name="T26" fmla="*/ 1145 w 4103"/>
                <a:gd name="T27" fmla="*/ 715 h 1409"/>
                <a:gd name="T28" fmla="*/ 1697 w 4103"/>
                <a:gd name="T29" fmla="*/ 863 h 1409"/>
                <a:gd name="T30" fmla="*/ 203 w 4103"/>
                <a:gd name="T31" fmla="*/ 1286 h 1409"/>
                <a:gd name="T32" fmla="*/ 250 w 4103"/>
                <a:gd name="T33" fmla="*/ 1328 h 1409"/>
                <a:gd name="T34" fmla="*/ 556 w 4103"/>
                <a:gd name="T35" fmla="*/ 1196 h 1409"/>
                <a:gd name="T36" fmla="*/ 340 w 4103"/>
                <a:gd name="T37" fmla="*/ 1196 h 1409"/>
                <a:gd name="T38" fmla="*/ 408 w 4103"/>
                <a:gd name="T39" fmla="*/ 1225 h 1409"/>
                <a:gd name="T40" fmla="*/ 514 w 4103"/>
                <a:gd name="T41" fmla="*/ 1225 h 1409"/>
                <a:gd name="T42" fmla="*/ 631 w 4103"/>
                <a:gd name="T43" fmla="*/ 1168 h 1409"/>
                <a:gd name="T44" fmla="*/ 794 w 4103"/>
                <a:gd name="T45" fmla="*/ 1220 h 1409"/>
                <a:gd name="T46" fmla="*/ 672 w 4103"/>
                <a:gd name="T47" fmla="*/ 1348 h 1409"/>
                <a:gd name="T48" fmla="*/ 847 w 4103"/>
                <a:gd name="T49" fmla="*/ 1359 h 1409"/>
                <a:gd name="T50" fmla="*/ 943 w 4103"/>
                <a:gd name="T51" fmla="*/ 1196 h 1409"/>
                <a:gd name="T52" fmla="*/ 1129 w 4103"/>
                <a:gd name="T53" fmla="*/ 1351 h 1409"/>
                <a:gd name="T54" fmla="*/ 1198 w 4103"/>
                <a:gd name="T55" fmla="*/ 1196 h 1409"/>
                <a:gd name="T56" fmla="*/ 1280 w 4103"/>
                <a:gd name="T57" fmla="*/ 1129 h 1409"/>
                <a:gd name="T58" fmla="*/ 1253 w 4103"/>
                <a:gd name="T59" fmla="*/ 1254 h 1409"/>
                <a:gd name="T60" fmla="*/ 1489 w 4103"/>
                <a:gd name="T61" fmla="*/ 1194 h 1409"/>
                <a:gd name="T62" fmla="*/ 1546 w 4103"/>
                <a:gd name="T63" fmla="*/ 1353 h 1409"/>
                <a:gd name="T64" fmla="*/ 1714 w 4103"/>
                <a:gd name="T65" fmla="*/ 1286 h 1409"/>
                <a:gd name="T66" fmla="*/ 1761 w 4103"/>
                <a:gd name="T67" fmla="*/ 1328 h 1409"/>
                <a:gd name="T68" fmla="*/ 1976 w 4103"/>
                <a:gd name="T69" fmla="*/ 1346 h 1409"/>
                <a:gd name="T70" fmla="*/ 1842 w 4103"/>
                <a:gd name="T71" fmla="*/ 1270 h 1409"/>
                <a:gd name="T72" fmla="*/ 1887 w 4103"/>
                <a:gd name="T73" fmla="*/ 1270 h 1409"/>
                <a:gd name="T74" fmla="*/ 2110 w 4103"/>
                <a:gd name="T75" fmla="*/ 1348 h 1409"/>
                <a:gd name="T76" fmla="*/ 87 w 4103"/>
                <a:gd name="T77" fmla="*/ 1221 h 1409"/>
                <a:gd name="T78" fmla="*/ 5 w 4103"/>
                <a:gd name="T79" fmla="*/ 1271 h 1409"/>
                <a:gd name="T80" fmla="*/ 2343 w 4103"/>
                <a:gd name="T81" fmla="*/ 1322 h 1409"/>
                <a:gd name="T82" fmla="*/ 2378 w 4103"/>
                <a:gd name="T83" fmla="*/ 1249 h 1409"/>
                <a:gd name="T84" fmla="*/ 2528 w 4103"/>
                <a:gd name="T85" fmla="*/ 1221 h 1409"/>
                <a:gd name="T86" fmla="*/ 2832 w 4103"/>
                <a:gd name="T87" fmla="*/ 1192 h 1409"/>
                <a:gd name="T88" fmla="*/ 2709 w 4103"/>
                <a:gd name="T89" fmla="*/ 1348 h 1409"/>
                <a:gd name="T90" fmla="*/ 2963 w 4103"/>
                <a:gd name="T91" fmla="*/ 1216 h 1409"/>
                <a:gd name="T92" fmla="*/ 2966 w 4103"/>
                <a:gd name="T93" fmla="*/ 1195 h 1409"/>
                <a:gd name="T94" fmla="*/ 3072 w 4103"/>
                <a:gd name="T95" fmla="*/ 1348 h 1409"/>
                <a:gd name="T96" fmla="*/ 3168 w 4103"/>
                <a:gd name="T97" fmla="*/ 1335 h 1409"/>
                <a:gd name="T98" fmla="*/ 3246 w 4103"/>
                <a:gd name="T99" fmla="*/ 1220 h 1409"/>
                <a:gd name="T100" fmla="*/ 3457 w 4103"/>
                <a:gd name="T101" fmla="*/ 1348 h 1409"/>
                <a:gd name="T102" fmla="*/ 3509 w 4103"/>
                <a:gd name="T103" fmla="*/ 1194 h 1409"/>
                <a:gd name="T104" fmla="*/ 3513 w 4103"/>
                <a:gd name="T105" fmla="*/ 1168 h 1409"/>
                <a:gd name="T106" fmla="*/ 3601 w 4103"/>
                <a:gd name="T107" fmla="*/ 1196 h 1409"/>
                <a:gd name="T108" fmla="*/ 3656 w 4103"/>
                <a:gd name="T109" fmla="*/ 1317 h 1409"/>
                <a:gd name="T110" fmla="*/ 3687 w 4103"/>
                <a:gd name="T111" fmla="*/ 1406 h 1409"/>
                <a:gd name="T112" fmla="*/ 3987 w 4103"/>
                <a:gd name="T113" fmla="*/ 1145 h 1409"/>
                <a:gd name="T114" fmla="*/ 4072 w 4103"/>
                <a:gd name="T115" fmla="*/ 1129 h 1409"/>
                <a:gd name="T116" fmla="*/ 3978 w 4103"/>
                <a:gd name="T117" fmla="*/ 1225 h 14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103"/>
                <a:gd name="T178" fmla="*/ 0 h 1409"/>
                <a:gd name="T179" fmla="*/ 4103 w 4103"/>
                <a:gd name="T180" fmla="*/ 1409 h 14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103" h="1409">
                  <a:moveTo>
                    <a:pt x="2267" y="697"/>
                  </a:moveTo>
                  <a:cubicBezTo>
                    <a:pt x="2149" y="697"/>
                    <a:pt x="2149" y="697"/>
                    <a:pt x="2149" y="697"/>
                  </a:cubicBezTo>
                  <a:cubicBezTo>
                    <a:pt x="2168" y="619"/>
                    <a:pt x="2168" y="619"/>
                    <a:pt x="2168" y="619"/>
                  </a:cubicBezTo>
                  <a:cubicBezTo>
                    <a:pt x="1930" y="619"/>
                    <a:pt x="1930" y="619"/>
                    <a:pt x="1930" y="619"/>
                  </a:cubicBezTo>
                  <a:cubicBezTo>
                    <a:pt x="1911" y="697"/>
                    <a:pt x="1911" y="697"/>
                    <a:pt x="1911" y="697"/>
                  </a:cubicBezTo>
                  <a:cubicBezTo>
                    <a:pt x="1796" y="697"/>
                    <a:pt x="1796" y="697"/>
                    <a:pt x="1796" y="697"/>
                  </a:cubicBezTo>
                  <a:cubicBezTo>
                    <a:pt x="1796" y="681"/>
                    <a:pt x="1796" y="681"/>
                    <a:pt x="1796" y="681"/>
                  </a:cubicBezTo>
                  <a:cubicBezTo>
                    <a:pt x="1798" y="672"/>
                    <a:pt x="1799" y="663"/>
                    <a:pt x="1802" y="653"/>
                  </a:cubicBezTo>
                  <a:cubicBezTo>
                    <a:pt x="1823" y="569"/>
                    <a:pt x="1878" y="485"/>
                    <a:pt x="1974" y="485"/>
                  </a:cubicBezTo>
                  <a:cubicBezTo>
                    <a:pt x="2012" y="485"/>
                    <a:pt x="2050" y="499"/>
                    <a:pt x="2045" y="552"/>
                  </a:cubicBezTo>
                  <a:cubicBezTo>
                    <a:pt x="2186" y="552"/>
                    <a:pt x="2186" y="552"/>
                    <a:pt x="2186" y="552"/>
                  </a:cubicBezTo>
                  <a:cubicBezTo>
                    <a:pt x="2192" y="527"/>
                    <a:pt x="2201" y="486"/>
                    <a:pt x="2174" y="447"/>
                  </a:cubicBezTo>
                  <a:cubicBezTo>
                    <a:pt x="2145" y="406"/>
                    <a:pt x="2084" y="389"/>
                    <a:pt x="2005" y="389"/>
                  </a:cubicBezTo>
                  <a:cubicBezTo>
                    <a:pt x="1949" y="389"/>
                    <a:pt x="1867" y="398"/>
                    <a:pt x="1796" y="444"/>
                  </a:cubicBezTo>
                  <a:cubicBezTo>
                    <a:pt x="1796" y="18"/>
                    <a:pt x="1796" y="18"/>
                    <a:pt x="1796" y="18"/>
                  </a:cubicBezTo>
                  <a:cubicBezTo>
                    <a:pt x="2267" y="18"/>
                    <a:pt x="2267" y="18"/>
                    <a:pt x="2267" y="18"/>
                  </a:cubicBezTo>
                  <a:cubicBezTo>
                    <a:pt x="2267" y="697"/>
                    <a:pt x="2267" y="697"/>
                    <a:pt x="2267" y="697"/>
                  </a:cubicBezTo>
                  <a:cubicBezTo>
                    <a:pt x="2267" y="697"/>
                    <a:pt x="2267" y="697"/>
                    <a:pt x="2267" y="697"/>
                  </a:cubicBezTo>
                  <a:close/>
                  <a:moveTo>
                    <a:pt x="1989" y="812"/>
                  </a:moveTo>
                  <a:cubicBezTo>
                    <a:pt x="1962" y="817"/>
                    <a:pt x="1936" y="820"/>
                    <a:pt x="1910" y="820"/>
                  </a:cubicBezTo>
                  <a:cubicBezTo>
                    <a:pt x="1842" y="820"/>
                    <a:pt x="1795" y="788"/>
                    <a:pt x="1794" y="715"/>
                  </a:cubicBezTo>
                  <a:cubicBezTo>
                    <a:pt x="2014" y="715"/>
                    <a:pt x="2014" y="715"/>
                    <a:pt x="2014" y="715"/>
                  </a:cubicBezTo>
                  <a:cubicBezTo>
                    <a:pt x="1989" y="812"/>
                    <a:pt x="1989" y="812"/>
                    <a:pt x="1989" y="812"/>
                  </a:cubicBezTo>
                  <a:cubicBezTo>
                    <a:pt x="1989" y="812"/>
                    <a:pt x="1989" y="812"/>
                    <a:pt x="1989" y="812"/>
                  </a:cubicBezTo>
                  <a:close/>
                  <a:moveTo>
                    <a:pt x="1718" y="424"/>
                  </a:moveTo>
                  <a:cubicBezTo>
                    <a:pt x="1718" y="521"/>
                    <a:pt x="1718" y="521"/>
                    <a:pt x="1718" y="521"/>
                  </a:cubicBezTo>
                  <a:cubicBezTo>
                    <a:pt x="1685" y="567"/>
                    <a:pt x="1665" y="616"/>
                    <a:pt x="1655" y="656"/>
                  </a:cubicBezTo>
                  <a:cubicBezTo>
                    <a:pt x="1651" y="670"/>
                    <a:pt x="1649" y="684"/>
                    <a:pt x="1648" y="697"/>
                  </a:cubicBezTo>
                  <a:cubicBezTo>
                    <a:pt x="1578" y="697"/>
                    <a:pt x="1578" y="697"/>
                    <a:pt x="1578" y="697"/>
                  </a:cubicBezTo>
                  <a:cubicBezTo>
                    <a:pt x="1637" y="417"/>
                    <a:pt x="1637" y="417"/>
                    <a:pt x="1637" y="417"/>
                  </a:cubicBezTo>
                  <a:cubicBezTo>
                    <a:pt x="1438" y="416"/>
                    <a:pt x="1438" y="416"/>
                    <a:pt x="1438" y="416"/>
                  </a:cubicBezTo>
                  <a:cubicBezTo>
                    <a:pt x="1260" y="697"/>
                    <a:pt x="1260" y="697"/>
                    <a:pt x="1260" y="697"/>
                  </a:cubicBezTo>
                  <a:cubicBezTo>
                    <a:pt x="1247" y="697"/>
                    <a:pt x="1247" y="697"/>
                    <a:pt x="1247" y="697"/>
                  </a:cubicBezTo>
                  <a:cubicBezTo>
                    <a:pt x="1247" y="18"/>
                    <a:pt x="1247" y="18"/>
                    <a:pt x="1247" y="18"/>
                  </a:cubicBezTo>
                  <a:cubicBezTo>
                    <a:pt x="1718" y="18"/>
                    <a:pt x="1718" y="18"/>
                    <a:pt x="1718" y="18"/>
                  </a:cubicBezTo>
                  <a:cubicBezTo>
                    <a:pt x="1718" y="424"/>
                    <a:pt x="1718" y="424"/>
                    <a:pt x="1718" y="424"/>
                  </a:cubicBezTo>
                  <a:cubicBezTo>
                    <a:pt x="1718" y="424"/>
                    <a:pt x="1718" y="424"/>
                    <a:pt x="1718" y="424"/>
                  </a:cubicBezTo>
                  <a:close/>
                  <a:moveTo>
                    <a:pt x="1455" y="697"/>
                  </a:moveTo>
                  <a:cubicBezTo>
                    <a:pt x="1384" y="697"/>
                    <a:pt x="1384" y="697"/>
                    <a:pt x="1384" y="697"/>
                  </a:cubicBezTo>
                  <a:cubicBezTo>
                    <a:pt x="1491" y="529"/>
                    <a:pt x="1491" y="529"/>
                    <a:pt x="1491" y="529"/>
                  </a:cubicBezTo>
                  <a:cubicBezTo>
                    <a:pt x="1455" y="697"/>
                    <a:pt x="1455" y="697"/>
                    <a:pt x="1455" y="697"/>
                  </a:cubicBezTo>
                  <a:cubicBezTo>
                    <a:pt x="1455" y="697"/>
                    <a:pt x="1455" y="697"/>
                    <a:pt x="1455" y="697"/>
                  </a:cubicBezTo>
                  <a:close/>
                  <a:moveTo>
                    <a:pt x="1169" y="416"/>
                  </a:moveTo>
                  <a:cubicBezTo>
                    <a:pt x="1051" y="416"/>
                    <a:pt x="1051" y="416"/>
                    <a:pt x="1051" y="416"/>
                  </a:cubicBezTo>
                  <a:cubicBezTo>
                    <a:pt x="970" y="697"/>
                    <a:pt x="970" y="697"/>
                    <a:pt x="970" y="697"/>
                  </a:cubicBezTo>
                  <a:cubicBezTo>
                    <a:pt x="845" y="697"/>
                    <a:pt x="845" y="697"/>
                    <a:pt x="845" y="697"/>
                  </a:cubicBezTo>
                  <a:cubicBezTo>
                    <a:pt x="909" y="674"/>
                    <a:pt x="948" y="629"/>
                    <a:pt x="960" y="562"/>
                  </a:cubicBezTo>
                  <a:cubicBezTo>
                    <a:pt x="970" y="510"/>
                    <a:pt x="965" y="476"/>
                    <a:pt x="944" y="451"/>
                  </a:cubicBezTo>
                  <a:cubicBezTo>
                    <a:pt x="912" y="413"/>
                    <a:pt x="848" y="416"/>
                    <a:pt x="792" y="416"/>
                  </a:cubicBezTo>
                  <a:cubicBezTo>
                    <a:pt x="782" y="416"/>
                    <a:pt x="698" y="416"/>
                    <a:pt x="698" y="416"/>
                  </a:cubicBezTo>
                  <a:cubicBezTo>
                    <a:pt x="698" y="18"/>
                    <a:pt x="698" y="18"/>
                    <a:pt x="698" y="18"/>
                  </a:cubicBezTo>
                  <a:cubicBezTo>
                    <a:pt x="1169" y="18"/>
                    <a:pt x="1169" y="18"/>
                    <a:pt x="1169" y="18"/>
                  </a:cubicBezTo>
                  <a:cubicBezTo>
                    <a:pt x="1169" y="416"/>
                    <a:pt x="1169" y="416"/>
                    <a:pt x="1169" y="416"/>
                  </a:cubicBezTo>
                  <a:cubicBezTo>
                    <a:pt x="1169" y="416"/>
                    <a:pt x="1169" y="416"/>
                    <a:pt x="1169" y="416"/>
                  </a:cubicBezTo>
                  <a:close/>
                  <a:moveTo>
                    <a:pt x="1094" y="697"/>
                  </a:moveTo>
                  <a:cubicBezTo>
                    <a:pt x="1143" y="521"/>
                    <a:pt x="1143" y="521"/>
                    <a:pt x="1143" y="521"/>
                  </a:cubicBezTo>
                  <a:cubicBezTo>
                    <a:pt x="1145" y="697"/>
                    <a:pt x="1145" y="697"/>
                    <a:pt x="1145" y="697"/>
                  </a:cubicBezTo>
                  <a:cubicBezTo>
                    <a:pt x="1094" y="697"/>
                    <a:pt x="1094" y="697"/>
                    <a:pt x="1094" y="697"/>
                  </a:cubicBezTo>
                  <a:cubicBezTo>
                    <a:pt x="1094" y="697"/>
                    <a:pt x="1094" y="697"/>
                    <a:pt x="1094" y="697"/>
                  </a:cubicBezTo>
                  <a:close/>
                  <a:moveTo>
                    <a:pt x="751" y="630"/>
                  </a:moveTo>
                  <a:cubicBezTo>
                    <a:pt x="751" y="630"/>
                    <a:pt x="751" y="630"/>
                    <a:pt x="751" y="630"/>
                  </a:cubicBezTo>
                  <a:cubicBezTo>
                    <a:pt x="746" y="630"/>
                    <a:pt x="741" y="631"/>
                    <a:pt x="736" y="631"/>
                  </a:cubicBezTo>
                  <a:cubicBezTo>
                    <a:pt x="729" y="631"/>
                    <a:pt x="724" y="631"/>
                    <a:pt x="719" y="631"/>
                  </a:cubicBezTo>
                  <a:cubicBezTo>
                    <a:pt x="689" y="631"/>
                    <a:pt x="689" y="631"/>
                    <a:pt x="689" y="631"/>
                  </a:cubicBezTo>
                  <a:cubicBezTo>
                    <a:pt x="703" y="579"/>
                    <a:pt x="703" y="579"/>
                    <a:pt x="703" y="579"/>
                  </a:cubicBezTo>
                  <a:cubicBezTo>
                    <a:pt x="709" y="554"/>
                    <a:pt x="709" y="554"/>
                    <a:pt x="709" y="554"/>
                  </a:cubicBezTo>
                  <a:cubicBezTo>
                    <a:pt x="725" y="494"/>
                    <a:pt x="725" y="494"/>
                    <a:pt x="725" y="494"/>
                  </a:cubicBezTo>
                  <a:cubicBezTo>
                    <a:pt x="732" y="494"/>
                    <a:pt x="739" y="494"/>
                    <a:pt x="746" y="494"/>
                  </a:cubicBezTo>
                  <a:cubicBezTo>
                    <a:pt x="769" y="494"/>
                    <a:pt x="769" y="494"/>
                    <a:pt x="769" y="494"/>
                  </a:cubicBezTo>
                  <a:cubicBezTo>
                    <a:pt x="809" y="494"/>
                    <a:pt x="834" y="496"/>
                    <a:pt x="843" y="509"/>
                  </a:cubicBezTo>
                  <a:cubicBezTo>
                    <a:pt x="850" y="518"/>
                    <a:pt x="849" y="535"/>
                    <a:pt x="841" y="560"/>
                  </a:cubicBezTo>
                  <a:cubicBezTo>
                    <a:pt x="827" y="603"/>
                    <a:pt x="809" y="626"/>
                    <a:pt x="751" y="630"/>
                  </a:cubicBezTo>
                  <a:moveTo>
                    <a:pt x="620" y="441"/>
                  </a:moveTo>
                  <a:cubicBezTo>
                    <a:pt x="613" y="465"/>
                    <a:pt x="613" y="465"/>
                    <a:pt x="613" y="465"/>
                  </a:cubicBezTo>
                  <a:cubicBezTo>
                    <a:pt x="545" y="689"/>
                    <a:pt x="545" y="689"/>
                    <a:pt x="545" y="689"/>
                  </a:cubicBezTo>
                  <a:cubicBezTo>
                    <a:pt x="542" y="697"/>
                    <a:pt x="542" y="697"/>
                    <a:pt x="542" y="697"/>
                  </a:cubicBezTo>
                  <a:cubicBezTo>
                    <a:pt x="321" y="697"/>
                    <a:pt x="321" y="697"/>
                    <a:pt x="321" y="697"/>
                  </a:cubicBezTo>
                  <a:cubicBezTo>
                    <a:pt x="303" y="661"/>
                    <a:pt x="303" y="661"/>
                    <a:pt x="303" y="661"/>
                  </a:cubicBezTo>
                  <a:cubicBezTo>
                    <a:pt x="542" y="417"/>
                    <a:pt x="542" y="417"/>
                    <a:pt x="542" y="417"/>
                  </a:cubicBezTo>
                  <a:cubicBezTo>
                    <a:pt x="389" y="417"/>
                    <a:pt x="389" y="417"/>
                    <a:pt x="389" y="417"/>
                  </a:cubicBezTo>
                  <a:cubicBezTo>
                    <a:pt x="202" y="618"/>
                    <a:pt x="202" y="618"/>
                    <a:pt x="202" y="618"/>
                  </a:cubicBezTo>
                  <a:cubicBezTo>
                    <a:pt x="262" y="417"/>
                    <a:pt x="262" y="417"/>
                    <a:pt x="262" y="417"/>
                  </a:cubicBezTo>
                  <a:cubicBezTo>
                    <a:pt x="149" y="417"/>
                    <a:pt x="149" y="417"/>
                    <a:pt x="149" y="417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620" y="18"/>
                    <a:pt x="620" y="18"/>
                    <a:pt x="620" y="18"/>
                  </a:cubicBezTo>
                  <a:cubicBezTo>
                    <a:pt x="620" y="441"/>
                    <a:pt x="620" y="441"/>
                    <a:pt x="620" y="441"/>
                  </a:cubicBezTo>
                  <a:cubicBezTo>
                    <a:pt x="620" y="441"/>
                    <a:pt x="620" y="441"/>
                    <a:pt x="620" y="441"/>
                  </a:cubicBezTo>
                  <a:close/>
                  <a:moveTo>
                    <a:pt x="178" y="697"/>
                  </a:moveTo>
                  <a:cubicBezTo>
                    <a:pt x="179" y="695"/>
                    <a:pt x="179" y="695"/>
                    <a:pt x="179" y="695"/>
                  </a:cubicBezTo>
                  <a:cubicBezTo>
                    <a:pt x="180" y="697"/>
                    <a:pt x="180" y="697"/>
                    <a:pt x="180" y="697"/>
                  </a:cubicBezTo>
                  <a:cubicBezTo>
                    <a:pt x="178" y="697"/>
                    <a:pt x="178" y="697"/>
                    <a:pt x="178" y="697"/>
                  </a:cubicBezTo>
                  <a:cubicBezTo>
                    <a:pt x="178" y="697"/>
                    <a:pt x="178" y="697"/>
                    <a:pt x="178" y="697"/>
                  </a:cubicBezTo>
                  <a:close/>
                  <a:moveTo>
                    <a:pt x="1778" y="0"/>
                  </a:moveTo>
                  <a:cubicBezTo>
                    <a:pt x="1778" y="457"/>
                    <a:pt x="1778" y="457"/>
                    <a:pt x="1778" y="457"/>
                  </a:cubicBezTo>
                  <a:cubicBezTo>
                    <a:pt x="1763" y="469"/>
                    <a:pt x="1749" y="483"/>
                    <a:pt x="1736" y="498"/>
                  </a:cubicBezTo>
                  <a:cubicBezTo>
                    <a:pt x="1736" y="0"/>
                    <a:pt x="1736" y="0"/>
                    <a:pt x="1736" y="0"/>
                  </a:cubicBezTo>
                  <a:cubicBezTo>
                    <a:pt x="1229" y="0"/>
                    <a:pt x="1229" y="0"/>
                    <a:pt x="1229" y="0"/>
                  </a:cubicBezTo>
                  <a:cubicBezTo>
                    <a:pt x="1229" y="416"/>
                    <a:pt x="1229" y="416"/>
                    <a:pt x="1229" y="416"/>
                  </a:cubicBezTo>
                  <a:cubicBezTo>
                    <a:pt x="1187" y="416"/>
                    <a:pt x="1187" y="416"/>
                    <a:pt x="1187" y="416"/>
                  </a:cubicBezTo>
                  <a:cubicBezTo>
                    <a:pt x="1187" y="0"/>
                    <a:pt x="1187" y="0"/>
                    <a:pt x="1187" y="0"/>
                  </a:cubicBezTo>
                  <a:cubicBezTo>
                    <a:pt x="680" y="0"/>
                    <a:pt x="680" y="0"/>
                    <a:pt x="680" y="0"/>
                  </a:cubicBezTo>
                  <a:cubicBezTo>
                    <a:pt x="680" y="417"/>
                    <a:pt x="680" y="417"/>
                    <a:pt x="680" y="417"/>
                  </a:cubicBezTo>
                  <a:cubicBezTo>
                    <a:pt x="638" y="417"/>
                    <a:pt x="638" y="417"/>
                    <a:pt x="638" y="417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475"/>
                    <a:pt x="131" y="475"/>
                    <a:pt x="131" y="475"/>
                  </a:cubicBezTo>
                  <a:cubicBezTo>
                    <a:pt x="2" y="906"/>
                    <a:pt x="2" y="906"/>
                    <a:pt x="2" y="906"/>
                  </a:cubicBezTo>
                  <a:cubicBezTo>
                    <a:pt x="115" y="906"/>
                    <a:pt x="115" y="906"/>
                    <a:pt x="115" y="906"/>
                  </a:cubicBezTo>
                  <a:cubicBezTo>
                    <a:pt x="173" y="715"/>
                    <a:pt x="173" y="715"/>
                    <a:pt x="173" y="715"/>
                  </a:cubicBezTo>
                  <a:cubicBezTo>
                    <a:pt x="189" y="715"/>
                    <a:pt x="189" y="715"/>
                    <a:pt x="189" y="715"/>
                  </a:cubicBezTo>
                  <a:cubicBezTo>
                    <a:pt x="283" y="906"/>
                    <a:pt x="283" y="906"/>
                    <a:pt x="283" y="906"/>
                  </a:cubicBezTo>
                  <a:cubicBezTo>
                    <a:pt x="421" y="906"/>
                    <a:pt x="421" y="906"/>
                    <a:pt x="421" y="906"/>
                  </a:cubicBezTo>
                  <a:cubicBezTo>
                    <a:pt x="329" y="715"/>
                    <a:pt x="329" y="715"/>
                    <a:pt x="329" y="715"/>
                  </a:cubicBezTo>
                  <a:cubicBezTo>
                    <a:pt x="537" y="715"/>
                    <a:pt x="537" y="715"/>
                    <a:pt x="537" y="715"/>
                  </a:cubicBezTo>
                  <a:cubicBezTo>
                    <a:pt x="479" y="906"/>
                    <a:pt x="479" y="906"/>
                    <a:pt x="479" y="906"/>
                  </a:cubicBezTo>
                  <a:cubicBezTo>
                    <a:pt x="604" y="906"/>
                    <a:pt x="604" y="906"/>
                    <a:pt x="604" y="906"/>
                  </a:cubicBezTo>
                  <a:cubicBezTo>
                    <a:pt x="661" y="715"/>
                    <a:pt x="661" y="715"/>
                    <a:pt x="661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727" y="715"/>
                    <a:pt x="727" y="715"/>
                    <a:pt x="727" y="715"/>
                  </a:cubicBezTo>
                  <a:cubicBezTo>
                    <a:pt x="730" y="715"/>
                    <a:pt x="730" y="715"/>
                    <a:pt x="730" y="715"/>
                  </a:cubicBezTo>
                  <a:cubicBezTo>
                    <a:pt x="965" y="715"/>
                    <a:pt x="965" y="715"/>
                    <a:pt x="965" y="715"/>
                  </a:cubicBezTo>
                  <a:cubicBezTo>
                    <a:pt x="910" y="905"/>
                    <a:pt x="910" y="905"/>
                    <a:pt x="910" y="905"/>
                  </a:cubicBezTo>
                  <a:cubicBezTo>
                    <a:pt x="1035" y="905"/>
                    <a:pt x="1035" y="905"/>
                    <a:pt x="1035" y="905"/>
                  </a:cubicBezTo>
                  <a:cubicBezTo>
                    <a:pt x="1088" y="715"/>
                    <a:pt x="1088" y="715"/>
                    <a:pt x="1088" y="715"/>
                  </a:cubicBezTo>
                  <a:cubicBezTo>
                    <a:pt x="1145" y="715"/>
                    <a:pt x="1145" y="715"/>
                    <a:pt x="1145" y="715"/>
                  </a:cubicBezTo>
                  <a:cubicBezTo>
                    <a:pt x="1146" y="905"/>
                    <a:pt x="1146" y="905"/>
                    <a:pt x="1146" y="905"/>
                  </a:cubicBezTo>
                  <a:cubicBezTo>
                    <a:pt x="1252" y="905"/>
                    <a:pt x="1252" y="905"/>
                    <a:pt x="1252" y="905"/>
                  </a:cubicBezTo>
                  <a:cubicBezTo>
                    <a:pt x="1372" y="715"/>
                    <a:pt x="1372" y="715"/>
                    <a:pt x="1372" y="715"/>
                  </a:cubicBezTo>
                  <a:cubicBezTo>
                    <a:pt x="1451" y="715"/>
                    <a:pt x="1451" y="715"/>
                    <a:pt x="1451" y="715"/>
                  </a:cubicBezTo>
                  <a:cubicBezTo>
                    <a:pt x="1410" y="905"/>
                    <a:pt x="1410" y="905"/>
                    <a:pt x="1410" y="905"/>
                  </a:cubicBezTo>
                  <a:cubicBezTo>
                    <a:pt x="1534" y="905"/>
                    <a:pt x="1534" y="905"/>
                    <a:pt x="1534" y="905"/>
                  </a:cubicBezTo>
                  <a:cubicBezTo>
                    <a:pt x="1574" y="715"/>
                    <a:pt x="1574" y="715"/>
                    <a:pt x="1574" y="715"/>
                  </a:cubicBezTo>
                  <a:cubicBezTo>
                    <a:pt x="1645" y="715"/>
                    <a:pt x="1645" y="715"/>
                    <a:pt x="1645" y="715"/>
                  </a:cubicBezTo>
                  <a:cubicBezTo>
                    <a:pt x="1643" y="774"/>
                    <a:pt x="1658" y="827"/>
                    <a:pt x="1697" y="863"/>
                  </a:cubicBezTo>
                  <a:cubicBezTo>
                    <a:pt x="1745" y="907"/>
                    <a:pt x="1818" y="916"/>
                    <a:pt x="1872" y="916"/>
                  </a:cubicBezTo>
                  <a:cubicBezTo>
                    <a:pt x="1947" y="916"/>
                    <a:pt x="2024" y="905"/>
                    <a:pt x="2102" y="888"/>
                  </a:cubicBezTo>
                  <a:cubicBezTo>
                    <a:pt x="2145" y="715"/>
                    <a:pt x="2145" y="715"/>
                    <a:pt x="2145" y="715"/>
                  </a:cubicBezTo>
                  <a:cubicBezTo>
                    <a:pt x="2285" y="715"/>
                    <a:pt x="2285" y="715"/>
                    <a:pt x="2285" y="715"/>
                  </a:cubicBezTo>
                  <a:cubicBezTo>
                    <a:pt x="2285" y="0"/>
                    <a:pt x="2285" y="0"/>
                    <a:pt x="2285" y="0"/>
                  </a:cubicBezTo>
                  <a:cubicBezTo>
                    <a:pt x="1778" y="0"/>
                    <a:pt x="1778" y="0"/>
                    <a:pt x="1778" y="0"/>
                  </a:cubicBezTo>
                  <a:cubicBezTo>
                    <a:pt x="1778" y="0"/>
                    <a:pt x="1778" y="0"/>
                    <a:pt x="1778" y="0"/>
                  </a:cubicBezTo>
                  <a:close/>
                  <a:moveTo>
                    <a:pt x="222" y="1195"/>
                  </a:moveTo>
                  <a:cubicBezTo>
                    <a:pt x="203" y="1286"/>
                    <a:pt x="203" y="1286"/>
                    <a:pt x="203" y="1286"/>
                  </a:cubicBezTo>
                  <a:cubicBezTo>
                    <a:pt x="200" y="1299"/>
                    <a:pt x="196" y="1320"/>
                    <a:pt x="220" y="1320"/>
                  </a:cubicBezTo>
                  <a:cubicBezTo>
                    <a:pt x="249" y="1320"/>
                    <a:pt x="253" y="1298"/>
                    <a:pt x="259" y="1272"/>
                  </a:cubicBezTo>
                  <a:cubicBezTo>
                    <a:pt x="275" y="1195"/>
                    <a:pt x="275" y="1195"/>
                    <a:pt x="275" y="1195"/>
                  </a:cubicBezTo>
                  <a:cubicBezTo>
                    <a:pt x="321" y="1195"/>
                    <a:pt x="321" y="1195"/>
                    <a:pt x="321" y="1195"/>
                  </a:cubicBezTo>
                  <a:cubicBezTo>
                    <a:pt x="300" y="1296"/>
                    <a:pt x="300" y="1296"/>
                    <a:pt x="300" y="1296"/>
                  </a:cubicBezTo>
                  <a:cubicBezTo>
                    <a:pt x="294" y="1329"/>
                    <a:pt x="293" y="1333"/>
                    <a:pt x="292" y="1337"/>
                  </a:cubicBezTo>
                  <a:cubicBezTo>
                    <a:pt x="292" y="1341"/>
                    <a:pt x="291" y="1344"/>
                    <a:pt x="291" y="1348"/>
                  </a:cubicBezTo>
                  <a:cubicBezTo>
                    <a:pt x="247" y="1348"/>
                    <a:pt x="247" y="1348"/>
                    <a:pt x="247" y="1348"/>
                  </a:cubicBezTo>
                  <a:cubicBezTo>
                    <a:pt x="250" y="1328"/>
                    <a:pt x="250" y="1328"/>
                    <a:pt x="250" y="1328"/>
                  </a:cubicBezTo>
                  <a:cubicBezTo>
                    <a:pt x="244" y="1334"/>
                    <a:pt x="229" y="1352"/>
                    <a:pt x="200" y="1352"/>
                  </a:cubicBezTo>
                  <a:cubicBezTo>
                    <a:pt x="179" y="1352"/>
                    <a:pt x="164" y="1343"/>
                    <a:pt x="158" y="1331"/>
                  </a:cubicBezTo>
                  <a:cubicBezTo>
                    <a:pt x="151" y="1319"/>
                    <a:pt x="155" y="1297"/>
                    <a:pt x="157" y="1290"/>
                  </a:cubicBezTo>
                  <a:cubicBezTo>
                    <a:pt x="177" y="1195"/>
                    <a:pt x="177" y="1195"/>
                    <a:pt x="177" y="1195"/>
                  </a:cubicBezTo>
                  <a:cubicBezTo>
                    <a:pt x="222" y="1195"/>
                    <a:pt x="222" y="1195"/>
                    <a:pt x="222" y="1195"/>
                  </a:cubicBezTo>
                  <a:cubicBezTo>
                    <a:pt x="222" y="1195"/>
                    <a:pt x="222" y="1195"/>
                    <a:pt x="222" y="1195"/>
                  </a:cubicBezTo>
                  <a:close/>
                  <a:moveTo>
                    <a:pt x="514" y="1225"/>
                  </a:moveTo>
                  <a:cubicBezTo>
                    <a:pt x="550" y="1225"/>
                    <a:pt x="550" y="1225"/>
                    <a:pt x="550" y="1225"/>
                  </a:cubicBezTo>
                  <a:cubicBezTo>
                    <a:pt x="556" y="1196"/>
                    <a:pt x="556" y="1196"/>
                    <a:pt x="556" y="1196"/>
                  </a:cubicBezTo>
                  <a:cubicBezTo>
                    <a:pt x="520" y="1196"/>
                    <a:pt x="520" y="1196"/>
                    <a:pt x="520" y="1196"/>
                  </a:cubicBezTo>
                  <a:cubicBezTo>
                    <a:pt x="530" y="1149"/>
                    <a:pt x="530" y="1149"/>
                    <a:pt x="530" y="1149"/>
                  </a:cubicBezTo>
                  <a:cubicBezTo>
                    <a:pt x="482" y="1166"/>
                    <a:pt x="482" y="1166"/>
                    <a:pt x="482" y="1166"/>
                  </a:cubicBezTo>
                  <a:cubicBezTo>
                    <a:pt x="475" y="1196"/>
                    <a:pt x="475" y="1196"/>
                    <a:pt x="475" y="1196"/>
                  </a:cubicBezTo>
                  <a:cubicBezTo>
                    <a:pt x="414" y="1196"/>
                    <a:pt x="414" y="1196"/>
                    <a:pt x="414" y="1196"/>
                  </a:cubicBezTo>
                  <a:cubicBezTo>
                    <a:pt x="424" y="1149"/>
                    <a:pt x="424" y="1149"/>
                    <a:pt x="424" y="1149"/>
                  </a:cubicBezTo>
                  <a:cubicBezTo>
                    <a:pt x="376" y="1166"/>
                    <a:pt x="376" y="1166"/>
                    <a:pt x="376" y="1166"/>
                  </a:cubicBezTo>
                  <a:cubicBezTo>
                    <a:pt x="369" y="1196"/>
                    <a:pt x="369" y="1196"/>
                    <a:pt x="369" y="1196"/>
                  </a:cubicBezTo>
                  <a:cubicBezTo>
                    <a:pt x="340" y="1196"/>
                    <a:pt x="340" y="1196"/>
                    <a:pt x="340" y="1196"/>
                  </a:cubicBezTo>
                  <a:cubicBezTo>
                    <a:pt x="333" y="1225"/>
                    <a:pt x="333" y="1225"/>
                    <a:pt x="333" y="1225"/>
                  </a:cubicBezTo>
                  <a:cubicBezTo>
                    <a:pt x="363" y="1225"/>
                    <a:pt x="363" y="1225"/>
                    <a:pt x="363" y="1225"/>
                  </a:cubicBezTo>
                  <a:cubicBezTo>
                    <a:pt x="345" y="1310"/>
                    <a:pt x="345" y="1310"/>
                    <a:pt x="345" y="1310"/>
                  </a:cubicBezTo>
                  <a:cubicBezTo>
                    <a:pt x="342" y="1322"/>
                    <a:pt x="336" y="1351"/>
                    <a:pt x="382" y="1351"/>
                  </a:cubicBezTo>
                  <a:cubicBezTo>
                    <a:pt x="389" y="1351"/>
                    <a:pt x="402" y="1350"/>
                    <a:pt x="417" y="1346"/>
                  </a:cubicBezTo>
                  <a:cubicBezTo>
                    <a:pt x="424" y="1317"/>
                    <a:pt x="424" y="1317"/>
                    <a:pt x="424" y="1317"/>
                  </a:cubicBezTo>
                  <a:cubicBezTo>
                    <a:pt x="418" y="1317"/>
                    <a:pt x="415" y="1317"/>
                    <a:pt x="408" y="1317"/>
                  </a:cubicBezTo>
                  <a:cubicBezTo>
                    <a:pt x="388" y="1317"/>
                    <a:pt x="391" y="1309"/>
                    <a:pt x="393" y="1295"/>
                  </a:cubicBezTo>
                  <a:cubicBezTo>
                    <a:pt x="408" y="1225"/>
                    <a:pt x="408" y="1225"/>
                    <a:pt x="408" y="1225"/>
                  </a:cubicBezTo>
                  <a:cubicBezTo>
                    <a:pt x="469" y="1225"/>
                    <a:pt x="469" y="1225"/>
                    <a:pt x="469" y="1225"/>
                  </a:cubicBezTo>
                  <a:cubicBezTo>
                    <a:pt x="451" y="1310"/>
                    <a:pt x="451" y="1310"/>
                    <a:pt x="451" y="1310"/>
                  </a:cubicBezTo>
                  <a:cubicBezTo>
                    <a:pt x="448" y="1322"/>
                    <a:pt x="442" y="1351"/>
                    <a:pt x="488" y="1351"/>
                  </a:cubicBezTo>
                  <a:cubicBezTo>
                    <a:pt x="495" y="1351"/>
                    <a:pt x="508" y="1350"/>
                    <a:pt x="523" y="1346"/>
                  </a:cubicBezTo>
                  <a:cubicBezTo>
                    <a:pt x="530" y="1317"/>
                    <a:pt x="530" y="1317"/>
                    <a:pt x="530" y="1317"/>
                  </a:cubicBezTo>
                  <a:cubicBezTo>
                    <a:pt x="524" y="1317"/>
                    <a:pt x="521" y="1317"/>
                    <a:pt x="514" y="1317"/>
                  </a:cubicBezTo>
                  <a:cubicBezTo>
                    <a:pt x="494" y="1317"/>
                    <a:pt x="496" y="1309"/>
                    <a:pt x="499" y="1295"/>
                  </a:cubicBezTo>
                  <a:cubicBezTo>
                    <a:pt x="514" y="1225"/>
                    <a:pt x="514" y="1225"/>
                    <a:pt x="514" y="1225"/>
                  </a:cubicBezTo>
                  <a:cubicBezTo>
                    <a:pt x="514" y="1225"/>
                    <a:pt x="514" y="1225"/>
                    <a:pt x="514" y="1225"/>
                  </a:cubicBezTo>
                  <a:close/>
                  <a:moveTo>
                    <a:pt x="579" y="1194"/>
                  </a:moveTo>
                  <a:cubicBezTo>
                    <a:pt x="624" y="1194"/>
                    <a:pt x="624" y="1194"/>
                    <a:pt x="624" y="1194"/>
                  </a:cubicBezTo>
                  <a:cubicBezTo>
                    <a:pt x="591" y="1348"/>
                    <a:pt x="591" y="1348"/>
                    <a:pt x="591" y="1348"/>
                  </a:cubicBezTo>
                  <a:cubicBezTo>
                    <a:pt x="546" y="1348"/>
                    <a:pt x="546" y="1348"/>
                    <a:pt x="546" y="1348"/>
                  </a:cubicBezTo>
                  <a:cubicBezTo>
                    <a:pt x="579" y="1194"/>
                    <a:pt x="579" y="1194"/>
                    <a:pt x="579" y="1194"/>
                  </a:cubicBezTo>
                  <a:cubicBezTo>
                    <a:pt x="579" y="1194"/>
                    <a:pt x="579" y="1194"/>
                    <a:pt x="579" y="1194"/>
                  </a:cubicBezTo>
                  <a:close/>
                  <a:moveTo>
                    <a:pt x="591" y="1129"/>
                  </a:moveTo>
                  <a:cubicBezTo>
                    <a:pt x="640" y="1129"/>
                    <a:pt x="640" y="1129"/>
                    <a:pt x="640" y="1129"/>
                  </a:cubicBezTo>
                  <a:cubicBezTo>
                    <a:pt x="631" y="1168"/>
                    <a:pt x="631" y="1168"/>
                    <a:pt x="631" y="1168"/>
                  </a:cubicBezTo>
                  <a:cubicBezTo>
                    <a:pt x="583" y="1168"/>
                    <a:pt x="583" y="1168"/>
                    <a:pt x="583" y="1168"/>
                  </a:cubicBezTo>
                  <a:cubicBezTo>
                    <a:pt x="591" y="1129"/>
                    <a:pt x="591" y="1129"/>
                    <a:pt x="591" y="1129"/>
                  </a:cubicBezTo>
                  <a:cubicBezTo>
                    <a:pt x="591" y="1129"/>
                    <a:pt x="591" y="1129"/>
                    <a:pt x="591" y="1129"/>
                  </a:cubicBezTo>
                  <a:close/>
                  <a:moveTo>
                    <a:pt x="653" y="1222"/>
                  </a:moveTo>
                  <a:cubicBezTo>
                    <a:pt x="654" y="1221"/>
                    <a:pt x="657" y="1205"/>
                    <a:pt x="659" y="1194"/>
                  </a:cubicBezTo>
                  <a:cubicBezTo>
                    <a:pt x="702" y="1194"/>
                    <a:pt x="702" y="1194"/>
                    <a:pt x="702" y="1194"/>
                  </a:cubicBezTo>
                  <a:cubicBezTo>
                    <a:pt x="698" y="1217"/>
                    <a:pt x="698" y="1217"/>
                    <a:pt x="698" y="1217"/>
                  </a:cubicBezTo>
                  <a:cubicBezTo>
                    <a:pt x="704" y="1210"/>
                    <a:pt x="720" y="1191"/>
                    <a:pt x="753" y="1191"/>
                  </a:cubicBezTo>
                  <a:cubicBezTo>
                    <a:pt x="784" y="1191"/>
                    <a:pt x="793" y="1209"/>
                    <a:pt x="794" y="1220"/>
                  </a:cubicBezTo>
                  <a:cubicBezTo>
                    <a:pt x="796" y="1229"/>
                    <a:pt x="795" y="1236"/>
                    <a:pt x="789" y="1265"/>
                  </a:cubicBezTo>
                  <a:cubicBezTo>
                    <a:pt x="771" y="1348"/>
                    <a:pt x="771" y="1348"/>
                    <a:pt x="771" y="1348"/>
                  </a:cubicBezTo>
                  <a:cubicBezTo>
                    <a:pt x="725" y="1348"/>
                    <a:pt x="725" y="1348"/>
                    <a:pt x="725" y="1348"/>
                  </a:cubicBezTo>
                  <a:cubicBezTo>
                    <a:pt x="746" y="1253"/>
                    <a:pt x="746" y="1253"/>
                    <a:pt x="746" y="1253"/>
                  </a:cubicBezTo>
                  <a:cubicBezTo>
                    <a:pt x="747" y="1246"/>
                    <a:pt x="748" y="1241"/>
                    <a:pt x="746" y="1236"/>
                  </a:cubicBezTo>
                  <a:cubicBezTo>
                    <a:pt x="745" y="1230"/>
                    <a:pt x="739" y="1223"/>
                    <a:pt x="728" y="1223"/>
                  </a:cubicBezTo>
                  <a:cubicBezTo>
                    <a:pt x="718" y="1223"/>
                    <a:pt x="708" y="1227"/>
                    <a:pt x="702" y="1235"/>
                  </a:cubicBezTo>
                  <a:cubicBezTo>
                    <a:pt x="698" y="1239"/>
                    <a:pt x="694" y="1246"/>
                    <a:pt x="691" y="1258"/>
                  </a:cubicBezTo>
                  <a:cubicBezTo>
                    <a:pt x="672" y="1348"/>
                    <a:pt x="672" y="1348"/>
                    <a:pt x="672" y="1348"/>
                  </a:cubicBezTo>
                  <a:cubicBezTo>
                    <a:pt x="627" y="1348"/>
                    <a:pt x="627" y="1348"/>
                    <a:pt x="627" y="1348"/>
                  </a:cubicBezTo>
                  <a:cubicBezTo>
                    <a:pt x="653" y="1222"/>
                    <a:pt x="653" y="1222"/>
                    <a:pt x="653" y="1222"/>
                  </a:cubicBezTo>
                  <a:cubicBezTo>
                    <a:pt x="653" y="1222"/>
                    <a:pt x="653" y="1222"/>
                    <a:pt x="653" y="1222"/>
                  </a:cubicBezTo>
                  <a:close/>
                  <a:moveTo>
                    <a:pt x="985" y="1196"/>
                  </a:moveTo>
                  <a:cubicBezTo>
                    <a:pt x="981" y="1207"/>
                    <a:pt x="978" y="1218"/>
                    <a:pt x="975" y="1233"/>
                  </a:cubicBezTo>
                  <a:cubicBezTo>
                    <a:pt x="951" y="1346"/>
                    <a:pt x="951" y="1346"/>
                    <a:pt x="951" y="1346"/>
                  </a:cubicBezTo>
                  <a:cubicBezTo>
                    <a:pt x="939" y="1403"/>
                    <a:pt x="891" y="1409"/>
                    <a:pt x="861" y="1409"/>
                  </a:cubicBezTo>
                  <a:cubicBezTo>
                    <a:pt x="839" y="1409"/>
                    <a:pt x="797" y="1406"/>
                    <a:pt x="804" y="1359"/>
                  </a:cubicBezTo>
                  <a:cubicBezTo>
                    <a:pt x="847" y="1359"/>
                    <a:pt x="847" y="1359"/>
                    <a:pt x="847" y="1359"/>
                  </a:cubicBezTo>
                  <a:cubicBezTo>
                    <a:pt x="847" y="1362"/>
                    <a:pt x="847" y="1367"/>
                    <a:pt x="850" y="1372"/>
                  </a:cubicBezTo>
                  <a:cubicBezTo>
                    <a:pt x="852" y="1376"/>
                    <a:pt x="858" y="1380"/>
                    <a:pt x="869" y="1380"/>
                  </a:cubicBezTo>
                  <a:cubicBezTo>
                    <a:pt x="883" y="1380"/>
                    <a:pt x="896" y="1374"/>
                    <a:pt x="902" y="1360"/>
                  </a:cubicBezTo>
                  <a:cubicBezTo>
                    <a:pt x="905" y="1353"/>
                    <a:pt x="906" y="1347"/>
                    <a:pt x="912" y="1324"/>
                  </a:cubicBezTo>
                  <a:cubicBezTo>
                    <a:pt x="893" y="1343"/>
                    <a:pt x="877" y="1345"/>
                    <a:pt x="866" y="1345"/>
                  </a:cubicBezTo>
                  <a:cubicBezTo>
                    <a:pt x="822" y="1345"/>
                    <a:pt x="809" y="1307"/>
                    <a:pt x="817" y="1270"/>
                  </a:cubicBezTo>
                  <a:cubicBezTo>
                    <a:pt x="825" y="1231"/>
                    <a:pt x="855" y="1194"/>
                    <a:pt x="899" y="1194"/>
                  </a:cubicBezTo>
                  <a:cubicBezTo>
                    <a:pt x="927" y="1194"/>
                    <a:pt x="934" y="1209"/>
                    <a:pt x="937" y="1216"/>
                  </a:cubicBezTo>
                  <a:cubicBezTo>
                    <a:pt x="943" y="1196"/>
                    <a:pt x="943" y="1196"/>
                    <a:pt x="943" y="1196"/>
                  </a:cubicBezTo>
                  <a:cubicBezTo>
                    <a:pt x="985" y="1196"/>
                    <a:pt x="985" y="1196"/>
                    <a:pt x="985" y="1196"/>
                  </a:cubicBezTo>
                  <a:cubicBezTo>
                    <a:pt x="985" y="1196"/>
                    <a:pt x="985" y="1196"/>
                    <a:pt x="985" y="1196"/>
                  </a:cubicBezTo>
                  <a:close/>
                  <a:moveTo>
                    <a:pt x="883" y="1315"/>
                  </a:moveTo>
                  <a:cubicBezTo>
                    <a:pt x="914" y="1315"/>
                    <a:pt x="922" y="1277"/>
                    <a:pt x="924" y="1271"/>
                  </a:cubicBezTo>
                  <a:cubicBezTo>
                    <a:pt x="927" y="1253"/>
                    <a:pt x="930" y="1224"/>
                    <a:pt x="903" y="1224"/>
                  </a:cubicBezTo>
                  <a:cubicBezTo>
                    <a:pt x="886" y="1224"/>
                    <a:pt x="869" y="1237"/>
                    <a:pt x="862" y="1270"/>
                  </a:cubicBezTo>
                  <a:cubicBezTo>
                    <a:pt x="861" y="1277"/>
                    <a:pt x="853" y="1315"/>
                    <a:pt x="883" y="1315"/>
                  </a:cubicBezTo>
                  <a:moveTo>
                    <a:pt x="1164" y="1346"/>
                  </a:moveTo>
                  <a:cubicBezTo>
                    <a:pt x="1149" y="1350"/>
                    <a:pt x="1136" y="1351"/>
                    <a:pt x="1129" y="1351"/>
                  </a:cubicBezTo>
                  <a:cubicBezTo>
                    <a:pt x="1083" y="1351"/>
                    <a:pt x="1089" y="1322"/>
                    <a:pt x="1092" y="1310"/>
                  </a:cubicBezTo>
                  <a:cubicBezTo>
                    <a:pt x="1110" y="1225"/>
                    <a:pt x="1110" y="1225"/>
                    <a:pt x="1110" y="1225"/>
                  </a:cubicBezTo>
                  <a:cubicBezTo>
                    <a:pt x="1080" y="1225"/>
                    <a:pt x="1080" y="1225"/>
                    <a:pt x="1080" y="1225"/>
                  </a:cubicBezTo>
                  <a:cubicBezTo>
                    <a:pt x="1087" y="1196"/>
                    <a:pt x="1087" y="1196"/>
                    <a:pt x="1087" y="1196"/>
                  </a:cubicBezTo>
                  <a:cubicBezTo>
                    <a:pt x="1116" y="1196"/>
                    <a:pt x="1116" y="1196"/>
                    <a:pt x="1116" y="1196"/>
                  </a:cubicBezTo>
                  <a:cubicBezTo>
                    <a:pt x="1123" y="1166"/>
                    <a:pt x="1123" y="1166"/>
                    <a:pt x="1123" y="1166"/>
                  </a:cubicBezTo>
                  <a:cubicBezTo>
                    <a:pt x="1171" y="1149"/>
                    <a:pt x="1171" y="1149"/>
                    <a:pt x="1171" y="1149"/>
                  </a:cubicBezTo>
                  <a:cubicBezTo>
                    <a:pt x="1161" y="1196"/>
                    <a:pt x="1161" y="1196"/>
                    <a:pt x="1161" y="1196"/>
                  </a:cubicBezTo>
                  <a:cubicBezTo>
                    <a:pt x="1198" y="1196"/>
                    <a:pt x="1198" y="1196"/>
                    <a:pt x="1198" y="1196"/>
                  </a:cubicBezTo>
                  <a:cubicBezTo>
                    <a:pt x="1191" y="1225"/>
                    <a:pt x="1191" y="1225"/>
                    <a:pt x="1191" y="1225"/>
                  </a:cubicBezTo>
                  <a:cubicBezTo>
                    <a:pt x="1155" y="1225"/>
                    <a:pt x="1155" y="1225"/>
                    <a:pt x="1155" y="1225"/>
                  </a:cubicBezTo>
                  <a:cubicBezTo>
                    <a:pt x="1140" y="1295"/>
                    <a:pt x="1140" y="1295"/>
                    <a:pt x="1140" y="1295"/>
                  </a:cubicBezTo>
                  <a:cubicBezTo>
                    <a:pt x="1137" y="1309"/>
                    <a:pt x="1135" y="1317"/>
                    <a:pt x="1155" y="1317"/>
                  </a:cubicBezTo>
                  <a:cubicBezTo>
                    <a:pt x="1162" y="1317"/>
                    <a:pt x="1165" y="1317"/>
                    <a:pt x="1171" y="1317"/>
                  </a:cubicBezTo>
                  <a:cubicBezTo>
                    <a:pt x="1164" y="1346"/>
                    <a:pt x="1164" y="1346"/>
                    <a:pt x="1164" y="1346"/>
                  </a:cubicBezTo>
                  <a:cubicBezTo>
                    <a:pt x="1164" y="1346"/>
                    <a:pt x="1164" y="1346"/>
                    <a:pt x="1164" y="1346"/>
                  </a:cubicBezTo>
                  <a:close/>
                  <a:moveTo>
                    <a:pt x="1235" y="1129"/>
                  </a:moveTo>
                  <a:cubicBezTo>
                    <a:pt x="1280" y="1129"/>
                    <a:pt x="1280" y="1129"/>
                    <a:pt x="1280" y="1129"/>
                  </a:cubicBezTo>
                  <a:cubicBezTo>
                    <a:pt x="1261" y="1216"/>
                    <a:pt x="1261" y="1216"/>
                    <a:pt x="1261" y="1216"/>
                  </a:cubicBezTo>
                  <a:cubicBezTo>
                    <a:pt x="1268" y="1208"/>
                    <a:pt x="1283" y="1193"/>
                    <a:pt x="1311" y="1193"/>
                  </a:cubicBezTo>
                  <a:cubicBezTo>
                    <a:pt x="1334" y="1193"/>
                    <a:pt x="1346" y="1204"/>
                    <a:pt x="1351" y="1214"/>
                  </a:cubicBezTo>
                  <a:cubicBezTo>
                    <a:pt x="1355" y="1221"/>
                    <a:pt x="1356" y="1235"/>
                    <a:pt x="1352" y="1255"/>
                  </a:cubicBezTo>
                  <a:cubicBezTo>
                    <a:pt x="1332" y="1348"/>
                    <a:pt x="1332" y="1348"/>
                    <a:pt x="1332" y="1348"/>
                  </a:cubicBezTo>
                  <a:cubicBezTo>
                    <a:pt x="1288" y="1348"/>
                    <a:pt x="1288" y="1348"/>
                    <a:pt x="1288" y="1348"/>
                  </a:cubicBezTo>
                  <a:cubicBezTo>
                    <a:pt x="1307" y="1256"/>
                    <a:pt x="1307" y="1256"/>
                    <a:pt x="1307" y="1256"/>
                  </a:cubicBezTo>
                  <a:cubicBezTo>
                    <a:pt x="1309" y="1248"/>
                    <a:pt x="1314" y="1223"/>
                    <a:pt x="1289" y="1223"/>
                  </a:cubicBezTo>
                  <a:cubicBezTo>
                    <a:pt x="1276" y="1223"/>
                    <a:pt x="1259" y="1230"/>
                    <a:pt x="1253" y="1254"/>
                  </a:cubicBezTo>
                  <a:cubicBezTo>
                    <a:pt x="1234" y="1348"/>
                    <a:pt x="1234" y="1348"/>
                    <a:pt x="1234" y="1348"/>
                  </a:cubicBezTo>
                  <a:cubicBezTo>
                    <a:pt x="1189" y="1348"/>
                    <a:pt x="1189" y="1348"/>
                    <a:pt x="1189" y="1348"/>
                  </a:cubicBezTo>
                  <a:cubicBezTo>
                    <a:pt x="1235" y="1129"/>
                    <a:pt x="1235" y="1129"/>
                    <a:pt x="1235" y="1129"/>
                  </a:cubicBezTo>
                  <a:cubicBezTo>
                    <a:pt x="1235" y="1129"/>
                    <a:pt x="1235" y="1129"/>
                    <a:pt x="1235" y="1129"/>
                  </a:cubicBezTo>
                  <a:close/>
                  <a:moveTo>
                    <a:pt x="1387" y="1232"/>
                  </a:moveTo>
                  <a:cubicBezTo>
                    <a:pt x="1389" y="1225"/>
                    <a:pt x="1392" y="1203"/>
                    <a:pt x="1393" y="1194"/>
                  </a:cubicBezTo>
                  <a:cubicBezTo>
                    <a:pt x="1435" y="1194"/>
                    <a:pt x="1435" y="1194"/>
                    <a:pt x="1435" y="1194"/>
                  </a:cubicBezTo>
                  <a:cubicBezTo>
                    <a:pt x="1430" y="1223"/>
                    <a:pt x="1430" y="1223"/>
                    <a:pt x="1430" y="1223"/>
                  </a:cubicBezTo>
                  <a:cubicBezTo>
                    <a:pt x="1438" y="1211"/>
                    <a:pt x="1452" y="1192"/>
                    <a:pt x="1489" y="1194"/>
                  </a:cubicBezTo>
                  <a:cubicBezTo>
                    <a:pt x="1480" y="1234"/>
                    <a:pt x="1480" y="1234"/>
                    <a:pt x="1480" y="1234"/>
                  </a:cubicBezTo>
                  <a:cubicBezTo>
                    <a:pt x="1435" y="1230"/>
                    <a:pt x="1428" y="1253"/>
                    <a:pt x="1424" y="1273"/>
                  </a:cubicBezTo>
                  <a:cubicBezTo>
                    <a:pt x="1408" y="1348"/>
                    <a:pt x="1408" y="1348"/>
                    <a:pt x="1408" y="1348"/>
                  </a:cubicBezTo>
                  <a:cubicBezTo>
                    <a:pt x="1363" y="1348"/>
                    <a:pt x="1363" y="1348"/>
                    <a:pt x="1363" y="1348"/>
                  </a:cubicBezTo>
                  <a:cubicBezTo>
                    <a:pt x="1387" y="1232"/>
                    <a:pt x="1387" y="1232"/>
                    <a:pt x="1387" y="1232"/>
                  </a:cubicBezTo>
                  <a:cubicBezTo>
                    <a:pt x="1387" y="1232"/>
                    <a:pt x="1387" y="1232"/>
                    <a:pt x="1387" y="1232"/>
                  </a:cubicBezTo>
                  <a:close/>
                  <a:moveTo>
                    <a:pt x="1582" y="1191"/>
                  </a:moveTo>
                  <a:cubicBezTo>
                    <a:pt x="1637" y="1191"/>
                    <a:pt x="1654" y="1229"/>
                    <a:pt x="1644" y="1271"/>
                  </a:cubicBezTo>
                  <a:cubicBezTo>
                    <a:pt x="1635" y="1315"/>
                    <a:pt x="1602" y="1353"/>
                    <a:pt x="1546" y="1353"/>
                  </a:cubicBezTo>
                  <a:cubicBezTo>
                    <a:pt x="1503" y="1353"/>
                    <a:pt x="1474" y="1326"/>
                    <a:pt x="1485" y="1273"/>
                  </a:cubicBezTo>
                  <a:cubicBezTo>
                    <a:pt x="1493" y="1236"/>
                    <a:pt x="1521" y="1191"/>
                    <a:pt x="1582" y="1191"/>
                  </a:cubicBezTo>
                  <a:moveTo>
                    <a:pt x="1555" y="1322"/>
                  </a:moveTo>
                  <a:cubicBezTo>
                    <a:pt x="1574" y="1322"/>
                    <a:pt x="1590" y="1310"/>
                    <a:pt x="1599" y="1270"/>
                  </a:cubicBezTo>
                  <a:cubicBezTo>
                    <a:pt x="1603" y="1250"/>
                    <a:pt x="1605" y="1221"/>
                    <a:pt x="1575" y="1221"/>
                  </a:cubicBezTo>
                  <a:cubicBezTo>
                    <a:pt x="1543" y="1221"/>
                    <a:pt x="1534" y="1259"/>
                    <a:pt x="1531" y="1273"/>
                  </a:cubicBezTo>
                  <a:cubicBezTo>
                    <a:pt x="1524" y="1307"/>
                    <a:pt x="1532" y="1322"/>
                    <a:pt x="1555" y="1322"/>
                  </a:cubicBezTo>
                  <a:moveTo>
                    <a:pt x="1734" y="1195"/>
                  </a:moveTo>
                  <a:cubicBezTo>
                    <a:pt x="1714" y="1286"/>
                    <a:pt x="1714" y="1286"/>
                    <a:pt x="1714" y="1286"/>
                  </a:cubicBezTo>
                  <a:cubicBezTo>
                    <a:pt x="1711" y="1299"/>
                    <a:pt x="1707" y="1320"/>
                    <a:pt x="1731" y="1320"/>
                  </a:cubicBezTo>
                  <a:cubicBezTo>
                    <a:pt x="1760" y="1320"/>
                    <a:pt x="1765" y="1298"/>
                    <a:pt x="1770" y="1272"/>
                  </a:cubicBezTo>
                  <a:cubicBezTo>
                    <a:pt x="1786" y="1195"/>
                    <a:pt x="1786" y="1195"/>
                    <a:pt x="1786" y="1195"/>
                  </a:cubicBezTo>
                  <a:cubicBezTo>
                    <a:pt x="1833" y="1195"/>
                    <a:pt x="1833" y="1195"/>
                    <a:pt x="1833" y="1195"/>
                  </a:cubicBezTo>
                  <a:cubicBezTo>
                    <a:pt x="1811" y="1296"/>
                    <a:pt x="1811" y="1296"/>
                    <a:pt x="1811" y="1296"/>
                  </a:cubicBezTo>
                  <a:cubicBezTo>
                    <a:pt x="1805" y="1329"/>
                    <a:pt x="1804" y="1333"/>
                    <a:pt x="1804" y="1337"/>
                  </a:cubicBezTo>
                  <a:cubicBezTo>
                    <a:pt x="1803" y="1341"/>
                    <a:pt x="1802" y="1344"/>
                    <a:pt x="1802" y="1348"/>
                  </a:cubicBezTo>
                  <a:cubicBezTo>
                    <a:pt x="1758" y="1348"/>
                    <a:pt x="1758" y="1348"/>
                    <a:pt x="1758" y="1348"/>
                  </a:cubicBezTo>
                  <a:cubicBezTo>
                    <a:pt x="1761" y="1328"/>
                    <a:pt x="1761" y="1328"/>
                    <a:pt x="1761" y="1328"/>
                  </a:cubicBezTo>
                  <a:cubicBezTo>
                    <a:pt x="1756" y="1334"/>
                    <a:pt x="1740" y="1352"/>
                    <a:pt x="1711" y="1352"/>
                  </a:cubicBezTo>
                  <a:cubicBezTo>
                    <a:pt x="1690" y="1352"/>
                    <a:pt x="1675" y="1343"/>
                    <a:pt x="1669" y="1331"/>
                  </a:cubicBezTo>
                  <a:cubicBezTo>
                    <a:pt x="1662" y="1319"/>
                    <a:pt x="1666" y="1297"/>
                    <a:pt x="1668" y="1290"/>
                  </a:cubicBezTo>
                  <a:cubicBezTo>
                    <a:pt x="1688" y="1195"/>
                    <a:pt x="1688" y="1195"/>
                    <a:pt x="1688" y="1195"/>
                  </a:cubicBezTo>
                  <a:cubicBezTo>
                    <a:pt x="1734" y="1195"/>
                    <a:pt x="1734" y="1195"/>
                    <a:pt x="1734" y="1195"/>
                  </a:cubicBezTo>
                  <a:cubicBezTo>
                    <a:pt x="1734" y="1195"/>
                    <a:pt x="1734" y="1195"/>
                    <a:pt x="1734" y="1195"/>
                  </a:cubicBezTo>
                  <a:close/>
                  <a:moveTo>
                    <a:pt x="2010" y="1196"/>
                  </a:moveTo>
                  <a:cubicBezTo>
                    <a:pt x="2006" y="1207"/>
                    <a:pt x="2003" y="1218"/>
                    <a:pt x="2000" y="1233"/>
                  </a:cubicBezTo>
                  <a:cubicBezTo>
                    <a:pt x="1976" y="1346"/>
                    <a:pt x="1976" y="1346"/>
                    <a:pt x="1976" y="1346"/>
                  </a:cubicBezTo>
                  <a:cubicBezTo>
                    <a:pt x="1964" y="1403"/>
                    <a:pt x="1915" y="1409"/>
                    <a:pt x="1886" y="1409"/>
                  </a:cubicBezTo>
                  <a:cubicBezTo>
                    <a:pt x="1864" y="1409"/>
                    <a:pt x="1822" y="1406"/>
                    <a:pt x="1829" y="1359"/>
                  </a:cubicBezTo>
                  <a:cubicBezTo>
                    <a:pt x="1872" y="1359"/>
                    <a:pt x="1872" y="1359"/>
                    <a:pt x="1872" y="1359"/>
                  </a:cubicBezTo>
                  <a:cubicBezTo>
                    <a:pt x="1872" y="1362"/>
                    <a:pt x="1871" y="1367"/>
                    <a:pt x="1874" y="1372"/>
                  </a:cubicBezTo>
                  <a:cubicBezTo>
                    <a:pt x="1877" y="1376"/>
                    <a:pt x="1883" y="1380"/>
                    <a:pt x="1894" y="1380"/>
                  </a:cubicBezTo>
                  <a:cubicBezTo>
                    <a:pt x="1908" y="1380"/>
                    <a:pt x="1921" y="1374"/>
                    <a:pt x="1926" y="1360"/>
                  </a:cubicBezTo>
                  <a:cubicBezTo>
                    <a:pt x="1930" y="1353"/>
                    <a:pt x="1931" y="1347"/>
                    <a:pt x="1937" y="1324"/>
                  </a:cubicBezTo>
                  <a:cubicBezTo>
                    <a:pt x="1918" y="1343"/>
                    <a:pt x="1901" y="1345"/>
                    <a:pt x="1891" y="1345"/>
                  </a:cubicBezTo>
                  <a:cubicBezTo>
                    <a:pt x="1847" y="1345"/>
                    <a:pt x="1834" y="1307"/>
                    <a:pt x="1842" y="1270"/>
                  </a:cubicBezTo>
                  <a:cubicBezTo>
                    <a:pt x="1850" y="1231"/>
                    <a:pt x="1880" y="1194"/>
                    <a:pt x="1924" y="1194"/>
                  </a:cubicBezTo>
                  <a:cubicBezTo>
                    <a:pt x="1952" y="1194"/>
                    <a:pt x="1959" y="1209"/>
                    <a:pt x="1962" y="1216"/>
                  </a:cubicBezTo>
                  <a:cubicBezTo>
                    <a:pt x="1968" y="1196"/>
                    <a:pt x="1968" y="1196"/>
                    <a:pt x="1968" y="1196"/>
                  </a:cubicBezTo>
                  <a:cubicBezTo>
                    <a:pt x="2010" y="1196"/>
                    <a:pt x="2010" y="1196"/>
                    <a:pt x="2010" y="1196"/>
                  </a:cubicBezTo>
                  <a:cubicBezTo>
                    <a:pt x="2010" y="1196"/>
                    <a:pt x="2010" y="1196"/>
                    <a:pt x="2010" y="1196"/>
                  </a:cubicBezTo>
                  <a:close/>
                  <a:moveTo>
                    <a:pt x="1908" y="1315"/>
                  </a:moveTo>
                  <a:cubicBezTo>
                    <a:pt x="1939" y="1315"/>
                    <a:pt x="1947" y="1277"/>
                    <a:pt x="1948" y="1271"/>
                  </a:cubicBezTo>
                  <a:cubicBezTo>
                    <a:pt x="1952" y="1253"/>
                    <a:pt x="1955" y="1224"/>
                    <a:pt x="1928" y="1224"/>
                  </a:cubicBezTo>
                  <a:cubicBezTo>
                    <a:pt x="1911" y="1224"/>
                    <a:pt x="1894" y="1237"/>
                    <a:pt x="1887" y="1270"/>
                  </a:cubicBezTo>
                  <a:cubicBezTo>
                    <a:pt x="1885" y="1277"/>
                    <a:pt x="1878" y="1315"/>
                    <a:pt x="1908" y="1315"/>
                  </a:cubicBezTo>
                  <a:moveTo>
                    <a:pt x="2058" y="1129"/>
                  </a:moveTo>
                  <a:cubicBezTo>
                    <a:pt x="2102" y="1129"/>
                    <a:pt x="2102" y="1129"/>
                    <a:pt x="2102" y="1129"/>
                  </a:cubicBezTo>
                  <a:cubicBezTo>
                    <a:pt x="2084" y="1216"/>
                    <a:pt x="2084" y="1216"/>
                    <a:pt x="2084" y="1216"/>
                  </a:cubicBezTo>
                  <a:cubicBezTo>
                    <a:pt x="2091" y="1208"/>
                    <a:pt x="2105" y="1193"/>
                    <a:pt x="2133" y="1193"/>
                  </a:cubicBezTo>
                  <a:cubicBezTo>
                    <a:pt x="2156" y="1193"/>
                    <a:pt x="2168" y="1204"/>
                    <a:pt x="2174" y="1214"/>
                  </a:cubicBezTo>
                  <a:cubicBezTo>
                    <a:pt x="2177" y="1221"/>
                    <a:pt x="2179" y="1235"/>
                    <a:pt x="2175" y="1255"/>
                  </a:cubicBezTo>
                  <a:cubicBezTo>
                    <a:pt x="2155" y="1348"/>
                    <a:pt x="2155" y="1348"/>
                    <a:pt x="2155" y="1348"/>
                  </a:cubicBezTo>
                  <a:cubicBezTo>
                    <a:pt x="2110" y="1348"/>
                    <a:pt x="2110" y="1348"/>
                    <a:pt x="2110" y="1348"/>
                  </a:cubicBezTo>
                  <a:cubicBezTo>
                    <a:pt x="2130" y="1256"/>
                    <a:pt x="2130" y="1256"/>
                    <a:pt x="2130" y="1256"/>
                  </a:cubicBezTo>
                  <a:cubicBezTo>
                    <a:pt x="2131" y="1248"/>
                    <a:pt x="2137" y="1223"/>
                    <a:pt x="2112" y="1223"/>
                  </a:cubicBezTo>
                  <a:cubicBezTo>
                    <a:pt x="2099" y="1223"/>
                    <a:pt x="2081" y="1230"/>
                    <a:pt x="2076" y="1254"/>
                  </a:cubicBezTo>
                  <a:cubicBezTo>
                    <a:pt x="2057" y="1348"/>
                    <a:pt x="2057" y="1348"/>
                    <a:pt x="2057" y="1348"/>
                  </a:cubicBezTo>
                  <a:cubicBezTo>
                    <a:pt x="2012" y="1348"/>
                    <a:pt x="2012" y="1348"/>
                    <a:pt x="2012" y="1348"/>
                  </a:cubicBezTo>
                  <a:cubicBezTo>
                    <a:pt x="2058" y="1129"/>
                    <a:pt x="2058" y="1129"/>
                    <a:pt x="2058" y="1129"/>
                  </a:cubicBezTo>
                  <a:cubicBezTo>
                    <a:pt x="2058" y="1129"/>
                    <a:pt x="2058" y="1129"/>
                    <a:pt x="2058" y="1129"/>
                  </a:cubicBezTo>
                  <a:close/>
                  <a:moveTo>
                    <a:pt x="100" y="1249"/>
                  </a:moveTo>
                  <a:cubicBezTo>
                    <a:pt x="101" y="1244"/>
                    <a:pt x="104" y="1221"/>
                    <a:pt x="87" y="1221"/>
                  </a:cubicBezTo>
                  <a:cubicBezTo>
                    <a:pt x="66" y="1221"/>
                    <a:pt x="56" y="1253"/>
                    <a:pt x="53" y="1270"/>
                  </a:cubicBezTo>
                  <a:cubicBezTo>
                    <a:pt x="51" y="1278"/>
                    <a:pt x="46" y="1306"/>
                    <a:pt x="54" y="1317"/>
                  </a:cubicBezTo>
                  <a:cubicBezTo>
                    <a:pt x="57" y="1321"/>
                    <a:pt x="61" y="1322"/>
                    <a:pt x="65" y="1322"/>
                  </a:cubicBezTo>
                  <a:cubicBezTo>
                    <a:pt x="70" y="1322"/>
                    <a:pt x="84" y="1320"/>
                    <a:pt x="92" y="1292"/>
                  </a:cubicBezTo>
                  <a:cubicBezTo>
                    <a:pt x="136" y="1292"/>
                    <a:pt x="136" y="1292"/>
                    <a:pt x="136" y="1292"/>
                  </a:cubicBezTo>
                  <a:cubicBezTo>
                    <a:pt x="133" y="1304"/>
                    <a:pt x="128" y="1323"/>
                    <a:pt x="107" y="1337"/>
                  </a:cubicBezTo>
                  <a:cubicBezTo>
                    <a:pt x="94" y="1347"/>
                    <a:pt x="79" y="1352"/>
                    <a:pt x="60" y="1352"/>
                  </a:cubicBezTo>
                  <a:cubicBezTo>
                    <a:pt x="40" y="1352"/>
                    <a:pt x="23" y="1347"/>
                    <a:pt x="12" y="1331"/>
                  </a:cubicBezTo>
                  <a:cubicBezTo>
                    <a:pt x="2" y="1316"/>
                    <a:pt x="0" y="1296"/>
                    <a:pt x="5" y="1271"/>
                  </a:cubicBezTo>
                  <a:cubicBezTo>
                    <a:pt x="20" y="1201"/>
                    <a:pt x="74" y="1192"/>
                    <a:pt x="94" y="1192"/>
                  </a:cubicBezTo>
                  <a:cubicBezTo>
                    <a:pt x="122" y="1192"/>
                    <a:pt x="153" y="1207"/>
                    <a:pt x="144" y="1249"/>
                  </a:cubicBezTo>
                  <a:cubicBezTo>
                    <a:pt x="100" y="1249"/>
                    <a:pt x="100" y="1249"/>
                    <a:pt x="100" y="1249"/>
                  </a:cubicBezTo>
                  <a:cubicBezTo>
                    <a:pt x="100" y="1249"/>
                    <a:pt x="100" y="1249"/>
                    <a:pt x="100" y="1249"/>
                  </a:cubicBezTo>
                  <a:close/>
                  <a:moveTo>
                    <a:pt x="2378" y="1249"/>
                  </a:moveTo>
                  <a:cubicBezTo>
                    <a:pt x="2379" y="1244"/>
                    <a:pt x="2382" y="1221"/>
                    <a:pt x="2365" y="1221"/>
                  </a:cubicBezTo>
                  <a:cubicBezTo>
                    <a:pt x="2344" y="1221"/>
                    <a:pt x="2335" y="1253"/>
                    <a:pt x="2331" y="1270"/>
                  </a:cubicBezTo>
                  <a:cubicBezTo>
                    <a:pt x="2329" y="1278"/>
                    <a:pt x="2324" y="1306"/>
                    <a:pt x="2332" y="1317"/>
                  </a:cubicBezTo>
                  <a:cubicBezTo>
                    <a:pt x="2335" y="1321"/>
                    <a:pt x="2340" y="1322"/>
                    <a:pt x="2343" y="1322"/>
                  </a:cubicBezTo>
                  <a:cubicBezTo>
                    <a:pt x="2348" y="1322"/>
                    <a:pt x="2362" y="1320"/>
                    <a:pt x="2370" y="1292"/>
                  </a:cubicBezTo>
                  <a:cubicBezTo>
                    <a:pt x="2414" y="1292"/>
                    <a:pt x="2414" y="1292"/>
                    <a:pt x="2414" y="1292"/>
                  </a:cubicBezTo>
                  <a:cubicBezTo>
                    <a:pt x="2411" y="1304"/>
                    <a:pt x="2406" y="1323"/>
                    <a:pt x="2385" y="1337"/>
                  </a:cubicBezTo>
                  <a:cubicBezTo>
                    <a:pt x="2372" y="1347"/>
                    <a:pt x="2357" y="1352"/>
                    <a:pt x="2338" y="1352"/>
                  </a:cubicBezTo>
                  <a:cubicBezTo>
                    <a:pt x="2318" y="1352"/>
                    <a:pt x="2301" y="1347"/>
                    <a:pt x="2290" y="1331"/>
                  </a:cubicBezTo>
                  <a:cubicBezTo>
                    <a:pt x="2280" y="1316"/>
                    <a:pt x="2278" y="1296"/>
                    <a:pt x="2284" y="1271"/>
                  </a:cubicBezTo>
                  <a:cubicBezTo>
                    <a:pt x="2299" y="1201"/>
                    <a:pt x="2352" y="1192"/>
                    <a:pt x="2372" y="1192"/>
                  </a:cubicBezTo>
                  <a:cubicBezTo>
                    <a:pt x="2401" y="1192"/>
                    <a:pt x="2431" y="1207"/>
                    <a:pt x="2423" y="1249"/>
                  </a:cubicBezTo>
                  <a:cubicBezTo>
                    <a:pt x="2378" y="1249"/>
                    <a:pt x="2378" y="1249"/>
                    <a:pt x="2378" y="1249"/>
                  </a:cubicBezTo>
                  <a:cubicBezTo>
                    <a:pt x="2378" y="1249"/>
                    <a:pt x="2378" y="1249"/>
                    <a:pt x="2378" y="1249"/>
                  </a:cubicBezTo>
                  <a:close/>
                  <a:moveTo>
                    <a:pt x="2534" y="1191"/>
                  </a:moveTo>
                  <a:cubicBezTo>
                    <a:pt x="2589" y="1191"/>
                    <a:pt x="2606" y="1229"/>
                    <a:pt x="2597" y="1271"/>
                  </a:cubicBezTo>
                  <a:cubicBezTo>
                    <a:pt x="2587" y="1315"/>
                    <a:pt x="2554" y="1353"/>
                    <a:pt x="2498" y="1353"/>
                  </a:cubicBezTo>
                  <a:cubicBezTo>
                    <a:pt x="2454" y="1353"/>
                    <a:pt x="2426" y="1326"/>
                    <a:pt x="2437" y="1273"/>
                  </a:cubicBezTo>
                  <a:cubicBezTo>
                    <a:pt x="2445" y="1236"/>
                    <a:pt x="2474" y="1191"/>
                    <a:pt x="2534" y="1191"/>
                  </a:cubicBezTo>
                  <a:moveTo>
                    <a:pt x="2507" y="1322"/>
                  </a:moveTo>
                  <a:cubicBezTo>
                    <a:pt x="2527" y="1322"/>
                    <a:pt x="2542" y="1310"/>
                    <a:pt x="2551" y="1270"/>
                  </a:cubicBezTo>
                  <a:cubicBezTo>
                    <a:pt x="2555" y="1250"/>
                    <a:pt x="2557" y="1221"/>
                    <a:pt x="2528" y="1221"/>
                  </a:cubicBezTo>
                  <a:cubicBezTo>
                    <a:pt x="2495" y="1221"/>
                    <a:pt x="2486" y="1259"/>
                    <a:pt x="2484" y="1273"/>
                  </a:cubicBezTo>
                  <a:cubicBezTo>
                    <a:pt x="2476" y="1307"/>
                    <a:pt x="2484" y="1322"/>
                    <a:pt x="2507" y="1322"/>
                  </a:cubicBezTo>
                  <a:moveTo>
                    <a:pt x="2637" y="1223"/>
                  </a:moveTo>
                  <a:cubicBezTo>
                    <a:pt x="2639" y="1214"/>
                    <a:pt x="2640" y="1205"/>
                    <a:pt x="2641" y="1195"/>
                  </a:cubicBezTo>
                  <a:cubicBezTo>
                    <a:pt x="2685" y="1195"/>
                    <a:pt x="2685" y="1195"/>
                    <a:pt x="2685" y="1195"/>
                  </a:cubicBezTo>
                  <a:cubicBezTo>
                    <a:pt x="2682" y="1214"/>
                    <a:pt x="2682" y="1214"/>
                    <a:pt x="2682" y="1214"/>
                  </a:cubicBezTo>
                  <a:cubicBezTo>
                    <a:pt x="2688" y="1208"/>
                    <a:pt x="2704" y="1192"/>
                    <a:pt x="2734" y="1192"/>
                  </a:cubicBezTo>
                  <a:cubicBezTo>
                    <a:pt x="2769" y="1192"/>
                    <a:pt x="2775" y="1213"/>
                    <a:pt x="2776" y="1220"/>
                  </a:cubicBezTo>
                  <a:cubicBezTo>
                    <a:pt x="2795" y="1196"/>
                    <a:pt x="2816" y="1192"/>
                    <a:pt x="2832" y="1192"/>
                  </a:cubicBezTo>
                  <a:cubicBezTo>
                    <a:pt x="2862" y="1192"/>
                    <a:pt x="2871" y="1210"/>
                    <a:pt x="2873" y="1216"/>
                  </a:cubicBezTo>
                  <a:cubicBezTo>
                    <a:pt x="2878" y="1230"/>
                    <a:pt x="2874" y="1248"/>
                    <a:pt x="2871" y="1261"/>
                  </a:cubicBezTo>
                  <a:cubicBezTo>
                    <a:pt x="2853" y="1348"/>
                    <a:pt x="2853" y="1348"/>
                    <a:pt x="2853" y="1348"/>
                  </a:cubicBezTo>
                  <a:cubicBezTo>
                    <a:pt x="2807" y="1348"/>
                    <a:pt x="2807" y="1348"/>
                    <a:pt x="2807" y="1348"/>
                  </a:cubicBezTo>
                  <a:cubicBezTo>
                    <a:pt x="2827" y="1258"/>
                    <a:pt x="2827" y="1258"/>
                    <a:pt x="2827" y="1258"/>
                  </a:cubicBezTo>
                  <a:cubicBezTo>
                    <a:pt x="2830" y="1242"/>
                    <a:pt x="2832" y="1223"/>
                    <a:pt x="2808" y="1223"/>
                  </a:cubicBezTo>
                  <a:cubicBezTo>
                    <a:pt x="2781" y="1223"/>
                    <a:pt x="2775" y="1249"/>
                    <a:pt x="2771" y="1271"/>
                  </a:cubicBezTo>
                  <a:cubicBezTo>
                    <a:pt x="2754" y="1348"/>
                    <a:pt x="2754" y="1348"/>
                    <a:pt x="2754" y="1348"/>
                  </a:cubicBezTo>
                  <a:cubicBezTo>
                    <a:pt x="2709" y="1348"/>
                    <a:pt x="2709" y="1348"/>
                    <a:pt x="2709" y="1348"/>
                  </a:cubicBezTo>
                  <a:cubicBezTo>
                    <a:pt x="2728" y="1257"/>
                    <a:pt x="2728" y="1257"/>
                    <a:pt x="2728" y="1257"/>
                  </a:cubicBezTo>
                  <a:cubicBezTo>
                    <a:pt x="2731" y="1245"/>
                    <a:pt x="2735" y="1223"/>
                    <a:pt x="2710" y="1223"/>
                  </a:cubicBezTo>
                  <a:cubicBezTo>
                    <a:pt x="2682" y="1223"/>
                    <a:pt x="2677" y="1248"/>
                    <a:pt x="2674" y="1258"/>
                  </a:cubicBezTo>
                  <a:cubicBezTo>
                    <a:pt x="2655" y="1348"/>
                    <a:pt x="2655" y="1348"/>
                    <a:pt x="2655" y="1348"/>
                  </a:cubicBezTo>
                  <a:cubicBezTo>
                    <a:pt x="2610" y="1348"/>
                    <a:pt x="2610" y="1348"/>
                    <a:pt x="2610" y="1348"/>
                  </a:cubicBezTo>
                  <a:cubicBezTo>
                    <a:pt x="2637" y="1223"/>
                    <a:pt x="2637" y="1223"/>
                    <a:pt x="2637" y="1223"/>
                  </a:cubicBezTo>
                  <a:cubicBezTo>
                    <a:pt x="2637" y="1223"/>
                    <a:pt x="2637" y="1223"/>
                    <a:pt x="2637" y="1223"/>
                  </a:cubicBezTo>
                  <a:close/>
                  <a:moveTo>
                    <a:pt x="2966" y="1195"/>
                  </a:moveTo>
                  <a:cubicBezTo>
                    <a:pt x="2963" y="1216"/>
                    <a:pt x="2963" y="1216"/>
                    <a:pt x="2963" y="1216"/>
                  </a:cubicBezTo>
                  <a:cubicBezTo>
                    <a:pt x="2982" y="1192"/>
                    <a:pt x="3008" y="1192"/>
                    <a:pt x="3015" y="1192"/>
                  </a:cubicBezTo>
                  <a:cubicBezTo>
                    <a:pt x="3054" y="1192"/>
                    <a:pt x="3072" y="1221"/>
                    <a:pt x="3062" y="1268"/>
                  </a:cubicBezTo>
                  <a:cubicBezTo>
                    <a:pt x="3053" y="1312"/>
                    <a:pt x="3022" y="1350"/>
                    <a:pt x="2978" y="1350"/>
                  </a:cubicBezTo>
                  <a:cubicBezTo>
                    <a:pt x="2950" y="1350"/>
                    <a:pt x="2942" y="1335"/>
                    <a:pt x="2939" y="1330"/>
                  </a:cubicBezTo>
                  <a:cubicBezTo>
                    <a:pt x="2923" y="1407"/>
                    <a:pt x="2923" y="1407"/>
                    <a:pt x="2923" y="1407"/>
                  </a:cubicBezTo>
                  <a:cubicBezTo>
                    <a:pt x="2877" y="1407"/>
                    <a:pt x="2877" y="1407"/>
                    <a:pt x="2877" y="1407"/>
                  </a:cubicBezTo>
                  <a:cubicBezTo>
                    <a:pt x="2922" y="1195"/>
                    <a:pt x="2922" y="1195"/>
                    <a:pt x="2922" y="1195"/>
                  </a:cubicBezTo>
                  <a:cubicBezTo>
                    <a:pt x="2966" y="1195"/>
                    <a:pt x="2966" y="1195"/>
                    <a:pt x="2966" y="1195"/>
                  </a:cubicBezTo>
                  <a:cubicBezTo>
                    <a:pt x="2966" y="1195"/>
                    <a:pt x="2966" y="1195"/>
                    <a:pt x="2966" y="1195"/>
                  </a:cubicBezTo>
                  <a:close/>
                  <a:moveTo>
                    <a:pt x="3017" y="1270"/>
                  </a:moveTo>
                  <a:cubicBezTo>
                    <a:pt x="3020" y="1252"/>
                    <a:pt x="3022" y="1221"/>
                    <a:pt x="2996" y="1221"/>
                  </a:cubicBezTo>
                  <a:cubicBezTo>
                    <a:pt x="2981" y="1221"/>
                    <a:pt x="2959" y="1232"/>
                    <a:pt x="2950" y="1273"/>
                  </a:cubicBezTo>
                  <a:cubicBezTo>
                    <a:pt x="2947" y="1282"/>
                    <a:pt x="2940" y="1321"/>
                    <a:pt x="2973" y="1321"/>
                  </a:cubicBezTo>
                  <a:cubicBezTo>
                    <a:pt x="2994" y="1321"/>
                    <a:pt x="3010" y="1300"/>
                    <a:pt x="3017" y="1270"/>
                  </a:cubicBezTo>
                  <a:moveTo>
                    <a:pt x="3119" y="1129"/>
                  </a:moveTo>
                  <a:cubicBezTo>
                    <a:pt x="3164" y="1129"/>
                    <a:pt x="3164" y="1129"/>
                    <a:pt x="3164" y="1129"/>
                  </a:cubicBezTo>
                  <a:cubicBezTo>
                    <a:pt x="3117" y="1348"/>
                    <a:pt x="3117" y="1348"/>
                    <a:pt x="3117" y="1348"/>
                  </a:cubicBezTo>
                  <a:cubicBezTo>
                    <a:pt x="3072" y="1348"/>
                    <a:pt x="3072" y="1348"/>
                    <a:pt x="3072" y="1348"/>
                  </a:cubicBezTo>
                  <a:cubicBezTo>
                    <a:pt x="3119" y="1129"/>
                    <a:pt x="3119" y="1129"/>
                    <a:pt x="3119" y="1129"/>
                  </a:cubicBezTo>
                  <a:cubicBezTo>
                    <a:pt x="3119" y="1129"/>
                    <a:pt x="3119" y="1129"/>
                    <a:pt x="3119" y="1129"/>
                  </a:cubicBezTo>
                  <a:close/>
                  <a:moveTo>
                    <a:pt x="3202" y="1283"/>
                  </a:moveTo>
                  <a:cubicBezTo>
                    <a:pt x="3200" y="1293"/>
                    <a:pt x="3193" y="1324"/>
                    <a:pt x="3225" y="1324"/>
                  </a:cubicBezTo>
                  <a:cubicBezTo>
                    <a:pt x="3236" y="1324"/>
                    <a:pt x="3248" y="1319"/>
                    <a:pt x="3256" y="1303"/>
                  </a:cubicBezTo>
                  <a:cubicBezTo>
                    <a:pt x="3297" y="1303"/>
                    <a:pt x="3297" y="1303"/>
                    <a:pt x="3297" y="1303"/>
                  </a:cubicBezTo>
                  <a:cubicBezTo>
                    <a:pt x="3295" y="1310"/>
                    <a:pt x="3291" y="1323"/>
                    <a:pt x="3275" y="1336"/>
                  </a:cubicBezTo>
                  <a:cubicBezTo>
                    <a:pt x="3261" y="1348"/>
                    <a:pt x="3240" y="1354"/>
                    <a:pt x="3218" y="1354"/>
                  </a:cubicBezTo>
                  <a:cubicBezTo>
                    <a:pt x="3205" y="1354"/>
                    <a:pt x="3180" y="1351"/>
                    <a:pt x="3168" y="1335"/>
                  </a:cubicBezTo>
                  <a:cubicBezTo>
                    <a:pt x="3157" y="1320"/>
                    <a:pt x="3155" y="1299"/>
                    <a:pt x="3161" y="1275"/>
                  </a:cubicBezTo>
                  <a:cubicBezTo>
                    <a:pt x="3166" y="1250"/>
                    <a:pt x="3178" y="1220"/>
                    <a:pt x="3208" y="1202"/>
                  </a:cubicBezTo>
                  <a:cubicBezTo>
                    <a:pt x="3222" y="1194"/>
                    <a:pt x="3237" y="1190"/>
                    <a:pt x="3254" y="1190"/>
                  </a:cubicBezTo>
                  <a:cubicBezTo>
                    <a:pt x="3276" y="1190"/>
                    <a:pt x="3300" y="1198"/>
                    <a:pt x="3308" y="1227"/>
                  </a:cubicBezTo>
                  <a:cubicBezTo>
                    <a:pt x="3314" y="1248"/>
                    <a:pt x="3309" y="1270"/>
                    <a:pt x="3305" y="1283"/>
                  </a:cubicBezTo>
                  <a:cubicBezTo>
                    <a:pt x="3202" y="1283"/>
                    <a:pt x="3202" y="1283"/>
                    <a:pt x="3202" y="1283"/>
                  </a:cubicBezTo>
                  <a:cubicBezTo>
                    <a:pt x="3202" y="1283"/>
                    <a:pt x="3202" y="1283"/>
                    <a:pt x="3202" y="1283"/>
                  </a:cubicBezTo>
                  <a:close/>
                  <a:moveTo>
                    <a:pt x="3265" y="1254"/>
                  </a:moveTo>
                  <a:cubicBezTo>
                    <a:pt x="3267" y="1248"/>
                    <a:pt x="3272" y="1220"/>
                    <a:pt x="3246" y="1220"/>
                  </a:cubicBezTo>
                  <a:cubicBezTo>
                    <a:pt x="3226" y="1220"/>
                    <a:pt x="3214" y="1236"/>
                    <a:pt x="3210" y="1254"/>
                  </a:cubicBezTo>
                  <a:cubicBezTo>
                    <a:pt x="3265" y="1254"/>
                    <a:pt x="3265" y="1254"/>
                    <a:pt x="3265" y="1254"/>
                  </a:cubicBezTo>
                  <a:cubicBezTo>
                    <a:pt x="3265" y="1254"/>
                    <a:pt x="3265" y="1254"/>
                    <a:pt x="3265" y="1254"/>
                  </a:cubicBezTo>
                  <a:close/>
                  <a:moveTo>
                    <a:pt x="3383" y="1195"/>
                  </a:moveTo>
                  <a:cubicBezTo>
                    <a:pt x="3401" y="1245"/>
                    <a:pt x="3401" y="1245"/>
                    <a:pt x="3401" y="1245"/>
                  </a:cubicBezTo>
                  <a:cubicBezTo>
                    <a:pt x="3442" y="1195"/>
                    <a:pt x="3442" y="1195"/>
                    <a:pt x="3442" y="1195"/>
                  </a:cubicBezTo>
                  <a:cubicBezTo>
                    <a:pt x="3488" y="1195"/>
                    <a:pt x="3488" y="1195"/>
                    <a:pt x="3488" y="1195"/>
                  </a:cubicBezTo>
                  <a:cubicBezTo>
                    <a:pt x="3423" y="1269"/>
                    <a:pt x="3423" y="1269"/>
                    <a:pt x="3423" y="1269"/>
                  </a:cubicBezTo>
                  <a:cubicBezTo>
                    <a:pt x="3457" y="1348"/>
                    <a:pt x="3457" y="1348"/>
                    <a:pt x="3457" y="1348"/>
                  </a:cubicBezTo>
                  <a:cubicBezTo>
                    <a:pt x="3404" y="1348"/>
                    <a:pt x="3404" y="1348"/>
                    <a:pt x="3404" y="1348"/>
                  </a:cubicBezTo>
                  <a:cubicBezTo>
                    <a:pt x="3385" y="1292"/>
                    <a:pt x="3385" y="1292"/>
                    <a:pt x="3385" y="1292"/>
                  </a:cubicBezTo>
                  <a:cubicBezTo>
                    <a:pt x="3342" y="1348"/>
                    <a:pt x="3342" y="1348"/>
                    <a:pt x="3342" y="1348"/>
                  </a:cubicBezTo>
                  <a:cubicBezTo>
                    <a:pt x="3295" y="1348"/>
                    <a:pt x="3295" y="1348"/>
                    <a:pt x="3295" y="1348"/>
                  </a:cubicBezTo>
                  <a:cubicBezTo>
                    <a:pt x="3364" y="1266"/>
                    <a:pt x="3364" y="1266"/>
                    <a:pt x="3364" y="1266"/>
                  </a:cubicBezTo>
                  <a:cubicBezTo>
                    <a:pt x="3329" y="1195"/>
                    <a:pt x="3329" y="1195"/>
                    <a:pt x="3329" y="1195"/>
                  </a:cubicBezTo>
                  <a:cubicBezTo>
                    <a:pt x="3383" y="1195"/>
                    <a:pt x="3383" y="1195"/>
                    <a:pt x="3383" y="1195"/>
                  </a:cubicBezTo>
                  <a:cubicBezTo>
                    <a:pt x="3383" y="1195"/>
                    <a:pt x="3383" y="1195"/>
                    <a:pt x="3383" y="1195"/>
                  </a:cubicBezTo>
                  <a:close/>
                  <a:moveTo>
                    <a:pt x="3509" y="1194"/>
                  </a:moveTo>
                  <a:cubicBezTo>
                    <a:pt x="3554" y="1194"/>
                    <a:pt x="3554" y="1194"/>
                    <a:pt x="3554" y="1194"/>
                  </a:cubicBezTo>
                  <a:cubicBezTo>
                    <a:pt x="3521" y="1348"/>
                    <a:pt x="3521" y="1348"/>
                    <a:pt x="3521" y="1348"/>
                  </a:cubicBezTo>
                  <a:cubicBezTo>
                    <a:pt x="3476" y="1348"/>
                    <a:pt x="3476" y="1348"/>
                    <a:pt x="3476" y="1348"/>
                  </a:cubicBezTo>
                  <a:cubicBezTo>
                    <a:pt x="3509" y="1194"/>
                    <a:pt x="3509" y="1194"/>
                    <a:pt x="3509" y="1194"/>
                  </a:cubicBezTo>
                  <a:cubicBezTo>
                    <a:pt x="3509" y="1194"/>
                    <a:pt x="3509" y="1194"/>
                    <a:pt x="3509" y="1194"/>
                  </a:cubicBezTo>
                  <a:close/>
                  <a:moveTo>
                    <a:pt x="3521" y="1129"/>
                  </a:moveTo>
                  <a:cubicBezTo>
                    <a:pt x="3569" y="1129"/>
                    <a:pt x="3569" y="1129"/>
                    <a:pt x="3569" y="1129"/>
                  </a:cubicBezTo>
                  <a:cubicBezTo>
                    <a:pt x="3561" y="1168"/>
                    <a:pt x="3561" y="1168"/>
                    <a:pt x="3561" y="1168"/>
                  </a:cubicBezTo>
                  <a:cubicBezTo>
                    <a:pt x="3513" y="1168"/>
                    <a:pt x="3513" y="1168"/>
                    <a:pt x="3513" y="1168"/>
                  </a:cubicBezTo>
                  <a:cubicBezTo>
                    <a:pt x="3521" y="1129"/>
                    <a:pt x="3521" y="1129"/>
                    <a:pt x="3521" y="1129"/>
                  </a:cubicBezTo>
                  <a:cubicBezTo>
                    <a:pt x="3521" y="1129"/>
                    <a:pt x="3521" y="1129"/>
                    <a:pt x="3521" y="1129"/>
                  </a:cubicBezTo>
                  <a:close/>
                  <a:moveTo>
                    <a:pt x="3649" y="1346"/>
                  </a:moveTo>
                  <a:cubicBezTo>
                    <a:pt x="3634" y="1350"/>
                    <a:pt x="3621" y="1351"/>
                    <a:pt x="3614" y="1351"/>
                  </a:cubicBezTo>
                  <a:cubicBezTo>
                    <a:pt x="3568" y="1351"/>
                    <a:pt x="3575" y="1322"/>
                    <a:pt x="3577" y="1310"/>
                  </a:cubicBezTo>
                  <a:cubicBezTo>
                    <a:pt x="3595" y="1225"/>
                    <a:pt x="3595" y="1225"/>
                    <a:pt x="3595" y="1225"/>
                  </a:cubicBezTo>
                  <a:cubicBezTo>
                    <a:pt x="3565" y="1225"/>
                    <a:pt x="3565" y="1225"/>
                    <a:pt x="3565" y="1225"/>
                  </a:cubicBezTo>
                  <a:cubicBezTo>
                    <a:pt x="3572" y="1196"/>
                    <a:pt x="3572" y="1196"/>
                    <a:pt x="3572" y="1196"/>
                  </a:cubicBezTo>
                  <a:cubicBezTo>
                    <a:pt x="3601" y="1196"/>
                    <a:pt x="3601" y="1196"/>
                    <a:pt x="3601" y="1196"/>
                  </a:cubicBezTo>
                  <a:cubicBezTo>
                    <a:pt x="3608" y="1166"/>
                    <a:pt x="3608" y="1166"/>
                    <a:pt x="3608" y="1166"/>
                  </a:cubicBezTo>
                  <a:cubicBezTo>
                    <a:pt x="3656" y="1149"/>
                    <a:pt x="3656" y="1149"/>
                    <a:pt x="3656" y="1149"/>
                  </a:cubicBezTo>
                  <a:cubicBezTo>
                    <a:pt x="3646" y="1196"/>
                    <a:pt x="3646" y="1196"/>
                    <a:pt x="3646" y="1196"/>
                  </a:cubicBezTo>
                  <a:cubicBezTo>
                    <a:pt x="3682" y="1196"/>
                    <a:pt x="3682" y="1196"/>
                    <a:pt x="3682" y="1196"/>
                  </a:cubicBezTo>
                  <a:cubicBezTo>
                    <a:pt x="3676" y="1225"/>
                    <a:pt x="3676" y="1225"/>
                    <a:pt x="3676" y="1225"/>
                  </a:cubicBezTo>
                  <a:cubicBezTo>
                    <a:pt x="3640" y="1225"/>
                    <a:pt x="3640" y="1225"/>
                    <a:pt x="3640" y="1225"/>
                  </a:cubicBezTo>
                  <a:cubicBezTo>
                    <a:pt x="3625" y="1295"/>
                    <a:pt x="3625" y="1295"/>
                    <a:pt x="3625" y="1295"/>
                  </a:cubicBezTo>
                  <a:cubicBezTo>
                    <a:pt x="3622" y="1309"/>
                    <a:pt x="3620" y="1317"/>
                    <a:pt x="3640" y="1317"/>
                  </a:cubicBezTo>
                  <a:cubicBezTo>
                    <a:pt x="3647" y="1317"/>
                    <a:pt x="3650" y="1317"/>
                    <a:pt x="3656" y="1317"/>
                  </a:cubicBezTo>
                  <a:cubicBezTo>
                    <a:pt x="3649" y="1346"/>
                    <a:pt x="3649" y="1346"/>
                    <a:pt x="3649" y="1346"/>
                  </a:cubicBezTo>
                  <a:cubicBezTo>
                    <a:pt x="3649" y="1346"/>
                    <a:pt x="3649" y="1346"/>
                    <a:pt x="3649" y="1346"/>
                  </a:cubicBezTo>
                  <a:close/>
                  <a:moveTo>
                    <a:pt x="3741" y="1195"/>
                  </a:moveTo>
                  <a:cubicBezTo>
                    <a:pt x="3752" y="1301"/>
                    <a:pt x="3752" y="1301"/>
                    <a:pt x="3752" y="1301"/>
                  </a:cubicBezTo>
                  <a:cubicBezTo>
                    <a:pt x="3809" y="1195"/>
                    <a:pt x="3809" y="1195"/>
                    <a:pt x="3809" y="1195"/>
                  </a:cubicBezTo>
                  <a:cubicBezTo>
                    <a:pt x="3854" y="1195"/>
                    <a:pt x="3854" y="1195"/>
                    <a:pt x="3854" y="1195"/>
                  </a:cubicBezTo>
                  <a:cubicBezTo>
                    <a:pt x="3764" y="1345"/>
                    <a:pt x="3764" y="1345"/>
                    <a:pt x="3764" y="1345"/>
                  </a:cubicBezTo>
                  <a:cubicBezTo>
                    <a:pt x="3732" y="1406"/>
                    <a:pt x="3732" y="1406"/>
                    <a:pt x="3732" y="1406"/>
                  </a:cubicBezTo>
                  <a:cubicBezTo>
                    <a:pt x="3687" y="1406"/>
                    <a:pt x="3687" y="1406"/>
                    <a:pt x="3687" y="1406"/>
                  </a:cubicBezTo>
                  <a:cubicBezTo>
                    <a:pt x="3719" y="1348"/>
                    <a:pt x="3719" y="1348"/>
                    <a:pt x="3719" y="1348"/>
                  </a:cubicBezTo>
                  <a:cubicBezTo>
                    <a:pt x="3693" y="1195"/>
                    <a:pt x="3693" y="1195"/>
                    <a:pt x="3693" y="1195"/>
                  </a:cubicBezTo>
                  <a:cubicBezTo>
                    <a:pt x="3741" y="1195"/>
                    <a:pt x="3741" y="1195"/>
                    <a:pt x="3741" y="1195"/>
                  </a:cubicBezTo>
                  <a:cubicBezTo>
                    <a:pt x="3741" y="1195"/>
                    <a:pt x="3741" y="1195"/>
                    <a:pt x="3741" y="1195"/>
                  </a:cubicBezTo>
                  <a:close/>
                  <a:moveTo>
                    <a:pt x="3933" y="1145"/>
                  </a:moveTo>
                  <a:cubicBezTo>
                    <a:pt x="3899" y="1145"/>
                    <a:pt x="3899" y="1145"/>
                    <a:pt x="3899" y="1145"/>
                  </a:cubicBezTo>
                  <a:cubicBezTo>
                    <a:pt x="3902" y="1129"/>
                    <a:pt x="3902" y="1129"/>
                    <a:pt x="3902" y="1129"/>
                  </a:cubicBezTo>
                  <a:cubicBezTo>
                    <a:pt x="3990" y="1129"/>
                    <a:pt x="3990" y="1129"/>
                    <a:pt x="3990" y="1129"/>
                  </a:cubicBezTo>
                  <a:cubicBezTo>
                    <a:pt x="3987" y="1145"/>
                    <a:pt x="3987" y="1145"/>
                    <a:pt x="3987" y="1145"/>
                  </a:cubicBezTo>
                  <a:cubicBezTo>
                    <a:pt x="3953" y="1145"/>
                    <a:pt x="3953" y="1145"/>
                    <a:pt x="3953" y="1145"/>
                  </a:cubicBezTo>
                  <a:cubicBezTo>
                    <a:pt x="3936" y="1225"/>
                    <a:pt x="3936" y="1225"/>
                    <a:pt x="3936" y="1225"/>
                  </a:cubicBezTo>
                  <a:cubicBezTo>
                    <a:pt x="3916" y="1225"/>
                    <a:pt x="3916" y="1225"/>
                    <a:pt x="3916" y="1225"/>
                  </a:cubicBezTo>
                  <a:cubicBezTo>
                    <a:pt x="3933" y="1145"/>
                    <a:pt x="3933" y="1145"/>
                    <a:pt x="3933" y="1145"/>
                  </a:cubicBezTo>
                  <a:cubicBezTo>
                    <a:pt x="3933" y="1145"/>
                    <a:pt x="3933" y="1145"/>
                    <a:pt x="3933" y="1145"/>
                  </a:cubicBezTo>
                  <a:close/>
                  <a:moveTo>
                    <a:pt x="3999" y="1129"/>
                  </a:moveTo>
                  <a:cubicBezTo>
                    <a:pt x="4031" y="1129"/>
                    <a:pt x="4031" y="1129"/>
                    <a:pt x="4031" y="1129"/>
                  </a:cubicBezTo>
                  <a:cubicBezTo>
                    <a:pt x="4036" y="1200"/>
                    <a:pt x="4036" y="1200"/>
                    <a:pt x="4036" y="1200"/>
                  </a:cubicBezTo>
                  <a:cubicBezTo>
                    <a:pt x="4072" y="1129"/>
                    <a:pt x="4072" y="1129"/>
                    <a:pt x="4072" y="1129"/>
                  </a:cubicBezTo>
                  <a:cubicBezTo>
                    <a:pt x="4103" y="1129"/>
                    <a:pt x="4103" y="1129"/>
                    <a:pt x="4103" y="1129"/>
                  </a:cubicBezTo>
                  <a:cubicBezTo>
                    <a:pt x="4083" y="1225"/>
                    <a:pt x="4083" y="1225"/>
                    <a:pt x="4083" y="1225"/>
                  </a:cubicBezTo>
                  <a:cubicBezTo>
                    <a:pt x="4063" y="1225"/>
                    <a:pt x="4063" y="1225"/>
                    <a:pt x="4063" y="1225"/>
                  </a:cubicBezTo>
                  <a:cubicBezTo>
                    <a:pt x="4080" y="1143"/>
                    <a:pt x="4080" y="1143"/>
                    <a:pt x="4080" y="1143"/>
                  </a:cubicBezTo>
                  <a:cubicBezTo>
                    <a:pt x="4038" y="1225"/>
                    <a:pt x="4038" y="1225"/>
                    <a:pt x="4038" y="1225"/>
                  </a:cubicBezTo>
                  <a:cubicBezTo>
                    <a:pt x="4021" y="1225"/>
                    <a:pt x="4021" y="1225"/>
                    <a:pt x="4021" y="1225"/>
                  </a:cubicBezTo>
                  <a:cubicBezTo>
                    <a:pt x="4014" y="1143"/>
                    <a:pt x="4014" y="1143"/>
                    <a:pt x="4014" y="1143"/>
                  </a:cubicBezTo>
                  <a:cubicBezTo>
                    <a:pt x="3997" y="1225"/>
                    <a:pt x="3997" y="1225"/>
                    <a:pt x="3997" y="1225"/>
                  </a:cubicBezTo>
                  <a:cubicBezTo>
                    <a:pt x="3978" y="1225"/>
                    <a:pt x="3978" y="1225"/>
                    <a:pt x="3978" y="1225"/>
                  </a:cubicBezTo>
                  <a:cubicBezTo>
                    <a:pt x="3999" y="1129"/>
                    <a:pt x="3999" y="1129"/>
                    <a:pt x="3999" y="1129"/>
                  </a:cubicBezTo>
                  <a:cubicBezTo>
                    <a:pt x="3999" y="1129"/>
                    <a:pt x="3999" y="1129"/>
                    <a:pt x="3999" y="112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6" name="Freeform 9"/>
            <p:cNvSpPr>
              <a:spLocks noEditPoints="1"/>
            </p:cNvSpPr>
            <p:nvPr userDrawn="1"/>
          </p:nvSpPr>
          <p:spPr bwMode="gray">
            <a:xfrm>
              <a:off x="68" y="0"/>
              <a:ext cx="1723" cy="964"/>
            </a:xfrm>
            <a:custGeom>
              <a:avLst/>
              <a:gdLst>
                <a:gd name="T0" fmla="*/ 231 w 2268"/>
                <a:gd name="T1" fmla="*/ 327 h 1269"/>
                <a:gd name="T2" fmla="*/ 0 w 2268"/>
                <a:gd name="T3" fmla="*/ 327 h 1269"/>
                <a:gd name="T4" fmla="*/ 0 w 2268"/>
                <a:gd name="T5" fmla="*/ 0 h 1269"/>
                <a:gd name="T6" fmla="*/ 231 w 2268"/>
                <a:gd name="T7" fmla="*/ 0 h 1269"/>
                <a:gd name="T8" fmla="*/ 231 w 2268"/>
                <a:gd name="T9" fmla="*/ 327 h 1269"/>
                <a:gd name="T10" fmla="*/ 2268 w 2268"/>
                <a:gd name="T11" fmla="*/ 0 h 1269"/>
                <a:gd name="T12" fmla="*/ 2036 w 2268"/>
                <a:gd name="T13" fmla="*/ 0 h 1269"/>
                <a:gd name="T14" fmla="*/ 2036 w 2268"/>
                <a:gd name="T15" fmla="*/ 327 h 1269"/>
                <a:gd name="T16" fmla="*/ 2268 w 2268"/>
                <a:gd name="T17" fmla="*/ 327 h 1269"/>
                <a:gd name="T18" fmla="*/ 2268 w 2268"/>
                <a:gd name="T19" fmla="*/ 0 h 1269"/>
                <a:gd name="T20" fmla="*/ 231 w 2268"/>
                <a:gd name="T21" fmla="*/ 942 h 1269"/>
                <a:gd name="T22" fmla="*/ 0 w 2268"/>
                <a:gd name="T23" fmla="*/ 942 h 1269"/>
                <a:gd name="T24" fmla="*/ 0 w 2268"/>
                <a:gd name="T25" fmla="*/ 1269 h 1269"/>
                <a:gd name="T26" fmla="*/ 231 w 2268"/>
                <a:gd name="T27" fmla="*/ 1269 h 1269"/>
                <a:gd name="T28" fmla="*/ 231 w 2268"/>
                <a:gd name="T29" fmla="*/ 942 h 1269"/>
                <a:gd name="T30" fmla="*/ 2268 w 2268"/>
                <a:gd name="T31" fmla="*/ 942 h 1269"/>
                <a:gd name="T32" fmla="*/ 2036 w 2268"/>
                <a:gd name="T33" fmla="*/ 942 h 1269"/>
                <a:gd name="T34" fmla="*/ 2036 w 2268"/>
                <a:gd name="T35" fmla="*/ 1269 h 1269"/>
                <a:gd name="T36" fmla="*/ 2268 w 2268"/>
                <a:gd name="T37" fmla="*/ 1269 h 1269"/>
                <a:gd name="T38" fmla="*/ 2268 w 2268"/>
                <a:gd name="T39" fmla="*/ 942 h 12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68"/>
                <a:gd name="T61" fmla="*/ 0 h 1269"/>
                <a:gd name="T62" fmla="*/ 2268 w 2268"/>
                <a:gd name="T63" fmla="*/ 1269 h 12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68" h="1269">
                  <a:moveTo>
                    <a:pt x="231" y="327"/>
                  </a:moveTo>
                  <a:lnTo>
                    <a:pt x="0" y="327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27"/>
                  </a:lnTo>
                  <a:close/>
                  <a:moveTo>
                    <a:pt x="2268" y="0"/>
                  </a:moveTo>
                  <a:lnTo>
                    <a:pt x="2036" y="0"/>
                  </a:lnTo>
                  <a:lnTo>
                    <a:pt x="2036" y="327"/>
                  </a:lnTo>
                  <a:lnTo>
                    <a:pt x="2268" y="327"/>
                  </a:lnTo>
                  <a:lnTo>
                    <a:pt x="2268" y="0"/>
                  </a:lnTo>
                  <a:close/>
                  <a:moveTo>
                    <a:pt x="231" y="942"/>
                  </a:moveTo>
                  <a:lnTo>
                    <a:pt x="0" y="942"/>
                  </a:lnTo>
                  <a:lnTo>
                    <a:pt x="0" y="1269"/>
                  </a:lnTo>
                  <a:lnTo>
                    <a:pt x="231" y="1269"/>
                  </a:lnTo>
                  <a:lnTo>
                    <a:pt x="231" y="942"/>
                  </a:lnTo>
                  <a:close/>
                  <a:moveTo>
                    <a:pt x="2268" y="942"/>
                  </a:moveTo>
                  <a:lnTo>
                    <a:pt x="2036" y="942"/>
                  </a:lnTo>
                  <a:lnTo>
                    <a:pt x="2036" y="1269"/>
                  </a:lnTo>
                  <a:lnTo>
                    <a:pt x="2268" y="1269"/>
                  </a:lnTo>
                  <a:lnTo>
                    <a:pt x="2268" y="94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273052" y="3686630"/>
            <a:ext cx="3950607" cy="2406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noAutofit/>
          </a:bodyPr>
          <a:lstStyle>
            <a:lvl1pPr>
              <a:defRPr lang="en-US" sz="9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top"/>
          <p:cNvSpPr>
            <a:spLocks noChangeShapeType="1"/>
          </p:cNvSpPr>
          <p:nvPr/>
        </p:nvSpPr>
        <p:spPr bwMode="gray">
          <a:xfrm>
            <a:off x="0" y="906463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4" name="Line bottom"/>
          <p:cNvSpPr>
            <a:spLocks noChangeShapeType="1"/>
          </p:cNvSpPr>
          <p:nvPr/>
        </p:nvSpPr>
        <p:spPr bwMode="gray">
          <a:xfrm>
            <a:off x="0" y="6381750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7" name="Title Placeholder 54"/>
          <p:cNvSpPr>
            <a:spLocks noGrp="1"/>
          </p:cNvSpPr>
          <p:nvPr>
            <p:ph type="title"/>
          </p:nvPr>
        </p:nvSpPr>
        <p:spPr bwMode="gray">
          <a:xfrm>
            <a:off x="2288704" y="172387"/>
            <a:ext cx="7344246" cy="576064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Образец заголовка</a:t>
            </a:r>
            <a:endParaRPr lang="en-GB" dirty="0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 bwMode="gray"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ett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8"/>
          <p:cNvGrpSpPr>
            <a:grpSpLocks/>
          </p:cNvGrpSpPr>
          <p:nvPr userDrawn="1"/>
        </p:nvGrpSpPr>
        <p:grpSpPr bwMode="auto">
          <a:xfrm>
            <a:off x="176213" y="0"/>
            <a:ext cx="963612" cy="695325"/>
            <a:chOff x="175518" y="0"/>
            <a:chExt cx="963613" cy="695325"/>
          </a:xfrm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gray">
            <a:xfrm>
              <a:off x="286643" y="215900"/>
              <a:ext cx="700088" cy="271463"/>
            </a:xfrm>
            <a:custGeom>
              <a:avLst/>
              <a:gdLst/>
              <a:ahLst/>
              <a:cxnLst>
                <a:cxn ang="0">
                  <a:pos x="6130" y="2584"/>
                </a:cxn>
                <a:cxn ang="0">
                  <a:pos x="6106" y="2594"/>
                </a:cxn>
                <a:cxn ang="0">
                  <a:pos x="5549" y="2661"/>
                </a:cxn>
                <a:cxn ang="0">
                  <a:pos x="5025" y="2423"/>
                </a:cxn>
                <a:cxn ang="0">
                  <a:pos x="4926" y="2101"/>
                </a:cxn>
                <a:cxn ang="0">
                  <a:pos x="4756" y="2101"/>
                </a:cxn>
                <a:cxn ang="0">
                  <a:pos x="4625" y="2625"/>
                </a:cxn>
                <a:cxn ang="0">
                  <a:pos x="4182" y="2625"/>
                </a:cxn>
                <a:cxn ang="0">
                  <a:pos x="4338" y="2101"/>
                </a:cxn>
                <a:cxn ang="0">
                  <a:pos x="4197" y="2101"/>
                </a:cxn>
                <a:cxn ang="0">
                  <a:pos x="3859" y="2625"/>
                </a:cxn>
                <a:cxn ang="0">
                  <a:pos x="3503" y="2625"/>
                </a:cxn>
                <a:cxn ang="0">
                  <a:pos x="3471" y="2101"/>
                </a:cxn>
                <a:cxn ang="0">
                  <a:pos x="3314" y="2101"/>
                </a:cxn>
                <a:cxn ang="0">
                  <a:pos x="3159" y="2625"/>
                </a:cxn>
                <a:cxn ang="0">
                  <a:pos x="2780" y="2625"/>
                </a:cxn>
                <a:cxn ang="0">
                  <a:pos x="2940" y="2101"/>
                </a:cxn>
                <a:cxn ang="0">
                  <a:pos x="2047" y="2101"/>
                </a:cxn>
                <a:cxn ang="0">
                  <a:pos x="2047" y="2093"/>
                </a:cxn>
                <a:cxn ang="0">
                  <a:pos x="1888" y="2626"/>
                </a:cxn>
                <a:cxn ang="0">
                  <a:pos x="1484" y="2626"/>
                </a:cxn>
                <a:cxn ang="0">
                  <a:pos x="1642" y="2101"/>
                </a:cxn>
                <a:cxn ang="0">
                  <a:pos x="1148" y="2101"/>
                </a:cxn>
                <a:cxn ang="0">
                  <a:pos x="1394" y="2626"/>
                </a:cxn>
                <a:cxn ang="0">
                  <a:pos x="927" y="2626"/>
                </a:cxn>
                <a:cxn ang="0">
                  <a:pos x="715" y="2101"/>
                </a:cxn>
                <a:cxn ang="0">
                  <a:pos x="588" y="2101"/>
                </a:cxn>
                <a:cxn ang="0">
                  <a:pos x="442" y="2583"/>
                </a:cxn>
                <a:cxn ang="0">
                  <a:pos x="434" y="2626"/>
                </a:cxn>
                <a:cxn ang="0">
                  <a:pos x="0" y="2626"/>
                </a:cxn>
                <a:cxn ang="0">
                  <a:pos x="397" y="1303"/>
                </a:cxn>
                <a:cxn ang="0">
                  <a:pos x="397" y="0"/>
                </a:cxn>
                <a:cxn ang="0">
                  <a:pos x="1888" y="0"/>
                </a:cxn>
                <a:cxn ang="0">
                  <a:pos x="1888" y="1287"/>
                </a:cxn>
                <a:cxn ang="0">
                  <a:pos x="1944" y="1098"/>
                </a:cxn>
                <a:cxn ang="0">
                  <a:pos x="2047" y="1098"/>
                </a:cxn>
                <a:cxn ang="0">
                  <a:pos x="2047" y="0"/>
                </a:cxn>
                <a:cxn ang="0">
                  <a:pos x="3534" y="0"/>
                </a:cxn>
                <a:cxn ang="0">
                  <a:pos x="3534" y="1098"/>
                </a:cxn>
                <a:cxn ang="0">
                  <a:pos x="3694" y="1098"/>
                </a:cxn>
                <a:cxn ang="0">
                  <a:pos x="3694" y="0"/>
                </a:cxn>
                <a:cxn ang="0">
                  <a:pos x="5180" y="0"/>
                </a:cxn>
                <a:cxn ang="0">
                  <a:pos x="5180" y="1388"/>
                </a:cxn>
                <a:cxn ang="0">
                  <a:pos x="5340" y="1222"/>
                </a:cxn>
                <a:cxn ang="0">
                  <a:pos x="5340" y="0"/>
                </a:cxn>
                <a:cxn ang="0">
                  <a:pos x="6827" y="0"/>
                </a:cxn>
                <a:cxn ang="0">
                  <a:pos x="6827" y="2101"/>
                </a:cxn>
                <a:cxn ang="0">
                  <a:pos x="6266" y="2101"/>
                </a:cxn>
                <a:cxn ang="0">
                  <a:pos x="6130" y="2584"/>
                </a:cxn>
                <a:cxn ang="0">
                  <a:pos x="5342" y="2101"/>
                </a:cxn>
                <a:cxn ang="0">
                  <a:pos x="5386" y="2264"/>
                </a:cxn>
                <a:cxn ang="0">
                  <a:pos x="5610" y="2349"/>
                </a:cxn>
                <a:cxn ang="0">
                  <a:pos x="5788" y="2330"/>
                </a:cxn>
                <a:cxn ang="0">
                  <a:pos x="5861" y="2101"/>
                </a:cxn>
                <a:cxn ang="0">
                  <a:pos x="5342" y="2101"/>
                </a:cxn>
              </a:cxnLst>
              <a:rect l="0" t="0" r="r" b="b"/>
              <a:pathLst>
                <a:path w="6827" h="2661">
                  <a:moveTo>
                    <a:pt x="6130" y="2584"/>
                  </a:moveTo>
                  <a:cubicBezTo>
                    <a:pt x="6106" y="2594"/>
                    <a:pt x="6106" y="2594"/>
                    <a:pt x="6106" y="2594"/>
                  </a:cubicBezTo>
                  <a:cubicBezTo>
                    <a:pt x="6010" y="2632"/>
                    <a:pt x="5728" y="2661"/>
                    <a:pt x="5549" y="2661"/>
                  </a:cubicBezTo>
                  <a:cubicBezTo>
                    <a:pt x="5381" y="2661"/>
                    <a:pt x="5156" y="2599"/>
                    <a:pt x="5025" y="2423"/>
                  </a:cubicBezTo>
                  <a:cubicBezTo>
                    <a:pt x="4975" y="2355"/>
                    <a:pt x="4927" y="2250"/>
                    <a:pt x="4926" y="2101"/>
                  </a:cubicBezTo>
                  <a:cubicBezTo>
                    <a:pt x="4756" y="2101"/>
                    <a:pt x="4756" y="2101"/>
                    <a:pt x="4756" y="2101"/>
                  </a:cubicBezTo>
                  <a:cubicBezTo>
                    <a:pt x="4625" y="2625"/>
                    <a:pt x="4625" y="2625"/>
                    <a:pt x="4625" y="2625"/>
                  </a:cubicBezTo>
                  <a:cubicBezTo>
                    <a:pt x="4182" y="2625"/>
                    <a:pt x="4182" y="2625"/>
                    <a:pt x="4182" y="2625"/>
                  </a:cubicBezTo>
                  <a:cubicBezTo>
                    <a:pt x="4338" y="2101"/>
                    <a:pt x="4338" y="2101"/>
                    <a:pt x="4338" y="2101"/>
                  </a:cubicBezTo>
                  <a:cubicBezTo>
                    <a:pt x="4197" y="2101"/>
                    <a:pt x="4197" y="2101"/>
                    <a:pt x="4197" y="2101"/>
                  </a:cubicBezTo>
                  <a:cubicBezTo>
                    <a:pt x="3859" y="2625"/>
                    <a:pt x="3859" y="2625"/>
                    <a:pt x="3859" y="2625"/>
                  </a:cubicBezTo>
                  <a:cubicBezTo>
                    <a:pt x="3503" y="2625"/>
                    <a:pt x="3503" y="2625"/>
                    <a:pt x="3503" y="2625"/>
                  </a:cubicBezTo>
                  <a:cubicBezTo>
                    <a:pt x="3471" y="2101"/>
                    <a:pt x="3471" y="2101"/>
                    <a:pt x="3471" y="2101"/>
                  </a:cubicBezTo>
                  <a:cubicBezTo>
                    <a:pt x="3314" y="2101"/>
                    <a:pt x="3314" y="2101"/>
                    <a:pt x="3314" y="2101"/>
                  </a:cubicBezTo>
                  <a:cubicBezTo>
                    <a:pt x="3159" y="2625"/>
                    <a:pt x="3159" y="2625"/>
                    <a:pt x="3159" y="2625"/>
                  </a:cubicBezTo>
                  <a:cubicBezTo>
                    <a:pt x="2780" y="2625"/>
                    <a:pt x="2780" y="2625"/>
                    <a:pt x="2780" y="2625"/>
                  </a:cubicBezTo>
                  <a:cubicBezTo>
                    <a:pt x="2940" y="2101"/>
                    <a:pt x="2940" y="2101"/>
                    <a:pt x="2940" y="2101"/>
                  </a:cubicBezTo>
                  <a:cubicBezTo>
                    <a:pt x="2047" y="2101"/>
                    <a:pt x="2047" y="2101"/>
                    <a:pt x="2047" y="2101"/>
                  </a:cubicBezTo>
                  <a:cubicBezTo>
                    <a:pt x="2047" y="2093"/>
                    <a:pt x="2047" y="2093"/>
                    <a:pt x="2047" y="2093"/>
                  </a:cubicBezTo>
                  <a:cubicBezTo>
                    <a:pt x="1888" y="2626"/>
                    <a:pt x="1888" y="2626"/>
                    <a:pt x="1888" y="2626"/>
                  </a:cubicBezTo>
                  <a:cubicBezTo>
                    <a:pt x="1484" y="2626"/>
                    <a:pt x="1484" y="2626"/>
                    <a:pt x="1484" y="2626"/>
                  </a:cubicBezTo>
                  <a:cubicBezTo>
                    <a:pt x="1642" y="2101"/>
                    <a:pt x="1642" y="2101"/>
                    <a:pt x="1642" y="2101"/>
                  </a:cubicBezTo>
                  <a:cubicBezTo>
                    <a:pt x="1148" y="2101"/>
                    <a:pt x="1148" y="2101"/>
                    <a:pt x="1148" y="2101"/>
                  </a:cubicBezTo>
                  <a:cubicBezTo>
                    <a:pt x="1394" y="2626"/>
                    <a:pt x="1394" y="2626"/>
                    <a:pt x="1394" y="2626"/>
                  </a:cubicBezTo>
                  <a:cubicBezTo>
                    <a:pt x="927" y="2626"/>
                    <a:pt x="927" y="2626"/>
                    <a:pt x="927" y="2626"/>
                  </a:cubicBezTo>
                  <a:cubicBezTo>
                    <a:pt x="715" y="2101"/>
                    <a:pt x="715" y="2101"/>
                    <a:pt x="715" y="2101"/>
                  </a:cubicBezTo>
                  <a:cubicBezTo>
                    <a:pt x="588" y="2101"/>
                    <a:pt x="588" y="2101"/>
                    <a:pt x="588" y="2101"/>
                  </a:cubicBezTo>
                  <a:cubicBezTo>
                    <a:pt x="509" y="2359"/>
                    <a:pt x="447" y="2567"/>
                    <a:pt x="442" y="2583"/>
                  </a:cubicBezTo>
                  <a:cubicBezTo>
                    <a:pt x="434" y="2626"/>
                    <a:pt x="434" y="2626"/>
                    <a:pt x="434" y="2626"/>
                  </a:cubicBezTo>
                  <a:cubicBezTo>
                    <a:pt x="0" y="2626"/>
                    <a:pt x="0" y="2626"/>
                    <a:pt x="0" y="2626"/>
                  </a:cubicBezTo>
                  <a:cubicBezTo>
                    <a:pt x="397" y="1303"/>
                    <a:pt x="397" y="1303"/>
                    <a:pt x="397" y="1303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1888" y="0"/>
                    <a:pt x="1888" y="0"/>
                    <a:pt x="1888" y="0"/>
                  </a:cubicBezTo>
                  <a:cubicBezTo>
                    <a:pt x="1888" y="1287"/>
                    <a:pt x="1888" y="1287"/>
                    <a:pt x="1888" y="1287"/>
                  </a:cubicBezTo>
                  <a:cubicBezTo>
                    <a:pt x="1944" y="1098"/>
                    <a:pt x="1944" y="1098"/>
                    <a:pt x="1944" y="1098"/>
                  </a:cubicBezTo>
                  <a:cubicBezTo>
                    <a:pt x="2047" y="1098"/>
                    <a:pt x="2047" y="1098"/>
                    <a:pt x="2047" y="1098"/>
                  </a:cubicBezTo>
                  <a:cubicBezTo>
                    <a:pt x="2047" y="0"/>
                    <a:pt x="2047" y="0"/>
                    <a:pt x="2047" y="0"/>
                  </a:cubicBezTo>
                  <a:cubicBezTo>
                    <a:pt x="3534" y="0"/>
                    <a:pt x="3534" y="0"/>
                    <a:pt x="3534" y="0"/>
                  </a:cubicBezTo>
                  <a:cubicBezTo>
                    <a:pt x="3534" y="1098"/>
                    <a:pt x="3534" y="1098"/>
                    <a:pt x="3534" y="1098"/>
                  </a:cubicBezTo>
                  <a:cubicBezTo>
                    <a:pt x="3694" y="1098"/>
                    <a:pt x="3694" y="1098"/>
                    <a:pt x="3694" y="1098"/>
                  </a:cubicBezTo>
                  <a:cubicBezTo>
                    <a:pt x="3694" y="0"/>
                    <a:pt x="3694" y="0"/>
                    <a:pt x="3694" y="0"/>
                  </a:cubicBezTo>
                  <a:cubicBezTo>
                    <a:pt x="5180" y="0"/>
                    <a:pt x="5180" y="0"/>
                    <a:pt x="5180" y="0"/>
                  </a:cubicBezTo>
                  <a:cubicBezTo>
                    <a:pt x="5180" y="1388"/>
                    <a:pt x="5180" y="1388"/>
                    <a:pt x="5180" y="1388"/>
                  </a:cubicBezTo>
                  <a:cubicBezTo>
                    <a:pt x="5231" y="1319"/>
                    <a:pt x="5285" y="1264"/>
                    <a:pt x="5340" y="1222"/>
                  </a:cubicBezTo>
                  <a:cubicBezTo>
                    <a:pt x="5340" y="0"/>
                    <a:pt x="5340" y="0"/>
                    <a:pt x="5340" y="0"/>
                  </a:cubicBezTo>
                  <a:cubicBezTo>
                    <a:pt x="6827" y="0"/>
                    <a:pt x="6827" y="0"/>
                    <a:pt x="6827" y="0"/>
                  </a:cubicBezTo>
                  <a:cubicBezTo>
                    <a:pt x="6827" y="2101"/>
                    <a:pt x="6827" y="2101"/>
                    <a:pt x="6827" y="2101"/>
                  </a:cubicBezTo>
                  <a:cubicBezTo>
                    <a:pt x="6266" y="2101"/>
                    <a:pt x="6266" y="2101"/>
                    <a:pt x="6266" y="2101"/>
                  </a:cubicBezTo>
                  <a:lnTo>
                    <a:pt x="6130" y="2584"/>
                  </a:lnTo>
                  <a:close/>
                  <a:moveTo>
                    <a:pt x="5342" y="2101"/>
                  </a:moveTo>
                  <a:cubicBezTo>
                    <a:pt x="5344" y="2169"/>
                    <a:pt x="5356" y="2226"/>
                    <a:pt x="5386" y="2264"/>
                  </a:cubicBezTo>
                  <a:cubicBezTo>
                    <a:pt x="5429" y="2321"/>
                    <a:pt x="5503" y="2349"/>
                    <a:pt x="5610" y="2349"/>
                  </a:cubicBezTo>
                  <a:cubicBezTo>
                    <a:pt x="5728" y="2349"/>
                    <a:pt x="5773" y="2336"/>
                    <a:pt x="5788" y="2330"/>
                  </a:cubicBezTo>
                  <a:cubicBezTo>
                    <a:pt x="5861" y="2101"/>
                    <a:pt x="5861" y="2101"/>
                    <a:pt x="5861" y="2101"/>
                  </a:cubicBezTo>
                  <a:lnTo>
                    <a:pt x="5342" y="2101"/>
                  </a:lnTo>
                  <a:close/>
                </a:path>
              </a:pathLst>
            </a:custGeom>
            <a:solidFill>
              <a:srgbClr val="00338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gray">
            <a:xfrm>
              <a:off x="294580" y="330200"/>
              <a:ext cx="650876" cy="152400"/>
            </a:xfrm>
            <a:custGeom>
              <a:avLst/>
              <a:gdLst/>
              <a:ahLst/>
              <a:cxnLst>
                <a:cxn ang="0">
                  <a:pos x="2581" y="459"/>
                </a:cxn>
                <a:cxn ang="0">
                  <a:pos x="2254" y="682"/>
                </a:cxn>
                <a:cxn ang="0">
                  <a:pos x="2000" y="681"/>
                </a:cxn>
                <a:cxn ang="0">
                  <a:pos x="2130" y="234"/>
                </a:cxn>
                <a:cxn ang="0">
                  <a:pos x="2581" y="459"/>
                </a:cxn>
                <a:cxn ang="0">
                  <a:pos x="749" y="30"/>
                </a:cxn>
                <a:cxn ang="0">
                  <a:pos x="427" y="30"/>
                </a:cxn>
                <a:cxn ang="0">
                  <a:pos x="0" y="1452"/>
                </a:cxn>
                <a:cxn ang="0">
                  <a:pos x="319" y="1452"/>
                </a:cxn>
                <a:cxn ang="0">
                  <a:pos x="749" y="30"/>
                </a:cxn>
                <a:cxn ang="0">
                  <a:pos x="1585" y="30"/>
                </a:cxn>
                <a:cxn ang="0">
                  <a:pos x="1194" y="30"/>
                </a:cxn>
                <a:cxn ang="0">
                  <a:pos x="571" y="658"/>
                </a:cxn>
                <a:cxn ang="0">
                  <a:pos x="571" y="657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892" y="1452"/>
                </a:cxn>
                <a:cxn ang="0">
                  <a:pos x="1239" y="1452"/>
                </a:cxn>
                <a:cxn ang="0">
                  <a:pos x="881" y="688"/>
                </a:cxn>
                <a:cxn ang="0">
                  <a:pos x="1585" y="30"/>
                </a:cxn>
                <a:cxn ang="0">
                  <a:pos x="2875" y="459"/>
                </a:cxn>
                <a:cxn ang="0">
                  <a:pos x="2275" y="30"/>
                </a:cxn>
                <a:cxn ang="0">
                  <a:pos x="1913" y="30"/>
                </a:cxn>
                <a:cxn ang="0">
                  <a:pos x="1484" y="1452"/>
                </a:cxn>
                <a:cxn ang="0">
                  <a:pos x="1777" y="1452"/>
                </a:cxn>
                <a:cxn ang="0">
                  <a:pos x="1945" y="890"/>
                </a:cxn>
                <a:cxn ang="0">
                  <a:pos x="2179" y="890"/>
                </a:cxn>
                <a:cxn ang="0">
                  <a:pos x="2875" y="459"/>
                </a:cxn>
                <a:cxn ang="0">
                  <a:pos x="4866" y="30"/>
                </a:cxn>
                <a:cxn ang="0">
                  <a:pos x="4400" y="30"/>
                </a:cxn>
                <a:cxn ang="0">
                  <a:pos x="3694" y="1259"/>
                </a:cxn>
                <a:cxn ang="0">
                  <a:pos x="3678" y="30"/>
                </a:cxn>
                <a:cxn ang="0">
                  <a:pos x="3216" y="30"/>
                </a:cxn>
                <a:cxn ang="0">
                  <a:pos x="2781" y="1451"/>
                </a:cxn>
                <a:cxn ang="0">
                  <a:pos x="3048" y="1451"/>
                </a:cxn>
                <a:cxn ang="0">
                  <a:pos x="3408" y="234"/>
                </a:cxn>
                <a:cxn ang="0">
                  <a:pos x="3482" y="1451"/>
                </a:cxn>
                <a:cxn ang="0">
                  <a:pos x="3758" y="1451"/>
                </a:cxn>
                <a:cxn ang="0">
                  <a:pos x="4544" y="234"/>
                </a:cxn>
                <a:cxn ang="0">
                  <a:pos x="4183" y="1451"/>
                </a:cxn>
                <a:cxn ang="0">
                  <a:pos x="4512" y="1451"/>
                </a:cxn>
                <a:cxn ang="0">
                  <a:pos x="4866" y="30"/>
                </a:cxn>
                <a:cxn ang="0">
                  <a:pos x="5792" y="0"/>
                </a:cxn>
                <a:cxn ang="0">
                  <a:pos x="4947" y="735"/>
                </a:cxn>
                <a:cxn ang="0">
                  <a:pos x="5478" y="1487"/>
                </a:cxn>
                <a:cxn ang="0">
                  <a:pos x="6015" y="1424"/>
                </a:cxn>
                <a:cxn ang="0">
                  <a:pos x="6217" y="706"/>
                </a:cxn>
                <a:cxn ang="0">
                  <a:pos x="5614" y="706"/>
                </a:cxn>
                <a:cxn ang="0">
                  <a:pos x="5547" y="920"/>
                </a:cxn>
                <a:cxn ang="0">
                  <a:pos x="5865" y="920"/>
                </a:cxn>
                <a:cxn ang="0">
                  <a:pos x="5766" y="1232"/>
                </a:cxn>
                <a:cxn ang="0">
                  <a:pos x="5540" y="1282"/>
                </a:cxn>
                <a:cxn ang="0">
                  <a:pos x="5254" y="727"/>
                </a:cxn>
                <a:cxn ang="0">
                  <a:pos x="5764" y="205"/>
                </a:cxn>
                <a:cxn ang="0">
                  <a:pos x="6001" y="451"/>
                </a:cxn>
                <a:cxn ang="0">
                  <a:pos x="5991" y="487"/>
                </a:cxn>
                <a:cxn ang="0">
                  <a:pos x="6284" y="487"/>
                </a:cxn>
                <a:cxn ang="0">
                  <a:pos x="5792" y="0"/>
                </a:cxn>
              </a:cxnLst>
              <a:rect l="0" t="0" r="r" b="b"/>
              <a:pathLst>
                <a:path w="6358" h="1487">
                  <a:moveTo>
                    <a:pt x="2581" y="459"/>
                  </a:moveTo>
                  <a:cubicBezTo>
                    <a:pt x="2533" y="604"/>
                    <a:pt x="2468" y="678"/>
                    <a:pt x="2254" y="682"/>
                  </a:cubicBezTo>
                  <a:cubicBezTo>
                    <a:pt x="2183" y="683"/>
                    <a:pt x="2106" y="681"/>
                    <a:pt x="2000" y="681"/>
                  </a:cubicBezTo>
                  <a:cubicBezTo>
                    <a:pt x="2130" y="234"/>
                    <a:pt x="2130" y="234"/>
                    <a:pt x="2130" y="234"/>
                  </a:cubicBezTo>
                  <a:cubicBezTo>
                    <a:pt x="2451" y="234"/>
                    <a:pt x="2665" y="208"/>
                    <a:pt x="2581" y="459"/>
                  </a:cubicBezTo>
                  <a:moveTo>
                    <a:pt x="749" y="30"/>
                  </a:moveTo>
                  <a:cubicBezTo>
                    <a:pt x="427" y="30"/>
                    <a:pt x="427" y="30"/>
                    <a:pt x="427" y="30"/>
                  </a:cubicBezTo>
                  <a:cubicBezTo>
                    <a:pt x="0" y="1452"/>
                    <a:pt x="0" y="1452"/>
                    <a:pt x="0" y="1452"/>
                  </a:cubicBezTo>
                  <a:cubicBezTo>
                    <a:pt x="319" y="1452"/>
                    <a:pt x="319" y="1452"/>
                    <a:pt x="319" y="1452"/>
                  </a:cubicBezTo>
                  <a:cubicBezTo>
                    <a:pt x="325" y="1422"/>
                    <a:pt x="749" y="30"/>
                    <a:pt x="749" y="30"/>
                  </a:cubicBezTo>
                  <a:moveTo>
                    <a:pt x="1585" y="30"/>
                  </a:moveTo>
                  <a:cubicBezTo>
                    <a:pt x="1194" y="30"/>
                    <a:pt x="1194" y="30"/>
                    <a:pt x="1194" y="30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7"/>
                    <a:pt x="571" y="657"/>
                    <a:pt x="571" y="657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892" y="1452"/>
                    <a:pt x="892" y="1452"/>
                    <a:pt x="892" y="1452"/>
                  </a:cubicBezTo>
                  <a:cubicBezTo>
                    <a:pt x="1239" y="1452"/>
                    <a:pt x="1239" y="1452"/>
                    <a:pt x="1239" y="1452"/>
                  </a:cubicBezTo>
                  <a:cubicBezTo>
                    <a:pt x="881" y="688"/>
                    <a:pt x="881" y="688"/>
                    <a:pt x="881" y="688"/>
                  </a:cubicBezTo>
                  <a:lnTo>
                    <a:pt x="1585" y="30"/>
                  </a:lnTo>
                  <a:close/>
                  <a:moveTo>
                    <a:pt x="2875" y="459"/>
                  </a:moveTo>
                  <a:cubicBezTo>
                    <a:pt x="2956" y="21"/>
                    <a:pt x="2603" y="26"/>
                    <a:pt x="2275" y="30"/>
                  </a:cubicBezTo>
                  <a:cubicBezTo>
                    <a:pt x="1913" y="30"/>
                    <a:pt x="1913" y="30"/>
                    <a:pt x="1913" y="30"/>
                  </a:cubicBezTo>
                  <a:cubicBezTo>
                    <a:pt x="1484" y="1452"/>
                    <a:pt x="1484" y="1452"/>
                    <a:pt x="1484" y="1452"/>
                  </a:cubicBezTo>
                  <a:cubicBezTo>
                    <a:pt x="1777" y="1452"/>
                    <a:pt x="1777" y="1452"/>
                    <a:pt x="1777" y="1452"/>
                  </a:cubicBezTo>
                  <a:cubicBezTo>
                    <a:pt x="1945" y="890"/>
                    <a:pt x="1945" y="890"/>
                    <a:pt x="1945" y="890"/>
                  </a:cubicBezTo>
                  <a:cubicBezTo>
                    <a:pt x="2179" y="890"/>
                    <a:pt x="2179" y="890"/>
                    <a:pt x="2179" y="890"/>
                  </a:cubicBezTo>
                  <a:cubicBezTo>
                    <a:pt x="2633" y="890"/>
                    <a:pt x="2833" y="689"/>
                    <a:pt x="2875" y="459"/>
                  </a:cubicBezTo>
                  <a:moveTo>
                    <a:pt x="4866" y="30"/>
                  </a:moveTo>
                  <a:cubicBezTo>
                    <a:pt x="4400" y="30"/>
                    <a:pt x="4400" y="30"/>
                    <a:pt x="4400" y="30"/>
                  </a:cubicBezTo>
                  <a:cubicBezTo>
                    <a:pt x="3832" y="817"/>
                    <a:pt x="3694" y="1259"/>
                    <a:pt x="3694" y="1259"/>
                  </a:cubicBezTo>
                  <a:cubicBezTo>
                    <a:pt x="3749" y="759"/>
                    <a:pt x="3678" y="30"/>
                    <a:pt x="3678" y="30"/>
                  </a:cubicBezTo>
                  <a:cubicBezTo>
                    <a:pt x="3216" y="30"/>
                    <a:pt x="3216" y="30"/>
                    <a:pt x="3216" y="30"/>
                  </a:cubicBezTo>
                  <a:cubicBezTo>
                    <a:pt x="2781" y="1451"/>
                    <a:pt x="2781" y="1451"/>
                    <a:pt x="2781" y="1451"/>
                  </a:cubicBezTo>
                  <a:cubicBezTo>
                    <a:pt x="3048" y="1451"/>
                    <a:pt x="3048" y="1451"/>
                    <a:pt x="3048" y="1451"/>
                  </a:cubicBezTo>
                  <a:cubicBezTo>
                    <a:pt x="3408" y="234"/>
                    <a:pt x="3408" y="234"/>
                    <a:pt x="3408" y="234"/>
                  </a:cubicBezTo>
                  <a:cubicBezTo>
                    <a:pt x="3482" y="1451"/>
                    <a:pt x="3482" y="1451"/>
                    <a:pt x="3482" y="1451"/>
                  </a:cubicBezTo>
                  <a:cubicBezTo>
                    <a:pt x="3758" y="1451"/>
                    <a:pt x="3758" y="1451"/>
                    <a:pt x="3758" y="1451"/>
                  </a:cubicBezTo>
                  <a:cubicBezTo>
                    <a:pt x="4544" y="234"/>
                    <a:pt x="4544" y="234"/>
                    <a:pt x="4544" y="234"/>
                  </a:cubicBezTo>
                  <a:cubicBezTo>
                    <a:pt x="4183" y="1451"/>
                    <a:pt x="4183" y="1451"/>
                    <a:pt x="4183" y="1451"/>
                  </a:cubicBezTo>
                  <a:cubicBezTo>
                    <a:pt x="4512" y="1451"/>
                    <a:pt x="4512" y="1451"/>
                    <a:pt x="4512" y="1451"/>
                  </a:cubicBezTo>
                  <a:lnTo>
                    <a:pt x="4866" y="30"/>
                  </a:lnTo>
                  <a:close/>
                  <a:moveTo>
                    <a:pt x="5792" y="0"/>
                  </a:moveTo>
                  <a:cubicBezTo>
                    <a:pt x="5506" y="0"/>
                    <a:pt x="5151" y="64"/>
                    <a:pt x="4947" y="735"/>
                  </a:cubicBezTo>
                  <a:cubicBezTo>
                    <a:pt x="4777" y="1296"/>
                    <a:pt x="5191" y="1487"/>
                    <a:pt x="5478" y="1487"/>
                  </a:cubicBezTo>
                  <a:cubicBezTo>
                    <a:pt x="5667" y="1487"/>
                    <a:pt x="5935" y="1455"/>
                    <a:pt x="6015" y="1424"/>
                  </a:cubicBezTo>
                  <a:cubicBezTo>
                    <a:pt x="6217" y="706"/>
                    <a:pt x="6217" y="706"/>
                    <a:pt x="6217" y="706"/>
                  </a:cubicBezTo>
                  <a:cubicBezTo>
                    <a:pt x="5614" y="706"/>
                    <a:pt x="5614" y="706"/>
                    <a:pt x="5614" y="706"/>
                  </a:cubicBezTo>
                  <a:cubicBezTo>
                    <a:pt x="5547" y="920"/>
                    <a:pt x="5547" y="920"/>
                    <a:pt x="5547" y="920"/>
                  </a:cubicBezTo>
                  <a:cubicBezTo>
                    <a:pt x="5865" y="920"/>
                    <a:pt x="5865" y="920"/>
                    <a:pt x="5865" y="920"/>
                  </a:cubicBezTo>
                  <a:cubicBezTo>
                    <a:pt x="5766" y="1232"/>
                    <a:pt x="5766" y="1232"/>
                    <a:pt x="5766" y="1232"/>
                  </a:cubicBezTo>
                  <a:cubicBezTo>
                    <a:pt x="5766" y="1232"/>
                    <a:pt x="5779" y="1281"/>
                    <a:pt x="5540" y="1282"/>
                  </a:cubicBezTo>
                  <a:cubicBezTo>
                    <a:pt x="5238" y="1283"/>
                    <a:pt x="5155" y="1072"/>
                    <a:pt x="5254" y="727"/>
                  </a:cubicBezTo>
                  <a:cubicBezTo>
                    <a:pt x="5346" y="407"/>
                    <a:pt x="5493" y="192"/>
                    <a:pt x="5764" y="205"/>
                  </a:cubicBezTo>
                  <a:cubicBezTo>
                    <a:pt x="5947" y="214"/>
                    <a:pt x="6052" y="282"/>
                    <a:pt x="6001" y="451"/>
                  </a:cubicBezTo>
                  <a:cubicBezTo>
                    <a:pt x="5998" y="463"/>
                    <a:pt x="5996" y="477"/>
                    <a:pt x="5991" y="487"/>
                  </a:cubicBezTo>
                  <a:cubicBezTo>
                    <a:pt x="6284" y="487"/>
                    <a:pt x="6284" y="487"/>
                    <a:pt x="6284" y="487"/>
                  </a:cubicBezTo>
                  <a:cubicBezTo>
                    <a:pt x="6358" y="270"/>
                    <a:pt x="6210" y="0"/>
                    <a:pt x="5792" y="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gray">
            <a:xfrm>
              <a:off x="175518" y="0"/>
              <a:ext cx="963613" cy="695325"/>
            </a:xfrm>
            <a:custGeom>
              <a:avLst/>
              <a:gdLst/>
              <a:ahLst/>
              <a:cxnLst>
                <a:cxn ang="0">
                  <a:pos x="607" y="136"/>
                </a:cxn>
                <a:cxn ang="0">
                  <a:pos x="511" y="136"/>
                </a:cxn>
                <a:cxn ang="0">
                  <a:pos x="511" y="0"/>
                </a:cxn>
                <a:cxn ang="0">
                  <a:pos x="607" y="0"/>
                </a:cxn>
                <a:cxn ang="0">
                  <a:pos x="607" y="136"/>
                </a:cxn>
                <a:cxn ang="0">
                  <a:pos x="607" y="302"/>
                </a:cxn>
                <a:cxn ang="0">
                  <a:pos x="511" y="302"/>
                </a:cxn>
                <a:cxn ang="0">
                  <a:pos x="511" y="438"/>
                </a:cxn>
                <a:cxn ang="0">
                  <a:pos x="607" y="438"/>
                </a:cxn>
                <a:cxn ang="0">
                  <a:pos x="607" y="302"/>
                </a:cxn>
                <a:cxn ang="0">
                  <a:pos x="96" y="0"/>
                </a:cxn>
                <a:cxn ang="0">
                  <a:pos x="0" y="0"/>
                </a:cxn>
                <a:cxn ang="0">
                  <a:pos x="0" y="136"/>
                </a:cxn>
                <a:cxn ang="0">
                  <a:pos x="96" y="136"/>
                </a:cxn>
                <a:cxn ang="0">
                  <a:pos x="96" y="0"/>
                </a:cxn>
                <a:cxn ang="0">
                  <a:pos x="96" y="302"/>
                </a:cxn>
                <a:cxn ang="0">
                  <a:pos x="0" y="302"/>
                </a:cxn>
                <a:cxn ang="0">
                  <a:pos x="0" y="438"/>
                </a:cxn>
                <a:cxn ang="0">
                  <a:pos x="96" y="438"/>
                </a:cxn>
                <a:cxn ang="0">
                  <a:pos x="96" y="302"/>
                </a:cxn>
              </a:cxnLst>
              <a:rect l="0" t="0" r="r" b="b"/>
              <a:pathLst>
                <a:path w="607" h="438">
                  <a:moveTo>
                    <a:pt x="607" y="136"/>
                  </a:moveTo>
                  <a:lnTo>
                    <a:pt x="511" y="136"/>
                  </a:lnTo>
                  <a:lnTo>
                    <a:pt x="511" y="0"/>
                  </a:lnTo>
                  <a:lnTo>
                    <a:pt x="607" y="0"/>
                  </a:lnTo>
                  <a:lnTo>
                    <a:pt x="607" y="136"/>
                  </a:lnTo>
                  <a:close/>
                  <a:moveTo>
                    <a:pt x="607" y="302"/>
                  </a:moveTo>
                  <a:lnTo>
                    <a:pt x="511" y="302"/>
                  </a:lnTo>
                  <a:lnTo>
                    <a:pt x="511" y="438"/>
                  </a:lnTo>
                  <a:lnTo>
                    <a:pt x="607" y="438"/>
                  </a:lnTo>
                  <a:lnTo>
                    <a:pt x="607" y="302"/>
                  </a:lnTo>
                  <a:close/>
                  <a:moveTo>
                    <a:pt x="96" y="0"/>
                  </a:moveTo>
                  <a:lnTo>
                    <a:pt x="0" y="0"/>
                  </a:lnTo>
                  <a:lnTo>
                    <a:pt x="0" y="136"/>
                  </a:lnTo>
                  <a:lnTo>
                    <a:pt x="96" y="136"/>
                  </a:lnTo>
                  <a:lnTo>
                    <a:pt x="96" y="0"/>
                  </a:lnTo>
                  <a:close/>
                  <a:moveTo>
                    <a:pt x="96" y="302"/>
                  </a:moveTo>
                  <a:lnTo>
                    <a:pt x="0" y="302"/>
                  </a:lnTo>
                  <a:lnTo>
                    <a:pt x="0" y="438"/>
                  </a:lnTo>
                  <a:lnTo>
                    <a:pt x="96" y="438"/>
                  </a:lnTo>
                  <a:lnTo>
                    <a:pt x="96" y="30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22" name="Text Placeholder 4"/>
          <p:cNvSpPr>
            <a:spLocks noGrp="1"/>
          </p:cNvSpPr>
          <p:nvPr>
            <p:ph type="body" sz="quarter" idx="15"/>
          </p:nvPr>
        </p:nvSpPr>
        <p:spPr bwMode="gray">
          <a:xfrm>
            <a:off x="2289175" y="6309320"/>
            <a:ext cx="1727200" cy="43204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400" b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5pPr>
            <a:lvl6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273051" y="1557338"/>
            <a:ext cx="4607941" cy="4535487"/>
          </a:xfrm>
        </p:spPr>
        <p:txBody>
          <a:bodyPr/>
          <a:lstStyle>
            <a:lvl1pPr>
              <a:tabLst>
                <a:tab pos="4572000" algn="r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tabLst>
                <a:tab pos="4572000" algn="r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buClrTx/>
              <a:tabLst>
                <a:tab pos="4572000" algn="r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buClrTx/>
              <a:tabLst>
                <a:tab pos="4572000" algn="r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buClrTx/>
              <a:tabLst>
                <a:tab pos="4572000" algn="r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13"/>
          </p:nvPr>
        </p:nvSpPr>
        <p:spPr bwMode="gray">
          <a:xfrm>
            <a:off x="3103290" y="548680"/>
            <a:ext cx="1849710" cy="50482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5pPr>
            <a:lvl6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2"/>
          </p:nvPr>
        </p:nvSpPr>
        <p:spPr bwMode="gray">
          <a:xfrm>
            <a:off x="1136576" y="548680"/>
            <a:ext cx="1800200" cy="50482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5pPr>
            <a:lvl6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6"/>
          </p:nvPr>
        </p:nvSpPr>
        <p:spPr bwMode="gray">
          <a:xfrm>
            <a:off x="5025009" y="1557338"/>
            <a:ext cx="4607941" cy="4535487"/>
          </a:xfrm>
        </p:spPr>
        <p:txBody>
          <a:bodyPr/>
          <a:lstStyle>
            <a:lvl1pPr>
              <a:tabLst>
                <a:tab pos="4572000" algn="r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tabLst>
                <a:tab pos="4572000" algn="r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buClrTx/>
              <a:tabLst>
                <a:tab pos="4572000" algn="r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buClrTx/>
              <a:tabLst>
                <a:tab pos="4572000" algn="r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buClrTx/>
              <a:tabLst>
                <a:tab pos="4572000" algn="r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2996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3" descr="C:\Users\etkachenko\Documents\KPMG Projects\Strategy group\1. Support\Covers for presentation\Man making calculations on the paper.jp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75" y="0"/>
            <a:ext cx="9899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41"/>
          <p:cNvSpPr>
            <a:spLocks/>
          </p:cNvSpPr>
          <p:nvPr userDrawn="1"/>
        </p:nvSpPr>
        <p:spPr bwMode="gray">
          <a:xfrm>
            <a:off x="0" y="0"/>
            <a:ext cx="5224463" cy="5591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22"/>
              </a:cxn>
              <a:cxn ang="0">
                <a:pos x="2247" y="3522"/>
              </a:cxn>
              <a:cxn ang="0">
                <a:pos x="3291" y="0"/>
              </a:cxn>
              <a:cxn ang="0">
                <a:pos x="0" y="0"/>
              </a:cxn>
            </a:cxnLst>
            <a:rect l="0" t="0" r="r" b="b"/>
            <a:pathLst>
              <a:path w="3291" h="3522">
                <a:moveTo>
                  <a:pt x="0" y="0"/>
                </a:moveTo>
                <a:lnTo>
                  <a:pt x="0" y="3522"/>
                </a:lnTo>
                <a:lnTo>
                  <a:pt x="2247" y="3522"/>
                </a:lnTo>
                <a:lnTo>
                  <a:pt x="3291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grpSp>
        <p:nvGrpSpPr>
          <p:cNvPr id="7" name="Group 19"/>
          <p:cNvGrpSpPr>
            <a:grpSpLocks/>
          </p:cNvGrpSpPr>
          <p:nvPr userDrawn="1"/>
        </p:nvGrpSpPr>
        <p:grpSpPr bwMode="auto">
          <a:xfrm>
            <a:off x="128588" y="0"/>
            <a:ext cx="2735262" cy="1530350"/>
            <a:chOff x="68" y="0"/>
            <a:chExt cx="1723" cy="964"/>
          </a:xfrm>
        </p:grpSpPr>
        <p:sp>
          <p:nvSpPr>
            <p:cNvPr id="8" name="Freeform 8"/>
            <p:cNvSpPr>
              <a:spLocks noEditPoints="1"/>
            </p:cNvSpPr>
            <p:nvPr userDrawn="1"/>
          </p:nvSpPr>
          <p:spPr bwMode="gray">
            <a:xfrm>
              <a:off x="199" y="248"/>
              <a:ext cx="1423" cy="489"/>
            </a:xfrm>
            <a:custGeom>
              <a:avLst/>
              <a:gdLst>
                <a:gd name="T0" fmla="*/ 1974 w 4103"/>
                <a:gd name="T1" fmla="*/ 485 h 1409"/>
                <a:gd name="T2" fmla="*/ 2267 w 4103"/>
                <a:gd name="T3" fmla="*/ 697 h 1409"/>
                <a:gd name="T4" fmla="*/ 1655 w 4103"/>
                <a:gd name="T5" fmla="*/ 656 h 1409"/>
                <a:gd name="T6" fmla="*/ 1718 w 4103"/>
                <a:gd name="T7" fmla="*/ 424 h 1409"/>
                <a:gd name="T8" fmla="*/ 970 w 4103"/>
                <a:gd name="T9" fmla="*/ 697 h 1409"/>
                <a:gd name="T10" fmla="*/ 1169 w 4103"/>
                <a:gd name="T11" fmla="*/ 416 h 1409"/>
                <a:gd name="T12" fmla="*/ 719 w 4103"/>
                <a:gd name="T13" fmla="*/ 631 h 1409"/>
                <a:gd name="T14" fmla="*/ 751 w 4103"/>
                <a:gd name="T15" fmla="*/ 630 h 1409"/>
                <a:gd name="T16" fmla="*/ 202 w 4103"/>
                <a:gd name="T17" fmla="*/ 618 h 1409"/>
                <a:gd name="T18" fmla="*/ 180 w 4103"/>
                <a:gd name="T19" fmla="*/ 697 h 1409"/>
                <a:gd name="T20" fmla="*/ 1187 w 4103"/>
                <a:gd name="T21" fmla="*/ 416 h 1409"/>
                <a:gd name="T22" fmla="*/ 115 w 4103"/>
                <a:gd name="T23" fmla="*/ 906 h 1409"/>
                <a:gd name="T24" fmla="*/ 661 w 4103"/>
                <a:gd name="T25" fmla="*/ 715 h 1409"/>
                <a:gd name="T26" fmla="*/ 1145 w 4103"/>
                <a:gd name="T27" fmla="*/ 715 h 1409"/>
                <a:gd name="T28" fmla="*/ 1697 w 4103"/>
                <a:gd name="T29" fmla="*/ 863 h 1409"/>
                <a:gd name="T30" fmla="*/ 203 w 4103"/>
                <a:gd name="T31" fmla="*/ 1286 h 1409"/>
                <a:gd name="T32" fmla="*/ 250 w 4103"/>
                <a:gd name="T33" fmla="*/ 1328 h 1409"/>
                <a:gd name="T34" fmla="*/ 556 w 4103"/>
                <a:gd name="T35" fmla="*/ 1196 h 1409"/>
                <a:gd name="T36" fmla="*/ 340 w 4103"/>
                <a:gd name="T37" fmla="*/ 1196 h 1409"/>
                <a:gd name="T38" fmla="*/ 408 w 4103"/>
                <a:gd name="T39" fmla="*/ 1225 h 1409"/>
                <a:gd name="T40" fmla="*/ 514 w 4103"/>
                <a:gd name="T41" fmla="*/ 1225 h 1409"/>
                <a:gd name="T42" fmla="*/ 631 w 4103"/>
                <a:gd name="T43" fmla="*/ 1168 h 1409"/>
                <a:gd name="T44" fmla="*/ 794 w 4103"/>
                <a:gd name="T45" fmla="*/ 1220 h 1409"/>
                <a:gd name="T46" fmla="*/ 672 w 4103"/>
                <a:gd name="T47" fmla="*/ 1348 h 1409"/>
                <a:gd name="T48" fmla="*/ 847 w 4103"/>
                <a:gd name="T49" fmla="*/ 1359 h 1409"/>
                <a:gd name="T50" fmla="*/ 943 w 4103"/>
                <a:gd name="T51" fmla="*/ 1196 h 1409"/>
                <a:gd name="T52" fmla="*/ 1129 w 4103"/>
                <a:gd name="T53" fmla="*/ 1351 h 1409"/>
                <a:gd name="T54" fmla="*/ 1198 w 4103"/>
                <a:gd name="T55" fmla="*/ 1196 h 1409"/>
                <a:gd name="T56" fmla="*/ 1280 w 4103"/>
                <a:gd name="T57" fmla="*/ 1129 h 1409"/>
                <a:gd name="T58" fmla="*/ 1253 w 4103"/>
                <a:gd name="T59" fmla="*/ 1254 h 1409"/>
                <a:gd name="T60" fmla="*/ 1489 w 4103"/>
                <a:gd name="T61" fmla="*/ 1194 h 1409"/>
                <a:gd name="T62" fmla="*/ 1546 w 4103"/>
                <a:gd name="T63" fmla="*/ 1353 h 1409"/>
                <a:gd name="T64" fmla="*/ 1714 w 4103"/>
                <a:gd name="T65" fmla="*/ 1286 h 1409"/>
                <a:gd name="T66" fmla="*/ 1761 w 4103"/>
                <a:gd name="T67" fmla="*/ 1328 h 1409"/>
                <a:gd name="T68" fmla="*/ 1976 w 4103"/>
                <a:gd name="T69" fmla="*/ 1346 h 1409"/>
                <a:gd name="T70" fmla="*/ 1842 w 4103"/>
                <a:gd name="T71" fmla="*/ 1270 h 1409"/>
                <a:gd name="T72" fmla="*/ 1887 w 4103"/>
                <a:gd name="T73" fmla="*/ 1270 h 1409"/>
                <a:gd name="T74" fmla="*/ 2110 w 4103"/>
                <a:gd name="T75" fmla="*/ 1348 h 1409"/>
                <a:gd name="T76" fmla="*/ 87 w 4103"/>
                <a:gd name="T77" fmla="*/ 1221 h 1409"/>
                <a:gd name="T78" fmla="*/ 5 w 4103"/>
                <a:gd name="T79" fmla="*/ 1271 h 1409"/>
                <a:gd name="T80" fmla="*/ 2343 w 4103"/>
                <a:gd name="T81" fmla="*/ 1322 h 1409"/>
                <a:gd name="T82" fmla="*/ 2378 w 4103"/>
                <a:gd name="T83" fmla="*/ 1249 h 1409"/>
                <a:gd name="T84" fmla="*/ 2528 w 4103"/>
                <a:gd name="T85" fmla="*/ 1221 h 1409"/>
                <a:gd name="T86" fmla="*/ 2832 w 4103"/>
                <a:gd name="T87" fmla="*/ 1192 h 1409"/>
                <a:gd name="T88" fmla="*/ 2709 w 4103"/>
                <a:gd name="T89" fmla="*/ 1348 h 1409"/>
                <a:gd name="T90" fmla="*/ 2963 w 4103"/>
                <a:gd name="T91" fmla="*/ 1216 h 1409"/>
                <a:gd name="T92" fmla="*/ 2966 w 4103"/>
                <a:gd name="T93" fmla="*/ 1195 h 1409"/>
                <a:gd name="T94" fmla="*/ 3072 w 4103"/>
                <a:gd name="T95" fmla="*/ 1348 h 1409"/>
                <a:gd name="T96" fmla="*/ 3168 w 4103"/>
                <a:gd name="T97" fmla="*/ 1335 h 1409"/>
                <a:gd name="T98" fmla="*/ 3246 w 4103"/>
                <a:gd name="T99" fmla="*/ 1220 h 1409"/>
                <a:gd name="T100" fmla="*/ 3457 w 4103"/>
                <a:gd name="T101" fmla="*/ 1348 h 1409"/>
                <a:gd name="T102" fmla="*/ 3509 w 4103"/>
                <a:gd name="T103" fmla="*/ 1194 h 1409"/>
                <a:gd name="T104" fmla="*/ 3513 w 4103"/>
                <a:gd name="T105" fmla="*/ 1168 h 1409"/>
                <a:gd name="T106" fmla="*/ 3601 w 4103"/>
                <a:gd name="T107" fmla="*/ 1196 h 1409"/>
                <a:gd name="T108" fmla="*/ 3656 w 4103"/>
                <a:gd name="T109" fmla="*/ 1317 h 1409"/>
                <a:gd name="T110" fmla="*/ 3687 w 4103"/>
                <a:gd name="T111" fmla="*/ 1406 h 1409"/>
                <a:gd name="T112" fmla="*/ 3987 w 4103"/>
                <a:gd name="T113" fmla="*/ 1145 h 1409"/>
                <a:gd name="T114" fmla="*/ 4072 w 4103"/>
                <a:gd name="T115" fmla="*/ 1129 h 1409"/>
                <a:gd name="T116" fmla="*/ 3978 w 4103"/>
                <a:gd name="T117" fmla="*/ 1225 h 14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103"/>
                <a:gd name="T178" fmla="*/ 0 h 1409"/>
                <a:gd name="T179" fmla="*/ 4103 w 4103"/>
                <a:gd name="T180" fmla="*/ 1409 h 14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103" h="1409">
                  <a:moveTo>
                    <a:pt x="2267" y="697"/>
                  </a:moveTo>
                  <a:cubicBezTo>
                    <a:pt x="2149" y="697"/>
                    <a:pt x="2149" y="697"/>
                    <a:pt x="2149" y="697"/>
                  </a:cubicBezTo>
                  <a:cubicBezTo>
                    <a:pt x="2168" y="619"/>
                    <a:pt x="2168" y="619"/>
                    <a:pt x="2168" y="619"/>
                  </a:cubicBezTo>
                  <a:cubicBezTo>
                    <a:pt x="1930" y="619"/>
                    <a:pt x="1930" y="619"/>
                    <a:pt x="1930" y="619"/>
                  </a:cubicBezTo>
                  <a:cubicBezTo>
                    <a:pt x="1911" y="697"/>
                    <a:pt x="1911" y="697"/>
                    <a:pt x="1911" y="697"/>
                  </a:cubicBezTo>
                  <a:cubicBezTo>
                    <a:pt x="1796" y="697"/>
                    <a:pt x="1796" y="697"/>
                    <a:pt x="1796" y="697"/>
                  </a:cubicBezTo>
                  <a:cubicBezTo>
                    <a:pt x="1796" y="681"/>
                    <a:pt x="1796" y="681"/>
                    <a:pt x="1796" y="681"/>
                  </a:cubicBezTo>
                  <a:cubicBezTo>
                    <a:pt x="1798" y="672"/>
                    <a:pt x="1799" y="663"/>
                    <a:pt x="1802" y="653"/>
                  </a:cubicBezTo>
                  <a:cubicBezTo>
                    <a:pt x="1823" y="569"/>
                    <a:pt x="1878" y="485"/>
                    <a:pt x="1974" y="485"/>
                  </a:cubicBezTo>
                  <a:cubicBezTo>
                    <a:pt x="2012" y="485"/>
                    <a:pt x="2050" y="499"/>
                    <a:pt x="2045" y="552"/>
                  </a:cubicBezTo>
                  <a:cubicBezTo>
                    <a:pt x="2186" y="552"/>
                    <a:pt x="2186" y="552"/>
                    <a:pt x="2186" y="552"/>
                  </a:cubicBezTo>
                  <a:cubicBezTo>
                    <a:pt x="2192" y="527"/>
                    <a:pt x="2201" y="486"/>
                    <a:pt x="2174" y="447"/>
                  </a:cubicBezTo>
                  <a:cubicBezTo>
                    <a:pt x="2145" y="406"/>
                    <a:pt x="2084" y="389"/>
                    <a:pt x="2005" y="389"/>
                  </a:cubicBezTo>
                  <a:cubicBezTo>
                    <a:pt x="1949" y="389"/>
                    <a:pt x="1867" y="398"/>
                    <a:pt x="1796" y="444"/>
                  </a:cubicBezTo>
                  <a:cubicBezTo>
                    <a:pt x="1796" y="18"/>
                    <a:pt x="1796" y="18"/>
                    <a:pt x="1796" y="18"/>
                  </a:cubicBezTo>
                  <a:cubicBezTo>
                    <a:pt x="2267" y="18"/>
                    <a:pt x="2267" y="18"/>
                    <a:pt x="2267" y="18"/>
                  </a:cubicBezTo>
                  <a:cubicBezTo>
                    <a:pt x="2267" y="697"/>
                    <a:pt x="2267" y="697"/>
                    <a:pt x="2267" y="697"/>
                  </a:cubicBezTo>
                  <a:cubicBezTo>
                    <a:pt x="2267" y="697"/>
                    <a:pt x="2267" y="697"/>
                    <a:pt x="2267" y="697"/>
                  </a:cubicBezTo>
                  <a:close/>
                  <a:moveTo>
                    <a:pt x="1989" y="812"/>
                  </a:moveTo>
                  <a:cubicBezTo>
                    <a:pt x="1962" y="817"/>
                    <a:pt x="1936" y="820"/>
                    <a:pt x="1910" y="820"/>
                  </a:cubicBezTo>
                  <a:cubicBezTo>
                    <a:pt x="1842" y="820"/>
                    <a:pt x="1795" y="788"/>
                    <a:pt x="1794" y="715"/>
                  </a:cubicBezTo>
                  <a:cubicBezTo>
                    <a:pt x="2014" y="715"/>
                    <a:pt x="2014" y="715"/>
                    <a:pt x="2014" y="715"/>
                  </a:cubicBezTo>
                  <a:cubicBezTo>
                    <a:pt x="1989" y="812"/>
                    <a:pt x="1989" y="812"/>
                    <a:pt x="1989" y="812"/>
                  </a:cubicBezTo>
                  <a:cubicBezTo>
                    <a:pt x="1989" y="812"/>
                    <a:pt x="1989" y="812"/>
                    <a:pt x="1989" y="812"/>
                  </a:cubicBezTo>
                  <a:close/>
                  <a:moveTo>
                    <a:pt x="1718" y="424"/>
                  </a:moveTo>
                  <a:cubicBezTo>
                    <a:pt x="1718" y="521"/>
                    <a:pt x="1718" y="521"/>
                    <a:pt x="1718" y="521"/>
                  </a:cubicBezTo>
                  <a:cubicBezTo>
                    <a:pt x="1685" y="567"/>
                    <a:pt x="1665" y="616"/>
                    <a:pt x="1655" y="656"/>
                  </a:cubicBezTo>
                  <a:cubicBezTo>
                    <a:pt x="1651" y="670"/>
                    <a:pt x="1649" y="684"/>
                    <a:pt x="1648" y="697"/>
                  </a:cubicBezTo>
                  <a:cubicBezTo>
                    <a:pt x="1578" y="697"/>
                    <a:pt x="1578" y="697"/>
                    <a:pt x="1578" y="697"/>
                  </a:cubicBezTo>
                  <a:cubicBezTo>
                    <a:pt x="1637" y="417"/>
                    <a:pt x="1637" y="417"/>
                    <a:pt x="1637" y="417"/>
                  </a:cubicBezTo>
                  <a:cubicBezTo>
                    <a:pt x="1438" y="416"/>
                    <a:pt x="1438" y="416"/>
                    <a:pt x="1438" y="416"/>
                  </a:cubicBezTo>
                  <a:cubicBezTo>
                    <a:pt x="1260" y="697"/>
                    <a:pt x="1260" y="697"/>
                    <a:pt x="1260" y="697"/>
                  </a:cubicBezTo>
                  <a:cubicBezTo>
                    <a:pt x="1247" y="697"/>
                    <a:pt x="1247" y="697"/>
                    <a:pt x="1247" y="697"/>
                  </a:cubicBezTo>
                  <a:cubicBezTo>
                    <a:pt x="1247" y="18"/>
                    <a:pt x="1247" y="18"/>
                    <a:pt x="1247" y="18"/>
                  </a:cubicBezTo>
                  <a:cubicBezTo>
                    <a:pt x="1718" y="18"/>
                    <a:pt x="1718" y="18"/>
                    <a:pt x="1718" y="18"/>
                  </a:cubicBezTo>
                  <a:cubicBezTo>
                    <a:pt x="1718" y="424"/>
                    <a:pt x="1718" y="424"/>
                    <a:pt x="1718" y="424"/>
                  </a:cubicBezTo>
                  <a:cubicBezTo>
                    <a:pt x="1718" y="424"/>
                    <a:pt x="1718" y="424"/>
                    <a:pt x="1718" y="424"/>
                  </a:cubicBezTo>
                  <a:close/>
                  <a:moveTo>
                    <a:pt x="1455" y="697"/>
                  </a:moveTo>
                  <a:cubicBezTo>
                    <a:pt x="1384" y="697"/>
                    <a:pt x="1384" y="697"/>
                    <a:pt x="1384" y="697"/>
                  </a:cubicBezTo>
                  <a:cubicBezTo>
                    <a:pt x="1491" y="529"/>
                    <a:pt x="1491" y="529"/>
                    <a:pt x="1491" y="529"/>
                  </a:cubicBezTo>
                  <a:cubicBezTo>
                    <a:pt x="1455" y="697"/>
                    <a:pt x="1455" y="697"/>
                    <a:pt x="1455" y="697"/>
                  </a:cubicBezTo>
                  <a:cubicBezTo>
                    <a:pt x="1455" y="697"/>
                    <a:pt x="1455" y="697"/>
                    <a:pt x="1455" y="697"/>
                  </a:cubicBezTo>
                  <a:close/>
                  <a:moveTo>
                    <a:pt x="1169" y="416"/>
                  </a:moveTo>
                  <a:cubicBezTo>
                    <a:pt x="1051" y="416"/>
                    <a:pt x="1051" y="416"/>
                    <a:pt x="1051" y="416"/>
                  </a:cubicBezTo>
                  <a:cubicBezTo>
                    <a:pt x="970" y="697"/>
                    <a:pt x="970" y="697"/>
                    <a:pt x="970" y="697"/>
                  </a:cubicBezTo>
                  <a:cubicBezTo>
                    <a:pt x="845" y="697"/>
                    <a:pt x="845" y="697"/>
                    <a:pt x="845" y="697"/>
                  </a:cubicBezTo>
                  <a:cubicBezTo>
                    <a:pt x="909" y="674"/>
                    <a:pt x="948" y="629"/>
                    <a:pt x="960" y="562"/>
                  </a:cubicBezTo>
                  <a:cubicBezTo>
                    <a:pt x="970" y="510"/>
                    <a:pt x="965" y="476"/>
                    <a:pt x="944" y="451"/>
                  </a:cubicBezTo>
                  <a:cubicBezTo>
                    <a:pt x="912" y="413"/>
                    <a:pt x="848" y="416"/>
                    <a:pt x="792" y="416"/>
                  </a:cubicBezTo>
                  <a:cubicBezTo>
                    <a:pt x="782" y="416"/>
                    <a:pt x="698" y="416"/>
                    <a:pt x="698" y="416"/>
                  </a:cubicBezTo>
                  <a:cubicBezTo>
                    <a:pt x="698" y="18"/>
                    <a:pt x="698" y="18"/>
                    <a:pt x="698" y="18"/>
                  </a:cubicBezTo>
                  <a:cubicBezTo>
                    <a:pt x="1169" y="18"/>
                    <a:pt x="1169" y="18"/>
                    <a:pt x="1169" y="18"/>
                  </a:cubicBezTo>
                  <a:cubicBezTo>
                    <a:pt x="1169" y="416"/>
                    <a:pt x="1169" y="416"/>
                    <a:pt x="1169" y="416"/>
                  </a:cubicBezTo>
                  <a:cubicBezTo>
                    <a:pt x="1169" y="416"/>
                    <a:pt x="1169" y="416"/>
                    <a:pt x="1169" y="416"/>
                  </a:cubicBezTo>
                  <a:close/>
                  <a:moveTo>
                    <a:pt x="1094" y="697"/>
                  </a:moveTo>
                  <a:cubicBezTo>
                    <a:pt x="1143" y="521"/>
                    <a:pt x="1143" y="521"/>
                    <a:pt x="1143" y="521"/>
                  </a:cubicBezTo>
                  <a:cubicBezTo>
                    <a:pt x="1145" y="697"/>
                    <a:pt x="1145" y="697"/>
                    <a:pt x="1145" y="697"/>
                  </a:cubicBezTo>
                  <a:cubicBezTo>
                    <a:pt x="1094" y="697"/>
                    <a:pt x="1094" y="697"/>
                    <a:pt x="1094" y="697"/>
                  </a:cubicBezTo>
                  <a:cubicBezTo>
                    <a:pt x="1094" y="697"/>
                    <a:pt x="1094" y="697"/>
                    <a:pt x="1094" y="697"/>
                  </a:cubicBezTo>
                  <a:close/>
                  <a:moveTo>
                    <a:pt x="751" y="630"/>
                  </a:moveTo>
                  <a:cubicBezTo>
                    <a:pt x="751" y="630"/>
                    <a:pt x="751" y="630"/>
                    <a:pt x="751" y="630"/>
                  </a:cubicBezTo>
                  <a:cubicBezTo>
                    <a:pt x="746" y="630"/>
                    <a:pt x="741" y="631"/>
                    <a:pt x="736" y="631"/>
                  </a:cubicBezTo>
                  <a:cubicBezTo>
                    <a:pt x="729" y="631"/>
                    <a:pt x="724" y="631"/>
                    <a:pt x="719" y="631"/>
                  </a:cubicBezTo>
                  <a:cubicBezTo>
                    <a:pt x="689" y="631"/>
                    <a:pt x="689" y="631"/>
                    <a:pt x="689" y="631"/>
                  </a:cubicBezTo>
                  <a:cubicBezTo>
                    <a:pt x="703" y="579"/>
                    <a:pt x="703" y="579"/>
                    <a:pt x="703" y="579"/>
                  </a:cubicBezTo>
                  <a:cubicBezTo>
                    <a:pt x="709" y="554"/>
                    <a:pt x="709" y="554"/>
                    <a:pt x="709" y="554"/>
                  </a:cubicBezTo>
                  <a:cubicBezTo>
                    <a:pt x="725" y="494"/>
                    <a:pt x="725" y="494"/>
                    <a:pt x="725" y="494"/>
                  </a:cubicBezTo>
                  <a:cubicBezTo>
                    <a:pt x="732" y="494"/>
                    <a:pt x="739" y="494"/>
                    <a:pt x="746" y="494"/>
                  </a:cubicBezTo>
                  <a:cubicBezTo>
                    <a:pt x="769" y="494"/>
                    <a:pt x="769" y="494"/>
                    <a:pt x="769" y="494"/>
                  </a:cubicBezTo>
                  <a:cubicBezTo>
                    <a:pt x="809" y="494"/>
                    <a:pt x="834" y="496"/>
                    <a:pt x="843" y="509"/>
                  </a:cubicBezTo>
                  <a:cubicBezTo>
                    <a:pt x="850" y="518"/>
                    <a:pt x="849" y="535"/>
                    <a:pt x="841" y="560"/>
                  </a:cubicBezTo>
                  <a:cubicBezTo>
                    <a:pt x="827" y="603"/>
                    <a:pt x="809" y="626"/>
                    <a:pt x="751" y="630"/>
                  </a:cubicBezTo>
                  <a:moveTo>
                    <a:pt x="620" y="441"/>
                  </a:moveTo>
                  <a:cubicBezTo>
                    <a:pt x="613" y="465"/>
                    <a:pt x="613" y="465"/>
                    <a:pt x="613" y="465"/>
                  </a:cubicBezTo>
                  <a:cubicBezTo>
                    <a:pt x="545" y="689"/>
                    <a:pt x="545" y="689"/>
                    <a:pt x="545" y="689"/>
                  </a:cubicBezTo>
                  <a:cubicBezTo>
                    <a:pt x="542" y="697"/>
                    <a:pt x="542" y="697"/>
                    <a:pt x="542" y="697"/>
                  </a:cubicBezTo>
                  <a:cubicBezTo>
                    <a:pt x="321" y="697"/>
                    <a:pt x="321" y="697"/>
                    <a:pt x="321" y="697"/>
                  </a:cubicBezTo>
                  <a:cubicBezTo>
                    <a:pt x="303" y="661"/>
                    <a:pt x="303" y="661"/>
                    <a:pt x="303" y="661"/>
                  </a:cubicBezTo>
                  <a:cubicBezTo>
                    <a:pt x="542" y="417"/>
                    <a:pt x="542" y="417"/>
                    <a:pt x="542" y="417"/>
                  </a:cubicBezTo>
                  <a:cubicBezTo>
                    <a:pt x="389" y="417"/>
                    <a:pt x="389" y="417"/>
                    <a:pt x="389" y="417"/>
                  </a:cubicBezTo>
                  <a:cubicBezTo>
                    <a:pt x="202" y="618"/>
                    <a:pt x="202" y="618"/>
                    <a:pt x="202" y="618"/>
                  </a:cubicBezTo>
                  <a:cubicBezTo>
                    <a:pt x="262" y="417"/>
                    <a:pt x="262" y="417"/>
                    <a:pt x="262" y="417"/>
                  </a:cubicBezTo>
                  <a:cubicBezTo>
                    <a:pt x="149" y="417"/>
                    <a:pt x="149" y="417"/>
                    <a:pt x="149" y="417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620" y="18"/>
                    <a:pt x="620" y="18"/>
                    <a:pt x="620" y="18"/>
                  </a:cubicBezTo>
                  <a:cubicBezTo>
                    <a:pt x="620" y="441"/>
                    <a:pt x="620" y="441"/>
                    <a:pt x="620" y="441"/>
                  </a:cubicBezTo>
                  <a:cubicBezTo>
                    <a:pt x="620" y="441"/>
                    <a:pt x="620" y="441"/>
                    <a:pt x="620" y="441"/>
                  </a:cubicBezTo>
                  <a:close/>
                  <a:moveTo>
                    <a:pt x="178" y="697"/>
                  </a:moveTo>
                  <a:cubicBezTo>
                    <a:pt x="179" y="695"/>
                    <a:pt x="179" y="695"/>
                    <a:pt x="179" y="695"/>
                  </a:cubicBezTo>
                  <a:cubicBezTo>
                    <a:pt x="180" y="697"/>
                    <a:pt x="180" y="697"/>
                    <a:pt x="180" y="697"/>
                  </a:cubicBezTo>
                  <a:cubicBezTo>
                    <a:pt x="178" y="697"/>
                    <a:pt x="178" y="697"/>
                    <a:pt x="178" y="697"/>
                  </a:cubicBezTo>
                  <a:cubicBezTo>
                    <a:pt x="178" y="697"/>
                    <a:pt x="178" y="697"/>
                    <a:pt x="178" y="697"/>
                  </a:cubicBezTo>
                  <a:close/>
                  <a:moveTo>
                    <a:pt x="1778" y="0"/>
                  </a:moveTo>
                  <a:cubicBezTo>
                    <a:pt x="1778" y="457"/>
                    <a:pt x="1778" y="457"/>
                    <a:pt x="1778" y="457"/>
                  </a:cubicBezTo>
                  <a:cubicBezTo>
                    <a:pt x="1763" y="469"/>
                    <a:pt x="1749" y="483"/>
                    <a:pt x="1736" y="498"/>
                  </a:cubicBezTo>
                  <a:cubicBezTo>
                    <a:pt x="1736" y="0"/>
                    <a:pt x="1736" y="0"/>
                    <a:pt x="1736" y="0"/>
                  </a:cubicBezTo>
                  <a:cubicBezTo>
                    <a:pt x="1229" y="0"/>
                    <a:pt x="1229" y="0"/>
                    <a:pt x="1229" y="0"/>
                  </a:cubicBezTo>
                  <a:cubicBezTo>
                    <a:pt x="1229" y="416"/>
                    <a:pt x="1229" y="416"/>
                    <a:pt x="1229" y="416"/>
                  </a:cubicBezTo>
                  <a:cubicBezTo>
                    <a:pt x="1187" y="416"/>
                    <a:pt x="1187" y="416"/>
                    <a:pt x="1187" y="416"/>
                  </a:cubicBezTo>
                  <a:cubicBezTo>
                    <a:pt x="1187" y="0"/>
                    <a:pt x="1187" y="0"/>
                    <a:pt x="1187" y="0"/>
                  </a:cubicBezTo>
                  <a:cubicBezTo>
                    <a:pt x="680" y="0"/>
                    <a:pt x="680" y="0"/>
                    <a:pt x="680" y="0"/>
                  </a:cubicBezTo>
                  <a:cubicBezTo>
                    <a:pt x="680" y="417"/>
                    <a:pt x="680" y="417"/>
                    <a:pt x="680" y="417"/>
                  </a:cubicBezTo>
                  <a:cubicBezTo>
                    <a:pt x="638" y="417"/>
                    <a:pt x="638" y="417"/>
                    <a:pt x="638" y="417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475"/>
                    <a:pt x="131" y="475"/>
                    <a:pt x="131" y="475"/>
                  </a:cubicBezTo>
                  <a:cubicBezTo>
                    <a:pt x="2" y="906"/>
                    <a:pt x="2" y="906"/>
                    <a:pt x="2" y="906"/>
                  </a:cubicBezTo>
                  <a:cubicBezTo>
                    <a:pt x="115" y="906"/>
                    <a:pt x="115" y="906"/>
                    <a:pt x="115" y="906"/>
                  </a:cubicBezTo>
                  <a:cubicBezTo>
                    <a:pt x="173" y="715"/>
                    <a:pt x="173" y="715"/>
                    <a:pt x="173" y="715"/>
                  </a:cubicBezTo>
                  <a:cubicBezTo>
                    <a:pt x="189" y="715"/>
                    <a:pt x="189" y="715"/>
                    <a:pt x="189" y="715"/>
                  </a:cubicBezTo>
                  <a:cubicBezTo>
                    <a:pt x="283" y="906"/>
                    <a:pt x="283" y="906"/>
                    <a:pt x="283" y="906"/>
                  </a:cubicBezTo>
                  <a:cubicBezTo>
                    <a:pt x="421" y="906"/>
                    <a:pt x="421" y="906"/>
                    <a:pt x="421" y="906"/>
                  </a:cubicBezTo>
                  <a:cubicBezTo>
                    <a:pt x="329" y="715"/>
                    <a:pt x="329" y="715"/>
                    <a:pt x="329" y="715"/>
                  </a:cubicBezTo>
                  <a:cubicBezTo>
                    <a:pt x="537" y="715"/>
                    <a:pt x="537" y="715"/>
                    <a:pt x="537" y="715"/>
                  </a:cubicBezTo>
                  <a:cubicBezTo>
                    <a:pt x="479" y="906"/>
                    <a:pt x="479" y="906"/>
                    <a:pt x="479" y="906"/>
                  </a:cubicBezTo>
                  <a:cubicBezTo>
                    <a:pt x="604" y="906"/>
                    <a:pt x="604" y="906"/>
                    <a:pt x="604" y="906"/>
                  </a:cubicBezTo>
                  <a:cubicBezTo>
                    <a:pt x="661" y="715"/>
                    <a:pt x="661" y="715"/>
                    <a:pt x="661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727" y="715"/>
                    <a:pt x="727" y="715"/>
                    <a:pt x="727" y="715"/>
                  </a:cubicBezTo>
                  <a:cubicBezTo>
                    <a:pt x="730" y="715"/>
                    <a:pt x="730" y="715"/>
                    <a:pt x="730" y="715"/>
                  </a:cubicBezTo>
                  <a:cubicBezTo>
                    <a:pt x="965" y="715"/>
                    <a:pt x="965" y="715"/>
                    <a:pt x="965" y="715"/>
                  </a:cubicBezTo>
                  <a:cubicBezTo>
                    <a:pt x="910" y="905"/>
                    <a:pt x="910" y="905"/>
                    <a:pt x="910" y="905"/>
                  </a:cubicBezTo>
                  <a:cubicBezTo>
                    <a:pt x="1035" y="905"/>
                    <a:pt x="1035" y="905"/>
                    <a:pt x="1035" y="905"/>
                  </a:cubicBezTo>
                  <a:cubicBezTo>
                    <a:pt x="1088" y="715"/>
                    <a:pt x="1088" y="715"/>
                    <a:pt x="1088" y="715"/>
                  </a:cubicBezTo>
                  <a:cubicBezTo>
                    <a:pt x="1145" y="715"/>
                    <a:pt x="1145" y="715"/>
                    <a:pt x="1145" y="715"/>
                  </a:cubicBezTo>
                  <a:cubicBezTo>
                    <a:pt x="1146" y="905"/>
                    <a:pt x="1146" y="905"/>
                    <a:pt x="1146" y="905"/>
                  </a:cubicBezTo>
                  <a:cubicBezTo>
                    <a:pt x="1252" y="905"/>
                    <a:pt x="1252" y="905"/>
                    <a:pt x="1252" y="905"/>
                  </a:cubicBezTo>
                  <a:cubicBezTo>
                    <a:pt x="1372" y="715"/>
                    <a:pt x="1372" y="715"/>
                    <a:pt x="1372" y="715"/>
                  </a:cubicBezTo>
                  <a:cubicBezTo>
                    <a:pt x="1451" y="715"/>
                    <a:pt x="1451" y="715"/>
                    <a:pt x="1451" y="715"/>
                  </a:cubicBezTo>
                  <a:cubicBezTo>
                    <a:pt x="1410" y="905"/>
                    <a:pt x="1410" y="905"/>
                    <a:pt x="1410" y="905"/>
                  </a:cubicBezTo>
                  <a:cubicBezTo>
                    <a:pt x="1534" y="905"/>
                    <a:pt x="1534" y="905"/>
                    <a:pt x="1534" y="905"/>
                  </a:cubicBezTo>
                  <a:cubicBezTo>
                    <a:pt x="1574" y="715"/>
                    <a:pt x="1574" y="715"/>
                    <a:pt x="1574" y="715"/>
                  </a:cubicBezTo>
                  <a:cubicBezTo>
                    <a:pt x="1645" y="715"/>
                    <a:pt x="1645" y="715"/>
                    <a:pt x="1645" y="715"/>
                  </a:cubicBezTo>
                  <a:cubicBezTo>
                    <a:pt x="1643" y="774"/>
                    <a:pt x="1658" y="827"/>
                    <a:pt x="1697" y="863"/>
                  </a:cubicBezTo>
                  <a:cubicBezTo>
                    <a:pt x="1745" y="907"/>
                    <a:pt x="1818" y="916"/>
                    <a:pt x="1872" y="916"/>
                  </a:cubicBezTo>
                  <a:cubicBezTo>
                    <a:pt x="1947" y="916"/>
                    <a:pt x="2024" y="905"/>
                    <a:pt x="2102" y="888"/>
                  </a:cubicBezTo>
                  <a:cubicBezTo>
                    <a:pt x="2145" y="715"/>
                    <a:pt x="2145" y="715"/>
                    <a:pt x="2145" y="715"/>
                  </a:cubicBezTo>
                  <a:cubicBezTo>
                    <a:pt x="2285" y="715"/>
                    <a:pt x="2285" y="715"/>
                    <a:pt x="2285" y="715"/>
                  </a:cubicBezTo>
                  <a:cubicBezTo>
                    <a:pt x="2285" y="0"/>
                    <a:pt x="2285" y="0"/>
                    <a:pt x="2285" y="0"/>
                  </a:cubicBezTo>
                  <a:cubicBezTo>
                    <a:pt x="1778" y="0"/>
                    <a:pt x="1778" y="0"/>
                    <a:pt x="1778" y="0"/>
                  </a:cubicBezTo>
                  <a:cubicBezTo>
                    <a:pt x="1778" y="0"/>
                    <a:pt x="1778" y="0"/>
                    <a:pt x="1778" y="0"/>
                  </a:cubicBezTo>
                  <a:close/>
                  <a:moveTo>
                    <a:pt x="222" y="1195"/>
                  </a:moveTo>
                  <a:cubicBezTo>
                    <a:pt x="203" y="1286"/>
                    <a:pt x="203" y="1286"/>
                    <a:pt x="203" y="1286"/>
                  </a:cubicBezTo>
                  <a:cubicBezTo>
                    <a:pt x="200" y="1299"/>
                    <a:pt x="196" y="1320"/>
                    <a:pt x="220" y="1320"/>
                  </a:cubicBezTo>
                  <a:cubicBezTo>
                    <a:pt x="249" y="1320"/>
                    <a:pt x="253" y="1298"/>
                    <a:pt x="259" y="1272"/>
                  </a:cubicBezTo>
                  <a:cubicBezTo>
                    <a:pt x="275" y="1195"/>
                    <a:pt x="275" y="1195"/>
                    <a:pt x="275" y="1195"/>
                  </a:cubicBezTo>
                  <a:cubicBezTo>
                    <a:pt x="321" y="1195"/>
                    <a:pt x="321" y="1195"/>
                    <a:pt x="321" y="1195"/>
                  </a:cubicBezTo>
                  <a:cubicBezTo>
                    <a:pt x="300" y="1296"/>
                    <a:pt x="300" y="1296"/>
                    <a:pt x="300" y="1296"/>
                  </a:cubicBezTo>
                  <a:cubicBezTo>
                    <a:pt x="294" y="1329"/>
                    <a:pt x="293" y="1333"/>
                    <a:pt x="292" y="1337"/>
                  </a:cubicBezTo>
                  <a:cubicBezTo>
                    <a:pt x="292" y="1341"/>
                    <a:pt x="291" y="1344"/>
                    <a:pt x="291" y="1348"/>
                  </a:cubicBezTo>
                  <a:cubicBezTo>
                    <a:pt x="247" y="1348"/>
                    <a:pt x="247" y="1348"/>
                    <a:pt x="247" y="1348"/>
                  </a:cubicBezTo>
                  <a:cubicBezTo>
                    <a:pt x="250" y="1328"/>
                    <a:pt x="250" y="1328"/>
                    <a:pt x="250" y="1328"/>
                  </a:cubicBezTo>
                  <a:cubicBezTo>
                    <a:pt x="244" y="1334"/>
                    <a:pt x="229" y="1352"/>
                    <a:pt x="200" y="1352"/>
                  </a:cubicBezTo>
                  <a:cubicBezTo>
                    <a:pt x="179" y="1352"/>
                    <a:pt x="164" y="1343"/>
                    <a:pt x="158" y="1331"/>
                  </a:cubicBezTo>
                  <a:cubicBezTo>
                    <a:pt x="151" y="1319"/>
                    <a:pt x="155" y="1297"/>
                    <a:pt x="157" y="1290"/>
                  </a:cubicBezTo>
                  <a:cubicBezTo>
                    <a:pt x="177" y="1195"/>
                    <a:pt x="177" y="1195"/>
                    <a:pt x="177" y="1195"/>
                  </a:cubicBezTo>
                  <a:cubicBezTo>
                    <a:pt x="222" y="1195"/>
                    <a:pt x="222" y="1195"/>
                    <a:pt x="222" y="1195"/>
                  </a:cubicBezTo>
                  <a:cubicBezTo>
                    <a:pt x="222" y="1195"/>
                    <a:pt x="222" y="1195"/>
                    <a:pt x="222" y="1195"/>
                  </a:cubicBezTo>
                  <a:close/>
                  <a:moveTo>
                    <a:pt x="514" y="1225"/>
                  </a:moveTo>
                  <a:cubicBezTo>
                    <a:pt x="550" y="1225"/>
                    <a:pt x="550" y="1225"/>
                    <a:pt x="550" y="1225"/>
                  </a:cubicBezTo>
                  <a:cubicBezTo>
                    <a:pt x="556" y="1196"/>
                    <a:pt x="556" y="1196"/>
                    <a:pt x="556" y="1196"/>
                  </a:cubicBezTo>
                  <a:cubicBezTo>
                    <a:pt x="520" y="1196"/>
                    <a:pt x="520" y="1196"/>
                    <a:pt x="520" y="1196"/>
                  </a:cubicBezTo>
                  <a:cubicBezTo>
                    <a:pt x="530" y="1149"/>
                    <a:pt x="530" y="1149"/>
                    <a:pt x="530" y="1149"/>
                  </a:cubicBezTo>
                  <a:cubicBezTo>
                    <a:pt x="482" y="1166"/>
                    <a:pt x="482" y="1166"/>
                    <a:pt x="482" y="1166"/>
                  </a:cubicBezTo>
                  <a:cubicBezTo>
                    <a:pt x="475" y="1196"/>
                    <a:pt x="475" y="1196"/>
                    <a:pt x="475" y="1196"/>
                  </a:cubicBezTo>
                  <a:cubicBezTo>
                    <a:pt x="414" y="1196"/>
                    <a:pt x="414" y="1196"/>
                    <a:pt x="414" y="1196"/>
                  </a:cubicBezTo>
                  <a:cubicBezTo>
                    <a:pt x="424" y="1149"/>
                    <a:pt x="424" y="1149"/>
                    <a:pt x="424" y="1149"/>
                  </a:cubicBezTo>
                  <a:cubicBezTo>
                    <a:pt x="376" y="1166"/>
                    <a:pt x="376" y="1166"/>
                    <a:pt x="376" y="1166"/>
                  </a:cubicBezTo>
                  <a:cubicBezTo>
                    <a:pt x="369" y="1196"/>
                    <a:pt x="369" y="1196"/>
                    <a:pt x="369" y="1196"/>
                  </a:cubicBezTo>
                  <a:cubicBezTo>
                    <a:pt x="340" y="1196"/>
                    <a:pt x="340" y="1196"/>
                    <a:pt x="340" y="1196"/>
                  </a:cubicBezTo>
                  <a:cubicBezTo>
                    <a:pt x="333" y="1225"/>
                    <a:pt x="333" y="1225"/>
                    <a:pt x="333" y="1225"/>
                  </a:cubicBezTo>
                  <a:cubicBezTo>
                    <a:pt x="363" y="1225"/>
                    <a:pt x="363" y="1225"/>
                    <a:pt x="363" y="1225"/>
                  </a:cubicBezTo>
                  <a:cubicBezTo>
                    <a:pt x="345" y="1310"/>
                    <a:pt x="345" y="1310"/>
                    <a:pt x="345" y="1310"/>
                  </a:cubicBezTo>
                  <a:cubicBezTo>
                    <a:pt x="342" y="1322"/>
                    <a:pt x="336" y="1351"/>
                    <a:pt x="382" y="1351"/>
                  </a:cubicBezTo>
                  <a:cubicBezTo>
                    <a:pt x="389" y="1351"/>
                    <a:pt x="402" y="1350"/>
                    <a:pt x="417" y="1346"/>
                  </a:cubicBezTo>
                  <a:cubicBezTo>
                    <a:pt x="424" y="1317"/>
                    <a:pt x="424" y="1317"/>
                    <a:pt x="424" y="1317"/>
                  </a:cubicBezTo>
                  <a:cubicBezTo>
                    <a:pt x="418" y="1317"/>
                    <a:pt x="415" y="1317"/>
                    <a:pt x="408" y="1317"/>
                  </a:cubicBezTo>
                  <a:cubicBezTo>
                    <a:pt x="388" y="1317"/>
                    <a:pt x="391" y="1309"/>
                    <a:pt x="393" y="1295"/>
                  </a:cubicBezTo>
                  <a:cubicBezTo>
                    <a:pt x="408" y="1225"/>
                    <a:pt x="408" y="1225"/>
                    <a:pt x="408" y="1225"/>
                  </a:cubicBezTo>
                  <a:cubicBezTo>
                    <a:pt x="469" y="1225"/>
                    <a:pt x="469" y="1225"/>
                    <a:pt x="469" y="1225"/>
                  </a:cubicBezTo>
                  <a:cubicBezTo>
                    <a:pt x="451" y="1310"/>
                    <a:pt x="451" y="1310"/>
                    <a:pt x="451" y="1310"/>
                  </a:cubicBezTo>
                  <a:cubicBezTo>
                    <a:pt x="448" y="1322"/>
                    <a:pt x="442" y="1351"/>
                    <a:pt x="488" y="1351"/>
                  </a:cubicBezTo>
                  <a:cubicBezTo>
                    <a:pt x="495" y="1351"/>
                    <a:pt x="508" y="1350"/>
                    <a:pt x="523" y="1346"/>
                  </a:cubicBezTo>
                  <a:cubicBezTo>
                    <a:pt x="530" y="1317"/>
                    <a:pt x="530" y="1317"/>
                    <a:pt x="530" y="1317"/>
                  </a:cubicBezTo>
                  <a:cubicBezTo>
                    <a:pt x="524" y="1317"/>
                    <a:pt x="521" y="1317"/>
                    <a:pt x="514" y="1317"/>
                  </a:cubicBezTo>
                  <a:cubicBezTo>
                    <a:pt x="494" y="1317"/>
                    <a:pt x="496" y="1309"/>
                    <a:pt x="499" y="1295"/>
                  </a:cubicBezTo>
                  <a:cubicBezTo>
                    <a:pt x="514" y="1225"/>
                    <a:pt x="514" y="1225"/>
                    <a:pt x="514" y="1225"/>
                  </a:cubicBezTo>
                  <a:cubicBezTo>
                    <a:pt x="514" y="1225"/>
                    <a:pt x="514" y="1225"/>
                    <a:pt x="514" y="1225"/>
                  </a:cubicBezTo>
                  <a:close/>
                  <a:moveTo>
                    <a:pt x="579" y="1194"/>
                  </a:moveTo>
                  <a:cubicBezTo>
                    <a:pt x="624" y="1194"/>
                    <a:pt x="624" y="1194"/>
                    <a:pt x="624" y="1194"/>
                  </a:cubicBezTo>
                  <a:cubicBezTo>
                    <a:pt x="591" y="1348"/>
                    <a:pt x="591" y="1348"/>
                    <a:pt x="591" y="1348"/>
                  </a:cubicBezTo>
                  <a:cubicBezTo>
                    <a:pt x="546" y="1348"/>
                    <a:pt x="546" y="1348"/>
                    <a:pt x="546" y="1348"/>
                  </a:cubicBezTo>
                  <a:cubicBezTo>
                    <a:pt x="579" y="1194"/>
                    <a:pt x="579" y="1194"/>
                    <a:pt x="579" y="1194"/>
                  </a:cubicBezTo>
                  <a:cubicBezTo>
                    <a:pt x="579" y="1194"/>
                    <a:pt x="579" y="1194"/>
                    <a:pt x="579" y="1194"/>
                  </a:cubicBezTo>
                  <a:close/>
                  <a:moveTo>
                    <a:pt x="591" y="1129"/>
                  </a:moveTo>
                  <a:cubicBezTo>
                    <a:pt x="640" y="1129"/>
                    <a:pt x="640" y="1129"/>
                    <a:pt x="640" y="1129"/>
                  </a:cubicBezTo>
                  <a:cubicBezTo>
                    <a:pt x="631" y="1168"/>
                    <a:pt x="631" y="1168"/>
                    <a:pt x="631" y="1168"/>
                  </a:cubicBezTo>
                  <a:cubicBezTo>
                    <a:pt x="583" y="1168"/>
                    <a:pt x="583" y="1168"/>
                    <a:pt x="583" y="1168"/>
                  </a:cubicBezTo>
                  <a:cubicBezTo>
                    <a:pt x="591" y="1129"/>
                    <a:pt x="591" y="1129"/>
                    <a:pt x="591" y="1129"/>
                  </a:cubicBezTo>
                  <a:cubicBezTo>
                    <a:pt x="591" y="1129"/>
                    <a:pt x="591" y="1129"/>
                    <a:pt x="591" y="1129"/>
                  </a:cubicBezTo>
                  <a:close/>
                  <a:moveTo>
                    <a:pt x="653" y="1222"/>
                  </a:moveTo>
                  <a:cubicBezTo>
                    <a:pt x="654" y="1221"/>
                    <a:pt x="657" y="1205"/>
                    <a:pt x="659" y="1194"/>
                  </a:cubicBezTo>
                  <a:cubicBezTo>
                    <a:pt x="702" y="1194"/>
                    <a:pt x="702" y="1194"/>
                    <a:pt x="702" y="1194"/>
                  </a:cubicBezTo>
                  <a:cubicBezTo>
                    <a:pt x="698" y="1217"/>
                    <a:pt x="698" y="1217"/>
                    <a:pt x="698" y="1217"/>
                  </a:cubicBezTo>
                  <a:cubicBezTo>
                    <a:pt x="704" y="1210"/>
                    <a:pt x="720" y="1191"/>
                    <a:pt x="753" y="1191"/>
                  </a:cubicBezTo>
                  <a:cubicBezTo>
                    <a:pt x="784" y="1191"/>
                    <a:pt x="793" y="1209"/>
                    <a:pt x="794" y="1220"/>
                  </a:cubicBezTo>
                  <a:cubicBezTo>
                    <a:pt x="796" y="1229"/>
                    <a:pt x="795" y="1236"/>
                    <a:pt x="789" y="1265"/>
                  </a:cubicBezTo>
                  <a:cubicBezTo>
                    <a:pt x="771" y="1348"/>
                    <a:pt x="771" y="1348"/>
                    <a:pt x="771" y="1348"/>
                  </a:cubicBezTo>
                  <a:cubicBezTo>
                    <a:pt x="725" y="1348"/>
                    <a:pt x="725" y="1348"/>
                    <a:pt x="725" y="1348"/>
                  </a:cubicBezTo>
                  <a:cubicBezTo>
                    <a:pt x="746" y="1253"/>
                    <a:pt x="746" y="1253"/>
                    <a:pt x="746" y="1253"/>
                  </a:cubicBezTo>
                  <a:cubicBezTo>
                    <a:pt x="747" y="1246"/>
                    <a:pt x="748" y="1241"/>
                    <a:pt x="746" y="1236"/>
                  </a:cubicBezTo>
                  <a:cubicBezTo>
                    <a:pt x="745" y="1230"/>
                    <a:pt x="739" y="1223"/>
                    <a:pt x="728" y="1223"/>
                  </a:cubicBezTo>
                  <a:cubicBezTo>
                    <a:pt x="718" y="1223"/>
                    <a:pt x="708" y="1227"/>
                    <a:pt x="702" y="1235"/>
                  </a:cubicBezTo>
                  <a:cubicBezTo>
                    <a:pt x="698" y="1239"/>
                    <a:pt x="694" y="1246"/>
                    <a:pt x="691" y="1258"/>
                  </a:cubicBezTo>
                  <a:cubicBezTo>
                    <a:pt x="672" y="1348"/>
                    <a:pt x="672" y="1348"/>
                    <a:pt x="672" y="1348"/>
                  </a:cubicBezTo>
                  <a:cubicBezTo>
                    <a:pt x="627" y="1348"/>
                    <a:pt x="627" y="1348"/>
                    <a:pt x="627" y="1348"/>
                  </a:cubicBezTo>
                  <a:cubicBezTo>
                    <a:pt x="653" y="1222"/>
                    <a:pt x="653" y="1222"/>
                    <a:pt x="653" y="1222"/>
                  </a:cubicBezTo>
                  <a:cubicBezTo>
                    <a:pt x="653" y="1222"/>
                    <a:pt x="653" y="1222"/>
                    <a:pt x="653" y="1222"/>
                  </a:cubicBezTo>
                  <a:close/>
                  <a:moveTo>
                    <a:pt x="985" y="1196"/>
                  </a:moveTo>
                  <a:cubicBezTo>
                    <a:pt x="981" y="1207"/>
                    <a:pt x="978" y="1218"/>
                    <a:pt x="975" y="1233"/>
                  </a:cubicBezTo>
                  <a:cubicBezTo>
                    <a:pt x="951" y="1346"/>
                    <a:pt x="951" y="1346"/>
                    <a:pt x="951" y="1346"/>
                  </a:cubicBezTo>
                  <a:cubicBezTo>
                    <a:pt x="939" y="1403"/>
                    <a:pt x="891" y="1409"/>
                    <a:pt x="861" y="1409"/>
                  </a:cubicBezTo>
                  <a:cubicBezTo>
                    <a:pt x="839" y="1409"/>
                    <a:pt x="797" y="1406"/>
                    <a:pt x="804" y="1359"/>
                  </a:cubicBezTo>
                  <a:cubicBezTo>
                    <a:pt x="847" y="1359"/>
                    <a:pt x="847" y="1359"/>
                    <a:pt x="847" y="1359"/>
                  </a:cubicBezTo>
                  <a:cubicBezTo>
                    <a:pt x="847" y="1362"/>
                    <a:pt x="847" y="1367"/>
                    <a:pt x="850" y="1372"/>
                  </a:cubicBezTo>
                  <a:cubicBezTo>
                    <a:pt x="852" y="1376"/>
                    <a:pt x="858" y="1380"/>
                    <a:pt x="869" y="1380"/>
                  </a:cubicBezTo>
                  <a:cubicBezTo>
                    <a:pt x="883" y="1380"/>
                    <a:pt x="896" y="1374"/>
                    <a:pt x="902" y="1360"/>
                  </a:cubicBezTo>
                  <a:cubicBezTo>
                    <a:pt x="905" y="1353"/>
                    <a:pt x="906" y="1347"/>
                    <a:pt x="912" y="1324"/>
                  </a:cubicBezTo>
                  <a:cubicBezTo>
                    <a:pt x="893" y="1343"/>
                    <a:pt x="877" y="1345"/>
                    <a:pt x="866" y="1345"/>
                  </a:cubicBezTo>
                  <a:cubicBezTo>
                    <a:pt x="822" y="1345"/>
                    <a:pt x="809" y="1307"/>
                    <a:pt x="817" y="1270"/>
                  </a:cubicBezTo>
                  <a:cubicBezTo>
                    <a:pt x="825" y="1231"/>
                    <a:pt x="855" y="1194"/>
                    <a:pt x="899" y="1194"/>
                  </a:cubicBezTo>
                  <a:cubicBezTo>
                    <a:pt x="927" y="1194"/>
                    <a:pt x="934" y="1209"/>
                    <a:pt x="937" y="1216"/>
                  </a:cubicBezTo>
                  <a:cubicBezTo>
                    <a:pt x="943" y="1196"/>
                    <a:pt x="943" y="1196"/>
                    <a:pt x="943" y="1196"/>
                  </a:cubicBezTo>
                  <a:cubicBezTo>
                    <a:pt x="985" y="1196"/>
                    <a:pt x="985" y="1196"/>
                    <a:pt x="985" y="1196"/>
                  </a:cubicBezTo>
                  <a:cubicBezTo>
                    <a:pt x="985" y="1196"/>
                    <a:pt x="985" y="1196"/>
                    <a:pt x="985" y="1196"/>
                  </a:cubicBezTo>
                  <a:close/>
                  <a:moveTo>
                    <a:pt x="883" y="1315"/>
                  </a:moveTo>
                  <a:cubicBezTo>
                    <a:pt x="914" y="1315"/>
                    <a:pt x="922" y="1277"/>
                    <a:pt x="924" y="1271"/>
                  </a:cubicBezTo>
                  <a:cubicBezTo>
                    <a:pt x="927" y="1253"/>
                    <a:pt x="930" y="1224"/>
                    <a:pt x="903" y="1224"/>
                  </a:cubicBezTo>
                  <a:cubicBezTo>
                    <a:pt x="886" y="1224"/>
                    <a:pt x="869" y="1237"/>
                    <a:pt x="862" y="1270"/>
                  </a:cubicBezTo>
                  <a:cubicBezTo>
                    <a:pt x="861" y="1277"/>
                    <a:pt x="853" y="1315"/>
                    <a:pt x="883" y="1315"/>
                  </a:cubicBezTo>
                  <a:moveTo>
                    <a:pt x="1164" y="1346"/>
                  </a:moveTo>
                  <a:cubicBezTo>
                    <a:pt x="1149" y="1350"/>
                    <a:pt x="1136" y="1351"/>
                    <a:pt x="1129" y="1351"/>
                  </a:cubicBezTo>
                  <a:cubicBezTo>
                    <a:pt x="1083" y="1351"/>
                    <a:pt x="1089" y="1322"/>
                    <a:pt x="1092" y="1310"/>
                  </a:cubicBezTo>
                  <a:cubicBezTo>
                    <a:pt x="1110" y="1225"/>
                    <a:pt x="1110" y="1225"/>
                    <a:pt x="1110" y="1225"/>
                  </a:cubicBezTo>
                  <a:cubicBezTo>
                    <a:pt x="1080" y="1225"/>
                    <a:pt x="1080" y="1225"/>
                    <a:pt x="1080" y="1225"/>
                  </a:cubicBezTo>
                  <a:cubicBezTo>
                    <a:pt x="1087" y="1196"/>
                    <a:pt x="1087" y="1196"/>
                    <a:pt x="1087" y="1196"/>
                  </a:cubicBezTo>
                  <a:cubicBezTo>
                    <a:pt x="1116" y="1196"/>
                    <a:pt x="1116" y="1196"/>
                    <a:pt x="1116" y="1196"/>
                  </a:cubicBezTo>
                  <a:cubicBezTo>
                    <a:pt x="1123" y="1166"/>
                    <a:pt x="1123" y="1166"/>
                    <a:pt x="1123" y="1166"/>
                  </a:cubicBezTo>
                  <a:cubicBezTo>
                    <a:pt x="1171" y="1149"/>
                    <a:pt x="1171" y="1149"/>
                    <a:pt x="1171" y="1149"/>
                  </a:cubicBezTo>
                  <a:cubicBezTo>
                    <a:pt x="1161" y="1196"/>
                    <a:pt x="1161" y="1196"/>
                    <a:pt x="1161" y="1196"/>
                  </a:cubicBezTo>
                  <a:cubicBezTo>
                    <a:pt x="1198" y="1196"/>
                    <a:pt x="1198" y="1196"/>
                    <a:pt x="1198" y="1196"/>
                  </a:cubicBezTo>
                  <a:cubicBezTo>
                    <a:pt x="1191" y="1225"/>
                    <a:pt x="1191" y="1225"/>
                    <a:pt x="1191" y="1225"/>
                  </a:cubicBezTo>
                  <a:cubicBezTo>
                    <a:pt x="1155" y="1225"/>
                    <a:pt x="1155" y="1225"/>
                    <a:pt x="1155" y="1225"/>
                  </a:cubicBezTo>
                  <a:cubicBezTo>
                    <a:pt x="1140" y="1295"/>
                    <a:pt x="1140" y="1295"/>
                    <a:pt x="1140" y="1295"/>
                  </a:cubicBezTo>
                  <a:cubicBezTo>
                    <a:pt x="1137" y="1309"/>
                    <a:pt x="1135" y="1317"/>
                    <a:pt x="1155" y="1317"/>
                  </a:cubicBezTo>
                  <a:cubicBezTo>
                    <a:pt x="1162" y="1317"/>
                    <a:pt x="1165" y="1317"/>
                    <a:pt x="1171" y="1317"/>
                  </a:cubicBezTo>
                  <a:cubicBezTo>
                    <a:pt x="1164" y="1346"/>
                    <a:pt x="1164" y="1346"/>
                    <a:pt x="1164" y="1346"/>
                  </a:cubicBezTo>
                  <a:cubicBezTo>
                    <a:pt x="1164" y="1346"/>
                    <a:pt x="1164" y="1346"/>
                    <a:pt x="1164" y="1346"/>
                  </a:cubicBezTo>
                  <a:close/>
                  <a:moveTo>
                    <a:pt x="1235" y="1129"/>
                  </a:moveTo>
                  <a:cubicBezTo>
                    <a:pt x="1280" y="1129"/>
                    <a:pt x="1280" y="1129"/>
                    <a:pt x="1280" y="1129"/>
                  </a:cubicBezTo>
                  <a:cubicBezTo>
                    <a:pt x="1261" y="1216"/>
                    <a:pt x="1261" y="1216"/>
                    <a:pt x="1261" y="1216"/>
                  </a:cubicBezTo>
                  <a:cubicBezTo>
                    <a:pt x="1268" y="1208"/>
                    <a:pt x="1283" y="1193"/>
                    <a:pt x="1311" y="1193"/>
                  </a:cubicBezTo>
                  <a:cubicBezTo>
                    <a:pt x="1334" y="1193"/>
                    <a:pt x="1346" y="1204"/>
                    <a:pt x="1351" y="1214"/>
                  </a:cubicBezTo>
                  <a:cubicBezTo>
                    <a:pt x="1355" y="1221"/>
                    <a:pt x="1356" y="1235"/>
                    <a:pt x="1352" y="1255"/>
                  </a:cubicBezTo>
                  <a:cubicBezTo>
                    <a:pt x="1332" y="1348"/>
                    <a:pt x="1332" y="1348"/>
                    <a:pt x="1332" y="1348"/>
                  </a:cubicBezTo>
                  <a:cubicBezTo>
                    <a:pt x="1288" y="1348"/>
                    <a:pt x="1288" y="1348"/>
                    <a:pt x="1288" y="1348"/>
                  </a:cubicBezTo>
                  <a:cubicBezTo>
                    <a:pt x="1307" y="1256"/>
                    <a:pt x="1307" y="1256"/>
                    <a:pt x="1307" y="1256"/>
                  </a:cubicBezTo>
                  <a:cubicBezTo>
                    <a:pt x="1309" y="1248"/>
                    <a:pt x="1314" y="1223"/>
                    <a:pt x="1289" y="1223"/>
                  </a:cubicBezTo>
                  <a:cubicBezTo>
                    <a:pt x="1276" y="1223"/>
                    <a:pt x="1259" y="1230"/>
                    <a:pt x="1253" y="1254"/>
                  </a:cubicBezTo>
                  <a:cubicBezTo>
                    <a:pt x="1234" y="1348"/>
                    <a:pt x="1234" y="1348"/>
                    <a:pt x="1234" y="1348"/>
                  </a:cubicBezTo>
                  <a:cubicBezTo>
                    <a:pt x="1189" y="1348"/>
                    <a:pt x="1189" y="1348"/>
                    <a:pt x="1189" y="1348"/>
                  </a:cubicBezTo>
                  <a:cubicBezTo>
                    <a:pt x="1235" y="1129"/>
                    <a:pt x="1235" y="1129"/>
                    <a:pt x="1235" y="1129"/>
                  </a:cubicBezTo>
                  <a:cubicBezTo>
                    <a:pt x="1235" y="1129"/>
                    <a:pt x="1235" y="1129"/>
                    <a:pt x="1235" y="1129"/>
                  </a:cubicBezTo>
                  <a:close/>
                  <a:moveTo>
                    <a:pt x="1387" y="1232"/>
                  </a:moveTo>
                  <a:cubicBezTo>
                    <a:pt x="1389" y="1225"/>
                    <a:pt x="1392" y="1203"/>
                    <a:pt x="1393" y="1194"/>
                  </a:cubicBezTo>
                  <a:cubicBezTo>
                    <a:pt x="1435" y="1194"/>
                    <a:pt x="1435" y="1194"/>
                    <a:pt x="1435" y="1194"/>
                  </a:cubicBezTo>
                  <a:cubicBezTo>
                    <a:pt x="1430" y="1223"/>
                    <a:pt x="1430" y="1223"/>
                    <a:pt x="1430" y="1223"/>
                  </a:cubicBezTo>
                  <a:cubicBezTo>
                    <a:pt x="1438" y="1211"/>
                    <a:pt x="1452" y="1192"/>
                    <a:pt x="1489" y="1194"/>
                  </a:cubicBezTo>
                  <a:cubicBezTo>
                    <a:pt x="1480" y="1234"/>
                    <a:pt x="1480" y="1234"/>
                    <a:pt x="1480" y="1234"/>
                  </a:cubicBezTo>
                  <a:cubicBezTo>
                    <a:pt x="1435" y="1230"/>
                    <a:pt x="1428" y="1253"/>
                    <a:pt x="1424" y="1273"/>
                  </a:cubicBezTo>
                  <a:cubicBezTo>
                    <a:pt x="1408" y="1348"/>
                    <a:pt x="1408" y="1348"/>
                    <a:pt x="1408" y="1348"/>
                  </a:cubicBezTo>
                  <a:cubicBezTo>
                    <a:pt x="1363" y="1348"/>
                    <a:pt x="1363" y="1348"/>
                    <a:pt x="1363" y="1348"/>
                  </a:cubicBezTo>
                  <a:cubicBezTo>
                    <a:pt x="1387" y="1232"/>
                    <a:pt x="1387" y="1232"/>
                    <a:pt x="1387" y="1232"/>
                  </a:cubicBezTo>
                  <a:cubicBezTo>
                    <a:pt x="1387" y="1232"/>
                    <a:pt x="1387" y="1232"/>
                    <a:pt x="1387" y="1232"/>
                  </a:cubicBezTo>
                  <a:close/>
                  <a:moveTo>
                    <a:pt x="1582" y="1191"/>
                  </a:moveTo>
                  <a:cubicBezTo>
                    <a:pt x="1637" y="1191"/>
                    <a:pt x="1654" y="1229"/>
                    <a:pt x="1644" y="1271"/>
                  </a:cubicBezTo>
                  <a:cubicBezTo>
                    <a:pt x="1635" y="1315"/>
                    <a:pt x="1602" y="1353"/>
                    <a:pt x="1546" y="1353"/>
                  </a:cubicBezTo>
                  <a:cubicBezTo>
                    <a:pt x="1503" y="1353"/>
                    <a:pt x="1474" y="1326"/>
                    <a:pt x="1485" y="1273"/>
                  </a:cubicBezTo>
                  <a:cubicBezTo>
                    <a:pt x="1493" y="1236"/>
                    <a:pt x="1521" y="1191"/>
                    <a:pt x="1582" y="1191"/>
                  </a:cubicBezTo>
                  <a:moveTo>
                    <a:pt x="1555" y="1322"/>
                  </a:moveTo>
                  <a:cubicBezTo>
                    <a:pt x="1574" y="1322"/>
                    <a:pt x="1590" y="1310"/>
                    <a:pt x="1599" y="1270"/>
                  </a:cubicBezTo>
                  <a:cubicBezTo>
                    <a:pt x="1603" y="1250"/>
                    <a:pt x="1605" y="1221"/>
                    <a:pt x="1575" y="1221"/>
                  </a:cubicBezTo>
                  <a:cubicBezTo>
                    <a:pt x="1543" y="1221"/>
                    <a:pt x="1534" y="1259"/>
                    <a:pt x="1531" y="1273"/>
                  </a:cubicBezTo>
                  <a:cubicBezTo>
                    <a:pt x="1524" y="1307"/>
                    <a:pt x="1532" y="1322"/>
                    <a:pt x="1555" y="1322"/>
                  </a:cubicBezTo>
                  <a:moveTo>
                    <a:pt x="1734" y="1195"/>
                  </a:moveTo>
                  <a:cubicBezTo>
                    <a:pt x="1714" y="1286"/>
                    <a:pt x="1714" y="1286"/>
                    <a:pt x="1714" y="1286"/>
                  </a:cubicBezTo>
                  <a:cubicBezTo>
                    <a:pt x="1711" y="1299"/>
                    <a:pt x="1707" y="1320"/>
                    <a:pt x="1731" y="1320"/>
                  </a:cubicBezTo>
                  <a:cubicBezTo>
                    <a:pt x="1760" y="1320"/>
                    <a:pt x="1765" y="1298"/>
                    <a:pt x="1770" y="1272"/>
                  </a:cubicBezTo>
                  <a:cubicBezTo>
                    <a:pt x="1786" y="1195"/>
                    <a:pt x="1786" y="1195"/>
                    <a:pt x="1786" y="1195"/>
                  </a:cubicBezTo>
                  <a:cubicBezTo>
                    <a:pt x="1833" y="1195"/>
                    <a:pt x="1833" y="1195"/>
                    <a:pt x="1833" y="1195"/>
                  </a:cubicBezTo>
                  <a:cubicBezTo>
                    <a:pt x="1811" y="1296"/>
                    <a:pt x="1811" y="1296"/>
                    <a:pt x="1811" y="1296"/>
                  </a:cubicBezTo>
                  <a:cubicBezTo>
                    <a:pt x="1805" y="1329"/>
                    <a:pt x="1804" y="1333"/>
                    <a:pt x="1804" y="1337"/>
                  </a:cubicBezTo>
                  <a:cubicBezTo>
                    <a:pt x="1803" y="1341"/>
                    <a:pt x="1802" y="1344"/>
                    <a:pt x="1802" y="1348"/>
                  </a:cubicBezTo>
                  <a:cubicBezTo>
                    <a:pt x="1758" y="1348"/>
                    <a:pt x="1758" y="1348"/>
                    <a:pt x="1758" y="1348"/>
                  </a:cubicBezTo>
                  <a:cubicBezTo>
                    <a:pt x="1761" y="1328"/>
                    <a:pt x="1761" y="1328"/>
                    <a:pt x="1761" y="1328"/>
                  </a:cubicBezTo>
                  <a:cubicBezTo>
                    <a:pt x="1756" y="1334"/>
                    <a:pt x="1740" y="1352"/>
                    <a:pt x="1711" y="1352"/>
                  </a:cubicBezTo>
                  <a:cubicBezTo>
                    <a:pt x="1690" y="1352"/>
                    <a:pt x="1675" y="1343"/>
                    <a:pt x="1669" y="1331"/>
                  </a:cubicBezTo>
                  <a:cubicBezTo>
                    <a:pt x="1662" y="1319"/>
                    <a:pt x="1666" y="1297"/>
                    <a:pt x="1668" y="1290"/>
                  </a:cubicBezTo>
                  <a:cubicBezTo>
                    <a:pt x="1688" y="1195"/>
                    <a:pt x="1688" y="1195"/>
                    <a:pt x="1688" y="1195"/>
                  </a:cubicBezTo>
                  <a:cubicBezTo>
                    <a:pt x="1734" y="1195"/>
                    <a:pt x="1734" y="1195"/>
                    <a:pt x="1734" y="1195"/>
                  </a:cubicBezTo>
                  <a:cubicBezTo>
                    <a:pt x="1734" y="1195"/>
                    <a:pt x="1734" y="1195"/>
                    <a:pt x="1734" y="1195"/>
                  </a:cubicBezTo>
                  <a:close/>
                  <a:moveTo>
                    <a:pt x="2010" y="1196"/>
                  </a:moveTo>
                  <a:cubicBezTo>
                    <a:pt x="2006" y="1207"/>
                    <a:pt x="2003" y="1218"/>
                    <a:pt x="2000" y="1233"/>
                  </a:cubicBezTo>
                  <a:cubicBezTo>
                    <a:pt x="1976" y="1346"/>
                    <a:pt x="1976" y="1346"/>
                    <a:pt x="1976" y="1346"/>
                  </a:cubicBezTo>
                  <a:cubicBezTo>
                    <a:pt x="1964" y="1403"/>
                    <a:pt x="1915" y="1409"/>
                    <a:pt x="1886" y="1409"/>
                  </a:cubicBezTo>
                  <a:cubicBezTo>
                    <a:pt x="1864" y="1409"/>
                    <a:pt x="1822" y="1406"/>
                    <a:pt x="1829" y="1359"/>
                  </a:cubicBezTo>
                  <a:cubicBezTo>
                    <a:pt x="1872" y="1359"/>
                    <a:pt x="1872" y="1359"/>
                    <a:pt x="1872" y="1359"/>
                  </a:cubicBezTo>
                  <a:cubicBezTo>
                    <a:pt x="1872" y="1362"/>
                    <a:pt x="1871" y="1367"/>
                    <a:pt x="1874" y="1372"/>
                  </a:cubicBezTo>
                  <a:cubicBezTo>
                    <a:pt x="1877" y="1376"/>
                    <a:pt x="1883" y="1380"/>
                    <a:pt x="1894" y="1380"/>
                  </a:cubicBezTo>
                  <a:cubicBezTo>
                    <a:pt x="1908" y="1380"/>
                    <a:pt x="1921" y="1374"/>
                    <a:pt x="1926" y="1360"/>
                  </a:cubicBezTo>
                  <a:cubicBezTo>
                    <a:pt x="1930" y="1353"/>
                    <a:pt x="1931" y="1347"/>
                    <a:pt x="1937" y="1324"/>
                  </a:cubicBezTo>
                  <a:cubicBezTo>
                    <a:pt x="1918" y="1343"/>
                    <a:pt x="1901" y="1345"/>
                    <a:pt x="1891" y="1345"/>
                  </a:cubicBezTo>
                  <a:cubicBezTo>
                    <a:pt x="1847" y="1345"/>
                    <a:pt x="1834" y="1307"/>
                    <a:pt x="1842" y="1270"/>
                  </a:cubicBezTo>
                  <a:cubicBezTo>
                    <a:pt x="1850" y="1231"/>
                    <a:pt x="1880" y="1194"/>
                    <a:pt x="1924" y="1194"/>
                  </a:cubicBezTo>
                  <a:cubicBezTo>
                    <a:pt x="1952" y="1194"/>
                    <a:pt x="1959" y="1209"/>
                    <a:pt x="1962" y="1216"/>
                  </a:cubicBezTo>
                  <a:cubicBezTo>
                    <a:pt x="1968" y="1196"/>
                    <a:pt x="1968" y="1196"/>
                    <a:pt x="1968" y="1196"/>
                  </a:cubicBezTo>
                  <a:cubicBezTo>
                    <a:pt x="2010" y="1196"/>
                    <a:pt x="2010" y="1196"/>
                    <a:pt x="2010" y="1196"/>
                  </a:cubicBezTo>
                  <a:cubicBezTo>
                    <a:pt x="2010" y="1196"/>
                    <a:pt x="2010" y="1196"/>
                    <a:pt x="2010" y="1196"/>
                  </a:cubicBezTo>
                  <a:close/>
                  <a:moveTo>
                    <a:pt x="1908" y="1315"/>
                  </a:moveTo>
                  <a:cubicBezTo>
                    <a:pt x="1939" y="1315"/>
                    <a:pt x="1947" y="1277"/>
                    <a:pt x="1948" y="1271"/>
                  </a:cubicBezTo>
                  <a:cubicBezTo>
                    <a:pt x="1952" y="1253"/>
                    <a:pt x="1955" y="1224"/>
                    <a:pt x="1928" y="1224"/>
                  </a:cubicBezTo>
                  <a:cubicBezTo>
                    <a:pt x="1911" y="1224"/>
                    <a:pt x="1894" y="1237"/>
                    <a:pt x="1887" y="1270"/>
                  </a:cubicBezTo>
                  <a:cubicBezTo>
                    <a:pt x="1885" y="1277"/>
                    <a:pt x="1878" y="1315"/>
                    <a:pt x="1908" y="1315"/>
                  </a:cubicBezTo>
                  <a:moveTo>
                    <a:pt x="2058" y="1129"/>
                  </a:moveTo>
                  <a:cubicBezTo>
                    <a:pt x="2102" y="1129"/>
                    <a:pt x="2102" y="1129"/>
                    <a:pt x="2102" y="1129"/>
                  </a:cubicBezTo>
                  <a:cubicBezTo>
                    <a:pt x="2084" y="1216"/>
                    <a:pt x="2084" y="1216"/>
                    <a:pt x="2084" y="1216"/>
                  </a:cubicBezTo>
                  <a:cubicBezTo>
                    <a:pt x="2091" y="1208"/>
                    <a:pt x="2105" y="1193"/>
                    <a:pt x="2133" y="1193"/>
                  </a:cubicBezTo>
                  <a:cubicBezTo>
                    <a:pt x="2156" y="1193"/>
                    <a:pt x="2168" y="1204"/>
                    <a:pt x="2174" y="1214"/>
                  </a:cubicBezTo>
                  <a:cubicBezTo>
                    <a:pt x="2177" y="1221"/>
                    <a:pt x="2179" y="1235"/>
                    <a:pt x="2175" y="1255"/>
                  </a:cubicBezTo>
                  <a:cubicBezTo>
                    <a:pt x="2155" y="1348"/>
                    <a:pt x="2155" y="1348"/>
                    <a:pt x="2155" y="1348"/>
                  </a:cubicBezTo>
                  <a:cubicBezTo>
                    <a:pt x="2110" y="1348"/>
                    <a:pt x="2110" y="1348"/>
                    <a:pt x="2110" y="1348"/>
                  </a:cubicBezTo>
                  <a:cubicBezTo>
                    <a:pt x="2130" y="1256"/>
                    <a:pt x="2130" y="1256"/>
                    <a:pt x="2130" y="1256"/>
                  </a:cubicBezTo>
                  <a:cubicBezTo>
                    <a:pt x="2131" y="1248"/>
                    <a:pt x="2137" y="1223"/>
                    <a:pt x="2112" y="1223"/>
                  </a:cubicBezTo>
                  <a:cubicBezTo>
                    <a:pt x="2099" y="1223"/>
                    <a:pt x="2081" y="1230"/>
                    <a:pt x="2076" y="1254"/>
                  </a:cubicBezTo>
                  <a:cubicBezTo>
                    <a:pt x="2057" y="1348"/>
                    <a:pt x="2057" y="1348"/>
                    <a:pt x="2057" y="1348"/>
                  </a:cubicBezTo>
                  <a:cubicBezTo>
                    <a:pt x="2012" y="1348"/>
                    <a:pt x="2012" y="1348"/>
                    <a:pt x="2012" y="1348"/>
                  </a:cubicBezTo>
                  <a:cubicBezTo>
                    <a:pt x="2058" y="1129"/>
                    <a:pt x="2058" y="1129"/>
                    <a:pt x="2058" y="1129"/>
                  </a:cubicBezTo>
                  <a:cubicBezTo>
                    <a:pt x="2058" y="1129"/>
                    <a:pt x="2058" y="1129"/>
                    <a:pt x="2058" y="1129"/>
                  </a:cubicBezTo>
                  <a:close/>
                  <a:moveTo>
                    <a:pt x="100" y="1249"/>
                  </a:moveTo>
                  <a:cubicBezTo>
                    <a:pt x="101" y="1244"/>
                    <a:pt x="104" y="1221"/>
                    <a:pt x="87" y="1221"/>
                  </a:cubicBezTo>
                  <a:cubicBezTo>
                    <a:pt x="66" y="1221"/>
                    <a:pt x="56" y="1253"/>
                    <a:pt x="53" y="1270"/>
                  </a:cubicBezTo>
                  <a:cubicBezTo>
                    <a:pt x="51" y="1278"/>
                    <a:pt x="46" y="1306"/>
                    <a:pt x="54" y="1317"/>
                  </a:cubicBezTo>
                  <a:cubicBezTo>
                    <a:pt x="57" y="1321"/>
                    <a:pt x="61" y="1322"/>
                    <a:pt x="65" y="1322"/>
                  </a:cubicBezTo>
                  <a:cubicBezTo>
                    <a:pt x="70" y="1322"/>
                    <a:pt x="84" y="1320"/>
                    <a:pt x="92" y="1292"/>
                  </a:cubicBezTo>
                  <a:cubicBezTo>
                    <a:pt x="136" y="1292"/>
                    <a:pt x="136" y="1292"/>
                    <a:pt x="136" y="1292"/>
                  </a:cubicBezTo>
                  <a:cubicBezTo>
                    <a:pt x="133" y="1304"/>
                    <a:pt x="128" y="1323"/>
                    <a:pt x="107" y="1337"/>
                  </a:cubicBezTo>
                  <a:cubicBezTo>
                    <a:pt x="94" y="1347"/>
                    <a:pt x="79" y="1352"/>
                    <a:pt x="60" y="1352"/>
                  </a:cubicBezTo>
                  <a:cubicBezTo>
                    <a:pt x="40" y="1352"/>
                    <a:pt x="23" y="1347"/>
                    <a:pt x="12" y="1331"/>
                  </a:cubicBezTo>
                  <a:cubicBezTo>
                    <a:pt x="2" y="1316"/>
                    <a:pt x="0" y="1296"/>
                    <a:pt x="5" y="1271"/>
                  </a:cubicBezTo>
                  <a:cubicBezTo>
                    <a:pt x="20" y="1201"/>
                    <a:pt x="74" y="1192"/>
                    <a:pt x="94" y="1192"/>
                  </a:cubicBezTo>
                  <a:cubicBezTo>
                    <a:pt x="122" y="1192"/>
                    <a:pt x="153" y="1207"/>
                    <a:pt x="144" y="1249"/>
                  </a:cubicBezTo>
                  <a:cubicBezTo>
                    <a:pt x="100" y="1249"/>
                    <a:pt x="100" y="1249"/>
                    <a:pt x="100" y="1249"/>
                  </a:cubicBezTo>
                  <a:cubicBezTo>
                    <a:pt x="100" y="1249"/>
                    <a:pt x="100" y="1249"/>
                    <a:pt x="100" y="1249"/>
                  </a:cubicBezTo>
                  <a:close/>
                  <a:moveTo>
                    <a:pt x="2378" y="1249"/>
                  </a:moveTo>
                  <a:cubicBezTo>
                    <a:pt x="2379" y="1244"/>
                    <a:pt x="2382" y="1221"/>
                    <a:pt x="2365" y="1221"/>
                  </a:cubicBezTo>
                  <a:cubicBezTo>
                    <a:pt x="2344" y="1221"/>
                    <a:pt x="2335" y="1253"/>
                    <a:pt x="2331" y="1270"/>
                  </a:cubicBezTo>
                  <a:cubicBezTo>
                    <a:pt x="2329" y="1278"/>
                    <a:pt x="2324" y="1306"/>
                    <a:pt x="2332" y="1317"/>
                  </a:cubicBezTo>
                  <a:cubicBezTo>
                    <a:pt x="2335" y="1321"/>
                    <a:pt x="2340" y="1322"/>
                    <a:pt x="2343" y="1322"/>
                  </a:cubicBezTo>
                  <a:cubicBezTo>
                    <a:pt x="2348" y="1322"/>
                    <a:pt x="2362" y="1320"/>
                    <a:pt x="2370" y="1292"/>
                  </a:cubicBezTo>
                  <a:cubicBezTo>
                    <a:pt x="2414" y="1292"/>
                    <a:pt x="2414" y="1292"/>
                    <a:pt x="2414" y="1292"/>
                  </a:cubicBezTo>
                  <a:cubicBezTo>
                    <a:pt x="2411" y="1304"/>
                    <a:pt x="2406" y="1323"/>
                    <a:pt x="2385" y="1337"/>
                  </a:cubicBezTo>
                  <a:cubicBezTo>
                    <a:pt x="2372" y="1347"/>
                    <a:pt x="2357" y="1352"/>
                    <a:pt x="2338" y="1352"/>
                  </a:cubicBezTo>
                  <a:cubicBezTo>
                    <a:pt x="2318" y="1352"/>
                    <a:pt x="2301" y="1347"/>
                    <a:pt x="2290" y="1331"/>
                  </a:cubicBezTo>
                  <a:cubicBezTo>
                    <a:pt x="2280" y="1316"/>
                    <a:pt x="2278" y="1296"/>
                    <a:pt x="2284" y="1271"/>
                  </a:cubicBezTo>
                  <a:cubicBezTo>
                    <a:pt x="2299" y="1201"/>
                    <a:pt x="2352" y="1192"/>
                    <a:pt x="2372" y="1192"/>
                  </a:cubicBezTo>
                  <a:cubicBezTo>
                    <a:pt x="2401" y="1192"/>
                    <a:pt x="2431" y="1207"/>
                    <a:pt x="2423" y="1249"/>
                  </a:cubicBezTo>
                  <a:cubicBezTo>
                    <a:pt x="2378" y="1249"/>
                    <a:pt x="2378" y="1249"/>
                    <a:pt x="2378" y="1249"/>
                  </a:cubicBezTo>
                  <a:cubicBezTo>
                    <a:pt x="2378" y="1249"/>
                    <a:pt x="2378" y="1249"/>
                    <a:pt x="2378" y="1249"/>
                  </a:cubicBezTo>
                  <a:close/>
                  <a:moveTo>
                    <a:pt x="2534" y="1191"/>
                  </a:moveTo>
                  <a:cubicBezTo>
                    <a:pt x="2589" y="1191"/>
                    <a:pt x="2606" y="1229"/>
                    <a:pt x="2597" y="1271"/>
                  </a:cubicBezTo>
                  <a:cubicBezTo>
                    <a:pt x="2587" y="1315"/>
                    <a:pt x="2554" y="1353"/>
                    <a:pt x="2498" y="1353"/>
                  </a:cubicBezTo>
                  <a:cubicBezTo>
                    <a:pt x="2454" y="1353"/>
                    <a:pt x="2426" y="1326"/>
                    <a:pt x="2437" y="1273"/>
                  </a:cubicBezTo>
                  <a:cubicBezTo>
                    <a:pt x="2445" y="1236"/>
                    <a:pt x="2474" y="1191"/>
                    <a:pt x="2534" y="1191"/>
                  </a:cubicBezTo>
                  <a:moveTo>
                    <a:pt x="2507" y="1322"/>
                  </a:moveTo>
                  <a:cubicBezTo>
                    <a:pt x="2527" y="1322"/>
                    <a:pt x="2542" y="1310"/>
                    <a:pt x="2551" y="1270"/>
                  </a:cubicBezTo>
                  <a:cubicBezTo>
                    <a:pt x="2555" y="1250"/>
                    <a:pt x="2557" y="1221"/>
                    <a:pt x="2528" y="1221"/>
                  </a:cubicBezTo>
                  <a:cubicBezTo>
                    <a:pt x="2495" y="1221"/>
                    <a:pt x="2486" y="1259"/>
                    <a:pt x="2484" y="1273"/>
                  </a:cubicBezTo>
                  <a:cubicBezTo>
                    <a:pt x="2476" y="1307"/>
                    <a:pt x="2484" y="1322"/>
                    <a:pt x="2507" y="1322"/>
                  </a:cubicBezTo>
                  <a:moveTo>
                    <a:pt x="2637" y="1223"/>
                  </a:moveTo>
                  <a:cubicBezTo>
                    <a:pt x="2639" y="1214"/>
                    <a:pt x="2640" y="1205"/>
                    <a:pt x="2641" y="1195"/>
                  </a:cubicBezTo>
                  <a:cubicBezTo>
                    <a:pt x="2685" y="1195"/>
                    <a:pt x="2685" y="1195"/>
                    <a:pt x="2685" y="1195"/>
                  </a:cubicBezTo>
                  <a:cubicBezTo>
                    <a:pt x="2682" y="1214"/>
                    <a:pt x="2682" y="1214"/>
                    <a:pt x="2682" y="1214"/>
                  </a:cubicBezTo>
                  <a:cubicBezTo>
                    <a:pt x="2688" y="1208"/>
                    <a:pt x="2704" y="1192"/>
                    <a:pt x="2734" y="1192"/>
                  </a:cubicBezTo>
                  <a:cubicBezTo>
                    <a:pt x="2769" y="1192"/>
                    <a:pt x="2775" y="1213"/>
                    <a:pt x="2776" y="1220"/>
                  </a:cubicBezTo>
                  <a:cubicBezTo>
                    <a:pt x="2795" y="1196"/>
                    <a:pt x="2816" y="1192"/>
                    <a:pt x="2832" y="1192"/>
                  </a:cubicBezTo>
                  <a:cubicBezTo>
                    <a:pt x="2862" y="1192"/>
                    <a:pt x="2871" y="1210"/>
                    <a:pt x="2873" y="1216"/>
                  </a:cubicBezTo>
                  <a:cubicBezTo>
                    <a:pt x="2878" y="1230"/>
                    <a:pt x="2874" y="1248"/>
                    <a:pt x="2871" y="1261"/>
                  </a:cubicBezTo>
                  <a:cubicBezTo>
                    <a:pt x="2853" y="1348"/>
                    <a:pt x="2853" y="1348"/>
                    <a:pt x="2853" y="1348"/>
                  </a:cubicBezTo>
                  <a:cubicBezTo>
                    <a:pt x="2807" y="1348"/>
                    <a:pt x="2807" y="1348"/>
                    <a:pt x="2807" y="1348"/>
                  </a:cubicBezTo>
                  <a:cubicBezTo>
                    <a:pt x="2827" y="1258"/>
                    <a:pt x="2827" y="1258"/>
                    <a:pt x="2827" y="1258"/>
                  </a:cubicBezTo>
                  <a:cubicBezTo>
                    <a:pt x="2830" y="1242"/>
                    <a:pt x="2832" y="1223"/>
                    <a:pt x="2808" y="1223"/>
                  </a:cubicBezTo>
                  <a:cubicBezTo>
                    <a:pt x="2781" y="1223"/>
                    <a:pt x="2775" y="1249"/>
                    <a:pt x="2771" y="1271"/>
                  </a:cubicBezTo>
                  <a:cubicBezTo>
                    <a:pt x="2754" y="1348"/>
                    <a:pt x="2754" y="1348"/>
                    <a:pt x="2754" y="1348"/>
                  </a:cubicBezTo>
                  <a:cubicBezTo>
                    <a:pt x="2709" y="1348"/>
                    <a:pt x="2709" y="1348"/>
                    <a:pt x="2709" y="1348"/>
                  </a:cubicBezTo>
                  <a:cubicBezTo>
                    <a:pt x="2728" y="1257"/>
                    <a:pt x="2728" y="1257"/>
                    <a:pt x="2728" y="1257"/>
                  </a:cubicBezTo>
                  <a:cubicBezTo>
                    <a:pt x="2731" y="1245"/>
                    <a:pt x="2735" y="1223"/>
                    <a:pt x="2710" y="1223"/>
                  </a:cubicBezTo>
                  <a:cubicBezTo>
                    <a:pt x="2682" y="1223"/>
                    <a:pt x="2677" y="1248"/>
                    <a:pt x="2674" y="1258"/>
                  </a:cubicBezTo>
                  <a:cubicBezTo>
                    <a:pt x="2655" y="1348"/>
                    <a:pt x="2655" y="1348"/>
                    <a:pt x="2655" y="1348"/>
                  </a:cubicBezTo>
                  <a:cubicBezTo>
                    <a:pt x="2610" y="1348"/>
                    <a:pt x="2610" y="1348"/>
                    <a:pt x="2610" y="1348"/>
                  </a:cubicBezTo>
                  <a:cubicBezTo>
                    <a:pt x="2637" y="1223"/>
                    <a:pt x="2637" y="1223"/>
                    <a:pt x="2637" y="1223"/>
                  </a:cubicBezTo>
                  <a:cubicBezTo>
                    <a:pt x="2637" y="1223"/>
                    <a:pt x="2637" y="1223"/>
                    <a:pt x="2637" y="1223"/>
                  </a:cubicBezTo>
                  <a:close/>
                  <a:moveTo>
                    <a:pt x="2966" y="1195"/>
                  </a:moveTo>
                  <a:cubicBezTo>
                    <a:pt x="2963" y="1216"/>
                    <a:pt x="2963" y="1216"/>
                    <a:pt x="2963" y="1216"/>
                  </a:cubicBezTo>
                  <a:cubicBezTo>
                    <a:pt x="2982" y="1192"/>
                    <a:pt x="3008" y="1192"/>
                    <a:pt x="3015" y="1192"/>
                  </a:cubicBezTo>
                  <a:cubicBezTo>
                    <a:pt x="3054" y="1192"/>
                    <a:pt x="3072" y="1221"/>
                    <a:pt x="3062" y="1268"/>
                  </a:cubicBezTo>
                  <a:cubicBezTo>
                    <a:pt x="3053" y="1312"/>
                    <a:pt x="3022" y="1350"/>
                    <a:pt x="2978" y="1350"/>
                  </a:cubicBezTo>
                  <a:cubicBezTo>
                    <a:pt x="2950" y="1350"/>
                    <a:pt x="2942" y="1335"/>
                    <a:pt x="2939" y="1330"/>
                  </a:cubicBezTo>
                  <a:cubicBezTo>
                    <a:pt x="2923" y="1407"/>
                    <a:pt x="2923" y="1407"/>
                    <a:pt x="2923" y="1407"/>
                  </a:cubicBezTo>
                  <a:cubicBezTo>
                    <a:pt x="2877" y="1407"/>
                    <a:pt x="2877" y="1407"/>
                    <a:pt x="2877" y="1407"/>
                  </a:cubicBezTo>
                  <a:cubicBezTo>
                    <a:pt x="2922" y="1195"/>
                    <a:pt x="2922" y="1195"/>
                    <a:pt x="2922" y="1195"/>
                  </a:cubicBezTo>
                  <a:cubicBezTo>
                    <a:pt x="2966" y="1195"/>
                    <a:pt x="2966" y="1195"/>
                    <a:pt x="2966" y="1195"/>
                  </a:cubicBezTo>
                  <a:cubicBezTo>
                    <a:pt x="2966" y="1195"/>
                    <a:pt x="2966" y="1195"/>
                    <a:pt x="2966" y="1195"/>
                  </a:cubicBezTo>
                  <a:close/>
                  <a:moveTo>
                    <a:pt x="3017" y="1270"/>
                  </a:moveTo>
                  <a:cubicBezTo>
                    <a:pt x="3020" y="1252"/>
                    <a:pt x="3022" y="1221"/>
                    <a:pt x="2996" y="1221"/>
                  </a:cubicBezTo>
                  <a:cubicBezTo>
                    <a:pt x="2981" y="1221"/>
                    <a:pt x="2959" y="1232"/>
                    <a:pt x="2950" y="1273"/>
                  </a:cubicBezTo>
                  <a:cubicBezTo>
                    <a:pt x="2947" y="1282"/>
                    <a:pt x="2940" y="1321"/>
                    <a:pt x="2973" y="1321"/>
                  </a:cubicBezTo>
                  <a:cubicBezTo>
                    <a:pt x="2994" y="1321"/>
                    <a:pt x="3010" y="1300"/>
                    <a:pt x="3017" y="1270"/>
                  </a:cubicBezTo>
                  <a:moveTo>
                    <a:pt x="3119" y="1129"/>
                  </a:moveTo>
                  <a:cubicBezTo>
                    <a:pt x="3164" y="1129"/>
                    <a:pt x="3164" y="1129"/>
                    <a:pt x="3164" y="1129"/>
                  </a:cubicBezTo>
                  <a:cubicBezTo>
                    <a:pt x="3117" y="1348"/>
                    <a:pt x="3117" y="1348"/>
                    <a:pt x="3117" y="1348"/>
                  </a:cubicBezTo>
                  <a:cubicBezTo>
                    <a:pt x="3072" y="1348"/>
                    <a:pt x="3072" y="1348"/>
                    <a:pt x="3072" y="1348"/>
                  </a:cubicBezTo>
                  <a:cubicBezTo>
                    <a:pt x="3119" y="1129"/>
                    <a:pt x="3119" y="1129"/>
                    <a:pt x="3119" y="1129"/>
                  </a:cubicBezTo>
                  <a:cubicBezTo>
                    <a:pt x="3119" y="1129"/>
                    <a:pt x="3119" y="1129"/>
                    <a:pt x="3119" y="1129"/>
                  </a:cubicBezTo>
                  <a:close/>
                  <a:moveTo>
                    <a:pt x="3202" y="1283"/>
                  </a:moveTo>
                  <a:cubicBezTo>
                    <a:pt x="3200" y="1293"/>
                    <a:pt x="3193" y="1324"/>
                    <a:pt x="3225" y="1324"/>
                  </a:cubicBezTo>
                  <a:cubicBezTo>
                    <a:pt x="3236" y="1324"/>
                    <a:pt x="3248" y="1319"/>
                    <a:pt x="3256" y="1303"/>
                  </a:cubicBezTo>
                  <a:cubicBezTo>
                    <a:pt x="3297" y="1303"/>
                    <a:pt x="3297" y="1303"/>
                    <a:pt x="3297" y="1303"/>
                  </a:cubicBezTo>
                  <a:cubicBezTo>
                    <a:pt x="3295" y="1310"/>
                    <a:pt x="3291" y="1323"/>
                    <a:pt x="3275" y="1336"/>
                  </a:cubicBezTo>
                  <a:cubicBezTo>
                    <a:pt x="3261" y="1348"/>
                    <a:pt x="3240" y="1354"/>
                    <a:pt x="3218" y="1354"/>
                  </a:cubicBezTo>
                  <a:cubicBezTo>
                    <a:pt x="3205" y="1354"/>
                    <a:pt x="3180" y="1351"/>
                    <a:pt x="3168" y="1335"/>
                  </a:cubicBezTo>
                  <a:cubicBezTo>
                    <a:pt x="3157" y="1320"/>
                    <a:pt x="3155" y="1299"/>
                    <a:pt x="3161" y="1275"/>
                  </a:cubicBezTo>
                  <a:cubicBezTo>
                    <a:pt x="3166" y="1250"/>
                    <a:pt x="3178" y="1220"/>
                    <a:pt x="3208" y="1202"/>
                  </a:cubicBezTo>
                  <a:cubicBezTo>
                    <a:pt x="3222" y="1194"/>
                    <a:pt x="3237" y="1190"/>
                    <a:pt x="3254" y="1190"/>
                  </a:cubicBezTo>
                  <a:cubicBezTo>
                    <a:pt x="3276" y="1190"/>
                    <a:pt x="3300" y="1198"/>
                    <a:pt x="3308" y="1227"/>
                  </a:cubicBezTo>
                  <a:cubicBezTo>
                    <a:pt x="3314" y="1248"/>
                    <a:pt x="3309" y="1270"/>
                    <a:pt x="3305" y="1283"/>
                  </a:cubicBezTo>
                  <a:cubicBezTo>
                    <a:pt x="3202" y="1283"/>
                    <a:pt x="3202" y="1283"/>
                    <a:pt x="3202" y="1283"/>
                  </a:cubicBezTo>
                  <a:cubicBezTo>
                    <a:pt x="3202" y="1283"/>
                    <a:pt x="3202" y="1283"/>
                    <a:pt x="3202" y="1283"/>
                  </a:cubicBezTo>
                  <a:close/>
                  <a:moveTo>
                    <a:pt x="3265" y="1254"/>
                  </a:moveTo>
                  <a:cubicBezTo>
                    <a:pt x="3267" y="1248"/>
                    <a:pt x="3272" y="1220"/>
                    <a:pt x="3246" y="1220"/>
                  </a:cubicBezTo>
                  <a:cubicBezTo>
                    <a:pt x="3226" y="1220"/>
                    <a:pt x="3214" y="1236"/>
                    <a:pt x="3210" y="1254"/>
                  </a:cubicBezTo>
                  <a:cubicBezTo>
                    <a:pt x="3265" y="1254"/>
                    <a:pt x="3265" y="1254"/>
                    <a:pt x="3265" y="1254"/>
                  </a:cubicBezTo>
                  <a:cubicBezTo>
                    <a:pt x="3265" y="1254"/>
                    <a:pt x="3265" y="1254"/>
                    <a:pt x="3265" y="1254"/>
                  </a:cubicBezTo>
                  <a:close/>
                  <a:moveTo>
                    <a:pt x="3383" y="1195"/>
                  </a:moveTo>
                  <a:cubicBezTo>
                    <a:pt x="3401" y="1245"/>
                    <a:pt x="3401" y="1245"/>
                    <a:pt x="3401" y="1245"/>
                  </a:cubicBezTo>
                  <a:cubicBezTo>
                    <a:pt x="3442" y="1195"/>
                    <a:pt x="3442" y="1195"/>
                    <a:pt x="3442" y="1195"/>
                  </a:cubicBezTo>
                  <a:cubicBezTo>
                    <a:pt x="3488" y="1195"/>
                    <a:pt x="3488" y="1195"/>
                    <a:pt x="3488" y="1195"/>
                  </a:cubicBezTo>
                  <a:cubicBezTo>
                    <a:pt x="3423" y="1269"/>
                    <a:pt x="3423" y="1269"/>
                    <a:pt x="3423" y="1269"/>
                  </a:cubicBezTo>
                  <a:cubicBezTo>
                    <a:pt x="3457" y="1348"/>
                    <a:pt x="3457" y="1348"/>
                    <a:pt x="3457" y="1348"/>
                  </a:cubicBezTo>
                  <a:cubicBezTo>
                    <a:pt x="3404" y="1348"/>
                    <a:pt x="3404" y="1348"/>
                    <a:pt x="3404" y="1348"/>
                  </a:cubicBezTo>
                  <a:cubicBezTo>
                    <a:pt x="3385" y="1292"/>
                    <a:pt x="3385" y="1292"/>
                    <a:pt x="3385" y="1292"/>
                  </a:cubicBezTo>
                  <a:cubicBezTo>
                    <a:pt x="3342" y="1348"/>
                    <a:pt x="3342" y="1348"/>
                    <a:pt x="3342" y="1348"/>
                  </a:cubicBezTo>
                  <a:cubicBezTo>
                    <a:pt x="3295" y="1348"/>
                    <a:pt x="3295" y="1348"/>
                    <a:pt x="3295" y="1348"/>
                  </a:cubicBezTo>
                  <a:cubicBezTo>
                    <a:pt x="3364" y="1266"/>
                    <a:pt x="3364" y="1266"/>
                    <a:pt x="3364" y="1266"/>
                  </a:cubicBezTo>
                  <a:cubicBezTo>
                    <a:pt x="3329" y="1195"/>
                    <a:pt x="3329" y="1195"/>
                    <a:pt x="3329" y="1195"/>
                  </a:cubicBezTo>
                  <a:cubicBezTo>
                    <a:pt x="3383" y="1195"/>
                    <a:pt x="3383" y="1195"/>
                    <a:pt x="3383" y="1195"/>
                  </a:cubicBezTo>
                  <a:cubicBezTo>
                    <a:pt x="3383" y="1195"/>
                    <a:pt x="3383" y="1195"/>
                    <a:pt x="3383" y="1195"/>
                  </a:cubicBezTo>
                  <a:close/>
                  <a:moveTo>
                    <a:pt x="3509" y="1194"/>
                  </a:moveTo>
                  <a:cubicBezTo>
                    <a:pt x="3554" y="1194"/>
                    <a:pt x="3554" y="1194"/>
                    <a:pt x="3554" y="1194"/>
                  </a:cubicBezTo>
                  <a:cubicBezTo>
                    <a:pt x="3521" y="1348"/>
                    <a:pt x="3521" y="1348"/>
                    <a:pt x="3521" y="1348"/>
                  </a:cubicBezTo>
                  <a:cubicBezTo>
                    <a:pt x="3476" y="1348"/>
                    <a:pt x="3476" y="1348"/>
                    <a:pt x="3476" y="1348"/>
                  </a:cubicBezTo>
                  <a:cubicBezTo>
                    <a:pt x="3509" y="1194"/>
                    <a:pt x="3509" y="1194"/>
                    <a:pt x="3509" y="1194"/>
                  </a:cubicBezTo>
                  <a:cubicBezTo>
                    <a:pt x="3509" y="1194"/>
                    <a:pt x="3509" y="1194"/>
                    <a:pt x="3509" y="1194"/>
                  </a:cubicBezTo>
                  <a:close/>
                  <a:moveTo>
                    <a:pt x="3521" y="1129"/>
                  </a:moveTo>
                  <a:cubicBezTo>
                    <a:pt x="3569" y="1129"/>
                    <a:pt x="3569" y="1129"/>
                    <a:pt x="3569" y="1129"/>
                  </a:cubicBezTo>
                  <a:cubicBezTo>
                    <a:pt x="3561" y="1168"/>
                    <a:pt x="3561" y="1168"/>
                    <a:pt x="3561" y="1168"/>
                  </a:cubicBezTo>
                  <a:cubicBezTo>
                    <a:pt x="3513" y="1168"/>
                    <a:pt x="3513" y="1168"/>
                    <a:pt x="3513" y="1168"/>
                  </a:cubicBezTo>
                  <a:cubicBezTo>
                    <a:pt x="3521" y="1129"/>
                    <a:pt x="3521" y="1129"/>
                    <a:pt x="3521" y="1129"/>
                  </a:cubicBezTo>
                  <a:cubicBezTo>
                    <a:pt x="3521" y="1129"/>
                    <a:pt x="3521" y="1129"/>
                    <a:pt x="3521" y="1129"/>
                  </a:cubicBezTo>
                  <a:close/>
                  <a:moveTo>
                    <a:pt x="3649" y="1346"/>
                  </a:moveTo>
                  <a:cubicBezTo>
                    <a:pt x="3634" y="1350"/>
                    <a:pt x="3621" y="1351"/>
                    <a:pt x="3614" y="1351"/>
                  </a:cubicBezTo>
                  <a:cubicBezTo>
                    <a:pt x="3568" y="1351"/>
                    <a:pt x="3575" y="1322"/>
                    <a:pt x="3577" y="1310"/>
                  </a:cubicBezTo>
                  <a:cubicBezTo>
                    <a:pt x="3595" y="1225"/>
                    <a:pt x="3595" y="1225"/>
                    <a:pt x="3595" y="1225"/>
                  </a:cubicBezTo>
                  <a:cubicBezTo>
                    <a:pt x="3565" y="1225"/>
                    <a:pt x="3565" y="1225"/>
                    <a:pt x="3565" y="1225"/>
                  </a:cubicBezTo>
                  <a:cubicBezTo>
                    <a:pt x="3572" y="1196"/>
                    <a:pt x="3572" y="1196"/>
                    <a:pt x="3572" y="1196"/>
                  </a:cubicBezTo>
                  <a:cubicBezTo>
                    <a:pt x="3601" y="1196"/>
                    <a:pt x="3601" y="1196"/>
                    <a:pt x="3601" y="1196"/>
                  </a:cubicBezTo>
                  <a:cubicBezTo>
                    <a:pt x="3608" y="1166"/>
                    <a:pt x="3608" y="1166"/>
                    <a:pt x="3608" y="1166"/>
                  </a:cubicBezTo>
                  <a:cubicBezTo>
                    <a:pt x="3656" y="1149"/>
                    <a:pt x="3656" y="1149"/>
                    <a:pt x="3656" y="1149"/>
                  </a:cubicBezTo>
                  <a:cubicBezTo>
                    <a:pt x="3646" y="1196"/>
                    <a:pt x="3646" y="1196"/>
                    <a:pt x="3646" y="1196"/>
                  </a:cubicBezTo>
                  <a:cubicBezTo>
                    <a:pt x="3682" y="1196"/>
                    <a:pt x="3682" y="1196"/>
                    <a:pt x="3682" y="1196"/>
                  </a:cubicBezTo>
                  <a:cubicBezTo>
                    <a:pt x="3676" y="1225"/>
                    <a:pt x="3676" y="1225"/>
                    <a:pt x="3676" y="1225"/>
                  </a:cubicBezTo>
                  <a:cubicBezTo>
                    <a:pt x="3640" y="1225"/>
                    <a:pt x="3640" y="1225"/>
                    <a:pt x="3640" y="1225"/>
                  </a:cubicBezTo>
                  <a:cubicBezTo>
                    <a:pt x="3625" y="1295"/>
                    <a:pt x="3625" y="1295"/>
                    <a:pt x="3625" y="1295"/>
                  </a:cubicBezTo>
                  <a:cubicBezTo>
                    <a:pt x="3622" y="1309"/>
                    <a:pt x="3620" y="1317"/>
                    <a:pt x="3640" y="1317"/>
                  </a:cubicBezTo>
                  <a:cubicBezTo>
                    <a:pt x="3647" y="1317"/>
                    <a:pt x="3650" y="1317"/>
                    <a:pt x="3656" y="1317"/>
                  </a:cubicBezTo>
                  <a:cubicBezTo>
                    <a:pt x="3649" y="1346"/>
                    <a:pt x="3649" y="1346"/>
                    <a:pt x="3649" y="1346"/>
                  </a:cubicBezTo>
                  <a:cubicBezTo>
                    <a:pt x="3649" y="1346"/>
                    <a:pt x="3649" y="1346"/>
                    <a:pt x="3649" y="1346"/>
                  </a:cubicBezTo>
                  <a:close/>
                  <a:moveTo>
                    <a:pt x="3741" y="1195"/>
                  </a:moveTo>
                  <a:cubicBezTo>
                    <a:pt x="3752" y="1301"/>
                    <a:pt x="3752" y="1301"/>
                    <a:pt x="3752" y="1301"/>
                  </a:cubicBezTo>
                  <a:cubicBezTo>
                    <a:pt x="3809" y="1195"/>
                    <a:pt x="3809" y="1195"/>
                    <a:pt x="3809" y="1195"/>
                  </a:cubicBezTo>
                  <a:cubicBezTo>
                    <a:pt x="3854" y="1195"/>
                    <a:pt x="3854" y="1195"/>
                    <a:pt x="3854" y="1195"/>
                  </a:cubicBezTo>
                  <a:cubicBezTo>
                    <a:pt x="3764" y="1345"/>
                    <a:pt x="3764" y="1345"/>
                    <a:pt x="3764" y="1345"/>
                  </a:cubicBezTo>
                  <a:cubicBezTo>
                    <a:pt x="3732" y="1406"/>
                    <a:pt x="3732" y="1406"/>
                    <a:pt x="3732" y="1406"/>
                  </a:cubicBezTo>
                  <a:cubicBezTo>
                    <a:pt x="3687" y="1406"/>
                    <a:pt x="3687" y="1406"/>
                    <a:pt x="3687" y="1406"/>
                  </a:cubicBezTo>
                  <a:cubicBezTo>
                    <a:pt x="3719" y="1348"/>
                    <a:pt x="3719" y="1348"/>
                    <a:pt x="3719" y="1348"/>
                  </a:cubicBezTo>
                  <a:cubicBezTo>
                    <a:pt x="3693" y="1195"/>
                    <a:pt x="3693" y="1195"/>
                    <a:pt x="3693" y="1195"/>
                  </a:cubicBezTo>
                  <a:cubicBezTo>
                    <a:pt x="3741" y="1195"/>
                    <a:pt x="3741" y="1195"/>
                    <a:pt x="3741" y="1195"/>
                  </a:cubicBezTo>
                  <a:cubicBezTo>
                    <a:pt x="3741" y="1195"/>
                    <a:pt x="3741" y="1195"/>
                    <a:pt x="3741" y="1195"/>
                  </a:cubicBezTo>
                  <a:close/>
                  <a:moveTo>
                    <a:pt x="3933" y="1145"/>
                  </a:moveTo>
                  <a:cubicBezTo>
                    <a:pt x="3899" y="1145"/>
                    <a:pt x="3899" y="1145"/>
                    <a:pt x="3899" y="1145"/>
                  </a:cubicBezTo>
                  <a:cubicBezTo>
                    <a:pt x="3902" y="1129"/>
                    <a:pt x="3902" y="1129"/>
                    <a:pt x="3902" y="1129"/>
                  </a:cubicBezTo>
                  <a:cubicBezTo>
                    <a:pt x="3990" y="1129"/>
                    <a:pt x="3990" y="1129"/>
                    <a:pt x="3990" y="1129"/>
                  </a:cubicBezTo>
                  <a:cubicBezTo>
                    <a:pt x="3987" y="1145"/>
                    <a:pt x="3987" y="1145"/>
                    <a:pt x="3987" y="1145"/>
                  </a:cubicBezTo>
                  <a:cubicBezTo>
                    <a:pt x="3953" y="1145"/>
                    <a:pt x="3953" y="1145"/>
                    <a:pt x="3953" y="1145"/>
                  </a:cubicBezTo>
                  <a:cubicBezTo>
                    <a:pt x="3936" y="1225"/>
                    <a:pt x="3936" y="1225"/>
                    <a:pt x="3936" y="1225"/>
                  </a:cubicBezTo>
                  <a:cubicBezTo>
                    <a:pt x="3916" y="1225"/>
                    <a:pt x="3916" y="1225"/>
                    <a:pt x="3916" y="1225"/>
                  </a:cubicBezTo>
                  <a:cubicBezTo>
                    <a:pt x="3933" y="1145"/>
                    <a:pt x="3933" y="1145"/>
                    <a:pt x="3933" y="1145"/>
                  </a:cubicBezTo>
                  <a:cubicBezTo>
                    <a:pt x="3933" y="1145"/>
                    <a:pt x="3933" y="1145"/>
                    <a:pt x="3933" y="1145"/>
                  </a:cubicBezTo>
                  <a:close/>
                  <a:moveTo>
                    <a:pt x="3999" y="1129"/>
                  </a:moveTo>
                  <a:cubicBezTo>
                    <a:pt x="4031" y="1129"/>
                    <a:pt x="4031" y="1129"/>
                    <a:pt x="4031" y="1129"/>
                  </a:cubicBezTo>
                  <a:cubicBezTo>
                    <a:pt x="4036" y="1200"/>
                    <a:pt x="4036" y="1200"/>
                    <a:pt x="4036" y="1200"/>
                  </a:cubicBezTo>
                  <a:cubicBezTo>
                    <a:pt x="4072" y="1129"/>
                    <a:pt x="4072" y="1129"/>
                    <a:pt x="4072" y="1129"/>
                  </a:cubicBezTo>
                  <a:cubicBezTo>
                    <a:pt x="4103" y="1129"/>
                    <a:pt x="4103" y="1129"/>
                    <a:pt x="4103" y="1129"/>
                  </a:cubicBezTo>
                  <a:cubicBezTo>
                    <a:pt x="4083" y="1225"/>
                    <a:pt x="4083" y="1225"/>
                    <a:pt x="4083" y="1225"/>
                  </a:cubicBezTo>
                  <a:cubicBezTo>
                    <a:pt x="4063" y="1225"/>
                    <a:pt x="4063" y="1225"/>
                    <a:pt x="4063" y="1225"/>
                  </a:cubicBezTo>
                  <a:cubicBezTo>
                    <a:pt x="4080" y="1143"/>
                    <a:pt x="4080" y="1143"/>
                    <a:pt x="4080" y="1143"/>
                  </a:cubicBezTo>
                  <a:cubicBezTo>
                    <a:pt x="4038" y="1225"/>
                    <a:pt x="4038" y="1225"/>
                    <a:pt x="4038" y="1225"/>
                  </a:cubicBezTo>
                  <a:cubicBezTo>
                    <a:pt x="4021" y="1225"/>
                    <a:pt x="4021" y="1225"/>
                    <a:pt x="4021" y="1225"/>
                  </a:cubicBezTo>
                  <a:cubicBezTo>
                    <a:pt x="4014" y="1143"/>
                    <a:pt x="4014" y="1143"/>
                    <a:pt x="4014" y="1143"/>
                  </a:cubicBezTo>
                  <a:cubicBezTo>
                    <a:pt x="3997" y="1225"/>
                    <a:pt x="3997" y="1225"/>
                    <a:pt x="3997" y="1225"/>
                  </a:cubicBezTo>
                  <a:cubicBezTo>
                    <a:pt x="3978" y="1225"/>
                    <a:pt x="3978" y="1225"/>
                    <a:pt x="3978" y="1225"/>
                  </a:cubicBezTo>
                  <a:cubicBezTo>
                    <a:pt x="3999" y="1129"/>
                    <a:pt x="3999" y="1129"/>
                    <a:pt x="3999" y="1129"/>
                  </a:cubicBezTo>
                  <a:cubicBezTo>
                    <a:pt x="3999" y="1129"/>
                    <a:pt x="3999" y="1129"/>
                    <a:pt x="3999" y="112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9" name="Freeform 9"/>
            <p:cNvSpPr>
              <a:spLocks noEditPoints="1"/>
            </p:cNvSpPr>
            <p:nvPr userDrawn="1"/>
          </p:nvSpPr>
          <p:spPr bwMode="gray">
            <a:xfrm>
              <a:off x="68" y="0"/>
              <a:ext cx="1723" cy="964"/>
            </a:xfrm>
            <a:custGeom>
              <a:avLst/>
              <a:gdLst>
                <a:gd name="T0" fmla="*/ 231 w 2268"/>
                <a:gd name="T1" fmla="*/ 327 h 1269"/>
                <a:gd name="T2" fmla="*/ 0 w 2268"/>
                <a:gd name="T3" fmla="*/ 327 h 1269"/>
                <a:gd name="T4" fmla="*/ 0 w 2268"/>
                <a:gd name="T5" fmla="*/ 0 h 1269"/>
                <a:gd name="T6" fmla="*/ 231 w 2268"/>
                <a:gd name="T7" fmla="*/ 0 h 1269"/>
                <a:gd name="T8" fmla="*/ 231 w 2268"/>
                <a:gd name="T9" fmla="*/ 327 h 1269"/>
                <a:gd name="T10" fmla="*/ 2268 w 2268"/>
                <a:gd name="T11" fmla="*/ 0 h 1269"/>
                <a:gd name="T12" fmla="*/ 2036 w 2268"/>
                <a:gd name="T13" fmla="*/ 0 h 1269"/>
                <a:gd name="T14" fmla="*/ 2036 w 2268"/>
                <a:gd name="T15" fmla="*/ 327 h 1269"/>
                <a:gd name="T16" fmla="*/ 2268 w 2268"/>
                <a:gd name="T17" fmla="*/ 327 h 1269"/>
                <a:gd name="T18" fmla="*/ 2268 w 2268"/>
                <a:gd name="T19" fmla="*/ 0 h 1269"/>
                <a:gd name="T20" fmla="*/ 231 w 2268"/>
                <a:gd name="T21" fmla="*/ 942 h 1269"/>
                <a:gd name="T22" fmla="*/ 0 w 2268"/>
                <a:gd name="T23" fmla="*/ 942 h 1269"/>
                <a:gd name="T24" fmla="*/ 0 w 2268"/>
                <a:gd name="T25" fmla="*/ 1269 h 1269"/>
                <a:gd name="T26" fmla="*/ 231 w 2268"/>
                <a:gd name="T27" fmla="*/ 1269 h 1269"/>
                <a:gd name="T28" fmla="*/ 231 w 2268"/>
                <a:gd name="T29" fmla="*/ 942 h 1269"/>
                <a:gd name="T30" fmla="*/ 2268 w 2268"/>
                <a:gd name="T31" fmla="*/ 942 h 1269"/>
                <a:gd name="T32" fmla="*/ 2036 w 2268"/>
                <a:gd name="T33" fmla="*/ 942 h 1269"/>
                <a:gd name="T34" fmla="*/ 2036 w 2268"/>
                <a:gd name="T35" fmla="*/ 1269 h 1269"/>
                <a:gd name="T36" fmla="*/ 2268 w 2268"/>
                <a:gd name="T37" fmla="*/ 1269 h 1269"/>
                <a:gd name="T38" fmla="*/ 2268 w 2268"/>
                <a:gd name="T39" fmla="*/ 942 h 12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68"/>
                <a:gd name="T61" fmla="*/ 0 h 1269"/>
                <a:gd name="T62" fmla="*/ 2268 w 2268"/>
                <a:gd name="T63" fmla="*/ 1269 h 12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68" h="1269">
                  <a:moveTo>
                    <a:pt x="231" y="327"/>
                  </a:moveTo>
                  <a:lnTo>
                    <a:pt x="0" y="327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27"/>
                  </a:lnTo>
                  <a:close/>
                  <a:moveTo>
                    <a:pt x="2268" y="0"/>
                  </a:moveTo>
                  <a:lnTo>
                    <a:pt x="2036" y="0"/>
                  </a:lnTo>
                  <a:lnTo>
                    <a:pt x="2036" y="327"/>
                  </a:lnTo>
                  <a:lnTo>
                    <a:pt x="2268" y="327"/>
                  </a:lnTo>
                  <a:lnTo>
                    <a:pt x="2268" y="0"/>
                  </a:lnTo>
                  <a:close/>
                  <a:moveTo>
                    <a:pt x="231" y="942"/>
                  </a:moveTo>
                  <a:lnTo>
                    <a:pt x="0" y="942"/>
                  </a:lnTo>
                  <a:lnTo>
                    <a:pt x="0" y="1269"/>
                  </a:lnTo>
                  <a:lnTo>
                    <a:pt x="231" y="1269"/>
                  </a:lnTo>
                  <a:lnTo>
                    <a:pt x="231" y="942"/>
                  </a:lnTo>
                  <a:close/>
                  <a:moveTo>
                    <a:pt x="2268" y="942"/>
                  </a:moveTo>
                  <a:lnTo>
                    <a:pt x="2036" y="942"/>
                  </a:lnTo>
                  <a:lnTo>
                    <a:pt x="2036" y="1269"/>
                  </a:lnTo>
                  <a:lnTo>
                    <a:pt x="2268" y="1269"/>
                  </a:lnTo>
                  <a:lnTo>
                    <a:pt x="2268" y="94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0" name="Title 9"/>
          <p:cNvSpPr>
            <a:spLocks noGrp="1"/>
          </p:cNvSpPr>
          <p:nvPr>
            <p:ph type="title"/>
          </p:nvPr>
        </p:nvSpPr>
        <p:spPr bwMode="gray">
          <a:xfrm>
            <a:off x="344490" y="1556792"/>
            <a:ext cx="3816424" cy="2016224"/>
          </a:xfrm>
          <a:noFill/>
          <a:ln w="9525">
            <a:noFill/>
            <a:miter lim="800000"/>
            <a:headEnd/>
            <a:tailEnd/>
          </a:ln>
        </p:spPr>
        <p:txBody>
          <a:bodyPr anchor="t">
            <a:noAutofit/>
          </a:bodyPr>
          <a:lstStyle>
            <a:lvl1pPr algn="l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dirty="0">
                <a:solidFill>
                  <a:schemeClr val="bg1"/>
                </a:solidFill>
                <a:latin typeface="+mj-lt"/>
              </a:defRPr>
            </a:lvl2pPr>
            <a:lvl3pPr>
              <a:defRPr lang="en-GB" sz="3000" b="1" dirty="0">
                <a:solidFill>
                  <a:schemeClr val="bg1"/>
                </a:solidFill>
                <a:latin typeface="+mj-lt"/>
              </a:defRPr>
            </a:lvl3pPr>
            <a:lvl4pPr>
              <a:defRPr lang="en-GB" sz="3000" b="1" dirty="0">
                <a:solidFill>
                  <a:schemeClr val="bg1"/>
                </a:solidFill>
                <a:latin typeface="+mj-lt"/>
              </a:defRPr>
            </a:lvl4pPr>
            <a:lvl5pPr>
              <a:defRPr lang="en-GB" sz="3000" b="1" dirty="0">
                <a:solidFill>
                  <a:schemeClr val="bg1"/>
                </a:solidFill>
                <a:latin typeface="+mj-lt"/>
              </a:defRPr>
            </a:lvl5pPr>
            <a:lvl6pPr>
              <a:defRPr lang="en-GB" sz="3000" b="1" dirty="0">
                <a:solidFill>
                  <a:schemeClr val="bg1"/>
                </a:solidFill>
                <a:latin typeface="+mj-lt"/>
              </a:defRPr>
            </a:lvl6pPr>
            <a:lvl7pPr>
              <a:defRPr lang="en-GB" sz="3000" b="1" dirty="0">
                <a:solidFill>
                  <a:schemeClr val="bg1"/>
                </a:solidFill>
                <a:latin typeface="+mj-lt"/>
              </a:defRPr>
            </a:lvl7pPr>
            <a:lvl8pPr>
              <a:defRPr lang="en-GB" sz="3000" b="1" dirty="0">
                <a:solidFill>
                  <a:schemeClr val="bg1"/>
                </a:solidFill>
                <a:latin typeface="+mj-lt"/>
              </a:defRPr>
            </a:lvl8pPr>
            <a:lvl9pPr>
              <a:defRPr sz="3000">
                <a:solidFill>
                  <a:schemeClr val="bg1"/>
                </a:solidFill>
              </a:defRPr>
            </a:lvl9pPr>
          </a:lstStyle>
          <a:p>
            <a:pPr lvl="0"/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 bwMode="gray">
          <a:xfrm>
            <a:off x="344488" y="3789363"/>
            <a:ext cx="33845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noAutofit/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defRPr lang="en-US" sz="12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DB4F34-A280-421E-B774-FE2B6A55D069}" type="datetimeFigureOut">
              <a:rPr lang="en-US"/>
              <a:pPr>
                <a:defRPr/>
              </a:pPr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BADBCF-59F1-4179-9415-DF1E22A0A4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5044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 userDrawn="1"/>
        </p:nvSpPr>
        <p:spPr bwMode="gray">
          <a:xfrm>
            <a:off x="0" y="547688"/>
            <a:ext cx="5062538" cy="5043487"/>
          </a:xfrm>
          <a:custGeom>
            <a:avLst/>
            <a:gdLst/>
            <a:ahLst/>
            <a:cxnLst>
              <a:cxn ang="0">
                <a:pos x="3189" y="0"/>
              </a:cxn>
              <a:cxn ang="0">
                <a:pos x="476" y="0"/>
              </a:cxn>
              <a:cxn ang="0">
                <a:pos x="0" y="1608"/>
              </a:cxn>
              <a:cxn ang="0">
                <a:pos x="0" y="3177"/>
              </a:cxn>
              <a:cxn ang="0">
                <a:pos x="2247" y="3177"/>
              </a:cxn>
              <a:cxn ang="0">
                <a:pos x="3189" y="0"/>
              </a:cxn>
            </a:cxnLst>
            <a:rect l="0" t="0" r="r" b="b"/>
            <a:pathLst>
              <a:path w="3189" h="3177">
                <a:moveTo>
                  <a:pt x="3189" y="0"/>
                </a:moveTo>
                <a:lnTo>
                  <a:pt x="476" y="0"/>
                </a:lnTo>
                <a:lnTo>
                  <a:pt x="0" y="1608"/>
                </a:lnTo>
                <a:lnTo>
                  <a:pt x="0" y="3177"/>
                </a:lnTo>
                <a:lnTo>
                  <a:pt x="2247" y="3177"/>
                </a:lnTo>
                <a:lnTo>
                  <a:pt x="3189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grpSp>
        <p:nvGrpSpPr>
          <p:cNvPr id="5" name="Group 19"/>
          <p:cNvGrpSpPr>
            <a:grpSpLocks/>
          </p:cNvGrpSpPr>
          <p:nvPr userDrawn="1"/>
        </p:nvGrpSpPr>
        <p:grpSpPr bwMode="gray">
          <a:xfrm>
            <a:off x="776538" y="548680"/>
            <a:ext cx="1930547" cy="1080120"/>
            <a:chOff x="68" y="0"/>
            <a:chExt cx="1723" cy="964"/>
          </a:xfrm>
          <a:solidFill>
            <a:schemeClr val="accent2"/>
          </a:solidFill>
        </p:grpSpPr>
        <p:sp>
          <p:nvSpPr>
            <p:cNvPr id="6" name="Freeform 8"/>
            <p:cNvSpPr>
              <a:spLocks noEditPoints="1"/>
            </p:cNvSpPr>
            <p:nvPr/>
          </p:nvSpPr>
          <p:spPr bwMode="gray">
            <a:xfrm>
              <a:off x="199" y="248"/>
              <a:ext cx="1423" cy="489"/>
            </a:xfrm>
            <a:custGeom>
              <a:avLst/>
              <a:gdLst>
                <a:gd name="T0" fmla="*/ 1974 w 4103"/>
                <a:gd name="T1" fmla="*/ 485 h 1409"/>
                <a:gd name="T2" fmla="*/ 2267 w 4103"/>
                <a:gd name="T3" fmla="*/ 697 h 1409"/>
                <a:gd name="T4" fmla="*/ 1655 w 4103"/>
                <a:gd name="T5" fmla="*/ 656 h 1409"/>
                <a:gd name="T6" fmla="*/ 1718 w 4103"/>
                <a:gd name="T7" fmla="*/ 424 h 1409"/>
                <a:gd name="T8" fmla="*/ 970 w 4103"/>
                <a:gd name="T9" fmla="*/ 697 h 1409"/>
                <a:gd name="T10" fmla="*/ 1169 w 4103"/>
                <a:gd name="T11" fmla="*/ 416 h 1409"/>
                <a:gd name="T12" fmla="*/ 719 w 4103"/>
                <a:gd name="T13" fmla="*/ 631 h 1409"/>
                <a:gd name="T14" fmla="*/ 751 w 4103"/>
                <a:gd name="T15" fmla="*/ 630 h 1409"/>
                <a:gd name="T16" fmla="*/ 202 w 4103"/>
                <a:gd name="T17" fmla="*/ 618 h 1409"/>
                <a:gd name="T18" fmla="*/ 180 w 4103"/>
                <a:gd name="T19" fmla="*/ 697 h 1409"/>
                <a:gd name="T20" fmla="*/ 1187 w 4103"/>
                <a:gd name="T21" fmla="*/ 416 h 1409"/>
                <a:gd name="T22" fmla="*/ 115 w 4103"/>
                <a:gd name="T23" fmla="*/ 906 h 1409"/>
                <a:gd name="T24" fmla="*/ 661 w 4103"/>
                <a:gd name="T25" fmla="*/ 715 h 1409"/>
                <a:gd name="T26" fmla="*/ 1145 w 4103"/>
                <a:gd name="T27" fmla="*/ 715 h 1409"/>
                <a:gd name="T28" fmla="*/ 1697 w 4103"/>
                <a:gd name="T29" fmla="*/ 863 h 1409"/>
                <a:gd name="T30" fmla="*/ 203 w 4103"/>
                <a:gd name="T31" fmla="*/ 1286 h 1409"/>
                <a:gd name="T32" fmla="*/ 250 w 4103"/>
                <a:gd name="T33" fmla="*/ 1328 h 1409"/>
                <a:gd name="T34" fmla="*/ 556 w 4103"/>
                <a:gd name="T35" fmla="*/ 1196 h 1409"/>
                <a:gd name="T36" fmla="*/ 340 w 4103"/>
                <a:gd name="T37" fmla="*/ 1196 h 1409"/>
                <a:gd name="T38" fmla="*/ 408 w 4103"/>
                <a:gd name="T39" fmla="*/ 1225 h 1409"/>
                <a:gd name="T40" fmla="*/ 514 w 4103"/>
                <a:gd name="T41" fmla="*/ 1225 h 1409"/>
                <a:gd name="T42" fmla="*/ 631 w 4103"/>
                <a:gd name="T43" fmla="*/ 1168 h 1409"/>
                <a:gd name="T44" fmla="*/ 794 w 4103"/>
                <a:gd name="T45" fmla="*/ 1220 h 1409"/>
                <a:gd name="T46" fmla="*/ 672 w 4103"/>
                <a:gd name="T47" fmla="*/ 1348 h 1409"/>
                <a:gd name="T48" fmla="*/ 847 w 4103"/>
                <a:gd name="T49" fmla="*/ 1359 h 1409"/>
                <a:gd name="T50" fmla="*/ 943 w 4103"/>
                <a:gd name="T51" fmla="*/ 1196 h 1409"/>
                <a:gd name="T52" fmla="*/ 1129 w 4103"/>
                <a:gd name="T53" fmla="*/ 1351 h 1409"/>
                <a:gd name="T54" fmla="*/ 1198 w 4103"/>
                <a:gd name="T55" fmla="*/ 1196 h 1409"/>
                <a:gd name="T56" fmla="*/ 1280 w 4103"/>
                <a:gd name="T57" fmla="*/ 1129 h 1409"/>
                <a:gd name="T58" fmla="*/ 1253 w 4103"/>
                <a:gd name="T59" fmla="*/ 1254 h 1409"/>
                <a:gd name="T60" fmla="*/ 1489 w 4103"/>
                <a:gd name="T61" fmla="*/ 1194 h 1409"/>
                <a:gd name="T62" fmla="*/ 1546 w 4103"/>
                <a:gd name="T63" fmla="*/ 1353 h 1409"/>
                <a:gd name="T64" fmla="*/ 1714 w 4103"/>
                <a:gd name="T65" fmla="*/ 1286 h 1409"/>
                <a:gd name="T66" fmla="*/ 1761 w 4103"/>
                <a:gd name="T67" fmla="*/ 1328 h 1409"/>
                <a:gd name="T68" fmla="*/ 1976 w 4103"/>
                <a:gd name="T69" fmla="*/ 1346 h 1409"/>
                <a:gd name="T70" fmla="*/ 1842 w 4103"/>
                <a:gd name="T71" fmla="*/ 1270 h 1409"/>
                <a:gd name="T72" fmla="*/ 1887 w 4103"/>
                <a:gd name="T73" fmla="*/ 1270 h 1409"/>
                <a:gd name="T74" fmla="*/ 2110 w 4103"/>
                <a:gd name="T75" fmla="*/ 1348 h 1409"/>
                <a:gd name="T76" fmla="*/ 87 w 4103"/>
                <a:gd name="T77" fmla="*/ 1221 h 1409"/>
                <a:gd name="T78" fmla="*/ 5 w 4103"/>
                <a:gd name="T79" fmla="*/ 1271 h 1409"/>
                <a:gd name="T80" fmla="*/ 2343 w 4103"/>
                <a:gd name="T81" fmla="*/ 1322 h 1409"/>
                <a:gd name="T82" fmla="*/ 2378 w 4103"/>
                <a:gd name="T83" fmla="*/ 1249 h 1409"/>
                <a:gd name="T84" fmla="*/ 2528 w 4103"/>
                <a:gd name="T85" fmla="*/ 1221 h 1409"/>
                <a:gd name="T86" fmla="*/ 2832 w 4103"/>
                <a:gd name="T87" fmla="*/ 1192 h 1409"/>
                <a:gd name="T88" fmla="*/ 2709 w 4103"/>
                <a:gd name="T89" fmla="*/ 1348 h 1409"/>
                <a:gd name="T90" fmla="*/ 2963 w 4103"/>
                <a:gd name="T91" fmla="*/ 1216 h 1409"/>
                <a:gd name="T92" fmla="*/ 2966 w 4103"/>
                <a:gd name="T93" fmla="*/ 1195 h 1409"/>
                <a:gd name="T94" fmla="*/ 3072 w 4103"/>
                <a:gd name="T95" fmla="*/ 1348 h 1409"/>
                <a:gd name="T96" fmla="*/ 3168 w 4103"/>
                <a:gd name="T97" fmla="*/ 1335 h 1409"/>
                <a:gd name="T98" fmla="*/ 3246 w 4103"/>
                <a:gd name="T99" fmla="*/ 1220 h 1409"/>
                <a:gd name="T100" fmla="*/ 3457 w 4103"/>
                <a:gd name="T101" fmla="*/ 1348 h 1409"/>
                <a:gd name="T102" fmla="*/ 3509 w 4103"/>
                <a:gd name="T103" fmla="*/ 1194 h 1409"/>
                <a:gd name="T104" fmla="*/ 3513 w 4103"/>
                <a:gd name="T105" fmla="*/ 1168 h 1409"/>
                <a:gd name="T106" fmla="*/ 3601 w 4103"/>
                <a:gd name="T107" fmla="*/ 1196 h 1409"/>
                <a:gd name="T108" fmla="*/ 3656 w 4103"/>
                <a:gd name="T109" fmla="*/ 1317 h 1409"/>
                <a:gd name="T110" fmla="*/ 3687 w 4103"/>
                <a:gd name="T111" fmla="*/ 1406 h 1409"/>
                <a:gd name="T112" fmla="*/ 3987 w 4103"/>
                <a:gd name="T113" fmla="*/ 1145 h 1409"/>
                <a:gd name="T114" fmla="*/ 4072 w 4103"/>
                <a:gd name="T115" fmla="*/ 1129 h 1409"/>
                <a:gd name="T116" fmla="*/ 3978 w 4103"/>
                <a:gd name="T117" fmla="*/ 1225 h 14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103"/>
                <a:gd name="T178" fmla="*/ 0 h 1409"/>
                <a:gd name="T179" fmla="*/ 4103 w 4103"/>
                <a:gd name="T180" fmla="*/ 1409 h 14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103" h="1409">
                  <a:moveTo>
                    <a:pt x="2267" y="697"/>
                  </a:moveTo>
                  <a:cubicBezTo>
                    <a:pt x="2149" y="697"/>
                    <a:pt x="2149" y="697"/>
                    <a:pt x="2149" y="697"/>
                  </a:cubicBezTo>
                  <a:cubicBezTo>
                    <a:pt x="2168" y="619"/>
                    <a:pt x="2168" y="619"/>
                    <a:pt x="2168" y="619"/>
                  </a:cubicBezTo>
                  <a:cubicBezTo>
                    <a:pt x="1930" y="619"/>
                    <a:pt x="1930" y="619"/>
                    <a:pt x="1930" y="619"/>
                  </a:cubicBezTo>
                  <a:cubicBezTo>
                    <a:pt x="1911" y="697"/>
                    <a:pt x="1911" y="697"/>
                    <a:pt x="1911" y="697"/>
                  </a:cubicBezTo>
                  <a:cubicBezTo>
                    <a:pt x="1796" y="697"/>
                    <a:pt x="1796" y="697"/>
                    <a:pt x="1796" y="697"/>
                  </a:cubicBezTo>
                  <a:cubicBezTo>
                    <a:pt x="1796" y="681"/>
                    <a:pt x="1796" y="681"/>
                    <a:pt x="1796" y="681"/>
                  </a:cubicBezTo>
                  <a:cubicBezTo>
                    <a:pt x="1798" y="672"/>
                    <a:pt x="1799" y="663"/>
                    <a:pt x="1802" y="653"/>
                  </a:cubicBezTo>
                  <a:cubicBezTo>
                    <a:pt x="1823" y="569"/>
                    <a:pt x="1878" y="485"/>
                    <a:pt x="1974" y="485"/>
                  </a:cubicBezTo>
                  <a:cubicBezTo>
                    <a:pt x="2012" y="485"/>
                    <a:pt x="2050" y="499"/>
                    <a:pt x="2045" y="552"/>
                  </a:cubicBezTo>
                  <a:cubicBezTo>
                    <a:pt x="2186" y="552"/>
                    <a:pt x="2186" y="552"/>
                    <a:pt x="2186" y="552"/>
                  </a:cubicBezTo>
                  <a:cubicBezTo>
                    <a:pt x="2192" y="527"/>
                    <a:pt x="2201" y="486"/>
                    <a:pt x="2174" y="447"/>
                  </a:cubicBezTo>
                  <a:cubicBezTo>
                    <a:pt x="2145" y="406"/>
                    <a:pt x="2084" y="389"/>
                    <a:pt x="2005" y="389"/>
                  </a:cubicBezTo>
                  <a:cubicBezTo>
                    <a:pt x="1949" y="389"/>
                    <a:pt x="1867" y="398"/>
                    <a:pt x="1796" y="444"/>
                  </a:cubicBezTo>
                  <a:cubicBezTo>
                    <a:pt x="1796" y="18"/>
                    <a:pt x="1796" y="18"/>
                    <a:pt x="1796" y="18"/>
                  </a:cubicBezTo>
                  <a:cubicBezTo>
                    <a:pt x="2267" y="18"/>
                    <a:pt x="2267" y="18"/>
                    <a:pt x="2267" y="18"/>
                  </a:cubicBezTo>
                  <a:cubicBezTo>
                    <a:pt x="2267" y="697"/>
                    <a:pt x="2267" y="697"/>
                    <a:pt x="2267" y="697"/>
                  </a:cubicBezTo>
                  <a:cubicBezTo>
                    <a:pt x="2267" y="697"/>
                    <a:pt x="2267" y="697"/>
                    <a:pt x="2267" y="697"/>
                  </a:cubicBezTo>
                  <a:close/>
                  <a:moveTo>
                    <a:pt x="1989" y="812"/>
                  </a:moveTo>
                  <a:cubicBezTo>
                    <a:pt x="1962" y="817"/>
                    <a:pt x="1936" y="820"/>
                    <a:pt x="1910" y="820"/>
                  </a:cubicBezTo>
                  <a:cubicBezTo>
                    <a:pt x="1842" y="820"/>
                    <a:pt x="1795" y="788"/>
                    <a:pt x="1794" y="715"/>
                  </a:cubicBezTo>
                  <a:cubicBezTo>
                    <a:pt x="2014" y="715"/>
                    <a:pt x="2014" y="715"/>
                    <a:pt x="2014" y="715"/>
                  </a:cubicBezTo>
                  <a:cubicBezTo>
                    <a:pt x="1989" y="812"/>
                    <a:pt x="1989" y="812"/>
                    <a:pt x="1989" y="812"/>
                  </a:cubicBezTo>
                  <a:cubicBezTo>
                    <a:pt x="1989" y="812"/>
                    <a:pt x="1989" y="812"/>
                    <a:pt x="1989" y="812"/>
                  </a:cubicBezTo>
                  <a:close/>
                  <a:moveTo>
                    <a:pt x="1718" y="424"/>
                  </a:moveTo>
                  <a:cubicBezTo>
                    <a:pt x="1718" y="521"/>
                    <a:pt x="1718" y="521"/>
                    <a:pt x="1718" y="521"/>
                  </a:cubicBezTo>
                  <a:cubicBezTo>
                    <a:pt x="1685" y="567"/>
                    <a:pt x="1665" y="616"/>
                    <a:pt x="1655" y="656"/>
                  </a:cubicBezTo>
                  <a:cubicBezTo>
                    <a:pt x="1651" y="670"/>
                    <a:pt x="1649" y="684"/>
                    <a:pt x="1648" y="697"/>
                  </a:cubicBezTo>
                  <a:cubicBezTo>
                    <a:pt x="1578" y="697"/>
                    <a:pt x="1578" y="697"/>
                    <a:pt x="1578" y="697"/>
                  </a:cubicBezTo>
                  <a:cubicBezTo>
                    <a:pt x="1637" y="417"/>
                    <a:pt x="1637" y="417"/>
                    <a:pt x="1637" y="417"/>
                  </a:cubicBezTo>
                  <a:cubicBezTo>
                    <a:pt x="1438" y="416"/>
                    <a:pt x="1438" y="416"/>
                    <a:pt x="1438" y="416"/>
                  </a:cubicBezTo>
                  <a:cubicBezTo>
                    <a:pt x="1260" y="697"/>
                    <a:pt x="1260" y="697"/>
                    <a:pt x="1260" y="697"/>
                  </a:cubicBezTo>
                  <a:cubicBezTo>
                    <a:pt x="1247" y="697"/>
                    <a:pt x="1247" y="697"/>
                    <a:pt x="1247" y="697"/>
                  </a:cubicBezTo>
                  <a:cubicBezTo>
                    <a:pt x="1247" y="18"/>
                    <a:pt x="1247" y="18"/>
                    <a:pt x="1247" y="18"/>
                  </a:cubicBezTo>
                  <a:cubicBezTo>
                    <a:pt x="1718" y="18"/>
                    <a:pt x="1718" y="18"/>
                    <a:pt x="1718" y="18"/>
                  </a:cubicBezTo>
                  <a:cubicBezTo>
                    <a:pt x="1718" y="424"/>
                    <a:pt x="1718" y="424"/>
                    <a:pt x="1718" y="424"/>
                  </a:cubicBezTo>
                  <a:cubicBezTo>
                    <a:pt x="1718" y="424"/>
                    <a:pt x="1718" y="424"/>
                    <a:pt x="1718" y="424"/>
                  </a:cubicBezTo>
                  <a:close/>
                  <a:moveTo>
                    <a:pt x="1455" y="697"/>
                  </a:moveTo>
                  <a:cubicBezTo>
                    <a:pt x="1384" y="697"/>
                    <a:pt x="1384" y="697"/>
                    <a:pt x="1384" y="697"/>
                  </a:cubicBezTo>
                  <a:cubicBezTo>
                    <a:pt x="1491" y="529"/>
                    <a:pt x="1491" y="529"/>
                    <a:pt x="1491" y="529"/>
                  </a:cubicBezTo>
                  <a:cubicBezTo>
                    <a:pt x="1455" y="697"/>
                    <a:pt x="1455" y="697"/>
                    <a:pt x="1455" y="697"/>
                  </a:cubicBezTo>
                  <a:cubicBezTo>
                    <a:pt x="1455" y="697"/>
                    <a:pt x="1455" y="697"/>
                    <a:pt x="1455" y="697"/>
                  </a:cubicBezTo>
                  <a:close/>
                  <a:moveTo>
                    <a:pt x="1169" y="416"/>
                  </a:moveTo>
                  <a:cubicBezTo>
                    <a:pt x="1051" y="416"/>
                    <a:pt x="1051" y="416"/>
                    <a:pt x="1051" y="416"/>
                  </a:cubicBezTo>
                  <a:cubicBezTo>
                    <a:pt x="970" y="697"/>
                    <a:pt x="970" y="697"/>
                    <a:pt x="970" y="697"/>
                  </a:cubicBezTo>
                  <a:cubicBezTo>
                    <a:pt x="845" y="697"/>
                    <a:pt x="845" y="697"/>
                    <a:pt x="845" y="697"/>
                  </a:cubicBezTo>
                  <a:cubicBezTo>
                    <a:pt x="909" y="674"/>
                    <a:pt x="948" y="629"/>
                    <a:pt x="960" y="562"/>
                  </a:cubicBezTo>
                  <a:cubicBezTo>
                    <a:pt x="970" y="510"/>
                    <a:pt x="965" y="476"/>
                    <a:pt x="944" y="451"/>
                  </a:cubicBezTo>
                  <a:cubicBezTo>
                    <a:pt x="912" y="413"/>
                    <a:pt x="848" y="416"/>
                    <a:pt x="792" y="416"/>
                  </a:cubicBezTo>
                  <a:cubicBezTo>
                    <a:pt x="782" y="416"/>
                    <a:pt x="698" y="416"/>
                    <a:pt x="698" y="416"/>
                  </a:cubicBezTo>
                  <a:cubicBezTo>
                    <a:pt x="698" y="18"/>
                    <a:pt x="698" y="18"/>
                    <a:pt x="698" y="18"/>
                  </a:cubicBezTo>
                  <a:cubicBezTo>
                    <a:pt x="1169" y="18"/>
                    <a:pt x="1169" y="18"/>
                    <a:pt x="1169" y="18"/>
                  </a:cubicBezTo>
                  <a:cubicBezTo>
                    <a:pt x="1169" y="416"/>
                    <a:pt x="1169" y="416"/>
                    <a:pt x="1169" y="416"/>
                  </a:cubicBezTo>
                  <a:cubicBezTo>
                    <a:pt x="1169" y="416"/>
                    <a:pt x="1169" y="416"/>
                    <a:pt x="1169" y="416"/>
                  </a:cubicBezTo>
                  <a:close/>
                  <a:moveTo>
                    <a:pt x="1094" y="697"/>
                  </a:moveTo>
                  <a:cubicBezTo>
                    <a:pt x="1143" y="521"/>
                    <a:pt x="1143" y="521"/>
                    <a:pt x="1143" y="521"/>
                  </a:cubicBezTo>
                  <a:cubicBezTo>
                    <a:pt x="1145" y="697"/>
                    <a:pt x="1145" y="697"/>
                    <a:pt x="1145" y="697"/>
                  </a:cubicBezTo>
                  <a:cubicBezTo>
                    <a:pt x="1094" y="697"/>
                    <a:pt x="1094" y="697"/>
                    <a:pt x="1094" y="697"/>
                  </a:cubicBezTo>
                  <a:cubicBezTo>
                    <a:pt x="1094" y="697"/>
                    <a:pt x="1094" y="697"/>
                    <a:pt x="1094" y="697"/>
                  </a:cubicBezTo>
                  <a:close/>
                  <a:moveTo>
                    <a:pt x="751" y="630"/>
                  </a:moveTo>
                  <a:cubicBezTo>
                    <a:pt x="751" y="630"/>
                    <a:pt x="751" y="630"/>
                    <a:pt x="751" y="630"/>
                  </a:cubicBezTo>
                  <a:cubicBezTo>
                    <a:pt x="746" y="630"/>
                    <a:pt x="741" y="631"/>
                    <a:pt x="736" y="631"/>
                  </a:cubicBezTo>
                  <a:cubicBezTo>
                    <a:pt x="729" y="631"/>
                    <a:pt x="724" y="631"/>
                    <a:pt x="719" y="631"/>
                  </a:cubicBezTo>
                  <a:cubicBezTo>
                    <a:pt x="689" y="631"/>
                    <a:pt x="689" y="631"/>
                    <a:pt x="689" y="631"/>
                  </a:cubicBezTo>
                  <a:cubicBezTo>
                    <a:pt x="703" y="579"/>
                    <a:pt x="703" y="579"/>
                    <a:pt x="703" y="579"/>
                  </a:cubicBezTo>
                  <a:cubicBezTo>
                    <a:pt x="709" y="554"/>
                    <a:pt x="709" y="554"/>
                    <a:pt x="709" y="554"/>
                  </a:cubicBezTo>
                  <a:cubicBezTo>
                    <a:pt x="725" y="494"/>
                    <a:pt x="725" y="494"/>
                    <a:pt x="725" y="494"/>
                  </a:cubicBezTo>
                  <a:cubicBezTo>
                    <a:pt x="732" y="494"/>
                    <a:pt x="739" y="494"/>
                    <a:pt x="746" y="494"/>
                  </a:cubicBezTo>
                  <a:cubicBezTo>
                    <a:pt x="769" y="494"/>
                    <a:pt x="769" y="494"/>
                    <a:pt x="769" y="494"/>
                  </a:cubicBezTo>
                  <a:cubicBezTo>
                    <a:pt x="809" y="494"/>
                    <a:pt x="834" y="496"/>
                    <a:pt x="843" y="509"/>
                  </a:cubicBezTo>
                  <a:cubicBezTo>
                    <a:pt x="850" y="518"/>
                    <a:pt x="849" y="535"/>
                    <a:pt x="841" y="560"/>
                  </a:cubicBezTo>
                  <a:cubicBezTo>
                    <a:pt x="827" y="603"/>
                    <a:pt x="809" y="626"/>
                    <a:pt x="751" y="630"/>
                  </a:cubicBezTo>
                  <a:moveTo>
                    <a:pt x="620" y="441"/>
                  </a:moveTo>
                  <a:cubicBezTo>
                    <a:pt x="613" y="465"/>
                    <a:pt x="613" y="465"/>
                    <a:pt x="613" y="465"/>
                  </a:cubicBezTo>
                  <a:cubicBezTo>
                    <a:pt x="545" y="689"/>
                    <a:pt x="545" y="689"/>
                    <a:pt x="545" y="689"/>
                  </a:cubicBezTo>
                  <a:cubicBezTo>
                    <a:pt x="542" y="697"/>
                    <a:pt x="542" y="697"/>
                    <a:pt x="542" y="697"/>
                  </a:cubicBezTo>
                  <a:cubicBezTo>
                    <a:pt x="321" y="697"/>
                    <a:pt x="321" y="697"/>
                    <a:pt x="321" y="697"/>
                  </a:cubicBezTo>
                  <a:cubicBezTo>
                    <a:pt x="303" y="661"/>
                    <a:pt x="303" y="661"/>
                    <a:pt x="303" y="661"/>
                  </a:cubicBezTo>
                  <a:cubicBezTo>
                    <a:pt x="542" y="417"/>
                    <a:pt x="542" y="417"/>
                    <a:pt x="542" y="417"/>
                  </a:cubicBezTo>
                  <a:cubicBezTo>
                    <a:pt x="389" y="417"/>
                    <a:pt x="389" y="417"/>
                    <a:pt x="389" y="417"/>
                  </a:cubicBezTo>
                  <a:cubicBezTo>
                    <a:pt x="202" y="618"/>
                    <a:pt x="202" y="618"/>
                    <a:pt x="202" y="618"/>
                  </a:cubicBezTo>
                  <a:cubicBezTo>
                    <a:pt x="262" y="417"/>
                    <a:pt x="262" y="417"/>
                    <a:pt x="262" y="417"/>
                  </a:cubicBezTo>
                  <a:cubicBezTo>
                    <a:pt x="149" y="417"/>
                    <a:pt x="149" y="417"/>
                    <a:pt x="149" y="417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620" y="18"/>
                    <a:pt x="620" y="18"/>
                    <a:pt x="620" y="18"/>
                  </a:cubicBezTo>
                  <a:cubicBezTo>
                    <a:pt x="620" y="441"/>
                    <a:pt x="620" y="441"/>
                    <a:pt x="620" y="441"/>
                  </a:cubicBezTo>
                  <a:cubicBezTo>
                    <a:pt x="620" y="441"/>
                    <a:pt x="620" y="441"/>
                    <a:pt x="620" y="441"/>
                  </a:cubicBezTo>
                  <a:close/>
                  <a:moveTo>
                    <a:pt x="178" y="697"/>
                  </a:moveTo>
                  <a:cubicBezTo>
                    <a:pt x="179" y="695"/>
                    <a:pt x="179" y="695"/>
                    <a:pt x="179" y="695"/>
                  </a:cubicBezTo>
                  <a:cubicBezTo>
                    <a:pt x="180" y="697"/>
                    <a:pt x="180" y="697"/>
                    <a:pt x="180" y="697"/>
                  </a:cubicBezTo>
                  <a:cubicBezTo>
                    <a:pt x="178" y="697"/>
                    <a:pt x="178" y="697"/>
                    <a:pt x="178" y="697"/>
                  </a:cubicBezTo>
                  <a:cubicBezTo>
                    <a:pt x="178" y="697"/>
                    <a:pt x="178" y="697"/>
                    <a:pt x="178" y="697"/>
                  </a:cubicBezTo>
                  <a:close/>
                  <a:moveTo>
                    <a:pt x="1778" y="0"/>
                  </a:moveTo>
                  <a:cubicBezTo>
                    <a:pt x="1778" y="457"/>
                    <a:pt x="1778" y="457"/>
                    <a:pt x="1778" y="457"/>
                  </a:cubicBezTo>
                  <a:cubicBezTo>
                    <a:pt x="1763" y="469"/>
                    <a:pt x="1749" y="483"/>
                    <a:pt x="1736" y="498"/>
                  </a:cubicBezTo>
                  <a:cubicBezTo>
                    <a:pt x="1736" y="0"/>
                    <a:pt x="1736" y="0"/>
                    <a:pt x="1736" y="0"/>
                  </a:cubicBezTo>
                  <a:cubicBezTo>
                    <a:pt x="1229" y="0"/>
                    <a:pt x="1229" y="0"/>
                    <a:pt x="1229" y="0"/>
                  </a:cubicBezTo>
                  <a:cubicBezTo>
                    <a:pt x="1229" y="416"/>
                    <a:pt x="1229" y="416"/>
                    <a:pt x="1229" y="416"/>
                  </a:cubicBezTo>
                  <a:cubicBezTo>
                    <a:pt x="1187" y="416"/>
                    <a:pt x="1187" y="416"/>
                    <a:pt x="1187" y="416"/>
                  </a:cubicBezTo>
                  <a:cubicBezTo>
                    <a:pt x="1187" y="0"/>
                    <a:pt x="1187" y="0"/>
                    <a:pt x="1187" y="0"/>
                  </a:cubicBezTo>
                  <a:cubicBezTo>
                    <a:pt x="680" y="0"/>
                    <a:pt x="680" y="0"/>
                    <a:pt x="680" y="0"/>
                  </a:cubicBezTo>
                  <a:cubicBezTo>
                    <a:pt x="680" y="417"/>
                    <a:pt x="680" y="417"/>
                    <a:pt x="680" y="417"/>
                  </a:cubicBezTo>
                  <a:cubicBezTo>
                    <a:pt x="638" y="417"/>
                    <a:pt x="638" y="417"/>
                    <a:pt x="638" y="417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475"/>
                    <a:pt x="131" y="475"/>
                    <a:pt x="131" y="475"/>
                  </a:cubicBezTo>
                  <a:cubicBezTo>
                    <a:pt x="2" y="906"/>
                    <a:pt x="2" y="906"/>
                    <a:pt x="2" y="906"/>
                  </a:cubicBezTo>
                  <a:cubicBezTo>
                    <a:pt x="115" y="906"/>
                    <a:pt x="115" y="906"/>
                    <a:pt x="115" y="906"/>
                  </a:cubicBezTo>
                  <a:cubicBezTo>
                    <a:pt x="173" y="715"/>
                    <a:pt x="173" y="715"/>
                    <a:pt x="173" y="715"/>
                  </a:cubicBezTo>
                  <a:cubicBezTo>
                    <a:pt x="189" y="715"/>
                    <a:pt x="189" y="715"/>
                    <a:pt x="189" y="715"/>
                  </a:cubicBezTo>
                  <a:cubicBezTo>
                    <a:pt x="283" y="906"/>
                    <a:pt x="283" y="906"/>
                    <a:pt x="283" y="906"/>
                  </a:cubicBezTo>
                  <a:cubicBezTo>
                    <a:pt x="421" y="906"/>
                    <a:pt x="421" y="906"/>
                    <a:pt x="421" y="906"/>
                  </a:cubicBezTo>
                  <a:cubicBezTo>
                    <a:pt x="329" y="715"/>
                    <a:pt x="329" y="715"/>
                    <a:pt x="329" y="715"/>
                  </a:cubicBezTo>
                  <a:cubicBezTo>
                    <a:pt x="537" y="715"/>
                    <a:pt x="537" y="715"/>
                    <a:pt x="537" y="715"/>
                  </a:cubicBezTo>
                  <a:cubicBezTo>
                    <a:pt x="479" y="906"/>
                    <a:pt x="479" y="906"/>
                    <a:pt x="479" y="906"/>
                  </a:cubicBezTo>
                  <a:cubicBezTo>
                    <a:pt x="604" y="906"/>
                    <a:pt x="604" y="906"/>
                    <a:pt x="604" y="906"/>
                  </a:cubicBezTo>
                  <a:cubicBezTo>
                    <a:pt x="661" y="715"/>
                    <a:pt x="661" y="715"/>
                    <a:pt x="661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727" y="715"/>
                    <a:pt x="727" y="715"/>
                    <a:pt x="727" y="715"/>
                  </a:cubicBezTo>
                  <a:cubicBezTo>
                    <a:pt x="730" y="715"/>
                    <a:pt x="730" y="715"/>
                    <a:pt x="730" y="715"/>
                  </a:cubicBezTo>
                  <a:cubicBezTo>
                    <a:pt x="965" y="715"/>
                    <a:pt x="965" y="715"/>
                    <a:pt x="965" y="715"/>
                  </a:cubicBezTo>
                  <a:cubicBezTo>
                    <a:pt x="910" y="905"/>
                    <a:pt x="910" y="905"/>
                    <a:pt x="910" y="905"/>
                  </a:cubicBezTo>
                  <a:cubicBezTo>
                    <a:pt x="1035" y="905"/>
                    <a:pt x="1035" y="905"/>
                    <a:pt x="1035" y="905"/>
                  </a:cubicBezTo>
                  <a:cubicBezTo>
                    <a:pt x="1088" y="715"/>
                    <a:pt x="1088" y="715"/>
                    <a:pt x="1088" y="715"/>
                  </a:cubicBezTo>
                  <a:cubicBezTo>
                    <a:pt x="1145" y="715"/>
                    <a:pt x="1145" y="715"/>
                    <a:pt x="1145" y="715"/>
                  </a:cubicBezTo>
                  <a:cubicBezTo>
                    <a:pt x="1146" y="905"/>
                    <a:pt x="1146" y="905"/>
                    <a:pt x="1146" y="905"/>
                  </a:cubicBezTo>
                  <a:cubicBezTo>
                    <a:pt x="1252" y="905"/>
                    <a:pt x="1252" y="905"/>
                    <a:pt x="1252" y="905"/>
                  </a:cubicBezTo>
                  <a:cubicBezTo>
                    <a:pt x="1372" y="715"/>
                    <a:pt x="1372" y="715"/>
                    <a:pt x="1372" y="715"/>
                  </a:cubicBezTo>
                  <a:cubicBezTo>
                    <a:pt x="1451" y="715"/>
                    <a:pt x="1451" y="715"/>
                    <a:pt x="1451" y="715"/>
                  </a:cubicBezTo>
                  <a:cubicBezTo>
                    <a:pt x="1410" y="905"/>
                    <a:pt x="1410" y="905"/>
                    <a:pt x="1410" y="905"/>
                  </a:cubicBezTo>
                  <a:cubicBezTo>
                    <a:pt x="1534" y="905"/>
                    <a:pt x="1534" y="905"/>
                    <a:pt x="1534" y="905"/>
                  </a:cubicBezTo>
                  <a:cubicBezTo>
                    <a:pt x="1574" y="715"/>
                    <a:pt x="1574" y="715"/>
                    <a:pt x="1574" y="715"/>
                  </a:cubicBezTo>
                  <a:cubicBezTo>
                    <a:pt x="1645" y="715"/>
                    <a:pt x="1645" y="715"/>
                    <a:pt x="1645" y="715"/>
                  </a:cubicBezTo>
                  <a:cubicBezTo>
                    <a:pt x="1643" y="774"/>
                    <a:pt x="1658" y="827"/>
                    <a:pt x="1697" y="863"/>
                  </a:cubicBezTo>
                  <a:cubicBezTo>
                    <a:pt x="1745" y="907"/>
                    <a:pt x="1818" y="916"/>
                    <a:pt x="1872" y="916"/>
                  </a:cubicBezTo>
                  <a:cubicBezTo>
                    <a:pt x="1947" y="916"/>
                    <a:pt x="2024" y="905"/>
                    <a:pt x="2102" y="888"/>
                  </a:cubicBezTo>
                  <a:cubicBezTo>
                    <a:pt x="2145" y="715"/>
                    <a:pt x="2145" y="715"/>
                    <a:pt x="2145" y="715"/>
                  </a:cubicBezTo>
                  <a:cubicBezTo>
                    <a:pt x="2285" y="715"/>
                    <a:pt x="2285" y="715"/>
                    <a:pt x="2285" y="715"/>
                  </a:cubicBezTo>
                  <a:cubicBezTo>
                    <a:pt x="2285" y="0"/>
                    <a:pt x="2285" y="0"/>
                    <a:pt x="2285" y="0"/>
                  </a:cubicBezTo>
                  <a:cubicBezTo>
                    <a:pt x="1778" y="0"/>
                    <a:pt x="1778" y="0"/>
                    <a:pt x="1778" y="0"/>
                  </a:cubicBezTo>
                  <a:cubicBezTo>
                    <a:pt x="1778" y="0"/>
                    <a:pt x="1778" y="0"/>
                    <a:pt x="1778" y="0"/>
                  </a:cubicBezTo>
                  <a:close/>
                  <a:moveTo>
                    <a:pt x="222" y="1195"/>
                  </a:moveTo>
                  <a:cubicBezTo>
                    <a:pt x="203" y="1286"/>
                    <a:pt x="203" y="1286"/>
                    <a:pt x="203" y="1286"/>
                  </a:cubicBezTo>
                  <a:cubicBezTo>
                    <a:pt x="200" y="1299"/>
                    <a:pt x="196" y="1320"/>
                    <a:pt x="220" y="1320"/>
                  </a:cubicBezTo>
                  <a:cubicBezTo>
                    <a:pt x="249" y="1320"/>
                    <a:pt x="253" y="1298"/>
                    <a:pt x="259" y="1272"/>
                  </a:cubicBezTo>
                  <a:cubicBezTo>
                    <a:pt x="275" y="1195"/>
                    <a:pt x="275" y="1195"/>
                    <a:pt x="275" y="1195"/>
                  </a:cubicBezTo>
                  <a:cubicBezTo>
                    <a:pt x="321" y="1195"/>
                    <a:pt x="321" y="1195"/>
                    <a:pt x="321" y="1195"/>
                  </a:cubicBezTo>
                  <a:cubicBezTo>
                    <a:pt x="300" y="1296"/>
                    <a:pt x="300" y="1296"/>
                    <a:pt x="300" y="1296"/>
                  </a:cubicBezTo>
                  <a:cubicBezTo>
                    <a:pt x="294" y="1329"/>
                    <a:pt x="293" y="1333"/>
                    <a:pt x="292" y="1337"/>
                  </a:cubicBezTo>
                  <a:cubicBezTo>
                    <a:pt x="292" y="1341"/>
                    <a:pt x="291" y="1344"/>
                    <a:pt x="291" y="1348"/>
                  </a:cubicBezTo>
                  <a:cubicBezTo>
                    <a:pt x="247" y="1348"/>
                    <a:pt x="247" y="1348"/>
                    <a:pt x="247" y="1348"/>
                  </a:cubicBezTo>
                  <a:cubicBezTo>
                    <a:pt x="250" y="1328"/>
                    <a:pt x="250" y="1328"/>
                    <a:pt x="250" y="1328"/>
                  </a:cubicBezTo>
                  <a:cubicBezTo>
                    <a:pt x="244" y="1334"/>
                    <a:pt x="229" y="1352"/>
                    <a:pt x="200" y="1352"/>
                  </a:cubicBezTo>
                  <a:cubicBezTo>
                    <a:pt x="179" y="1352"/>
                    <a:pt x="164" y="1343"/>
                    <a:pt x="158" y="1331"/>
                  </a:cubicBezTo>
                  <a:cubicBezTo>
                    <a:pt x="151" y="1319"/>
                    <a:pt x="155" y="1297"/>
                    <a:pt x="157" y="1290"/>
                  </a:cubicBezTo>
                  <a:cubicBezTo>
                    <a:pt x="177" y="1195"/>
                    <a:pt x="177" y="1195"/>
                    <a:pt x="177" y="1195"/>
                  </a:cubicBezTo>
                  <a:cubicBezTo>
                    <a:pt x="222" y="1195"/>
                    <a:pt x="222" y="1195"/>
                    <a:pt x="222" y="1195"/>
                  </a:cubicBezTo>
                  <a:cubicBezTo>
                    <a:pt x="222" y="1195"/>
                    <a:pt x="222" y="1195"/>
                    <a:pt x="222" y="1195"/>
                  </a:cubicBezTo>
                  <a:close/>
                  <a:moveTo>
                    <a:pt x="514" y="1225"/>
                  </a:moveTo>
                  <a:cubicBezTo>
                    <a:pt x="550" y="1225"/>
                    <a:pt x="550" y="1225"/>
                    <a:pt x="550" y="1225"/>
                  </a:cubicBezTo>
                  <a:cubicBezTo>
                    <a:pt x="556" y="1196"/>
                    <a:pt x="556" y="1196"/>
                    <a:pt x="556" y="1196"/>
                  </a:cubicBezTo>
                  <a:cubicBezTo>
                    <a:pt x="520" y="1196"/>
                    <a:pt x="520" y="1196"/>
                    <a:pt x="520" y="1196"/>
                  </a:cubicBezTo>
                  <a:cubicBezTo>
                    <a:pt x="530" y="1149"/>
                    <a:pt x="530" y="1149"/>
                    <a:pt x="530" y="1149"/>
                  </a:cubicBezTo>
                  <a:cubicBezTo>
                    <a:pt x="482" y="1166"/>
                    <a:pt x="482" y="1166"/>
                    <a:pt x="482" y="1166"/>
                  </a:cubicBezTo>
                  <a:cubicBezTo>
                    <a:pt x="475" y="1196"/>
                    <a:pt x="475" y="1196"/>
                    <a:pt x="475" y="1196"/>
                  </a:cubicBezTo>
                  <a:cubicBezTo>
                    <a:pt x="414" y="1196"/>
                    <a:pt x="414" y="1196"/>
                    <a:pt x="414" y="1196"/>
                  </a:cubicBezTo>
                  <a:cubicBezTo>
                    <a:pt x="424" y="1149"/>
                    <a:pt x="424" y="1149"/>
                    <a:pt x="424" y="1149"/>
                  </a:cubicBezTo>
                  <a:cubicBezTo>
                    <a:pt x="376" y="1166"/>
                    <a:pt x="376" y="1166"/>
                    <a:pt x="376" y="1166"/>
                  </a:cubicBezTo>
                  <a:cubicBezTo>
                    <a:pt x="369" y="1196"/>
                    <a:pt x="369" y="1196"/>
                    <a:pt x="369" y="1196"/>
                  </a:cubicBezTo>
                  <a:cubicBezTo>
                    <a:pt x="340" y="1196"/>
                    <a:pt x="340" y="1196"/>
                    <a:pt x="340" y="1196"/>
                  </a:cubicBezTo>
                  <a:cubicBezTo>
                    <a:pt x="333" y="1225"/>
                    <a:pt x="333" y="1225"/>
                    <a:pt x="333" y="1225"/>
                  </a:cubicBezTo>
                  <a:cubicBezTo>
                    <a:pt x="363" y="1225"/>
                    <a:pt x="363" y="1225"/>
                    <a:pt x="363" y="1225"/>
                  </a:cubicBezTo>
                  <a:cubicBezTo>
                    <a:pt x="345" y="1310"/>
                    <a:pt x="345" y="1310"/>
                    <a:pt x="345" y="1310"/>
                  </a:cubicBezTo>
                  <a:cubicBezTo>
                    <a:pt x="342" y="1322"/>
                    <a:pt x="336" y="1351"/>
                    <a:pt x="382" y="1351"/>
                  </a:cubicBezTo>
                  <a:cubicBezTo>
                    <a:pt x="389" y="1351"/>
                    <a:pt x="402" y="1350"/>
                    <a:pt x="417" y="1346"/>
                  </a:cubicBezTo>
                  <a:cubicBezTo>
                    <a:pt x="424" y="1317"/>
                    <a:pt x="424" y="1317"/>
                    <a:pt x="424" y="1317"/>
                  </a:cubicBezTo>
                  <a:cubicBezTo>
                    <a:pt x="418" y="1317"/>
                    <a:pt x="415" y="1317"/>
                    <a:pt x="408" y="1317"/>
                  </a:cubicBezTo>
                  <a:cubicBezTo>
                    <a:pt x="388" y="1317"/>
                    <a:pt x="391" y="1309"/>
                    <a:pt x="393" y="1295"/>
                  </a:cubicBezTo>
                  <a:cubicBezTo>
                    <a:pt x="408" y="1225"/>
                    <a:pt x="408" y="1225"/>
                    <a:pt x="408" y="1225"/>
                  </a:cubicBezTo>
                  <a:cubicBezTo>
                    <a:pt x="469" y="1225"/>
                    <a:pt x="469" y="1225"/>
                    <a:pt x="469" y="1225"/>
                  </a:cubicBezTo>
                  <a:cubicBezTo>
                    <a:pt x="451" y="1310"/>
                    <a:pt x="451" y="1310"/>
                    <a:pt x="451" y="1310"/>
                  </a:cubicBezTo>
                  <a:cubicBezTo>
                    <a:pt x="448" y="1322"/>
                    <a:pt x="442" y="1351"/>
                    <a:pt x="488" y="1351"/>
                  </a:cubicBezTo>
                  <a:cubicBezTo>
                    <a:pt x="495" y="1351"/>
                    <a:pt x="508" y="1350"/>
                    <a:pt x="523" y="1346"/>
                  </a:cubicBezTo>
                  <a:cubicBezTo>
                    <a:pt x="530" y="1317"/>
                    <a:pt x="530" y="1317"/>
                    <a:pt x="530" y="1317"/>
                  </a:cubicBezTo>
                  <a:cubicBezTo>
                    <a:pt x="524" y="1317"/>
                    <a:pt x="521" y="1317"/>
                    <a:pt x="514" y="1317"/>
                  </a:cubicBezTo>
                  <a:cubicBezTo>
                    <a:pt x="494" y="1317"/>
                    <a:pt x="496" y="1309"/>
                    <a:pt x="499" y="1295"/>
                  </a:cubicBezTo>
                  <a:cubicBezTo>
                    <a:pt x="514" y="1225"/>
                    <a:pt x="514" y="1225"/>
                    <a:pt x="514" y="1225"/>
                  </a:cubicBezTo>
                  <a:cubicBezTo>
                    <a:pt x="514" y="1225"/>
                    <a:pt x="514" y="1225"/>
                    <a:pt x="514" y="1225"/>
                  </a:cubicBezTo>
                  <a:close/>
                  <a:moveTo>
                    <a:pt x="579" y="1194"/>
                  </a:moveTo>
                  <a:cubicBezTo>
                    <a:pt x="624" y="1194"/>
                    <a:pt x="624" y="1194"/>
                    <a:pt x="624" y="1194"/>
                  </a:cubicBezTo>
                  <a:cubicBezTo>
                    <a:pt x="591" y="1348"/>
                    <a:pt x="591" y="1348"/>
                    <a:pt x="591" y="1348"/>
                  </a:cubicBezTo>
                  <a:cubicBezTo>
                    <a:pt x="546" y="1348"/>
                    <a:pt x="546" y="1348"/>
                    <a:pt x="546" y="1348"/>
                  </a:cubicBezTo>
                  <a:cubicBezTo>
                    <a:pt x="579" y="1194"/>
                    <a:pt x="579" y="1194"/>
                    <a:pt x="579" y="1194"/>
                  </a:cubicBezTo>
                  <a:cubicBezTo>
                    <a:pt x="579" y="1194"/>
                    <a:pt x="579" y="1194"/>
                    <a:pt x="579" y="1194"/>
                  </a:cubicBezTo>
                  <a:close/>
                  <a:moveTo>
                    <a:pt x="591" y="1129"/>
                  </a:moveTo>
                  <a:cubicBezTo>
                    <a:pt x="640" y="1129"/>
                    <a:pt x="640" y="1129"/>
                    <a:pt x="640" y="1129"/>
                  </a:cubicBezTo>
                  <a:cubicBezTo>
                    <a:pt x="631" y="1168"/>
                    <a:pt x="631" y="1168"/>
                    <a:pt x="631" y="1168"/>
                  </a:cubicBezTo>
                  <a:cubicBezTo>
                    <a:pt x="583" y="1168"/>
                    <a:pt x="583" y="1168"/>
                    <a:pt x="583" y="1168"/>
                  </a:cubicBezTo>
                  <a:cubicBezTo>
                    <a:pt x="591" y="1129"/>
                    <a:pt x="591" y="1129"/>
                    <a:pt x="591" y="1129"/>
                  </a:cubicBezTo>
                  <a:cubicBezTo>
                    <a:pt x="591" y="1129"/>
                    <a:pt x="591" y="1129"/>
                    <a:pt x="591" y="1129"/>
                  </a:cubicBezTo>
                  <a:close/>
                  <a:moveTo>
                    <a:pt x="653" y="1222"/>
                  </a:moveTo>
                  <a:cubicBezTo>
                    <a:pt x="654" y="1221"/>
                    <a:pt x="657" y="1205"/>
                    <a:pt x="659" y="1194"/>
                  </a:cubicBezTo>
                  <a:cubicBezTo>
                    <a:pt x="702" y="1194"/>
                    <a:pt x="702" y="1194"/>
                    <a:pt x="702" y="1194"/>
                  </a:cubicBezTo>
                  <a:cubicBezTo>
                    <a:pt x="698" y="1217"/>
                    <a:pt x="698" y="1217"/>
                    <a:pt x="698" y="1217"/>
                  </a:cubicBezTo>
                  <a:cubicBezTo>
                    <a:pt x="704" y="1210"/>
                    <a:pt x="720" y="1191"/>
                    <a:pt x="753" y="1191"/>
                  </a:cubicBezTo>
                  <a:cubicBezTo>
                    <a:pt x="784" y="1191"/>
                    <a:pt x="793" y="1209"/>
                    <a:pt x="794" y="1220"/>
                  </a:cubicBezTo>
                  <a:cubicBezTo>
                    <a:pt x="796" y="1229"/>
                    <a:pt x="795" y="1236"/>
                    <a:pt x="789" y="1265"/>
                  </a:cubicBezTo>
                  <a:cubicBezTo>
                    <a:pt x="771" y="1348"/>
                    <a:pt x="771" y="1348"/>
                    <a:pt x="771" y="1348"/>
                  </a:cubicBezTo>
                  <a:cubicBezTo>
                    <a:pt x="725" y="1348"/>
                    <a:pt x="725" y="1348"/>
                    <a:pt x="725" y="1348"/>
                  </a:cubicBezTo>
                  <a:cubicBezTo>
                    <a:pt x="746" y="1253"/>
                    <a:pt x="746" y="1253"/>
                    <a:pt x="746" y="1253"/>
                  </a:cubicBezTo>
                  <a:cubicBezTo>
                    <a:pt x="747" y="1246"/>
                    <a:pt x="748" y="1241"/>
                    <a:pt x="746" y="1236"/>
                  </a:cubicBezTo>
                  <a:cubicBezTo>
                    <a:pt x="745" y="1230"/>
                    <a:pt x="739" y="1223"/>
                    <a:pt x="728" y="1223"/>
                  </a:cubicBezTo>
                  <a:cubicBezTo>
                    <a:pt x="718" y="1223"/>
                    <a:pt x="708" y="1227"/>
                    <a:pt x="702" y="1235"/>
                  </a:cubicBezTo>
                  <a:cubicBezTo>
                    <a:pt x="698" y="1239"/>
                    <a:pt x="694" y="1246"/>
                    <a:pt x="691" y="1258"/>
                  </a:cubicBezTo>
                  <a:cubicBezTo>
                    <a:pt x="672" y="1348"/>
                    <a:pt x="672" y="1348"/>
                    <a:pt x="672" y="1348"/>
                  </a:cubicBezTo>
                  <a:cubicBezTo>
                    <a:pt x="627" y="1348"/>
                    <a:pt x="627" y="1348"/>
                    <a:pt x="627" y="1348"/>
                  </a:cubicBezTo>
                  <a:cubicBezTo>
                    <a:pt x="653" y="1222"/>
                    <a:pt x="653" y="1222"/>
                    <a:pt x="653" y="1222"/>
                  </a:cubicBezTo>
                  <a:cubicBezTo>
                    <a:pt x="653" y="1222"/>
                    <a:pt x="653" y="1222"/>
                    <a:pt x="653" y="1222"/>
                  </a:cubicBezTo>
                  <a:close/>
                  <a:moveTo>
                    <a:pt x="985" y="1196"/>
                  </a:moveTo>
                  <a:cubicBezTo>
                    <a:pt x="981" y="1207"/>
                    <a:pt x="978" y="1218"/>
                    <a:pt x="975" y="1233"/>
                  </a:cubicBezTo>
                  <a:cubicBezTo>
                    <a:pt x="951" y="1346"/>
                    <a:pt x="951" y="1346"/>
                    <a:pt x="951" y="1346"/>
                  </a:cubicBezTo>
                  <a:cubicBezTo>
                    <a:pt x="939" y="1403"/>
                    <a:pt x="891" y="1409"/>
                    <a:pt x="861" y="1409"/>
                  </a:cubicBezTo>
                  <a:cubicBezTo>
                    <a:pt x="839" y="1409"/>
                    <a:pt x="797" y="1406"/>
                    <a:pt x="804" y="1359"/>
                  </a:cubicBezTo>
                  <a:cubicBezTo>
                    <a:pt x="847" y="1359"/>
                    <a:pt x="847" y="1359"/>
                    <a:pt x="847" y="1359"/>
                  </a:cubicBezTo>
                  <a:cubicBezTo>
                    <a:pt x="847" y="1362"/>
                    <a:pt x="847" y="1367"/>
                    <a:pt x="850" y="1372"/>
                  </a:cubicBezTo>
                  <a:cubicBezTo>
                    <a:pt x="852" y="1376"/>
                    <a:pt x="858" y="1380"/>
                    <a:pt x="869" y="1380"/>
                  </a:cubicBezTo>
                  <a:cubicBezTo>
                    <a:pt x="883" y="1380"/>
                    <a:pt x="896" y="1374"/>
                    <a:pt x="902" y="1360"/>
                  </a:cubicBezTo>
                  <a:cubicBezTo>
                    <a:pt x="905" y="1353"/>
                    <a:pt x="906" y="1347"/>
                    <a:pt x="912" y="1324"/>
                  </a:cubicBezTo>
                  <a:cubicBezTo>
                    <a:pt x="893" y="1343"/>
                    <a:pt x="877" y="1345"/>
                    <a:pt x="866" y="1345"/>
                  </a:cubicBezTo>
                  <a:cubicBezTo>
                    <a:pt x="822" y="1345"/>
                    <a:pt x="809" y="1307"/>
                    <a:pt x="817" y="1270"/>
                  </a:cubicBezTo>
                  <a:cubicBezTo>
                    <a:pt x="825" y="1231"/>
                    <a:pt x="855" y="1194"/>
                    <a:pt x="899" y="1194"/>
                  </a:cubicBezTo>
                  <a:cubicBezTo>
                    <a:pt x="927" y="1194"/>
                    <a:pt x="934" y="1209"/>
                    <a:pt x="937" y="1216"/>
                  </a:cubicBezTo>
                  <a:cubicBezTo>
                    <a:pt x="943" y="1196"/>
                    <a:pt x="943" y="1196"/>
                    <a:pt x="943" y="1196"/>
                  </a:cubicBezTo>
                  <a:cubicBezTo>
                    <a:pt x="985" y="1196"/>
                    <a:pt x="985" y="1196"/>
                    <a:pt x="985" y="1196"/>
                  </a:cubicBezTo>
                  <a:cubicBezTo>
                    <a:pt x="985" y="1196"/>
                    <a:pt x="985" y="1196"/>
                    <a:pt x="985" y="1196"/>
                  </a:cubicBezTo>
                  <a:close/>
                  <a:moveTo>
                    <a:pt x="883" y="1315"/>
                  </a:moveTo>
                  <a:cubicBezTo>
                    <a:pt x="914" y="1315"/>
                    <a:pt x="922" y="1277"/>
                    <a:pt x="924" y="1271"/>
                  </a:cubicBezTo>
                  <a:cubicBezTo>
                    <a:pt x="927" y="1253"/>
                    <a:pt x="930" y="1224"/>
                    <a:pt x="903" y="1224"/>
                  </a:cubicBezTo>
                  <a:cubicBezTo>
                    <a:pt x="886" y="1224"/>
                    <a:pt x="869" y="1237"/>
                    <a:pt x="862" y="1270"/>
                  </a:cubicBezTo>
                  <a:cubicBezTo>
                    <a:pt x="861" y="1277"/>
                    <a:pt x="853" y="1315"/>
                    <a:pt x="883" y="1315"/>
                  </a:cubicBezTo>
                  <a:moveTo>
                    <a:pt x="1164" y="1346"/>
                  </a:moveTo>
                  <a:cubicBezTo>
                    <a:pt x="1149" y="1350"/>
                    <a:pt x="1136" y="1351"/>
                    <a:pt x="1129" y="1351"/>
                  </a:cubicBezTo>
                  <a:cubicBezTo>
                    <a:pt x="1083" y="1351"/>
                    <a:pt x="1089" y="1322"/>
                    <a:pt x="1092" y="1310"/>
                  </a:cubicBezTo>
                  <a:cubicBezTo>
                    <a:pt x="1110" y="1225"/>
                    <a:pt x="1110" y="1225"/>
                    <a:pt x="1110" y="1225"/>
                  </a:cubicBezTo>
                  <a:cubicBezTo>
                    <a:pt x="1080" y="1225"/>
                    <a:pt x="1080" y="1225"/>
                    <a:pt x="1080" y="1225"/>
                  </a:cubicBezTo>
                  <a:cubicBezTo>
                    <a:pt x="1087" y="1196"/>
                    <a:pt x="1087" y="1196"/>
                    <a:pt x="1087" y="1196"/>
                  </a:cubicBezTo>
                  <a:cubicBezTo>
                    <a:pt x="1116" y="1196"/>
                    <a:pt x="1116" y="1196"/>
                    <a:pt x="1116" y="1196"/>
                  </a:cubicBezTo>
                  <a:cubicBezTo>
                    <a:pt x="1123" y="1166"/>
                    <a:pt x="1123" y="1166"/>
                    <a:pt x="1123" y="1166"/>
                  </a:cubicBezTo>
                  <a:cubicBezTo>
                    <a:pt x="1171" y="1149"/>
                    <a:pt x="1171" y="1149"/>
                    <a:pt x="1171" y="1149"/>
                  </a:cubicBezTo>
                  <a:cubicBezTo>
                    <a:pt x="1161" y="1196"/>
                    <a:pt x="1161" y="1196"/>
                    <a:pt x="1161" y="1196"/>
                  </a:cubicBezTo>
                  <a:cubicBezTo>
                    <a:pt x="1198" y="1196"/>
                    <a:pt x="1198" y="1196"/>
                    <a:pt x="1198" y="1196"/>
                  </a:cubicBezTo>
                  <a:cubicBezTo>
                    <a:pt x="1191" y="1225"/>
                    <a:pt x="1191" y="1225"/>
                    <a:pt x="1191" y="1225"/>
                  </a:cubicBezTo>
                  <a:cubicBezTo>
                    <a:pt x="1155" y="1225"/>
                    <a:pt x="1155" y="1225"/>
                    <a:pt x="1155" y="1225"/>
                  </a:cubicBezTo>
                  <a:cubicBezTo>
                    <a:pt x="1140" y="1295"/>
                    <a:pt x="1140" y="1295"/>
                    <a:pt x="1140" y="1295"/>
                  </a:cubicBezTo>
                  <a:cubicBezTo>
                    <a:pt x="1137" y="1309"/>
                    <a:pt x="1135" y="1317"/>
                    <a:pt x="1155" y="1317"/>
                  </a:cubicBezTo>
                  <a:cubicBezTo>
                    <a:pt x="1162" y="1317"/>
                    <a:pt x="1165" y="1317"/>
                    <a:pt x="1171" y="1317"/>
                  </a:cubicBezTo>
                  <a:cubicBezTo>
                    <a:pt x="1164" y="1346"/>
                    <a:pt x="1164" y="1346"/>
                    <a:pt x="1164" y="1346"/>
                  </a:cubicBezTo>
                  <a:cubicBezTo>
                    <a:pt x="1164" y="1346"/>
                    <a:pt x="1164" y="1346"/>
                    <a:pt x="1164" y="1346"/>
                  </a:cubicBezTo>
                  <a:close/>
                  <a:moveTo>
                    <a:pt x="1235" y="1129"/>
                  </a:moveTo>
                  <a:cubicBezTo>
                    <a:pt x="1280" y="1129"/>
                    <a:pt x="1280" y="1129"/>
                    <a:pt x="1280" y="1129"/>
                  </a:cubicBezTo>
                  <a:cubicBezTo>
                    <a:pt x="1261" y="1216"/>
                    <a:pt x="1261" y="1216"/>
                    <a:pt x="1261" y="1216"/>
                  </a:cubicBezTo>
                  <a:cubicBezTo>
                    <a:pt x="1268" y="1208"/>
                    <a:pt x="1283" y="1193"/>
                    <a:pt x="1311" y="1193"/>
                  </a:cubicBezTo>
                  <a:cubicBezTo>
                    <a:pt x="1334" y="1193"/>
                    <a:pt x="1346" y="1204"/>
                    <a:pt x="1351" y="1214"/>
                  </a:cubicBezTo>
                  <a:cubicBezTo>
                    <a:pt x="1355" y="1221"/>
                    <a:pt x="1356" y="1235"/>
                    <a:pt x="1352" y="1255"/>
                  </a:cubicBezTo>
                  <a:cubicBezTo>
                    <a:pt x="1332" y="1348"/>
                    <a:pt x="1332" y="1348"/>
                    <a:pt x="1332" y="1348"/>
                  </a:cubicBezTo>
                  <a:cubicBezTo>
                    <a:pt x="1288" y="1348"/>
                    <a:pt x="1288" y="1348"/>
                    <a:pt x="1288" y="1348"/>
                  </a:cubicBezTo>
                  <a:cubicBezTo>
                    <a:pt x="1307" y="1256"/>
                    <a:pt x="1307" y="1256"/>
                    <a:pt x="1307" y="1256"/>
                  </a:cubicBezTo>
                  <a:cubicBezTo>
                    <a:pt x="1309" y="1248"/>
                    <a:pt x="1314" y="1223"/>
                    <a:pt x="1289" y="1223"/>
                  </a:cubicBezTo>
                  <a:cubicBezTo>
                    <a:pt x="1276" y="1223"/>
                    <a:pt x="1259" y="1230"/>
                    <a:pt x="1253" y="1254"/>
                  </a:cubicBezTo>
                  <a:cubicBezTo>
                    <a:pt x="1234" y="1348"/>
                    <a:pt x="1234" y="1348"/>
                    <a:pt x="1234" y="1348"/>
                  </a:cubicBezTo>
                  <a:cubicBezTo>
                    <a:pt x="1189" y="1348"/>
                    <a:pt x="1189" y="1348"/>
                    <a:pt x="1189" y="1348"/>
                  </a:cubicBezTo>
                  <a:cubicBezTo>
                    <a:pt x="1235" y="1129"/>
                    <a:pt x="1235" y="1129"/>
                    <a:pt x="1235" y="1129"/>
                  </a:cubicBezTo>
                  <a:cubicBezTo>
                    <a:pt x="1235" y="1129"/>
                    <a:pt x="1235" y="1129"/>
                    <a:pt x="1235" y="1129"/>
                  </a:cubicBezTo>
                  <a:close/>
                  <a:moveTo>
                    <a:pt x="1387" y="1232"/>
                  </a:moveTo>
                  <a:cubicBezTo>
                    <a:pt x="1389" y="1225"/>
                    <a:pt x="1392" y="1203"/>
                    <a:pt x="1393" y="1194"/>
                  </a:cubicBezTo>
                  <a:cubicBezTo>
                    <a:pt x="1435" y="1194"/>
                    <a:pt x="1435" y="1194"/>
                    <a:pt x="1435" y="1194"/>
                  </a:cubicBezTo>
                  <a:cubicBezTo>
                    <a:pt x="1430" y="1223"/>
                    <a:pt x="1430" y="1223"/>
                    <a:pt x="1430" y="1223"/>
                  </a:cubicBezTo>
                  <a:cubicBezTo>
                    <a:pt x="1438" y="1211"/>
                    <a:pt x="1452" y="1192"/>
                    <a:pt x="1489" y="1194"/>
                  </a:cubicBezTo>
                  <a:cubicBezTo>
                    <a:pt x="1480" y="1234"/>
                    <a:pt x="1480" y="1234"/>
                    <a:pt x="1480" y="1234"/>
                  </a:cubicBezTo>
                  <a:cubicBezTo>
                    <a:pt x="1435" y="1230"/>
                    <a:pt x="1428" y="1253"/>
                    <a:pt x="1424" y="1273"/>
                  </a:cubicBezTo>
                  <a:cubicBezTo>
                    <a:pt x="1408" y="1348"/>
                    <a:pt x="1408" y="1348"/>
                    <a:pt x="1408" y="1348"/>
                  </a:cubicBezTo>
                  <a:cubicBezTo>
                    <a:pt x="1363" y="1348"/>
                    <a:pt x="1363" y="1348"/>
                    <a:pt x="1363" y="1348"/>
                  </a:cubicBezTo>
                  <a:cubicBezTo>
                    <a:pt x="1387" y="1232"/>
                    <a:pt x="1387" y="1232"/>
                    <a:pt x="1387" y="1232"/>
                  </a:cubicBezTo>
                  <a:cubicBezTo>
                    <a:pt x="1387" y="1232"/>
                    <a:pt x="1387" y="1232"/>
                    <a:pt x="1387" y="1232"/>
                  </a:cubicBezTo>
                  <a:close/>
                  <a:moveTo>
                    <a:pt x="1582" y="1191"/>
                  </a:moveTo>
                  <a:cubicBezTo>
                    <a:pt x="1637" y="1191"/>
                    <a:pt x="1654" y="1229"/>
                    <a:pt x="1644" y="1271"/>
                  </a:cubicBezTo>
                  <a:cubicBezTo>
                    <a:pt x="1635" y="1315"/>
                    <a:pt x="1602" y="1353"/>
                    <a:pt x="1546" y="1353"/>
                  </a:cubicBezTo>
                  <a:cubicBezTo>
                    <a:pt x="1503" y="1353"/>
                    <a:pt x="1474" y="1326"/>
                    <a:pt x="1485" y="1273"/>
                  </a:cubicBezTo>
                  <a:cubicBezTo>
                    <a:pt x="1493" y="1236"/>
                    <a:pt x="1521" y="1191"/>
                    <a:pt x="1582" y="1191"/>
                  </a:cubicBezTo>
                  <a:moveTo>
                    <a:pt x="1555" y="1322"/>
                  </a:moveTo>
                  <a:cubicBezTo>
                    <a:pt x="1574" y="1322"/>
                    <a:pt x="1590" y="1310"/>
                    <a:pt x="1599" y="1270"/>
                  </a:cubicBezTo>
                  <a:cubicBezTo>
                    <a:pt x="1603" y="1250"/>
                    <a:pt x="1605" y="1221"/>
                    <a:pt x="1575" y="1221"/>
                  </a:cubicBezTo>
                  <a:cubicBezTo>
                    <a:pt x="1543" y="1221"/>
                    <a:pt x="1534" y="1259"/>
                    <a:pt x="1531" y="1273"/>
                  </a:cubicBezTo>
                  <a:cubicBezTo>
                    <a:pt x="1524" y="1307"/>
                    <a:pt x="1532" y="1322"/>
                    <a:pt x="1555" y="1322"/>
                  </a:cubicBezTo>
                  <a:moveTo>
                    <a:pt x="1734" y="1195"/>
                  </a:moveTo>
                  <a:cubicBezTo>
                    <a:pt x="1714" y="1286"/>
                    <a:pt x="1714" y="1286"/>
                    <a:pt x="1714" y="1286"/>
                  </a:cubicBezTo>
                  <a:cubicBezTo>
                    <a:pt x="1711" y="1299"/>
                    <a:pt x="1707" y="1320"/>
                    <a:pt x="1731" y="1320"/>
                  </a:cubicBezTo>
                  <a:cubicBezTo>
                    <a:pt x="1760" y="1320"/>
                    <a:pt x="1765" y="1298"/>
                    <a:pt x="1770" y="1272"/>
                  </a:cubicBezTo>
                  <a:cubicBezTo>
                    <a:pt x="1786" y="1195"/>
                    <a:pt x="1786" y="1195"/>
                    <a:pt x="1786" y="1195"/>
                  </a:cubicBezTo>
                  <a:cubicBezTo>
                    <a:pt x="1833" y="1195"/>
                    <a:pt x="1833" y="1195"/>
                    <a:pt x="1833" y="1195"/>
                  </a:cubicBezTo>
                  <a:cubicBezTo>
                    <a:pt x="1811" y="1296"/>
                    <a:pt x="1811" y="1296"/>
                    <a:pt x="1811" y="1296"/>
                  </a:cubicBezTo>
                  <a:cubicBezTo>
                    <a:pt x="1805" y="1329"/>
                    <a:pt x="1804" y="1333"/>
                    <a:pt x="1804" y="1337"/>
                  </a:cubicBezTo>
                  <a:cubicBezTo>
                    <a:pt x="1803" y="1341"/>
                    <a:pt x="1802" y="1344"/>
                    <a:pt x="1802" y="1348"/>
                  </a:cubicBezTo>
                  <a:cubicBezTo>
                    <a:pt x="1758" y="1348"/>
                    <a:pt x="1758" y="1348"/>
                    <a:pt x="1758" y="1348"/>
                  </a:cubicBezTo>
                  <a:cubicBezTo>
                    <a:pt x="1761" y="1328"/>
                    <a:pt x="1761" y="1328"/>
                    <a:pt x="1761" y="1328"/>
                  </a:cubicBezTo>
                  <a:cubicBezTo>
                    <a:pt x="1756" y="1334"/>
                    <a:pt x="1740" y="1352"/>
                    <a:pt x="1711" y="1352"/>
                  </a:cubicBezTo>
                  <a:cubicBezTo>
                    <a:pt x="1690" y="1352"/>
                    <a:pt x="1675" y="1343"/>
                    <a:pt x="1669" y="1331"/>
                  </a:cubicBezTo>
                  <a:cubicBezTo>
                    <a:pt x="1662" y="1319"/>
                    <a:pt x="1666" y="1297"/>
                    <a:pt x="1668" y="1290"/>
                  </a:cubicBezTo>
                  <a:cubicBezTo>
                    <a:pt x="1688" y="1195"/>
                    <a:pt x="1688" y="1195"/>
                    <a:pt x="1688" y="1195"/>
                  </a:cubicBezTo>
                  <a:cubicBezTo>
                    <a:pt x="1734" y="1195"/>
                    <a:pt x="1734" y="1195"/>
                    <a:pt x="1734" y="1195"/>
                  </a:cubicBezTo>
                  <a:cubicBezTo>
                    <a:pt x="1734" y="1195"/>
                    <a:pt x="1734" y="1195"/>
                    <a:pt x="1734" y="1195"/>
                  </a:cubicBezTo>
                  <a:close/>
                  <a:moveTo>
                    <a:pt x="2010" y="1196"/>
                  </a:moveTo>
                  <a:cubicBezTo>
                    <a:pt x="2006" y="1207"/>
                    <a:pt x="2003" y="1218"/>
                    <a:pt x="2000" y="1233"/>
                  </a:cubicBezTo>
                  <a:cubicBezTo>
                    <a:pt x="1976" y="1346"/>
                    <a:pt x="1976" y="1346"/>
                    <a:pt x="1976" y="1346"/>
                  </a:cubicBezTo>
                  <a:cubicBezTo>
                    <a:pt x="1964" y="1403"/>
                    <a:pt x="1915" y="1409"/>
                    <a:pt x="1886" y="1409"/>
                  </a:cubicBezTo>
                  <a:cubicBezTo>
                    <a:pt x="1864" y="1409"/>
                    <a:pt x="1822" y="1406"/>
                    <a:pt x="1829" y="1359"/>
                  </a:cubicBezTo>
                  <a:cubicBezTo>
                    <a:pt x="1872" y="1359"/>
                    <a:pt x="1872" y="1359"/>
                    <a:pt x="1872" y="1359"/>
                  </a:cubicBezTo>
                  <a:cubicBezTo>
                    <a:pt x="1872" y="1362"/>
                    <a:pt x="1871" y="1367"/>
                    <a:pt x="1874" y="1372"/>
                  </a:cubicBezTo>
                  <a:cubicBezTo>
                    <a:pt x="1877" y="1376"/>
                    <a:pt x="1883" y="1380"/>
                    <a:pt x="1894" y="1380"/>
                  </a:cubicBezTo>
                  <a:cubicBezTo>
                    <a:pt x="1908" y="1380"/>
                    <a:pt x="1921" y="1374"/>
                    <a:pt x="1926" y="1360"/>
                  </a:cubicBezTo>
                  <a:cubicBezTo>
                    <a:pt x="1930" y="1353"/>
                    <a:pt x="1931" y="1347"/>
                    <a:pt x="1937" y="1324"/>
                  </a:cubicBezTo>
                  <a:cubicBezTo>
                    <a:pt x="1918" y="1343"/>
                    <a:pt x="1901" y="1345"/>
                    <a:pt x="1891" y="1345"/>
                  </a:cubicBezTo>
                  <a:cubicBezTo>
                    <a:pt x="1847" y="1345"/>
                    <a:pt x="1834" y="1307"/>
                    <a:pt x="1842" y="1270"/>
                  </a:cubicBezTo>
                  <a:cubicBezTo>
                    <a:pt x="1850" y="1231"/>
                    <a:pt x="1880" y="1194"/>
                    <a:pt x="1924" y="1194"/>
                  </a:cubicBezTo>
                  <a:cubicBezTo>
                    <a:pt x="1952" y="1194"/>
                    <a:pt x="1959" y="1209"/>
                    <a:pt x="1962" y="1216"/>
                  </a:cubicBezTo>
                  <a:cubicBezTo>
                    <a:pt x="1968" y="1196"/>
                    <a:pt x="1968" y="1196"/>
                    <a:pt x="1968" y="1196"/>
                  </a:cubicBezTo>
                  <a:cubicBezTo>
                    <a:pt x="2010" y="1196"/>
                    <a:pt x="2010" y="1196"/>
                    <a:pt x="2010" y="1196"/>
                  </a:cubicBezTo>
                  <a:cubicBezTo>
                    <a:pt x="2010" y="1196"/>
                    <a:pt x="2010" y="1196"/>
                    <a:pt x="2010" y="1196"/>
                  </a:cubicBezTo>
                  <a:close/>
                  <a:moveTo>
                    <a:pt x="1908" y="1315"/>
                  </a:moveTo>
                  <a:cubicBezTo>
                    <a:pt x="1939" y="1315"/>
                    <a:pt x="1947" y="1277"/>
                    <a:pt x="1948" y="1271"/>
                  </a:cubicBezTo>
                  <a:cubicBezTo>
                    <a:pt x="1952" y="1253"/>
                    <a:pt x="1955" y="1224"/>
                    <a:pt x="1928" y="1224"/>
                  </a:cubicBezTo>
                  <a:cubicBezTo>
                    <a:pt x="1911" y="1224"/>
                    <a:pt x="1894" y="1237"/>
                    <a:pt x="1887" y="1270"/>
                  </a:cubicBezTo>
                  <a:cubicBezTo>
                    <a:pt x="1885" y="1277"/>
                    <a:pt x="1878" y="1315"/>
                    <a:pt x="1908" y="1315"/>
                  </a:cubicBezTo>
                  <a:moveTo>
                    <a:pt x="2058" y="1129"/>
                  </a:moveTo>
                  <a:cubicBezTo>
                    <a:pt x="2102" y="1129"/>
                    <a:pt x="2102" y="1129"/>
                    <a:pt x="2102" y="1129"/>
                  </a:cubicBezTo>
                  <a:cubicBezTo>
                    <a:pt x="2084" y="1216"/>
                    <a:pt x="2084" y="1216"/>
                    <a:pt x="2084" y="1216"/>
                  </a:cubicBezTo>
                  <a:cubicBezTo>
                    <a:pt x="2091" y="1208"/>
                    <a:pt x="2105" y="1193"/>
                    <a:pt x="2133" y="1193"/>
                  </a:cubicBezTo>
                  <a:cubicBezTo>
                    <a:pt x="2156" y="1193"/>
                    <a:pt x="2168" y="1204"/>
                    <a:pt x="2174" y="1214"/>
                  </a:cubicBezTo>
                  <a:cubicBezTo>
                    <a:pt x="2177" y="1221"/>
                    <a:pt x="2179" y="1235"/>
                    <a:pt x="2175" y="1255"/>
                  </a:cubicBezTo>
                  <a:cubicBezTo>
                    <a:pt x="2155" y="1348"/>
                    <a:pt x="2155" y="1348"/>
                    <a:pt x="2155" y="1348"/>
                  </a:cubicBezTo>
                  <a:cubicBezTo>
                    <a:pt x="2110" y="1348"/>
                    <a:pt x="2110" y="1348"/>
                    <a:pt x="2110" y="1348"/>
                  </a:cubicBezTo>
                  <a:cubicBezTo>
                    <a:pt x="2130" y="1256"/>
                    <a:pt x="2130" y="1256"/>
                    <a:pt x="2130" y="1256"/>
                  </a:cubicBezTo>
                  <a:cubicBezTo>
                    <a:pt x="2131" y="1248"/>
                    <a:pt x="2137" y="1223"/>
                    <a:pt x="2112" y="1223"/>
                  </a:cubicBezTo>
                  <a:cubicBezTo>
                    <a:pt x="2099" y="1223"/>
                    <a:pt x="2081" y="1230"/>
                    <a:pt x="2076" y="1254"/>
                  </a:cubicBezTo>
                  <a:cubicBezTo>
                    <a:pt x="2057" y="1348"/>
                    <a:pt x="2057" y="1348"/>
                    <a:pt x="2057" y="1348"/>
                  </a:cubicBezTo>
                  <a:cubicBezTo>
                    <a:pt x="2012" y="1348"/>
                    <a:pt x="2012" y="1348"/>
                    <a:pt x="2012" y="1348"/>
                  </a:cubicBezTo>
                  <a:cubicBezTo>
                    <a:pt x="2058" y="1129"/>
                    <a:pt x="2058" y="1129"/>
                    <a:pt x="2058" y="1129"/>
                  </a:cubicBezTo>
                  <a:cubicBezTo>
                    <a:pt x="2058" y="1129"/>
                    <a:pt x="2058" y="1129"/>
                    <a:pt x="2058" y="1129"/>
                  </a:cubicBezTo>
                  <a:close/>
                  <a:moveTo>
                    <a:pt x="100" y="1249"/>
                  </a:moveTo>
                  <a:cubicBezTo>
                    <a:pt x="101" y="1244"/>
                    <a:pt x="104" y="1221"/>
                    <a:pt x="87" y="1221"/>
                  </a:cubicBezTo>
                  <a:cubicBezTo>
                    <a:pt x="66" y="1221"/>
                    <a:pt x="56" y="1253"/>
                    <a:pt x="53" y="1270"/>
                  </a:cubicBezTo>
                  <a:cubicBezTo>
                    <a:pt x="51" y="1278"/>
                    <a:pt x="46" y="1306"/>
                    <a:pt x="54" y="1317"/>
                  </a:cubicBezTo>
                  <a:cubicBezTo>
                    <a:pt x="57" y="1321"/>
                    <a:pt x="61" y="1322"/>
                    <a:pt x="65" y="1322"/>
                  </a:cubicBezTo>
                  <a:cubicBezTo>
                    <a:pt x="70" y="1322"/>
                    <a:pt x="84" y="1320"/>
                    <a:pt x="92" y="1292"/>
                  </a:cubicBezTo>
                  <a:cubicBezTo>
                    <a:pt x="136" y="1292"/>
                    <a:pt x="136" y="1292"/>
                    <a:pt x="136" y="1292"/>
                  </a:cubicBezTo>
                  <a:cubicBezTo>
                    <a:pt x="133" y="1304"/>
                    <a:pt x="128" y="1323"/>
                    <a:pt x="107" y="1337"/>
                  </a:cubicBezTo>
                  <a:cubicBezTo>
                    <a:pt x="94" y="1347"/>
                    <a:pt x="79" y="1352"/>
                    <a:pt x="60" y="1352"/>
                  </a:cubicBezTo>
                  <a:cubicBezTo>
                    <a:pt x="40" y="1352"/>
                    <a:pt x="23" y="1347"/>
                    <a:pt x="12" y="1331"/>
                  </a:cubicBezTo>
                  <a:cubicBezTo>
                    <a:pt x="2" y="1316"/>
                    <a:pt x="0" y="1296"/>
                    <a:pt x="5" y="1271"/>
                  </a:cubicBezTo>
                  <a:cubicBezTo>
                    <a:pt x="20" y="1201"/>
                    <a:pt x="74" y="1192"/>
                    <a:pt x="94" y="1192"/>
                  </a:cubicBezTo>
                  <a:cubicBezTo>
                    <a:pt x="122" y="1192"/>
                    <a:pt x="153" y="1207"/>
                    <a:pt x="144" y="1249"/>
                  </a:cubicBezTo>
                  <a:cubicBezTo>
                    <a:pt x="100" y="1249"/>
                    <a:pt x="100" y="1249"/>
                    <a:pt x="100" y="1249"/>
                  </a:cubicBezTo>
                  <a:cubicBezTo>
                    <a:pt x="100" y="1249"/>
                    <a:pt x="100" y="1249"/>
                    <a:pt x="100" y="1249"/>
                  </a:cubicBezTo>
                  <a:close/>
                  <a:moveTo>
                    <a:pt x="2378" y="1249"/>
                  </a:moveTo>
                  <a:cubicBezTo>
                    <a:pt x="2379" y="1244"/>
                    <a:pt x="2382" y="1221"/>
                    <a:pt x="2365" y="1221"/>
                  </a:cubicBezTo>
                  <a:cubicBezTo>
                    <a:pt x="2344" y="1221"/>
                    <a:pt x="2335" y="1253"/>
                    <a:pt x="2331" y="1270"/>
                  </a:cubicBezTo>
                  <a:cubicBezTo>
                    <a:pt x="2329" y="1278"/>
                    <a:pt x="2324" y="1306"/>
                    <a:pt x="2332" y="1317"/>
                  </a:cubicBezTo>
                  <a:cubicBezTo>
                    <a:pt x="2335" y="1321"/>
                    <a:pt x="2340" y="1322"/>
                    <a:pt x="2343" y="1322"/>
                  </a:cubicBezTo>
                  <a:cubicBezTo>
                    <a:pt x="2348" y="1322"/>
                    <a:pt x="2362" y="1320"/>
                    <a:pt x="2370" y="1292"/>
                  </a:cubicBezTo>
                  <a:cubicBezTo>
                    <a:pt x="2414" y="1292"/>
                    <a:pt x="2414" y="1292"/>
                    <a:pt x="2414" y="1292"/>
                  </a:cubicBezTo>
                  <a:cubicBezTo>
                    <a:pt x="2411" y="1304"/>
                    <a:pt x="2406" y="1323"/>
                    <a:pt x="2385" y="1337"/>
                  </a:cubicBezTo>
                  <a:cubicBezTo>
                    <a:pt x="2372" y="1347"/>
                    <a:pt x="2357" y="1352"/>
                    <a:pt x="2338" y="1352"/>
                  </a:cubicBezTo>
                  <a:cubicBezTo>
                    <a:pt x="2318" y="1352"/>
                    <a:pt x="2301" y="1347"/>
                    <a:pt x="2290" y="1331"/>
                  </a:cubicBezTo>
                  <a:cubicBezTo>
                    <a:pt x="2280" y="1316"/>
                    <a:pt x="2278" y="1296"/>
                    <a:pt x="2284" y="1271"/>
                  </a:cubicBezTo>
                  <a:cubicBezTo>
                    <a:pt x="2299" y="1201"/>
                    <a:pt x="2352" y="1192"/>
                    <a:pt x="2372" y="1192"/>
                  </a:cubicBezTo>
                  <a:cubicBezTo>
                    <a:pt x="2401" y="1192"/>
                    <a:pt x="2431" y="1207"/>
                    <a:pt x="2423" y="1249"/>
                  </a:cubicBezTo>
                  <a:cubicBezTo>
                    <a:pt x="2378" y="1249"/>
                    <a:pt x="2378" y="1249"/>
                    <a:pt x="2378" y="1249"/>
                  </a:cubicBezTo>
                  <a:cubicBezTo>
                    <a:pt x="2378" y="1249"/>
                    <a:pt x="2378" y="1249"/>
                    <a:pt x="2378" y="1249"/>
                  </a:cubicBezTo>
                  <a:close/>
                  <a:moveTo>
                    <a:pt x="2534" y="1191"/>
                  </a:moveTo>
                  <a:cubicBezTo>
                    <a:pt x="2589" y="1191"/>
                    <a:pt x="2606" y="1229"/>
                    <a:pt x="2597" y="1271"/>
                  </a:cubicBezTo>
                  <a:cubicBezTo>
                    <a:pt x="2587" y="1315"/>
                    <a:pt x="2554" y="1353"/>
                    <a:pt x="2498" y="1353"/>
                  </a:cubicBezTo>
                  <a:cubicBezTo>
                    <a:pt x="2454" y="1353"/>
                    <a:pt x="2426" y="1326"/>
                    <a:pt x="2437" y="1273"/>
                  </a:cubicBezTo>
                  <a:cubicBezTo>
                    <a:pt x="2445" y="1236"/>
                    <a:pt x="2474" y="1191"/>
                    <a:pt x="2534" y="1191"/>
                  </a:cubicBezTo>
                  <a:moveTo>
                    <a:pt x="2507" y="1322"/>
                  </a:moveTo>
                  <a:cubicBezTo>
                    <a:pt x="2527" y="1322"/>
                    <a:pt x="2542" y="1310"/>
                    <a:pt x="2551" y="1270"/>
                  </a:cubicBezTo>
                  <a:cubicBezTo>
                    <a:pt x="2555" y="1250"/>
                    <a:pt x="2557" y="1221"/>
                    <a:pt x="2528" y="1221"/>
                  </a:cubicBezTo>
                  <a:cubicBezTo>
                    <a:pt x="2495" y="1221"/>
                    <a:pt x="2486" y="1259"/>
                    <a:pt x="2484" y="1273"/>
                  </a:cubicBezTo>
                  <a:cubicBezTo>
                    <a:pt x="2476" y="1307"/>
                    <a:pt x="2484" y="1322"/>
                    <a:pt x="2507" y="1322"/>
                  </a:cubicBezTo>
                  <a:moveTo>
                    <a:pt x="2637" y="1223"/>
                  </a:moveTo>
                  <a:cubicBezTo>
                    <a:pt x="2639" y="1214"/>
                    <a:pt x="2640" y="1205"/>
                    <a:pt x="2641" y="1195"/>
                  </a:cubicBezTo>
                  <a:cubicBezTo>
                    <a:pt x="2685" y="1195"/>
                    <a:pt x="2685" y="1195"/>
                    <a:pt x="2685" y="1195"/>
                  </a:cubicBezTo>
                  <a:cubicBezTo>
                    <a:pt x="2682" y="1214"/>
                    <a:pt x="2682" y="1214"/>
                    <a:pt x="2682" y="1214"/>
                  </a:cubicBezTo>
                  <a:cubicBezTo>
                    <a:pt x="2688" y="1208"/>
                    <a:pt x="2704" y="1192"/>
                    <a:pt x="2734" y="1192"/>
                  </a:cubicBezTo>
                  <a:cubicBezTo>
                    <a:pt x="2769" y="1192"/>
                    <a:pt x="2775" y="1213"/>
                    <a:pt x="2776" y="1220"/>
                  </a:cubicBezTo>
                  <a:cubicBezTo>
                    <a:pt x="2795" y="1196"/>
                    <a:pt x="2816" y="1192"/>
                    <a:pt x="2832" y="1192"/>
                  </a:cubicBezTo>
                  <a:cubicBezTo>
                    <a:pt x="2862" y="1192"/>
                    <a:pt x="2871" y="1210"/>
                    <a:pt x="2873" y="1216"/>
                  </a:cubicBezTo>
                  <a:cubicBezTo>
                    <a:pt x="2878" y="1230"/>
                    <a:pt x="2874" y="1248"/>
                    <a:pt x="2871" y="1261"/>
                  </a:cubicBezTo>
                  <a:cubicBezTo>
                    <a:pt x="2853" y="1348"/>
                    <a:pt x="2853" y="1348"/>
                    <a:pt x="2853" y="1348"/>
                  </a:cubicBezTo>
                  <a:cubicBezTo>
                    <a:pt x="2807" y="1348"/>
                    <a:pt x="2807" y="1348"/>
                    <a:pt x="2807" y="1348"/>
                  </a:cubicBezTo>
                  <a:cubicBezTo>
                    <a:pt x="2827" y="1258"/>
                    <a:pt x="2827" y="1258"/>
                    <a:pt x="2827" y="1258"/>
                  </a:cubicBezTo>
                  <a:cubicBezTo>
                    <a:pt x="2830" y="1242"/>
                    <a:pt x="2832" y="1223"/>
                    <a:pt x="2808" y="1223"/>
                  </a:cubicBezTo>
                  <a:cubicBezTo>
                    <a:pt x="2781" y="1223"/>
                    <a:pt x="2775" y="1249"/>
                    <a:pt x="2771" y="1271"/>
                  </a:cubicBezTo>
                  <a:cubicBezTo>
                    <a:pt x="2754" y="1348"/>
                    <a:pt x="2754" y="1348"/>
                    <a:pt x="2754" y="1348"/>
                  </a:cubicBezTo>
                  <a:cubicBezTo>
                    <a:pt x="2709" y="1348"/>
                    <a:pt x="2709" y="1348"/>
                    <a:pt x="2709" y="1348"/>
                  </a:cubicBezTo>
                  <a:cubicBezTo>
                    <a:pt x="2728" y="1257"/>
                    <a:pt x="2728" y="1257"/>
                    <a:pt x="2728" y="1257"/>
                  </a:cubicBezTo>
                  <a:cubicBezTo>
                    <a:pt x="2731" y="1245"/>
                    <a:pt x="2735" y="1223"/>
                    <a:pt x="2710" y="1223"/>
                  </a:cubicBezTo>
                  <a:cubicBezTo>
                    <a:pt x="2682" y="1223"/>
                    <a:pt x="2677" y="1248"/>
                    <a:pt x="2674" y="1258"/>
                  </a:cubicBezTo>
                  <a:cubicBezTo>
                    <a:pt x="2655" y="1348"/>
                    <a:pt x="2655" y="1348"/>
                    <a:pt x="2655" y="1348"/>
                  </a:cubicBezTo>
                  <a:cubicBezTo>
                    <a:pt x="2610" y="1348"/>
                    <a:pt x="2610" y="1348"/>
                    <a:pt x="2610" y="1348"/>
                  </a:cubicBezTo>
                  <a:cubicBezTo>
                    <a:pt x="2637" y="1223"/>
                    <a:pt x="2637" y="1223"/>
                    <a:pt x="2637" y="1223"/>
                  </a:cubicBezTo>
                  <a:cubicBezTo>
                    <a:pt x="2637" y="1223"/>
                    <a:pt x="2637" y="1223"/>
                    <a:pt x="2637" y="1223"/>
                  </a:cubicBezTo>
                  <a:close/>
                  <a:moveTo>
                    <a:pt x="2966" y="1195"/>
                  </a:moveTo>
                  <a:cubicBezTo>
                    <a:pt x="2963" y="1216"/>
                    <a:pt x="2963" y="1216"/>
                    <a:pt x="2963" y="1216"/>
                  </a:cubicBezTo>
                  <a:cubicBezTo>
                    <a:pt x="2982" y="1192"/>
                    <a:pt x="3008" y="1192"/>
                    <a:pt x="3015" y="1192"/>
                  </a:cubicBezTo>
                  <a:cubicBezTo>
                    <a:pt x="3054" y="1192"/>
                    <a:pt x="3072" y="1221"/>
                    <a:pt x="3062" y="1268"/>
                  </a:cubicBezTo>
                  <a:cubicBezTo>
                    <a:pt x="3053" y="1312"/>
                    <a:pt x="3022" y="1350"/>
                    <a:pt x="2978" y="1350"/>
                  </a:cubicBezTo>
                  <a:cubicBezTo>
                    <a:pt x="2950" y="1350"/>
                    <a:pt x="2942" y="1335"/>
                    <a:pt x="2939" y="1330"/>
                  </a:cubicBezTo>
                  <a:cubicBezTo>
                    <a:pt x="2923" y="1407"/>
                    <a:pt x="2923" y="1407"/>
                    <a:pt x="2923" y="1407"/>
                  </a:cubicBezTo>
                  <a:cubicBezTo>
                    <a:pt x="2877" y="1407"/>
                    <a:pt x="2877" y="1407"/>
                    <a:pt x="2877" y="1407"/>
                  </a:cubicBezTo>
                  <a:cubicBezTo>
                    <a:pt x="2922" y="1195"/>
                    <a:pt x="2922" y="1195"/>
                    <a:pt x="2922" y="1195"/>
                  </a:cubicBezTo>
                  <a:cubicBezTo>
                    <a:pt x="2966" y="1195"/>
                    <a:pt x="2966" y="1195"/>
                    <a:pt x="2966" y="1195"/>
                  </a:cubicBezTo>
                  <a:cubicBezTo>
                    <a:pt x="2966" y="1195"/>
                    <a:pt x="2966" y="1195"/>
                    <a:pt x="2966" y="1195"/>
                  </a:cubicBezTo>
                  <a:close/>
                  <a:moveTo>
                    <a:pt x="3017" y="1270"/>
                  </a:moveTo>
                  <a:cubicBezTo>
                    <a:pt x="3020" y="1252"/>
                    <a:pt x="3022" y="1221"/>
                    <a:pt x="2996" y="1221"/>
                  </a:cubicBezTo>
                  <a:cubicBezTo>
                    <a:pt x="2981" y="1221"/>
                    <a:pt x="2959" y="1232"/>
                    <a:pt x="2950" y="1273"/>
                  </a:cubicBezTo>
                  <a:cubicBezTo>
                    <a:pt x="2947" y="1282"/>
                    <a:pt x="2940" y="1321"/>
                    <a:pt x="2973" y="1321"/>
                  </a:cubicBezTo>
                  <a:cubicBezTo>
                    <a:pt x="2994" y="1321"/>
                    <a:pt x="3010" y="1300"/>
                    <a:pt x="3017" y="1270"/>
                  </a:cubicBezTo>
                  <a:moveTo>
                    <a:pt x="3119" y="1129"/>
                  </a:moveTo>
                  <a:cubicBezTo>
                    <a:pt x="3164" y="1129"/>
                    <a:pt x="3164" y="1129"/>
                    <a:pt x="3164" y="1129"/>
                  </a:cubicBezTo>
                  <a:cubicBezTo>
                    <a:pt x="3117" y="1348"/>
                    <a:pt x="3117" y="1348"/>
                    <a:pt x="3117" y="1348"/>
                  </a:cubicBezTo>
                  <a:cubicBezTo>
                    <a:pt x="3072" y="1348"/>
                    <a:pt x="3072" y="1348"/>
                    <a:pt x="3072" y="1348"/>
                  </a:cubicBezTo>
                  <a:cubicBezTo>
                    <a:pt x="3119" y="1129"/>
                    <a:pt x="3119" y="1129"/>
                    <a:pt x="3119" y="1129"/>
                  </a:cubicBezTo>
                  <a:cubicBezTo>
                    <a:pt x="3119" y="1129"/>
                    <a:pt x="3119" y="1129"/>
                    <a:pt x="3119" y="1129"/>
                  </a:cubicBezTo>
                  <a:close/>
                  <a:moveTo>
                    <a:pt x="3202" y="1283"/>
                  </a:moveTo>
                  <a:cubicBezTo>
                    <a:pt x="3200" y="1293"/>
                    <a:pt x="3193" y="1324"/>
                    <a:pt x="3225" y="1324"/>
                  </a:cubicBezTo>
                  <a:cubicBezTo>
                    <a:pt x="3236" y="1324"/>
                    <a:pt x="3248" y="1319"/>
                    <a:pt x="3256" y="1303"/>
                  </a:cubicBezTo>
                  <a:cubicBezTo>
                    <a:pt x="3297" y="1303"/>
                    <a:pt x="3297" y="1303"/>
                    <a:pt x="3297" y="1303"/>
                  </a:cubicBezTo>
                  <a:cubicBezTo>
                    <a:pt x="3295" y="1310"/>
                    <a:pt x="3291" y="1323"/>
                    <a:pt x="3275" y="1336"/>
                  </a:cubicBezTo>
                  <a:cubicBezTo>
                    <a:pt x="3261" y="1348"/>
                    <a:pt x="3240" y="1354"/>
                    <a:pt x="3218" y="1354"/>
                  </a:cubicBezTo>
                  <a:cubicBezTo>
                    <a:pt x="3205" y="1354"/>
                    <a:pt x="3180" y="1351"/>
                    <a:pt x="3168" y="1335"/>
                  </a:cubicBezTo>
                  <a:cubicBezTo>
                    <a:pt x="3157" y="1320"/>
                    <a:pt x="3155" y="1299"/>
                    <a:pt x="3161" y="1275"/>
                  </a:cubicBezTo>
                  <a:cubicBezTo>
                    <a:pt x="3166" y="1250"/>
                    <a:pt x="3178" y="1220"/>
                    <a:pt x="3208" y="1202"/>
                  </a:cubicBezTo>
                  <a:cubicBezTo>
                    <a:pt x="3222" y="1194"/>
                    <a:pt x="3237" y="1190"/>
                    <a:pt x="3254" y="1190"/>
                  </a:cubicBezTo>
                  <a:cubicBezTo>
                    <a:pt x="3276" y="1190"/>
                    <a:pt x="3300" y="1198"/>
                    <a:pt x="3308" y="1227"/>
                  </a:cubicBezTo>
                  <a:cubicBezTo>
                    <a:pt x="3314" y="1248"/>
                    <a:pt x="3309" y="1270"/>
                    <a:pt x="3305" y="1283"/>
                  </a:cubicBezTo>
                  <a:cubicBezTo>
                    <a:pt x="3202" y="1283"/>
                    <a:pt x="3202" y="1283"/>
                    <a:pt x="3202" y="1283"/>
                  </a:cubicBezTo>
                  <a:cubicBezTo>
                    <a:pt x="3202" y="1283"/>
                    <a:pt x="3202" y="1283"/>
                    <a:pt x="3202" y="1283"/>
                  </a:cubicBezTo>
                  <a:close/>
                  <a:moveTo>
                    <a:pt x="3265" y="1254"/>
                  </a:moveTo>
                  <a:cubicBezTo>
                    <a:pt x="3267" y="1248"/>
                    <a:pt x="3272" y="1220"/>
                    <a:pt x="3246" y="1220"/>
                  </a:cubicBezTo>
                  <a:cubicBezTo>
                    <a:pt x="3226" y="1220"/>
                    <a:pt x="3214" y="1236"/>
                    <a:pt x="3210" y="1254"/>
                  </a:cubicBezTo>
                  <a:cubicBezTo>
                    <a:pt x="3265" y="1254"/>
                    <a:pt x="3265" y="1254"/>
                    <a:pt x="3265" y="1254"/>
                  </a:cubicBezTo>
                  <a:cubicBezTo>
                    <a:pt x="3265" y="1254"/>
                    <a:pt x="3265" y="1254"/>
                    <a:pt x="3265" y="1254"/>
                  </a:cubicBezTo>
                  <a:close/>
                  <a:moveTo>
                    <a:pt x="3383" y="1195"/>
                  </a:moveTo>
                  <a:cubicBezTo>
                    <a:pt x="3401" y="1245"/>
                    <a:pt x="3401" y="1245"/>
                    <a:pt x="3401" y="1245"/>
                  </a:cubicBezTo>
                  <a:cubicBezTo>
                    <a:pt x="3442" y="1195"/>
                    <a:pt x="3442" y="1195"/>
                    <a:pt x="3442" y="1195"/>
                  </a:cubicBezTo>
                  <a:cubicBezTo>
                    <a:pt x="3488" y="1195"/>
                    <a:pt x="3488" y="1195"/>
                    <a:pt x="3488" y="1195"/>
                  </a:cubicBezTo>
                  <a:cubicBezTo>
                    <a:pt x="3423" y="1269"/>
                    <a:pt x="3423" y="1269"/>
                    <a:pt x="3423" y="1269"/>
                  </a:cubicBezTo>
                  <a:cubicBezTo>
                    <a:pt x="3457" y="1348"/>
                    <a:pt x="3457" y="1348"/>
                    <a:pt x="3457" y="1348"/>
                  </a:cubicBezTo>
                  <a:cubicBezTo>
                    <a:pt x="3404" y="1348"/>
                    <a:pt x="3404" y="1348"/>
                    <a:pt x="3404" y="1348"/>
                  </a:cubicBezTo>
                  <a:cubicBezTo>
                    <a:pt x="3385" y="1292"/>
                    <a:pt x="3385" y="1292"/>
                    <a:pt x="3385" y="1292"/>
                  </a:cubicBezTo>
                  <a:cubicBezTo>
                    <a:pt x="3342" y="1348"/>
                    <a:pt x="3342" y="1348"/>
                    <a:pt x="3342" y="1348"/>
                  </a:cubicBezTo>
                  <a:cubicBezTo>
                    <a:pt x="3295" y="1348"/>
                    <a:pt x="3295" y="1348"/>
                    <a:pt x="3295" y="1348"/>
                  </a:cubicBezTo>
                  <a:cubicBezTo>
                    <a:pt x="3364" y="1266"/>
                    <a:pt x="3364" y="1266"/>
                    <a:pt x="3364" y="1266"/>
                  </a:cubicBezTo>
                  <a:cubicBezTo>
                    <a:pt x="3329" y="1195"/>
                    <a:pt x="3329" y="1195"/>
                    <a:pt x="3329" y="1195"/>
                  </a:cubicBezTo>
                  <a:cubicBezTo>
                    <a:pt x="3383" y="1195"/>
                    <a:pt x="3383" y="1195"/>
                    <a:pt x="3383" y="1195"/>
                  </a:cubicBezTo>
                  <a:cubicBezTo>
                    <a:pt x="3383" y="1195"/>
                    <a:pt x="3383" y="1195"/>
                    <a:pt x="3383" y="1195"/>
                  </a:cubicBezTo>
                  <a:close/>
                  <a:moveTo>
                    <a:pt x="3509" y="1194"/>
                  </a:moveTo>
                  <a:cubicBezTo>
                    <a:pt x="3554" y="1194"/>
                    <a:pt x="3554" y="1194"/>
                    <a:pt x="3554" y="1194"/>
                  </a:cubicBezTo>
                  <a:cubicBezTo>
                    <a:pt x="3521" y="1348"/>
                    <a:pt x="3521" y="1348"/>
                    <a:pt x="3521" y="1348"/>
                  </a:cubicBezTo>
                  <a:cubicBezTo>
                    <a:pt x="3476" y="1348"/>
                    <a:pt x="3476" y="1348"/>
                    <a:pt x="3476" y="1348"/>
                  </a:cubicBezTo>
                  <a:cubicBezTo>
                    <a:pt x="3509" y="1194"/>
                    <a:pt x="3509" y="1194"/>
                    <a:pt x="3509" y="1194"/>
                  </a:cubicBezTo>
                  <a:cubicBezTo>
                    <a:pt x="3509" y="1194"/>
                    <a:pt x="3509" y="1194"/>
                    <a:pt x="3509" y="1194"/>
                  </a:cubicBezTo>
                  <a:close/>
                  <a:moveTo>
                    <a:pt x="3521" y="1129"/>
                  </a:moveTo>
                  <a:cubicBezTo>
                    <a:pt x="3569" y="1129"/>
                    <a:pt x="3569" y="1129"/>
                    <a:pt x="3569" y="1129"/>
                  </a:cubicBezTo>
                  <a:cubicBezTo>
                    <a:pt x="3561" y="1168"/>
                    <a:pt x="3561" y="1168"/>
                    <a:pt x="3561" y="1168"/>
                  </a:cubicBezTo>
                  <a:cubicBezTo>
                    <a:pt x="3513" y="1168"/>
                    <a:pt x="3513" y="1168"/>
                    <a:pt x="3513" y="1168"/>
                  </a:cubicBezTo>
                  <a:cubicBezTo>
                    <a:pt x="3521" y="1129"/>
                    <a:pt x="3521" y="1129"/>
                    <a:pt x="3521" y="1129"/>
                  </a:cubicBezTo>
                  <a:cubicBezTo>
                    <a:pt x="3521" y="1129"/>
                    <a:pt x="3521" y="1129"/>
                    <a:pt x="3521" y="1129"/>
                  </a:cubicBezTo>
                  <a:close/>
                  <a:moveTo>
                    <a:pt x="3649" y="1346"/>
                  </a:moveTo>
                  <a:cubicBezTo>
                    <a:pt x="3634" y="1350"/>
                    <a:pt x="3621" y="1351"/>
                    <a:pt x="3614" y="1351"/>
                  </a:cubicBezTo>
                  <a:cubicBezTo>
                    <a:pt x="3568" y="1351"/>
                    <a:pt x="3575" y="1322"/>
                    <a:pt x="3577" y="1310"/>
                  </a:cubicBezTo>
                  <a:cubicBezTo>
                    <a:pt x="3595" y="1225"/>
                    <a:pt x="3595" y="1225"/>
                    <a:pt x="3595" y="1225"/>
                  </a:cubicBezTo>
                  <a:cubicBezTo>
                    <a:pt x="3565" y="1225"/>
                    <a:pt x="3565" y="1225"/>
                    <a:pt x="3565" y="1225"/>
                  </a:cubicBezTo>
                  <a:cubicBezTo>
                    <a:pt x="3572" y="1196"/>
                    <a:pt x="3572" y="1196"/>
                    <a:pt x="3572" y="1196"/>
                  </a:cubicBezTo>
                  <a:cubicBezTo>
                    <a:pt x="3601" y="1196"/>
                    <a:pt x="3601" y="1196"/>
                    <a:pt x="3601" y="1196"/>
                  </a:cubicBezTo>
                  <a:cubicBezTo>
                    <a:pt x="3608" y="1166"/>
                    <a:pt x="3608" y="1166"/>
                    <a:pt x="3608" y="1166"/>
                  </a:cubicBezTo>
                  <a:cubicBezTo>
                    <a:pt x="3656" y="1149"/>
                    <a:pt x="3656" y="1149"/>
                    <a:pt x="3656" y="1149"/>
                  </a:cubicBezTo>
                  <a:cubicBezTo>
                    <a:pt x="3646" y="1196"/>
                    <a:pt x="3646" y="1196"/>
                    <a:pt x="3646" y="1196"/>
                  </a:cubicBezTo>
                  <a:cubicBezTo>
                    <a:pt x="3682" y="1196"/>
                    <a:pt x="3682" y="1196"/>
                    <a:pt x="3682" y="1196"/>
                  </a:cubicBezTo>
                  <a:cubicBezTo>
                    <a:pt x="3676" y="1225"/>
                    <a:pt x="3676" y="1225"/>
                    <a:pt x="3676" y="1225"/>
                  </a:cubicBezTo>
                  <a:cubicBezTo>
                    <a:pt x="3640" y="1225"/>
                    <a:pt x="3640" y="1225"/>
                    <a:pt x="3640" y="1225"/>
                  </a:cubicBezTo>
                  <a:cubicBezTo>
                    <a:pt x="3625" y="1295"/>
                    <a:pt x="3625" y="1295"/>
                    <a:pt x="3625" y="1295"/>
                  </a:cubicBezTo>
                  <a:cubicBezTo>
                    <a:pt x="3622" y="1309"/>
                    <a:pt x="3620" y="1317"/>
                    <a:pt x="3640" y="1317"/>
                  </a:cubicBezTo>
                  <a:cubicBezTo>
                    <a:pt x="3647" y="1317"/>
                    <a:pt x="3650" y="1317"/>
                    <a:pt x="3656" y="1317"/>
                  </a:cubicBezTo>
                  <a:cubicBezTo>
                    <a:pt x="3649" y="1346"/>
                    <a:pt x="3649" y="1346"/>
                    <a:pt x="3649" y="1346"/>
                  </a:cubicBezTo>
                  <a:cubicBezTo>
                    <a:pt x="3649" y="1346"/>
                    <a:pt x="3649" y="1346"/>
                    <a:pt x="3649" y="1346"/>
                  </a:cubicBezTo>
                  <a:close/>
                  <a:moveTo>
                    <a:pt x="3741" y="1195"/>
                  </a:moveTo>
                  <a:cubicBezTo>
                    <a:pt x="3752" y="1301"/>
                    <a:pt x="3752" y="1301"/>
                    <a:pt x="3752" y="1301"/>
                  </a:cubicBezTo>
                  <a:cubicBezTo>
                    <a:pt x="3809" y="1195"/>
                    <a:pt x="3809" y="1195"/>
                    <a:pt x="3809" y="1195"/>
                  </a:cubicBezTo>
                  <a:cubicBezTo>
                    <a:pt x="3854" y="1195"/>
                    <a:pt x="3854" y="1195"/>
                    <a:pt x="3854" y="1195"/>
                  </a:cubicBezTo>
                  <a:cubicBezTo>
                    <a:pt x="3764" y="1345"/>
                    <a:pt x="3764" y="1345"/>
                    <a:pt x="3764" y="1345"/>
                  </a:cubicBezTo>
                  <a:cubicBezTo>
                    <a:pt x="3732" y="1406"/>
                    <a:pt x="3732" y="1406"/>
                    <a:pt x="3732" y="1406"/>
                  </a:cubicBezTo>
                  <a:cubicBezTo>
                    <a:pt x="3687" y="1406"/>
                    <a:pt x="3687" y="1406"/>
                    <a:pt x="3687" y="1406"/>
                  </a:cubicBezTo>
                  <a:cubicBezTo>
                    <a:pt x="3719" y="1348"/>
                    <a:pt x="3719" y="1348"/>
                    <a:pt x="3719" y="1348"/>
                  </a:cubicBezTo>
                  <a:cubicBezTo>
                    <a:pt x="3693" y="1195"/>
                    <a:pt x="3693" y="1195"/>
                    <a:pt x="3693" y="1195"/>
                  </a:cubicBezTo>
                  <a:cubicBezTo>
                    <a:pt x="3741" y="1195"/>
                    <a:pt x="3741" y="1195"/>
                    <a:pt x="3741" y="1195"/>
                  </a:cubicBezTo>
                  <a:cubicBezTo>
                    <a:pt x="3741" y="1195"/>
                    <a:pt x="3741" y="1195"/>
                    <a:pt x="3741" y="1195"/>
                  </a:cubicBezTo>
                  <a:close/>
                  <a:moveTo>
                    <a:pt x="3933" y="1145"/>
                  </a:moveTo>
                  <a:cubicBezTo>
                    <a:pt x="3899" y="1145"/>
                    <a:pt x="3899" y="1145"/>
                    <a:pt x="3899" y="1145"/>
                  </a:cubicBezTo>
                  <a:cubicBezTo>
                    <a:pt x="3902" y="1129"/>
                    <a:pt x="3902" y="1129"/>
                    <a:pt x="3902" y="1129"/>
                  </a:cubicBezTo>
                  <a:cubicBezTo>
                    <a:pt x="3990" y="1129"/>
                    <a:pt x="3990" y="1129"/>
                    <a:pt x="3990" y="1129"/>
                  </a:cubicBezTo>
                  <a:cubicBezTo>
                    <a:pt x="3987" y="1145"/>
                    <a:pt x="3987" y="1145"/>
                    <a:pt x="3987" y="1145"/>
                  </a:cubicBezTo>
                  <a:cubicBezTo>
                    <a:pt x="3953" y="1145"/>
                    <a:pt x="3953" y="1145"/>
                    <a:pt x="3953" y="1145"/>
                  </a:cubicBezTo>
                  <a:cubicBezTo>
                    <a:pt x="3936" y="1225"/>
                    <a:pt x="3936" y="1225"/>
                    <a:pt x="3936" y="1225"/>
                  </a:cubicBezTo>
                  <a:cubicBezTo>
                    <a:pt x="3916" y="1225"/>
                    <a:pt x="3916" y="1225"/>
                    <a:pt x="3916" y="1225"/>
                  </a:cubicBezTo>
                  <a:cubicBezTo>
                    <a:pt x="3933" y="1145"/>
                    <a:pt x="3933" y="1145"/>
                    <a:pt x="3933" y="1145"/>
                  </a:cubicBezTo>
                  <a:cubicBezTo>
                    <a:pt x="3933" y="1145"/>
                    <a:pt x="3933" y="1145"/>
                    <a:pt x="3933" y="1145"/>
                  </a:cubicBezTo>
                  <a:close/>
                  <a:moveTo>
                    <a:pt x="3999" y="1129"/>
                  </a:moveTo>
                  <a:cubicBezTo>
                    <a:pt x="4031" y="1129"/>
                    <a:pt x="4031" y="1129"/>
                    <a:pt x="4031" y="1129"/>
                  </a:cubicBezTo>
                  <a:cubicBezTo>
                    <a:pt x="4036" y="1200"/>
                    <a:pt x="4036" y="1200"/>
                    <a:pt x="4036" y="1200"/>
                  </a:cubicBezTo>
                  <a:cubicBezTo>
                    <a:pt x="4072" y="1129"/>
                    <a:pt x="4072" y="1129"/>
                    <a:pt x="4072" y="1129"/>
                  </a:cubicBezTo>
                  <a:cubicBezTo>
                    <a:pt x="4103" y="1129"/>
                    <a:pt x="4103" y="1129"/>
                    <a:pt x="4103" y="1129"/>
                  </a:cubicBezTo>
                  <a:cubicBezTo>
                    <a:pt x="4083" y="1225"/>
                    <a:pt x="4083" y="1225"/>
                    <a:pt x="4083" y="1225"/>
                  </a:cubicBezTo>
                  <a:cubicBezTo>
                    <a:pt x="4063" y="1225"/>
                    <a:pt x="4063" y="1225"/>
                    <a:pt x="4063" y="1225"/>
                  </a:cubicBezTo>
                  <a:cubicBezTo>
                    <a:pt x="4080" y="1143"/>
                    <a:pt x="4080" y="1143"/>
                    <a:pt x="4080" y="1143"/>
                  </a:cubicBezTo>
                  <a:cubicBezTo>
                    <a:pt x="4038" y="1225"/>
                    <a:pt x="4038" y="1225"/>
                    <a:pt x="4038" y="1225"/>
                  </a:cubicBezTo>
                  <a:cubicBezTo>
                    <a:pt x="4021" y="1225"/>
                    <a:pt x="4021" y="1225"/>
                    <a:pt x="4021" y="1225"/>
                  </a:cubicBezTo>
                  <a:cubicBezTo>
                    <a:pt x="4014" y="1143"/>
                    <a:pt x="4014" y="1143"/>
                    <a:pt x="4014" y="1143"/>
                  </a:cubicBezTo>
                  <a:cubicBezTo>
                    <a:pt x="3997" y="1225"/>
                    <a:pt x="3997" y="1225"/>
                    <a:pt x="3997" y="1225"/>
                  </a:cubicBezTo>
                  <a:cubicBezTo>
                    <a:pt x="3978" y="1225"/>
                    <a:pt x="3978" y="1225"/>
                    <a:pt x="3978" y="1225"/>
                  </a:cubicBezTo>
                  <a:cubicBezTo>
                    <a:pt x="3999" y="1129"/>
                    <a:pt x="3999" y="1129"/>
                    <a:pt x="3999" y="1129"/>
                  </a:cubicBezTo>
                  <a:cubicBezTo>
                    <a:pt x="3999" y="1129"/>
                    <a:pt x="3999" y="1129"/>
                    <a:pt x="3999" y="112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7" name="Freeform 9"/>
            <p:cNvSpPr>
              <a:spLocks noEditPoints="1"/>
            </p:cNvSpPr>
            <p:nvPr/>
          </p:nvSpPr>
          <p:spPr bwMode="gray">
            <a:xfrm>
              <a:off x="68" y="0"/>
              <a:ext cx="1723" cy="964"/>
            </a:xfrm>
            <a:custGeom>
              <a:avLst/>
              <a:gdLst>
                <a:gd name="T0" fmla="*/ 231 w 2268"/>
                <a:gd name="T1" fmla="*/ 327 h 1269"/>
                <a:gd name="T2" fmla="*/ 0 w 2268"/>
                <a:gd name="T3" fmla="*/ 327 h 1269"/>
                <a:gd name="T4" fmla="*/ 0 w 2268"/>
                <a:gd name="T5" fmla="*/ 0 h 1269"/>
                <a:gd name="T6" fmla="*/ 231 w 2268"/>
                <a:gd name="T7" fmla="*/ 0 h 1269"/>
                <a:gd name="T8" fmla="*/ 231 w 2268"/>
                <a:gd name="T9" fmla="*/ 327 h 1269"/>
                <a:gd name="T10" fmla="*/ 2268 w 2268"/>
                <a:gd name="T11" fmla="*/ 0 h 1269"/>
                <a:gd name="T12" fmla="*/ 2036 w 2268"/>
                <a:gd name="T13" fmla="*/ 0 h 1269"/>
                <a:gd name="T14" fmla="*/ 2036 w 2268"/>
                <a:gd name="T15" fmla="*/ 327 h 1269"/>
                <a:gd name="T16" fmla="*/ 2268 w 2268"/>
                <a:gd name="T17" fmla="*/ 327 h 1269"/>
                <a:gd name="T18" fmla="*/ 2268 w 2268"/>
                <a:gd name="T19" fmla="*/ 0 h 1269"/>
                <a:gd name="T20" fmla="*/ 231 w 2268"/>
                <a:gd name="T21" fmla="*/ 942 h 1269"/>
                <a:gd name="T22" fmla="*/ 0 w 2268"/>
                <a:gd name="T23" fmla="*/ 942 h 1269"/>
                <a:gd name="T24" fmla="*/ 0 w 2268"/>
                <a:gd name="T25" fmla="*/ 1269 h 1269"/>
                <a:gd name="T26" fmla="*/ 231 w 2268"/>
                <a:gd name="T27" fmla="*/ 1269 h 1269"/>
                <a:gd name="T28" fmla="*/ 231 w 2268"/>
                <a:gd name="T29" fmla="*/ 942 h 1269"/>
                <a:gd name="T30" fmla="*/ 2268 w 2268"/>
                <a:gd name="T31" fmla="*/ 942 h 1269"/>
                <a:gd name="T32" fmla="*/ 2036 w 2268"/>
                <a:gd name="T33" fmla="*/ 942 h 1269"/>
                <a:gd name="T34" fmla="*/ 2036 w 2268"/>
                <a:gd name="T35" fmla="*/ 1269 h 1269"/>
                <a:gd name="T36" fmla="*/ 2268 w 2268"/>
                <a:gd name="T37" fmla="*/ 1269 h 1269"/>
                <a:gd name="T38" fmla="*/ 2268 w 2268"/>
                <a:gd name="T39" fmla="*/ 942 h 12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68"/>
                <a:gd name="T61" fmla="*/ 0 h 1269"/>
                <a:gd name="T62" fmla="*/ 2268 w 2268"/>
                <a:gd name="T63" fmla="*/ 1269 h 12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68" h="1269">
                  <a:moveTo>
                    <a:pt x="231" y="327"/>
                  </a:moveTo>
                  <a:lnTo>
                    <a:pt x="0" y="327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27"/>
                  </a:lnTo>
                  <a:close/>
                  <a:moveTo>
                    <a:pt x="2268" y="0"/>
                  </a:moveTo>
                  <a:lnTo>
                    <a:pt x="2036" y="0"/>
                  </a:lnTo>
                  <a:lnTo>
                    <a:pt x="2036" y="327"/>
                  </a:lnTo>
                  <a:lnTo>
                    <a:pt x="2268" y="327"/>
                  </a:lnTo>
                  <a:lnTo>
                    <a:pt x="2268" y="0"/>
                  </a:lnTo>
                  <a:close/>
                  <a:moveTo>
                    <a:pt x="231" y="942"/>
                  </a:moveTo>
                  <a:lnTo>
                    <a:pt x="0" y="942"/>
                  </a:lnTo>
                  <a:lnTo>
                    <a:pt x="0" y="1269"/>
                  </a:lnTo>
                  <a:lnTo>
                    <a:pt x="231" y="1269"/>
                  </a:lnTo>
                  <a:lnTo>
                    <a:pt x="231" y="942"/>
                  </a:lnTo>
                  <a:close/>
                  <a:moveTo>
                    <a:pt x="2268" y="942"/>
                  </a:moveTo>
                  <a:lnTo>
                    <a:pt x="2036" y="942"/>
                  </a:lnTo>
                  <a:lnTo>
                    <a:pt x="2036" y="1269"/>
                  </a:lnTo>
                  <a:lnTo>
                    <a:pt x="2268" y="1269"/>
                  </a:lnTo>
                  <a:lnTo>
                    <a:pt x="2268" y="94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5" name="Title 9"/>
          <p:cNvSpPr>
            <a:spLocks noGrp="1"/>
          </p:cNvSpPr>
          <p:nvPr>
            <p:ph type="title"/>
          </p:nvPr>
        </p:nvSpPr>
        <p:spPr bwMode="gray">
          <a:xfrm>
            <a:off x="776538" y="1844824"/>
            <a:ext cx="3316689" cy="1943892"/>
          </a:xfrm>
          <a:noFill/>
          <a:ln w="9525">
            <a:noFill/>
            <a:miter lim="800000"/>
            <a:headEnd/>
            <a:tailEnd/>
          </a:ln>
        </p:spPr>
        <p:txBody>
          <a:bodyPr anchor="t">
            <a:noAutofit/>
          </a:bodyPr>
          <a:lstStyle>
            <a:lvl1pPr algn="l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dirty="0">
                <a:solidFill>
                  <a:schemeClr val="bg1"/>
                </a:solidFill>
                <a:latin typeface="+mj-lt"/>
              </a:defRPr>
            </a:lvl2pPr>
            <a:lvl3pPr>
              <a:defRPr lang="en-GB" sz="3000" b="1" dirty="0">
                <a:solidFill>
                  <a:schemeClr val="bg1"/>
                </a:solidFill>
                <a:latin typeface="+mj-lt"/>
              </a:defRPr>
            </a:lvl3pPr>
            <a:lvl4pPr>
              <a:defRPr lang="en-GB" sz="3000" b="1" dirty="0">
                <a:solidFill>
                  <a:schemeClr val="bg1"/>
                </a:solidFill>
                <a:latin typeface="+mj-lt"/>
              </a:defRPr>
            </a:lvl4pPr>
            <a:lvl5pPr>
              <a:defRPr lang="en-GB" sz="3000" b="1" dirty="0">
                <a:solidFill>
                  <a:schemeClr val="bg1"/>
                </a:solidFill>
                <a:latin typeface="+mj-lt"/>
              </a:defRPr>
            </a:lvl5pPr>
            <a:lvl6pPr>
              <a:defRPr lang="en-GB" sz="3000" b="1" dirty="0">
                <a:solidFill>
                  <a:schemeClr val="bg1"/>
                </a:solidFill>
                <a:latin typeface="+mj-lt"/>
              </a:defRPr>
            </a:lvl6pPr>
            <a:lvl7pPr>
              <a:defRPr lang="en-GB" sz="3000" b="1" dirty="0">
                <a:solidFill>
                  <a:schemeClr val="bg1"/>
                </a:solidFill>
                <a:latin typeface="+mj-lt"/>
              </a:defRPr>
            </a:lvl7pPr>
            <a:lvl8pPr>
              <a:defRPr lang="en-GB" sz="3000" b="1" dirty="0">
                <a:solidFill>
                  <a:schemeClr val="bg1"/>
                </a:solidFill>
                <a:latin typeface="+mj-lt"/>
              </a:defRPr>
            </a:lvl8pPr>
            <a:lvl9pPr>
              <a:defRPr sz="3000">
                <a:solidFill>
                  <a:schemeClr val="bg1"/>
                </a:solidFill>
              </a:defRPr>
            </a:lvl9pPr>
          </a:lstStyle>
          <a:p>
            <a:pPr lvl="0"/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10"/>
          </p:nvPr>
        </p:nvSpPr>
        <p:spPr bwMode="gray">
          <a:xfrm>
            <a:off x="776536" y="4005064"/>
            <a:ext cx="295232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noAutofit/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defRPr lang="en-US" sz="12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 userDrawn="1"/>
        </p:nvGrpSpPr>
        <p:grpSpPr bwMode="auto">
          <a:xfrm>
            <a:off x="-11113" y="0"/>
            <a:ext cx="9917113" cy="6858000"/>
            <a:chOff x="-10601325" y="-457200"/>
            <a:chExt cx="9917112" cy="6858001"/>
          </a:xfrm>
        </p:grpSpPr>
        <p:sp>
          <p:nvSpPr>
            <p:cNvPr id="5" name="Freeform 12"/>
            <p:cNvSpPr>
              <a:spLocks/>
            </p:cNvSpPr>
            <p:nvPr userDrawn="1"/>
          </p:nvSpPr>
          <p:spPr bwMode="gray">
            <a:xfrm>
              <a:off x="-10601325" y="-457200"/>
              <a:ext cx="5397500" cy="32369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39"/>
                </a:cxn>
                <a:cxn ang="0">
                  <a:pos x="2796" y="2039"/>
                </a:cxn>
                <a:cxn ang="0">
                  <a:pos x="3400" y="0"/>
                </a:cxn>
                <a:cxn ang="0">
                  <a:pos x="0" y="0"/>
                </a:cxn>
              </a:cxnLst>
              <a:rect l="0" t="0" r="r" b="b"/>
              <a:pathLst>
                <a:path w="3400" h="2039">
                  <a:moveTo>
                    <a:pt x="0" y="0"/>
                  </a:moveTo>
                  <a:lnTo>
                    <a:pt x="0" y="2039"/>
                  </a:lnTo>
                  <a:lnTo>
                    <a:pt x="2796" y="2039"/>
                  </a:lnTo>
                  <a:lnTo>
                    <a:pt x="340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6" name="Freeform 10"/>
            <p:cNvSpPr>
              <a:spLocks/>
            </p:cNvSpPr>
            <p:nvPr userDrawn="1"/>
          </p:nvSpPr>
          <p:spPr bwMode="gray">
            <a:xfrm>
              <a:off x="-8240712" y="1362075"/>
              <a:ext cx="7556499" cy="5038726"/>
            </a:xfrm>
            <a:custGeom>
              <a:avLst/>
              <a:gdLst/>
              <a:ahLst/>
              <a:cxnLst>
                <a:cxn ang="0">
                  <a:pos x="940" y="0"/>
                </a:cxn>
                <a:cxn ang="0">
                  <a:pos x="0" y="3174"/>
                </a:cxn>
                <a:cxn ang="0">
                  <a:pos x="4760" y="3174"/>
                </a:cxn>
                <a:cxn ang="0">
                  <a:pos x="4760" y="0"/>
                </a:cxn>
                <a:cxn ang="0">
                  <a:pos x="940" y="0"/>
                </a:cxn>
              </a:cxnLst>
              <a:rect l="0" t="0" r="r" b="b"/>
              <a:pathLst>
                <a:path w="4760" h="3174">
                  <a:moveTo>
                    <a:pt x="940" y="0"/>
                  </a:moveTo>
                  <a:lnTo>
                    <a:pt x="0" y="3174"/>
                  </a:lnTo>
                  <a:lnTo>
                    <a:pt x="4760" y="3174"/>
                  </a:lnTo>
                  <a:lnTo>
                    <a:pt x="4760" y="0"/>
                  </a:lnTo>
                  <a:lnTo>
                    <a:pt x="94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7" name="Freeform 14"/>
            <p:cNvSpPr>
              <a:spLocks/>
            </p:cNvSpPr>
            <p:nvPr userDrawn="1"/>
          </p:nvSpPr>
          <p:spPr bwMode="gray">
            <a:xfrm>
              <a:off x="-7169149" y="1362075"/>
              <a:ext cx="1425575" cy="1417638"/>
            </a:xfrm>
            <a:custGeom>
              <a:avLst/>
              <a:gdLst/>
              <a:ahLst/>
              <a:cxnLst>
                <a:cxn ang="0">
                  <a:pos x="898" y="0"/>
                </a:cxn>
                <a:cxn ang="0">
                  <a:pos x="265" y="0"/>
                </a:cxn>
                <a:cxn ang="0">
                  <a:pos x="0" y="893"/>
                </a:cxn>
                <a:cxn ang="0">
                  <a:pos x="633" y="893"/>
                </a:cxn>
                <a:cxn ang="0">
                  <a:pos x="898" y="0"/>
                </a:cxn>
              </a:cxnLst>
              <a:rect l="0" t="0" r="r" b="b"/>
              <a:pathLst>
                <a:path w="898" h="893">
                  <a:moveTo>
                    <a:pt x="898" y="0"/>
                  </a:moveTo>
                  <a:lnTo>
                    <a:pt x="265" y="0"/>
                  </a:lnTo>
                  <a:lnTo>
                    <a:pt x="0" y="893"/>
                  </a:lnTo>
                  <a:lnTo>
                    <a:pt x="633" y="893"/>
                  </a:lnTo>
                  <a:lnTo>
                    <a:pt x="898" y="0"/>
                  </a:lnTo>
                  <a:close/>
                </a:path>
              </a:pathLst>
            </a:custGeom>
            <a:solidFill>
              <a:srgbClr val="00257A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8" name="Group 19"/>
          <p:cNvGrpSpPr>
            <a:grpSpLocks/>
          </p:cNvGrpSpPr>
          <p:nvPr userDrawn="1"/>
        </p:nvGrpSpPr>
        <p:grpSpPr bwMode="auto">
          <a:xfrm>
            <a:off x="128588" y="0"/>
            <a:ext cx="2735262" cy="1530350"/>
            <a:chOff x="68" y="0"/>
            <a:chExt cx="1723" cy="964"/>
          </a:xfrm>
        </p:grpSpPr>
        <p:sp>
          <p:nvSpPr>
            <p:cNvPr id="9" name="Freeform 8"/>
            <p:cNvSpPr>
              <a:spLocks noEditPoints="1"/>
            </p:cNvSpPr>
            <p:nvPr userDrawn="1"/>
          </p:nvSpPr>
          <p:spPr bwMode="gray">
            <a:xfrm>
              <a:off x="199" y="248"/>
              <a:ext cx="1423" cy="489"/>
            </a:xfrm>
            <a:custGeom>
              <a:avLst/>
              <a:gdLst>
                <a:gd name="T0" fmla="*/ 1974 w 4103"/>
                <a:gd name="T1" fmla="*/ 485 h 1409"/>
                <a:gd name="T2" fmla="*/ 2267 w 4103"/>
                <a:gd name="T3" fmla="*/ 697 h 1409"/>
                <a:gd name="T4" fmla="*/ 1655 w 4103"/>
                <a:gd name="T5" fmla="*/ 656 h 1409"/>
                <a:gd name="T6" fmla="*/ 1718 w 4103"/>
                <a:gd name="T7" fmla="*/ 424 h 1409"/>
                <a:gd name="T8" fmla="*/ 970 w 4103"/>
                <a:gd name="T9" fmla="*/ 697 h 1409"/>
                <a:gd name="T10" fmla="*/ 1169 w 4103"/>
                <a:gd name="T11" fmla="*/ 416 h 1409"/>
                <a:gd name="T12" fmla="*/ 719 w 4103"/>
                <a:gd name="T13" fmla="*/ 631 h 1409"/>
                <a:gd name="T14" fmla="*/ 751 w 4103"/>
                <a:gd name="T15" fmla="*/ 630 h 1409"/>
                <a:gd name="T16" fmla="*/ 202 w 4103"/>
                <a:gd name="T17" fmla="*/ 618 h 1409"/>
                <a:gd name="T18" fmla="*/ 180 w 4103"/>
                <a:gd name="T19" fmla="*/ 697 h 1409"/>
                <a:gd name="T20" fmla="*/ 1187 w 4103"/>
                <a:gd name="T21" fmla="*/ 416 h 1409"/>
                <a:gd name="T22" fmla="*/ 115 w 4103"/>
                <a:gd name="T23" fmla="*/ 906 h 1409"/>
                <a:gd name="T24" fmla="*/ 661 w 4103"/>
                <a:gd name="T25" fmla="*/ 715 h 1409"/>
                <a:gd name="T26" fmla="*/ 1145 w 4103"/>
                <a:gd name="T27" fmla="*/ 715 h 1409"/>
                <a:gd name="T28" fmla="*/ 1697 w 4103"/>
                <a:gd name="T29" fmla="*/ 863 h 1409"/>
                <a:gd name="T30" fmla="*/ 203 w 4103"/>
                <a:gd name="T31" fmla="*/ 1286 h 1409"/>
                <a:gd name="T32" fmla="*/ 250 w 4103"/>
                <a:gd name="T33" fmla="*/ 1328 h 1409"/>
                <a:gd name="T34" fmla="*/ 556 w 4103"/>
                <a:gd name="T35" fmla="*/ 1196 h 1409"/>
                <a:gd name="T36" fmla="*/ 340 w 4103"/>
                <a:gd name="T37" fmla="*/ 1196 h 1409"/>
                <a:gd name="T38" fmla="*/ 408 w 4103"/>
                <a:gd name="T39" fmla="*/ 1225 h 1409"/>
                <a:gd name="T40" fmla="*/ 514 w 4103"/>
                <a:gd name="T41" fmla="*/ 1225 h 1409"/>
                <a:gd name="T42" fmla="*/ 631 w 4103"/>
                <a:gd name="T43" fmla="*/ 1168 h 1409"/>
                <a:gd name="T44" fmla="*/ 794 w 4103"/>
                <a:gd name="T45" fmla="*/ 1220 h 1409"/>
                <a:gd name="T46" fmla="*/ 672 w 4103"/>
                <a:gd name="T47" fmla="*/ 1348 h 1409"/>
                <a:gd name="T48" fmla="*/ 847 w 4103"/>
                <a:gd name="T49" fmla="*/ 1359 h 1409"/>
                <a:gd name="T50" fmla="*/ 943 w 4103"/>
                <a:gd name="T51" fmla="*/ 1196 h 1409"/>
                <a:gd name="T52" fmla="*/ 1129 w 4103"/>
                <a:gd name="T53" fmla="*/ 1351 h 1409"/>
                <a:gd name="T54" fmla="*/ 1198 w 4103"/>
                <a:gd name="T55" fmla="*/ 1196 h 1409"/>
                <a:gd name="T56" fmla="*/ 1280 w 4103"/>
                <a:gd name="T57" fmla="*/ 1129 h 1409"/>
                <a:gd name="T58" fmla="*/ 1253 w 4103"/>
                <a:gd name="T59" fmla="*/ 1254 h 1409"/>
                <a:gd name="T60" fmla="*/ 1489 w 4103"/>
                <a:gd name="T61" fmla="*/ 1194 h 1409"/>
                <a:gd name="T62" fmla="*/ 1546 w 4103"/>
                <a:gd name="T63" fmla="*/ 1353 h 1409"/>
                <a:gd name="T64" fmla="*/ 1714 w 4103"/>
                <a:gd name="T65" fmla="*/ 1286 h 1409"/>
                <a:gd name="T66" fmla="*/ 1761 w 4103"/>
                <a:gd name="T67" fmla="*/ 1328 h 1409"/>
                <a:gd name="T68" fmla="*/ 1976 w 4103"/>
                <a:gd name="T69" fmla="*/ 1346 h 1409"/>
                <a:gd name="T70" fmla="*/ 1842 w 4103"/>
                <a:gd name="T71" fmla="*/ 1270 h 1409"/>
                <a:gd name="T72" fmla="*/ 1887 w 4103"/>
                <a:gd name="T73" fmla="*/ 1270 h 1409"/>
                <a:gd name="T74" fmla="*/ 2110 w 4103"/>
                <a:gd name="T75" fmla="*/ 1348 h 1409"/>
                <a:gd name="T76" fmla="*/ 87 w 4103"/>
                <a:gd name="T77" fmla="*/ 1221 h 1409"/>
                <a:gd name="T78" fmla="*/ 5 w 4103"/>
                <a:gd name="T79" fmla="*/ 1271 h 1409"/>
                <a:gd name="T80" fmla="*/ 2343 w 4103"/>
                <a:gd name="T81" fmla="*/ 1322 h 1409"/>
                <a:gd name="T82" fmla="*/ 2378 w 4103"/>
                <a:gd name="T83" fmla="*/ 1249 h 1409"/>
                <a:gd name="T84" fmla="*/ 2528 w 4103"/>
                <a:gd name="T85" fmla="*/ 1221 h 1409"/>
                <a:gd name="T86" fmla="*/ 2832 w 4103"/>
                <a:gd name="T87" fmla="*/ 1192 h 1409"/>
                <a:gd name="T88" fmla="*/ 2709 w 4103"/>
                <a:gd name="T89" fmla="*/ 1348 h 1409"/>
                <a:gd name="T90" fmla="*/ 2963 w 4103"/>
                <a:gd name="T91" fmla="*/ 1216 h 1409"/>
                <a:gd name="T92" fmla="*/ 2966 w 4103"/>
                <a:gd name="T93" fmla="*/ 1195 h 1409"/>
                <a:gd name="T94" fmla="*/ 3072 w 4103"/>
                <a:gd name="T95" fmla="*/ 1348 h 1409"/>
                <a:gd name="T96" fmla="*/ 3168 w 4103"/>
                <a:gd name="T97" fmla="*/ 1335 h 1409"/>
                <a:gd name="T98" fmla="*/ 3246 w 4103"/>
                <a:gd name="T99" fmla="*/ 1220 h 1409"/>
                <a:gd name="T100" fmla="*/ 3457 w 4103"/>
                <a:gd name="T101" fmla="*/ 1348 h 1409"/>
                <a:gd name="T102" fmla="*/ 3509 w 4103"/>
                <a:gd name="T103" fmla="*/ 1194 h 1409"/>
                <a:gd name="T104" fmla="*/ 3513 w 4103"/>
                <a:gd name="T105" fmla="*/ 1168 h 1409"/>
                <a:gd name="T106" fmla="*/ 3601 w 4103"/>
                <a:gd name="T107" fmla="*/ 1196 h 1409"/>
                <a:gd name="T108" fmla="*/ 3656 w 4103"/>
                <a:gd name="T109" fmla="*/ 1317 h 1409"/>
                <a:gd name="T110" fmla="*/ 3687 w 4103"/>
                <a:gd name="T111" fmla="*/ 1406 h 1409"/>
                <a:gd name="T112" fmla="*/ 3987 w 4103"/>
                <a:gd name="T113" fmla="*/ 1145 h 1409"/>
                <a:gd name="T114" fmla="*/ 4072 w 4103"/>
                <a:gd name="T115" fmla="*/ 1129 h 1409"/>
                <a:gd name="T116" fmla="*/ 3978 w 4103"/>
                <a:gd name="T117" fmla="*/ 1225 h 14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103"/>
                <a:gd name="T178" fmla="*/ 0 h 1409"/>
                <a:gd name="T179" fmla="*/ 4103 w 4103"/>
                <a:gd name="T180" fmla="*/ 1409 h 14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103" h="1409">
                  <a:moveTo>
                    <a:pt x="2267" y="697"/>
                  </a:moveTo>
                  <a:cubicBezTo>
                    <a:pt x="2149" y="697"/>
                    <a:pt x="2149" y="697"/>
                    <a:pt x="2149" y="697"/>
                  </a:cubicBezTo>
                  <a:cubicBezTo>
                    <a:pt x="2168" y="619"/>
                    <a:pt x="2168" y="619"/>
                    <a:pt x="2168" y="619"/>
                  </a:cubicBezTo>
                  <a:cubicBezTo>
                    <a:pt x="1930" y="619"/>
                    <a:pt x="1930" y="619"/>
                    <a:pt x="1930" y="619"/>
                  </a:cubicBezTo>
                  <a:cubicBezTo>
                    <a:pt x="1911" y="697"/>
                    <a:pt x="1911" y="697"/>
                    <a:pt x="1911" y="697"/>
                  </a:cubicBezTo>
                  <a:cubicBezTo>
                    <a:pt x="1796" y="697"/>
                    <a:pt x="1796" y="697"/>
                    <a:pt x="1796" y="697"/>
                  </a:cubicBezTo>
                  <a:cubicBezTo>
                    <a:pt x="1796" y="681"/>
                    <a:pt x="1796" y="681"/>
                    <a:pt x="1796" y="681"/>
                  </a:cubicBezTo>
                  <a:cubicBezTo>
                    <a:pt x="1798" y="672"/>
                    <a:pt x="1799" y="663"/>
                    <a:pt x="1802" y="653"/>
                  </a:cubicBezTo>
                  <a:cubicBezTo>
                    <a:pt x="1823" y="569"/>
                    <a:pt x="1878" y="485"/>
                    <a:pt x="1974" y="485"/>
                  </a:cubicBezTo>
                  <a:cubicBezTo>
                    <a:pt x="2012" y="485"/>
                    <a:pt x="2050" y="499"/>
                    <a:pt x="2045" y="552"/>
                  </a:cubicBezTo>
                  <a:cubicBezTo>
                    <a:pt x="2186" y="552"/>
                    <a:pt x="2186" y="552"/>
                    <a:pt x="2186" y="552"/>
                  </a:cubicBezTo>
                  <a:cubicBezTo>
                    <a:pt x="2192" y="527"/>
                    <a:pt x="2201" y="486"/>
                    <a:pt x="2174" y="447"/>
                  </a:cubicBezTo>
                  <a:cubicBezTo>
                    <a:pt x="2145" y="406"/>
                    <a:pt x="2084" y="389"/>
                    <a:pt x="2005" y="389"/>
                  </a:cubicBezTo>
                  <a:cubicBezTo>
                    <a:pt x="1949" y="389"/>
                    <a:pt x="1867" y="398"/>
                    <a:pt x="1796" y="444"/>
                  </a:cubicBezTo>
                  <a:cubicBezTo>
                    <a:pt x="1796" y="18"/>
                    <a:pt x="1796" y="18"/>
                    <a:pt x="1796" y="18"/>
                  </a:cubicBezTo>
                  <a:cubicBezTo>
                    <a:pt x="2267" y="18"/>
                    <a:pt x="2267" y="18"/>
                    <a:pt x="2267" y="18"/>
                  </a:cubicBezTo>
                  <a:cubicBezTo>
                    <a:pt x="2267" y="697"/>
                    <a:pt x="2267" y="697"/>
                    <a:pt x="2267" y="697"/>
                  </a:cubicBezTo>
                  <a:cubicBezTo>
                    <a:pt x="2267" y="697"/>
                    <a:pt x="2267" y="697"/>
                    <a:pt x="2267" y="697"/>
                  </a:cubicBezTo>
                  <a:close/>
                  <a:moveTo>
                    <a:pt x="1989" y="812"/>
                  </a:moveTo>
                  <a:cubicBezTo>
                    <a:pt x="1962" y="817"/>
                    <a:pt x="1936" y="820"/>
                    <a:pt x="1910" y="820"/>
                  </a:cubicBezTo>
                  <a:cubicBezTo>
                    <a:pt x="1842" y="820"/>
                    <a:pt x="1795" y="788"/>
                    <a:pt x="1794" y="715"/>
                  </a:cubicBezTo>
                  <a:cubicBezTo>
                    <a:pt x="2014" y="715"/>
                    <a:pt x="2014" y="715"/>
                    <a:pt x="2014" y="715"/>
                  </a:cubicBezTo>
                  <a:cubicBezTo>
                    <a:pt x="1989" y="812"/>
                    <a:pt x="1989" y="812"/>
                    <a:pt x="1989" y="812"/>
                  </a:cubicBezTo>
                  <a:cubicBezTo>
                    <a:pt x="1989" y="812"/>
                    <a:pt x="1989" y="812"/>
                    <a:pt x="1989" y="812"/>
                  </a:cubicBezTo>
                  <a:close/>
                  <a:moveTo>
                    <a:pt x="1718" y="424"/>
                  </a:moveTo>
                  <a:cubicBezTo>
                    <a:pt x="1718" y="521"/>
                    <a:pt x="1718" y="521"/>
                    <a:pt x="1718" y="521"/>
                  </a:cubicBezTo>
                  <a:cubicBezTo>
                    <a:pt x="1685" y="567"/>
                    <a:pt x="1665" y="616"/>
                    <a:pt x="1655" y="656"/>
                  </a:cubicBezTo>
                  <a:cubicBezTo>
                    <a:pt x="1651" y="670"/>
                    <a:pt x="1649" y="684"/>
                    <a:pt x="1648" y="697"/>
                  </a:cubicBezTo>
                  <a:cubicBezTo>
                    <a:pt x="1578" y="697"/>
                    <a:pt x="1578" y="697"/>
                    <a:pt x="1578" y="697"/>
                  </a:cubicBezTo>
                  <a:cubicBezTo>
                    <a:pt x="1637" y="417"/>
                    <a:pt x="1637" y="417"/>
                    <a:pt x="1637" y="417"/>
                  </a:cubicBezTo>
                  <a:cubicBezTo>
                    <a:pt x="1438" y="416"/>
                    <a:pt x="1438" y="416"/>
                    <a:pt x="1438" y="416"/>
                  </a:cubicBezTo>
                  <a:cubicBezTo>
                    <a:pt x="1260" y="697"/>
                    <a:pt x="1260" y="697"/>
                    <a:pt x="1260" y="697"/>
                  </a:cubicBezTo>
                  <a:cubicBezTo>
                    <a:pt x="1247" y="697"/>
                    <a:pt x="1247" y="697"/>
                    <a:pt x="1247" y="697"/>
                  </a:cubicBezTo>
                  <a:cubicBezTo>
                    <a:pt x="1247" y="18"/>
                    <a:pt x="1247" y="18"/>
                    <a:pt x="1247" y="18"/>
                  </a:cubicBezTo>
                  <a:cubicBezTo>
                    <a:pt x="1718" y="18"/>
                    <a:pt x="1718" y="18"/>
                    <a:pt x="1718" y="18"/>
                  </a:cubicBezTo>
                  <a:cubicBezTo>
                    <a:pt x="1718" y="424"/>
                    <a:pt x="1718" y="424"/>
                    <a:pt x="1718" y="424"/>
                  </a:cubicBezTo>
                  <a:cubicBezTo>
                    <a:pt x="1718" y="424"/>
                    <a:pt x="1718" y="424"/>
                    <a:pt x="1718" y="424"/>
                  </a:cubicBezTo>
                  <a:close/>
                  <a:moveTo>
                    <a:pt x="1455" y="697"/>
                  </a:moveTo>
                  <a:cubicBezTo>
                    <a:pt x="1384" y="697"/>
                    <a:pt x="1384" y="697"/>
                    <a:pt x="1384" y="697"/>
                  </a:cubicBezTo>
                  <a:cubicBezTo>
                    <a:pt x="1491" y="529"/>
                    <a:pt x="1491" y="529"/>
                    <a:pt x="1491" y="529"/>
                  </a:cubicBezTo>
                  <a:cubicBezTo>
                    <a:pt x="1455" y="697"/>
                    <a:pt x="1455" y="697"/>
                    <a:pt x="1455" y="697"/>
                  </a:cubicBezTo>
                  <a:cubicBezTo>
                    <a:pt x="1455" y="697"/>
                    <a:pt x="1455" y="697"/>
                    <a:pt x="1455" y="697"/>
                  </a:cubicBezTo>
                  <a:close/>
                  <a:moveTo>
                    <a:pt x="1169" y="416"/>
                  </a:moveTo>
                  <a:cubicBezTo>
                    <a:pt x="1051" y="416"/>
                    <a:pt x="1051" y="416"/>
                    <a:pt x="1051" y="416"/>
                  </a:cubicBezTo>
                  <a:cubicBezTo>
                    <a:pt x="970" y="697"/>
                    <a:pt x="970" y="697"/>
                    <a:pt x="970" y="697"/>
                  </a:cubicBezTo>
                  <a:cubicBezTo>
                    <a:pt x="845" y="697"/>
                    <a:pt x="845" y="697"/>
                    <a:pt x="845" y="697"/>
                  </a:cubicBezTo>
                  <a:cubicBezTo>
                    <a:pt x="909" y="674"/>
                    <a:pt x="948" y="629"/>
                    <a:pt x="960" y="562"/>
                  </a:cubicBezTo>
                  <a:cubicBezTo>
                    <a:pt x="970" y="510"/>
                    <a:pt x="965" y="476"/>
                    <a:pt x="944" y="451"/>
                  </a:cubicBezTo>
                  <a:cubicBezTo>
                    <a:pt x="912" y="413"/>
                    <a:pt x="848" y="416"/>
                    <a:pt x="792" y="416"/>
                  </a:cubicBezTo>
                  <a:cubicBezTo>
                    <a:pt x="782" y="416"/>
                    <a:pt x="698" y="416"/>
                    <a:pt x="698" y="416"/>
                  </a:cubicBezTo>
                  <a:cubicBezTo>
                    <a:pt x="698" y="18"/>
                    <a:pt x="698" y="18"/>
                    <a:pt x="698" y="18"/>
                  </a:cubicBezTo>
                  <a:cubicBezTo>
                    <a:pt x="1169" y="18"/>
                    <a:pt x="1169" y="18"/>
                    <a:pt x="1169" y="18"/>
                  </a:cubicBezTo>
                  <a:cubicBezTo>
                    <a:pt x="1169" y="416"/>
                    <a:pt x="1169" y="416"/>
                    <a:pt x="1169" y="416"/>
                  </a:cubicBezTo>
                  <a:cubicBezTo>
                    <a:pt x="1169" y="416"/>
                    <a:pt x="1169" y="416"/>
                    <a:pt x="1169" y="416"/>
                  </a:cubicBezTo>
                  <a:close/>
                  <a:moveTo>
                    <a:pt x="1094" y="697"/>
                  </a:moveTo>
                  <a:cubicBezTo>
                    <a:pt x="1143" y="521"/>
                    <a:pt x="1143" y="521"/>
                    <a:pt x="1143" y="521"/>
                  </a:cubicBezTo>
                  <a:cubicBezTo>
                    <a:pt x="1145" y="697"/>
                    <a:pt x="1145" y="697"/>
                    <a:pt x="1145" y="697"/>
                  </a:cubicBezTo>
                  <a:cubicBezTo>
                    <a:pt x="1094" y="697"/>
                    <a:pt x="1094" y="697"/>
                    <a:pt x="1094" y="697"/>
                  </a:cubicBezTo>
                  <a:cubicBezTo>
                    <a:pt x="1094" y="697"/>
                    <a:pt x="1094" y="697"/>
                    <a:pt x="1094" y="697"/>
                  </a:cubicBezTo>
                  <a:close/>
                  <a:moveTo>
                    <a:pt x="751" y="630"/>
                  </a:moveTo>
                  <a:cubicBezTo>
                    <a:pt x="751" y="630"/>
                    <a:pt x="751" y="630"/>
                    <a:pt x="751" y="630"/>
                  </a:cubicBezTo>
                  <a:cubicBezTo>
                    <a:pt x="746" y="630"/>
                    <a:pt x="741" y="631"/>
                    <a:pt x="736" y="631"/>
                  </a:cubicBezTo>
                  <a:cubicBezTo>
                    <a:pt x="729" y="631"/>
                    <a:pt x="724" y="631"/>
                    <a:pt x="719" y="631"/>
                  </a:cubicBezTo>
                  <a:cubicBezTo>
                    <a:pt x="689" y="631"/>
                    <a:pt x="689" y="631"/>
                    <a:pt x="689" y="631"/>
                  </a:cubicBezTo>
                  <a:cubicBezTo>
                    <a:pt x="703" y="579"/>
                    <a:pt x="703" y="579"/>
                    <a:pt x="703" y="579"/>
                  </a:cubicBezTo>
                  <a:cubicBezTo>
                    <a:pt x="709" y="554"/>
                    <a:pt x="709" y="554"/>
                    <a:pt x="709" y="554"/>
                  </a:cubicBezTo>
                  <a:cubicBezTo>
                    <a:pt x="725" y="494"/>
                    <a:pt x="725" y="494"/>
                    <a:pt x="725" y="494"/>
                  </a:cubicBezTo>
                  <a:cubicBezTo>
                    <a:pt x="732" y="494"/>
                    <a:pt x="739" y="494"/>
                    <a:pt x="746" y="494"/>
                  </a:cubicBezTo>
                  <a:cubicBezTo>
                    <a:pt x="769" y="494"/>
                    <a:pt x="769" y="494"/>
                    <a:pt x="769" y="494"/>
                  </a:cubicBezTo>
                  <a:cubicBezTo>
                    <a:pt x="809" y="494"/>
                    <a:pt x="834" y="496"/>
                    <a:pt x="843" y="509"/>
                  </a:cubicBezTo>
                  <a:cubicBezTo>
                    <a:pt x="850" y="518"/>
                    <a:pt x="849" y="535"/>
                    <a:pt x="841" y="560"/>
                  </a:cubicBezTo>
                  <a:cubicBezTo>
                    <a:pt x="827" y="603"/>
                    <a:pt x="809" y="626"/>
                    <a:pt x="751" y="630"/>
                  </a:cubicBezTo>
                  <a:moveTo>
                    <a:pt x="620" y="441"/>
                  </a:moveTo>
                  <a:cubicBezTo>
                    <a:pt x="613" y="465"/>
                    <a:pt x="613" y="465"/>
                    <a:pt x="613" y="465"/>
                  </a:cubicBezTo>
                  <a:cubicBezTo>
                    <a:pt x="545" y="689"/>
                    <a:pt x="545" y="689"/>
                    <a:pt x="545" y="689"/>
                  </a:cubicBezTo>
                  <a:cubicBezTo>
                    <a:pt x="542" y="697"/>
                    <a:pt x="542" y="697"/>
                    <a:pt x="542" y="697"/>
                  </a:cubicBezTo>
                  <a:cubicBezTo>
                    <a:pt x="321" y="697"/>
                    <a:pt x="321" y="697"/>
                    <a:pt x="321" y="697"/>
                  </a:cubicBezTo>
                  <a:cubicBezTo>
                    <a:pt x="303" y="661"/>
                    <a:pt x="303" y="661"/>
                    <a:pt x="303" y="661"/>
                  </a:cubicBezTo>
                  <a:cubicBezTo>
                    <a:pt x="542" y="417"/>
                    <a:pt x="542" y="417"/>
                    <a:pt x="542" y="417"/>
                  </a:cubicBezTo>
                  <a:cubicBezTo>
                    <a:pt x="389" y="417"/>
                    <a:pt x="389" y="417"/>
                    <a:pt x="389" y="417"/>
                  </a:cubicBezTo>
                  <a:cubicBezTo>
                    <a:pt x="202" y="618"/>
                    <a:pt x="202" y="618"/>
                    <a:pt x="202" y="618"/>
                  </a:cubicBezTo>
                  <a:cubicBezTo>
                    <a:pt x="262" y="417"/>
                    <a:pt x="262" y="417"/>
                    <a:pt x="262" y="417"/>
                  </a:cubicBezTo>
                  <a:cubicBezTo>
                    <a:pt x="149" y="417"/>
                    <a:pt x="149" y="417"/>
                    <a:pt x="149" y="417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620" y="18"/>
                    <a:pt x="620" y="18"/>
                    <a:pt x="620" y="18"/>
                  </a:cubicBezTo>
                  <a:cubicBezTo>
                    <a:pt x="620" y="441"/>
                    <a:pt x="620" y="441"/>
                    <a:pt x="620" y="441"/>
                  </a:cubicBezTo>
                  <a:cubicBezTo>
                    <a:pt x="620" y="441"/>
                    <a:pt x="620" y="441"/>
                    <a:pt x="620" y="441"/>
                  </a:cubicBezTo>
                  <a:close/>
                  <a:moveTo>
                    <a:pt x="178" y="697"/>
                  </a:moveTo>
                  <a:cubicBezTo>
                    <a:pt x="179" y="695"/>
                    <a:pt x="179" y="695"/>
                    <a:pt x="179" y="695"/>
                  </a:cubicBezTo>
                  <a:cubicBezTo>
                    <a:pt x="180" y="697"/>
                    <a:pt x="180" y="697"/>
                    <a:pt x="180" y="697"/>
                  </a:cubicBezTo>
                  <a:cubicBezTo>
                    <a:pt x="178" y="697"/>
                    <a:pt x="178" y="697"/>
                    <a:pt x="178" y="697"/>
                  </a:cubicBezTo>
                  <a:cubicBezTo>
                    <a:pt x="178" y="697"/>
                    <a:pt x="178" y="697"/>
                    <a:pt x="178" y="697"/>
                  </a:cubicBezTo>
                  <a:close/>
                  <a:moveTo>
                    <a:pt x="1778" y="0"/>
                  </a:moveTo>
                  <a:cubicBezTo>
                    <a:pt x="1778" y="457"/>
                    <a:pt x="1778" y="457"/>
                    <a:pt x="1778" y="457"/>
                  </a:cubicBezTo>
                  <a:cubicBezTo>
                    <a:pt x="1763" y="469"/>
                    <a:pt x="1749" y="483"/>
                    <a:pt x="1736" y="498"/>
                  </a:cubicBezTo>
                  <a:cubicBezTo>
                    <a:pt x="1736" y="0"/>
                    <a:pt x="1736" y="0"/>
                    <a:pt x="1736" y="0"/>
                  </a:cubicBezTo>
                  <a:cubicBezTo>
                    <a:pt x="1229" y="0"/>
                    <a:pt x="1229" y="0"/>
                    <a:pt x="1229" y="0"/>
                  </a:cubicBezTo>
                  <a:cubicBezTo>
                    <a:pt x="1229" y="416"/>
                    <a:pt x="1229" y="416"/>
                    <a:pt x="1229" y="416"/>
                  </a:cubicBezTo>
                  <a:cubicBezTo>
                    <a:pt x="1187" y="416"/>
                    <a:pt x="1187" y="416"/>
                    <a:pt x="1187" y="416"/>
                  </a:cubicBezTo>
                  <a:cubicBezTo>
                    <a:pt x="1187" y="0"/>
                    <a:pt x="1187" y="0"/>
                    <a:pt x="1187" y="0"/>
                  </a:cubicBezTo>
                  <a:cubicBezTo>
                    <a:pt x="680" y="0"/>
                    <a:pt x="680" y="0"/>
                    <a:pt x="680" y="0"/>
                  </a:cubicBezTo>
                  <a:cubicBezTo>
                    <a:pt x="680" y="417"/>
                    <a:pt x="680" y="417"/>
                    <a:pt x="680" y="417"/>
                  </a:cubicBezTo>
                  <a:cubicBezTo>
                    <a:pt x="638" y="417"/>
                    <a:pt x="638" y="417"/>
                    <a:pt x="638" y="417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475"/>
                    <a:pt x="131" y="475"/>
                    <a:pt x="131" y="475"/>
                  </a:cubicBezTo>
                  <a:cubicBezTo>
                    <a:pt x="2" y="906"/>
                    <a:pt x="2" y="906"/>
                    <a:pt x="2" y="906"/>
                  </a:cubicBezTo>
                  <a:cubicBezTo>
                    <a:pt x="115" y="906"/>
                    <a:pt x="115" y="906"/>
                    <a:pt x="115" y="906"/>
                  </a:cubicBezTo>
                  <a:cubicBezTo>
                    <a:pt x="173" y="715"/>
                    <a:pt x="173" y="715"/>
                    <a:pt x="173" y="715"/>
                  </a:cubicBezTo>
                  <a:cubicBezTo>
                    <a:pt x="189" y="715"/>
                    <a:pt x="189" y="715"/>
                    <a:pt x="189" y="715"/>
                  </a:cubicBezTo>
                  <a:cubicBezTo>
                    <a:pt x="283" y="906"/>
                    <a:pt x="283" y="906"/>
                    <a:pt x="283" y="906"/>
                  </a:cubicBezTo>
                  <a:cubicBezTo>
                    <a:pt x="421" y="906"/>
                    <a:pt x="421" y="906"/>
                    <a:pt x="421" y="906"/>
                  </a:cubicBezTo>
                  <a:cubicBezTo>
                    <a:pt x="329" y="715"/>
                    <a:pt x="329" y="715"/>
                    <a:pt x="329" y="715"/>
                  </a:cubicBezTo>
                  <a:cubicBezTo>
                    <a:pt x="537" y="715"/>
                    <a:pt x="537" y="715"/>
                    <a:pt x="537" y="715"/>
                  </a:cubicBezTo>
                  <a:cubicBezTo>
                    <a:pt x="479" y="906"/>
                    <a:pt x="479" y="906"/>
                    <a:pt x="479" y="906"/>
                  </a:cubicBezTo>
                  <a:cubicBezTo>
                    <a:pt x="604" y="906"/>
                    <a:pt x="604" y="906"/>
                    <a:pt x="604" y="906"/>
                  </a:cubicBezTo>
                  <a:cubicBezTo>
                    <a:pt x="661" y="715"/>
                    <a:pt x="661" y="715"/>
                    <a:pt x="661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727" y="715"/>
                    <a:pt x="727" y="715"/>
                    <a:pt x="727" y="715"/>
                  </a:cubicBezTo>
                  <a:cubicBezTo>
                    <a:pt x="730" y="715"/>
                    <a:pt x="730" y="715"/>
                    <a:pt x="730" y="715"/>
                  </a:cubicBezTo>
                  <a:cubicBezTo>
                    <a:pt x="965" y="715"/>
                    <a:pt x="965" y="715"/>
                    <a:pt x="965" y="715"/>
                  </a:cubicBezTo>
                  <a:cubicBezTo>
                    <a:pt x="910" y="905"/>
                    <a:pt x="910" y="905"/>
                    <a:pt x="910" y="905"/>
                  </a:cubicBezTo>
                  <a:cubicBezTo>
                    <a:pt x="1035" y="905"/>
                    <a:pt x="1035" y="905"/>
                    <a:pt x="1035" y="905"/>
                  </a:cubicBezTo>
                  <a:cubicBezTo>
                    <a:pt x="1088" y="715"/>
                    <a:pt x="1088" y="715"/>
                    <a:pt x="1088" y="715"/>
                  </a:cubicBezTo>
                  <a:cubicBezTo>
                    <a:pt x="1145" y="715"/>
                    <a:pt x="1145" y="715"/>
                    <a:pt x="1145" y="715"/>
                  </a:cubicBezTo>
                  <a:cubicBezTo>
                    <a:pt x="1146" y="905"/>
                    <a:pt x="1146" y="905"/>
                    <a:pt x="1146" y="905"/>
                  </a:cubicBezTo>
                  <a:cubicBezTo>
                    <a:pt x="1252" y="905"/>
                    <a:pt x="1252" y="905"/>
                    <a:pt x="1252" y="905"/>
                  </a:cubicBezTo>
                  <a:cubicBezTo>
                    <a:pt x="1372" y="715"/>
                    <a:pt x="1372" y="715"/>
                    <a:pt x="1372" y="715"/>
                  </a:cubicBezTo>
                  <a:cubicBezTo>
                    <a:pt x="1451" y="715"/>
                    <a:pt x="1451" y="715"/>
                    <a:pt x="1451" y="715"/>
                  </a:cubicBezTo>
                  <a:cubicBezTo>
                    <a:pt x="1410" y="905"/>
                    <a:pt x="1410" y="905"/>
                    <a:pt x="1410" y="905"/>
                  </a:cubicBezTo>
                  <a:cubicBezTo>
                    <a:pt x="1534" y="905"/>
                    <a:pt x="1534" y="905"/>
                    <a:pt x="1534" y="905"/>
                  </a:cubicBezTo>
                  <a:cubicBezTo>
                    <a:pt x="1574" y="715"/>
                    <a:pt x="1574" y="715"/>
                    <a:pt x="1574" y="715"/>
                  </a:cubicBezTo>
                  <a:cubicBezTo>
                    <a:pt x="1645" y="715"/>
                    <a:pt x="1645" y="715"/>
                    <a:pt x="1645" y="715"/>
                  </a:cubicBezTo>
                  <a:cubicBezTo>
                    <a:pt x="1643" y="774"/>
                    <a:pt x="1658" y="827"/>
                    <a:pt x="1697" y="863"/>
                  </a:cubicBezTo>
                  <a:cubicBezTo>
                    <a:pt x="1745" y="907"/>
                    <a:pt x="1818" y="916"/>
                    <a:pt x="1872" y="916"/>
                  </a:cubicBezTo>
                  <a:cubicBezTo>
                    <a:pt x="1947" y="916"/>
                    <a:pt x="2024" y="905"/>
                    <a:pt x="2102" y="888"/>
                  </a:cubicBezTo>
                  <a:cubicBezTo>
                    <a:pt x="2145" y="715"/>
                    <a:pt x="2145" y="715"/>
                    <a:pt x="2145" y="715"/>
                  </a:cubicBezTo>
                  <a:cubicBezTo>
                    <a:pt x="2285" y="715"/>
                    <a:pt x="2285" y="715"/>
                    <a:pt x="2285" y="715"/>
                  </a:cubicBezTo>
                  <a:cubicBezTo>
                    <a:pt x="2285" y="0"/>
                    <a:pt x="2285" y="0"/>
                    <a:pt x="2285" y="0"/>
                  </a:cubicBezTo>
                  <a:cubicBezTo>
                    <a:pt x="1778" y="0"/>
                    <a:pt x="1778" y="0"/>
                    <a:pt x="1778" y="0"/>
                  </a:cubicBezTo>
                  <a:cubicBezTo>
                    <a:pt x="1778" y="0"/>
                    <a:pt x="1778" y="0"/>
                    <a:pt x="1778" y="0"/>
                  </a:cubicBezTo>
                  <a:close/>
                  <a:moveTo>
                    <a:pt x="222" y="1195"/>
                  </a:moveTo>
                  <a:cubicBezTo>
                    <a:pt x="203" y="1286"/>
                    <a:pt x="203" y="1286"/>
                    <a:pt x="203" y="1286"/>
                  </a:cubicBezTo>
                  <a:cubicBezTo>
                    <a:pt x="200" y="1299"/>
                    <a:pt x="196" y="1320"/>
                    <a:pt x="220" y="1320"/>
                  </a:cubicBezTo>
                  <a:cubicBezTo>
                    <a:pt x="249" y="1320"/>
                    <a:pt x="253" y="1298"/>
                    <a:pt x="259" y="1272"/>
                  </a:cubicBezTo>
                  <a:cubicBezTo>
                    <a:pt x="275" y="1195"/>
                    <a:pt x="275" y="1195"/>
                    <a:pt x="275" y="1195"/>
                  </a:cubicBezTo>
                  <a:cubicBezTo>
                    <a:pt x="321" y="1195"/>
                    <a:pt x="321" y="1195"/>
                    <a:pt x="321" y="1195"/>
                  </a:cubicBezTo>
                  <a:cubicBezTo>
                    <a:pt x="300" y="1296"/>
                    <a:pt x="300" y="1296"/>
                    <a:pt x="300" y="1296"/>
                  </a:cubicBezTo>
                  <a:cubicBezTo>
                    <a:pt x="294" y="1329"/>
                    <a:pt x="293" y="1333"/>
                    <a:pt x="292" y="1337"/>
                  </a:cubicBezTo>
                  <a:cubicBezTo>
                    <a:pt x="292" y="1341"/>
                    <a:pt x="291" y="1344"/>
                    <a:pt x="291" y="1348"/>
                  </a:cubicBezTo>
                  <a:cubicBezTo>
                    <a:pt x="247" y="1348"/>
                    <a:pt x="247" y="1348"/>
                    <a:pt x="247" y="1348"/>
                  </a:cubicBezTo>
                  <a:cubicBezTo>
                    <a:pt x="250" y="1328"/>
                    <a:pt x="250" y="1328"/>
                    <a:pt x="250" y="1328"/>
                  </a:cubicBezTo>
                  <a:cubicBezTo>
                    <a:pt x="244" y="1334"/>
                    <a:pt x="229" y="1352"/>
                    <a:pt x="200" y="1352"/>
                  </a:cubicBezTo>
                  <a:cubicBezTo>
                    <a:pt x="179" y="1352"/>
                    <a:pt x="164" y="1343"/>
                    <a:pt x="158" y="1331"/>
                  </a:cubicBezTo>
                  <a:cubicBezTo>
                    <a:pt x="151" y="1319"/>
                    <a:pt x="155" y="1297"/>
                    <a:pt x="157" y="1290"/>
                  </a:cubicBezTo>
                  <a:cubicBezTo>
                    <a:pt x="177" y="1195"/>
                    <a:pt x="177" y="1195"/>
                    <a:pt x="177" y="1195"/>
                  </a:cubicBezTo>
                  <a:cubicBezTo>
                    <a:pt x="222" y="1195"/>
                    <a:pt x="222" y="1195"/>
                    <a:pt x="222" y="1195"/>
                  </a:cubicBezTo>
                  <a:cubicBezTo>
                    <a:pt x="222" y="1195"/>
                    <a:pt x="222" y="1195"/>
                    <a:pt x="222" y="1195"/>
                  </a:cubicBezTo>
                  <a:close/>
                  <a:moveTo>
                    <a:pt x="514" y="1225"/>
                  </a:moveTo>
                  <a:cubicBezTo>
                    <a:pt x="550" y="1225"/>
                    <a:pt x="550" y="1225"/>
                    <a:pt x="550" y="1225"/>
                  </a:cubicBezTo>
                  <a:cubicBezTo>
                    <a:pt x="556" y="1196"/>
                    <a:pt x="556" y="1196"/>
                    <a:pt x="556" y="1196"/>
                  </a:cubicBezTo>
                  <a:cubicBezTo>
                    <a:pt x="520" y="1196"/>
                    <a:pt x="520" y="1196"/>
                    <a:pt x="520" y="1196"/>
                  </a:cubicBezTo>
                  <a:cubicBezTo>
                    <a:pt x="530" y="1149"/>
                    <a:pt x="530" y="1149"/>
                    <a:pt x="530" y="1149"/>
                  </a:cubicBezTo>
                  <a:cubicBezTo>
                    <a:pt x="482" y="1166"/>
                    <a:pt x="482" y="1166"/>
                    <a:pt x="482" y="1166"/>
                  </a:cubicBezTo>
                  <a:cubicBezTo>
                    <a:pt x="475" y="1196"/>
                    <a:pt x="475" y="1196"/>
                    <a:pt x="475" y="1196"/>
                  </a:cubicBezTo>
                  <a:cubicBezTo>
                    <a:pt x="414" y="1196"/>
                    <a:pt x="414" y="1196"/>
                    <a:pt x="414" y="1196"/>
                  </a:cubicBezTo>
                  <a:cubicBezTo>
                    <a:pt x="424" y="1149"/>
                    <a:pt x="424" y="1149"/>
                    <a:pt x="424" y="1149"/>
                  </a:cubicBezTo>
                  <a:cubicBezTo>
                    <a:pt x="376" y="1166"/>
                    <a:pt x="376" y="1166"/>
                    <a:pt x="376" y="1166"/>
                  </a:cubicBezTo>
                  <a:cubicBezTo>
                    <a:pt x="369" y="1196"/>
                    <a:pt x="369" y="1196"/>
                    <a:pt x="369" y="1196"/>
                  </a:cubicBezTo>
                  <a:cubicBezTo>
                    <a:pt x="340" y="1196"/>
                    <a:pt x="340" y="1196"/>
                    <a:pt x="340" y="1196"/>
                  </a:cubicBezTo>
                  <a:cubicBezTo>
                    <a:pt x="333" y="1225"/>
                    <a:pt x="333" y="1225"/>
                    <a:pt x="333" y="1225"/>
                  </a:cubicBezTo>
                  <a:cubicBezTo>
                    <a:pt x="363" y="1225"/>
                    <a:pt x="363" y="1225"/>
                    <a:pt x="363" y="1225"/>
                  </a:cubicBezTo>
                  <a:cubicBezTo>
                    <a:pt x="345" y="1310"/>
                    <a:pt x="345" y="1310"/>
                    <a:pt x="345" y="1310"/>
                  </a:cubicBezTo>
                  <a:cubicBezTo>
                    <a:pt x="342" y="1322"/>
                    <a:pt x="336" y="1351"/>
                    <a:pt x="382" y="1351"/>
                  </a:cubicBezTo>
                  <a:cubicBezTo>
                    <a:pt x="389" y="1351"/>
                    <a:pt x="402" y="1350"/>
                    <a:pt x="417" y="1346"/>
                  </a:cubicBezTo>
                  <a:cubicBezTo>
                    <a:pt x="424" y="1317"/>
                    <a:pt x="424" y="1317"/>
                    <a:pt x="424" y="1317"/>
                  </a:cubicBezTo>
                  <a:cubicBezTo>
                    <a:pt x="418" y="1317"/>
                    <a:pt x="415" y="1317"/>
                    <a:pt x="408" y="1317"/>
                  </a:cubicBezTo>
                  <a:cubicBezTo>
                    <a:pt x="388" y="1317"/>
                    <a:pt x="391" y="1309"/>
                    <a:pt x="393" y="1295"/>
                  </a:cubicBezTo>
                  <a:cubicBezTo>
                    <a:pt x="408" y="1225"/>
                    <a:pt x="408" y="1225"/>
                    <a:pt x="408" y="1225"/>
                  </a:cubicBezTo>
                  <a:cubicBezTo>
                    <a:pt x="469" y="1225"/>
                    <a:pt x="469" y="1225"/>
                    <a:pt x="469" y="1225"/>
                  </a:cubicBezTo>
                  <a:cubicBezTo>
                    <a:pt x="451" y="1310"/>
                    <a:pt x="451" y="1310"/>
                    <a:pt x="451" y="1310"/>
                  </a:cubicBezTo>
                  <a:cubicBezTo>
                    <a:pt x="448" y="1322"/>
                    <a:pt x="442" y="1351"/>
                    <a:pt x="488" y="1351"/>
                  </a:cubicBezTo>
                  <a:cubicBezTo>
                    <a:pt x="495" y="1351"/>
                    <a:pt x="508" y="1350"/>
                    <a:pt x="523" y="1346"/>
                  </a:cubicBezTo>
                  <a:cubicBezTo>
                    <a:pt x="530" y="1317"/>
                    <a:pt x="530" y="1317"/>
                    <a:pt x="530" y="1317"/>
                  </a:cubicBezTo>
                  <a:cubicBezTo>
                    <a:pt x="524" y="1317"/>
                    <a:pt x="521" y="1317"/>
                    <a:pt x="514" y="1317"/>
                  </a:cubicBezTo>
                  <a:cubicBezTo>
                    <a:pt x="494" y="1317"/>
                    <a:pt x="496" y="1309"/>
                    <a:pt x="499" y="1295"/>
                  </a:cubicBezTo>
                  <a:cubicBezTo>
                    <a:pt x="514" y="1225"/>
                    <a:pt x="514" y="1225"/>
                    <a:pt x="514" y="1225"/>
                  </a:cubicBezTo>
                  <a:cubicBezTo>
                    <a:pt x="514" y="1225"/>
                    <a:pt x="514" y="1225"/>
                    <a:pt x="514" y="1225"/>
                  </a:cubicBezTo>
                  <a:close/>
                  <a:moveTo>
                    <a:pt x="579" y="1194"/>
                  </a:moveTo>
                  <a:cubicBezTo>
                    <a:pt x="624" y="1194"/>
                    <a:pt x="624" y="1194"/>
                    <a:pt x="624" y="1194"/>
                  </a:cubicBezTo>
                  <a:cubicBezTo>
                    <a:pt x="591" y="1348"/>
                    <a:pt x="591" y="1348"/>
                    <a:pt x="591" y="1348"/>
                  </a:cubicBezTo>
                  <a:cubicBezTo>
                    <a:pt x="546" y="1348"/>
                    <a:pt x="546" y="1348"/>
                    <a:pt x="546" y="1348"/>
                  </a:cubicBezTo>
                  <a:cubicBezTo>
                    <a:pt x="579" y="1194"/>
                    <a:pt x="579" y="1194"/>
                    <a:pt x="579" y="1194"/>
                  </a:cubicBezTo>
                  <a:cubicBezTo>
                    <a:pt x="579" y="1194"/>
                    <a:pt x="579" y="1194"/>
                    <a:pt x="579" y="1194"/>
                  </a:cubicBezTo>
                  <a:close/>
                  <a:moveTo>
                    <a:pt x="591" y="1129"/>
                  </a:moveTo>
                  <a:cubicBezTo>
                    <a:pt x="640" y="1129"/>
                    <a:pt x="640" y="1129"/>
                    <a:pt x="640" y="1129"/>
                  </a:cubicBezTo>
                  <a:cubicBezTo>
                    <a:pt x="631" y="1168"/>
                    <a:pt x="631" y="1168"/>
                    <a:pt x="631" y="1168"/>
                  </a:cubicBezTo>
                  <a:cubicBezTo>
                    <a:pt x="583" y="1168"/>
                    <a:pt x="583" y="1168"/>
                    <a:pt x="583" y="1168"/>
                  </a:cubicBezTo>
                  <a:cubicBezTo>
                    <a:pt x="591" y="1129"/>
                    <a:pt x="591" y="1129"/>
                    <a:pt x="591" y="1129"/>
                  </a:cubicBezTo>
                  <a:cubicBezTo>
                    <a:pt x="591" y="1129"/>
                    <a:pt x="591" y="1129"/>
                    <a:pt x="591" y="1129"/>
                  </a:cubicBezTo>
                  <a:close/>
                  <a:moveTo>
                    <a:pt x="653" y="1222"/>
                  </a:moveTo>
                  <a:cubicBezTo>
                    <a:pt x="654" y="1221"/>
                    <a:pt x="657" y="1205"/>
                    <a:pt x="659" y="1194"/>
                  </a:cubicBezTo>
                  <a:cubicBezTo>
                    <a:pt x="702" y="1194"/>
                    <a:pt x="702" y="1194"/>
                    <a:pt x="702" y="1194"/>
                  </a:cubicBezTo>
                  <a:cubicBezTo>
                    <a:pt x="698" y="1217"/>
                    <a:pt x="698" y="1217"/>
                    <a:pt x="698" y="1217"/>
                  </a:cubicBezTo>
                  <a:cubicBezTo>
                    <a:pt x="704" y="1210"/>
                    <a:pt x="720" y="1191"/>
                    <a:pt x="753" y="1191"/>
                  </a:cubicBezTo>
                  <a:cubicBezTo>
                    <a:pt x="784" y="1191"/>
                    <a:pt x="793" y="1209"/>
                    <a:pt x="794" y="1220"/>
                  </a:cubicBezTo>
                  <a:cubicBezTo>
                    <a:pt x="796" y="1229"/>
                    <a:pt x="795" y="1236"/>
                    <a:pt x="789" y="1265"/>
                  </a:cubicBezTo>
                  <a:cubicBezTo>
                    <a:pt x="771" y="1348"/>
                    <a:pt x="771" y="1348"/>
                    <a:pt x="771" y="1348"/>
                  </a:cubicBezTo>
                  <a:cubicBezTo>
                    <a:pt x="725" y="1348"/>
                    <a:pt x="725" y="1348"/>
                    <a:pt x="725" y="1348"/>
                  </a:cubicBezTo>
                  <a:cubicBezTo>
                    <a:pt x="746" y="1253"/>
                    <a:pt x="746" y="1253"/>
                    <a:pt x="746" y="1253"/>
                  </a:cubicBezTo>
                  <a:cubicBezTo>
                    <a:pt x="747" y="1246"/>
                    <a:pt x="748" y="1241"/>
                    <a:pt x="746" y="1236"/>
                  </a:cubicBezTo>
                  <a:cubicBezTo>
                    <a:pt x="745" y="1230"/>
                    <a:pt x="739" y="1223"/>
                    <a:pt x="728" y="1223"/>
                  </a:cubicBezTo>
                  <a:cubicBezTo>
                    <a:pt x="718" y="1223"/>
                    <a:pt x="708" y="1227"/>
                    <a:pt x="702" y="1235"/>
                  </a:cubicBezTo>
                  <a:cubicBezTo>
                    <a:pt x="698" y="1239"/>
                    <a:pt x="694" y="1246"/>
                    <a:pt x="691" y="1258"/>
                  </a:cubicBezTo>
                  <a:cubicBezTo>
                    <a:pt x="672" y="1348"/>
                    <a:pt x="672" y="1348"/>
                    <a:pt x="672" y="1348"/>
                  </a:cubicBezTo>
                  <a:cubicBezTo>
                    <a:pt x="627" y="1348"/>
                    <a:pt x="627" y="1348"/>
                    <a:pt x="627" y="1348"/>
                  </a:cubicBezTo>
                  <a:cubicBezTo>
                    <a:pt x="653" y="1222"/>
                    <a:pt x="653" y="1222"/>
                    <a:pt x="653" y="1222"/>
                  </a:cubicBezTo>
                  <a:cubicBezTo>
                    <a:pt x="653" y="1222"/>
                    <a:pt x="653" y="1222"/>
                    <a:pt x="653" y="1222"/>
                  </a:cubicBezTo>
                  <a:close/>
                  <a:moveTo>
                    <a:pt x="985" y="1196"/>
                  </a:moveTo>
                  <a:cubicBezTo>
                    <a:pt x="981" y="1207"/>
                    <a:pt x="978" y="1218"/>
                    <a:pt x="975" y="1233"/>
                  </a:cubicBezTo>
                  <a:cubicBezTo>
                    <a:pt x="951" y="1346"/>
                    <a:pt x="951" y="1346"/>
                    <a:pt x="951" y="1346"/>
                  </a:cubicBezTo>
                  <a:cubicBezTo>
                    <a:pt x="939" y="1403"/>
                    <a:pt x="891" y="1409"/>
                    <a:pt x="861" y="1409"/>
                  </a:cubicBezTo>
                  <a:cubicBezTo>
                    <a:pt x="839" y="1409"/>
                    <a:pt x="797" y="1406"/>
                    <a:pt x="804" y="1359"/>
                  </a:cubicBezTo>
                  <a:cubicBezTo>
                    <a:pt x="847" y="1359"/>
                    <a:pt x="847" y="1359"/>
                    <a:pt x="847" y="1359"/>
                  </a:cubicBezTo>
                  <a:cubicBezTo>
                    <a:pt x="847" y="1362"/>
                    <a:pt x="847" y="1367"/>
                    <a:pt x="850" y="1372"/>
                  </a:cubicBezTo>
                  <a:cubicBezTo>
                    <a:pt x="852" y="1376"/>
                    <a:pt x="858" y="1380"/>
                    <a:pt x="869" y="1380"/>
                  </a:cubicBezTo>
                  <a:cubicBezTo>
                    <a:pt x="883" y="1380"/>
                    <a:pt x="896" y="1374"/>
                    <a:pt x="902" y="1360"/>
                  </a:cubicBezTo>
                  <a:cubicBezTo>
                    <a:pt x="905" y="1353"/>
                    <a:pt x="906" y="1347"/>
                    <a:pt x="912" y="1324"/>
                  </a:cubicBezTo>
                  <a:cubicBezTo>
                    <a:pt x="893" y="1343"/>
                    <a:pt x="877" y="1345"/>
                    <a:pt x="866" y="1345"/>
                  </a:cubicBezTo>
                  <a:cubicBezTo>
                    <a:pt x="822" y="1345"/>
                    <a:pt x="809" y="1307"/>
                    <a:pt x="817" y="1270"/>
                  </a:cubicBezTo>
                  <a:cubicBezTo>
                    <a:pt x="825" y="1231"/>
                    <a:pt x="855" y="1194"/>
                    <a:pt x="899" y="1194"/>
                  </a:cubicBezTo>
                  <a:cubicBezTo>
                    <a:pt x="927" y="1194"/>
                    <a:pt x="934" y="1209"/>
                    <a:pt x="937" y="1216"/>
                  </a:cubicBezTo>
                  <a:cubicBezTo>
                    <a:pt x="943" y="1196"/>
                    <a:pt x="943" y="1196"/>
                    <a:pt x="943" y="1196"/>
                  </a:cubicBezTo>
                  <a:cubicBezTo>
                    <a:pt x="985" y="1196"/>
                    <a:pt x="985" y="1196"/>
                    <a:pt x="985" y="1196"/>
                  </a:cubicBezTo>
                  <a:cubicBezTo>
                    <a:pt x="985" y="1196"/>
                    <a:pt x="985" y="1196"/>
                    <a:pt x="985" y="1196"/>
                  </a:cubicBezTo>
                  <a:close/>
                  <a:moveTo>
                    <a:pt x="883" y="1315"/>
                  </a:moveTo>
                  <a:cubicBezTo>
                    <a:pt x="914" y="1315"/>
                    <a:pt x="922" y="1277"/>
                    <a:pt x="924" y="1271"/>
                  </a:cubicBezTo>
                  <a:cubicBezTo>
                    <a:pt x="927" y="1253"/>
                    <a:pt x="930" y="1224"/>
                    <a:pt x="903" y="1224"/>
                  </a:cubicBezTo>
                  <a:cubicBezTo>
                    <a:pt x="886" y="1224"/>
                    <a:pt x="869" y="1237"/>
                    <a:pt x="862" y="1270"/>
                  </a:cubicBezTo>
                  <a:cubicBezTo>
                    <a:pt x="861" y="1277"/>
                    <a:pt x="853" y="1315"/>
                    <a:pt x="883" y="1315"/>
                  </a:cubicBezTo>
                  <a:moveTo>
                    <a:pt x="1164" y="1346"/>
                  </a:moveTo>
                  <a:cubicBezTo>
                    <a:pt x="1149" y="1350"/>
                    <a:pt x="1136" y="1351"/>
                    <a:pt x="1129" y="1351"/>
                  </a:cubicBezTo>
                  <a:cubicBezTo>
                    <a:pt x="1083" y="1351"/>
                    <a:pt x="1089" y="1322"/>
                    <a:pt x="1092" y="1310"/>
                  </a:cubicBezTo>
                  <a:cubicBezTo>
                    <a:pt x="1110" y="1225"/>
                    <a:pt x="1110" y="1225"/>
                    <a:pt x="1110" y="1225"/>
                  </a:cubicBezTo>
                  <a:cubicBezTo>
                    <a:pt x="1080" y="1225"/>
                    <a:pt x="1080" y="1225"/>
                    <a:pt x="1080" y="1225"/>
                  </a:cubicBezTo>
                  <a:cubicBezTo>
                    <a:pt x="1087" y="1196"/>
                    <a:pt x="1087" y="1196"/>
                    <a:pt x="1087" y="1196"/>
                  </a:cubicBezTo>
                  <a:cubicBezTo>
                    <a:pt x="1116" y="1196"/>
                    <a:pt x="1116" y="1196"/>
                    <a:pt x="1116" y="1196"/>
                  </a:cubicBezTo>
                  <a:cubicBezTo>
                    <a:pt x="1123" y="1166"/>
                    <a:pt x="1123" y="1166"/>
                    <a:pt x="1123" y="1166"/>
                  </a:cubicBezTo>
                  <a:cubicBezTo>
                    <a:pt x="1171" y="1149"/>
                    <a:pt x="1171" y="1149"/>
                    <a:pt x="1171" y="1149"/>
                  </a:cubicBezTo>
                  <a:cubicBezTo>
                    <a:pt x="1161" y="1196"/>
                    <a:pt x="1161" y="1196"/>
                    <a:pt x="1161" y="1196"/>
                  </a:cubicBezTo>
                  <a:cubicBezTo>
                    <a:pt x="1198" y="1196"/>
                    <a:pt x="1198" y="1196"/>
                    <a:pt x="1198" y="1196"/>
                  </a:cubicBezTo>
                  <a:cubicBezTo>
                    <a:pt x="1191" y="1225"/>
                    <a:pt x="1191" y="1225"/>
                    <a:pt x="1191" y="1225"/>
                  </a:cubicBezTo>
                  <a:cubicBezTo>
                    <a:pt x="1155" y="1225"/>
                    <a:pt x="1155" y="1225"/>
                    <a:pt x="1155" y="1225"/>
                  </a:cubicBezTo>
                  <a:cubicBezTo>
                    <a:pt x="1140" y="1295"/>
                    <a:pt x="1140" y="1295"/>
                    <a:pt x="1140" y="1295"/>
                  </a:cubicBezTo>
                  <a:cubicBezTo>
                    <a:pt x="1137" y="1309"/>
                    <a:pt x="1135" y="1317"/>
                    <a:pt x="1155" y="1317"/>
                  </a:cubicBezTo>
                  <a:cubicBezTo>
                    <a:pt x="1162" y="1317"/>
                    <a:pt x="1165" y="1317"/>
                    <a:pt x="1171" y="1317"/>
                  </a:cubicBezTo>
                  <a:cubicBezTo>
                    <a:pt x="1164" y="1346"/>
                    <a:pt x="1164" y="1346"/>
                    <a:pt x="1164" y="1346"/>
                  </a:cubicBezTo>
                  <a:cubicBezTo>
                    <a:pt x="1164" y="1346"/>
                    <a:pt x="1164" y="1346"/>
                    <a:pt x="1164" y="1346"/>
                  </a:cubicBezTo>
                  <a:close/>
                  <a:moveTo>
                    <a:pt x="1235" y="1129"/>
                  </a:moveTo>
                  <a:cubicBezTo>
                    <a:pt x="1280" y="1129"/>
                    <a:pt x="1280" y="1129"/>
                    <a:pt x="1280" y="1129"/>
                  </a:cubicBezTo>
                  <a:cubicBezTo>
                    <a:pt x="1261" y="1216"/>
                    <a:pt x="1261" y="1216"/>
                    <a:pt x="1261" y="1216"/>
                  </a:cubicBezTo>
                  <a:cubicBezTo>
                    <a:pt x="1268" y="1208"/>
                    <a:pt x="1283" y="1193"/>
                    <a:pt x="1311" y="1193"/>
                  </a:cubicBezTo>
                  <a:cubicBezTo>
                    <a:pt x="1334" y="1193"/>
                    <a:pt x="1346" y="1204"/>
                    <a:pt x="1351" y="1214"/>
                  </a:cubicBezTo>
                  <a:cubicBezTo>
                    <a:pt x="1355" y="1221"/>
                    <a:pt x="1356" y="1235"/>
                    <a:pt x="1352" y="1255"/>
                  </a:cubicBezTo>
                  <a:cubicBezTo>
                    <a:pt x="1332" y="1348"/>
                    <a:pt x="1332" y="1348"/>
                    <a:pt x="1332" y="1348"/>
                  </a:cubicBezTo>
                  <a:cubicBezTo>
                    <a:pt x="1288" y="1348"/>
                    <a:pt x="1288" y="1348"/>
                    <a:pt x="1288" y="1348"/>
                  </a:cubicBezTo>
                  <a:cubicBezTo>
                    <a:pt x="1307" y="1256"/>
                    <a:pt x="1307" y="1256"/>
                    <a:pt x="1307" y="1256"/>
                  </a:cubicBezTo>
                  <a:cubicBezTo>
                    <a:pt x="1309" y="1248"/>
                    <a:pt x="1314" y="1223"/>
                    <a:pt x="1289" y="1223"/>
                  </a:cubicBezTo>
                  <a:cubicBezTo>
                    <a:pt x="1276" y="1223"/>
                    <a:pt x="1259" y="1230"/>
                    <a:pt x="1253" y="1254"/>
                  </a:cubicBezTo>
                  <a:cubicBezTo>
                    <a:pt x="1234" y="1348"/>
                    <a:pt x="1234" y="1348"/>
                    <a:pt x="1234" y="1348"/>
                  </a:cubicBezTo>
                  <a:cubicBezTo>
                    <a:pt x="1189" y="1348"/>
                    <a:pt x="1189" y="1348"/>
                    <a:pt x="1189" y="1348"/>
                  </a:cubicBezTo>
                  <a:cubicBezTo>
                    <a:pt x="1235" y="1129"/>
                    <a:pt x="1235" y="1129"/>
                    <a:pt x="1235" y="1129"/>
                  </a:cubicBezTo>
                  <a:cubicBezTo>
                    <a:pt x="1235" y="1129"/>
                    <a:pt x="1235" y="1129"/>
                    <a:pt x="1235" y="1129"/>
                  </a:cubicBezTo>
                  <a:close/>
                  <a:moveTo>
                    <a:pt x="1387" y="1232"/>
                  </a:moveTo>
                  <a:cubicBezTo>
                    <a:pt x="1389" y="1225"/>
                    <a:pt x="1392" y="1203"/>
                    <a:pt x="1393" y="1194"/>
                  </a:cubicBezTo>
                  <a:cubicBezTo>
                    <a:pt x="1435" y="1194"/>
                    <a:pt x="1435" y="1194"/>
                    <a:pt x="1435" y="1194"/>
                  </a:cubicBezTo>
                  <a:cubicBezTo>
                    <a:pt x="1430" y="1223"/>
                    <a:pt x="1430" y="1223"/>
                    <a:pt x="1430" y="1223"/>
                  </a:cubicBezTo>
                  <a:cubicBezTo>
                    <a:pt x="1438" y="1211"/>
                    <a:pt x="1452" y="1192"/>
                    <a:pt x="1489" y="1194"/>
                  </a:cubicBezTo>
                  <a:cubicBezTo>
                    <a:pt x="1480" y="1234"/>
                    <a:pt x="1480" y="1234"/>
                    <a:pt x="1480" y="1234"/>
                  </a:cubicBezTo>
                  <a:cubicBezTo>
                    <a:pt x="1435" y="1230"/>
                    <a:pt x="1428" y="1253"/>
                    <a:pt x="1424" y="1273"/>
                  </a:cubicBezTo>
                  <a:cubicBezTo>
                    <a:pt x="1408" y="1348"/>
                    <a:pt x="1408" y="1348"/>
                    <a:pt x="1408" y="1348"/>
                  </a:cubicBezTo>
                  <a:cubicBezTo>
                    <a:pt x="1363" y="1348"/>
                    <a:pt x="1363" y="1348"/>
                    <a:pt x="1363" y="1348"/>
                  </a:cubicBezTo>
                  <a:cubicBezTo>
                    <a:pt x="1387" y="1232"/>
                    <a:pt x="1387" y="1232"/>
                    <a:pt x="1387" y="1232"/>
                  </a:cubicBezTo>
                  <a:cubicBezTo>
                    <a:pt x="1387" y="1232"/>
                    <a:pt x="1387" y="1232"/>
                    <a:pt x="1387" y="1232"/>
                  </a:cubicBezTo>
                  <a:close/>
                  <a:moveTo>
                    <a:pt x="1582" y="1191"/>
                  </a:moveTo>
                  <a:cubicBezTo>
                    <a:pt x="1637" y="1191"/>
                    <a:pt x="1654" y="1229"/>
                    <a:pt x="1644" y="1271"/>
                  </a:cubicBezTo>
                  <a:cubicBezTo>
                    <a:pt x="1635" y="1315"/>
                    <a:pt x="1602" y="1353"/>
                    <a:pt x="1546" y="1353"/>
                  </a:cubicBezTo>
                  <a:cubicBezTo>
                    <a:pt x="1503" y="1353"/>
                    <a:pt x="1474" y="1326"/>
                    <a:pt x="1485" y="1273"/>
                  </a:cubicBezTo>
                  <a:cubicBezTo>
                    <a:pt x="1493" y="1236"/>
                    <a:pt x="1521" y="1191"/>
                    <a:pt x="1582" y="1191"/>
                  </a:cubicBezTo>
                  <a:moveTo>
                    <a:pt x="1555" y="1322"/>
                  </a:moveTo>
                  <a:cubicBezTo>
                    <a:pt x="1574" y="1322"/>
                    <a:pt x="1590" y="1310"/>
                    <a:pt x="1599" y="1270"/>
                  </a:cubicBezTo>
                  <a:cubicBezTo>
                    <a:pt x="1603" y="1250"/>
                    <a:pt x="1605" y="1221"/>
                    <a:pt x="1575" y="1221"/>
                  </a:cubicBezTo>
                  <a:cubicBezTo>
                    <a:pt x="1543" y="1221"/>
                    <a:pt x="1534" y="1259"/>
                    <a:pt x="1531" y="1273"/>
                  </a:cubicBezTo>
                  <a:cubicBezTo>
                    <a:pt x="1524" y="1307"/>
                    <a:pt x="1532" y="1322"/>
                    <a:pt x="1555" y="1322"/>
                  </a:cubicBezTo>
                  <a:moveTo>
                    <a:pt x="1734" y="1195"/>
                  </a:moveTo>
                  <a:cubicBezTo>
                    <a:pt x="1714" y="1286"/>
                    <a:pt x="1714" y="1286"/>
                    <a:pt x="1714" y="1286"/>
                  </a:cubicBezTo>
                  <a:cubicBezTo>
                    <a:pt x="1711" y="1299"/>
                    <a:pt x="1707" y="1320"/>
                    <a:pt x="1731" y="1320"/>
                  </a:cubicBezTo>
                  <a:cubicBezTo>
                    <a:pt x="1760" y="1320"/>
                    <a:pt x="1765" y="1298"/>
                    <a:pt x="1770" y="1272"/>
                  </a:cubicBezTo>
                  <a:cubicBezTo>
                    <a:pt x="1786" y="1195"/>
                    <a:pt x="1786" y="1195"/>
                    <a:pt x="1786" y="1195"/>
                  </a:cubicBezTo>
                  <a:cubicBezTo>
                    <a:pt x="1833" y="1195"/>
                    <a:pt x="1833" y="1195"/>
                    <a:pt x="1833" y="1195"/>
                  </a:cubicBezTo>
                  <a:cubicBezTo>
                    <a:pt x="1811" y="1296"/>
                    <a:pt x="1811" y="1296"/>
                    <a:pt x="1811" y="1296"/>
                  </a:cubicBezTo>
                  <a:cubicBezTo>
                    <a:pt x="1805" y="1329"/>
                    <a:pt x="1804" y="1333"/>
                    <a:pt x="1804" y="1337"/>
                  </a:cubicBezTo>
                  <a:cubicBezTo>
                    <a:pt x="1803" y="1341"/>
                    <a:pt x="1802" y="1344"/>
                    <a:pt x="1802" y="1348"/>
                  </a:cubicBezTo>
                  <a:cubicBezTo>
                    <a:pt x="1758" y="1348"/>
                    <a:pt x="1758" y="1348"/>
                    <a:pt x="1758" y="1348"/>
                  </a:cubicBezTo>
                  <a:cubicBezTo>
                    <a:pt x="1761" y="1328"/>
                    <a:pt x="1761" y="1328"/>
                    <a:pt x="1761" y="1328"/>
                  </a:cubicBezTo>
                  <a:cubicBezTo>
                    <a:pt x="1756" y="1334"/>
                    <a:pt x="1740" y="1352"/>
                    <a:pt x="1711" y="1352"/>
                  </a:cubicBezTo>
                  <a:cubicBezTo>
                    <a:pt x="1690" y="1352"/>
                    <a:pt x="1675" y="1343"/>
                    <a:pt x="1669" y="1331"/>
                  </a:cubicBezTo>
                  <a:cubicBezTo>
                    <a:pt x="1662" y="1319"/>
                    <a:pt x="1666" y="1297"/>
                    <a:pt x="1668" y="1290"/>
                  </a:cubicBezTo>
                  <a:cubicBezTo>
                    <a:pt x="1688" y="1195"/>
                    <a:pt x="1688" y="1195"/>
                    <a:pt x="1688" y="1195"/>
                  </a:cubicBezTo>
                  <a:cubicBezTo>
                    <a:pt x="1734" y="1195"/>
                    <a:pt x="1734" y="1195"/>
                    <a:pt x="1734" y="1195"/>
                  </a:cubicBezTo>
                  <a:cubicBezTo>
                    <a:pt x="1734" y="1195"/>
                    <a:pt x="1734" y="1195"/>
                    <a:pt x="1734" y="1195"/>
                  </a:cubicBezTo>
                  <a:close/>
                  <a:moveTo>
                    <a:pt x="2010" y="1196"/>
                  </a:moveTo>
                  <a:cubicBezTo>
                    <a:pt x="2006" y="1207"/>
                    <a:pt x="2003" y="1218"/>
                    <a:pt x="2000" y="1233"/>
                  </a:cubicBezTo>
                  <a:cubicBezTo>
                    <a:pt x="1976" y="1346"/>
                    <a:pt x="1976" y="1346"/>
                    <a:pt x="1976" y="1346"/>
                  </a:cubicBezTo>
                  <a:cubicBezTo>
                    <a:pt x="1964" y="1403"/>
                    <a:pt x="1915" y="1409"/>
                    <a:pt x="1886" y="1409"/>
                  </a:cubicBezTo>
                  <a:cubicBezTo>
                    <a:pt x="1864" y="1409"/>
                    <a:pt x="1822" y="1406"/>
                    <a:pt x="1829" y="1359"/>
                  </a:cubicBezTo>
                  <a:cubicBezTo>
                    <a:pt x="1872" y="1359"/>
                    <a:pt x="1872" y="1359"/>
                    <a:pt x="1872" y="1359"/>
                  </a:cubicBezTo>
                  <a:cubicBezTo>
                    <a:pt x="1872" y="1362"/>
                    <a:pt x="1871" y="1367"/>
                    <a:pt x="1874" y="1372"/>
                  </a:cubicBezTo>
                  <a:cubicBezTo>
                    <a:pt x="1877" y="1376"/>
                    <a:pt x="1883" y="1380"/>
                    <a:pt x="1894" y="1380"/>
                  </a:cubicBezTo>
                  <a:cubicBezTo>
                    <a:pt x="1908" y="1380"/>
                    <a:pt x="1921" y="1374"/>
                    <a:pt x="1926" y="1360"/>
                  </a:cubicBezTo>
                  <a:cubicBezTo>
                    <a:pt x="1930" y="1353"/>
                    <a:pt x="1931" y="1347"/>
                    <a:pt x="1937" y="1324"/>
                  </a:cubicBezTo>
                  <a:cubicBezTo>
                    <a:pt x="1918" y="1343"/>
                    <a:pt x="1901" y="1345"/>
                    <a:pt x="1891" y="1345"/>
                  </a:cubicBezTo>
                  <a:cubicBezTo>
                    <a:pt x="1847" y="1345"/>
                    <a:pt x="1834" y="1307"/>
                    <a:pt x="1842" y="1270"/>
                  </a:cubicBezTo>
                  <a:cubicBezTo>
                    <a:pt x="1850" y="1231"/>
                    <a:pt x="1880" y="1194"/>
                    <a:pt x="1924" y="1194"/>
                  </a:cubicBezTo>
                  <a:cubicBezTo>
                    <a:pt x="1952" y="1194"/>
                    <a:pt x="1959" y="1209"/>
                    <a:pt x="1962" y="1216"/>
                  </a:cubicBezTo>
                  <a:cubicBezTo>
                    <a:pt x="1968" y="1196"/>
                    <a:pt x="1968" y="1196"/>
                    <a:pt x="1968" y="1196"/>
                  </a:cubicBezTo>
                  <a:cubicBezTo>
                    <a:pt x="2010" y="1196"/>
                    <a:pt x="2010" y="1196"/>
                    <a:pt x="2010" y="1196"/>
                  </a:cubicBezTo>
                  <a:cubicBezTo>
                    <a:pt x="2010" y="1196"/>
                    <a:pt x="2010" y="1196"/>
                    <a:pt x="2010" y="1196"/>
                  </a:cubicBezTo>
                  <a:close/>
                  <a:moveTo>
                    <a:pt x="1908" y="1315"/>
                  </a:moveTo>
                  <a:cubicBezTo>
                    <a:pt x="1939" y="1315"/>
                    <a:pt x="1947" y="1277"/>
                    <a:pt x="1948" y="1271"/>
                  </a:cubicBezTo>
                  <a:cubicBezTo>
                    <a:pt x="1952" y="1253"/>
                    <a:pt x="1955" y="1224"/>
                    <a:pt x="1928" y="1224"/>
                  </a:cubicBezTo>
                  <a:cubicBezTo>
                    <a:pt x="1911" y="1224"/>
                    <a:pt x="1894" y="1237"/>
                    <a:pt x="1887" y="1270"/>
                  </a:cubicBezTo>
                  <a:cubicBezTo>
                    <a:pt x="1885" y="1277"/>
                    <a:pt x="1878" y="1315"/>
                    <a:pt x="1908" y="1315"/>
                  </a:cubicBezTo>
                  <a:moveTo>
                    <a:pt x="2058" y="1129"/>
                  </a:moveTo>
                  <a:cubicBezTo>
                    <a:pt x="2102" y="1129"/>
                    <a:pt x="2102" y="1129"/>
                    <a:pt x="2102" y="1129"/>
                  </a:cubicBezTo>
                  <a:cubicBezTo>
                    <a:pt x="2084" y="1216"/>
                    <a:pt x="2084" y="1216"/>
                    <a:pt x="2084" y="1216"/>
                  </a:cubicBezTo>
                  <a:cubicBezTo>
                    <a:pt x="2091" y="1208"/>
                    <a:pt x="2105" y="1193"/>
                    <a:pt x="2133" y="1193"/>
                  </a:cubicBezTo>
                  <a:cubicBezTo>
                    <a:pt x="2156" y="1193"/>
                    <a:pt x="2168" y="1204"/>
                    <a:pt x="2174" y="1214"/>
                  </a:cubicBezTo>
                  <a:cubicBezTo>
                    <a:pt x="2177" y="1221"/>
                    <a:pt x="2179" y="1235"/>
                    <a:pt x="2175" y="1255"/>
                  </a:cubicBezTo>
                  <a:cubicBezTo>
                    <a:pt x="2155" y="1348"/>
                    <a:pt x="2155" y="1348"/>
                    <a:pt x="2155" y="1348"/>
                  </a:cubicBezTo>
                  <a:cubicBezTo>
                    <a:pt x="2110" y="1348"/>
                    <a:pt x="2110" y="1348"/>
                    <a:pt x="2110" y="1348"/>
                  </a:cubicBezTo>
                  <a:cubicBezTo>
                    <a:pt x="2130" y="1256"/>
                    <a:pt x="2130" y="1256"/>
                    <a:pt x="2130" y="1256"/>
                  </a:cubicBezTo>
                  <a:cubicBezTo>
                    <a:pt x="2131" y="1248"/>
                    <a:pt x="2137" y="1223"/>
                    <a:pt x="2112" y="1223"/>
                  </a:cubicBezTo>
                  <a:cubicBezTo>
                    <a:pt x="2099" y="1223"/>
                    <a:pt x="2081" y="1230"/>
                    <a:pt x="2076" y="1254"/>
                  </a:cubicBezTo>
                  <a:cubicBezTo>
                    <a:pt x="2057" y="1348"/>
                    <a:pt x="2057" y="1348"/>
                    <a:pt x="2057" y="1348"/>
                  </a:cubicBezTo>
                  <a:cubicBezTo>
                    <a:pt x="2012" y="1348"/>
                    <a:pt x="2012" y="1348"/>
                    <a:pt x="2012" y="1348"/>
                  </a:cubicBezTo>
                  <a:cubicBezTo>
                    <a:pt x="2058" y="1129"/>
                    <a:pt x="2058" y="1129"/>
                    <a:pt x="2058" y="1129"/>
                  </a:cubicBezTo>
                  <a:cubicBezTo>
                    <a:pt x="2058" y="1129"/>
                    <a:pt x="2058" y="1129"/>
                    <a:pt x="2058" y="1129"/>
                  </a:cubicBezTo>
                  <a:close/>
                  <a:moveTo>
                    <a:pt x="100" y="1249"/>
                  </a:moveTo>
                  <a:cubicBezTo>
                    <a:pt x="101" y="1244"/>
                    <a:pt x="104" y="1221"/>
                    <a:pt x="87" y="1221"/>
                  </a:cubicBezTo>
                  <a:cubicBezTo>
                    <a:pt x="66" y="1221"/>
                    <a:pt x="56" y="1253"/>
                    <a:pt x="53" y="1270"/>
                  </a:cubicBezTo>
                  <a:cubicBezTo>
                    <a:pt x="51" y="1278"/>
                    <a:pt x="46" y="1306"/>
                    <a:pt x="54" y="1317"/>
                  </a:cubicBezTo>
                  <a:cubicBezTo>
                    <a:pt x="57" y="1321"/>
                    <a:pt x="61" y="1322"/>
                    <a:pt x="65" y="1322"/>
                  </a:cubicBezTo>
                  <a:cubicBezTo>
                    <a:pt x="70" y="1322"/>
                    <a:pt x="84" y="1320"/>
                    <a:pt x="92" y="1292"/>
                  </a:cubicBezTo>
                  <a:cubicBezTo>
                    <a:pt x="136" y="1292"/>
                    <a:pt x="136" y="1292"/>
                    <a:pt x="136" y="1292"/>
                  </a:cubicBezTo>
                  <a:cubicBezTo>
                    <a:pt x="133" y="1304"/>
                    <a:pt x="128" y="1323"/>
                    <a:pt x="107" y="1337"/>
                  </a:cubicBezTo>
                  <a:cubicBezTo>
                    <a:pt x="94" y="1347"/>
                    <a:pt x="79" y="1352"/>
                    <a:pt x="60" y="1352"/>
                  </a:cubicBezTo>
                  <a:cubicBezTo>
                    <a:pt x="40" y="1352"/>
                    <a:pt x="23" y="1347"/>
                    <a:pt x="12" y="1331"/>
                  </a:cubicBezTo>
                  <a:cubicBezTo>
                    <a:pt x="2" y="1316"/>
                    <a:pt x="0" y="1296"/>
                    <a:pt x="5" y="1271"/>
                  </a:cubicBezTo>
                  <a:cubicBezTo>
                    <a:pt x="20" y="1201"/>
                    <a:pt x="74" y="1192"/>
                    <a:pt x="94" y="1192"/>
                  </a:cubicBezTo>
                  <a:cubicBezTo>
                    <a:pt x="122" y="1192"/>
                    <a:pt x="153" y="1207"/>
                    <a:pt x="144" y="1249"/>
                  </a:cubicBezTo>
                  <a:cubicBezTo>
                    <a:pt x="100" y="1249"/>
                    <a:pt x="100" y="1249"/>
                    <a:pt x="100" y="1249"/>
                  </a:cubicBezTo>
                  <a:cubicBezTo>
                    <a:pt x="100" y="1249"/>
                    <a:pt x="100" y="1249"/>
                    <a:pt x="100" y="1249"/>
                  </a:cubicBezTo>
                  <a:close/>
                  <a:moveTo>
                    <a:pt x="2378" y="1249"/>
                  </a:moveTo>
                  <a:cubicBezTo>
                    <a:pt x="2379" y="1244"/>
                    <a:pt x="2382" y="1221"/>
                    <a:pt x="2365" y="1221"/>
                  </a:cubicBezTo>
                  <a:cubicBezTo>
                    <a:pt x="2344" y="1221"/>
                    <a:pt x="2335" y="1253"/>
                    <a:pt x="2331" y="1270"/>
                  </a:cubicBezTo>
                  <a:cubicBezTo>
                    <a:pt x="2329" y="1278"/>
                    <a:pt x="2324" y="1306"/>
                    <a:pt x="2332" y="1317"/>
                  </a:cubicBezTo>
                  <a:cubicBezTo>
                    <a:pt x="2335" y="1321"/>
                    <a:pt x="2340" y="1322"/>
                    <a:pt x="2343" y="1322"/>
                  </a:cubicBezTo>
                  <a:cubicBezTo>
                    <a:pt x="2348" y="1322"/>
                    <a:pt x="2362" y="1320"/>
                    <a:pt x="2370" y="1292"/>
                  </a:cubicBezTo>
                  <a:cubicBezTo>
                    <a:pt x="2414" y="1292"/>
                    <a:pt x="2414" y="1292"/>
                    <a:pt x="2414" y="1292"/>
                  </a:cubicBezTo>
                  <a:cubicBezTo>
                    <a:pt x="2411" y="1304"/>
                    <a:pt x="2406" y="1323"/>
                    <a:pt x="2385" y="1337"/>
                  </a:cubicBezTo>
                  <a:cubicBezTo>
                    <a:pt x="2372" y="1347"/>
                    <a:pt x="2357" y="1352"/>
                    <a:pt x="2338" y="1352"/>
                  </a:cubicBezTo>
                  <a:cubicBezTo>
                    <a:pt x="2318" y="1352"/>
                    <a:pt x="2301" y="1347"/>
                    <a:pt x="2290" y="1331"/>
                  </a:cubicBezTo>
                  <a:cubicBezTo>
                    <a:pt x="2280" y="1316"/>
                    <a:pt x="2278" y="1296"/>
                    <a:pt x="2284" y="1271"/>
                  </a:cubicBezTo>
                  <a:cubicBezTo>
                    <a:pt x="2299" y="1201"/>
                    <a:pt x="2352" y="1192"/>
                    <a:pt x="2372" y="1192"/>
                  </a:cubicBezTo>
                  <a:cubicBezTo>
                    <a:pt x="2401" y="1192"/>
                    <a:pt x="2431" y="1207"/>
                    <a:pt x="2423" y="1249"/>
                  </a:cubicBezTo>
                  <a:cubicBezTo>
                    <a:pt x="2378" y="1249"/>
                    <a:pt x="2378" y="1249"/>
                    <a:pt x="2378" y="1249"/>
                  </a:cubicBezTo>
                  <a:cubicBezTo>
                    <a:pt x="2378" y="1249"/>
                    <a:pt x="2378" y="1249"/>
                    <a:pt x="2378" y="1249"/>
                  </a:cubicBezTo>
                  <a:close/>
                  <a:moveTo>
                    <a:pt x="2534" y="1191"/>
                  </a:moveTo>
                  <a:cubicBezTo>
                    <a:pt x="2589" y="1191"/>
                    <a:pt x="2606" y="1229"/>
                    <a:pt x="2597" y="1271"/>
                  </a:cubicBezTo>
                  <a:cubicBezTo>
                    <a:pt x="2587" y="1315"/>
                    <a:pt x="2554" y="1353"/>
                    <a:pt x="2498" y="1353"/>
                  </a:cubicBezTo>
                  <a:cubicBezTo>
                    <a:pt x="2454" y="1353"/>
                    <a:pt x="2426" y="1326"/>
                    <a:pt x="2437" y="1273"/>
                  </a:cubicBezTo>
                  <a:cubicBezTo>
                    <a:pt x="2445" y="1236"/>
                    <a:pt x="2474" y="1191"/>
                    <a:pt x="2534" y="1191"/>
                  </a:cubicBezTo>
                  <a:moveTo>
                    <a:pt x="2507" y="1322"/>
                  </a:moveTo>
                  <a:cubicBezTo>
                    <a:pt x="2527" y="1322"/>
                    <a:pt x="2542" y="1310"/>
                    <a:pt x="2551" y="1270"/>
                  </a:cubicBezTo>
                  <a:cubicBezTo>
                    <a:pt x="2555" y="1250"/>
                    <a:pt x="2557" y="1221"/>
                    <a:pt x="2528" y="1221"/>
                  </a:cubicBezTo>
                  <a:cubicBezTo>
                    <a:pt x="2495" y="1221"/>
                    <a:pt x="2486" y="1259"/>
                    <a:pt x="2484" y="1273"/>
                  </a:cubicBezTo>
                  <a:cubicBezTo>
                    <a:pt x="2476" y="1307"/>
                    <a:pt x="2484" y="1322"/>
                    <a:pt x="2507" y="1322"/>
                  </a:cubicBezTo>
                  <a:moveTo>
                    <a:pt x="2637" y="1223"/>
                  </a:moveTo>
                  <a:cubicBezTo>
                    <a:pt x="2639" y="1214"/>
                    <a:pt x="2640" y="1205"/>
                    <a:pt x="2641" y="1195"/>
                  </a:cubicBezTo>
                  <a:cubicBezTo>
                    <a:pt x="2685" y="1195"/>
                    <a:pt x="2685" y="1195"/>
                    <a:pt x="2685" y="1195"/>
                  </a:cubicBezTo>
                  <a:cubicBezTo>
                    <a:pt x="2682" y="1214"/>
                    <a:pt x="2682" y="1214"/>
                    <a:pt x="2682" y="1214"/>
                  </a:cubicBezTo>
                  <a:cubicBezTo>
                    <a:pt x="2688" y="1208"/>
                    <a:pt x="2704" y="1192"/>
                    <a:pt x="2734" y="1192"/>
                  </a:cubicBezTo>
                  <a:cubicBezTo>
                    <a:pt x="2769" y="1192"/>
                    <a:pt x="2775" y="1213"/>
                    <a:pt x="2776" y="1220"/>
                  </a:cubicBezTo>
                  <a:cubicBezTo>
                    <a:pt x="2795" y="1196"/>
                    <a:pt x="2816" y="1192"/>
                    <a:pt x="2832" y="1192"/>
                  </a:cubicBezTo>
                  <a:cubicBezTo>
                    <a:pt x="2862" y="1192"/>
                    <a:pt x="2871" y="1210"/>
                    <a:pt x="2873" y="1216"/>
                  </a:cubicBezTo>
                  <a:cubicBezTo>
                    <a:pt x="2878" y="1230"/>
                    <a:pt x="2874" y="1248"/>
                    <a:pt x="2871" y="1261"/>
                  </a:cubicBezTo>
                  <a:cubicBezTo>
                    <a:pt x="2853" y="1348"/>
                    <a:pt x="2853" y="1348"/>
                    <a:pt x="2853" y="1348"/>
                  </a:cubicBezTo>
                  <a:cubicBezTo>
                    <a:pt x="2807" y="1348"/>
                    <a:pt x="2807" y="1348"/>
                    <a:pt x="2807" y="1348"/>
                  </a:cubicBezTo>
                  <a:cubicBezTo>
                    <a:pt x="2827" y="1258"/>
                    <a:pt x="2827" y="1258"/>
                    <a:pt x="2827" y="1258"/>
                  </a:cubicBezTo>
                  <a:cubicBezTo>
                    <a:pt x="2830" y="1242"/>
                    <a:pt x="2832" y="1223"/>
                    <a:pt x="2808" y="1223"/>
                  </a:cubicBezTo>
                  <a:cubicBezTo>
                    <a:pt x="2781" y="1223"/>
                    <a:pt x="2775" y="1249"/>
                    <a:pt x="2771" y="1271"/>
                  </a:cubicBezTo>
                  <a:cubicBezTo>
                    <a:pt x="2754" y="1348"/>
                    <a:pt x="2754" y="1348"/>
                    <a:pt x="2754" y="1348"/>
                  </a:cubicBezTo>
                  <a:cubicBezTo>
                    <a:pt x="2709" y="1348"/>
                    <a:pt x="2709" y="1348"/>
                    <a:pt x="2709" y="1348"/>
                  </a:cubicBezTo>
                  <a:cubicBezTo>
                    <a:pt x="2728" y="1257"/>
                    <a:pt x="2728" y="1257"/>
                    <a:pt x="2728" y="1257"/>
                  </a:cubicBezTo>
                  <a:cubicBezTo>
                    <a:pt x="2731" y="1245"/>
                    <a:pt x="2735" y="1223"/>
                    <a:pt x="2710" y="1223"/>
                  </a:cubicBezTo>
                  <a:cubicBezTo>
                    <a:pt x="2682" y="1223"/>
                    <a:pt x="2677" y="1248"/>
                    <a:pt x="2674" y="1258"/>
                  </a:cubicBezTo>
                  <a:cubicBezTo>
                    <a:pt x="2655" y="1348"/>
                    <a:pt x="2655" y="1348"/>
                    <a:pt x="2655" y="1348"/>
                  </a:cubicBezTo>
                  <a:cubicBezTo>
                    <a:pt x="2610" y="1348"/>
                    <a:pt x="2610" y="1348"/>
                    <a:pt x="2610" y="1348"/>
                  </a:cubicBezTo>
                  <a:cubicBezTo>
                    <a:pt x="2637" y="1223"/>
                    <a:pt x="2637" y="1223"/>
                    <a:pt x="2637" y="1223"/>
                  </a:cubicBezTo>
                  <a:cubicBezTo>
                    <a:pt x="2637" y="1223"/>
                    <a:pt x="2637" y="1223"/>
                    <a:pt x="2637" y="1223"/>
                  </a:cubicBezTo>
                  <a:close/>
                  <a:moveTo>
                    <a:pt x="2966" y="1195"/>
                  </a:moveTo>
                  <a:cubicBezTo>
                    <a:pt x="2963" y="1216"/>
                    <a:pt x="2963" y="1216"/>
                    <a:pt x="2963" y="1216"/>
                  </a:cubicBezTo>
                  <a:cubicBezTo>
                    <a:pt x="2982" y="1192"/>
                    <a:pt x="3008" y="1192"/>
                    <a:pt x="3015" y="1192"/>
                  </a:cubicBezTo>
                  <a:cubicBezTo>
                    <a:pt x="3054" y="1192"/>
                    <a:pt x="3072" y="1221"/>
                    <a:pt x="3062" y="1268"/>
                  </a:cubicBezTo>
                  <a:cubicBezTo>
                    <a:pt x="3053" y="1312"/>
                    <a:pt x="3022" y="1350"/>
                    <a:pt x="2978" y="1350"/>
                  </a:cubicBezTo>
                  <a:cubicBezTo>
                    <a:pt x="2950" y="1350"/>
                    <a:pt x="2942" y="1335"/>
                    <a:pt x="2939" y="1330"/>
                  </a:cubicBezTo>
                  <a:cubicBezTo>
                    <a:pt x="2923" y="1407"/>
                    <a:pt x="2923" y="1407"/>
                    <a:pt x="2923" y="1407"/>
                  </a:cubicBezTo>
                  <a:cubicBezTo>
                    <a:pt x="2877" y="1407"/>
                    <a:pt x="2877" y="1407"/>
                    <a:pt x="2877" y="1407"/>
                  </a:cubicBezTo>
                  <a:cubicBezTo>
                    <a:pt x="2922" y="1195"/>
                    <a:pt x="2922" y="1195"/>
                    <a:pt x="2922" y="1195"/>
                  </a:cubicBezTo>
                  <a:cubicBezTo>
                    <a:pt x="2966" y="1195"/>
                    <a:pt x="2966" y="1195"/>
                    <a:pt x="2966" y="1195"/>
                  </a:cubicBezTo>
                  <a:cubicBezTo>
                    <a:pt x="2966" y="1195"/>
                    <a:pt x="2966" y="1195"/>
                    <a:pt x="2966" y="1195"/>
                  </a:cubicBezTo>
                  <a:close/>
                  <a:moveTo>
                    <a:pt x="3017" y="1270"/>
                  </a:moveTo>
                  <a:cubicBezTo>
                    <a:pt x="3020" y="1252"/>
                    <a:pt x="3022" y="1221"/>
                    <a:pt x="2996" y="1221"/>
                  </a:cubicBezTo>
                  <a:cubicBezTo>
                    <a:pt x="2981" y="1221"/>
                    <a:pt x="2959" y="1232"/>
                    <a:pt x="2950" y="1273"/>
                  </a:cubicBezTo>
                  <a:cubicBezTo>
                    <a:pt x="2947" y="1282"/>
                    <a:pt x="2940" y="1321"/>
                    <a:pt x="2973" y="1321"/>
                  </a:cubicBezTo>
                  <a:cubicBezTo>
                    <a:pt x="2994" y="1321"/>
                    <a:pt x="3010" y="1300"/>
                    <a:pt x="3017" y="1270"/>
                  </a:cubicBezTo>
                  <a:moveTo>
                    <a:pt x="3119" y="1129"/>
                  </a:moveTo>
                  <a:cubicBezTo>
                    <a:pt x="3164" y="1129"/>
                    <a:pt x="3164" y="1129"/>
                    <a:pt x="3164" y="1129"/>
                  </a:cubicBezTo>
                  <a:cubicBezTo>
                    <a:pt x="3117" y="1348"/>
                    <a:pt x="3117" y="1348"/>
                    <a:pt x="3117" y="1348"/>
                  </a:cubicBezTo>
                  <a:cubicBezTo>
                    <a:pt x="3072" y="1348"/>
                    <a:pt x="3072" y="1348"/>
                    <a:pt x="3072" y="1348"/>
                  </a:cubicBezTo>
                  <a:cubicBezTo>
                    <a:pt x="3119" y="1129"/>
                    <a:pt x="3119" y="1129"/>
                    <a:pt x="3119" y="1129"/>
                  </a:cubicBezTo>
                  <a:cubicBezTo>
                    <a:pt x="3119" y="1129"/>
                    <a:pt x="3119" y="1129"/>
                    <a:pt x="3119" y="1129"/>
                  </a:cubicBezTo>
                  <a:close/>
                  <a:moveTo>
                    <a:pt x="3202" y="1283"/>
                  </a:moveTo>
                  <a:cubicBezTo>
                    <a:pt x="3200" y="1293"/>
                    <a:pt x="3193" y="1324"/>
                    <a:pt x="3225" y="1324"/>
                  </a:cubicBezTo>
                  <a:cubicBezTo>
                    <a:pt x="3236" y="1324"/>
                    <a:pt x="3248" y="1319"/>
                    <a:pt x="3256" y="1303"/>
                  </a:cubicBezTo>
                  <a:cubicBezTo>
                    <a:pt x="3297" y="1303"/>
                    <a:pt x="3297" y="1303"/>
                    <a:pt x="3297" y="1303"/>
                  </a:cubicBezTo>
                  <a:cubicBezTo>
                    <a:pt x="3295" y="1310"/>
                    <a:pt x="3291" y="1323"/>
                    <a:pt x="3275" y="1336"/>
                  </a:cubicBezTo>
                  <a:cubicBezTo>
                    <a:pt x="3261" y="1348"/>
                    <a:pt x="3240" y="1354"/>
                    <a:pt x="3218" y="1354"/>
                  </a:cubicBezTo>
                  <a:cubicBezTo>
                    <a:pt x="3205" y="1354"/>
                    <a:pt x="3180" y="1351"/>
                    <a:pt x="3168" y="1335"/>
                  </a:cubicBezTo>
                  <a:cubicBezTo>
                    <a:pt x="3157" y="1320"/>
                    <a:pt x="3155" y="1299"/>
                    <a:pt x="3161" y="1275"/>
                  </a:cubicBezTo>
                  <a:cubicBezTo>
                    <a:pt x="3166" y="1250"/>
                    <a:pt x="3178" y="1220"/>
                    <a:pt x="3208" y="1202"/>
                  </a:cubicBezTo>
                  <a:cubicBezTo>
                    <a:pt x="3222" y="1194"/>
                    <a:pt x="3237" y="1190"/>
                    <a:pt x="3254" y="1190"/>
                  </a:cubicBezTo>
                  <a:cubicBezTo>
                    <a:pt x="3276" y="1190"/>
                    <a:pt x="3300" y="1198"/>
                    <a:pt x="3308" y="1227"/>
                  </a:cubicBezTo>
                  <a:cubicBezTo>
                    <a:pt x="3314" y="1248"/>
                    <a:pt x="3309" y="1270"/>
                    <a:pt x="3305" y="1283"/>
                  </a:cubicBezTo>
                  <a:cubicBezTo>
                    <a:pt x="3202" y="1283"/>
                    <a:pt x="3202" y="1283"/>
                    <a:pt x="3202" y="1283"/>
                  </a:cubicBezTo>
                  <a:cubicBezTo>
                    <a:pt x="3202" y="1283"/>
                    <a:pt x="3202" y="1283"/>
                    <a:pt x="3202" y="1283"/>
                  </a:cubicBezTo>
                  <a:close/>
                  <a:moveTo>
                    <a:pt x="3265" y="1254"/>
                  </a:moveTo>
                  <a:cubicBezTo>
                    <a:pt x="3267" y="1248"/>
                    <a:pt x="3272" y="1220"/>
                    <a:pt x="3246" y="1220"/>
                  </a:cubicBezTo>
                  <a:cubicBezTo>
                    <a:pt x="3226" y="1220"/>
                    <a:pt x="3214" y="1236"/>
                    <a:pt x="3210" y="1254"/>
                  </a:cubicBezTo>
                  <a:cubicBezTo>
                    <a:pt x="3265" y="1254"/>
                    <a:pt x="3265" y="1254"/>
                    <a:pt x="3265" y="1254"/>
                  </a:cubicBezTo>
                  <a:cubicBezTo>
                    <a:pt x="3265" y="1254"/>
                    <a:pt x="3265" y="1254"/>
                    <a:pt x="3265" y="1254"/>
                  </a:cubicBezTo>
                  <a:close/>
                  <a:moveTo>
                    <a:pt x="3383" y="1195"/>
                  </a:moveTo>
                  <a:cubicBezTo>
                    <a:pt x="3401" y="1245"/>
                    <a:pt x="3401" y="1245"/>
                    <a:pt x="3401" y="1245"/>
                  </a:cubicBezTo>
                  <a:cubicBezTo>
                    <a:pt x="3442" y="1195"/>
                    <a:pt x="3442" y="1195"/>
                    <a:pt x="3442" y="1195"/>
                  </a:cubicBezTo>
                  <a:cubicBezTo>
                    <a:pt x="3488" y="1195"/>
                    <a:pt x="3488" y="1195"/>
                    <a:pt x="3488" y="1195"/>
                  </a:cubicBezTo>
                  <a:cubicBezTo>
                    <a:pt x="3423" y="1269"/>
                    <a:pt x="3423" y="1269"/>
                    <a:pt x="3423" y="1269"/>
                  </a:cubicBezTo>
                  <a:cubicBezTo>
                    <a:pt x="3457" y="1348"/>
                    <a:pt x="3457" y="1348"/>
                    <a:pt x="3457" y="1348"/>
                  </a:cubicBezTo>
                  <a:cubicBezTo>
                    <a:pt x="3404" y="1348"/>
                    <a:pt x="3404" y="1348"/>
                    <a:pt x="3404" y="1348"/>
                  </a:cubicBezTo>
                  <a:cubicBezTo>
                    <a:pt x="3385" y="1292"/>
                    <a:pt x="3385" y="1292"/>
                    <a:pt x="3385" y="1292"/>
                  </a:cubicBezTo>
                  <a:cubicBezTo>
                    <a:pt x="3342" y="1348"/>
                    <a:pt x="3342" y="1348"/>
                    <a:pt x="3342" y="1348"/>
                  </a:cubicBezTo>
                  <a:cubicBezTo>
                    <a:pt x="3295" y="1348"/>
                    <a:pt x="3295" y="1348"/>
                    <a:pt x="3295" y="1348"/>
                  </a:cubicBezTo>
                  <a:cubicBezTo>
                    <a:pt x="3364" y="1266"/>
                    <a:pt x="3364" y="1266"/>
                    <a:pt x="3364" y="1266"/>
                  </a:cubicBezTo>
                  <a:cubicBezTo>
                    <a:pt x="3329" y="1195"/>
                    <a:pt x="3329" y="1195"/>
                    <a:pt x="3329" y="1195"/>
                  </a:cubicBezTo>
                  <a:cubicBezTo>
                    <a:pt x="3383" y="1195"/>
                    <a:pt x="3383" y="1195"/>
                    <a:pt x="3383" y="1195"/>
                  </a:cubicBezTo>
                  <a:cubicBezTo>
                    <a:pt x="3383" y="1195"/>
                    <a:pt x="3383" y="1195"/>
                    <a:pt x="3383" y="1195"/>
                  </a:cubicBezTo>
                  <a:close/>
                  <a:moveTo>
                    <a:pt x="3509" y="1194"/>
                  </a:moveTo>
                  <a:cubicBezTo>
                    <a:pt x="3554" y="1194"/>
                    <a:pt x="3554" y="1194"/>
                    <a:pt x="3554" y="1194"/>
                  </a:cubicBezTo>
                  <a:cubicBezTo>
                    <a:pt x="3521" y="1348"/>
                    <a:pt x="3521" y="1348"/>
                    <a:pt x="3521" y="1348"/>
                  </a:cubicBezTo>
                  <a:cubicBezTo>
                    <a:pt x="3476" y="1348"/>
                    <a:pt x="3476" y="1348"/>
                    <a:pt x="3476" y="1348"/>
                  </a:cubicBezTo>
                  <a:cubicBezTo>
                    <a:pt x="3509" y="1194"/>
                    <a:pt x="3509" y="1194"/>
                    <a:pt x="3509" y="1194"/>
                  </a:cubicBezTo>
                  <a:cubicBezTo>
                    <a:pt x="3509" y="1194"/>
                    <a:pt x="3509" y="1194"/>
                    <a:pt x="3509" y="1194"/>
                  </a:cubicBezTo>
                  <a:close/>
                  <a:moveTo>
                    <a:pt x="3521" y="1129"/>
                  </a:moveTo>
                  <a:cubicBezTo>
                    <a:pt x="3569" y="1129"/>
                    <a:pt x="3569" y="1129"/>
                    <a:pt x="3569" y="1129"/>
                  </a:cubicBezTo>
                  <a:cubicBezTo>
                    <a:pt x="3561" y="1168"/>
                    <a:pt x="3561" y="1168"/>
                    <a:pt x="3561" y="1168"/>
                  </a:cubicBezTo>
                  <a:cubicBezTo>
                    <a:pt x="3513" y="1168"/>
                    <a:pt x="3513" y="1168"/>
                    <a:pt x="3513" y="1168"/>
                  </a:cubicBezTo>
                  <a:cubicBezTo>
                    <a:pt x="3521" y="1129"/>
                    <a:pt x="3521" y="1129"/>
                    <a:pt x="3521" y="1129"/>
                  </a:cubicBezTo>
                  <a:cubicBezTo>
                    <a:pt x="3521" y="1129"/>
                    <a:pt x="3521" y="1129"/>
                    <a:pt x="3521" y="1129"/>
                  </a:cubicBezTo>
                  <a:close/>
                  <a:moveTo>
                    <a:pt x="3649" y="1346"/>
                  </a:moveTo>
                  <a:cubicBezTo>
                    <a:pt x="3634" y="1350"/>
                    <a:pt x="3621" y="1351"/>
                    <a:pt x="3614" y="1351"/>
                  </a:cubicBezTo>
                  <a:cubicBezTo>
                    <a:pt x="3568" y="1351"/>
                    <a:pt x="3575" y="1322"/>
                    <a:pt x="3577" y="1310"/>
                  </a:cubicBezTo>
                  <a:cubicBezTo>
                    <a:pt x="3595" y="1225"/>
                    <a:pt x="3595" y="1225"/>
                    <a:pt x="3595" y="1225"/>
                  </a:cubicBezTo>
                  <a:cubicBezTo>
                    <a:pt x="3565" y="1225"/>
                    <a:pt x="3565" y="1225"/>
                    <a:pt x="3565" y="1225"/>
                  </a:cubicBezTo>
                  <a:cubicBezTo>
                    <a:pt x="3572" y="1196"/>
                    <a:pt x="3572" y="1196"/>
                    <a:pt x="3572" y="1196"/>
                  </a:cubicBezTo>
                  <a:cubicBezTo>
                    <a:pt x="3601" y="1196"/>
                    <a:pt x="3601" y="1196"/>
                    <a:pt x="3601" y="1196"/>
                  </a:cubicBezTo>
                  <a:cubicBezTo>
                    <a:pt x="3608" y="1166"/>
                    <a:pt x="3608" y="1166"/>
                    <a:pt x="3608" y="1166"/>
                  </a:cubicBezTo>
                  <a:cubicBezTo>
                    <a:pt x="3656" y="1149"/>
                    <a:pt x="3656" y="1149"/>
                    <a:pt x="3656" y="1149"/>
                  </a:cubicBezTo>
                  <a:cubicBezTo>
                    <a:pt x="3646" y="1196"/>
                    <a:pt x="3646" y="1196"/>
                    <a:pt x="3646" y="1196"/>
                  </a:cubicBezTo>
                  <a:cubicBezTo>
                    <a:pt x="3682" y="1196"/>
                    <a:pt x="3682" y="1196"/>
                    <a:pt x="3682" y="1196"/>
                  </a:cubicBezTo>
                  <a:cubicBezTo>
                    <a:pt x="3676" y="1225"/>
                    <a:pt x="3676" y="1225"/>
                    <a:pt x="3676" y="1225"/>
                  </a:cubicBezTo>
                  <a:cubicBezTo>
                    <a:pt x="3640" y="1225"/>
                    <a:pt x="3640" y="1225"/>
                    <a:pt x="3640" y="1225"/>
                  </a:cubicBezTo>
                  <a:cubicBezTo>
                    <a:pt x="3625" y="1295"/>
                    <a:pt x="3625" y="1295"/>
                    <a:pt x="3625" y="1295"/>
                  </a:cubicBezTo>
                  <a:cubicBezTo>
                    <a:pt x="3622" y="1309"/>
                    <a:pt x="3620" y="1317"/>
                    <a:pt x="3640" y="1317"/>
                  </a:cubicBezTo>
                  <a:cubicBezTo>
                    <a:pt x="3647" y="1317"/>
                    <a:pt x="3650" y="1317"/>
                    <a:pt x="3656" y="1317"/>
                  </a:cubicBezTo>
                  <a:cubicBezTo>
                    <a:pt x="3649" y="1346"/>
                    <a:pt x="3649" y="1346"/>
                    <a:pt x="3649" y="1346"/>
                  </a:cubicBezTo>
                  <a:cubicBezTo>
                    <a:pt x="3649" y="1346"/>
                    <a:pt x="3649" y="1346"/>
                    <a:pt x="3649" y="1346"/>
                  </a:cubicBezTo>
                  <a:close/>
                  <a:moveTo>
                    <a:pt x="3741" y="1195"/>
                  </a:moveTo>
                  <a:cubicBezTo>
                    <a:pt x="3752" y="1301"/>
                    <a:pt x="3752" y="1301"/>
                    <a:pt x="3752" y="1301"/>
                  </a:cubicBezTo>
                  <a:cubicBezTo>
                    <a:pt x="3809" y="1195"/>
                    <a:pt x="3809" y="1195"/>
                    <a:pt x="3809" y="1195"/>
                  </a:cubicBezTo>
                  <a:cubicBezTo>
                    <a:pt x="3854" y="1195"/>
                    <a:pt x="3854" y="1195"/>
                    <a:pt x="3854" y="1195"/>
                  </a:cubicBezTo>
                  <a:cubicBezTo>
                    <a:pt x="3764" y="1345"/>
                    <a:pt x="3764" y="1345"/>
                    <a:pt x="3764" y="1345"/>
                  </a:cubicBezTo>
                  <a:cubicBezTo>
                    <a:pt x="3732" y="1406"/>
                    <a:pt x="3732" y="1406"/>
                    <a:pt x="3732" y="1406"/>
                  </a:cubicBezTo>
                  <a:cubicBezTo>
                    <a:pt x="3687" y="1406"/>
                    <a:pt x="3687" y="1406"/>
                    <a:pt x="3687" y="1406"/>
                  </a:cubicBezTo>
                  <a:cubicBezTo>
                    <a:pt x="3719" y="1348"/>
                    <a:pt x="3719" y="1348"/>
                    <a:pt x="3719" y="1348"/>
                  </a:cubicBezTo>
                  <a:cubicBezTo>
                    <a:pt x="3693" y="1195"/>
                    <a:pt x="3693" y="1195"/>
                    <a:pt x="3693" y="1195"/>
                  </a:cubicBezTo>
                  <a:cubicBezTo>
                    <a:pt x="3741" y="1195"/>
                    <a:pt x="3741" y="1195"/>
                    <a:pt x="3741" y="1195"/>
                  </a:cubicBezTo>
                  <a:cubicBezTo>
                    <a:pt x="3741" y="1195"/>
                    <a:pt x="3741" y="1195"/>
                    <a:pt x="3741" y="1195"/>
                  </a:cubicBezTo>
                  <a:close/>
                  <a:moveTo>
                    <a:pt x="3933" y="1145"/>
                  </a:moveTo>
                  <a:cubicBezTo>
                    <a:pt x="3899" y="1145"/>
                    <a:pt x="3899" y="1145"/>
                    <a:pt x="3899" y="1145"/>
                  </a:cubicBezTo>
                  <a:cubicBezTo>
                    <a:pt x="3902" y="1129"/>
                    <a:pt x="3902" y="1129"/>
                    <a:pt x="3902" y="1129"/>
                  </a:cubicBezTo>
                  <a:cubicBezTo>
                    <a:pt x="3990" y="1129"/>
                    <a:pt x="3990" y="1129"/>
                    <a:pt x="3990" y="1129"/>
                  </a:cubicBezTo>
                  <a:cubicBezTo>
                    <a:pt x="3987" y="1145"/>
                    <a:pt x="3987" y="1145"/>
                    <a:pt x="3987" y="1145"/>
                  </a:cubicBezTo>
                  <a:cubicBezTo>
                    <a:pt x="3953" y="1145"/>
                    <a:pt x="3953" y="1145"/>
                    <a:pt x="3953" y="1145"/>
                  </a:cubicBezTo>
                  <a:cubicBezTo>
                    <a:pt x="3936" y="1225"/>
                    <a:pt x="3936" y="1225"/>
                    <a:pt x="3936" y="1225"/>
                  </a:cubicBezTo>
                  <a:cubicBezTo>
                    <a:pt x="3916" y="1225"/>
                    <a:pt x="3916" y="1225"/>
                    <a:pt x="3916" y="1225"/>
                  </a:cubicBezTo>
                  <a:cubicBezTo>
                    <a:pt x="3933" y="1145"/>
                    <a:pt x="3933" y="1145"/>
                    <a:pt x="3933" y="1145"/>
                  </a:cubicBezTo>
                  <a:cubicBezTo>
                    <a:pt x="3933" y="1145"/>
                    <a:pt x="3933" y="1145"/>
                    <a:pt x="3933" y="1145"/>
                  </a:cubicBezTo>
                  <a:close/>
                  <a:moveTo>
                    <a:pt x="3999" y="1129"/>
                  </a:moveTo>
                  <a:cubicBezTo>
                    <a:pt x="4031" y="1129"/>
                    <a:pt x="4031" y="1129"/>
                    <a:pt x="4031" y="1129"/>
                  </a:cubicBezTo>
                  <a:cubicBezTo>
                    <a:pt x="4036" y="1200"/>
                    <a:pt x="4036" y="1200"/>
                    <a:pt x="4036" y="1200"/>
                  </a:cubicBezTo>
                  <a:cubicBezTo>
                    <a:pt x="4072" y="1129"/>
                    <a:pt x="4072" y="1129"/>
                    <a:pt x="4072" y="1129"/>
                  </a:cubicBezTo>
                  <a:cubicBezTo>
                    <a:pt x="4103" y="1129"/>
                    <a:pt x="4103" y="1129"/>
                    <a:pt x="4103" y="1129"/>
                  </a:cubicBezTo>
                  <a:cubicBezTo>
                    <a:pt x="4083" y="1225"/>
                    <a:pt x="4083" y="1225"/>
                    <a:pt x="4083" y="1225"/>
                  </a:cubicBezTo>
                  <a:cubicBezTo>
                    <a:pt x="4063" y="1225"/>
                    <a:pt x="4063" y="1225"/>
                    <a:pt x="4063" y="1225"/>
                  </a:cubicBezTo>
                  <a:cubicBezTo>
                    <a:pt x="4080" y="1143"/>
                    <a:pt x="4080" y="1143"/>
                    <a:pt x="4080" y="1143"/>
                  </a:cubicBezTo>
                  <a:cubicBezTo>
                    <a:pt x="4038" y="1225"/>
                    <a:pt x="4038" y="1225"/>
                    <a:pt x="4038" y="1225"/>
                  </a:cubicBezTo>
                  <a:cubicBezTo>
                    <a:pt x="4021" y="1225"/>
                    <a:pt x="4021" y="1225"/>
                    <a:pt x="4021" y="1225"/>
                  </a:cubicBezTo>
                  <a:cubicBezTo>
                    <a:pt x="4014" y="1143"/>
                    <a:pt x="4014" y="1143"/>
                    <a:pt x="4014" y="1143"/>
                  </a:cubicBezTo>
                  <a:cubicBezTo>
                    <a:pt x="3997" y="1225"/>
                    <a:pt x="3997" y="1225"/>
                    <a:pt x="3997" y="1225"/>
                  </a:cubicBezTo>
                  <a:cubicBezTo>
                    <a:pt x="3978" y="1225"/>
                    <a:pt x="3978" y="1225"/>
                    <a:pt x="3978" y="1225"/>
                  </a:cubicBezTo>
                  <a:cubicBezTo>
                    <a:pt x="3999" y="1129"/>
                    <a:pt x="3999" y="1129"/>
                    <a:pt x="3999" y="1129"/>
                  </a:cubicBezTo>
                  <a:cubicBezTo>
                    <a:pt x="3999" y="1129"/>
                    <a:pt x="3999" y="1129"/>
                    <a:pt x="3999" y="112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1" name="Freeform 9"/>
            <p:cNvSpPr>
              <a:spLocks noEditPoints="1"/>
            </p:cNvSpPr>
            <p:nvPr userDrawn="1"/>
          </p:nvSpPr>
          <p:spPr bwMode="gray">
            <a:xfrm>
              <a:off x="68" y="0"/>
              <a:ext cx="1723" cy="964"/>
            </a:xfrm>
            <a:custGeom>
              <a:avLst/>
              <a:gdLst>
                <a:gd name="T0" fmla="*/ 231 w 2268"/>
                <a:gd name="T1" fmla="*/ 327 h 1269"/>
                <a:gd name="T2" fmla="*/ 0 w 2268"/>
                <a:gd name="T3" fmla="*/ 327 h 1269"/>
                <a:gd name="T4" fmla="*/ 0 w 2268"/>
                <a:gd name="T5" fmla="*/ 0 h 1269"/>
                <a:gd name="T6" fmla="*/ 231 w 2268"/>
                <a:gd name="T7" fmla="*/ 0 h 1269"/>
                <a:gd name="T8" fmla="*/ 231 w 2268"/>
                <a:gd name="T9" fmla="*/ 327 h 1269"/>
                <a:gd name="T10" fmla="*/ 2268 w 2268"/>
                <a:gd name="T11" fmla="*/ 0 h 1269"/>
                <a:gd name="T12" fmla="*/ 2036 w 2268"/>
                <a:gd name="T13" fmla="*/ 0 h 1269"/>
                <a:gd name="T14" fmla="*/ 2036 w 2268"/>
                <a:gd name="T15" fmla="*/ 327 h 1269"/>
                <a:gd name="T16" fmla="*/ 2268 w 2268"/>
                <a:gd name="T17" fmla="*/ 327 h 1269"/>
                <a:gd name="T18" fmla="*/ 2268 w 2268"/>
                <a:gd name="T19" fmla="*/ 0 h 1269"/>
                <a:gd name="T20" fmla="*/ 231 w 2268"/>
                <a:gd name="T21" fmla="*/ 942 h 1269"/>
                <a:gd name="T22" fmla="*/ 0 w 2268"/>
                <a:gd name="T23" fmla="*/ 942 h 1269"/>
                <a:gd name="T24" fmla="*/ 0 w 2268"/>
                <a:gd name="T25" fmla="*/ 1269 h 1269"/>
                <a:gd name="T26" fmla="*/ 231 w 2268"/>
                <a:gd name="T27" fmla="*/ 1269 h 1269"/>
                <a:gd name="T28" fmla="*/ 231 w 2268"/>
                <a:gd name="T29" fmla="*/ 942 h 1269"/>
                <a:gd name="T30" fmla="*/ 2268 w 2268"/>
                <a:gd name="T31" fmla="*/ 942 h 1269"/>
                <a:gd name="T32" fmla="*/ 2036 w 2268"/>
                <a:gd name="T33" fmla="*/ 942 h 1269"/>
                <a:gd name="T34" fmla="*/ 2036 w 2268"/>
                <a:gd name="T35" fmla="*/ 1269 h 1269"/>
                <a:gd name="T36" fmla="*/ 2268 w 2268"/>
                <a:gd name="T37" fmla="*/ 1269 h 1269"/>
                <a:gd name="T38" fmla="*/ 2268 w 2268"/>
                <a:gd name="T39" fmla="*/ 942 h 12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68"/>
                <a:gd name="T61" fmla="*/ 0 h 1269"/>
                <a:gd name="T62" fmla="*/ 2268 w 2268"/>
                <a:gd name="T63" fmla="*/ 1269 h 12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68" h="1269">
                  <a:moveTo>
                    <a:pt x="231" y="327"/>
                  </a:moveTo>
                  <a:lnTo>
                    <a:pt x="0" y="327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27"/>
                  </a:lnTo>
                  <a:close/>
                  <a:moveTo>
                    <a:pt x="2268" y="0"/>
                  </a:moveTo>
                  <a:lnTo>
                    <a:pt x="2036" y="0"/>
                  </a:lnTo>
                  <a:lnTo>
                    <a:pt x="2036" y="327"/>
                  </a:lnTo>
                  <a:lnTo>
                    <a:pt x="2268" y="327"/>
                  </a:lnTo>
                  <a:lnTo>
                    <a:pt x="2268" y="0"/>
                  </a:lnTo>
                  <a:close/>
                  <a:moveTo>
                    <a:pt x="231" y="942"/>
                  </a:moveTo>
                  <a:lnTo>
                    <a:pt x="0" y="942"/>
                  </a:lnTo>
                  <a:lnTo>
                    <a:pt x="0" y="1269"/>
                  </a:lnTo>
                  <a:lnTo>
                    <a:pt x="231" y="1269"/>
                  </a:lnTo>
                  <a:lnTo>
                    <a:pt x="231" y="942"/>
                  </a:lnTo>
                  <a:close/>
                  <a:moveTo>
                    <a:pt x="2268" y="942"/>
                  </a:moveTo>
                  <a:lnTo>
                    <a:pt x="2036" y="942"/>
                  </a:lnTo>
                  <a:lnTo>
                    <a:pt x="2036" y="1269"/>
                  </a:lnTo>
                  <a:lnTo>
                    <a:pt x="2268" y="1269"/>
                  </a:lnTo>
                  <a:lnTo>
                    <a:pt x="2268" y="94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0" name="Title 9"/>
          <p:cNvSpPr>
            <a:spLocks noGrp="1"/>
          </p:cNvSpPr>
          <p:nvPr>
            <p:ph type="title"/>
          </p:nvPr>
        </p:nvSpPr>
        <p:spPr bwMode="gray">
          <a:xfrm>
            <a:off x="5025008" y="2492896"/>
            <a:ext cx="4536504" cy="2232248"/>
          </a:xfrm>
          <a:noFill/>
          <a:ln w="9525">
            <a:noFill/>
            <a:miter lim="800000"/>
            <a:headEnd/>
            <a:tailEnd/>
          </a:ln>
        </p:spPr>
        <p:txBody>
          <a:bodyPr anchor="t">
            <a:noAutofit/>
          </a:bodyPr>
          <a:lstStyle>
            <a:lvl1pPr algn="r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 bwMode="gray">
          <a:xfrm>
            <a:off x="5025008" y="5013176"/>
            <a:ext cx="453650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noAutofit/>
          </a:bodyPr>
          <a:lstStyle>
            <a:lvl1pPr marL="342900" indent="-342900" algn="r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defRPr lang="en-US" sz="1200" b="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tt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8"/>
          <p:cNvGrpSpPr>
            <a:grpSpLocks/>
          </p:cNvGrpSpPr>
          <p:nvPr userDrawn="1"/>
        </p:nvGrpSpPr>
        <p:grpSpPr bwMode="auto">
          <a:xfrm>
            <a:off x="176213" y="0"/>
            <a:ext cx="963612" cy="695325"/>
            <a:chOff x="175518" y="0"/>
            <a:chExt cx="963613" cy="695325"/>
          </a:xfrm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gray">
            <a:xfrm>
              <a:off x="286643" y="215900"/>
              <a:ext cx="700088" cy="271463"/>
            </a:xfrm>
            <a:custGeom>
              <a:avLst/>
              <a:gdLst/>
              <a:ahLst/>
              <a:cxnLst>
                <a:cxn ang="0">
                  <a:pos x="6130" y="2584"/>
                </a:cxn>
                <a:cxn ang="0">
                  <a:pos x="6106" y="2594"/>
                </a:cxn>
                <a:cxn ang="0">
                  <a:pos x="5549" y="2661"/>
                </a:cxn>
                <a:cxn ang="0">
                  <a:pos x="5025" y="2423"/>
                </a:cxn>
                <a:cxn ang="0">
                  <a:pos x="4926" y="2101"/>
                </a:cxn>
                <a:cxn ang="0">
                  <a:pos x="4756" y="2101"/>
                </a:cxn>
                <a:cxn ang="0">
                  <a:pos x="4625" y="2625"/>
                </a:cxn>
                <a:cxn ang="0">
                  <a:pos x="4182" y="2625"/>
                </a:cxn>
                <a:cxn ang="0">
                  <a:pos x="4338" y="2101"/>
                </a:cxn>
                <a:cxn ang="0">
                  <a:pos x="4197" y="2101"/>
                </a:cxn>
                <a:cxn ang="0">
                  <a:pos x="3859" y="2625"/>
                </a:cxn>
                <a:cxn ang="0">
                  <a:pos x="3503" y="2625"/>
                </a:cxn>
                <a:cxn ang="0">
                  <a:pos x="3471" y="2101"/>
                </a:cxn>
                <a:cxn ang="0">
                  <a:pos x="3314" y="2101"/>
                </a:cxn>
                <a:cxn ang="0">
                  <a:pos x="3159" y="2625"/>
                </a:cxn>
                <a:cxn ang="0">
                  <a:pos x="2780" y="2625"/>
                </a:cxn>
                <a:cxn ang="0">
                  <a:pos x="2940" y="2101"/>
                </a:cxn>
                <a:cxn ang="0">
                  <a:pos x="2047" y="2101"/>
                </a:cxn>
                <a:cxn ang="0">
                  <a:pos x="2047" y="2093"/>
                </a:cxn>
                <a:cxn ang="0">
                  <a:pos x="1888" y="2626"/>
                </a:cxn>
                <a:cxn ang="0">
                  <a:pos x="1484" y="2626"/>
                </a:cxn>
                <a:cxn ang="0">
                  <a:pos x="1642" y="2101"/>
                </a:cxn>
                <a:cxn ang="0">
                  <a:pos x="1148" y="2101"/>
                </a:cxn>
                <a:cxn ang="0">
                  <a:pos x="1394" y="2626"/>
                </a:cxn>
                <a:cxn ang="0">
                  <a:pos x="927" y="2626"/>
                </a:cxn>
                <a:cxn ang="0">
                  <a:pos x="715" y="2101"/>
                </a:cxn>
                <a:cxn ang="0">
                  <a:pos x="588" y="2101"/>
                </a:cxn>
                <a:cxn ang="0">
                  <a:pos x="442" y="2583"/>
                </a:cxn>
                <a:cxn ang="0">
                  <a:pos x="434" y="2626"/>
                </a:cxn>
                <a:cxn ang="0">
                  <a:pos x="0" y="2626"/>
                </a:cxn>
                <a:cxn ang="0">
                  <a:pos x="397" y="1303"/>
                </a:cxn>
                <a:cxn ang="0">
                  <a:pos x="397" y="0"/>
                </a:cxn>
                <a:cxn ang="0">
                  <a:pos x="1888" y="0"/>
                </a:cxn>
                <a:cxn ang="0">
                  <a:pos x="1888" y="1287"/>
                </a:cxn>
                <a:cxn ang="0">
                  <a:pos x="1944" y="1098"/>
                </a:cxn>
                <a:cxn ang="0">
                  <a:pos x="2047" y="1098"/>
                </a:cxn>
                <a:cxn ang="0">
                  <a:pos x="2047" y="0"/>
                </a:cxn>
                <a:cxn ang="0">
                  <a:pos x="3534" y="0"/>
                </a:cxn>
                <a:cxn ang="0">
                  <a:pos x="3534" y="1098"/>
                </a:cxn>
                <a:cxn ang="0">
                  <a:pos x="3694" y="1098"/>
                </a:cxn>
                <a:cxn ang="0">
                  <a:pos x="3694" y="0"/>
                </a:cxn>
                <a:cxn ang="0">
                  <a:pos x="5180" y="0"/>
                </a:cxn>
                <a:cxn ang="0">
                  <a:pos x="5180" y="1388"/>
                </a:cxn>
                <a:cxn ang="0">
                  <a:pos x="5340" y="1222"/>
                </a:cxn>
                <a:cxn ang="0">
                  <a:pos x="5340" y="0"/>
                </a:cxn>
                <a:cxn ang="0">
                  <a:pos x="6827" y="0"/>
                </a:cxn>
                <a:cxn ang="0">
                  <a:pos x="6827" y="2101"/>
                </a:cxn>
                <a:cxn ang="0">
                  <a:pos x="6266" y="2101"/>
                </a:cxn>
                <a:cxn ang="0">
                  <a:pos x="6130" y="2584"/>
                </a:cxn>
                <a:cxn ang="0">
                  <a:pos x="5342" y="2101"/>
                </a:cxn>
                <a:cxn ang="0">
                  <a:pos x="5386" y="2264"/>
                </a:cxn>
                <a:cxn ang="0">
                  <a:pos x="5610" y="2349"/>
                </a:cxn>
                <a:cxn ang="0">
                  <a:pos x="5788" y="2330"/>
                </a:cxn>
                <a:cxn ang="0">
                  <a:pos x="5861" y="2101"/>
                </a:cxn>
                <a:cxn ang="0">
                  <a:pos x="5342" y="2101"/>
                </a:cxn>
              </a:cxnLst>
              <a:rect l="0" t="0" r="r" b="b"/>
              <a:pathLst>
                <a:path w="6827" h="2661">
                  <a:moveTo>
                    <a:pt x="6130" y="2584"/>
                  </a:moveTo>
                  <a:cubicBezTo>
                    <a:pt x="6106" y="2594"/>
                    <a:pt x="6106" y="2594"/>
                    <a:pt x="6106" y="2594"/>
                  </a:cubicBezTo>
                  <a:cubicBezTo>
                    <a:pt x="6010" y="2632"/>
                    <a:pt x="5728" y="2661"/>
                    <a:pt x="5549" y="2661"/>
                  </a:cubicBezTo>
                  <a:cubicBezTo>
                    <a:pt x="5381" y="2661"/>
                    <a:pt x="5156" y="2599"/>
                    <a:pt x="5025" y="2423"/>
                  </a:cubicBezTo>
                  <a:cubicBezTo>
                    <a:pt x="4975" y="2355"/>
                    <a:pt x="4927" y="2250"/>
                    <a:pt x="4926" y="2101"/>
                  </a:cubicBezTo>
                  <a:cubicBezTo>
                    <a:pt x="4756" y="2101"/>
                    <a:pt x="4756" y="2101"/>
                    <a:pt x="4756" y="2101"/>
                  </a:cubicBezTo>
                  <a:cubicBezTo>
                    <a:pt x="4625" y="2625"/>
                    <a:pt x="4625" y="2625"/>
                    <a:pt x="4625" y="2625"/>
                  </a:cubicBezTo>
                  <a:cubicBezTo>
                    <a:pt x="4182" y="2625"/>
                    <a:pt x="4182" y="2625"/>
                    <a:pt x="4182" y="2625"/>
                  </a:cubicBezTo>
                  <a:cubicBezTo>
                    <a:pt x="4338" y="2101"/>
                    <a:pt x="4338" y="2101"/>
                    <a:pt x="4338" y="2101"/>
                  </a:cubicBezTo>
                  <a:cubicBezTo>
                    <a:pt x="4197" y="2101"/>
                    <a:pt x="4197" y="2101"/>
                    <a:pt x="4197" y="2101"/>
                  </a:cubicBezTo>
                  <a:cubicBezTo>
                    <a:pt x="3859" y="2625"/>
                    <a:pt x="3859" y="2625"/>
                    <a:pt x="3859" y="2625"/>
                  </a:cubicBezTo>
                  <a:cubicBezTo>
                    <a:pt x="3503" y="2625"/>
                    <a:pt x="3503" y="2625"/>
                    <a:pt x="3503" y="2625"/>
                  </a:cubicBezTo>
                  <a:cubicBezTo>
                    <a:pt x="3471" y="2101"/>
                    <a:pt x="3471" y="2101"/>
                    <a:pt x="3471" y="2101"/>
                  </a:cubicBezTo>
                  <a:cubicBezTo>
                    <a:pt x="3314" y="2101"/>
                    <a:pt x="3314" y="2101"/>
                    <a:pt x="3314" y="2101"/>
                  </a:cubicBezTo>
                  <a:cubicBezTo>
                    <a:pt x="3159" y="2625"/>
                    <a:pt x="3159" y="2625"/>
                    <a:pt x="3159" y="2625"/>
                  </a:cubicBezTo>
                  <a:cubicBezTo>
                    <a:pt x="2780" y="2625"/>
                    <a:pt x="2780" y="2625"/>
                    <a:pt x="2780" y="2625"/>
                  </a:cubicBezTo>
                  <a:cubicBezTo>
                    <a:pt x="2940" y="2101"/>
                    <a:pt x="2940" y="2101"/>
                    <a:pt x="2940" y="2101"/>
                  </a:cubicBezTo>
                  <a:cubicBezTo>
                    <a:pt x="2047" y="2101"/>
                    <a:pt x="2047" y="2101"/>
                    <a:pt x="2047" y="2101"/>
                  </a:cubicBezTo>
                  <a:cubicBezTo>
                    <a:pt x="2047" y="2093"/>
                    <a:pt x="2047" y="2093"/>
                    <a:pt x="2047" y="2093"/>
                  </a:cubicBezTo>
                  <a:cubicBezTo>
                    <a:pt x="1888" y="2626"/>
                    <a:pt x="1888" y="2626"/>
                    <a:pt x="1888" y="2626"/>
                  </a:cubicBezTo>
                  <a:cubicBezTo>
                    <a:pt x="1484" y="2626"/>
                    <a:pt x="1484" y="2626"/>
                    <a:pt x="1484" y="2626"/>
                  </a:cubicBezTo>
                  <a:cubicBezTo>
                    <a:pt x="1642" y="2101"/>
                    <a:pt x="1642" y="2101"/>
                    <a:pt x="1642" y="2101"/>
                  </a:cubicBezTo>
                  <a:cubicBezTo>
                    <a:pt x="1148" y="2101"/>
                    <a:pt x="1148" y="2101"/>
                    <a:pt x="1148" y="2101"/>
                  </a:cubicBezTo>
                  <a:cubicBezTo>
                    <a:pt x="1394" y="2626"/>
                    <a:pt x="1394" y="2626"/>
                    <a:pt x="1394" y="2626"/>
                  </a:cubicBezTo>
                  <a:cubicBezTo>
                    <a:pt x="927" y="2626"/>
                    <a:pt x="927" y="2626"/>
                    <a:pt x="927" y="2626"/>
                  </a:cubicBezTo>
                  <a:cubicBezTo>
                    <a:pt x="715" y="2101"/>
                    <a:pt x="715" y="2101"/>
                    <a:pt x="715" y="2101"/>
                  </a:cubicBezTo>
                  <a:cubicBezTo>
                    <a:pt x="588" y="2101"/>
                    <a:pt x="588" y="2101"/>
                    <a:pt x="588" y="2101"/>
                  </a:cubicBezTo>
                  <a:cubicBezTo>
                    <a:pt x="509" y="2359"/>
                    <a:pt x="447" y="2567"/>
                    <a:pt x="442" y="2583"/>
                  </a:cubicBezTo>
                  <a:cubicBezTo>
                    <a:pt x="434" y="2626"/>
                    <a:pt x="434" y="2626"/>
                    <a:pt x="434" y="2626"/>
                  </a:cubicBezTo>
                  <a:cubicBezTo>
                    <a:pt x="0" y="2626"/>
                    <a:pt x="0" y="2626"/>
                    <a:pt x="0" y="2626"/>
                  </a:cubicBezTo>
                  <a:cubicBezTo>
                    <a:pt x="397" y="1303"/>
                    <a:pt x="397" y="1303"/>
                    <a:pt x="397" y="1303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1888" y="0"/>
                    <a:pt x="1888" y="0"/>
                    <a:pt x="1888" y="0"/>
                  </a:cubicBezTo>
                  <a:cubicBezTo>
                    <a:pt x="1888" y="1287"/>
                    <a:pt x="1888" y="1287"/>
                    <a:pt x="1888" y="1287"/>
                  </a:cubicBezTo>
                  <a:cubicBezTo>
                    <a:pt x="1944" y="1098"/>
                    <a:pt x="1944" y="1098"/>
                    <a:pt x="1944" y="1098"/>
                  </a:cubicBezTo>
                  <a:cubicBezTo>
                    <a:pt x="2047" y="1098"/>
                    <a:pt x="2047" y="1098"/>
                    <a:pt x="2047" y="1098"/>
                  </a:cubicBezTo>
                  <a:cubicBezTo>
                    <a:pt x="2047" y="0"/>
                    <a:pt x="2047" y="0"/>
                    <a:pt x="2047" y="0"/>
                  </a:cubicBezTo>
                  <a:cubicBezTo>
                    <a:pt x="3534" y="0"/>
                    <a:pt x="3534" y="0"/>
                    <a:pt x="3534" y="0"/>
                  </a:cubicBezTo>
                  <a:cubicBezTo>
                    <a:pt x="3534" y="1098"/>
                    <a:pt x="3534" y="1098"/>
                    <a:pt x="3534" y="1098"/>
                  </a:cubicBezTo>
                  <a:cubicBezTo>
                    <a:pt x="3694" y="1098"/>
                    <a:pt x="3694" y="1098"/>
                    <a:pt x="3694" y="1098"/>
                  </a:cubicBezTo>
                  <a:cubicBezTo>
                    <a:pt x="3694" y="0"/>
                    <a:pt x="3694" y="0"/>
                    <a:pt x="3694" y="0"/>
                  </a:cubicBezTo>
                  <a:cubicBezTo>
                    <a:pt x="5180" y="0"/>
                    <a:pt x="5180" y="0"/>
                    <a:pt x="5180" y="0"/>
                  </a:cubicBezTo>
                  <a:cubicBezTo>
                    <a:pt x="5180" y="1388"/>
                    <a:pt x="5180" y="1388"/>
                    <a:pt x="5180" y="1388"/>
                  </a:cubicBezTo>
                  <a:cubicBezTo>
                    <a:pt x="5231" y="1319"/>
                    <a:pt x="5285" y="1264"/>
                    <a:pt x="5340" y="1222"/>
                  </a:cubicBezTo>
                  <a:cubicBezTo>
                    <a:pt x="5340" y="0"/>
                    <a:pt x="5340" y="0"/>
                    <a:pt x="5340" y="0"/>
                  </a:cubicBezTo>
                  <a:cubicBezTo>
                    <a:pt x="6827" y="0"/>
                    <a:pt x="6827" y="0"/>
                    <a:pt x="6827" y="0"/>
                  </a:cubicBezTo>
                  <a:cubicBezTo>
                    <a:pt x="6827" y="2101"/>
                    <a:pt x="6827" y="2101"/>
                    <a:pt x="6827" y="2101"/>
                  </a:cubicBezTo>
                  <a:cubicBezTo>
                    <a:pt x="6266" y="2101"/>
                    <a:pt x="6266" y="2101"/>
                    <a:pt x="6266" y="2101"/>
                  </a:cubicBezTo>
                  <a:lnTo>
                    <a:pt x="6130" y="2584"/>
                  </a:lnTo>
                  <a:close/>
                  <a:moveTo>
                    <a:pt x="5342" y="2101"/>
                  </a:moveTo>
                  <a:cubicBezTo>
                    <a:pt x="5344" y="2169"/>
                    <a:pt x="5356" y="2226"/>
                    <a:pt x="5386" y="2264"/>
                  </a:cubicBezTo>
                  <a:cubicBezTo>
                    <a:pt x="5429" y="2321"/>
                    <a:pt x="5503" y="2349"/>
                    <a:pt x="5610" y="2349"/>
                  </a:cubicBezTo>
                  <a:cubicBezTo>
                    <a:pt x="5728" y="2349"/>
                    <a:pt x="5773" y="2336"/>
                    <a:pt x="5788" y="2330"/>
                  </a:cubicBezTo>
                  <a:cubicBezTo>
                    <a:pt x="5861" y="2101"/>
                    <a:pt x="5861" y="2101"/>
                    <a:pt x="5861" y="2101"/>
                  </a:cubicBezTo>
                  <a:lnTo>
                    <a:pt x="5342" y="2101"/>
                  </a:lnTo>
                  <a:close/>
                </a:path>
              </a:pathLst>
            </a:custGeom>
            <a:solidFill>
              <a:srgbClr val="00338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gray">
            <a:xfrm>
              <a:off x="294580" y="330200"/>
              <a:ext cx="650876" cy="152400"/>
            </a:xfrm>
            <a:custGeom>
              <a:avLst/>
              <a:gdLst/>
              <a:ahLst/>
              <a:cxnLst>
                <a:cxn ang="0">
                  <a:pos x="2581" y="459"/>
                </a:cxn>
                <a:cxn ang="0">
                  <a:pos x="2254" y="682"/>
                </a:cxn>
                <a:cxn ang="0">
                  <a:pos x="2000" y="681"/>
                </a:cxn>
                <a:cxn ang="0">
                  <a:pos x="2130" y="234"/>
                </a:cxn>
                <a:cxn ang="0">
                  <a:pos x="2581" y="459"/>
                </a:cxn>
                <a:cxn ang="0">
                  <a:pos x="749" y="30"/>
                </a:cxn>
                <a:cxn ang="0">
                  <a:pos x="427" y="30"/>
                </a:cxn>
                <a:cxn ang="0">
                  <a:pos x="0" y="1452"/>
                </a:cxn>
                <a:cxn ang="0">
                  <a:pos x="319" y="1452"/>
                </a:cxn>
                <a:cxn ang="0">
                  <a:pos x="749" y="30"/>
                </a:cxn>
                <a:cxn ang="0">
                  <a:pos x="1585" y="30"/>
                </a:cxn>
                <a:cxn ang="0">
                  <a:pos x="1194" y="30"/>
                </a:cxn>
                <a:cxn ang="0">
                  <a:pos x="571" y="658"/>
                </a:cxn>
                <a:cxn ang="0">
                  <a:pos x="571" y="657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892" y="1452"/>
                </a:cxn>
                <a:cxn ang="0">
                  <a:pos x="1239" y="1452"/>
                </a:cxn>
                <a:cxn ang="0">
                  <a:pos x="881" y="688"/>
                </a:cxn>
                <a:cxn ang="0">
                  <a:pos x="1585" y="30"/>
                </a:cxn>
                <a:cxn ang="0">
                  <a:pos x="2875" y="459"/>
                </a:cxn>
                <a:cxn ang="0">
                  <a:pos x="2275" y="30"/>
                </a:cxn>
                <a:cxn ang="0">
                  <a:pos x="1913" y="30"/>
                </a:cxn>
                <a:cxn ang="0">
                  <a:pos x="1484" y="1452"/>
                </a:cxn>
                <a:cxn ang="0">
                  <a:pos x="1777" y="1452"/>
                </a:cxn>
                <a:cxn ang="0">
                  <a:pos x="1945" y="890"/>
                </a:cxn>
                <a:cxn ang="0">
                  <a:pos x="2179" y="890"/>
                </a:cxn>
                <a:cxn ang="0">
                  <a:pos x="2875" y="459"/>
                </a:cxn>
                <a:cxn ang="0">
                  <a:pos x="4866" y="30"/>
                </a:cxn>
                <a:cxn ang="0">
                  <a:pos x="4400" y="30"/>
                </a:cxn>
                <a:cxn ang="0">
                  <a:pos x="3694" y="1259"/>
                </a:cxn>
                <a:cxn ang="0">
                  <a:pos x="3678" y="30"/>
                </a:cxn>
                <a:cxn ang="0">
                  <a:pos x="3216" y="30"/>
                </a:cxn>
                <a:cxn ang="0">
                  <a:pos x="2781" y="1451"/>
                </a:cxn>
                <a:cxn ang="0">
                  <a:pos x="3048" y="1451"/>
                </a:cxn>
                <a:cxn ang="0">
                  <a:pos x="3408" y="234"/>
                </a:cxn>
                <a:cxn ang="0">
                  <a:pos x="3482" y="1451"/>
                </a:cxn>
                <a:cxn ang="0">
                  <a:pos x="3758" y="1451"/>
                </a:cxn>
                <a:cxn ang="0">
                  <a:pos x="4544" y="234"/>
                </a:cxn>
                <a:cxn ang="0">
                  <a:pos x="4183" y="1451"/>
                </a:cxn>
                <a:cxn ang="0">
                  <a:pos x="4512" y="1451"/>
                </a:cxn>
                <a:cxn ang="0">
                  <a:pos x="4866" y="30"/>
                </a:cxn>
                <a:cxn ang="0">
                  <a:pos x="5792" y="0"/>
                </a:cxn>
                <a:cxn ang="0">
                  <a:pos x="4947" y="735"/>
                </a:cxn>
                <a:cxn ang="0">
                  <a:pos x="5478" y="1487"/>
                </a:cxn>
                <a:cxn ang="0">
                  <a:pos x="6015" y="1424"/>
                </a:cxn>
                <a:cxn ang="0">
                  <a:pos x="6217" y="706"/>
                </a:cxn>
                <a:cxn ang="0">
                  <a:pos x="5614" y="706"/>
                </a:cxn>
                <a:cxn ang="0">
                  <a:pos x="5547" y="920"/>
                </a:cxn>
                <a:cxn ang="0">
                  <a:pos x="5865" y="920"/>
                </a:cxn>
                <a:cxn ang="0">
                  <a:pos x="5766" y="1232"/>
                </a:cxn>
                <a:cxn ang="0">
                  <a:pos x="5540" y="1282"/>
                </a:cxn>
                <a:cxn ang="0">
                  <a:pos x="5254" y="727"/>
                </a:cxn>
                <a:cxn ang="0">
                  <a:pos x="5764" y="205"/>
                </a:cxn>
                <a:cxn ang="0">
                  <a:pos x="6001" y="451"/>
                </a:cxn>
                <a:cxn ang="0">
                  <a:pos x="5991" y="487"/>
                </a:cxn>
                <a:cxn ang="0">
                  <a:pos x="6284" y="487"/>
                </a:cxn>
                <a:cxn ang="0">
                  <a:pos x="5792" y="0"/>
                </a:cxn>
              </a:cxnLst>
              <a:rect l="0" t="0" r="r" b="b"/>
              <a:pathLst>
                <a:path w="6358" h="1487">
                  <a:moveTo>
                    <a:pt x="2581" y="459"/>
                  </a:moveTo>
                  <a:cubicBezTo>
                    <a:pt x="2533" y="604"/>
                    <a:pt x="2468" y="678"/>
                    <a:pt x="2254" y="682"/>
                  </a:cubicBezTo>
                  <a:cubicBezTo>
                    <a:pt x="2183" y="683"/>
                    <a:pt x="2106" y="681"/>
                    <a:pt x="2000" y="681"/>
                  </a:cubicBezTo>
                  <a:cubicBezTo>
                    <a:pt x="2130" y="234"/>
                    <a:pt x="2130" y="234"/>
                    <a:pt x="2130" y="234"/>
                  </a:cubicBezTo>
                  <a:cubicBezTo>
                    <a:pt x="2451" y="234"/>
                    <a:pt x="2665" y="208"/>
                    <a:pt x="2581" y="459"/>
                  </a:cubicBezTo>
                  <a:moveTo>
                    <a:pt x="749" y="30"/>
                  </a:moveTo>
                  <a:cubicBezTo>
                    <a:pt x="427" y="30"/>
                    <a:pt x="427" y="30"/>
                    <a:pt x="427" y="30"/>
                  </a:cubicBezTo>
                  <a:cubicBezTo>
                    <a:pt x="0" y="1452"/>
                    <a:pt x="0" y="1452"/>
                    <a:pt x="0" y="1452"/>
                  </a:cubicBezTo>
                  <a:cubicBezTo>
                    <a:pt x="319" y="1452"/>
                    <a:pt x="319" y="1452"/>
                    <a:pt x="319" y="1452"/>
                  </a:cubicBezTo>
                  <a:cubicBezTo>
                    <a:pt x="325" y="1422"/>
                    <a:pt x="749" y="30"/>
                    <a:pt x="749" y="30"/>
                  </a:cubicBezTo>
                  <a:moveTo>
                    <a:pt x="1585" y="30"/>
                  </a:moveTo>
                  <a:cubicBezTo>
                    <a:pt x="1194" y="30"/>
                    <a:pt x="1194" y="30"/>
                    <a:pt x="1194" y="30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7"/>
                    <a:pt x="571" y="657"/>
                    <a:pt x="571" y="657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892" y="1452"/>
                    <a:pt x="892" y="1452"/>
                    <a:pt x="892" y="1452"/>
                  </a:cubicBezTo>
                  <a:cubicBezTo>
                    <a:pt x="1239" y="1452"/>
                    <a:pt x="1239" y="1452"/>
                    <a:pt x="1239" y="1452"/>
                  </a:cubicBezTo>
                  <a:cubicBezTo>
                    <a:pt x="881" y="688"/>
                    <a:pt x="881" y="688"/>
                    <a:pt x="881" y="688"/>
                  </a:cubicBezTo>
                  <a:lnTo>
                    <a:pt x="1585" y="30"/>
                  </a:lnTo>
                  <a:close/>
                  <a:moveTo>
                    <a:pt x="2875" y="459"/>
                  </a:moveTo>
                  <a:cubicBezTo>
                    <a:pt x="2956" y="21"/>
                    <a:pt x="2603" y="26"/>
                    <a:pt x="2275" y="30"/>
                  </a:cubicBezTo>
                  <a:cubicBezTo>
                    <a:pt x="1913" y="30"/>
                    <a:pt x="1913" y="30"/>
                    <a:pt x="1913" y="30"/>
                  </a:cubicBezTo>
                  <a:cubicBezTo>
                    <a:pt x="1484" y="1452"/>
                    <a:pt x="1484" y="1452"/>
                    <a:pt x="1484" y="1452"/>
                  </a:cubicBezTo>
                  <a:cubicBezTo>
                    <a:pt x="1777" y="1452"/>
                    <a:pt x="1777" y="1452"/>
                    <a:pt x="1777" y="1452"/>
                  </a:cubicBezTo>
                  <a:cubicBezTo>
                    <a:pt x="1945" y="890"/>
                    <a:pt x="1945" y="890"/>
                    <a:pt x="1945" y="890"/>
                  </a:cubicBezTo>
                  <a:cubicBezTo>
                    <a:pt x="2179" y="890"/>
                    <a:pt x="2179" y="890"/>
                    <a:pt x="2179" y="890"/>
                  </a:cubicBezTo>
                  <a:cubicBezTo>
                    <a:pt x="2633" y="890"/>
                    <a:pt x="2833" y="689"/>
                    <a:pt x="2875" y="459"/>
                  </a:cubicBezTo>
                  <a:moveTo>
                    <a:pt x="4866" y="30"/>
                  </a:moveTo>
                  <a:cubicBezTo>
                    <a:pt x="4400" y="30"/>
                    <a:pt x="4400" y="30"/>
                    <a:pt x="4400" y="30"/>
                  </a:cubicBezTo>
                  <a:cubicBezTo>
                    <a:pt x="3832" y="817"/>
                    <a:pt x="3694" y="1259"/>
                    <a:pt x="3694" y="1259"/>
                  </a:cubicBezTo>
                  <a:cubicBezTo>
                    <a:pt x="3749" y="759"/>
                    <a:pt x="3678" y="30"/>
                    <a:pt x="3678" y="30"/>
                  </a:cubicBezTo>
                  <a:cubicBezTo>
                    <a:pt x="3216" y="30"/>
                    <a:pt x="3216" y="30"/>
                    <a:pt x="3216" y="30"/>
                  </a:cubicBezTo>
                  <a:cubicBezTo>
                    <a:pt x="2781" y="1451"/>
                    <a:pt x="2781" y="1451"/>
                    <a:pt x="2781" y="1451"/>
                  </a:cubicBezTo>
                  <a:cubicBezTo>
                    <a:pt x="3048" y="1451"/>
                    <a:pt x="3048" y="1451"/>
                    <a:pt x="3048" y="1451"/>
                  </a:cubicBezTo>
                  <a:cubicBezTo>
                    <a:pt x="3408" y="234"/>
                    <a:pt x="3408" y="234"/>
                    <a:pt x="3408" y="234"/>
                  </a:cubicBezTo>
                  <a:cubicBezTo>
                    <a:pt x="3482" y="1451"/>
                    <a:pt x="3482" y="1451"/>
                    <a:pt x="3482" y="1451"/>
                  </a:cubicBezTo>
                  <a:cubicBezTo>
                    <a:pt x="3758" y="1451"/>
                    <a:pt x="3758" y="1451"/>
                    <a:pt x="3758" y="1451"/>
                  </a:cubicBezTo>
                  <a:cubicBezTo>
                    <a:pt x="4544" y="234"/>
                    <a:pt x="4544" y="234"/>
                    <a:pt x="4544" y="234"/>
                  </a:cubicBezTo>
                  <a:cubicBezTo>
                    <a:pt x="4183" y="1451"/>
                    <a:pt x="4183" y="1451"/>
                    <a:pt x="4183" y="1451"/>
                  </a:cubicBezTo>
                  <a:cubicBezTo>
                    <a:pt x="4512" y="1451"/>
                    <a:pt x="4512" y="1451"/>
                    <a:pt x="4512" y="1451"/>
                  </a:cubicBezTo>
                  <a:lnTo>
                    <a:pt x="4866" y="30"/>
                  </a:lnTo>
                  <a:close/>
                  <a:moveTo>
                    <a:pt x="5792" y="0"/>
                  </a:moveTo>
                  <a:cubicBezTo>
                    <a:pt x="5506" y="0"/>
                    <a:pt x="5151" y="64"/>
                    <a:pt x="4947" y="735"/>
                  </a:cubicBezTo>
                  <a:cubicBezTo>
                    <a:pt x="4777" y="1296"/>
                    <a:pt x="5191" y="1487"/>
                    <a:pt x="5478" y="1487"/>
                  </a:cubicBezTo>
                  <a:cubicBezTo>
                    <a:pt x="5667" y="1487"/>
                    <a:pt x="5935" y="1455"/>
                    <a:pt x="6015" y="1424"/>
                  </a:cubicBezTo>
                  <a:cubicBezTo>
                    <a:pt x="6217" y="706"/>
                    <a:pt x="6217" y="706"/>
                    <a:pt x="6217" y="706"/>
                  </a:cubicBezTo>
                  <a:cubicBezTo>
                    <a:pt x="5614" y="706"/>
                    <a:pt x="5614" y="706"/>
                    <a:pt x="5614" y="706"/>
                  </a:cubicBezTo>
                  <a:cubicBezTo>
                    <a:pt x="5547" y="920"/>
                    <a:pt x="5547" y="920"/>
                    <a:pt x="5547" y="920"/>
                  </a:cubicBezTo>
                  <a:cubicBezTo>
                    <a:pt x="5865" y="920"/>
                    <a:pt x="5865" y="920"/>
                    <a:pt x="5865" y="920"/>
                  </a:cubicBezTo>
                  <a:cubicBezTo>
                    <a:pt x="5766" y="1232"/>
                    <a:pt x="5766" y="1232"/>
                    <a:pt x="5766" y="1232"/>
                  </a:cubicBezTo>
                  <a:cubicBezTo>
                    <a:pt x="5766" y="1232"/>
                    <a:pt x="5779" y="1281"/>
                    <a:pt x="5540" y="1282"/>
                  </a:cubicBezTo>
                  <a:cubicBezTo>
                    <a:pt x="5238" y="1283"/>
                    <a:pt x="5155" y="1072"/>
                    <a:pt x="5254" y="727"/>
                  </a:cubicBezTo>
                  <a:cubicBezTo>
                    <a:pt x="5346" y="407"/>
                    <a:pt x="5493" y="192"/>
                    <a:pt x="5764" y="205"/>
                  </a:cubicBezTo>
                  <a:cubicBezTo>
                    <a:pt x="5947" y="214"/>
                    <a:pt x="6052" y="282"/>
                    <a:pt x="6001" y="451"/>
                  </a:cubicBezTo>
                  <a:cubicBezTo>
                    <a:pt x="5998" y="463"/>
                    <a:pt x="5996" y="477"/>
                    <a:pt x="5991" y="487"/>
                  </a:cubicBezTo>
                  <a:cubicBezTo>
                    <a:pt x="6284" y="487"/>
                    <a:pt x="6284" y="487"/>
                    <a:pt x="6284" y="487"/>
                  </a:cubicBezTo>
                  <a:cubicBezTo>
                    <a:pt x="6358" y="270"/>
                    <a:pt x="6210" y="0"/>
                    <a:pt x="5792" y="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gray">
            <a:xfrm>
              <a:off x="175518" y="0"/>
              <a:ext cx="963613" cy="695325"/>
            </a:xfrm>
            <a:custGeom>
              <a:avLst/>
              <a:gdLst/>
              <a:ahLst/>
              <a:cxnLst>
                <a:cxn ang="0">
                  <a:pos x="607" y="136"/>
                </a:cxn>
                <a:cxn ang="0">
                  <a:pos x="511" y="136"/>
                </a:cxn>
                <a:cxn ang="0">
                  <a:pos x="511" y="0"/>
                </a:cxn>
                <a:cxn ang="0">
                  <a:pos x="607" y="0"/>
                </a:cxn>
                <a:cxn ang="0">
                  <a:pos x="607" y="136"/>
                </a:cxn>
                <a:cxn ang="0">
                  <a:pos x="607" y="302"/>
                </a:cxn>
                <a:cxn ang="0">
                  <a:pos x="511" y="302"/>
                </a:cxn>
                <a:cxn ang="0">
                  <a:pos x="511" y="438"/>
                </a:cxn>
                <a:cxn ang="0">
                  <a:pos x="607" y="438"/>
                </a:cxn>
                <a:cxn ang="0">
                  <a:pos x="607" y="302"/>
                </a:cxn>
                <a:cxn ang="0">
                  <a:pos x="96" y="0"/>
                </a:cxn>
                <a:cxn ang="0">
                  <a:pos x="0" y="0"/>
                </a:cxn>
                <a:cxn ang="0">
                  <a:pos x="0" y="136"/>
                </a:cxn>
                <a:cxn ang="0">
                  <a:pos x="96" y="136"/>
                </a:cxn>
                <a:cxn ang="0">
                  <a:pos x="96" y="0"/>
                </a:cxn>
                <a:cxn ang="0">
                  <a:pos x="96" y="302"/>
                </a:cxn>
                <a:cxn ang="0">
                  <a:pos x="0" y="302"/>
                </a:cxn>
                <a:cxn ang="0">
                  <a:pos x="0" y="438"/>
                </a:cxn>
                <a:cxn ang="0">
                  <a:pos x="96" y="438"/>
                </a:cxn>
                <a:cxn ang="0">
                  <a:pos x="96" y="302"/>
                </a:cxn>
              </a:cxnLst>
              <a:rect l="0" t="0" r="r" b="b"/>
              <a:pathLst>
                <a:path w="607" h="438">
                  <a:moveTo>
                    <a:pt x="607" y="136"/>
                  </a:moveTo>
                  <a:lnTo>
                    <a:pt x="511" y="136"/>
                  </a:lnTo>
                  <a:lnTo>
                    <a:pt x="511" y="0"/>
                  </a:lnTo>
                  <a:lnTo>
                    <a:pt x="607" y="0"/>
                  </a:lnTo>
                  <a:lnTo>
                    <a:pt x="607" y="136"/>
                  </a:lnTo>
                  <a:close/>
                  <a:moveTo>
                    <a:pt x="607" y="302"/>
                  </a:moveTo>
                  <a:lnTo>
                    <a:pt x="511" y="302"/>
                  </a:lnTo>
                  <a:lnTo>
                    <a:pt x="511" y="438"/>
                  </a:lnTo>
                  <a:lnTo>
                    <a:pt x="607" y="438"/>
                  </a:lnTo>
                  <a:lnTo>
                    <a:pt x="607" y="302"/>
                  </a:lnTo>
                  <a:close/>
                  <a:moveTo>
                    <a:pt x="96" y="0"/>
                  </a:moveTo>
                  <a:lnTo>
                    <a:pt x="0" y="0"/>
                  </a:lnTo>
                  <a:lnTo>
                    <a:pt x="0" y="136"/>
                  </a:lnTo>
                  <a:lnTo>
                    <a:pt x="96" y="136"/>
                  </a:lnTo>
                  <a:lnTo>
                    <a:pt x="96" y="0"/>
                  </a:lnTo>
                  <a:close/>
                  <a:moveTo>
                    <a:pt x="96" y="302"/>
                  </a:moveTo>
                  <a:lnTo>
                    <a:pt x="0" y="302"/>
                  </a:lnTo>
                  <a:lnTo>
                    <a:pt x="0" y="438"/>
                  </a:lnTo>
                  <a:lnTo>
                    <a:pt x="96" y="438"/>
                  </a:lnTo>
                  <a:lnTo>
                    <a:pt x="96" y="30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22" name="Text Placeholder 4"/>
          <p:cNvSpPr>
            <a:spLocks noGrp="1"/>
          </p:cNvSpPr>
          <p:nvPr>
            <p:ph type="body" sz="quarter" idx="15"/>
          </p:nvPr>
        </p:nvSpPr>
        <p:spPr bwMode="gray">
          <a:xfrm>
            <a:off x="2289175" y="6421438"/>
            <a:ext cx="2591818" cy="175914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400" b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5pPr>
            <a:lvl6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4"/>
          </p:nvPr>
        </p:nvSpPr>
        <p:spPr bwMode="gray">
          <a:xfrm>
            <a:off x="273050" y="6421438"/>
            <a:ext cx="1727200" cy="175914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400" b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5pPr>
            <a:lvl6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273052" y="1557342"/>
            <a:ext cx="4607941" cy="4535487"/>
          </a:xfrm>
          <a:prstGeom prst="rect">
            <a:avLst/>
          </a:prstGeom>
        </p:spPr>
        <p:txBody>
          <a:bodyPr/>
          <a:lstStyle>
            <a:lvl1pPr>
              <a:tabLst>
                <a:tab pos="4572000" algn="r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tabLst>
                <a:tab pos="4572000" algn="r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buClrTx/>
              <a:tabLst>
                <a:tab pos="4572000" algn="r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buClrTx/>
              <a:tabLst>
                <a:tab pos="4572000" algn="r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buClrTx/>
              <a:tabLst>
                <a:tab pos="4572000" algn="r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/>
          </p:nvPr>
        </p:nvSpPr>
        <p:spPr bwMode="gray">
          <a:xfrm>
            <a:off x="5169026" y="1557342"/>
            <a:ext cx="4455989" cy="4535487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lIns="72000" tIns="72000" rIns="72000" bIns="72000">
            <a:no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sz="700">
                <a:solidFill>
                  <a:srgbClr val="00338D"/>
                </a:solidFill>
                <a:latin typeface="+mn-lt"/>
                <a:cs typeface="Times New Roman" pitchFamily="18" charset="0"/>
              </a:defRPr>
            </a:lvl1pPr>
            <a:lvl2pPr>
              <a:lnSpc>
                <a:spcPct val="100000"/>
              </a:lnSpc>
              <a:spcBef>
                <a:spcPts val="400"/>
              </a:spcBef>
              <a:defRPr sz="700">
                <a:solidFill>
                  <a:srgbClr val="00338D"/>
                </a:solidFill>
                <a:latin typeface="+mn-lt"/>
                <a:cs typeface="Times New Roman" pitchFamily="18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buClrTx/>
              <a:defRPr sz="700">
                <a:solidFill>
                  <a:srgbClr val="00338D"/>
                </a:solidFill>
                <a:latin typeface="+mn-lt"/>
                <a:cs typeface="Times New Roman" pitchFamily="18" charset="0"/>
              </a:defRPr>
            </a:lvl3pPr>
            <a:lvl4pPr>
              <a:lnSpc>
                <a:spcPct val="100000"/>
              </a:lnSpc>
              <a:spcBef>
                <a:spcPts val="400"/>
              </a:spcBef>
              <a:buClrTx/>
              <a:defRPr sz="700">
                <a:solidFill>
                  <a:srgbClr val="00338D"/>
                </a:solidFill>
                <a:latin typeface="+mn-lt"/>
                <a:cs typeface="Times New Roman" pitchFamily="18" charset="0"/>
              </a:defRPr>
            </a:lvl4pPr>
            <a:lvl5pPr>
              <a:lnSpc>
                <a:spcPct val="100000"/>
              </a:lnSpc>
              <a:spcBef>
                <a:spcPts val="400"/>
              </a:spcBef>
              <a:buClrTx/>
              <a:defRPr sz="700">
                <a:solidFill>
                  <a:srgbClr val="00338D"/>
                </a:solidFill>
                <a:latin typeface="+mn-lt"/>
                <a:cs typeface="Times New Roman" pitchFamily="18" charset="0"/>
              </a:defRPr>
            </a:lvl5pPr>
            <a:lvl6pPr>
              <a:lnSpc>
                <a:spcPct val="100000"/>
              </a:lnSpc>
              <a:spcBef>
                <a:spcPts val="336"/>
              </a:spcBef>
              <a:buClrTx/>
              <a:defRPr sz="700" baseline="0">
                <a:solidFill>
                  <a:srgbClr val="00338D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336"/>
              </a:spcBef>
              <a:buClrTx/>
              <a:defRPr sz="700" baseline="0">
                <a:solidFill>
                  <a:srgbClr val="00338D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336"/>
              </a:spcBef>
              <a:buClrTx/>
              <a:defRPr sz="700" baseline="0">
                <a:solidFill>
                  <a:srgbClr val="00338D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336"/>
              </a:spcBef>
              <a:buClrTx/>
              <a:defRPr sz="700" baseline="0">
                <a:solidFill>
                  <a:srgbClr val="00338D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13"/>
          </p:nvPr>
        </p:nvSpPr>
        <p:spPr bwMode="gray">
          <a:xfrm>
            <a:off x="2527226" y="548684"/>
            <a:ext cx="1345654" cy="50482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5pPr>
            <a:lvl6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2"/>
          </p:nvPr>
        </p:nvSpPr>
        <p:spPr bwMode="gray">
          <a:xfrm>
            <a:off x="1136578" y="548684"/>
            <a:ext cx="1390650" cy="50482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 b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5pPr>
            <a:lvl6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9"/>
          <p:cNvSpPr>
            <a:spLocks/>
          </p:cNvSpPr>
          <p:nvPr userDrawn="1"/>
        </p:nvSpPr>
        <p:spPr bwMode="gray">
          <a:xfrm>
            <a:off x="0" y="906463"/>
            <a:ext cx="2000250" cy="5475287"/>
          </a:xfrm>
          <a:custGeom>
            <a:avLst/>
            <a:gdLst>
              <a:gd name="T0" fmla="*/ 0 w 1260"/>
              <a:gd name="T1" fmla="*/ 0 h 3748"/>
              <a:gd name="T2" fmla="*/ 0 w 1260"/>
              <a:gd name="T3" fmla="*/ 3748 h 3748"/>
              <a:gd name="T4" fmla="*/ 1260 w 1260"/>
              <a:gd name="T5" fmla="*/ 3748 h 3748"/>
              <a:gd name="T6" fmla="*/ 1260 w 1260"/>
              <a:gd name="T7" fmla="*/ 0 h 3748"/>
              <a:gd name="T8" fmla="*/ 0 w 1260"/>
              <a:gd name="T9" fmla="*/ 0 h 3748"/>
              <a:gd name="T10" fmla="*/ 0 w 1260"/>
              <a:gd name="T11" fmla="*/ 0 h 37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60"/>
              <a:gd name="T19" fmla="*/ 0 h 3748"/>
              <a:gd name="T20" fmla="*/ 1260 w 1260"/>
              <a:gd name="T21" fmla="*/ 3748 h 37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60" h="3748">
                <a:moveTo>
                  <a:pt x="0" y="0"/>
                </a:moveTo>
                <a:lnTo>
                  <a:pt x="0" y="3748"/>
                </a:lnTo>
                <a:lnTo>
                  <a:pt x="1260" y="3748"/>
                </a:lnTo>
                <a:lnTo>
                  <a:pt x="1260" y="0"/>
                </a:lnTo>
                <a:lnTo>
                  <a:pt x="0" y="0"/>
                </a:lnTo>
                <a:close/>
              </a:path>
            </a:pathLst>
          </a:custGeom>
          <a:solidFill>
            <a:srgbClr val="DCDDDD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7" name="Line 33"/>
          <p:cNvSpPr>
            <a:spLocks noChangeShapeType="1"/>
          </p:cNvSpPr>
          <p:nvPr userDrawn="1"/>
        </p:nvSpPr>
        <p:spPr bwMode="gray">
          <a:xfrm>
            <a:off x="0" y="6381750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9" name="Line 31"/>
          <p:cNvSpPr>
            <a:spLocks noChangeShapeType="1"/>
          </p:cNvSpPr>
          <p:nvPr userDrawn="1"/>
        </p:nvSpPr>
        <p:spPr bwMode="gray">
          <a:xfrm>
            <a:off x="0" y="906463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grpSp>
        <p:nvGrpSpPr>
          <p:cNvPr id="10" name="Group 9"/>
          <p:cNvGrpSpPr/>
          <p:nvPr userDrawn="1"/>
        </p:nvGrpSpPr>
        <p:grpSpPr bwMode="gray">
          <a:xfrm>
            <a:off x="0" y="904877"/>
            <a:ext cx="9896475" cy="5476453"/>
            <a:chOff x="0" y="904875"/>
            <a:chExt cx="9896475" cy="5476453"/>
          </a:xfrm>
          <a:noFill/>
        </p:grpSpPr>
        <p:grpSp>
          <p:nvGrpSpPr>
            <p:cNvPr id="11" name="Group 53"/>
            <p:cNvGrpSpPr/>
            <p:nvPr/>
          </p:nvGrpSpPr>
          <p:grpSpPr bwMode="gray">
            <a:xfrm>
              <a:off x="269875" y="1193800"/>
              <a:ext cx="9356725" cy="4896000"/>
              <a:chOff x="269875" y="1193800"/>
              <a:chExt cx="9356725" cy="4896000"/>
            </a:xfrm>
            <a:grpFill/>
          </p:grpSpPr>
          <p:sp>
            <p:nvSpPr>
              <p:cNvPr id="17" name="Rectangle 18"/>
              <p:cNvSpPr>
                <a:spLocks noChangeArrowheads="1"/>
              </p:cNvSpPr>
              <p:nvPr/>
            </p:nvSpPr>
            <p:spPr bwMode="gray">
              <a:xfrm>
                <a:off x="269875" y="1193800"/>
                <a:ext cx="9356725" cy="4894263"/>
              </a:xfrm>
              <a:prstGeom prst="rect">
                <a:avLst/>
              </a:prstGeom>
              <a:grpFill/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2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18" name="Rectangle 19"/>
              <p:cNvSpPr>
                <a:spLocks noChangeArrowheads="1"/>
              </p:cNvSpPr>
              <p:nvPr/>
            </p:nvSpPr>
            <p:spPr bwMode="gray">
              <a:xfrm>
                <a:off x="269875" y="3568700"/>
                <a:ext cx="9356725" cy="144463"/>
              </a:xfrm>
              <a:prstGeom prst="rect">
                <a:avLst/>
              </a:prstGeom>
              <a:grpFill/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2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19" name="Rectangle 20"/>
              <p:cNvSpPr>
                <a:spLocks noChangeArrowheads="1"/>
              </p:cNvSpPr>
              <p:nvPr/>
            </p:nvSpPr>
            <p:spPr bwMode="gray">
              <a:xfrm>
                <a:off x="4013200" y="1193800"/>
                <a:ext cx="144463" cy="4896000"/>
              </a:xfrm>
              <a:prstGeom prst="rect">
                <a:avLst/>
              </a:prstGeom>
              <a:grpFill/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2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20" name="Rectangle 21"/>
              <p:cNvSpPr>
                <a:spLocks noChangeArrowheads="1"/>
              </p:cNvSpPr>
              <p:nvPr/>
            </p:nvSpPr>
            <p:spPr bwMode="gray">
              <a:xfrm>
                <a:off x="2000250" y="1193800"/>
                <a:ext cx="284163" cy="4896000"/>
              </a:xfrm>
              <a:prstGeom prst="rect">
                <a:avLst/>
              </a:prstGeom>
              <a:grpFill/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2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21" name="Rectangle 22"/>
              <p:cNvSpPr>
                <a:spLocks noChangeArrowheads="1"/>
              </p:cNvSpPr>
              <p:nvPr/>
            </p:nvSpPr>
            <p:spPr bwMode="gray">
              <a:xfrm>
                <a:off x="5884863" y="1193800"/>
                <a:ext cx="142875" cy="4896000"/>
              </a:xfrm>
              <a:prstGeom prst="rect">
                <a:avLst/>
              </a:prstGeom>
              <a:grpFill/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2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22" name="Rectangle 23"/>
              <p:cNvSpPr>
                <a:spLocks noChangeArrowheads="1"/>
              </p:cNvSpPr>
              <p:nvPr/>
            </p:nvSpPr>
            <p:spPr bwMode="gray">
              <a:xfrm>
                <a:off x="7756525" y="1193800"/>
                <a:ext cx="142875" cy="4896000"/>
              </a:xfrm>
              <a:prstGeom prst="rect">
                <a:avLst/>
              </a:prstGeom>
              <a:grpFill/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200" dirty="0">
                  <a:solidFill>
                    <a:srgbClr val="000000"/>
                  </a:solidFill>
                  <a:latin typeface="+mn-lt"/>
                </a:endParaRPr>
              </a:p>
            </p:txBody>
          </p:sp>
        </p:grpSp>
        <p:grpSp>
          <p:nvGrpSpPr>
            <p:cNvPr id="12" name="Group 42"/>
            <p:cNvGrpSpPr/>
            <p:nvPr/>
          </p:nvGrpSpPr>
          <p:grpSpPr bwMode="gray">
            <a:xfrm>
              <a:off x="0" y="904875"/>
              <a:ext cx="9896475" cy="5476453"/>
              <a:chOff x="0" y="904875"/>
              <a:chExt cx="9896475" cy="5476453"/>
            </a:xfrm>
            <a:grpFill/>
          </p:grpSpPr>
          <p:sp>
            <p:nvSpPr>
              <p:cNvPr id="13" name="Rectangle 25"/>
              <p:cNvSpPr>
                <a:spLocks noChangeArrowheads="1"/>
              </p:cNvSpPr>
              <p:nvPr/>
            </p:nvSpPr>
            <p:spPr bwMode="gray">
              <a:xfrm>
                <a:off x="4913313" y="904875"/>
                <a:ext cx="71437" cy="287338"/>
              </a:xfrm>
              <a:prstGeom prst="rect">
                <a:avLst/>
              </a:prstGeom>
              <a:grpFill/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2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14" name="Rectangle 26"/>
              <p:cNvSpPr>
                <a:spLocks noChangeArrowheads="1"/>
              </p:cNvSpPr>
              <p:nvPr/>
            </p:nvSpPr>
            <p:spPr bwMode="gray">
              <a:xfrm>
                <a:off x="4913313" y="6088063"/>
                <a:ext cx="71437" cy="293265"/>
              </a:xfrm>
              <a:prstGeom prst="rect">
                <a:avLst/>
              </a:prstGeom>
              <a:grpFill/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2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15" name="Rectangle 27"/>
              <p:cNvSpPr>
                <a:spLocks noChangeArrowheads="1"/>
              </p:cNvSpPr>
              <p:nvPr/>
            </p:nvSpPr>
            <p:spPr bwMode="gray">
              <a:xfrm>
                <a:off x="0" y="3605213"/>
                <a:ext cx="269875" cy="71437"/>
              </a:xfrm>
              <a:prstGeom prst="rect">
                <a:avLst/>
              </a:prstGeom>
              <a:grpFill/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2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16" name="Rectangle 28"/>
              <p:cNvSpPr>
                <a:spLocks noChangeArrowheads="1"/>
              </p:cNvSpPr>
              <p:nvPr/>
            </p:nvSpPr>
            <p:spPr bwMode="gray">
              <a:xfrm>
                <a:off x="9626600" y="3605213"/>
                <a:ext cx="269875" cy="71437"/>
              </a:xfrm>
              <a:prstGeom prst="rect">
                <a:avLst/>
              </a:prstGeom>
              <a:grpFill/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200" dirty="0">
                  <a:solidFill>
                    <a:srgbClr val="000000"/>
                  </a:solidFill>
                  <a:latin typeface="+mn-lt"/>
                </a:endParaRPr>
              </a:p>
            </p:txBody>
          </p:sp>
        </p:grp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>
          <a:xfrm>
            <a:off x="2288704" y="116632"/>
            <a:ext cx="7344246" cy="5760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2"/>
          </p:nvPr>
        </p:nvSpPr>
        <p:spPr bwMode="gray">
          <a:xfrm>
            <a:off x="2289176" y="1196975"/>
            <a:ext cx="7343775" cy="489585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273050" y="1195200"/>
            <a:ext cx="1727200" cy="4895850"/>
          </a:xfrm>
        </p:spPr>
        <p:txBody>
          <a:bodyPr rIns="144000">
            <a:normAutofit/>
          </a:bodyPr>
          <a:lstStyle>
            <a:lvl1pPr>
              <a:lnSpc>
                <a:spcPct val="135000"/>
              </a:lnSpc>
              <a:defRPr sz="900">
                <a:solidFill>
                  <a:srgbClr val="00338D"/>
                </a:solidFill>
              </a:defRPr>
            </a:lvl1pPr>
            <a:lvl2pPr marL="180975" indent="-180975">
              <a:lnSpc>
                <a:spcPct val="135000"/>
              </a:lnSpc>
              <a:buClr>
                <a:srgbClr val="00338D"/>
              </a:buClr>
              <a:buFont typeface="Arial" pitchFamily="34" charset="0"/>
              <a:buChar char="■"/>
              <a:defRPr b="1">
                <a:solidFill>
                  <a:srgbClr val="00338D"/>
                </a:solidFill>
              </a:defRPr>
            </a:lvl2pPr>
            <a:lvl3pPr marL="361950" indent="-177800">
              <a:lnSpc>
                <a:spcPct val="135000"/>
              </a:lnSpc>
              <a:buClr>
                <a:srgbClr val="00338D"/>
              </a:buClr>
              <a:buFont typeface="Arial" pitchFamily="34" charset="0"/>
              <a:buChar char="–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39750" indent="-177800">
              <a:lnSpc>
                <a:spcPct val="135000"/>
              </a:lnSpc>
              <a:buClr>
                <a:srgbClr val="00338D"/>
              </a:buClr>
              <a:buFont typeface="Arial" pitchFamily="34" charset="0"/>
              <a:buChar char="■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19138" indent="-174625">
              <a:lnSpc>
                <a:spcPct val="135000"/>
              </a:lnSpc>
              <a:buClr>
                <a:srgbClr val="00338D"/>
              </a:buClr>
              <a:buFont typeface="Arial" pitchFamily="34" charset="0"/>
              <a:buChar char="–"/>
              <a:defRPr lang="en-US" sz="900" b="1" kern="1200" baseline="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895350" indent="-177800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■"/>
              <a:defRPr lang="en-US" sz="900" b="1" kern="1200" baseline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1079500" indent="-184150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–"/>
              <a:defRPr lang="en-US" sz="900" b="1" kern="1200" baseline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1257300" indent="-177800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■"/>
              <a:defRPr lang="en-US" sz="900" b="1" kern="1200" dirty="0" smtClean="0">
                <a:solidFill>
                  <a:srgbClr val="00338D"/>
                </a:solidFill>
                <a:latin typeface="Arial" pitchFamily="34" charset="0"/>
                <a:ea typeface="+mn-ea"/>
                <a:cs typeface="+mn-cs"/>
              </a:defRPr>
            </a:lvl8pPr>
            <a:lvl9pPr marL="1401763" indent="-144463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–"/>
              <a:defRPr lang="en-US" sz="900" b="1" kern="120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endix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bgs_grid_report_apndx" hidden="1"/>
          <p:cNvGrpSpPr>
            <a:grpSpLocks/>
          </p:cNvGrpSpPr>
          <p:nvPr userDrawn="1"/>
        </p:nvGrpSpPr>
        <p:grpSpPr bwMode="auto">
          <a:xfrm>
            <a:off x="269875" y="1193800"/>
            <a:ext cx="9363075" cy="4895850"/>
            <a:chOff x="269875" y="1193800"/>
            <a:chExt cx="9363075" cy="4896000"/>
          </a:xfrm>
        </p:grpSpPr>
        <p:grpSp>
          <p:nvGrpSpPr>
            <p:cNvPr id="4" name="Group 21"/>
            <p:cNvGrpSpPr>
              <a:grpSpLocks/>
            </p:cNvGrpSpPr>
            <p:nvPr userDrawn="1"/>
          </p:nvGrpSpPr>
          <p:grpSpPr bwMode="auto">
            <a:xfrm>
              <a:off x="269875" y="1193800"/>
              <a:ext cx="9356725" cy="4896000"/>
              <a:chOff x="269875" y="1193800"/>
              <a:chExt cx="9356725" cy="4896000"/>
            </a:xfrm>
          </p:grpSpPr>
          <p:sp>
            <p:nvSpPr>
              <p:cNvPr id="6" name="Rectangle 18"/>
              <p:cNvSpPr>
                <a:spLocks noChangeArrowheads="1"/>
              </p:cNvSpPr>
              <p:nvPr userDrawn="1"/>
            </p:nvSpPr>
            <p:spPr bwMode="gray">
              <a:xfrm>
                <a:off x="269875" y="1193800"/>
                <a:ext cx="9356725" cy="4894413"/>
              </a:xfrm>
              <a:prstGeom prst="rect">
                <a:avLst/>
              </a:prstGeom>
              <a:noFill/>
              <a:ln w="6350" cap="flat" cmpd="sng" algn="ctr">
                <a:solidFill>
                  <a:srgbClr val="C84E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2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7" name="Rectangle 19"/>
              <p:cNvSpPr>
                <a:spLocks noChangeArrowheads="1"/>
              </p:cNvSpPr>
              <p:nvPr userDrawn="1"/>
            </p:nvSpPr>
            <p:spPr bwMode="gray">
              <a:xfrm>
                <a:off x="269875" y="3568773"/>
                <a:ext cx="9356725" cy="144467"/>
              </a:xfrm>
              <a:prstGeom prst="rect">
                <a:avLst/>
              </a:prstGeom>
              <a:noFill/>
              <a:ln w="6350" cap="flat" cmpd="sng" algn="ctr">
                <a:solidFill>
                  <a:srgbClr val="C84E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2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8" name="Rectangle 20"/>
              <p:cNvSpPr>
                <a:spLocks noChangeArrowheads="1"/>
              </p:cNvSpPr>
              <p:nvPr userDrawn="1"/>
            </p:nvSpPr>
            <p:spPr bwMode="gray">
              <a:xfrm>
                <a:off x="2501900" y="1193800"/>
                <a:ext cx="144463" cy="4896000"/>
              </a:xfrm>
              <a:prstGeom prst="rect">
                <a:avLst/>
              </a:prstGeom>
              <a:noFill/>
              <a:ln w="6350" cap="flat" cmpd="sng" algn="ctr">
                <a:solidFill>
                  <a:srgbClr val="C84E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2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9" name="Rectangle 22"/>
              <p:cNvSpPr>
                <a:spLocks noChangeArrowheads="1"/>
              </p:cNvSpPr>
              <p:nvPr userDrawn="1"/>
            </p:nvSpPr>
            <p:spPr bwMode="gray">
              <a:xfrm>
                <a:off x="4878388" y="1193800"/>
                <a:ext cx="142875" cy="4896000"/>
              </a:xfrm>
              <a:prstGeom prst="rect">
                <a:avLst/>
              </a:prstGeom>
              <a:noFill/>
              <a:ln w="6350" cap="flat" cmpd="sng" algn="ctr">
                <a:solidFill>
                  <a:srgbClr val="C84E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2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10" name="Rectangle 23"/>
              <p:cNvSpPr>
                <a:spLocks noChangeArrowheads="1"/>
              </p:cNvSpPr>
              <p:nvPr userDrawn="1"/>
            </p:nvSpPr>
            <p:spPr bwMode="gray">
              <a:xfrm>
                <a:off x="7251700" y="1193800"/>
                <a:ext cx="142875" cy="4896000"/>
              </a:xfrm>
              <a:prstGeom prst="rect">
                <a:avLst/>
              </a:prstGeom>
              <a:noFill/>
              <a:ln w="6350" cap="flat" cmpd="sng" algn="ctr">
                <a:solidFill>
                  <a:srgbClr val="C84E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200" dirty="0">
                  <a:solidFill>
                    <a:srgbClr val="000000"/>
                  </a:solidFill>
                  <a:latin typeface="+mn-lt"/>
                </a:endParaRPr>
              </a:p>
            </p:txBody>
          </p:sp>
        </p:grpSp>
        <p:sp>
          <p:nvSpPr>
            <p:cNvPr id="5" name="TextBox 4"/>
            <p:cNvSpPr txBox="1"/>
            <p:nvPr userDrawn="1"/>
          </p:nvSpPr>
          <p:spPr bwMode="gray">
            <a:xfrm>
              <a:off x="5889625" y="5969146"/>
              <a:ext cx="3743325" cy="107953"/>
            </a:xfrm>
            <a:prstGeom prst="rect">
              <a:avLst/>
            </a:prstGeom>
            <a:noFill/>
          </p:spPr>
          <p:txBody>
            <a:bodyPr lIns="0" tIns="0" rIns="0" bIns="0" anchor="b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700" dirty="0">
                  <a:solidFill>
                    <a:srgbClr val="C84E00"/>
                  </a:solidFill>
                  <a:latin typeface="+mn-lt"/>
                  <a:cs typeface="+mn-cs"/>
                </a:rPr>
                <a:t>Appendix layout grid: to remove go to slide Master select Grid object and delete</a:t>
              </a:r>
            </a:p>
          </p:txBody>
        </p:sp>
      </p:grpSp>
      <p:sp>
        <p:nvSpPr>
          <p:cNvPr id="12" name="Line top"/>
          <p:cNvSpPr>
            <a:spLocks noChangeShapeType="1"/>
          </p:cNvSpPr>
          <p:nvPr userDrawn="1"/>
        </p:nvSpPr>
        <p:spPr bwMode="gray">
          <a:xfrm>
            <a:off x="0" y="906463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3" name="Line bottom"/>
          <p:cNvSpPr>
            <a:spLocks noChangeShapeType="1"/>
          </p:cNvSpPr>
          <p:nvPr userDrawn="1"/>
        </p:nvSpPr>
        <p:spPr bwMode="gray">
          <a:xfrm>
            <a:off x="0" y="6381750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6"/>
          <p:cNvSpPr>
            <a:spLocks/>
          </p:cNvSpPr>
          <p:nvPr/>
        </p:nvSpPr>
        <p:spPr bwMode="gray">
          <a:xfrm>
            <a:off x="0" y="549275"/>
            <a:ext cx="5313363" cy="5040313"/>
          </a:xfrm>
          <a:custGeom>
            <a:avLst/>
            <a:gdLst/>
            <a:ahLst/>
            <a:cxnLst>
              <a:cxn ang="0">
                <a:pos x="489" y="0"/>
              </a:cxn>
              <a:cxn ang="0">
                <a:pos x="0" y="1651"/>
              </a:cxn>
              <a:cxn ang="0">
                <a:pos x="0" y="3175"/>
              </a:cxn>
              <a:cxn ang="0">
                <a:pos x="2406" y="3175"/>
              </a:cxn>
              <a:cxn ang="0">
                <a:pos x="3347" y="0"/>
              </a:cxn>
              <a:cxn ang="0">
                <a:pos x="489" y="0"/>
              </a:cxn>
            </a:cxnLst>
            <a:rect l="0" t="0" r="r" b="b"/>
            <a:pathLst>
              <a:path w="3347" h="3175">
                <a:moveTo>
                  <a:pt x="489" y="0"/>
                </a:moveTo>
                <a:lnTo>
                  <a:pt x="0" y="1651"/>
                </a:lnTo>
                <a:lnTo>
                  <a:pt x="0" y="3175"/>
                </a:lnTo>
                <a:lnTo>
                  <a:pt x="2406" y="3175"/>
                </a:lnTo>
                <a:lnTo>
                  <a:pt x="3347" y="0"/>
                </a:lnTo>
                <a:lnTo>
                  <a:pt x="489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5" name="Title 9"/>
          <p:cNvSpPr>
            <a:spLocks noGrp="1"/>
          </p:cNvSpPr>
          <p:nvPr>
            <p:ph type="title"/>
          </p:nvPr>
        </p:nvSpPr>
        <p:spPr bwMode="gray">
          <a:xfrm>
            <a:off x="776538" y="1844824"/>
            <a:ext cx="3528392" cy="1943892"/>
          </a:xfrm>
          <a:noFill/>
          <a:ln w="9525">
            <a:noFill/>
            <a:miter lim="800000"/>
            <a:headEnd/>
            <a:tailEnd/>
          </a:ln>
        </p:spPr>
        <p:txBody>
          <a:bodyPr anchor="t">
            <a:noAutofit/>
          </a:bodyPr>
          <a:lstStyle>
            <a:lvl1pPr algn="l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dirty="0">
                <a:solidFill>
                  <a:schemeClr val="bg1"/>
                </a:solidFill>
                <a:latin typeface="+mj-lt"/>
              </a:defRPr>
            </a:lvl2pPr>
            <a:lvl3pPr>
              <a:defRPr lang="en-GB" sz="3000" b="1" dirty="0">
                <a:solidFill>
                  <a:schemeClr val="bg1"/>
                </a:solidFill>
                <a:latin typeface="+mj-lt"/>
              </a:defRPr>
            </a:lvl3pPr>
            <a:lvl4pPr>
              <a:defRPr lang="en-GB" sz="3000" b="1" dirty="0">
                <a:solidFill>
                  <a:schemeClr val="bg1"/>
                </a:solidFill>
                <a:latin typeface="+mj-lt"/>
              </a:defRPr>
            </a:lvl4pPr>
            <a:lvl5pPr>
              <a:defRPr lang="en-GB" sz="3000" b="1" dirty="0">
                <a:solidFill>
                  <a:schemeClr val="bg1"/>
                </a:solidFill>
                <a:latin typeface="+mj-lt"/>
              </a:defRPr>
            </a:lvl5pPr>
            <a:lvl6pPr>
              <a:defRPr lang="en-GB" sz="3000" b="1" dirty="0">
                <a:solidFill>
                  <a:schemeClr val="bg1"/>
                </a:solidFill>
                <a:latin typeface="+mj-lt"/>
              </a:defRPr>
            </a:lvl6pPr>
            <a:lvl7pPr>
              <a:defRPr lang="en-GB" sz="3000" b="1" dirty="0">
                <a:solidFill>
                  <a:schemeClr val="bg1"/>
                </a:solidFill>
                <a:latin typeface="+mj-lt"/>
              </a:defRPr>
            </a:lvl7pPr>
            <a:lvl8pPr>
              <a:defRPr lang="en-GB" sz="3000" b="1" dirty="0">
                <a:solidFill>
                  <a:schemeClr val="bg1"/>
                </a:solidFill>
                <a:latin typeface="+mj-lt"/>
              </a:defRPr>
            </a:lvl8pPr>
            <a:lvl9pPr>
              <a:defRPr sz="3000">
                <a:solidFill>
                  <a:schemeClr val="bg1"/>
                </a:solidFill>
              </a:defRPr>
            </a:lvl9pPr>
          </a:lstStyle>
          <a:p>
            <a:pPr lvl="0"/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10"/>
          </p:nvPr>
        </p:nvSpPr>
        <p:spPr bwMode="gray">
          <a:xfrm>
            <a:off x="776536" y="4005064"/>
            <a:ext cx="316835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noAutofit/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defRPr lang="en-US" sz="1200" b="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/>
          <p:cNvGrpSpPr>
            <a:grpSpLocks/>
          </p:cNvGrpSpPr>
          <p:nvPr userDrawn="1"/>
        </p:nvGrpSpPr>
        <p:grpSpPr bwMode="auto">
          <a:xfrm>
            <a:off x="-11113" y="0"/>
            <a:ext cx="9917113" cy="6858000"/>
            <a:chOff x="-10601325" y="-457200"/>
            <a:chExt cx="9917112" cy="6858001"/>
          </a:xfrm>
        </p:grpSpPr>
        <p:sp>
          <p:nvSpPr>
            <p:cNvPr id="5" name="Freeform 12"/>
            <p:cNvSpPr>
              <a:spLocks/>
            </p:cNvSpPr>
            <p:nvPr userDrawn="1"/>
          </p:nvSpPr>
          <p:spPr bwMode="gray">
            <a:xfrm>
              <a:off x="-10601325" y="-457200"/>
              <a:ext cx="5397500" cy="32369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39"/>
                </a:cxn>
                <a:cxn ang="0">
                  <a:pos x="2796" y="2039"/>
                </a:cxn>
                <a:cxn ang="0">
                  <a:pos x="3400" y="0"/>
                </a:cxn>
                <a:cxn ang="0">
                  <a:pos x="0" y="0"/>
                </a:cxn>
              </a:cxnLst>
              <a:rect l="0" t="0" r="r" b="b"/>
              <a:pathLst>
                <a:path w="3400" h="2039">
                  <a:moveTo>
                    <a:pt x="0" y="0"/>
                  </a:moveTo>
                  <a:lnTo>
                    <a:pt x="0" y="2039"/>
                  </a:lnTo>
                  <a:lnTo>
                    <a:pt x="2796" y="2039"/>
                  </a:lnTo>
                  <a:lnTo>
                    <a:pt x="340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6" name="Freeform 10"/>
            <p:cNvSpPr>
              <a:spLocks/>
            </p:cNvSpPr>
            <p:nvPr userDrawn="1"/>
          </p:nvSpPr>
          <p:spPr bwMode="gray">
            <a:xfrm>
              <a:off x="-8240712" y="1362075"/>
              <a:ext cx="7556499" cy="5038726"/>
            </a:xfrm>
            <a:custGeom>
              <a:avLst/>
              <a:gdLst/>
              <a:ahLst/>
              <a:cxnLst>
                <a:cxn ang="0">
                  <a:pos x="940" y="0"/>
                </a:cxn>
                <a:cxn ang="0">
                  <a:pos x="0" y="3174"/>
                </a:cxn>
                <a:cxn ang="0">
                  <a:pos x="4760" y="3174"/>
                </a:cxn>
                <a:cxn ang="0">
                  <a:pos x="4760" y="0"/>
                </a:cxn>
                <a:cxn ang="0">
                  <a:pos x="940" y="0"/>
                </a:cxn>
              </a:cxnLst>
              <a:rect l="0" t="0" r="r" b="b"/>
              <a:pathLst>
                <a:path w="4760" h="3174">
                  <a:moveTo>
                    <a:pt x="940" y="0"/>
                  </a:moveTo>
                  <a:lnTo>
                    <a:pt x="0" y="3174"/>
                  </a:lnTo>
                  <a:lnTo>
                    <a:pt x="4760" y="3174"/>
                  </a:lnTo>
                  <a:lnTo>
                    <a:pt x="4760" y="0"/>
                  </a:lnTo>
                  <a:lnTo>
                    <a:pt x="94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7" name="Freeform 14"/>
            <p:cNvSpPr>
              <a:spLocks/>
            </p:cNvSpPr>
            <p:nvPr userDrawn="1"/>
          </p:nvSpPr>
          <p:spPr bwMode="gray">
            <a:xfrm>
              <a:off x="-7169149" y="1362075"/>
              <a:ext cx="1425575" cy="1417638"/>
            </a:xfrm>
            <a:custGeom>
              <a:avLst/>
              <a:gdLst/>
              <a:ahLst/>
              <a:cxnLst>
                <a:cxn ang="0">
                  <a:pos x="898" y="0"/>
                </a:cxn>
                <a:cxn ang="0">
                  <a:pos x="265" y="0"/>
                </a:cxn>
                <a:cxn ang="0">
                  <a:pos x="0" y="893"/>
                </a:cxn>
                <a:cxn ang="0">
                  <a:pos x="633" y="893"/>
                </a:cxn>
                <a:cxn ang="0">
                  <a:pos x="898" y="0"/>
                </a:cxn>
              </a:cxnLst>
              <a:rect l="0" t="0" r="r" b="b"/>
              <a:pathLst>
                <a:path w="898" h="893">
                  <a:moveTo>
                    <a:pt x="898" y="0"/>
                  </a:moveTo>
                  <a:lnTo>
                    <a:pt x="265" y="0"/>
                  </a:lnTo>
                  <a:lnTo>
                    <a:pt x="0" y="893"/>
                  </a:lnTo>
                  <a:lnTo>
                    <a:pt x="633" y="893"/>
                  </a:lnTo>
                  <a:lnTo>
                    <a:pt x="898" y="0"/>
                  </a:lnTo>
                  <a:close/>
                </a:path>
              </a:pathLst>
            </a:custGeom>
            <a:solidFill>
              <a:srgbClr val="00257A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8" name="Freeform 9"/>
          <p:cNvSpPr>
            <a:spLocks/>
          </p:cNvSpPr>
          <p:nvPr userDrawn="1"/>
        </p:nvSpPr>
        <p:spPr bwMode="auto">
          <a:xfrm>
            <a:off x="-10601325" y="-457200"/>
            <a:ext cx="5397500" cy="32369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039"/>
              </a:cxn>
              <a:cxn ang="0">
                <a:pos x="2796" y="2039"/>
              </a:cxn>
              <a:cxn ang="0">
                <a:pos x="3400" y="0"/>
              </a:cxn>
              <a:cxn ang="0">
                <a:pos x="0" y="0"/>
              </a:cxn>
            </a:cxnLst>
            <a:rect l="0" t="0" r="r" b="b"/>
            <a:pathLst>
              <a:path w="3400" h="2039">
                <a:moveTo>
                  <a:pt x="0" y="0"/>
                </a:moveTo>
                <a:lnTo>
                  <a:pt x="0" y="2039"/>
                </a:lnTo>
                <a:lnTo>
                  <a:pt x="2796" y="2039"/>
                </a:lnTo>
                <a:lnTo>
                  <a:pt x="340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9" name="Freeform 11"/>
          <p:cNvSpPr>
            <a:spLocks/>
          </p:cNvSpPr>
          <p:nvPr userDrawn="1"/>
        </p:nvSpPr>
        <p:spPr bwMode="auto">
          <a:xfrm>
            <a:off x="-8240713" y="1362075"/>
            <a:ext cx="7556500" cy="5038725"/>
          </a:xfrm>
          <a:custGeom>
            <a:avLst/>
            <a:gdLst/>
            <a:ahLst/>
            <a:cxnLst>
              <a:cxn ang="0">
                <a:pos x="940" y="0"/>
              </a:cxn>
              <a:cxn ang="0">
                <a:pos x="0" y="3174"/>
              </a:cxn>
              <a:cxn ang="0">
                <a:pos x="4760" y="3174"/>
              </a:cxn>
              <a:cxn ang="0">
                <a:pos x="4760" y="0"/>
              </a:cxn>
              <a:cxn ang="0">
                <a:pos x="940" y="0"/>
              </a:cxn>
            </a:cxnLst>
            <a:rect l="0" t="0" r="r" b="b"/>
            <a:pathLst>
              <a:path w="4760" h="3174">
                <a:moveTo>
                  <a:pt x="940" y="0"/>
                </a:moveTo>
                <a:lnTo>
                  <a:pt x="0" y="3174"/>
                </a:lnTo>
                <a:lnTo>
                  <a:pt x="4760" y="3174"/>
                </a:lnTo>
                <a:lnTo>
                  <a:pt x="4760" y="0"/>
                </a:lnTo>
                <a:lnTo>
                  <a:pt x="94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0" name="Freeform 13"/>
          <p:cNvSpPr>
            <a:spLocks/>
          </p:cNvSpPr>
          <p:nvPr userDrawn="1"/>
        </p:nvSpPr>
        <p:spPr bwMode="auto">
          <a:xfrm>
            <a:off x="-10601325" y="-457200"/>
            <a:ext cx="5397500" cy="32369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039"/>
              </a:cxn>
              <a:cxn ang="0">
                <a:pos x="2796" y="2039"/>
              </a:cxn>
              <a:cxn ang="0">
                <a:pos x="3400" y="0"/>
              </a:cxn>
              <a:cxn ang="0">
                <a:pos x="0" y="0"/>
              </a:cxn>
            </a:cxnLst>
            <a:rect l="0" t="0" r="r" b="b"/>
            <a:pathLst>
              <a:path w="3400" h="2039">
                <a:moveTo>
                  <a:pt x="0" y="0"/>
                </a:moveTo>
                <a:lnTo>
                  <a:pt x="0" y="2039"/>
                </a:lnTo>
                <a:lnTo>
                  <a:pt x="2796" y="2039"/>
                </a:lnTo>
                <a:lnTo>
                  <a:pt x="340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2" name="Freeform 15"/>
          <p:cNvSpPr>
            <a:spLocks/>
          </p:cNvSpPr>
          <p:nvPr userDrawn="1"/>
        </p:nvSpPr>
        <p:spPr bwMode="auto">
          <a:xfrm>
            <a:off x="-7169150" y="1362075"/>
            <a:ext cx="1425575" cy="1417638"/>
          </a:xfrm>
          <a:custGeom>
            <a:avLst/>
            <a:gdLst/>
            <a:ahLst/>
            <a:cxnLst>
              <a:cxn ang="0">
                <a:pos x="898" y="0"/>
              </a:cxn>
              <a:cxn ang="0">
                <a:pos x="265" y="0"/>
              </a:cxn>
              <a:cxn ang="0">
                <a:pos x="0" y="893"/>
              </a:cxn>
              <a:cxn ang="0">
                <a:pos x="633" y="893"/>
              </a:cxn>
              <a:cxn ang="0">
                <a:pos x="898" y="0"/>
              </a:cxn>
            </a:cxnLst>
            <a:rect l="0" t="0" r="r" b="b"/>
            <a:pathLst>
              <a:path w="898" h="893">
                <a:moveTo>
                  <a:pt x="898" y="0"/>
                </a:moveTo>
                <a:lnTo>
                  <a:pt x="265" y="0"/>
                </a:lnTo>
                <a:lnTo>
                  <a:pt x="0" y="893"/>
                </a:lnTo>
                <a:lnTo>
                  <a:pt x="633" y="893"/>
                </a:lnTo>
                <a:lnTo>
                  <a:pt x="898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gray">
          <a:xfrm>
            <a:off x="5025010" y="2492896"/>
            <a:ext cx="4535608" cy="2232248"/>
          </a:xfrm>
          <a:noFill/>
          <a:ln w="9525">
            <a:noFill/>
            <a:miter lim="800000"/>
            <a:headEnd/>
            <a:tailEnd/>
          </a:ln>
        </p:spPr>
        <p:txBody>
          <a:bodyPr rtlCol="0" anchor="t">
            <a:noAutofit/>
          </a:bodyPr>
          <a:lstStyle>
            <a:lvl1pPr algn="r" defTabSz="914400" rtl="0" eaLnBrk="1" fontAlgn="base" latinLnBrk="0" hangingPunct="1">
              <a:spcBef>
                <a:spcPct val="40000"/>
              </a:spcBef>
              <a:spcAft>
                <a:spcPct val="0"/>
              </a:spcAft>
              <a:buNone/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  <a:lvl6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6pPr>
            <a:lvl7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7pPr>
            <a:lvl8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8pPr>
            <a:lvl9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9pPr>
          </a:lstStyle>
          <a:p>
            <a:pPr lvl="0"/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 bwMode="gray">
          <a:xfrm>
            <a:off x="5024440" y="5013325"/>
            <a:ext cx="453707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rtlCol="0">
            <a:noAutofit/>
          </a:bodyPr>
          <a:lstStyle>
            <a:lvl1pPr algn="r">
              <a:defRPr lang="en-US" sz="1200" b="0" kern="120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1"/>
          <p:cNvSpPr>
            <a:spLocks/>
          </p:cNvSpPr>
          <p:nvPr userDrawn="1"/>
        </p:nvSpPr>
        <p:spPr bwMode="gray">
          <a:xfrm>
            <a:off x="0" y="0"/>
            <a:ext cx="5224463" cy="5591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22"/>
              </a:cxn>
              <a:cxn ang="0">
                <a:pos x="2247" y="3522"/>
              </a:cxn>
              <a:cxn ang="0">
                <a:pos x="3291" y="0"/>
              </a:cxn>
              <a:cxn ang="0">
                <a:pos x="0" y="0"/>
              </a:cxn>
            </a:cxnLst>
            <a:rect l="0" t="0" r="r" b="b"/>
            <a:pathLst>
              <a:path w="3291" h="3522">
                <a:moveTo>
                  <a:pt x="0" y="0"/>
                </a:moveTo>
                <a:lnTo>
                  <a:pt x="0" y="3522"/>
                </a:lnTo>
                <a:lnTo>
                  <a:pt x="2247" y="3522"/>
                </a:lnTo>
                <a:lnTo>
                  <a:pt x="3291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6" name="Title 9"/>
          <p:cNvSpPr>
            <a:spLocks noGrp="1"/>
          </p:cNvSpPr>
          <p:nvPr>
            <p:ph type="title"/>
          </p:nvPr>
        </p:nvSpPr>
        <p:spPr bwMode="gray">
          <a:xfrm>
            <a:off x="344490" y="1556792"/>
            <a:ext cx="3816424" cy="2016224"/>
          </a:xfrm>
          <a:noFill/>
          <a:ln w="9525">
            <a:noFill/>
            <a:miter lim="800000"/>
            <a:headEnd/>
            <a:tailEnd/>
          </a:ln>
        </p:spPr>
        <p:txBody>
          <a:bodyPr anchor="t">
            <a:noAutofit/>
          </a:bodyPr>
          <a:lstStyle>
            <a:lvl1pPr algn="l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dirty="0">
                <a:solidFill>
                  <a:schemeClr val="bg1"/>
                </a:solidFill>
                <a:latin typeface="+mj-lt"/>
              </a:defRPr>
            </a:lvl2pPr>
            <a:lvl3pPr>
              <a:defRPr lang="en-GB" sz="3000" b="1" dirty="0">
                <a:solidFill>
                  <a:schemeClr val="bg1"/>
                </a:solidFill>
                <a:latin typeface="+mj-lt"/>
              </a:defRPr>
            </a:lvl3pPr>
            <a:lvl4pPr>
              <a:defRPr lang="en-GB" sz="3000" b="1" dirty="0">
                <a:solidFill>
                  <a:schemeClr val="bg1"/>
                </a:solidFill>
                <a:latin typeface="+mj-lt"/>
              </a:defRPr>
            </a:lvl4pPr>
            <a:lvl5pPr>
              <a:defRPr lang="en-GB" sz="3000" b="1" dirty="0">
                <a:solidFill>
                  <a:schemeClr val="bg1"/>
                </a:solidFill>
                <a:latin typeface="+mj-lt"/>
              </a:defRPr>
            </a:lvl5pPr>
            <a:lvl6pPr>
              <a:defRPr lang="en-GB" sz="3000" b="1" dirty="0">
                <a:solidFill>
                  <a:schemeClr val="bg1"/>
                </a:solidFill>
                <a:latin typeface="+mj-lt"/>
              </a:defRPr>
            </a:lvl6pPr>
            <a:lvl7pPr>
              <a:defRPr lang="en-GB" sz="3000" b="1" dirty="0">
                <a:solidFill>
                  <a:schemeClr val="bg1"/>
                </a:solidFill>
                <a:latin typeface="+mj-lt"/>
              </a:defRPr>
            </a:lvl7pPr>
            <a:lvl8pPr>
              <a:defRPr lang="en-GB" sz="3000" b="1" dirty="0">
                <a:solidFill>
                  <a:schemeClr val="bg1"/>
                </a:solidFill>
                <a:latin typeface="+mj-lt"/>
              </a:defRPr>
            </a:lvl8pPr>
            <a:lvl9pPr>
              <a:defRPr sz="3000">
                <a:solidFill>
                  <a:schemeClr val="bg1"/>
                </a:solidFill>
              </a:defRPr>
            </a:lvl9pPr>
          </a:lstStyle>
          <a:p>
            <a:pPr lvl="0"/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0"/>
          </p:nvPr>
        </p:nvSpPr>
        <p:spPr bwMode="gray">
          <a:xfrm>
            <a:off x="344488" y="3789363"/>
            <a:ext cx="33845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noAutofit/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defRPr lang="en-US" sz="12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/>
          <p:cNvSpPr>
            <a:spLocks/>
          </p:cNvSpPr>
          <p:nvPr userDrawn="1"/>
        </p:nvSpPr>
        <p:spPr bwMode="gray">
          <a:xfrm>
            <a:off x="-1588" y="0"/>
            <a:ext cx="5245101" cy="3432175"/>
          </a:xfrm>
          <a:custGeom>
            <a:avLst/>
            <a:gdLst/>
            <a:ahLst/>
            <a:cxnLst>
              <a:cxn ang="0">
                <a:pos x="0" y="2162"/>
              </a:cxn>
              <a:cxn ang="0">
                <a:pos x="2660" y="2162"/>
              </a:cxn>
              <a:cxn ang="0">
                <a:pos x="3304" y="0"/>
              </a:cxn>
              <a:cxn ang="0">
                <a:pos x="0" y="0"/>
              </a:cxn>
              <a:cxn ang="0">
                <a:pos x="0" y="2162"/>
              </a:cxn>
            </a:cxnLst>
            <a:rect l="0" t="0" r="r" b="b"/>
            <a:pathLst>
              <a:path w="3304" h="2162">
                <a:moveTo>
                  <a:pt x="0" y="2162"/>
                </a:moveTo>
                <a:lnTo>
                  <a:pt x="2660" y="2162"/>
                </a:lnTo>
                <a:lnTo>
                  <a:pt x="3304" y="0"/>
                </a:lnTo>
                <a:lnTo>
                  <a:pt x="0" y="0"/>
                </a:lnTo>
                <a:lnTo>
                  <a:pt x="0" y="2162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grpSp>
        <p:nvGrpSpPr>
          <p:cNvPr id="4" name="Group 19"/>
          <p:cNvGrpSpPr>
            <a:grpSpLocks/>
          </p:cNvGrpSpPr>
          <p:nvPr userDrawn="1"/>
        </p:nvGrpSpPr>
        <p:grpSpPr bwMode="auto">
          <a:xfrm>
            <a:off x="128588" y="0"/>
            <a:ext cx="2735262" cy="1530350"/>
            <a:chOff x="68" y="0"/>
            <a:chExt cx="1723" cy="964"/>
          </a:xfrm>
        </p:grpSpPr>
        <p:sp>
          <p:nvSpPr>
            <p:cNvPr id="5" name="Freeform 8"/>
            <p:cNvSpPr>
              <a:spLocks noEditPoints="1"/>
            </p:cNvSpPr>
            <p:nvPr userDrawn="1"/>
          </p:nvSpPr>
          <p:spPr bwMode="gray">
            <a:xfrm>
              <a:off x="199" y="248"/>
              <a:ext cx="1423" cy="489"/>
            </a:xfrm>
            <a:custGeom>
              <a:avLst/>
              <a:gdLst>
                <a:gd name="T0" fmla="*/ 1974 w 4103"/>
                <a:gd name="T1" fmla="*/ 485 h 1409"/>
                <a:gd name="T2" fmla="*/ 2267 w 4103"/>
                <a:gd name="T3" fmla="*/ 697 h 1409"/>
                <a:gd name="T4" fmla="*/ 1655 w 4103"/>
                <a:gd name="T5" fmla="*/ 656 h 1409"/>
                <a:gd name="T6" fmla="*/ 1718 w 4103"/>
                <a:gd name="T7" fmla="*/ 424 h 1409"/>
                <a:gd name="T8" fmla="*/ 970 w 4103"/>
                <a:gd name="T9" fmla="*/ 697 h 1409"/>
                <a:gd name="T10" fmla="*/ 1169 w 4103"/>
                <a:gd name="T11" fmla="*/ 416 h 1409"/>
                <a:gd name="T12" fmla="*/ 719 w 4103"/>
                <a:gd name="T13" fmla="*/ 631 h 1409"/>
                <a:gd name="T14" fmla="*/ 751 w 4103"/>
                <a:gd name="T15" fmla="*/ 630 h 1409"/>
                <a:gd name="T16" fmla="*/ 202 w 4103"/>
                <a:gd name="T17" fmla="*/ 618 h 1409"/>
                <a:gd name="T18" fmla="*/ 180 w 4103"/>
                <a:gd name="T19" fmla="*/ 697 h 1409"/>
                <a:gd name="T20" fmla="*/ 1187 w 4103"/>
                <a:gd name="T21" fmla="*/ 416 h 1409"/>
                <a:gd name="T22" fmla="*/ 115 w 4103"/>
                <a:gd name="T23" fmla="*/ 906 h 1409"/>
                <a:gd name="T24" fmla="*/ 661 w 4103"/>
                <a:gd name="T25" fmla="*/ 715 h 1409"/>
                <a:gd name="T26" fmla="*/ 1145 w 4103"/>
                <a:gd name="T27" fmla="*/ 715 h 1409"/>
                <a:gd name="T28" fmla="*/ 1697 w 4103"/>
                <a:gd name="T29" fmla="*/ 863 h 1409"/>
                <a:gd name="T30" fmla="*/ 203 w 4103"/>
                <a:gd name="T31" fmla="*/ 1286 h 1409"/>
                <a:gd name="T32" fmla="*/ 250 w 4103"/>
                <a:gd name="T33" fmla="*/ 1328 h 1409"/>
                <a:gd name="T34" fmla="*/ 556 w 4103"/>
                <a:gd name="T35" fmla="*/ 1196 h 1409"/>
                <a:gd name="T36" fmla="*/ 340 w 4103"/>
                <a:gd name="T37" fmla="*/ 1196 h 1409"/>
                <a:gd name="T38" fmla="*/ 408 w 4103"/>
                <a:gd name="T39" fmla="*/ 1225 h 1409"/>
                <a:gd name="T40" fmla="*/ 514 w 4103"/>
                <a:gd name="T41" fmla="*/ 1225 h 1409"/>
                <a:gd name="T42" fmla="*/ 631 w 4103"/>
                <a:gd name="T43" fmla="*/ 1168 h 1409"/>
                <a:gd name="T44" fmla="*/ 794 w 4103"/>
                <a:gd name="T45" fmla="*/ 1220 h 1409"/>
                <a:gd name="T46" fmla="*/ 672 w 4103"/>
                <a:gd name="T47" fmla="*/ 1348 h 1409"/>
                <a:gd name="T48" fmla="*/ 847 w 4103"/>
                <a:gd name="T49" fmla="*/ 1359 h 1409"/>
                <a:gd name="T50" fmla="*/ 943 w 4103"/>
                <a:gd name="T51" fmla="*/ 1196 h 1409"/>
                <a:gd name="T52" fmla="*/ 1129 w 4103"/>
                <a:gd name="T53" fmla="*/ 1351 h 1409"/>
                <a:gd name="T54" fmla="*/ 1198 w 4103"/>
                <a:gd name="T55" fmla="*/ 1196 h 1409"/>
                <a:gd name="T56" fmla="*/ 1280 w 4103"/>
                <a:gd name="T57" fmla="*/ 1129 h 1409"/>
                <a:gd name="T58" fmla="*/ 1253 w 4103"/>
                <a:gd name="T59" fmla="*/ 1254 h 1409"/>
                <a:gd name="T60" fmla="*/ 1489 w 4103"/>
                <a:gd name="T61" fmla="*/ 1194 h 1409"/>
                <a:gd name="T62" fmla="*/ 1546 w 4103"/>
                <a:gd name="T63" fmla="*/ 1353 h 1409"/>
                <a:gd name="T64" fmla="*/ 1714 w 4103"/>
                <a:gd name="T65" fmla="*/ 1286 h 1409"/>
                <a:gd name="T66" fmla="*/ 1761 w 4103"/>
                <a:gd name="T67" fmla="*/ 1328 h 1409"/>
                <a:gd name="T68" fmla="*/ 1976 w 4103"/>
                <a:gd name="T69" fmla="*/ 1346 h 1409"/>
                <a:gd name="T70" fmla="*/ 1842 w 4103"/>
                <a:gd name="T71" fmla="*/ 1270 h 1409"/>
                <a:gd name="T72" fmla="*/ 1887 w 4103"/>
                <a:gd name="T73" fmla="*/ 1270 h 1409"/>
                <a:gd name="T74" fmla="*/ 2110 w 4103"/>
                <a:gd name="T75" fmla="*/ 1348 h 1409"/>
                <a:gd name="T76" fmla="*/ 87 w 4103"/>
                <a:gd name="T77" fmla="*/ 1221 h 1409"/>
                <a:gd name="T78" fmla="*/ 5 w 4103"/>
                <a:gd name="T79" fmla="*/ 1271 h 1409"/>
                <a:gd name="T80" fmla="*/ 2343 w 4103"/>
                <a:gd name="T81" fmla="*/ 1322 h 1409"/>
                <a:gd name="T82" fmla="*/ 2378 w 4103"/>
                <a:gd name="T83" fmla="*/ 1249 h 1409"/>
                <a:gd name="T84" fmla="*/ 2528 w 4103"/>
                <a:gd name="T85" fmla="*/ 1221 h 1409"/>
                <a:gd name="T86" fmla="*/ 2832 w 4103"/>
                <a:gd name="T87" fmla="*/ 1192 h 1409"/>
                <a:gd name="T88" fmla="*/ 2709 w 4103"/>
                <a:gd name="T89" fmla="*/ 1348 h 1409"/>
                <a:gd name="T90" fmla="*/ 2963 w 4103"/>
                <a:gd name="T91" fmla="*/ 1216 h 1409"/>
                <a:gd name="T92" fmla="*/ 2966 w 4103"/>
                <a:gd name="T93" fmla="*/ 1195 h 1409"/>
                <a:gd name="T94" fmla="*/ 3072 w 4103"/>
                <a:gd name="T95" fmla="*/ 1348 h 1409"/>
                <a:gd name="T96" fmla="*/ 3168 w 4103"/>
                <a:gd name="T97" fmla="*/ 1335 h 1409"/>
                <a:gd name="T98" fmla="*/ 3246 w 4103"/>
                <a:gd name="T99" fmla="*/ 1220 h 1409"/>
                <a:gd name="T100" fmla="*/ 3457 w 4103"/>
                <a:gd name="T101" fmla="*/ 1348 h 1409"/>
                <a:gd name="T102" fmla="*/ 3509 w 4103"/>
                <a:gd name="T103" fmla="*/ 1194 h 1409"/>
                <a:gd name="T104" fmla="*/ 3513 w 4103"/>
                <a:gd name="T105" fmla="*/ 1168 h 1409"/>
                <a:gd name="T106" fmla="*/ 3601 w 4103"/>
                <a:gd name="T107" fmla="*/ 1196 h 1409"/>
                <a:gd name="T108" fmla="*/ 3656 w 4103"/>
                <a:gd name="T109" fmla="*/ 1317 h 1409"/>
                <a:gd name="T110" fmla="*/ 3687 w 4103"/>
                <a:gd name="T111" fmla="*/ 1406 h 1409"/>
                <a:gd name="T112" fmla="*/ 3987 w 4103"/>
                <a:gd name="T113" fmla="*/ 1145 h 1409"/>
                <a:gd name="T114" fmla="*/ 4072 w 4103"/>
                <a:gd name="T115" fmla="*/ 1129 h 1409"/>
                <a:gd name="T116" fmla="*/ 3978 w 4103"/>
                <a:gd name="T117" fmla="*/ 1225 h 14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103"/>
                <a:gd name="T178" fmla="*/ 0 h 1409"/>
                <a:gd name="T179" fmla="*/ 4103 w 4103"/>
                <a:gd name="T180" fmla="*/ 1409 h 14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103" h="1409">
                  <a:moveTo>
                    <a:pt x="2267" y="697"/>
                  </a:moveTo>
                  <a:cubicBezTo>
                    <a:pt x="2149" y="697"/>
                    <a:pt x="2149" y="697"/>
                    <a:pt x="2149" y="697"/>
                  </a:cubicBezTo>
                  <a:cubicBezTo>
                    <a:pt x="2168" y="619"/>
                    <a:pt x="2168" y="619"/>
                    <a:pt x="2168" y="619"/>
                  </a:cubicBezTo>
                  <a:cubicBezTo>
                    <a:pt x="1930" y="619"/>
                    <a:pt x="1930" y="619"/>
                    <a:pt x="1930" y="619"/>
                  </a:cubicBezTo>
                  <a:cubicBezTo>
                    <a:pt x="1911" y="697"/>
                    <a:pt x="1911" y="697"/>
                    <a:pt x="1911" y="697"/>
                  </a:cubicBezTo>
                  <a:cubicBezTo>
                    <a:pt x="1796" y="697"/>
                    <a:pt x="1796" y="697"/>
                    <a:pt x="1796" y="697"/>
                  </a:cubicBezTo>
                  <a:cubicBezTo>
                    <a:pt x="1796" y="681"/>
                    <a:pt x="1796" y="681"/>
                    <a:pt x="1796" y="681"/>
                  </a:cubicBezTo>
                  <a:cubicBezTo>
                    <a:pt x="1798" y="672"/>
                    <a:pt x="1799" y="663"/>
                    <a:pt x="1802" y="653"/>
                  </a:cubicBezTo>
                  <a:cubicBezTo>
                    <a:pt x="1823" y="569"/>
                    <a:pt x="1878" y="485"/>
                    <a:pt x="1974" y="485"/>
                  </a:cubicBezTo>
                  <a:cubicBezTo>
                    <a:pt x="2012" y="485"/>
                    <a:pt x="2050" y="499"/>
                    <a:pt x="2045" y="552"/>
                  </a:cubicBezTo>
                  <a:cubicBezTo>
                    <a:pt x="2186" y="552"/>
                    <a:pt x="2186" y="552"/>
                    <a:pt x="2186" y="552"/>
                  </a:cubicBezTo>
                  <a:cubicBezTo>
                    <a:pt x="2192" y="527"/>
                    <a:pt x="2201" y="486"/>
                    <a:pt x="2174" y="447"/>
                  </a:cubicBezTo>
                  <a:cubicBezTo>
                    <a:pt x="2145" y="406"/>
                    <a:pt x="2084" y="389"/>
                    <a:pt x="2005" y="389"/>
                  </a:cubicBezTo>
                  <a:cubicBezTo>
                    <a:pt x="1949" y="389"/>
                    <a:pt x="1867" y="398"/>
                    <a:pt x="1796" y="444"/>
                  </a:cubicBezTo>
                  <a:cubicBezTo>
                    <a:pt x="1796" y="18"/>
                    <a:pt x="1796" y="18"/>
                    <a:pt x="1796" y="18"/>
                  </a:cubicBezTo>
                  <a:cubicBezTo>
                    <a:pt x="2267" y="18"/>
                    <a:pt x="2267" y="18"/>
                    <a:pt x="2267" y="18"/>
                  </a:cubicBezTo>
                  <a:cubicBezTo>
                    <a:pt x="2267" y="697"/>
                    <a:pt x="2267" y="697"/>
                    <a:pt x="2267" y="697"/>
                  </a:cubicBezTo>
                  <a:cubicBezTo>
                    <a:pt x="2267" y="697"/>
                    <a:pt x="2267" y="697"/>
                    <a:pt x="2267" y="697"/>
                  </a:cubicBezTo>
                  <a:close/>
                  <a:moveTo>
                    <a:pt x="1989" y="812"/>
                  </a:moveTo>
                  <a:cubicBezTo>
                    <a:pt x="1962" y="817"/>
                    <a:pt x="1936" y="820"/>
                    <a:pt x="1910" y="820"/>
                  </a:cubicBezTo>
                  <a:cubicBezTo>
                    <a:pt x="1842" y="820"/>
                    <a:pt x="1795" y="788"/>
                    <a:pt x="1794" y="715"/>
                  </a:cubicBezTo>
                  <a:cubicBezTo>
                    <a:pt x="2014" y="715"/>
                    <a:pt x="2014" y="715"/>
                    <a:pt x="2014" y="715"/>
                  </a:cubicBezTo>
                  <a:cubicBezTo>
                    <a:pt x="1989" y="812"/>
                    <a:pt x="1989" y="812"/>
                    <a:pt x="1989" y="812"/>
                  </a:cubicBezTo>
                  <a:cubicBezTo>
                    <a:pt x="1989" y="812"/>
                    <a:pt x="1989" y="812"/>
                    <a:pt x="1989" y="812"/>
                  </a:cubicBezTo>
                  <a:close/>
                  <a:moveTo>
                    <a:pt x="1718" y="424"/>
                  </a:moveTo>
                  <a:cubicBezTo>
                    <a:pt x="1718" y="521"/>
                    <a:pt x="1718" y="521"/>
                    <a:pt x="1718" y="521"/>
                  </a:cubicBezTo>
                  <a:cubicBezTo>
                    <a:pt x="1685" y="567"/>
                    <a:pt x="1665" y="616"/>
                    <a:pt x="1655" y="656"/>
                  </a:cubicBezTo>
                  <a:cubicBezTo>
                    <a:pt x="1651" y="670"/>
                    <a:pt x="1649" y="684"/>
                    <a:pt x="1648" y="697"/>
                  </a:cubicBezTo>
                  <a:cubicBezTo>
                    <a:pt x="1578" y="697"/>
                    <a:pt x="1578" y="697"/>
                    <a:pt x="1578" y="697"/>
                  </a:cubicBezTo>
                  <a:cubicBezTo>
                    <a:pt x="1637" y="417"/>
                    <a:pt x="1637" y="417"/>
                    <a:pt x="1637" y="417"/>
                  </a:cubicBezTo>
                  <a:cubicBezTo>
                    <a:pt x="1438" y="416"/>
                    <a:pt x="1438" y="416"/>
                    <a:pt x="1438" y="416"/>
                  </a:cubicBezTo>
                  <a:cubicBezTo>
                    <a:pt x="1260" y="697"/>
                    <a:pt x="1260" y="697"/>
                    <a:pt x="1260" y="697"/>
                  </a:cubicBezTo>
                  <a:cubicBezTo>
                    <a:pt x="1247" y="697"/>
                    <a:pt x="1247" y="697"/>
                    <a:pt x="1247" y="697"/>
                  </a:cubicBezTo>
                  <a:cubicBezTo>
                    <a:pt x="1247" y="18"/>
                    <a:pt x="1247" y="18"/>
                    <a:pt x="1247" y="18"/>
                  </a:cubicBezTo>
                  <a:cubicBezTo>
                    <a:pt x="1718" y="18"/>
                    <a:pt x="1718" y="18"/>
                    <a:pt x="1718" y="18"/>
                  </a:cubicBezTo>
                  <a:cubicBezTo>
                    <a:pt x="1718" y="424"/>
                    <a:pt x="1718" y="424"/>
                    <a:pt x="1718" y="424"/>
                  </a:cubicBezTo>
                  <a:cubicBezTo>
                    <a:pt x="1718" y="424"/>
                    <a:pt x="1718" y="424"/>
                    <a:pt x="1718" y="424"/>
                  </a:cubicBezTo>
                  <a:close/>
                  <a:moveTo>
                    <a:pt x="1455" y="697"/>
                  </a:moveTo>
                  <a:cubicBezTo>
                    <a:pt x="1384" y="697"/>
                    <a:pt x="1384" y="697"/>
                    <a:pt x="1384" y="697"/>
                  </a:cubicBezTo>
                  <a:cubicBezTo>
                    <a:pt x="1491" y="529"/>
                    <a:pt x="1491" y="529"/>
                    <a:pt x="1491" y="529"/>
                  </a:cubicBezTo>
                  <a:cubicBezTo>
                    <a:pt x="1455" y="697"/>
                    <a:pt x="1455" y="697"/>
                    <a:pt x="1455" y="697"/>
                  </a:cubicBezTo>
                  <a:cubicBezTo>
                    <a:pt x="1455" y="697"/>
                    <a:pt x="1455" y="697"/>
                    <a:pt x="1455" y="697"/>
                  </a:cubicBezTo>
                  <a:close/>
                  <a:moveTo>
                    <a:pt x="1169" y="416"/>
                  </a:moveTo>
                  <a:cubicBezTo>
                    <a:pt x="1051" y="416"/>
                    <a:pt x="1051" y="416"/>
                    <a:pt x="1051" y="416"/>
                  </a:cubicBezTo>
                  <a:cubicBezTo>
                    <a:pt x="970" y="697"/>
                    <a:pt x="970" y="697"/>
                    <a:pt x="970" y="697"/>
                  </a:cubicBezTo>
                  <a:cubicBezTo>
                    <a:pt x="845" y="697"/>
                    <a:pt x="845" y="697"/>
                    <a:pt x="845" y="697"/>
                  </a:cubicBezTo>
                  <a:cubicBezTo>
                    <a:pt x="909" y="674"/>
                    <a:pt x="948" y="629"/>
                    <a:pt x="960" y="562"/>
                  </a:cubicBezTo>
                  <a:cubicBezTo>
                    <a:pt x="970" y="510"/>
                    <a:pt x="965" y="476"/>
                    <a:pt x="944" y="451"/>
                  </a:cubicBezTo>
                  <a:cubicBezTo>
                    <a:pt x="912" y="413"/>
                    <a:pt x="848" y="416"/>
                    <a:pt x="792" y="416"/>
                  </a:cubicBezTo>
                  <a:cubicBezTo>
                    <a:pt x="782" y="416"/>
                    <a:pt x="698" y="416"/>
                    <a:pt x="698" y="416"/>
                  </a:cubicBezTo>
                  <a:cubicBezTo>
                    <a:pt x="698" y="18"/>
                    <a:pt x="698" y="18"/>
                    <a:pt x="698" y="18"/>
                  </a:cubicBezTo>
                  <a:cubicBezTo>
                    <a:pt x="1169" y="18"/>
                    <a:pt x="1169" y="18"/>
                    <a:pt x="1169" y="18"/>
                  </a:cubicBezTo>
                  <a:cubicBezTo>
                    <a:pt x="1169" y="416"/>
                    <a:pt x="1169" y="416"/>
                    <a:pt x="1169" y="416"/>
                  </a:cubicBezTo>
                  <a:cubicBezTo>
                    <a:pt x="1169" y="416"/>
                    <a:pt x="1169" y="416"/>
                    <a:pt x="1169" y="416"/>
                  </a:cubicBezTo>
                  <a:close/>
                  <a:moveTo>
                    <a:pt x="1094" y="697"/>
                  </a:moveTo>
                  <a:cubicBezTo>
                    <a:pt x="1143" y="521"/>
                    <a:pt x="1143" y="521"/>
                    <a:pt x="1143" y="521"/>
                  </a:cubicBezTo>
                  <a:cubicBezTo>
                    <a:pt x="1145" y="697"/>
                    <a:pt x="1145" y="697"/>
                    <a:pt x="1145" y="697"/>
                  </a:cubicBezTo>
                  <a:cubicBezTo>
                    <a:pt x="1094" y="697"/>
                    <a:pt x="1094" y="697"/>
                    <a:pt x="1094" y="697"/>
                  </a:cubicBezTo>
                  <a:cubicBezTo>
                    <a:pt x="1094" y="697"/>
                    <a:pt x="1094" y="697"/>
                    <a:pt x="1094" y="697"/>
                  </a:cubicBezTo>
                  <a:close/>
                  <a:moveTo>
                    <a:pt x="751" y="630"/>
                  </a:moveTo>
                  <a:cubicBezTo>
                    <a:pt x="751" y="630"/>
                    <a:pt x="751" y="630"/>
                    <a:pt x="751" y="630"/>
                  </a:cubicBezTo>
                  <a:cubicBezTo>
                    <a:pt x="746" y="630"/>
                    <a:pt x="741" y="631"/>
                    <a:pt x="736" y="631"/>
                  </a:cubicBezTo>
                  <a:cubicBezTo>
                    <a:pt x="729" y="631"/>
                    <a:pt x="724" y="631"/>
                    <a:pt x="719" y="631"/>
                  </a:cubicBezTo>
                  <a:cubicBezTo>
                    <a:pt x="689" y="631"/>
                    <a:pt x="689" y="631"/>
                    <a:pt x="689" y="631"/>
                  </a:cubicBezTo>
                  <a:cubicBezTo>
                    <a:pt x="703" y="579"/>
                    <a:pt x="703" y="579"/>
                    <a:pt x="703" y="579"/>
                  </a:cubicBezTo>
                  <a:cubicBezTo>
                    <a:pt x="709" y="554"/>
                    <a:pt x="709" y="554"/>
                    <a:pt x="709" y="554"/>
                  </a:cubicBezTo>
                  <a:cubicBezTo>
                    <a:pt x="725" y="494"/>
                    <a:pt x="725" y="494"/>
                    <a:pt x="725" y="494"/>
                  </a:cubicBezTo>
                  <a:cubicBezTo>
                    <a:pt x="732" y="494"/>
                    <a:pt x="739" y="494"/>
                    <a:pt x="746" y="494"/>
                  </a:cubicBezTo>
                  <a:cubicBezTo>
                    <a:pt x="769" y="494"/>
                    <a:pt x="769" y="494"/>
                    <a:pt x="769" y="494"/>
                  </a:cubicBezTo>
                  <a:cubicBezTo>
                    <a:pt x="809" y="494"/>
                    <a:pt x="834" y="496"/>
                    <a:pt x="843" y="509"/>
                  </a:cubicBezTo>
                  <a:cubicBezTo>
                    <a:pt x="850" y="518"/>
                    <a:pt x="849" y="535"/>
                    <a:pt x="841" y="560"/>
                  </a:cubicBezTo>
                  <a:cubicBezTo>
                    <a:pt x="827" y="603"/>
                    <a:pt x="809" y="626"/>
                    <a:pt x="751" y="630"/>
                  </a:cubicBezTo>
                  <a:moveTo>
                    <a:pt x="620" y="441"/>
                  </a:moveTo>
                  <a:cubicBezTo>
                    <a:pt x="613" y="465"/>
                    <a:pt x="613" y="465"/>
                    <a:pt x="613" y="465"/>
                  </a:cubicBezTo>
                  <a:cubicBezTo>
                    <a:pt x="545" y="689"/>
                    <a:pt x="545" y="689"/>
                    <a:pt x="545" y="689"/>
                  </a:cubicBezTo>
                  <a:cubicBezTo>
                    <a:pt x="542" y="697"/>
                    <a:pt x="542" y="697"/>
                    <a:pt x="542" y="697"/>
                  </a:cubicBezTo>
                  <a:cubicBezTo>
                    <a:pt x="321" y="697"/>
                    <a:pt x="321" y="697"/>
                    <a:pt x="321" y="697"/>
                  </a:cubicBezTo>
                  <a:cubicBezTo>
                    <a:pt x="303" y="661"/>
                    <a:pt x="303" y="661"/>
                    <a:pt x="303" y="661"/>
                  </a:cubicBezTo>
                  <a:cubicBezTo>
                    <a:pt x="542" y="417"/>
                    <a:pt x="542" y="417"/>
                    <a:pt x="542" y="417"/>
                  </a:cubicBezTo>
                  <a:cubicBezTo>
                    <a:pt x="389" y="417"/>
                    <a:pt x="389" y="417"/>
                    <a:pt x="389" y="417"/>
                  </a:cubicBezTo>
                  <a:cubicBezTo>
                    <a:pt x="202" y="618"/>
                    <a:pt x="202" y="618"/>
                    <a:pt x="202" y="618"/>
                  </a:cubicBezTo>
                  <a:cubicBezTo>
                    <a:pt x="262" y="417"/>
                    <a:pt x="262" y="417"/>
                    <a:pt x="262" y="417"/>
                  </a:cubicBezTo>
                  <a:cubicBezTo>
                    <a:pt x="149" y="417"/>
                    <a:pt x="149" y="417"/>
                    <a:pt x="149" y="417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620" y="18"/>
                    <a:pt x="620" y="18"/>
                    <a:pt x="620" y="18"/>
                  </a:cubicBezTo>
                  <a:cubicBezTo>
                    <a:pt x="620" y="441"/>
                    <a:pt x="620" y="441"/>
                    <a:pt x="620" y="441"/>
                  </a:cubicBezTo>
                  <a:cubicBezTo>
                    <a:pt x="620" y="441"/>
                    <a:pt x="620" y="441"/>
                    <a:pt x="620" y="441"/>
                  </a:cubicBezTo>
                  <a:close/>
                  <a:moveTo>
                    <a:pt x="178" y="697"/>
                  </a:moveTo>
                  <a:cubicBezTo>
                    <a:pt x="179" y="695"/>
                    <a:pt x="179" y="695"/>
                    <a:pt x="179" y="695"/>
                  </a:cubicBezTo>
                  <a:cubicBezTo>
                    <a:pt x="180" y="697"/>
                    <a:pt x="180" y="697"/>
                    <a:pt x="180" y="697"/>
                  </a:cubicBezTo>
                  <a:cubicBezTo>
                    <a:pt x="178" y="697"/>
                    <a:pt x="178" y="697"/>
                    <a:pt x="178" y="697"/>
                  </a:cubicBezTo>
                  <a:cubicBezTo>
                    <a:pt x="178" y="697"/>
                    <a:pt x="178" y="697"/>
                    <a:pt x="178" y="697"/>
                  </a:cubicBezTo>
                  <a:close/>
                  <a:moveTo>
                    <a:pt x="1778" y="0"/>
                  </a:moveTo>
                  <a:cubicBezTo>
                    <a:pt x="1778" y="457"/>
                    <a:pt x="1778" y="457"/>
                    <a:pt x="1778" y="457"/>
                  </a:cubicBezTo>
                  <a:cubicBezTo>
                    <a:pt x="1763" y="469"/>
                    <a:pt x="1749" y="483"/>
                    <a:pt x="1736" y="498"/>
                  </a:cubicBezTo>
                  <a:cubicBezTo>
                    <a:pt x="1736" y="0"/>
                    <a:pt x="1736" y="0"/>
                    <a:pt x="1736" y="0"/>
                  </a:cubicBezTo>
                  <a:cubicBezTo>
                    <a:pt x="1229" y="0"/>
                    <a:pt x="1229" y="0"/>
                    <a:pt x="1229" y="0"/>
                  </a:cubicBezTo>
                  <a:cubicBezTo>
                    <a:pt x="1229" y="416"/>
                    <a:pt x="1229" y="416"/>
                    <a:pt x="1229" y="416"/>
                  </a:cubicBezTo>
                  <a:cubicBezTo>
                    <a:pt x="1187" y="416"/>
                    <a:pt x="1187" y="416"/>
                    <a:pt x="1187" y="416"/>
                  </a:cubicBezTo>
                  <a:cubicBezTo>
                    <a:pt x="1187" y="0"/>
                    <a:pt x="1187" y="0"/>
                    <a:pt x="1187" y="0"/>
                  </a:cubicBezTo>
                  <a:cubicBezTo>
                    <a:pt x="680" y="0"/>
                    <a:pt x="680" y="0"/>
                    <a:pt x="680" y="0"/>
                  </a:cubicBezTo>
                  <a:cubicBezTo>
                    <a:pt x="680" y="417"/>
                    <a:pt x="680" y="417"/>
                    <a:pt x="680" y="417"/>
                  </a:cubicBezTo>
                  <a:cubicBezTo>
                    <a:pt x="638" y="417"/>
                    <a:pt x="638" y="417"/>
                    <a:pt x="638" y="417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475"/>
                    <a:pt x="131" y="475"/>
                    <a:pt x="131" y="475"/>
                  </a:cubicBezTo>
                  <a:cubicBezTo>
                    <a:pt x="2" y="906"/>
                    <a:pt x="2" y="906"/>
                    <a:pt x="2" y="906"/>
                  </a:cubicBezTo>
                  <a:cubicBezTo>
                    <a:pt x="115" y="906"/>
                    <a:pt x="115" y="906"/>
                    <a:pt x="115" y="906"/>
                  </a:cubicBezTo>
                  <a:cubicBezTo>
                    <a:pt x="173" y="715"/>
                    <a:pt x="173" y="715"/>
                    <a:pt x="173" y="715"/>
                  </a:cubicBezTo>
                  <a:cubicBezTo>
                    <a:pt x="189" y="715"/>
                    <a:pt x="189" y="715"/>
                    <a:pt x="189" y="715"/>
                  </a:cubicBezTo>
                  <a:cubicBezTo>
                    <a:pt x="283" y="906"/>
                    <a:pt x="283" y="906"/>
                    <a:pt x="283" y="906"/>
                  </a:cubicBezTo>
                  <a:cubicBezTo>
                    <a:pt x="421" y="906"/>
                    <a:pt x="421" y="906"/>
                    <a:pt x="421" y="906"/>
                  </a:cubicBezTo>
                  <a:cubicBezTo>
                    <a:pt x="329" y="715"/>
                    <a:pt x="329" y="715"/>
                    <a:pt x="329" y="715"/>
                  </a:cubicBezTo>
                  <a:cubicBezTo>
                    <a:pt x="537" y="715"/>
                    <a:pt x="537" y="715"/>
                    <a:pt x="537" y="715"/>
                  </a:cubicBezTo>
                  <a:cubicBezTo>
                    <a:pt x="479" y="906"/>
                    <a:pt x="479" y="906"/>
                    <a:pt x="479" y="906"/>
                  </a:cubicBezTo>
                  <a:cubicBezTo>
                    <a:pt x="604" y="906"/>
                    <a:pt x="604" y="906"/>
                    <a:pt x="604" y="906"/>
                  </a:cubicBezTo>
                  <a:cubicBezTo>
                    <a:pt x="661" y="715"/>
                    <a:pt x="661" y="715"/>
                    <a:pt x="661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727" y="715"/>
                    <a:pt x="727" y="715"/>
                    <a:pt x="727" y="715"/>
                  </a:cubicBezTo>
                  <a:cubicBezTo>
                    <a:pt x="730" y="715"/>
                    <a:pt x="730" y="715"/>
                    <a:pt x="730" y="715"/>
                  </a:cubicBezTo>
                  <a:cubicBezTo>
                    <a:pt x="965" y="715"/>
                    <a:pt x="965" y="715"/>
                    <a:pt x="965" y="715"/>
                  </a:cubicBezTo>
                  <a:cubicBezTo>
                    <a:pt x="910" y="905"/>
                    <a:pt x="910" y="905"/>
                    <a:pt x="910" y="905"/>
                  </a:cubicBezTo>
                  <a:cubicBezTo>
                    <a:pt x="1035" y="905"/>
                    <a:pt x="1035" y="905"/>
                    <a:pt x="1035" y="905"/>
                  </a:cubicBezTo>
                  <a:cubicBezTo>
                    <a:pt x="1088" y="715"/>
                    <a:pt x="1088" y="715"/>
                    <a:pt x="1088" y="715"/>
                  </a:cubicBezTo>
                  <a:cubicBezTo>
                    <a:pt x="1145" y="715"/>
                    <a:pt x="1145" y="715"/>
                    <a:pt x="1145" y="715"/>
                  </a:cubicBezTo>
                  <a:cubicBezTo>
                    <a:pt x="1146" y="905"/>
                    <a:pt x="1146" y="905"/>
                    <a:pt x="1146" y="905"/>
                  </a:cubicBezTo>
                  <a:cubicBezTo>
                    <a:pt x="1252" y="905"/>
                    <a:pt x="1252" y="905"/>
                    <a:pt x="1252" y="905"/>
                  </a:cubicBezTo>
                  <a:cubicBezTo>
                    <a:pt x="1372" y="715"/>
                    <a:pt x="1372" y="715"/>
                    <a:pt x="1372" y="715"/>
                  </a:cubicBezTo>
                  <a:cubicBezTo>
                    <a:pt x="1451" y="715"/>
                    <a:pt x="1451" y="715"/>
                    <a:pt x="1451" y="715"/>
                  </a:cubicBezTo>
                  <a:cubicBezTo>
                    <a:pt x="1410" y="905"/>
                    <a:pt x="1410" y="905"/>
                    <a:pt x="1410" y="905"/>
                  </a:cubicBezTo>
                  <a:cubicBezTo>
                    <a:pt x="1534" y="905"/>
                    <a:pt x="1534" y="905"/>
                    <a:pt x="1534" y="905"/>
                  </a:cubicBezTo>
                  <a:cubicBezTo>
                    <a:pt x="1574" y="715"/>
                    <a:pt x="1574" y="715"/>
                    <a:pt x="1574" y="715"/>
                  </a:cubicBezTo>
                  <a:cubicBezTo>
                    <a:pt x="1645" y="715"/>
                    <a:pt x="1645" y="715"/>
                    <a:pt x="1645" y="715"/>
                  </a:cubicBezTo>
                  <a:cubicBezTo>
                    <a:pt x="1643" y="774"/>
                    <a:pt x="1658" y="827"/>
                    <a:pt x="1697" y="863"/>
                  </a:cubicBezTo>
                  <a:cubicBezTo>
                    <a:pt x="1745" y="907"/>
                    <a:pt x="1818" y="916"/>
                    <a:pt x="1872" y="916"/>
                  </a:cubicBezTo>
                  <a:cubicBezTo>
                    <a:pt x="1947" y="916"/>
                    <a:pt x="2024" y="905"/>
                    <a:pt x="2102" y="888"/>
                  </a:cubicBezTo>
                  <a:cubicBezTo>
                    <a:pt x="2145" y="715"/>
                    <a:pt x="2145" y="715"/>
                    <a:pt x="2145" y="715"/>
                  </a:cubicBezTo>
                  <a:cubicBezTo>
                    <a:pt x="2285" y="715"/>
                    <a:pt x="2285" y="715"/>
                    <a:pt x="2285" y="715"/>
                  </a:cubicBezTo>
                  <a:cubicBezTo>
                    <a:pt x="2285" y="0"/>
                    <a:pt x="2285" y="0"/>
                    <a:pt x="2285" y="0"/>
                  </a:cubicBezTo>
                  <a:cubicBezTo>
                    <a:pt x="1778" y="0"/>
                    <a:pt x="1778" y="0"/>
                    <a:pt x="1778" y="0"/>
                  </a:cubicBezTo>
                  <a:cubicBezTo>
                    <a:pt x="1778" y="0"/>
                    <a:pt x="1778" y="0"/>
                    <a:pt x="1778" y="0"/>
                  </a:cubicBezTo>
                  <a:close/>
                  <a:moveTo>
                    <a:pt x="222" y="1195"/>
                  </a:moveTo>
                  <a:cubicBezTo>
                    <a:pt x="203" y="1286"/>
                    <a:pt x="203" y="1286"/>
                    <a:pt x="203" y="1286"/>
                  </a:cubicBezTo>
                  <a:cubicBezTo>
                    <a:pt x="200" y="1299"/>
                    <a:pt x="196" y="1320"/>
                    <a:pt x="220" y="1320"/>
                  </a:cubicBezTo>
                  <a:cubicBezTo>
                    <a:pt x="249" y="1320"/>
                    <a:pt x="253" y="1298"/>
                    <a:pt x="259" y="1272"/>
                  </a:cubicBezTo>
                  <a:cubicBezTo>
                    <a:pt x="275" y="1195"/>
                    <a:pt x="275" y="1195"/>
                    <a:pt x="275" y="1195"/>
                  </a:cubicBezTo>
                  <a:cubicBezTo>
                    <a:pt x="321" y="1195"/>
                    <a:pt x="321" y="1195"/>
                    <a:pt x="321" y="1195"/>
                  </a:cubicBezTo>
                  <a:cubicBezTo>
                    <a:pt x="300" y="1296"/>
                    <a:pt x="300" y="1296"/>
                    <a:pt x="300" y="1296"/>
                  </a:cubicBezTo>
                  <a:cubicBezTo>
                    <a:pt x="294" y="1329"/>
                    <a:pt x="293" y="1333"/>
                    <a:pt x="292" y="1337"/>
                  </a:cubicBezTo>
                  <a:cubicBezTo>
                    <a:pt x="292" y="1341"/>
                    <a:pt x="291" y="1344"/>
                    <a:pt x="291" y="1348"/>
                  </a:cubicBezTo>
                  <a:cubicBezTo>
                    <a:pt x="247" y="1348"/>
                    <a:pt x="247" y="1348"/>
                    <a:pt x="247" y="1348"/>
                  </a:cubicBezTo>
                  <a:cubicBezTo>
                    <a:pt x="250" y="1328"/>
                    <a:pt x="250" y="1328"/>
                    <a:pt x="250" y="1328"/>
                  </a:cubicBezTo>
                  <a:cubicBezTo>
                    <a:pt x="244" y="1334"/>
                    <a:pt x="229" y="1352"/>
                    <a:pt x="200" y="1352"/>
                  </a:cubicBezTo>
                  <a:cubicBezTo>
                    <a:pt x="179" y="1352"/>
                    <a:pt x="164" y="1343"/>
                    <a:pt x="158" y="1331"/>
                  </a:cubicBezTo>
                  <a:cubicBezTo>
                    <a:pt x="151" y="1319"/>
                    <a:pt x="155" y="1297"/>
                    <a:pt x="157" y="1290"/>
                  </a:cubicBezTo>
                  <a:cubicBezTo>
                    <a:pt x="177" y="1195"/>
                    <a:pt x="177" y="1195"/>
                    <a:pt x="177" y="1195"/>
                  </a:cubicBezTo>
                  <a:cubicBezTo>
                    <a:pt x="222" y="1195"/>
                    <a:pt x="222" y="1195"/>
                    <a:pt x="222" y="1195"/>
                  </a:cubicBezTo>
                  <a:cubicBezTo>
                    <a:pt x="222" y="1195"/>
                    <a:pt x="222" y="1195"/>
                    <a:pt x="222" y="1195"/>
                  </a:cubicBezTo>
                  <a:close/>
                  <a:moveTo>
                    <a:pt x="514" y="1225"/>
                  </a:moveTo>
                  <a:cubicBezTo>
                    <a:pt x="550" y="1225"/>
                    <a:pt x="550" y="1225"/>
                    <a:pt x="550" y="1225"/>
                  </a:cubicBezTo>
                  <a:cubicBezTo>
                    <a:pt x="556" y="1196"/>
                    <a:pt x="556" y="1196"/>
                    <a:pt x="556" y="1196"/>
                  </a:cubicBezTo>
                  <a:cubicBezTo>
                    <a:pt x="520" y="1196"/>
                    <a:pt x="520" y="1196"/>
                    <a:pt x="520" y="1196"/>
                  </a:cubicBezTo>
                  <a:cubicBezTo>
                    <a:pt x="530" y="1149"/>
                    <a:pt x="530" y="1149"/>
                    <a:pt x="530" y="1149"/>
                  </a:cubicBezTo>
                  <a:cubicBezTo>
                    <a:pt x="482" y="1166"/>
                    <a:pt x="482" y="1166"/>
                    <a:pt x="482" y="1166"/>
                  </a:cubicBezTo>
                  <a:cubicBezTo>
                    <a:pt x="475" y="1196"/>
                    <a:pt x="475" y="1196"/>
                    <a:pt x="475" y="1196"/>
                  </a:cubicBezTo>
                  <a:cubicBezTo>
                    <a:pt x="414" y="1196"/>
                    <a:pt x="414" y="1196"/>
                    <a:pt x="414" y="1196"/>
                  </a:cubicBezTo>
                  <a:cubicBezTo>
                    <a:pt x="424" y="1149"/>
                    <a:pt x="424" y="1149"/>
                    <a:pt x="424" y="1149"/>
                  </a:cubicBezTo>
                  <a:cubicBezTo>
                    <a:pt x="376" y="1166"/>
                    <a:pt x="376" y="1166"/>
                    <a:pt x="376" y="1166"/>
                  </a:cubicBezTo>
                  <a:cubicBezTo>
                    <a:pt x="369" y="1196"/>
                    <a:pt x="369" y="1196"/>
                    <a:pt x="369" y="1196"/>
                  </a:cubicBezTo>
                  <a:cubicBezTo>
                    <a:pt x="340" y="1196"/>
                    <a:pt x="340" y="1196"/>
                    <a:pt x="340" y="1196"/>
                  </a:cubicBezTo>
                  <a:cubicBezTo>
                    <a:pt x="333" y="1225"/>
                    <a:pt x="333" y="1225"/>
                    <a:pt x="333" y="1225"/>
                  </a:cubicBezTo>
                  <a:cubicBezTo>
                    <a:pt x="363" y="1225"/>
                    <a:pt x="363" y="1225"/>
                    <a:pt x="363" y="1225"/>
                  </a:cubicBezTo>
                  <a:cubicBezTo>
                    <a:pt x="345" y="1310"/>
                    <a:pt x="345" y="1310"/>
                    <a:pt x="345" y="1310"/>
                  </a:cubicBezTo>
                  <a:cubicBezTo>
                    <a:pt x="342" y="1322"/>
                    <a:pt x="336" y="1351"/>
                    <a:pt x="382" y="1351"/>
                  </a:cubicBezTo>
                  <a:cubicBezTo>
                    <a:pt x="389" y="1351"/>
                    <a:pt x="402" y="1350"/>
                    <a:pt x="417" y="1346"/>
                  </a:cubicBezTo>
                  <a:cubicBezTo>
                    <a:pt x="424" y="1317"/>
                    <a:pt x="424" y="1317"/>
                    <a:pt x="424" y="1317"/>
                  </a:cubicBezTo>
                  <a:cubicBezTo>
                    <a:pt x="418" y="1317"/>
                    <a:pt x="415" y="1317"/>
                    <a:pt x="408" y="1317"/>
                  </a:cubicBezTo>
                  <a:cubicBezTo>
                    <a:pt x="388" y="1317"/>
                    <a:pt x="391" y="1309"/>
                    <a:pt x="393" y="1295"/>
                  </a:cubicBezTo>
                  <a:cubicBezTo>
                    <a:pt x="408" y="1225"/>
                    <a:pt x="408" y="1225"/>
                    <a:pt x="408" y="1225"/>
                  </a:cubicBezTo>
                  <a:cubicBezTo>
                    <a:pt x="469" y="1225"/>
                    <a:pt x="469" y="1225"/>
                    <a:pt x="469" y="1225"/>
                  </a:cubicBezTo>
                  <a:cubicBezTo>
                    <a:pt x="451" y="1310"/>
                    <a:pt x="451" y="1310"/>
                    <a:pt x="451" y="1310"/>
                  </a:cubicBezTo>
                  <a:cubicBezTo>
                    <a:pt x="448" y="1322"/>
                    <a:pt x="442" y="1351"/>
                    <a:pt x="488" y="1351"/>
                  </a:cubicBezTo>
                  <a:cubicBezTo>
                    <a:pt x="495" y="1351"/>
                    <a:pt x="508" y="1350"/>
                    <a:pt x="523" y="1346"/>
                  </a:cubicBezTo>
                  <a:cubicBezTo>
                    <a:pt x="530" y="1317"/>
                    <a:pt x="530" y="1317"/>
                    <a:pt x="530" y="1317"/>
                  </a:cubicBezTo>
                  <a:cubicBezTo>
                    <a:pt x="524" y="1317"/>
                    <a:pt x="521" y="1317"/>
                    <a:pt x="514" y="1317"/>
                  </a:cubicBezTo>
                  <a:cubicBezTo>
                    <a:pt x="494" y="1317"/>
                    <a:pt x="496" y="1309"/>
                    <a:pt x="499" y="1295"/>
                  </a:cubicBezTo>
                  <a:cubicBezTo>
                    <a:pt x="514" y="1225"/>
                    <a:pt x="514" y="1225"/>
                    <a:pt x="514" y="1225"/>
                  </a:cubicBezTo>
                  <a:cubicBezTo>
                    <a:pt x="514" y="1225"/>
                    <a:pt x="514" y="1225"/>
                    <a:pt x="514" y="1225"/>
                  </a:cubicBezTo>
                  <a:close/>
                  <a:moveTo>
                    <a:pt x="579" y="1194"/>
                  </a:moveTo>
                  <a:cubicBezTo>
                    <a:pt x="624" y="1194"/>
                    <a:pt x="624" y="1194"/>
                    <a:pt x="624" y="1194"/>
                  </a:cubicBezTo>
                  <a:cubicBezTo>
                    <a:pt x="591" y="1348"/>
                    <a:pt x="591" y="1348"/>
                    <a:pt x="591" y="1348"/>
                  </a:cubicBezTo>
                  <a:cubicBezTo>
                    <a:pt x="546" y="1348"/>
                    <a:pt x="546" y="1348"/>
                    <a:pt x="546" y="1348"/>
                  </a:cubicBezTo>
                  <a:cubicBezTo>
                    <a:pt x="579" y="1194"/>
                    <a:pt x="579" y="1194"/>
                    <a:pt x="579" y="1194"/>
                  </a:cubicBezTo>
                  <a:cubicBezTo>
                    <a:pt x="579" y="1194"/>
                    <a:pt x="579" y="1194"/>
                    <a:pt x="579" y="1194"/>
                  </a:cubicBezTo>
                  <a:close/>
                  <a:moveTo>
                    <a:pt x="591" y="1129"/>
                  </a:moveTo>
                  <a:cubicBezTo>
                    <a:pt x="640" y="1129"/>
                    <a:pt x="640" y="1129"/>
                    <a:pt x="640" y="1129"/>
                  </a:cubicBezTo>
                  <a:cubicBezTo>
                    <a:pt x="631" y="1168"/>
                    <a:pt x="631" y="1168"/>
                    <a:pt x="631" y="1168"/>
                  </a:cubicBezTo>
                  <a:cubicBezTo>
                    <a:pt x="583" y="1168"/>
                    <a:pt x="583" y="1168"/>
                    <a:pt x="583" y="1168"/>
                  </a:cubicBezTo>
                  <a:cubicBezTo>
                    <a:pt x="591" y="1129"/>
                    <a:pt x="591" y="1129"/>
                    <a:pt x="591" y="1129"/>
                  </a:cubicBezTo>
                  <a:cubicBezTo>
                    <a:pt x="591" y="1129"/>
                    <a:pt x="591" y="1129"/>
                    <a:pt x="591" y="1129"/>
                  </a:cubicBezTo>
                  <a:close/>
                  <a:moveTo>
                    <a:pt x="653" y="1222"/>
                  </a:moveTo>
                  <a:cubicBezTo>
                    <a:pt x="654" y="1221"/>
                    <a:pt x="657" y="1205"/>
                    <a:pt x="659" y="1194"/>
                  </a:cubicBezTo>
                  <a:cubicBezTo>
                    <a:pt x="702" y="1194"/>
                    <a:pt x="702" y="1194"/>
                    <a:pt x="702" y="1194"/>
                  </a:cubicBezTo>
                  <a:cubicBezTo>
                    <a:pt x="698" y="1217"/>
                    <a:pt x="698" y="1217"/>
                    <a:pt x="698" y="1217"/>
                  </a:cubicBezTo>
                  <a:cubicBezTo>
                    <a:pt x="704" y="1210"/>
                    <a:pt x="720" y="1191"/>
                    <a:pt x="753" y="1191"/>
                  </a:cubicBezTo>
                  <a:cubicBezTo>
                    <a:pt x="784" y="1191"/>
                    <a:pt x="793" y="1209"/>
                    <a:pt x="794" y="1220"/>
                  </a:cubicBezTo>
                  <a:cubicBezTo>
                    <a:pt x="796" y="1229"/>
                    <a:pt x="795" y="1236"/>
                    <a:pt x="789" y="1265"/>
                  </a:cubicBezTo>
                  <a:cubicBezTo>
                    <a:pt x="771" y="1348"/>
                    <a:pt x="771" y="1348"/>
                    <a:pt x="771" y="1348"/>
                  </a:cubicBezTo>
                  <a:cubicBezTo>
                    <a:pt x="725" y="1348"/>
                    <a:pt x="725" y="1348"/>
                    <a:pt x="725" y="1348"/>
                  </a:cubicBezTo>
                  <a:cubicBezTo>
                    <a:pt x="746" y="1253"/>
                    <a:pt x="746" y="1253"/>
                    <a:pt x="746" y="1253"/>
                  </a:cubicBezTo>
                  <a:cubicBezTo>
                    <a:pt x="747" y="1246"/>
                    <a:pt x="748" y="1241"/>
                    <a:pt x="746" y="1236"/>
                  </a:cubicBezTo>
                  <a:cubicBezTo>
                    <a:pt x="745" y="1230"/>
                    <a:pt x="739" y="1223"/>
                    <a:pt x="728" y="1223"/>
                  </a:cubicBezTo>
                  <a:cubicBezTo>
                    <a:pt x="718" y="1223"/>
                    <a:pt x="708" y="1227"/>
                    <a:pt x="702" y="1235"/>
                  </a:cubicBezTo>
                  <a:cubicBezTo>
                    <a:pt x="698" y="1239"/>
                    <a:pt x="694" y="1246"/>
                    <a:pt x="691" y="1258"/>
                  </a:cubicBezTo>
                  <a:cubicBezTo>
                    <a:pt x="672" y="1348"/>
                    <a:pt x="672" y="1348"/>
                    <a:pt x="672" y="1348"/>
                  </a:cubicBezTo>
                  <a:cubicBezTo>
                    <a:pt x="627" y="1348"/>
                    <a:pt x="627" y="1348"/>
                    <a:pt x="627" y="1348"/>
                  </a:cubicBezTo>
                  <a:cubicBezTo>
                    <a:pt x="653" y="1222"/>
                    <a:pt x="653" y="1222"/>
                    <a:pt x="653" y="1222"/>
                  </a:cubicBezTo>
                  <a:cubicBezTo>
                    <a:pt x="653" y="1222"/>
                    <a:pt x="653" y="1222"/>
                    <a:pt x="653" y="1222"/>
                  </a:cubicBezTo>
                  <a:close/>
                  <a:moveTo>
                    <a:pt x="985" y="1196"/>
                  </a:moveTo>
                  <a:cubicBezTo>
                    <a:pt x="981" y="1207"/>
                    <a:pt x="978" y="1218"/>
                    <a:pt x="975" y="1233"/>
                  </a:cubicBezTo>
                  <a:cubicBezTo>
                    <a:pt x="951" y="1346"/>
                    <a:pt x="951" y="1346"/>
                    <a:pt x="951" y="1346"/>
                  </a:cubicBezTo>
                  <a:cubicBezTo>
                    <a:pt x="939" y="1403"/>
                    <a:pt x="891" y="1409"/>
                    <a:pt x="861" y="1409"/>
                  </a:cubicBezTo>
                  <a:cubicBezTo>
                    <a:pt x="839" y="1409"/>
                    <a:pt x="797" y="1406"/>
                    <a:pt x="804" y="1359"/>
                  </a:cubicBezTo>
                  <a:cubicBezTo>
                    <a:pt x="847" y="1359"/>
                    <a:pt x="847" y="1359"/>
                    <a:pt x="847" y="1359"/>
                  </a:cubicBezTo>
                  <a:cubicBezTo>
                    <a:pt x="847" y="1362"/>
                    <a:pt x="847" y="1367"/>
                    <a:pt x="850" y="1372"/>
                  </a:cubicBezTo>
                  <a:cubicBezTo>
                    <a:pt x="852" y="1376"/>
                    <a:pt x="858" y="1380"/>
                    <a:pt x="869" y="1380"/>
                  </a:cubicBezTo>
                  <a:cubicBezTo>
                    <a:pt x="883" y="1380"/>
                    <a:pt x="896" y="1374"/>
                    <a:pt x="902" y="1360"/>
                  </a:cubicBezTo>
                  <a:cubicBezTo>
                    <a:pt x="905" y="1353"/>
                    <a:pt x="906" y="1347"/>
                    <a:pt x="912" y="1324"/>
                  </a:cubicBezTo>
                  <a:cubicBezTo>
                    <a:pt x="893" y="1343"/>
                    <a:pt x="877" y="1345"/>
                    <a:pt x="866" y="1345"/>
                  </a:cubicBezTo>
                  <a:cubicBezTo>
                    <a:pt x="822" y="1345"/>
                    <a:pt x="809" y="1307"/>
                    <a:pt x="817" y="1270"/>
                  </a:cubicBezTo>
                  <a:cubicBezTo>
                    <a:pt x="825" y="1231"/>
                    <a:pt x="855" y="1194"/>
                    <a:pt x="899" y="1194"/>
                  </a:cubicBezTo>
                  <a:cubicBezTo>
                    <a:pt x="927" y="1194"/>
                    <a:pt x="934" y="1209"/>
                    <a:pt x="937" y="1216"/>
                  </a:cubicBezTo>
                  <a:cubicBezTo>
                    <a:pt x="943" y="1196"/>
                    <a:pt x="943" y="1196"/>
                    <a:pt x="943" y="1196"/>
                  </a:cubicBezTo>
                  <a:cubicBezTo>
                    <a:pt x="985" y="1196"/>
                    <a:pt x="985" y="1196"/>
                    <a:pt x="985" y="1196"/>
                  </a:cubicBezTo>
                  <a:cubicBezTo>
                    <a:pt x="985" y="1196"/>
                    <a:pt x="985" y="1196"/>
                    <a:pt x="985" y="1196"/>
                  </a:cubicBezTo>
                  <a:close/>
                  <a:moveTo>
                    <a:pt x="883" y="1315"/>
                  </a:moveTo>
                  <a:cubicBezTo>
                    <a:pt x="914" y="1315"/>
                    <a:pt x="922" y="1277"/>
                    <a:pt x="924" y="1271"/>
                  </a:cubicBezTo>
                  <a:cubicBezTo>
                    <a:pt x="927" y="1253"/>
                    <a:pt x="930" y="1224"/>
                    <a:pt x="903" y="1224"/>
                  </a:cubicBezTo>
                  <a:cubicBezTo>
                    <a:pt x="886" y="1224"/>
                    <a:pt x="869" y="1237"/>
                    <a:pt x="862" y="1270"/>
                  </a:cubicBezTo>
                  <a:cubicBezTo>
                    <a:pt x="861" y="1277"/>
                    <a:pt x="853" y="1315"/>
                    <a:pt x="883" y="1315"/>
                  </a:cubicBezTo>
                  <a:moveTo>
                    <a:pt x="1164" y="1346"/>
                  </a:moveTo>
                  <a:cubicBezTo>
                    <a:pt x="1149" y="1350"/>
                    <a:pt x="1136" y="1351"/>
                    <a:pt x="1129" y="1351"/>
                  </a:cubicBezTo>
                  <a:cubicBezTo>
                    <a:pt x="1083" y="1351"/>
                    <a:pt x="1089" y="1322"/>
                    <a:pt x="1092" y="1310"/>
                  </a:cubicBezTo>
                  <a:cubicBezTo>
                    <a:pt x="1110" y="1225"/>
                    <a:pt x="1110" y="1225"/>
                    <a:pt x="1110" y="1225"/>
                  </a:cubicBezTo>
                  <a:cubicBezTo>
                    <a:pt x="1080" y="1225"/>
                    <a:pt x="1080" y="1225"/>
                    <a:pt x="1080" y="1225"/>
                  </a:cubicBezTo>
                  <a:cubicBezTo>
                    <a:pt x="1087" y="1196"/>
                    <a:pt x="1087" y="1196"/>
                    <a:pt x="1087" y="1196"/>
                  </a:cubicBezTo>
                  <a:cubicBezTo>
                    <a:pt x="1116" y="1196"/>
                    <a:pt x="1116" y="1196"/>
                    <a:pt x="1116" y="1196"/>
                  </a:cubicBezTo>
                  <a:cubicBezTo>
                    <a:pt x="1123" y="1166"/>
                    <a:pt x="1123" y="1166"/>
                    <a:pt x="1123" y="1166"/>
                  </a:cubicBezTo>
                  <a:cubicBezTo>
                    <a:pt x="1171" y="1149"/>
                    <a:pt x="1171" y="1149"/>
                    <a:pt x="1171" y="1149"/>
                  </a:cubicBezTo>
                  <a:cubicBezTo>
                    <a:pt x="1161" y="1196"/>
                    <a:pt x="1161" y="1196"/>
                    <a:pt x="1161" y="1196"/>
                  </a:cubicBezTo>
                  <a:cubicBezTo>
                    <a:pt x="1198" y="1196"/>
                    <a:pt x="1198" y="1196"/>
                    <a:pt x="1198" y="1196"/>
                  </a:cubicBezTo>
                  <a:cubicBezTo>
                    <a:pt x="1191" y="1225"/>
                    <a:pt x="1191" y="1225"/>
                    <a:pt x="1191" y="1225"/>
                  </a:cubicBezTo>
                  <a:cubicBezTo>
                    <a:pt x="1155" y="1225"/>
                    <a:pt x="1155" y="1225"/>
                    <a:pt x="1155" y="1225"/>
                  </a:cubicBezTo>
                  <a:cubicBezTo>
                    <a:pt x="1140" y="1295"/>
                    <a:pt x="1140" y="1295"/>
                    <a:pt x="1140" y="1295"/>
                  </a:cubicBezTo>
                  <a:cubicBezTo>
                    <a:pt x="1137" y="1309"/>
                    <a:pt x="1135" y="1317"/>
                    <a:pt x="1155" y="1317"/>
                  </a:cubicBezTo>
                  <a:cubicBezTo>
                    <a:pt x="1162" y="1317"/>
                    <a:pt x="1165" y="1317"/>
                    <a:pt x="1171" y="1317"/>
                  </a:cubicBezTo>
                  <a:cubicBezTo>
                    <a:pt x="1164" y="1346"/>
                    <a:pt x="1164" y="1346"/>
                    <a:pt x="1164" y="1346"/>
                  </a:cubicBezTo>
                  <a:cubicBezTo>
                    <a:pt x="1164" y="1346"/>
                    <a:pt x="1164" y="1346"/>
                    <a:pt x="1164" y="1346"/>
                  </a:cubicBezTo>
                  <a:close/>
                  <a:moveTo>
                    <a:pt x="1235" y="1129"/>
                  </a:moveTo>
                  <a:cubicBezTo>
                    <a:pt x="1280" y="1129"/>
                    <a:pt x="1280" y="1129"/>
                    <a:pt x="1280" y="1129"/>
                  </a:cubicBezTo>
                  <a:cubicBezTo>
                    <a:pt x="1261" y="1216"/>
                    <a:pt x="1261" y="1216"/>
                    <a:pt x="1261" y="1216"/>
                  </a:cubicBezTo>
                  <a:cubicBezTo>
                    <a:pt x="1268" y="1208"/>
                    <a:pt x="1283" y="1193"/>
                    <a:pt x="1311" y="1193"/>
                  </a:cubicBezTo>
                  <a:cubicBezTo>
                    <a:pt x="1334" y="1193"/>
                    <a:pt x="1346" y="1204"/>
                    <a:pt x="1351" y="1214"/>
                  </a:cubicBezTo>
                  <a:cubicBezTo>
                    <a:pt x="1355" y="1221"/>
                    <a:pt x="1356" y="1235"/>
                    <a:pt x="1352" y="1255"/>
                  </a:cubicBezTo>
                  <a:cubicBezTo>
                    <a:pt x="1332" y="1348"/>
                    <a:pt x="1332" y="1348"/>
                    <a:pt x="1332" y="1348"/>
                  </a:cubicBezTo>
                  <a:cubicBezTo>
                    <a:pt x="1288" y="1348"/>
                    <a:pt x="1288" y="1348"/>
                    <a:pt x="1288" y="1348"/>
                  </a:cubicBezTo>
                  <a:cubicBezTo>
                    <a:pt x="1307" y="1256"/>
                    <a:pt x="1307" y="1256"/>
                    <a:pt x="1307" y="1256"/>
                  </a:cubicBezTo>
                  <a:cubicBezTo>
                    <a:pt x="1309" y="1248"/>
                    <a:pt x="1314" y="1223"/>
                    <a:pt x="1289" y="1223"/>
                  </a:cubicBezTo>
                  <a:cubicBezTo>
                    <a:pt x="1276" y="1223"/>
                    <a:pt x="1259" y="1230"/>
                    <a:pt x="1253" y="1254"/>
                  </a:cubicBezTo>
                  <a:cubicBezTo>
                    <a:pt x="1234" y="1348"/>
                    <a:pt x="1234" y="1348"/>
                    <a:pt x="1234" y="1348"/>
                  </a:cubicBezTo>
                  <a:cubicBezTo>
                    <a:pt x="1189" y="1348"/>
                    <a:pt x="1189" y="1348"/>
                    <a:pt x="1189" y="1348"/>
                  </a:cubicBezTo>
                  <a:cubicBezTo>
                    <a:pt x="1235" y="1129"/>
                    <a:pt x="1235" y="1129"/>
                    <a:pt x="1235" y="1129"/>
                  </a:cubicBezTo>
                  <a:cubicBezTo>
                    <a:pt x="1235" y="1129"/>
                    <a:pt x="1235" y="1129"/>
                    <a:pt x="1235" y="1129"/>
                  </a:cubicBezTo>
                  <a:close/>
                  <a:moveTo>
                    <a:pt x="1387" y="1232"/>
                  </a:moveTo>
                  <a:cubicBezTo>
                    <a:pt x="1389" y="1225"/>
                    <a:pt x="1392" y="1203"/>
                    <a:pt x="1393" y="1194"/>
                  </a:cubicBezTo>
                  <a:cubicBezTo>
                    <a:pt x="1435" y="1194"/>
                    <a:pt x="1435" y="1194"/>
                    <a:pt x="1435" y="1194"/>
                  </a:cubicBezTo>
                  <a:cubicBezTo>
                    <a:pt x="1430" y="1223"/>
                    <a:pt x="1430" y="1223"/>
                    <a:pt x="1430" y="1223"/>
                  </a:cubicBezTo>
                  <a:cubicBezTo>
                    <a:pt x="1438" y="1211"/>
                    <a:pt x="1452" y="1192"/>
                    <a:pt x="1489" y="1194"/>
                  </a:cubicBezTo>
                  <a:cubicBezTo>
                    <a:pt x="1480" y="1234"/>
                    <a:pt x="1480" y="1234"/>
                    <a:pt x="1480" y="1234"/>
                  </a:cubicBezTo>
                  <a:cubicBezTo>
                    <a:pt x="1435" y="1230"/>
                    <a:pt x="1428" y="1253"/>
                    <a:pt x="1424" y="1273"/>
                  </a:cubicBezTo>
                  <a:cubicBezTo>
                    <a:pt x="1408" y="1348"/>
                    <a:pt x="1408" y="1348"/>
                    <a:pt x="1408" y="1348"/>
                  </a:cubicBezTo>
                  <a:cubicBezTo>
                    <a:pt x="1363" y="1348"/>
                    <a:pt x="1363" y="1348"/>
                    <a:pt x="1363" y="1348"/>
                  </a:cubicBezTo>
                  <a:cubicBezTo>
                    <a:pt x="1387" y="1232"/>
                    <a:pt x="1387" y="1232"/>
                    <a:pt x="1387" y="1232"/>
                  </a:cubicBezTo>
                  <a:cubicBezTo>
                    <a:pt x="1387" y="1232"/>
                    <a:pt x="1387" y="1232"/>
                    <a:pt x="1387" y="1232"/>
                  </a:cubicBezTo>
                  <a:close/>
                  <a:moveTo>
                    <a:pt x="1582" y="1191"/>
                  </a:moveTo>
                  <a:cubicBezTo>
                    <a:pt x="1637" y="1191"/>
                    <a:pt x="1654" y="1229"/>
                    <a:pt x="1644" y="1271"/>
                  </a:cubicBezTo>
                  <a:cubicBezTo>
                    <a:pt x="1635" y="1315"/>
                    <a:pt x="1602" y="1353"/>
                    <a:pt x="1546" y="1353"/>
                  </a:cubicBezTo>
                  <a:cubicBezTo>
                    <a:pt x="1503" y="1353"/>
                    <a:pt x="1474" y="1326"/>
                    <a:pt x="1485" y="1273"/>
                  </a:cubicBezTo>
                  <a:cubicBezTo>
                    <a:pt x="1493" y="1236"/>
                    <a:pt x="1521" y="1191"/>
                    <a:pt x="1582" y="1191"/>
                  </a:cubicBezTo>
                  <a:moveTo>
                    <a:pt x="1555" y="1322"/>
                  </a:moveTo>
                  <a:cubicBezTo>
                    <a:pt x="1574" y="1322"/>
                    <a:pt x="1590" y="1310"/>
                    <a:pt x="1599" y="1270"/>
                  </a:cubicBezTo>
                  <a:cubicBezTo>
                    <a:pt x="1603" y="1250"/>
                    <a:pt x="1605" y="1221"/>
                    <a:pt x="1575" y="1221"/>
                  </a:cubicBezTo>
                  <a:cubicBezTo>
                    <a:pt x="1543" y="1221"/>
                    <a:pt x="1534" y="1259"/>
                    <a:pt x="1531" y="1273"/>
                  </a:cubicBezTo>
                  <a:cubicBezTo>
                    <a:pt x="1524" y="1307"/>
                    <a:pt x="1532" y="1322"/>
                    <a:pt x="1555" y="1322"/>
                  </a:cubicBezTo>
                  <a:moveTo>
                    <a:pt x="1734" y="1195"/>
                  </a:moveTo>
                  <a:cubicBezTo>
                    <a:pt x="1714" y="1286"/>
                    <a:pt x="1714" y="1286"/>
                    <a:pt x="1714" y="1286"/>
                  </a:cubicBezTo>
                  <a:cubicBezTo>
                    <a:pt x="1711" y="1299"/>
                    <a:pt x="1707" y="1320"/>
                    <a:pt x="1731" y="1320"/>
                  </a:cubicBezTo>
                  <a:cubicBezTo>
                    <a:pt x="1760" y="1320"/>
                    <a:pt x="1765" y="1298"/>
                    <a:pt x="1770" y="1272"/>
                  </a:cubicBezTo>
                  <a:cubicBezTo>
                    <a:pt x="1786" y="1195"/>
                    <a:pt x="1786" y="1195"/>
                    <a:pt x="1786" y="1195"/>
                  </a:cubicBezTo>
                  <a:cubicBezTo>
                    <a:pt x="1833" y="1195"/>
                    <a:pt x="1833" y="1195"/>
                    <a:pt x="1833" y="1195"/>
                  </a:cubicBezTo>
                  <a:cubicBezTo>
                    <a:pt x="1811" y="1296"/>
                    <a:pt x="1811" y="1296"/>
                    <a:pt x="1811" y="1296"/>
                  </a:cubicBezTo>
                  <a:cubicBezTo>
                    <a:pt x="1805" y="1329"/>
                    <a:pt x="1804" y="1333"/>
                    <a:pt x="1804" y="1337"/>
                  </a:cubicBezTo>
                  <a:cubicBezTo>
                    <a:pt x="1803" y="1341"/>
                    <a:pt x="1802" y="1344"/>
                    <a:pt x="1802" y="1348"/>
                  </a:cubicBezTo>
                  <a:cubicBezTo>
                    <a:pt x="1758" y="1348"/>
                    <a:pt x="1758" y="1348"/>
                    <a:pt x="1758" y="1348"/>
                  </a:cubicBezTo>
                  <a:cubicBezTo>
                    <a:pt x="1761" y="1328"/>
                    <a:pt x="1761" y="1328"/>
                    <a:pt x="1761" y="1328"/>
                  </a:cubicBezTo>
                  <a:cubicBezTo>
                    <a:pt x="1756" y="1334"/>
                    <a:pt x="1740" y="1352"/>
                    <a:pt x="1711" y="1352"/>
                  </a:cubicBezTo>
                  <a:cubicBezTo>
                    <a:pt x="1690" y="1352"/>
                    <a:pt x="1675" y="1343"/>
                    <a:pt x="1669" y="1331"/>
                  </a:cubicBezTo>
                  <a:cubicBezTo>
                    <a:pt x="1662" y="1319"/>
                    <a:pt x="1666" y="1297"/>
                    <a:pt x="1668" y="1290"/>
                  </a:cubicBezTo>
                  <a:cubicBezTo>
                    <a:pt x="1688" y="1195"/>
                    <a:pt x="1688" y="1195"/>
                    <a:pt x="1688" y="1195"/>
                  </a:cubicBezTo>
                  <a:cubicBezTo>
                    <a:pt x="1734" y="1195"/>
                    <a:pt x="1734" y="1195"/>
                    <a:pt x="1734" y="1195"/>
                  </a:cubicBezTo>
                  <a:cubicBezTo>
                    <a:pt x="1734" y="1195"/>
                    <a:pt x="1734" y="1195"/>
                    <a:pt x="1734" y="1195"/>
                  </a:cubicBezTo>
                  <a:close/>
                  <a:moveTo>
                    <a:pt x="2010" y="1196"/>
                  </a:moveTo>
                  <a:cubicBezTo>
                    <a:pt x="2006" y="1207"/>
                    <a:pt x="2003" y="1218"/>
                    <a:pt x="2000" y="1233"/>
                  </a:cubicBezTo>
                  <a:cubicBezTo>
                    <a:pt x="1976" y="1346"/>
                    <a:pt x="1976" y="1346"/>
                    <a:pt x="1976" y="1346"/>
                  </a:cubicBezTo>
                  <a:cubicBezTo>
                    <a:pt x="1964" y="1403"/>
                    <a:pt x="1915" y="1409"/>
                    <a:pt x="1886" y="1409"/>
                  </a:cubicBezTo>
                  <a:cubicBezTo>
                    <a:pt x="1864" y="1409"/>
                    <a:pt x="1822" y="1406"/>
                    <a:pt x="1829" y="1359"/>
                  </a:cubicBezTo>
                  <a:cubicBezTo>
                    <a:pt x="1872" y="1359"/>
                    <a:pt x="1872" y="1359"/>
                    <a:pt x="1872" y="1359"/>
                  </a:cubicBezTo>
                  <a:cubicBezTo>
                    <a:pt x="1872" y="1362"/>
                    <a:pt x="1871" y="1367"/>
                    <a:pt x="1874" y="1372"/>
                  </a:cubicBezTo>
                  <a:cubicBezTo>
                    <a:pt x="1877" y="1376"/>
                    <a:pt x="1883" y="1380"/>
                    <a:pt x="1894" y="1380"/>
                  </a:cubicBezTo>
                  <a:cubicBezTo>
                    <a:pt x="1908" y="1380"/>
                    <a:pt x="1921" y="1374"/>
                    <a:pt x="1926" y="1360"/>
                  </a:cubicBezTo>
                  <a:cubicBezTo>
                    <a:pt x="1930" y="1353"/>
                    <a:pt x="1931" y="1347"/>
                    <a:pt x="1937" y="1324"/>
                  </a:cubicBezTo>
                  <a:cubicBezTo>
                    <a:pt x="1918" y="1343"/>
                    <a:pt x="1901" y="1345"/>
                    <a:pt x="1891" y="1345"/>
                  </a:cubicBezTo>
                  <a:cubicBezTo>
                    <a:pt x="1847" y="1345"/>
                    <a:pt x="1834" y="1307"/>
                    <a:pt x="1842" y="1270"/>
                  </a:cubicBezTo>
                  <a:cubicBezTo>
                    <a:pt x="1850" y="1231"/>
                    <a:pt x="1880" y="1194"/>
                    <a:pt x="1924" y="1194"/>
                  </a:cubicBezTo>
                  <a:cubicBezTo>
                    <a:pt x="1952" y="1194"/>
                    <a:pt x="1959" y="1209"/>
                    <a:pt x="1962" y="1216"/>
                  </a:cubicBezTo>
                  <a:cubicBezTo>
                    <a:pt x="1968" y="1196"/>
                    <a:pt x="1968" y="1196"/>
                    <a:pt x="1968" y="1196"/>
                  </a:cubicBezTo>
                  <a:cubicBezTo>
                    <a:pt x="2010" y="1196"/>
                    <a:pt x="2010" y="1196"/>
                    <a:pt x="2010" y="1196"/>
                  </a:cubicBezTo>
                  <a:cubicBezTo>
                    <a:pt x="2010" y="1196"/>
                    <a:pt x="2010" y="1196"/>
                    <a:pt x="2010" y="1196"/>
                  </a:cubicBezTo>
                  <a:close/>
                  <a:moveTo>
                    <a:pt x="1908" y="1315"/>
                  </a:moveTo>
                  <a:cubicBezTo>
                    <a:pt x="1939" y="1315"/>
                    <a:pt x="1947" y="1277"/>
                    <a:pt x="1948" y="1271"/>
                  </a:cubicBezTo>
                  <a:cubicBezTo>
                    <a:pt x="1952" y="1253"/>
                    <a:pt x="1955" y="1224"/>
                    <a:pt x="1928" y="1224"/>
                  </a:cubicBezTo>
                  <a:cubicBezTo>
                    <a:pt x="1911" y="1224"/>
                    <a:pt x="1894" y="1237"/>
                    <a:pt x="1887" y="1270"/>
                  </a:cubicBezTo>
                  <a:cubicBezTo>
                    <a:pt x="1885" y="1277"/>
                    <a:pt x="1878" y="1315"/>
                    <a:pt x="1908" y="1315"/>
                  </a:cubicBezTo>
                  <a:moveTo>
                    <a:pt x="2058" y="1129"/>
                  </a:moveTo>
                  <a:cubicBezTo>
                    <a:pt x="2102" y="1129"/>
                    <a:pt x="2102" y="1129"/>
                    <a:pt x="2102" y="1129"/>
                  </a:cubicBezTo>
                  <a:cubicBezTo>
                    <a:pt x="2084" y="1216"/>
                    <a:pt x="2084" y="1216"/>
                    <a:pt x="2084" y="1216"/>
                  </a:cubicBezTo>
                  <a:cubicBezTo>
                    <a:pt x="2091" y="1208"/>
                    <a:pt x="2105" y="1193"/>
                    <a:pt x="2133" y="1193"/>
                  </a:cubicBezTo>
                  <a:cubicBezTo>
                    <a:pt x="2156" y="1193"/>
                    <a:pt x="2168" y="1204"/>
                    <a:pt x="2174" y="1214"/>
                  </a:cubicBezTo>
                  <a:cubicBezTo>
                    <a:pt x="2177" y="1221"/>
                    <a:pt x="2179" y="1235"/>
                    <a:pt x="2175" y="1255"/>
                  </a:cubicBezTo>
                  <a:cubicBezTo>
                    <a:pt x="2155" y="1348"/>
                    <a:pt x="2155" y="1348"/>
                    <a:pt x="2155" y="1348"/>
                  </a:cubicBezTo>
                  <a:cubicBezTo>
                    <a:pt x="2110" y="1348"/>
                    <a:pt x="2110" y="1348"/>
                    <a:pt x="2110" y="1348"/>
                  </a:cubicBezTo>
                  <a:cubicBezTo>
                    <a:pt x="2130" y="1256"/>
                    <a:pt x="2130" y="1256"/>
                    <a:pt x="2130" y="1256"/>
                  </a:cubicBezTo>
                  <a:cubicBezTo>
                    <a:pt x="2131" y="1248"/>
                    <a:pt x="2137" y="1223"/>
                    <a:pt x="2112" y="1223"/>
                  </a:cubicBezTo>
                  <a:cubicBezTo>
                    <a:pt x="2099" y="1223"/>
                    <a:pt x="2081" y="1230"/>
                    <a:pt x="2076" y="1254"/>
                  </a:cubicBezTo>
                  <a:cubicBezTo>
                    <a:pt x="2057" y="1348"/>
                    <a:pt x="2057" y="1348"/>
                    <a:pt x="2057" y="1348"/>
                  </a:cubicBezTo>
                  <a:cubicBezTo>
                    <a:pt x="2012" y="1348"/>
                    <a:pt x="2012" y="1348"/>
                    <a:pt x="2012" y="1348"/>
                  </a:cubicBezTo>
                  <a:cubicBezTo>
                    <a:pt x="2058" y="1129"/>
                    <a:pt x="2058" y="1129"/>
                    <a:pt x="2058" y="1129"/>
                  </a:cubicBezTo>
                  <a:cubicBezTo>
                    <a:pt x="2058" y="1129"/>
                    <a:pt x="2058" y="1129"/>
                    <a:pt x="2058" y="1129"/>
                  </a:cubicBezTo>
                  <a:close/>
                  <a:moveTo>
                    <a:pt x="100" y="1249"/>
                  </a:moveTo>
                  <a:cubicBezTo>
                    <a:pt x="101" y="1244"/>
                    <a:pt x="104" y="1221"/>
                    <a:pt x="87" y="1221"/>
                  </a:cubicBezTo>
                  <a:cubicBezTo>
                    <a:pt x="66" y="1221"/>
                    <a:pt x="56" y="1253"/>
                    <a:pt x="53" y="1270"/>
                  </a:cubicBezTo>
                  <a:cubicBezTo>
                    <a:pt x="51" y="1278"/>
                    <a:pt x="46" y="1306"/>
                    <a:pt x="54" y="1317"/>
                  </a:cubicBezTo>
                  <a:cubicBezTo>
                    <a:pt x="57" y="1321"/>
                    <a:pt x="61" y="1322"/>
                    <a:pt x="65" y="1322"/>
                  </a:cubicBezTo>
                  <a:cubicBezTo>
                    <a:pt x="70" y="1322"/>
                    <a:pt x="84" y="1320"/>
                    <a:pt x="92" y="1292"/>
                  </a:cubicBezTo>
                  <a:cubicBezTo>
                    <a:pt x="136" y="1292"/>
                    <a:pt x="136" y="1292"/>
                    <a:pt x="136" y="1292"/>
                  </a:cubicBezTo>
                  <a:cubicBezTo>
                    <a:pt x="133" y="1304"/>
                    <a:pt x="128" y="1323"/>
                    <a:pt x="107" y="1337"/>
                  </a:cubicBezTo>
                  <a:cubicBezTo>
                    <a:pt x="94" y="1347"/>
                    <a:pt x="79" y="1352"/>
                    <a:pt x="60" y="1352"/>
                  </a:cubicBezTo>
                  <a:cubicBezTo>
                    <a:pt x="40" y="1352"/>
                    <a:pt x="23" y="1347"/>
                    <a:pt x="12" y="1331"/>
                  </a:cubicBezTo>
                  <a:cubicBezTo>
                    <a:pt x="2" y="1316"/>
                    <a:pt x="0" y="1296"/>
                    <a:pt x="5" y="1271"/>
                  </a:cubicBezTo>
                  <a:cubicBezTo>
                    <a:pt x="20" y="1201"/>
                    <a:pt x="74" y="1192"/>
                    <a:pt x="94" y="1192"/>
                  </a:cubicBezTo>
                  <a:cubicBezTo>
                    <a:pt x="122" y="1192"/>
                    <a:pt x="153" y="1207"/>
                    <a:pt x="144" y="1249"/>
                  </a:cubicBezTo>
                  <a:cubicBezTo>
                    <a:pt x="100" y="1249"/>
                    <a:pt x="100" y="1249"/>
                    <a:pt x="100" y="1249"/>
                  </a:cubicBezTo>
                  <a:cubicBezTo>
                    <a:pt x="100" y="1249"/>
                    <a:pt x="100" y="1249"/>
                    <a:pt x="100" y="1249"/>
                  </a:cubicBezTo>
                  <a:close/>
                  <a:moveTo>
                    <a:pt x="2378" y="1249"/>
                  </a:moveTo>
                  <a:cubicBezTo>
                    <a:pt x="2379" y="1244"/>
                    <a:pt x="2382" y="1221"/>
                    <a:pt x="2365" y="1221"/>
                  </a:cubicBezTo>
                  <a:cubicBezTo>
                    <a:pt x="2344" y="1221"/>
                    <a:pt x="2335" y="1253"/>
                    <a:pt x="2331" y="1270"/>
                  </a:cubicBezTo>
                  <a:cubicBezTo>
                    <a:pt x="2329" y="1278"/>
                    <a:pt x="2324" y="1306"/>
                    <a:pt x="2332" y="1317"/>
                  </a:cubicBezTo>
                  <a:cubicBezTo>
                    <a:pt x="2335" y="1321"/>
                    <a:pt x="2340" y="1322"/>
                    <a:pt x="2343" y="1322"/>
                  </a:cubicBezTo>
                  <a:cubicBezTo>
                    <a:pt x="2348" y="1322"/>
                    <a:pt x="2362" y="1320"/>
                    <a:pt x="2370" y="1292"/>
                  </a:cubicBezTo>
                  <a:cubicBezTo>
                    <a:pt x="2414" y="1292"/>
                    <a:pt x="2414" y="1292"/>
                    <a:pt x="2414" y="1292"/>
                  </a:cubicBezTo>
                  <a:cubicBezTo>
                    <a:pt x="2411" y="1304"/>
                    <a:pt x="2406" y="1323"/>
                    <a:pt x="2385" y="1337"/>
                  </a:cubicBezTo>
                  <a:cubicBezTo>
                    <a:pt x="2372" y="1347"/>
                    <a:pt x="2357" y="1352"/>
                    <a:pt x="2338" y="1352"/>
                  </a:cubicBezTo>
                  <a:cubicBezTo>
                    <a:pt x="2318" y="1352"/>
                    <a:pt x="2301" y="1347"/>
                    <a:pt x="2290" y="1331"/>
                  </a:cubicBezTo>
                  <a:cubicBezTo>
                    <a:pt x="2280" y="1316"/>
                    <a:pt x="2278" y="1296"/>
                    <a:pt x="2284" y="1271"/>
                  </a:cubicBezTo>
                  <a:cubicBezTo>
                    <a:pt x="2299" y="1201"/>
                    <a:pt x="2352" y="1192"/>
                    <a:pt x="2372" y="1192"/>
                  </a:cubicBezTo>
                  <a:cubicBezTo>
                    <a:pt x="2401" y="1192"/>
                    <a:pt x="2431" y="1207"/>
                    <a:pt x="2423" y="1249"/>
                  </a:cubicBezTo>
                  <a:cubicBezTo>
                    <a:pt x="2378" y="1249"/>
                    <a:pt x="2378" y="1249"/>
                    <a:pt x="2378" y="1249"/>
                  </a:cubicBezTo>
                  <a:cubicBezTo>
                    <a:pt x="2378" y="1249"/>
                    <a:pt x="2378" y="1249"/>
                    <a:pt x="2378" y="1249"/>
                  </a:cubicBezTo>
                  <a:close/>
                  <a:moveTo>
                    <a:pt x="2534" y="1191"/>
                  </a:moveTo>
                  <a:cubicBezTo>
                    <a:pt x="2589" y="1191"/>
                    <a:pt x="2606" y="1229"/>
                    <a:pt x="2597" y="1271"/>
                  </a:cubicBezTo>
                  <a:cubicBezTo>
                    <a:pt x="2587" y="1315"/>
                    <a:pt x="2554" y="1353"/>
                    <a:pt x="2498" y="1353"/>
                  </a:cubicBezTo>
                  <a:cubicBezTo>
                    <a:pt x="2454" y="1353"/>
                    <a:pt x="2426" y="1326"/>
                    <a:pt x="2437" y="1273"/>
                  </a:cubicBezTo>
                  <a:cubicBezTo>
                    <a:pt x="2445" y="1236"/>
                    <a:pt x="2474" y="1191"/>
                    <a:pt x="2534" y="1191"/>
                  </a:cubicBezTo>
                  <a:moveTo>
                    <a:pt x="2507" y="1322"/>
                  </a:moveTo>
                  <a:cubicBezTo>
                    <a:pt x="2527" y="1322"/>
                    <a:pt x="2542" y="1310"/>
                    <a:pt x="2551" y="1270"/>
                  </a:cubicBezTo>
                  <a:cubicBezTo>
                    <a:pt x="2555" y="1250"/>
                    <a:pt x="2557" y="1221"/>
                    <a:pt x="2528" y="1221"/>
                  </a:cubicBezTo>
                  <a:cubicBezTo>
                    <a:pt x="2495" y="1221"/>
                    <a:pt x="2486" y="1259"/>
                    <a:pt x="2484" y="1273"/>
                  </a:cubicBezTo>
                  <a:cubicBezTo>
                    <a:pt x="2476" y="1307"/>
                    <a:pt x="2484" y="1322"/>
                    <a:pt x="2507" y="1322"/>
                  </a:cubicBezTo>
                  <a:moveTo>
                    <a:pt x="2637" y="1223"/>
                  </a:moveTo>
                  <a:cubicBezTo>
                    <a:pt x="2639" y="1214"/>
                    <a:pt x="2640" y="1205"/>
                    <a:pt x="2641" y="1195"/>
                  </a:cubicBezTo>
                  <a:cubicBezTo>
                    <a:pt x="2685" y="1195"/>
                    <a:pt x="2685" y="1195"/>
                    <a:pt x="2685" y="1195"/>
                  </a:cubicBezTo>
                  <a:cubicBezTo>
                    <a:pt x="2682" y="1214"/>
                    <a:pt x="2682" y="1214"/>
                    <a:pt x="2682" y="1214"/>
                  </a:cubicBezTo>
                  <a:cubicBezTo>
                    <a:pt x="2688" y="1208"/>
                    <a:pt x="2704" y="1192"/>
                    <a:pt x="2734" y="1192"/>
                  </a:cubicBezTo>
                  <a:cubicBezTo>
                    <a:pt x="2769" y="1192"/>
                    <a:pt x="2775" y="1213"/>
                    <a:pt x="2776" y="1220"/>
                  </a:cubicBezTo>
                  <a:cubicBezTo>
                    <a:pt x="2795" y="1196"/>
                    <a:pt x="2816" y="1192"/>
                    <a:pt x="2832" y="1192"/>
                  </a:cubicBezTo>
                  <a:cubicBezTo>
                    <a:pt x="2862" y="1192"/>
                    <a:pt x="2871" y="1210"/>
                    <a:pt x="2873" y="1216"/>
                  </a:cubicBezTo>
                  <a:cubicBezTo>
                    <a:pt x="2878" y="1230"/>
                    <a:pt x="2874" y="1248"/>
                    <a:pt x="2871" y="1261"/>
                  </a:cubicBezTo>
                  <a:cubicBezTo>
                    <a:pt x="2853" y="1348"/>
                    <a:pt x="2853" y="1348"/>
                    <a:pt x="2853" y="1348"/>
                  </a:cubicBezTo>
                  <a:cubicBezTo>
                    <a:pt x="2807" y="1348"/>
                    <a:pt x="2807" y="1348"/>
                    <a:pt x="2807" y="1348"/>
                  </a:cubicBezTo>
                  <a:cubicBezTo>
                    <a:pt x="2827" y="1258"/>
                    <a:pt x="2827" y="1258"/>
                    <a:pt x="2827" y="1258"/>
                  </a:cubicBezTo>
                  <a:cubicBezTo>
                    <a:pt x="2830" y="1242"/>
                    <a:pt x="2832" y="1223"/>
                    <a:pt x="2808" y="1223"/>
                  </a:cubicBezTo>
                  <a:cubicBezTo>
                    <a:pt x="2781" y="1223"/>
                    <a:pt x="2775" y="1249"/>
                    <a:pt x="2771" y="1271"/>
                  </a:cubicBezTo>
                  <a:cubicBezTo>
                    <a:pt x="2754" y="1348"/>
                    <a:pt x="2754" y="1348"/>
                    <a:pt x="2754" y="1348"/>
                  </a:cubicBezTo>
                  <a:cubicBezTo>
                    <a:pt x="2709" y="1348"/>
                    <a:pt x="2709" y="1348"/>
                    <a:pt x="2709" y="1348"/>
                  </a:cubicBezTo>
                  <a:cubicBezTo>
                    <a:pt x="2728" y="1257"/>
                    <a:pt x="2728" y="1257"/>
                    <a:pt x="2728" y="1257"/>
                  </a:cubicBezTo>
                  <a:cubicBezTo>
                    <a:pt x="2731" y="1245"/>
                    <a:pt x="2735" y="1223"/>
                    <a:pt x="2710" y="1223"/>
                  </a:cubicBezTo>
                  <a:cubicBezTo>
                    <a:pt x="2682" y="1223"/>
                    <a:pt x="2677" y="1248"/>
                    <a:pt x="2674" y="1258"/>
                  </a:cubicBezTo>
                  <a:cubicBezTo>
                    <a:pt x="2655" y="1348"/>
                    <a:pt x="2655" y="1348"/>
                    <a:pt x="2655" y="1348"/>
                  </a:cubicBezTo>
                  <a:cubicBezTo>
                    <a:pt x="2610" y="1348"/>
                    <a:pt x="2610" y="1348"/>
                    <a:pt x="2610" y="1348"/>
                  </a:cubicBezTo>
                  <a:cubicBezTo>
                    <a:pt x="2637" y="1223"/>
                    <a:pt x="2637" y="1223"/>
                    <a:pt x="2637" y="1223"/>
                  </a:cubicBezTo>
                  <a:cubicBezTo>
                    <a:pt x="2637" y="1223"/>
                    <a:pt x="2637" y="1223"/>
                    <a:pt x="2637" y="1223"/>
                  </a:cubicBezTo>
                  <a:close/>
                  <a:moveTo>
                    <a:pt x="2966" y="1195"/>
                  </a:moveTo>
                  <a:cubicBezTo>
                    <a:pt x="2963" y="1216"/>
                    <a:pt x="2963" y="1216"/>
                    <a:pt x="2963" y="1216"/>
                  </a:cubicBezTo>
                  <a:cubicBezTo>
                    <a:pt x="2982" y="1192"/>
                    <a:pt x="3008" y="1192"/>
                    <a:pt x="3015" y="1192"/>
                  </a:cubicBezTo>
                  <a:cubicBezTo>
                    <a:pt x="3054" y="1192"/>
                    <a:pt x="3072" y="1221"/>
                    <a:pt x="3062" y="1268"/>
                  </a:cubicBezTo>
                  <a:cubicBezTo>
                    <a:pt x="3053" y="1312"/>
                    <a:pt x="3022" y="1350"/>
                    <a:pt x="2978" y="1350"/>
                  </a:cubicBezTo>
                  <a:cubicBezTo>
                    <a:pt x="2950" y="1350"/>
                    <a:pt x="2942" y="1335"/>
                    <a:pt x="2939" y="1330"/>
                  </a:cubicBezTo>
                  <a:cubicBezTo>
                    <a:pt x="2923" y="1407"/>
                    <a:pt x="2923" y="1407"/>
                    <a:pt x="2923" y="1407"/>
                  </a:cubicBezTo>
                  <a:cubicBezTo>
                    <a:pt x="2877" y="1407"/>
                    <a:pt x="2877" y="1407"/>
                    <a:pt x="2877" y="1407"/>
                  </a:cubicBezTo>
                  <a:cubicBezTo>
                    <a:pt x="2922" y="1195"/>
                    <a:pt x="2922" y="1195"/>
                    <a:pt x="2922" y="1195"/>
                  </a:cubicBezTo>
                  <a:cubicBezTo>
                    <a:pt x="2966" y="1195"/>
                    <a:pt x="2966" y="1195"/>
                    <a:pt x="2966" y="1195"/>
                  </a:cubicBezTo>
                  <a:cubicBezTo>
                    <a:pt x="2966" y="1195"/>
                    <a:pt x="2966" y="1195"/>
                    <a:pt x="2966" y="1195"/>
                  </a:cubicBezTo>
                  <a:close/>
                  <a:moveTo>
                    <a:pt x="3017" y="1270"/>
                  </a:moveTo>
                  <a:cubicBezTo>
                    <a:pt x="3020" y="1252"/>
                    <a:pt x="3022" y="1221"/>
                    <a:pt x="2996" y="1221"/>
                  </a:cubicBezTo>
                  <a:cubicBezTo>
                    <a:pt x="2981" y="1221"/>
                    <a:pt x="2959" y="1232"/>
                    <a:pt x="2950" y="1273"/>
                  </a:cubicBezTo>
                  <a:cubicBezTo>
                    <a:pt x="2947" y="1282"/>
                    <a:pt x="2940" y="1321"/>
                    <a:pt x="2973" y="1321"/>
                  </a:cubicBezTo>
                  <a:cubicBezTo>
                    <a:pt x="2994" y="1321"/>
                    <a:pt x="3010" y="1300"/>
                    <a:pt x="3017" y="1270"/>
                  </a:cubicBezTo>
                  <a:moveTo>
                    <a:pt x="3119" y="1129"/>
                  </a:moveTo>
                  <a:cubicBezTo>
                    <a:pt x="3164" y="1129"/>
                    <a:pt x="3164" y="1129"/>
                    <a:pt x="3164" y="1129"/>
                  </a:cubicBezTo>
                  <a:cubicBezTo>
                    <a:pt x="3117" y="1348"/>
                    <a:pt x="3117" y="1348"/>
                    <a:pt x="3117" y="1348"/>
                  </a:cubicBezTo>
                  <a:cubicBezTo>
                    <a:pt x="3072" y="1348"/>
                    <a:pt x="3072" y="1348"/>
                    <a:pt x="3072" y="1348"/>
                  </a:cubicBezTo>
                  <a:cubicBezTo>
                    <a:pt x="3119" y="1129"/>
                    <a:pt x="3119" y="1129"/>
                    <a:pt x="3119" y="1129"/>
                  </a:cubicBezTo>
                  <a:cubicBezTo>
                    <a:pt x="3119" y="1129"/>
                    <a:pt x="3119" y="1129"/>
                    <a:pt x="3119" y="1129"/>
                  </a:cubicBezTo>
                  <a:close/>
                  <a:moveTo>
                    <a:pt x="3202" y="1283"/>
                  </a:moveTo>
                  <a:cubicBezTo>
                    <a:pt x="3200" y="1293"/>
                    <a:pt x="3193" y="1324"/>
                    <a:pt x="3225" y="1324"/>
                  </a:cubicBezTo>
                  <a:cubicBezTo>
                    <a:pt x="3236" y="1324"/>
                    <a:pt x="3248" y="1319"/>
                    <a:pt x="3256" y="1303"/>
                  </a:cubicBezTo>
                  <a:cubicBezTo>
                    <a:pt x="3297" y="1303"/>
                    <a:pt x="3297" y="1303"/>
                    <a:pt x="3297" y="1303"/>
                  </a:cubicBezTo>
                  <a:cubicBezTo>
                    <a:pt x="3295" y="1310"/>
                    <a:pt x="3291" y="1323"/>
                    <a:pt x="3275" y="1336"/>
                  </a:cubicBezTo>
                  <a:cubicBezTo>
                    <a:pt x="3261" y="1348"/>
                    <a:pt x="3240" y="1354"/>
                    <a:pt x="3218" y="1354"/>
                  </a:cubicBezTo>
                  <a:cubicBezTo>
                    <a:pt x="3205" y="1354"/>
                    <a:pt x="3180" y="1351"/>
                    <a:pt x="3168" y="1335"/>
                  </a:cubicBezTo>
                  <a:cubicBezTo>
                    <a:pt x="3157" y="1320"/>
                    <a:pt x="3155" y="1299"/>
                    <a:pt x="3161" y="1275"/>
                  </a:cubicBezTo>
                  <a:cubicBezTo>
                    <a:pt x="3166" y="1250"/>
                    <a:pt x="3178" y="1220"/>
                    <a:pt x="3208" y="1202"/>
                  </a:cubicBezTo>
                  <a:cubicBezTo>
                    <a:pt x="3222" y="1194"/>
                    <a:pt x="3237" y="1190"/>
                    <a:pt x="3254" y="1190"/>
                  </a:cubicBezTo>
                  <a:cubicBezTo>
                    <a:pt x="3276" y="1190"/>
                    <a:pt x="3300" y="1198"/>
                    <a:pt x="3308" y="1227"/>
                  </a:cubicBezTo>
                  <a:cubicBezTo>
                    <a:pt x="3314" y="1248"/>
                    <a:pt x="3309" y="1270"/>
                    <a:pt x="3305" y="1283"/>
                  </a:cubicBezTo>
                  <a:cubicBezTo>
                    <a:pt x="3202" y="1283"/>
                    <a:pt x="3202" y="1283"/>
                    <a:pt x="3202" y="1283"/>
                  </a:cubicBezTo>
                  <a:cubicBezTo>
                    <a:pt x="3202" y="1283"/>
                    <a:pt x="3202" y="1283"/>
                    <a:pt x="3202" y="1283"/>
                  </a:cubicBezTo>
                  <a:close/>
                  <a:moveTo>
                    <a:pt x="3265" y="1254"/>
                  </a:moveTo>
                  <a:cubicBezTo>
                    <a:pt x="3267" y="1248"/>
                    <a:pt x="3272" y="1220"/>
                    <a:pt x="3246" y="1220"/>
                  </a:cubicBezTo>
                  <a:cubicBezTo>
                    <a:pt x="3226" y="1220"/>
                    <a:pt x="3214" y="1236"/>
                    <a:pt x="3210" y="1254"/>
                  </a:cubicBezTo>
                  <a:cubicBezTo>
                    <a:pt x="3265" y="1254"/>
                    <a:pt x="3265" y="1254"/>
                    <a:pt x="3265" y="1254"/>
                  </a:cubicBezTo>
                  <a:cubicBezTo>
                    <a:pt x="3265" y="1254"/>
                    <a:pt x="3265" y="1254"/>
                    <a:pt x="3265" y="1254"/>
                  </a:cubicBezTo>
                  <a:close/>
                  <a:moveTo>
                    <a:pt x="3383" y="1195"/>
                  </a:moveTo>
                  <a:cubicBezTo>
                    <a:pt x="3401" y="1245"/>
                    <a:pt x="3401" y="1245"/>
                    <a:pt x="3401" y="1245"/>
                  </a:cubicBezTo>
                  <a:cubicBezTo>
                    <a:pt x="3442" y="1195"/>
                    <a:pt x="3442" y="1195"/>
                    <a:pt x="3442" y="1195"/>
                  </a:cubicBezTo>
                  <a:cubicBezTo>
                    <a:pt x="3488" y="1195"/>
                    <a:pt x="3488" y="1195"/>
                    <a:pt x="3488" y="1195"/>
                  </a:cubicBezTo>
                  <a:cubicBezTo>
                    <a:pt x="3423" y="1269"/>
                    <a:pt x="3423" y="1269"/>
                    <a:pt x="3423" y="1269"/>
                  </a:cubicBezTo>
                  <a:cubicBezTo>
                    <a:pt x="3457" y="1348"/>
                    <a:pt x="3457" y="1348"/>
                    <a:pt x="3457" y="1348"/>
                  </a:cubicBezTo>
                  <a:cubicBezTo>
                    <a:pt x="3404" y="1348"/>
                    <a:pt x="3404" y="1348"/>
                    <a:pt x="3404" y="1348"/>
                  </a:cubicBezTo>
                  <a:cubicBezTo>
                    <a:pt x="3385" y="1292"/>
                    <a:pt x="3385" y="1292"/>
                    <a:pt x="3385" y="1292"/>
                  </a:cubicBezTo>
                  <a:cubicBezTo>
                    <a:pt x="3342" y="1348"/>
                    <a:pt x="3342" y="1348"/>
                    <a:pt x="3342" y="1348"/>
                  </a:cubicBezTo>
                  <a:cubicBezTo>
                    <a:pt x="3295" y="1348"/>
                    <a:pt x="3295" y="1348"/>
                    <a:pt x="3295" y="1348"/>
                  </a:cubicBezTo>
                  <a:cubicBezTo>
                    <a:pt x="3364" y="1266"/>
                    <a:pt x="3364" y="1266"/>
                    <a:pt x="3364" y="1266"/>
                  </a:cubicBezTo>
                  <a:cubicBezTo>
                    <a:pt x="3329" y="1195"/>
                    <a:pt x="3329" y="1195"/>
                    <a:pt x="3329" y="1195"/>
                  </a:cubicBezTo>
                  <a:cubicBezTo>
                    <a:pt x="3383" y="1195"/>
                    <a:pt x="3383" y="1195"/>
                    <a:pt x="3383" y="1195"/>
                  </a:cubicBezTo>
                  <a:cubicBezTo>
                    <a:pt x="3383" y="1195"/>
                    <a:pt x="3383" y="1195"/>
                    <a:pt x="3383" y="1195"/>
                  </a:cubicBezTo>
                  <a:close/>
                  <a:moveTo>
                    <a:pt x="3509" y="1194"/>
                  </a:moveTo>
                  <a:cubicBezTo>
                    <a:pt x="3554" y="1194"/>
                    <a:pt x="3554" y="1194"/>
                    <a:pt x="3554" y="1194"/>
                  </a:cubicBezTo>
                  <a:cubicBezTo>
                    <a:pt x="3521" y="1348"/>
                    <a:pt x="3521" y="1348"/>
                    <a:pt x="3521" y="1348"/>
                  </a:cubicBezTo>
                  <a:cubicBezTo>
                    <a:pt x="3476" y="1348"/>
                    <a:pt x="3476" y="1348"/>
                    <a:pt x="3476" y="1348"/>
                  </a:cubicBezTo>
                  <a:cubicBezTo>
                    <a:pt x="3509" y="1194"/>
                    <a:pt x="3509" y="1194"/>
                    <a:pt x="3509" y="1194"/>
                  </a:cubicBezTo>
                  <a:cubicBezTo>
                    <a:pt x="3509" y="1194"/>
                    <a:pt x="3509" y="1194"/>
                    <a:pt x="3509" y="1194"/>
                  </a:cubicBezTo>
                  <a:close/>
                  <a:moveTo>
                    <a:pt x="3521" y="1129"/>
                  </a:moveTo>
                  <a:cubicBezTo>
                    <a:pt x="3569" y="1129"/>
                    <a:pt x="3569" y="1129"/>
                    <a:pt x="3569" y="1129"/>
                  </a:cubicBezTo>
                  <a:cubicBezTo>
                    <a:pt x="3561" y="1168"/>
                    <a:pt x="3561" y="1168"/>
                    <a:pt x="3561" y="1168"/>
                  </a:cubicBezTo>
                  <a:cubicBezTo>
                    <a:pt x="3513" y="1168"/>
                    <a:pt x="3513" y="1168"/>
                    <a:pt x="3513" y="1168"/>
                  </a:cubicBezTo>
                  <a:cubicBezTo>
                    <a:pt x="3521" y="1129"/>
                    <a:pt x="3521" y="1129"/>
                    <a:pt x="3521" y="1129"/>
                  </a:cubicBezTo>
                  <a:cubicBezTo>
                    <a:pt x="3521" y="1129"/>
                    <a:pt x="3521" y="1129"/>
                    <a:pt x="3521" y="1129"/>
                  </a:cubicBezTo>
                  <a:close/>
                  <a:moveTo>
                    <a:pt x="3649" y="1346"/>
                  </a:moveTo>
                  <a:cubicBezTo>
                    <a:pt x="3634" y="1350"/>
                    <a:pt x="3621" y="1351"/>
                    <a:pt x="3614" y="1351"/>
                  </a:cubicBezTo>
                  <a:cubicBezTo>
                    <a:pt x="3568" y="1351"/>
                    <a:pt x="3575" y="1322"/>
                    <a:pt x="3577" y="1310"/>
                  </a:cubicBezTo>
                  <a:cubicBezTo>
                    <a:pt x="3595" y="1225"/>
                    <a:pt x="3595" y="1225"/>
                    <a:pt x="3595" y="1225"/>
                  </a:cubicBezTo>
                  <a:cubicBezTo>
                    <a:pt x="3565" y="1225"/>
                    <a:pt x="3565" y="1225"/>
                    <a:pt x="3565" y="1225"/>
                  </a:cubicBezTo>
                  <a:cubicBezTo>
                    <a:pt x="3572" y="1196"/>
                    <a:pt x="3572" y="1196"/>
                    <a:pt x="3572" y="1196"/>
                  </a:cubicBezTo>
                  <a:cubicBezTo>
                    <a:pt x="3601" y="1196"/>
                    <a:pt x="3601" y="1196"/>
                    <a:pt x="3601" y="1196"/>
                  </a:cubicBezTo>
                  <a:cubicBezTo>
                    <a:pt x="3608" y="1166"/>
                    <a:pt x="3608" y="1166"/>
                    <a:pt x="3608" y="1166"/>
                  </a:cubicBezTo>
                  <a:cubicBezTo>
                    <a:pt x="3656" y="1149"/>
                    <a:pt x="3656" y="1149"/>
                    <a:pt x="3656" y="1149"/>
                  </a:cubicBezTo>
                  <a:cubicBezTo>
                    <a:pt x="3646" y="1196"/>
                    <a:pt x="3646" y="1196"/>
                    <a:pt x="3646" y="1196"/>
                  </a:cubicBezTo>
                  <a:cubicBezTo>
                    <a:pt x="3682" y="1196"/>
                    <a:pt x="3682" y="1196"/>
                    <a:pt x="3682" y="1196"/>
                  </a:cubicBezTo>
                  <a:cubicBezTo>
                    <a:pt x="3676" y="1225"/>
                    <a:pt x="3676" y="1225"/>
                    <a:pt x="3676" y="1225"/>
                  </a:cubicBezTo>
                  <a:cubicBezTo>
                    <a:pt x="3640" y="1225"/>
                    <a:pt x="3640" y="1225"/>
                    <a:pt x="3640" y="1225"/>
                  </a:cubicBezTo>
                  <a:cubicBezTo>
                    <a:pt x="3625" y="1295"/>
                    <a:pt x="3625" y="1295"/>
                    <a:pt x="3625" y="1295"/>
                  </a:cubicBezTo>
                  <a:cubicBezTo>
                    <a:pt x="3622" y="1309"/>
                    <a:pt x="3620" y="1317"/>
                    <a:pt x="3640" y="1317"/>
                  </a:cubicBezTo>
                  <a:cubicBezTo>
                    <a:pt x="3647" y="1317"/>
                    <a:pt x="3650" y="1317"/>
                    <a:pt x="3656" y="1317"/>
                  </a:cubicBezTo>
                  <a:cubicBezTo>
                    <a:pt x="3649" y="1346"/>
                    <a:pt x="3649" y="1346"/>
                    <a:pt x="3649" y="1346"/>
                  </a:cubicBezTo>
                  <a:cubicBezTo>
                    <a:pt x="3649" y="1346"/>
                    <a:pt x="3649" y="1346"/>
                    <a:pt x="3649" y="1346"/>
                  </a:cubicBezTo>
                  <a:close/>
                  <a:moveTo>
                    <a:pt x="3741" y="1195"/>
                  </a:moveTo>
                  <a:cubicBezTo>
                    <a:pt x="3752" y="1301"/>
                    <a:pt x="3752" y="1301"/>
                    <a:pt x="3752" y="1301"/>
                  </a:cubicBezTo>
                  <a:cubicBezTo>
                    <a:pt x="3809" y="1195"/>
                    <a:pt x="3809" y="1195"/>
                    <a:pt x="3809" y="1195"/>
                  </a:cubicBezTo>
                  <a:cubicBezTo>
                    <a:pt x="3854" y="1195"/>
                    <a:pt x="3854" y="1195"/>
                    <a:pt x="3854" y="1195"/>
                  </a:cubicBezTo>
                  <a:cubicBezTo>
                    <a:pt x="3764" y="1345"/>
                    <a:pt x="3764" y="1345"/>
                    <a:pt x="3764" y="1345"/>
                  </a:cubicBezTo>
                  <a:cubicBezTo>
                    <a:pt x="3732" y="1406"/>
                    <a:pt x="3732" y="1406"/>
                    <a:pt x="3732" y="1406"/>
                  </a:cubicBezTo>
                  <a:cubicBezTo>
                    <a:pt x="3687" y="1406"/>
                    <a:pt x="3687" y="1406"/>
                    <a:pt x="3687" y="1406"/>
                  </a:cubicBezTo>
                  <a:cubicBezTo>
                    <a:pt x="3719" y="1348"/>
                    <a:pt x="3719" y="1348"/>
                    <a:pt x="3719" y="1348"/>
                  </a:cubicBezTo>
                  <a:cubicBezTo>
                    <a:pt x="3693" y="1195"/>
                    <a:pt x="3693" y="1195"/>
                    <a:pt x="3693" y="1195"/>
                  </a:cubicBezTo>
                  <a:cubicBezTo>
                    <a:pt x="3741" y="1195"/>
                    <a:pt x="3741" y="1195"/>
                    <a:pt x="3741" y="1195"/>
                  </a:cubicBezTo>
                  <a:cubicBezTo>
                    <a:pt x="3741" y="1195"/>
                    <a:pt x="3741" y="1195"/>
                    <a:pt x="3741" y="1195"/>
                  </a:cubicBezTo>
                  <a:close/>
                  <a:moveTo>
                    <a:pt x="3933" y="1145"/>
                  </a:moveTo>
                  <a:cubicBezTo>
                    <a:pt x="3899" y="1145"/>
                    <a:pt x="3899" y="1145"/>
                    <a:pt x="3899" y="1145"/>
                  </a:cubicBezTo>
                  <a:cubicBezTo>
                    <a:pt x="3902" y="1129"/>
                    <a:pt x="3902" y="1129"/>
                    <a:pt x="3902" y="1129"/>
                  </a:cubicBezTo>
                  <a:cubicBezTo>
                    <a:pt x="3990" y="1129"/>
                    <a:pt x="3990" y="1129"/>
                    <a:pt x="3990" y="1129"/>
                  </a:cubicBezTo>
                  <a:cubicBezTo>
                    <a:pt x="3987" y="1145"/>
                    <a:pt x="3987" y="1145"/>
                    <a:pt x="3987" y="1145"/>
                  </a:cubicBezTo>
                  <a:cubicBezTo>
                    <a:pt x="3953" y="1145"/>
                    <a:pt x="3953" y="1145"/>
                    <a:pt x="3953" y="1145"/>
                  </a:cubicBezTo>
                  <a:cubicBezTo>
                    <a:pt x="3936" y="1225"/>
                    <a:pt x="3936" y="1225"/>
                    <a:pt x="3936" y="1225"/>
                  </a:cubicBezTo>
                  <a:cubicBezTo>
                    <a:pt x="3916" y="1225"/>
                    <a:pt x="3916" y="1225"/>
                    <a:pt x="3916" y="1225"/>
                  </a:cubicBezTo>
                  <a:cubicBezTo>
                    <a:pt x="3933" y="1145"/>
                    <a:pt x="3933" y="1145"/>
                    <a:pt x="3933" y="1145"/>
                  </a:cubicBezTo>
                  <a:cubicBezTo>
                    <a:pt x="3933" y="1145"/>
                    <a:pt x="3933" y="1145"/>
                    <a:pt x="3933" y="1145"/>
                  </a:cubicBezTo>
                  <a:close/>
                  <a:moveTo>
                    <a:pt x="3999" y="1129"/>
                  </a:moveTo>
                  <a:cubicBezTo>
                    <a:pt x="4031" y="1129"/>
                    <a:pt x="4031" y="1129"/>
                    <a:pt x="4031" y="1129"/>
                  </a:cubicBezTo>
                  <a:cubicBezTo>
                    <a:pt x="4036" y="1200"/>
                    <a:pt x="4036" y="1200"/>
                    <a:pt x="4036" y="1200"/>
                  </a:cubicBezTo>
                  <a:cubicBezTo>
                    <a:pt x="4072" y="1129"/>
                    <a:pt x="4072" y="1129"/>
                    <a:pt x="4072" y="1129"/>
                  </a:cubicBezTo>
                  <a:cubicBezTo>
                    <a:pt x="4103" y="1129"/>
                    <a:pt x="4103" y="1129"/>
                    <a:pt x="4103" y="1129"/>
                  </a:cubicBezTo>
                  <a:cubicBezTo>
                    <a:pt x="4083" y="1225"/>
                    <a:pt x="4083" y="1225"/>
                    <a:pt x="4083" y="1225"/>
                  </a:cubicBezTo>
                  <a:cubicBezTo>
                    <a:pt x="4063" y="1225"/>
                    <a:pt x="4063" y="1225"/>
                    <a:pt x="4063" y="1225"/>
                  </a:cubicBezTo>
                  <a:cubicBezTo>
                    <a:pt x="4080" y="1143"/>
                    <a:pt x="4080" y="1143"/>
                    <a:pt x="4080" y="1143"/>
                  </a:cubicBezTo>
                  <a:cubicBezTo>
                    <a:pt x="4038" y="1225"/>
                    <a:pt x="4038" y="1225"/>
                    <a:pt x="4038" y="1225"/>
                  </a:cubicBezTo>
                  <a:cubicBezTo>
                    <a:pt x="4021" y="1225"/>
                    <a:pt x="4021" y="1225"/>
                    <a:pt x="4021" y="1225"/>
                  </a:cubicBezTo>
                  <a:cubicBezTo>
                    <a:pt x="4014" y="1143"/>
                    <a:pt x="4014" y="1143"/>
                    <a:pt x="4014" y="1143"/>
                  </a:cubicBezTo>
                  <a:cubicBezTo>
                    <a:pt x="3997" y="1225"/>
                    <a:pt x="3997" y="1225"/>
                    <a:pt x="3997" y="1225"/>
                  </a:cubicBezTo>
                  <a:cubicBezTo>
                    <a:pt x="3978" y="1225"/>
                    <a:pt x="3978" y="1225"/>
                    <a:pt x="3978" y="1225"/>
                  </a:cubicBezTo>
                  <a:cubicBezTo>
                    <a:pt x="3999" y="1129"/>
                    <a:pt x="3999" y="1129"/>
                    <a:pt x="3999" y="1129"/>
                  </a:cubicBezTo>
                  <a:cubicBezTo>
                    <a:pt x="3999" y="1129"/>
                    <a:pt x="3999" y="1129"/>
                    <a:pt x="3999" y="112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6" name="Freeform 9"/>
            <p:cNvSpPr>
              <a:spLocks noEditPoints="1"/>
            </p:cNvSpPr>
            <p:nvPr userDrawn="1"/>
          </p:nvSpPr>
          <p:spPr bwMode="gray">
            <a:xfrm>
              <a:off x="68" y="0"/>
              <a:ext cx="1723" cy="964"/>
            </a:xfrm>
            <a:custGeom>
              <a:avLst/>
              <a:gdLst>
                <a:gd name="T0" fmla="*/ 231 w 2268"/>
                <a:gd name="T1" fmla="*/ 327 h 1269"/>
                <a:gd name="T2" fmla="*/ 0 w 2268"/>
                <a:gd name="T3" fmla="*/ 327 h 1269"/>
                <a:gd name="T4" fmla="*/ 0 w 2268"/>
                <a:gd name="T5" fmla="*/ 0 h 1269"/>
                <a:gd name="T6" fmla="*/ 231 w 2268"/>
                <a:gd name="T7" fmla="*/ 0 h 1269"/>
                <a:gd name="T8" fmla="*/ 231 w 2268"/>
                <a:gd name="T9" fmla="*/ 327 h 1269"/>
                <a:gd name="T10" fmla="*/ 2268 w 2268"/>
                <a:gd name="T11" fmla="*/ 0 h 1269"/>
                <a:gd name="T12" fmla="*/ 2036 w 2268"/>
                <a:gd name="T13" fmla="*/ 0 h 1269"/>
                <a:gd name="T14" fmla="*/ 2036 w 2268"/>
                <a:gd name="T15" fmla="*/ 327 h 1269"/>
                <a:gd name="T16" fmla="*/ 2268 w 2268"/>
                <a:gd name="T17" fmla="*/ 327 h 1269"/>
                <a:gd name="T18" fmla="*/ 2268 w 2268"/>
                <a:gd name="T19" fmla="*/ 0 h 1269"/>
                <a:gd name="T20" fmla="*/ 231 w 2268"/>
                <a:gd name="T21" fmla="*/ 942 h 1269"/>
                <a:gd name="T22" fmla="*/ 0 w 2268"/>
                <a:gd name="T23" fmla="*/ 942 h 1269"/>
                <a:gd name="T24" fmla="*/ 0 w 2268"/>
                <a:gd name="T25" fmla="*/ 1269 h 1269"/>
                <a:gd name="T26" fmla="*/ 231 w 2268"/>
                <a:gd name="T27" fmla="*/ 1269 h 1269"/>
                <a:gd name="T28" fmla="*/ 231 w 2268"/>
                <a:gd name="T29" fmla="*/ 942 h 1269"/>
                <a:gd name="T30" fmla="*/ 2268 w 2268"/>
                <a:gd name="T31" fmla="*/ 942 h 1269"/>
                <a:gd name="T32" fmla="*/ 2036 w 2268"/>
                <a:gd name="T33" fmla="*/ 942 h 1269"/>
                <a:gd name="T34" fmla="*/ 2036 w 2268"/>
                <a:gd name="T35" fmla="*/ 1269 h 1269"/>
                <a:gd name="T36" fmla="*/ 2268 w 2268"/>
                <a:gd name="T37" fmla="*/ 1269 h 1269"/>
                <a:gd name="T38" fmla="*/ 2268 w 2268"/>
                <a:gd name="T39" fmla="*/ 942 h 12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68"/>
                <a:gd name="T61" fmla="*/ 0 h 1269"/>
                <a:gd name="T62" fmla="*/ 2268 w 2268"/>
                <a:gd name="T63" fmla="*/ 1269 h 12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68" h="1269">
                  <a:moveTo>
                    <a:pt x="231" y="327"/>
                  </a:moveTo>
                  <a:lnTo>
                    <a:pt x="0" y="327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27"/>
                  </a:lnTo>
                  <a:close/>
                  <a:moveTo>
                    <a:pt x="2268" y="0"/>
                  </a:moveTo>
                  <a:lnTo>
                    <a:pt x="2036" y="0"/>
                  </a:lnTo>
                  <a:lnTo>
                    <a:pt x="2036" y="327"/>
                  </a:lnTo>
                  <a:lnTo>
                    <a:pt x="2268" y="327"/>
                  </a:lnTo>
                  <a:lnTo>
                    <a:pt x="2268" y="0"/>
                  </a:lnTo>
                  <a:close/>
                  <a:moveTo>
                    <a:pt x="231" y="942"/>
                  </a:moveTo>
                  <a:lnTo>
                    <a:pt x="0" y="942"/>
                  </a:lnTo>
                  <a:lnTo>
                    <a:pt x="0" y="1269"/>
                  </a:lnTo>
                  <a:lnTo>
                    <a:pt x="231" y="1269"/>
                  </a:lnTo>
                  <a:lnTo>
                    <a:pt x="231" y="942"/>
                  </a:lnTo>
                  <a:close/>
                  <a:moveTo>
                    <a:pt x="2268" y="942"/>
                  </a:moveTo>
                  <a:lnTo>
                    <a:pt x="2036" y="942"/>
                  </a:lnTo>
                  <a:lnTo>
                    <a:pt x="2036" y="1269"/>
                  </a:lnTo>
                  <a:lnTo>
                    <a:pt x="2268" y="1269"/>
                  </a:lnTo>
                  <a:lnTo>
                    <a:pt x="2268" y="94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273052" y="3686630"/>
            <a:ext cx="3950607" cy="2406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noAutofit/>
          </a:bodyPr>
          <a:lstStyle>
            <a:lvl1pPr>
              <a:defRPr lang="en-US" sz="9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ett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8"/>
          <p:cNvGrpSpPr>
            <a:grpSpLocks/>
          </p:cNvGrpSpPr>
          <p:nvPr userDrawn="1"/>
        </p:nvGrpSpPr>
        <p:grpSpPr bwMode="auto">
          <a:xfrm>
            <a:off x="176213" y="0"/>
            <a:ext cx="963612" cy="695325"/>
            <a:chOff x="175518" y="0"/>
            <a:chExt cx="963613" cy="695325"/>
          </a:xfrm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gray">
            <a:xfrm>
              <a:off x="286643" y="215900"/>
              <a:ext cx="700088" cy="271463"/>
            </a:xfrm>
            <a:custGeom>
              <a:avLst/>
              <a:gdLst/>
              <a:ahLst/>
              <a:cxnLst>
                <a:cxn ang="0">
                  <a:pos x="6130" y="2584"/>
                </a:cxn>
                <a:cxn ang="0">
                  <a:pos x="6106" y="2594"/>
                </a:cxn>
                <a:cxn ang="0">
                  <a:pos x="5549" y="2661"/>
                </a:cxn>
                <a:cxn ang="0">
                  <a:pos x="5025" y="2423"/>
                </a:cxn>
                <a:cxn ang="0">
                  <a:pos x="4926" y="2101"/>
                </a:cxn>
                <a:cxn ang="0">
                  <a:pos x="4756" y="2101"/>
                </a:cxn>
                <a:cxn ang="0">
                  <a:pos x="4625" y="2625"/>
                </a:cxn>
                <a:cxn ang="0">
                  <a:pos x="4182" y="2625"/>
                </a:cxn>
                <a:cxn ang="0">
                  <a:pos x="4338" y="2101"/>
                </a:cxn>
                <a:cxn ang="0">
                  <a:pos x="4197" y="2101"/>
                </a:cxn>
                <a:cxn ang="0">
                  <a:pos x="3859" y="2625"/>
                </a:cxn>
                <a:cxn ang="0">
                  <a:pos x="3503" y="2625"/>
                </a:cxn>
                <a:cxn ang="0">
                  <a:pos x="3471" y="2101"/>
                </a:cxn>
                <a:cxn ang="0">
                  <a:pos x="3314" y="2101"/>
                </a:cxn>
                <a:cxn ang="0">
                  <a:pos x="3159" y="2625"/>
                </a:cxn>
                <a:cxn ang="0">
                  <a:pos x="2780" y="2625"/>
                </a:cxn>
                <a:cxn ang="0">
                  <a:pos x="2940" y="2101"/>
                </a:cxn>
                <a:cxn ang="0">
                  <a:pos x="2047" y="2101"/>
                </a:cxn>
                <a:cxn ang="0">
                  <a:pos x="2047" y="2093"/>
                </a:cxn>
                <a:cxn ang="0">
                  <a:pos x="1888" y="2626"/>
                </a:cxn>
                <a:cxn ang="0">
                  <a:pos x="1484" y="2626"/>
                </a:cxn>
                <a:cxn ang="0">
                  <a:pos x="1642" y="2101"/>
                </a:cxn>
                <a:cxn ang="0">
                  <a:pos x="1148" y="2101"/>
                </a:cxn>
                <a:cxn ang="0">
                  <a:pos x="1394" y="2626"/>
                </a:cxn>
                <a:cxn ang="0">
                  <a:pos x="927" y="2626"/>
                </a:cxn>
                <a:cxn ang="0">
                  <a:pos x="715" y="2101"/>
                </a:cxn>
                <a:cxn ang="0">
                  <a:pos x="588" y="2101"/>
                </a:cxn>
                <a:cxn ang="0">
                  <a:pos x="442" y="2583"/>
                </a:cxn>
                <a:cxn ang="0">
                  <a:pos x="434" y="2626"/>
                </a:cxn>
                <a:cxn ang="0">
                  <a:pos x="0" y="2626"/>
                </a:cxn>
                <a:cxn ang="0">
                  <a:pos x="397" y="1303"/>
                </a:cxn>
                <a:cxn ang="0">
                  <a:pos x="397" y="0"/>
                </a:cxn>
                <a:cxn ang="0">
                  <a:pos x="1888" y="0"/>
                </a:cxn>
                <a:cxn ang="0">
                  <a:pos x="1888" y="1287"/>
                </a:cxn>
                <a:cxn ang="0">
                  <a:pos x="1944" y="1098"/>
                </a:cxn>
                <a:cxn ang="0">
                  <a:pos x="2047" y="1098"/>
                </a:cxn>
                <a:cxn ang="0">
                  <a:pos x="2047" y="0"/>
                </a:cxn>
                <a:cxn ang="0">
                  <a:pos x="3534" y="0"/>
                </a:cxn>
                <a:cxn ang="0">
                  <a:pos x="3534" y="1098"/>
                </a:cxn>
                <a:cxn ang="0">
                  <a:pos x="3694" y="1098"/>
                </a:cxn>
                <a:cxn ang="0">
                  <a:pos x="3694" y="0"/>
                </a:cxn>
                <a:cxn ang="0">
                  <a:pos x="5180" y="0"/>
                </a:cxn>
                <a:cxn ang="0">
                  <a:pos x="5180" y="1388"/>
                </a:cxn>
                <a:cxn ang="0">
                  <a:pos x="5340" y="1222"/>
                </a:cxn>
                <a:cxn ang="0">
                  <a:pos x="5340" y="0"/>
                </a:cxn>
                <a:cxn ang="0">
                  <a:pos x="6827" y="0"/>
                </a:cxn>
                <a:cxn ang="0">
                  <a:pos x="6827" y="2101"/>
                </a:cxn>
                <a:cxn ang="0">
                  <a:pos x="6266" y="2101"/>
                </a:cxn>
                <a:cxn ang="0">
                  <a:pos x="6130" y="2584"/>
                </a:cxn>
                <a:cxn ang="0">
                  <a:pos x="5342" y="2101"/>
                </a:cxn>
                <a:cxn ang="0">
                  <a:pos x="5386" y="2264"/>
                </a:cxn>
                <a:cxn ang="0">
                  <a:pos x="5610" y="2349"/>
                </a:cxn>
                <a:cxn ang="0">
                  <a:pos x="5788" y="2330"/>
                </a:cxn>
                <a:cxn ang="0">
                  <a:pos x="5861" y="2101"/>
                </a:cxn>
                <a:cxn ang="0">
                  <a:pos x="5342" y="2101"/>
                </a:cxn>
              </a:cxnLst>
              <a:rect l="0" t="0" r="r" b="b"/>
              <a:pathLst>
                <a:path w="6827" h="2661">
                  <a:moveTo>
                    <a:pt x="6130" y="2584"/>
                  </a:moveTo>
                  <a:cubicBezTo>
                    <a:pt x="6106" y="2594"/>
                    <a:pt x="6106" y="2594"/>
                    <a:pt x="6106" y="2594"/>
                  </a:cubicBezTo>
                  <a:cubicBezTo>
                    <a:pt x="6010" y="2632"/>
                    <a:pt x="5728" y="2661"/>
                    <a:pt x="5549" y="2661"/>
                  </a:cubicBezTo>
                  <a:cubicBezTo>
                    <a:pt x="5381" y="2661"/>
                    <a:pt x="5156" y="2599"/>
                    <a:pt x="5025" y="2423"/>
                  </a:cubicBezTo>
                  <a:cubicBezTo>
                    <a:pt x="4975" y="2355"/>
                    <a:pt x="4927" y="2250"/>
                    <a:pt x="4926" y="2101"/>
                  </a:cubicBezTo>
                  <a:cubicBezTo>
                    <a:pt x="4756" y="2101"/>
                    <a:pt x="4756" y="2101"/>
                    <a:pt x="4756" y="2101"/>
                  </a:cubicBezTo>
                  <a:cubicBezTo>
                    <a:pt x="4625" y="2625"/>
                    <a:pt x="4625" y="2625"/>
                    <a:pt x="4625" y="2625"/>
                  </a:cubicBezTo>
                  <a:cubicBezTo>
                    <a:pt x="4182" y="2625"/>
                    <a:pt x="4182" y="2625"/>
                    <a:pt x="4182" y="2625"/>
                  </a:cubicBezTo>
                  <a:cubicBezTo>
                    <a:pt x="4338" y="2101"/>
                    <a:pt x="4338" y="2101"/>
                    <a:pt x="4338" y="2101"/>
                  </a:cubicBezTo>
                  <a:cubicBezTo>
                    <a:pt x="4197" y="2101"/>
                    <a:pt x="4197" y="2101"/>
                    <a:pt x="4197" y="2101"/>
                  </a:cubicBezTo>
                  <a:cubicBezTo>
                    <a:pt x="3859" y="2625"/>
                    <a:pt x="3859" y="2625"/>
                    <a:pt x="3859" y="2625"/>
                  </a:cubicBezTo>
                  <a:cubicBezTo>
                    <a:pt x="3503" y="2625"/>
                    <a:pt x="3503" y="2625"/>
                    <a:pt x="3503" y="2625"/>
                  </a:cubicBezTo>
                  <a:cubicBezTo>
                    <a:pt x="3471" y="2101"/>
                    <a:pt x="3471" y="2101"/>
                    <a:pt x="3471" y="2101"/>
                  </a:cubicBezTo>
                  <a:cubicBezTo>
                    <a:pt x="3314" y="2101"/>
                    <a:pt x="3314" y="2101"/>
                    <a:pt x="3314" y="2101"/>
                  </a:cubicBezTo>
                  <a:cubicBezTo>
                    <a:pt x="3159" y="2625"/>
                    <a:pt x="3159" y="2625"/>
                    <a:pt x="3159" y="2625"/>
                  </a:cubicBezTo>
                  <a:cubicBezTo>
                    <a:pt x="2780" y="2625"/>
                    <a:pt x="2780" y="2625"/>
                    <a:pt x="2780" y="2625"/>
                  </a:cubicBezTo>
                  <a:cubicBezTo>
                    <a:pt x="2940" y="2101"/>
                    <a:pt x="2940" y="2101"/>
                    <a:pt x="2940" y="2101"/>
                  </a:cubicBezTo>
                  <a:cubicBezTo>
                    <a:pt x="2047" y="2101"/>
                    <a:pt x="2047" y="2101"/>
                    <a:pt x="2047" y="2101"/>
                  </a:cubicBezTo>
                  <a:cubicBezTo>
                    <a:pt x="2047" y="2093"/>
                    <a:pt x="2047" y="2093"/>
                    <a:pt x="2047" y="2093"/>
                  </a:cubicBezTo>
                  <a:cubicBezTo>
                    <a:pt x="1888" y="2626"/>
                    <a:pt x="1888" y="2626"/>
                    <a:pt x="1888" y="2626"/>
                  </a:cubicBezTo>
                  <a:cubicBezTo>
                    <a:pt x="1484" y="2626"/>
                    <a:pt x="1484" y="2626"/>
                    <a:pt x="1484" y="2626"/>
                  </a:cubicBezTo>
                  <a:cubicBezTo>
                    <a:pt x="1642" y="2101"/>
                    <a:pt x="1642" y="2101"/>
                    <a:pt x="1642" y="2101"/>
                  </a:cubicBezTo>
                  <a:cubicBezTo>
                    <a:pt x="1148" y="2101"/>
                    <a:pt x="1148" y="2101"/>
                    <a:pt x="1148" y="2101"/>
                  </a:cubicBezTo>
                  <a:cubicBezTo>
                    <a:pt x="1394" y="2626"/>
                    <a:pt x="1394" y="2626"/>
                    <a:pt x="1394" y="2626"/>
                  </a:cubicBezTo>
                  <a:cubicBezTo>
                    <a:pt x="927" y="2626"/>
                    <a:pt x="927" y="2626"/>
                    <a:pt x="927" y="2626"/>
                  </a:cubicBezTo>
                  <a:cubicBezTo>
                    <a:pt x="715" y="2101"/>
                    <a:pt x="715" y="2101"/>
                    <a:pt x="715" y="2101"/>
                  </a:cubicBezTo>
                  <a:cubicBezTo>
                    <a:pt x="588" y="2101"/>
                    <a:pt x="588" y="2101"/>
                    <a:pt x="588" y="2101"/>
                  </a:cubicBezTo>
                  <a:cubicBezTo>
                    <a:pt x="509" y="2359"/>
                    <a:pt x="447" y="2567"/>
                    <a:pt x="442" y="2583"/>
                  </a:cubicBezTo>
                  <a:cubicBezTo>
                    <a:pt x="434" y="2626"/>
                    <a:pt x="434" y="2626"/>
                    <a:pt x="434" y="2626"/>
                  </a:cubicBezTo>
                  <a:cubicBezTo>
                    <a:pt x="0" y="2626"/>
                    <a:pt x="0" y="2626"/>
                    <a:pt x="0" y="2626"/>
                  </a:cubicBezTo>
                  <a:cubicBezTo>
                    <a:pt x="397" y="1303"/>
                    <a:pt x="397" y="1303"/>
                    <a:pt x="397" y="1303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1888" y="0"/>
                    <a:pt x="1888" y="0"/>
                    <a:pt x="1888" y="0"/>
                  </a:cubicBezTo>
                  <a:cubicBezTo>
                    <a:pt x="1888" y="1287"/>
                    <a:pt x="1888" y="1287"/>
                    <a:pt x="1888" y="1287"/>
                  </a:cubicBezTo>
                  <a:cubicBezTo>
                    <a:pt x="1944" y="1098"/>
                    <a:pt x="1944" y="1098"/>
                    <a:pt x="1944" y="1098"/>
                  </a:cubicBezTo>
                  <a:cubicBezTo>
                    <a:pt x="2047" y="1098"/>
                    <a:pt x="2047" y="1098"/>
                    <a:pt x="2047" y="1098"/>
                  </a:cubicBezTo>
                  <a:cubicBezTo>
                    <a:pt x="2047" y="0"/>
                    <a:pt x="2047" y="0"/>
                    <a:pt x="2047" y="0"/>
                  </a:cubicBezTo>
                  <a:cubicBezTo>
                    <a:pt x="3534" y="0"/>
                    <a:pt x="3534" y="0"/>
                    <a:pt x="3534" y="0"/>
                  </a:cubicBezTo>
                  <a:cubicBezTo>
                    <a:pt x="3534" y="1098"/>
                    <a:pt x="3534" y="1098"/>
                    <a:pt x="3534" y="1098"/>
                  </a:cubicBezTo>
                  <a:cubicBezTo>
                    <a:pt x="3694" y="1098"/>
                    <a:pt x="3694" y="1098"/>
                    <a:pt x="3694" y="1098"/>
                  </a:cubicBezTo>
                  <a:cubicBezTo>
                    <a:pt x="3694" y="0"/>
                    <a:pt x="3694" y="0"/>
                    <a:pt x="3694" y="0"/>
                  </a:cubicBezTo>
                  <a:cubicBezTo>
                    <a:pt x="5180" y="0"/>
                    <a:pt x="5180" y="0"/>
                    <a:pt x="5180" y="0"/>
                  </a:cubicBezTo>
                  <a:cubicBezTo>
                    <a:pt x="5180" y="1388"/>
                    <a:pt x="5180" y="1388"/>
                    <a:pt x="5180" y="1388"/>
                  </a:cubicBezTo>
                  <a:cubicBezTo>
                    <a:pt x="5231" y="1319"/>
                    <a:pt x="5285" y="1264"/>
                    <a:pt x="5340" y="1222"/>
                  </a:cubicBezTo>
                  <a:cubicBezTo>
                    <a:pt x="5340" y="0"/>
                    <a:pt x="5340" y="0"/>
                    <a:pt x="5340" y="0"/>
                  </a:cubicBezTo>
                  <a:cubicBezTo>
                    <a:pt x="6827" y="0"/>
                    <a:pt x="6827" y="0"/>
                    <a:pt x="6827" y="0"/>
                  </a:cubicBezTo>
                  <a:cubicBezTo>
                    <a:pt x="6827" y="2101"/>
                    <a:pt x="6827" y="2101"/>
                    <a:pt x="6827" y="2101"/>
                  </a:cubicBezTo>
                  <a:cubicBezTo>
                    <a:pt x="6266" y="2101"/>
                    <a:pt x="6266" y="2101"/>
                    <a:pt x="6266" y="2101"/>
                  </a:cubicBezTo>
                  <a:lnTo>
                    <a:pt x="6130" y="2584"/>
                  </a:lnTo>
                  <a:close/>
                  <a:moveTo>
                    <a:pt x="5342" y="2101"/>
                  </a:moveTo>
                  <a:cubicBezTo>
                    <a:pt x="5344" y="2169"/>
                    <a:pt x="5356" y="2226"/>
                    <a:pt x="5386" y="2264"/>
                  </a:cubicBezTo>
                  <a:cubicBezTo>
                    <a:pt x="5429" y="2321"/>
                    <a:pt x="5503" y="2349"/>
                    <a:pt x="5610" y="2349"/>
                  </a:cubicBezTo>
                  <a:cubicBezTo>
                    <a:pt x="5728" y="2349"/>
                    <a:pt x="5773" y="2336"/>
                    <a:pt x="5788" y="2330"/>
                  </a:cubicBezTo>
                  <a:cubicBezTo>
                    <a:pt x="5861" y="2101"/>
                    <a:pt x="5861" y="2101"/>
                    <a:pt x="5861" y="2101"/>
                  </a:cubicBezTo>
                  <a:lnTo>
                    <a:pt x="5342" y="2101"/>
                  </a:lnTo>
                  <a:close/>
                </a:path>
              </a:pathLst>
            </a:custGeom>
            <a:solidFill>
              <a:srgbClr val="00338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gray">
            <a:xfrm>
              <a:off x="294580" y="330200"/>
              <a:ext cx="650876" cy="152400"/>
            </a:xfrm>
            <a:custGeom>
              <a:avLst/>
              <a:gdLst/>
              <a:ahLst/>
              <a:cxnLst>
                <a:cxn ang="0">
                  <a:pos x="2581" y="459"/>
                </a:cxn>
                <a:cxn ang="0">
                  <a:pos x="2254" y="682"/>
                </a:cxn>
                <a:cxn ang="0">
                  <a:pos x="2000" y="681"/>
                </a:cxn>
                <a:cxn ang="0">
                  <a:pos x="2130" y="234"/>
                </a:cxn>
                <a:cxn ang="0">
                  <a:pos x="2581" y="459"/>
                </a:cxn>
                <a:cxn ang="0">
                  <a:pos x="749" y="30"/>
                </a:cxn>
                <a:cxn ang="0">
                  <a:pos x="427" y="30"/>
                </a:cxn>
                <a:cxn ang="0">
                  <a:pos x="0" y="1452"/>
                </a:cxn>
                <a:cxn ang="0">
                  <a:pos x="319" y="1452"/>
                </a:cxn>
                <a:cxn ang="0">
                  <a:pos x="749" y="30"/>
                </a:cxn>
                <a:cxn ang="0">
                  <a:pos x="1585" y="30"/>
                </a:cxn>
                <a:cxn ang="0">
                  <a:pos x="1194" y="30"/>
                </a:cxn>
                <a:cxn ang="0">
                  <a:pos x="571" y="658"/>
                </a:cxn>
                <a:cxn ang="0">
                  <a:pos x="571" y="657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892" y="1452"/>
                </a:cxn>
                <a:cxn ang="0">
                  <a:pos x="1239" y="1452"/>
                </a:cxn>
                <a:cxn ang="0">
                  <a:pos x="881" y="688"/>
                </a:cxn>
                <a:cxn ang="0">
                  <a:pos x="1585" y="30"/>
                </a:cxn>
                <a:cxn ang="0">
                  <a:pos x="2875" y="459"/>
                </a:cxn>
                <a:cxn ang="0">
                  <a:pos x="2275" y="30"/>
                </a:cxn>
                <a:cxn ang="0">
                  <a:pos x="1913" y="30"/>
                </a:cxn>
                <a:cxn ang="0">
                  <a:pos x="1484" y="1452"/>
                </a:cxn>
                <a:cxn ang="0">
                  <a:pos x="1777" y="1452"/>
                </a:cxn>
                <a:cxn ang="0">
                  <a:pos x="1945" y="890"/>
                </a:cxn>
                <a:cxn ang="0">
                  <a:pos x="2179" y="890"/>
                </a:cxn>
                <a:cxn ang="0">
                  <a:pos x="2875" y="459"/>
                </a:cxn>
                <a:cxn ang="0">
                  <a:pos x="4866" y="30"/>
                </a:cxn>
                <a:cxn ang="0">
                  <a:pos x="4400" y="30"/>
                </a:cxn>
                <a:cxn ang="0">
                  <a:pos x="3694" y="1259"/>
                </a:cxn>
                <a:cxn ang="0">
                  <a:pos x="3678" y="30"/>
                </a:cxn>
                <a:cxn ang="0">
                  <a:pos x="3216" y="30"/>
                </a:cxn>
                <a:cxn ang="0">
                  <a:pos x="2781" y="1451"/>
                </a:cxn>
                <a:cxn ang="0">
                  <a:pos x="3048" y="1451"/>
                </a:cxn>
                <a:cxn ang="0">
                  <a:pos x="3408" y="234"/>
                </a:cxn>
                <a:cxn ang="0">
                  <a:pos x="3482" y="1451"/>
                </a:cxn>
                <a:cxn ang="0">
                  <a:pos x="3758" y="1451"/>
                </a:cxn>
                <a:cxn ang="0">
                  <a:pos x="4544" y="234"/>
                </a:cxn>
                <a:cxn ang="0">
                  <a:pos x="4183" y="1451"/>
                </a:cxn>
                <a:cxn ang="0">
                  <a:pos x="4512" y="1451"/>
                </a:cxn>
                <a:cxn ang="0">
                  <a:pos x="4866" y="30"/>
                </a:cxn>
                <a:cxn ang="0">
                  <a:pos x="5792" y="0"/>
                </a:cxn>
                <a:cxn ang="0">
                  <a:pos x="4947" y="735"/>
                </a:cxn>
                <a:cxn ang="0">
                  <a:pos x="5478" y="1487"/>
                </a:cxn>
                <a:cxn ang="0">
                  <a:pos x="6015" y="1424"/>
                </a:cxn>
                <a:cxn ang="0">
                  <a:pos x="6217" y="706"/>
                </a:cxn>
                <a:cxn ang="0">
                  <a:pos x="5614" y="706"/>
                </a:cxn>
                <a:cxn ang="0">
                  <a:pos x="5547" y="920"/>
                </a:cxn>
                <a:cxn ang="0">
                  <a:pos x="5865" y="920"/>
                </a:cxn>
                <a:cxn ang="0">
                  <a:pos x="5766" y="1232"/>
                </a:cxn>
                <a:cxn ang="0">
                  <a:pos x="5540" y="1282"/>
                </a:cxn>
                <a:cxn ang="0">
                  <a:pos x="5254" y="727"/>
                </a:cxn>
                <a:cxn ang="0">
                  <a:pos x="5764" y="205"/>
                </a:cxn>
                <a:cxn ang="0">
                  <a:pos x="6001" y="451"/>
                </a:cxn>
                <a:cxn ang="0">
                  <a:pos x="5991" y="487"/>
                </a:cxn>
                <a:cxn ang="0">
                  <a:pos x="6284" y="487"/>
                </a:cxn>
                <a:cxn ang="0">
                  <a:pos x="5792" y="0"/>
                </a:cxn>
              </a:cxnLst>
              <a:rect l="0" t="0" r="r" b="b"/>
              <a:pathLst>
                <a:path w="6358" h="1487">
                  <a:moveTo>
                    <a:pt x="2581" y="459"/>
                  </a:moveTo>
                  <a:cubicBezTo>
                    <a:pt x="2533" y="604"/>
                    <a:pt x="2468" y="678"/>
                    <a:pt x="2254" y="682"/>
                  </a:cubicBezTo>
                  <a:cubicBezTo>
                    <a:pt x="2183" y="683"/>
                    <a:pt x="2106" y="681"/>
                    <a:pt x="2000" y="681"/>
                  </a:cubicBezTo>
                  <a:cubicBezTo>
                    <a:pt x="2130" y="234"/>
                    <a:pt x="2130" y="234"/>
                    <a:pt x="2130" y="234"/>
                  </a:cubicBezTo>
                  <a:cubicBezTo>
                    <a:pt x="2451" y="234"/>
                    <a:pt x="2665" y="208"/>
                    <a:pt x="2581" y="459"/>
                  </a:cubicBezTo>
                  <a:moveTo>
                    <a:pt x="749" y="30"/>
                  </a:moveTo>
                  <a:cubicBezTo>
                    <a:pt x="427" y="30"/>
                    <a:pt x="427" y="30"/>
                    <a:pt x="427" y="30"/>
                  </a:cubicBezTo>
                  <a:cubicBezTo>
                    <a:pt x="0" y="1452"/>
                    <a:pt x="0" y="1452"/>
                    <a:pt x="0" y="1452"/>
                  </a:cubicBezTo>
                  <a:cubicBezTo>
                    <a:pt x="319" y="1452"/>
                    <a:pt x="319" y="1452"/>
                    <a:pt x="319" y="1452"/>
                  </a:cubicBezTo>
                  <a:cubicBezTo>
                    <a:pt x="325" y="1422"/>
                    <a:pt x="749" y="30"/>
                    <a:pt x="749" y="30"/>
                  </a:cubicBezTo>
                  <a:moveTo>
                    <a:pt x="1585" y="30"/>
                  </a:moveTo>
                  <a:cubicBezTo>
                    <a:pt x="1194" y="30"/>
                    <a:pt x="1194" y="30"/>
                    <a:pt x="1194" y="30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7"/>
                    <a:pt x="571" y="657"/>
                    <a:pt x="571" y="657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892" y="1452"/>
                    <a:pt x="892" y="1452"/>
                    <a:pt x="892" y="1452"/>
                  </a:cubicBezTo>
                  <a:cubicBezTo>
                    <a:pt x="1239" y="1452"/>
                    <a:pt x="1239" y="1452"/>
                    <a:pt x="1239" y="1452"/>
                  </a:cubicBezTo>
                  <a:cubicBezTo>
                    <a:pt x="881" y="688"/>
                    <a:pt x="881" y="688"/>
                    <a:pt x="881" y="688"/>
                  </a:cubicBezTo>
                  <a:lnTo>
                    <a:pt x="1585" y="30"/>
                  </a:lnTo>
                  <a:close/>
                  <a:moveTo>
                    <a:pt x="2875" y="459"/>
                  </a:moveTo>
                  <a:cubicBezTo>
                    <a:pt x="2956" y="21"/>
                    <a:pt x="2603" y="26"/>
                    <a:pt x="2275" y="30"/>
                  </a:cubicBezTo>
                  <a:cubicBezTo>
                    <a:pt x="1913" y="30"/>
                    <a:pt x="1913" y="30"/>
                    <a:pt x="1913" y="30"/>
                  </a:cubicBezTo>
                  <a:cubicBezTo>
                    <a:pt x="1484" y="1452"/>
                    <a:pt x="1484" y="1452"/>
                    <a:pt x="1484" y="1452"/>
                  </a:cubicBezTo>
                  <a:cubicBezTo>
                    <a:pt x="1777" y="1452"/>
                    <a:pt x="1777" y="1452"/>
                    <a:pt x="1777" y="1452"/>
                  </a:cubicBezTo>
                  <a:cubicBezTo>
                    <a:pt x="1945" y="890"/>
                    <a:pt x="1945" y="890"/>
                    <a:pt x="1945" y="890"/>
                  </a:cubicBezTo>
                  <a:cubicBezTo>
                    <a:pt x="2179" y="890"/>
                    <a:pt x="2179" y="890"/>
                    <a:pt x="2179" y="890"/>
                  </a:cubicBezTo>
                  <a:cubicBezTo>
                    <a:pt x="2633" y="890"/>
                    <a:pt x="2833" y="689"/>
                    <a:pt x="2875" y="459"/>
                  </a:cubicBezTo>
                  <a:moveTo>
                    <a:pt x="4866" y="30"/>
                  </a:moveTo>
                  <a:cubicBezTo>
                    <a:pt x="4400" y="30"/>
                    <a:pt x="4400" y="30"/>
                    <a:pt x="4400" y="30"/>
                  </a:cubicBezTo>
                  <a:cubicBezTo>
                    <a:pt x="3832" y="817"/>
                    <a:pt x="3694" y="1259"/>
                    <a:pt x="3694" y="1259"/>
                  </a:cubicBezTo>
                  <a:cubicBezTo>
                    <a:pt x="3749" y="759"/>
                    <a:pt x="3678" y="30"/>
                    <a:pt x="3678" y="30"/>
                  </a:cubicBezTo>
                  <a:cubicBezTo>
                    <a:pt x="3216" y="30"/>
                    <a:pt x="3216" y="30"/>
                    <a:pt x="3216" y="30"/>
                  </a:cubicBezTo>
                  <a:cubicBezTo>
                    <a:pt x="2781" y="1451"/>
                    <a:pt x="2781" y="1451"/>
                    <a:pt x="2781" y="1451"/>
                  </a:cubicBezTo>
                  <a:cubicBezTo>
                    <a:pt x="3048" y="1451"/>
                    <a:pt x="3048" y="1451"/>
                    <a:pt x="3048" y="1451"/>
                  </a:cubicBezTo>
                  <a:cubicBezTo>
                    <a:pt x="3408" y="234"/>
                    <a:pt x="3408" y="234"/>
                    <a:pt x="3408" y="234"/>
                  </a:cubicBezTo>
                  <a:cubicBezTo>
                    <a:pt x="3482" y="1451"/>
                    <a:pt x="3482" y="1451"/>
                    <a:pt x="3482" y="1451"/>
                  </a:cubicBezTo>
                  <a:cubicBezTo>
                    <a:pt x="3758" y="1451"/>
                    <a:pt x="3758" y="1451"/>
                    <a:pt x="3758" y="1451"/>
                  </a:cubicBezTo>
                  <a:cubicBezTo>
                    <a:pt x="4544" y="234"/>
                    <a:pt x="4544" y="234"/>
                    <a:pt x="4544" y="234"/>
                  </a:cubicBezTo>
                  <a:cubicBezTo>
                    <a:pt x="4183" y="1451"/>
                    <a:pt x="4183" y="1451"/>
                    <a:pt x="4183" y="1451"/>
                  </a:cubicBezTo>
                  <a:cubicBezTo>
                    <a:pt x="4512" y="1451"/>
                    <a:pt x="4512" y="1451"/>
                    <a:pt x="4512" y="1451"/>
                  </a:cubicBezTo>
                  <a:lnTo>
                    <a:pt x="4866" y="30"/>
                  </a:lnTo>
                  <a:close/>
                  <a:moveTo>
                    <a:pt x="5792" y="0"/>
                  </a:moveTo>
                  <a:cubicBezTo>
                    <a:pt x="5506" y="0"/>
                    <a:pt x="5151" y="64"/>
                    <a:pt x="4947" y="735"/>
                  </a:cubicBezTo>
                  <a:cubicBezTo>
                    <a:pt x="4777" y="1296"/>
                    <a:pt x="5191" y="1487"/>
                    <a:pt x="5478" y="1487"/>
                  </a:cubicBezTo>
                  <a:cubicBezTo>
                    <a:pt x="5667" y="1487"/>
                    <a:pt x="5935" y="1455"/>
                    <a:pt x="6015" y="1424"/>
                  </a:cubicBezTo>
                  <a:cubicBezTo>
                    <a:pt x="6217" y="706"/>
                    <a:pt x="6217" y="706"/>
                    <a:pt x="6217" y="706"/>
                  </a:cubicBezTo>
                  <a:cubicBezTo>
                    <a:pt x="5614" y="706"/>
                    <a:pt x="5614" y="706"/>
                    <a:pt x="5614" y="706"/>
                  </a:cubicBezTo>
                  <a:cubicBezTo>
                    <a:pt x="5547" y="920"/>
                    <a:pt x="5547" y="920"/>
                    <a:pt x="5547" y="920"/>
                  </a:cubicBezTo>
                  <a:cubicBezTo>
                    <a:pt x="5865" y="920"/>
                    <a:pt x="5865" y="920"/>
                    <a:pt x="5865" y="920"/>
                  </a:cubicBezTo>
                  <a:cubicBezTo>
                    <a:pt x="5766" y="1232"/>
                    <a:pt x="5766" y="1232"/>
                    <a:pt x="5766" y="1232"/>
                  </a:cubicBezTo>
                  <a:cubicBezTo>
                    <a:pt x="5766" y="1232"/>
                    <a:pt x="5779" y="1281"/>
                    <a:pt x="5540" y="1282"/>
                  </a:cubicBezTo>
                  <a:cubicBezTo>
                    <a:pt x="5238" y="1283"/>
                    <a:pt x="5155" y="1072"/>
                    <a:pt x="5254" y="727"/>
                  </a:cubicBezTo>
                  <a:cubicBezTo>
                    <a:pt x="5346" y="407"/>
                    <a:pt x="5493" y="192"/>
                    <a:pt x="5764" y="205"/>
                  </a:cubicBezTo>
                  <a:cubicBezTo>
                    <a:pt x="5947" y="214"/>
                    <a:pt x="6052" y="282"/>
                    <a:pt x="6001" y="451"/>
                  </a:cubicBezTo>
                  <a:cubicBezTo>
                    <a:pt x="5998" y="463"/>
                    <a:pt x="5996" y="477"/>
                    <a:pt x="5991" y="487"/>
                  </a:cubicBezTo>
                  <a:cubicBezTo>
                    <a:pt x="6284" y="487"/>
                    <a:pt x="6284" y="487"/>
                    <a:pt x="6284" y="487"/>
                  </a:cubicBezTo>
                  <a:cubicBezTo>
                    <a:pt x="6358" y="270"/>
                    <a:pt x="6210" y="0"/>
                    <a:pt x="5792" y="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gray">
            <a:xfrm>
              <a:off x="175518" y="0"/>
              <a:ext cx="963613" cy="695325"/>
            </a:xfrm>
            <a:custGeom>
              <a:avLst/>
              <a:gdLst/>
              <a:ahLst/>
              <a:cxnLst>
                <a:cxn ang="0">
                  <a:pos x="607" y="136"/>
                </a:cxn>
                <a:cxn ang="0">
                  <a:pos x="511" y="136"/>
                </a:cxn>
                <a:cxn ang="0">
                  <a:pos x="511" y="0"/>
                </a:cxn>
                <a:cxn ang="0">
                  <a:pos x="607" y="0"/>
                </a:cxn>
                <a:cxn ang="0">
                  <a:pos x="607" y="136"/>
                </a:cxn>
                <a:cxn ang="0">
                  <a:pos x="607" y="302"/>
                </a:cxn>
                <a:cxn ang="0">
                  <a:pos x="511" y="302"/>
                </a:cxn>
                <a:cxn ang="0">
                  <a:pos x="511" y="438"/>
                </a:cxn>
                <a:cxn ang="0">
                  <a:pos x="607" y="438"/>
                </a:cxn>
                <a:cxn ang="0">
                  <a:pos x="607" y="302"/>
                </a:cxn>
                <a:cxn ang="0">
                  <a:pos x="96" y="0"/>
                </a:cxn>
                <a:cxn ang="0">
                  <a:pos x="0" y="0"/>
                </a:cxn>
                <a:cxn ang="0">
                  <a:pos x="0" y="136"/>
                </a:cxn>
                <a:cxn ang="0">
                  <a:pos x="96" y="136"/>
                </a:cxn>
                <a:cxn ang="0">
                  <a:pos x="96" y="0"/>
                </a:cxn>
                <a:cxn ang="0">
                  <a:pos x="96" y="302"/>
                </a:cxn>
                <a:cxn ang="0">
                  <a:pos x="0" y="302"/>
                </a:cxn>
                <a:cxn ang="0">
                  <a:pos x="0" y="438"/>
                </a:cxn>
                <a:cxn ang="0">
                  <a:pos x="96" y="438"/>
                </a:cxn>
                <a:cxn ang="0">
                  <a:pos x="96" y="302"/>
                </a:cxn>
              </a:cxnLst>
              <a:rect l="0" t="0" r="r" b="b"/>
              <a:pathLst>
                <a:path w="607" h="438">
                  <a:moveTo>
                    <a:pt x="607" y="136"/>
                  </a:moveTo>
                  <a:lnTo>
                    <a:pt x="511" y="136"/>
                  </a:lnTo>
                  <a:lnTo>
                    <a:pt x="511" y="0"/>
                  </a:lnTo>
                  <a:lnTo>
                    <a:pt x="607" y="0"/>
                  </a:lnTo>
                  <a:lnTo>
                    <a:pt x="607" y="136"/>
                  </a:lnTo>
                  <a:close/>
                  <a:moveTo>
                    <a:pt x="607" y="302"/>
                  </a:moveTo>
                  <a:lnTo>
                    <a:pt x="511" y="302"/>
                  </a:lnTo>
                  <a:lnTo>
                    <a:pt x="511" y="438"/>
                  </a:lnTo>
                  <a:lnTo>
                    <a:pt x="607" y="438"/>
                  </a:lnTo>
                  <a:lnTo>
                    <a:pt x="607" y="302"/>
                  </a:lnTo>
                  <a:close/>
                  <a:moveTo>
                    <a:pt x="96" y="0"/>
                  </a:moveTo>
                  <a:lnTo>
                    <a:pt x="0" y="0"/>
                  </a:lnTo>
                  <a:lnTo>
                    <a:pt x="0" y="136"/>
                  </a:lnTo>
                  <a:lnTo>
                    <a:pt x="96" y="136"/>
                  </a:lnTo>
                  <a:lnTo>
                    <a:pt x="96" y="0"/>
                  </a:lnTo>
                  <a:close/>
                  <a:moveTo>
                    <a:pt x="96" y="302"/>
                  </a:moveTo>
                  <a:lnTo>
                    <a:pt x="0" y="302"/>
                  </a:lnTo>
                  <a:lnTo>
                    <a:pt x="0" y="438"/>
                  </a:lnTo>
                  <a:lnTo>
                    <a:pt x="96" y="438"/>
                  </a:lnTo>
                  <a:lnTo>
                    <a:pt x="96" y="30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22" name="Text Placeholder 4"/>
          <p:cNvSpPr>
            <a:spLocks noGrp="1"/>
          </p:cNvSpPr>
          <p:nvPr>
            <p:ph type="body" sz="quarter" idx="15"/>
          </p:nvPr>
        </p:nvSpPr>
        <p:spPr bwMode="gray">
          <a:xfrm>
            <a:off x="2289175" y="6309320"/>
            <a:ext cx="1727200" cy="43204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400" b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5pPr>
            <a:lvl6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273051" y="1557338"/>
            <a:ext cx="4607941" cy="4535487"/>
          </a:xfrm>
        </p:spPr>
        <p:txBody>
          <a:bodyPr/>
          <a:lstStyle>
            <a:lvl1pPr>
              <a:tabLst>
                <a:tab pos="4572000" algn="r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tabLst>
                <a:tab pos="4572000" algn="r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buClrTx/>
              <a:tabLst>
                <a:tab pos="4572000" algn="r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buClrTx/>
              <a:tabLst>
                <a:tab pos="4572000" algn="r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buClrTx/>
              <a:tabLst>
                <a:tab pos="4572000" algn="r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13"/>
          </p:nvPr>
        </p:nvSpPr>
        <p:spPr bwMode="gray">
          <a:xfrm>
            <a:off x="3103290" y="548680"/>
            <a:ext cx="1849710" cy="50482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5pPr>
            <a:lvl6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2"/>
          </p:nvPr>
        </p:nvSpPr>
        <p:spPr bwMode="gray">
          <a:xfrm>
            <a:off x="1136576" y="548680"/>
            <a:ext cx="1800200" cy="50482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5pPr>
            <a:lvl6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6"/>
          </p:nvPr>
        </p:nvSpPr>
        <p:spPr bwMode="gray">
          <a:xfrm>
            <a:off x="5025009" y="1557338"/>
            <a:ext cx="4607941" cy="4535487"/>
          </a:xfrm>
        </p:spPr>
        <p:txBody>
          <a:bodyPr/>
          <a:lstStyle>
            <a:lvl1pPr>
              <a:tabLst>
                <a:tab pos="4572000" algn="r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tabLst>
                <a:tab pos="4572000" algn="r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buClrTx/>
              <a:tabLst>
                <a:tab pos="4572000" algn="r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buClrTx/>
              <a:tabLst>
                <a:tab pos="4572000" algn="r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buClrTx/>
              <a:tabLst>
                <a:tab pos="4572000" algn="r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9805FF-7DC0-48B3-82F8-A0A50F429CC2}" type="datetimeFigureOut">
              <a:rPr lang="en-US"/>
              <a:pPr>
                <a:defRPr/>
              </a:pPr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423AC9-007F-47E3-88C7-FF98BE41D2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6308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 userDrawn="1"/>
        </p:nvSpPr>
        <p:spPr bwMode="gray">
          <a:xfrm>
            <a:off x="0" y="547688"/>
            <a:ext cx="5062538" cy="5043487"/>
          </a:xfrm>
          <a:custGeom>
            <a:avLst/>
            <a:gdLst/>
            <a:ahLst/>
            <a:cxnLst>
              <a:cxn ang="0">
                <a:pos x="3189" y="0"/>
              </a:cxn>
              <a:cxn ang="0">
                <a:pos x="476" y="0"/>
              </a:cxn>
              <a:cxn ang="0">
                <a:pos x="0" y="1608"/>
              </a:cxn>
              <a:cxn ang="0">
                <a:pos x="0" y="3177"/>
              </a:cxn>
              <a:cxn ang="0">
                <a:pos x="2247" y="3177"/>
              </a:cxn>
              <a:cxn ang="0">
                <a:pos x="3189" y="0"/>
              </a:cxn>
            </a:cxnLst>
            <a:rect l="0" t="0" r="r" b="b"/>
            <a:pathLst>
              <a:path w="3189" h="3177">
                <a:moveTo>
                  <a:pt x="3189" y="0"/>
                </a:moveTo>
                <a:lnTo>
                  <a:pt x="476" y="0"/>
                </a:lnTo>
                <a:lnTo>
                  <a:pt x="0" y="1608"/>
                </a:lnTo>
                <a:lnTo>
                  <a:pt x="0" y="3177"/>
                </a:lnTo>
                <a:lnTo>
                  <a:pt x="2247" y="3177"/>
                </a:lnTo>
                <a:lnTo>
                  <a:pt x="3189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grpSp>
        <p:nvGrpSpPr>
          <p:cNvPr id="5" name="Group 19"/>
          <p:cNvGrpSpPr>
            <a:grpSpLocks/>
          </p:cNvGrpSpPr>
          <p:nvPr userDrawn="1"/>
        </p:nvGrpSpPr>
        <p:grpSpPr bwMode="gray">
          <a:xfrm>
            <a:off x="776538" y="548680"/>
            <a:ext cx="1930547" cy="1080120"/>
            <a:chOff x="68" y="0"/>
            <a:chExt cx="1723" cy="964"/>
          </a:xfrm>
          <a:solidFill>
            <a:schemeClr val="accent2"/>
          </a:solidFill>
        </p:grpSpPr>
        <p:sp>
          <p:nvSpPr>
            <p:cNvPr id="6" name="Freeform 8"/>
            <p:cNvSpPr>
              <a:spLocks noEditPoints="1"/>
            </p:cNvSpPr>
            <p:nvPr/>
          </p:nvSpPr>
          <p:spPr bwMode="gray">
            <a:xfrm>
              <a:off x="199" y="248"/>
              <a:ext cx="1423" cy="489"/>
            </a:xfrm>
            <a:custGeom>
              <a:avLst/>
              <a:gdLst>
                <a:gd name="T0" fmla="*/ 1974 w 4103"/>
                <a:gd name="T1" fmla="*/ 485 h 1409"/>
                <a:gd name="T2" fmla="*/ 2267 w 4103"/>
                <a:gd name="T3" fmla="*/ 697 h 1409"/>
                <a:gd name="T4" fmla="*/ 1655 w 4103"/>
                <a:gd name="T5" fmla="*/ 656 h 1409"/>
                <a:gd name="T6" fmla="*/ 1718 w 4103"/>
                <a:gd name="T7" fmla="*/ 424 h 1409"/>
                <a:gd name="T8" fmla="*/ 970 w 4103"/>
                <a:gd name="T9" fmla="*/ 697 h 1409"/>
                <a:gd name="T10" fmla="*/ 1169 w 4103"/>
                <a:gd name="T11" fmla="*/ 416 h 1409"/>
                <a:gd name="T12" fmla="*/ 719 w 4103"/>
                <a:gd name="T13" fmla="*/ 631 h 1409"/>
                <a:gd name="T14" fmla="*/ 751 w 4103"/>
                <a:gd name="T15" fmla="*/ 630 h 1409"/>
                <a:gd name="T16" fmla="*/ 202 w 4103"/>
                <a:gd name="T17" fmla="*/ 618 h 1409"/>
                <a:gd name="T18" fmla="*/ 180 w 4103"/>
                <a:gd name="T19" fmla="*/ 697 h 1409"/>
                <a:gd name="T20" fmla="*/ 1187 w 4103"/>
                <a:gd name="T21" fmla="*/ 416 h 1409"/>
                <a:gd name="T22" fmla="*/ 115 w 4103"/>
                <a:gd name="T23" fmla="*/ 906 h 1409"/>
                <a:gd name="T24" fmla="*/ 661 w 4103"/>
                <a:gd name="T25" fmla="*/ 715 h 1409"/>
                <a:gd name="T26" fmla="*/ 1145 w 4103"/>
                <a:gd name="T27" fmla="*/ 715 h 1409"/>
                <a:gd name="T28" fmla="*/ 1697 w 4103"/>
                <a:gd name="T29" fmla="*/ 863 h 1409"/>
                <a:gd name="T30" fmla="*/ 203 w 4103"/>
                <a:gd name="T31" fmla="*/ 1286 h 1409"/>
                <a:gd name="T32" fmla="*/ 250 w 4103"/>
                <a:gd name="T33" fmla="*/ 1328 h 1409"/>
                <a:gd name="T34" fmla="*/ 556 w 4103"/>
                <a:gd name="T35" fmla="*/ 1196 h 1409"/>
                <a:gd name="T36" fmla="*/ 340 w 4103"/>
                <a:gd name="T37" fmla="*/ 1196 h 1409"/>
                <a:gd name="T38" fmla="*/ 408 w 4103"/>
                <a:gd name="T39" fmla="*/ 1225 h 1409"/>
                <a:gd name="T40" fmla="*/ 514 w 4103"/>
                <a:gd name="T41" fmla="*/ 1225 h 1409"/>
                <a:gd name="T42" fmla="*/ 631 w 4103"/>
                <a:gd name="T43" fmla="*/ 1168 h 1409"/>
                <a:gd name="T44" fmla="*/ 794 w 4103"/>
                <a:gd name="T45" fmla="*/ 1220 h 1409"/>
                <a:gd name="T46" fmla="*/ 672 w 4103"/>
                <a:gd name="T47" fmla="*/ 1348 h 1409"/>
                <a:gd name="T48" fmla="*/ 847 w 4103"/>
                <a:gd name="T49" fmla="*/ 1359 h 1409"/>
                <a:gd name="T50" fmla="*/ 943 w 4103"/>
                <a:gd name="T51" fmla="*/ 1196 h 1409"/>
                <a:gd name="T52" fmla="*/ 1129 w 4103"/>
                <a:gd name="T53" fmla="*/ 1351 h 1409"/>
                <a:gd name="T54" fmla="*/ 1198 w 4103"/>
                <a:gd name="T55" fmla="*/ 1196 h 1409"/>
                <a:gd name="T56" fmla="*/ 1280 w 4103"/>
                <a:gd name="T57" fmla="*/ 1129 h 1409"/>
                <a:gd name="T58" fmla="*/ 1253 w 4103"/>
                <a:gd name="T59" fmla="*/ 1254 h 1409"/>
                <a:gd name="T60" fmla="*/ 1489 w 4103"/>
                <a:gd name="T61" fmla="*/ 1194 h 1409"/>
                <a:gd name="T62" fmla="*/ 1546 w 4103"/>
                <a:gd name="T63" fmla="*/ 1353 h 1409"/>
                <a:gd name="T64" fmla="*/ 1714 w 4103"/>
                <a:gd name="T65" fmla="*/ 1286 h 1409"/>
                <a:gd name="T66" fmla="*/ 1761 w 4103"/>
                <a:gd name="T67" fmla="*/ 1328 h 1409"/>
                <a:gd name="T68" fmla="*/ 1976 w 4103"/>
                <a:gd name="T69" fmla="*/ 1346 h 1409"/>
                <a:gd name="T70" fmla="*/ 1842 w 4103"/>
                <a:gd name="T71" fmla="*/ 1270 h 1409"/>
                <a:gd name="T72" fmla="*/ 1887 w 4103"/>
                <a:gd name="T73" fmla="*/ 1270 h 1409"/>
                <a:gd name="T74" fmla="*/ 2110 w 4103"/>
                <a:gd name="T75" fmla="*/ 1348 h 1409"/>
                <a:gd name="T76" fmla="*/ 87 w 4103"/>
                <a:gd name="T77" fmla="*/ 1221 h 1409"/>
                <a:gd name="T78" fmla="*/ 5 w 4103"/>
                <a:gd name="T79" fmla="*/ 1271 h 1409"/>
                <a:gd name="T80" fmla="*/ 2343 w 4103"/>
                <a:gd name="T81" fmla="*/ 1322 h 1409"/>
                <a:gd name="T82" fmla="*/ 2378 w 4103"/>
                <a:gd name="T83" fmla="*/ 1249 h 1409"/>
                <a:gd name="T84" fmla="*/ 2528 w 4103"/>
                <a:gd name="T85" fmla="*/ 1221 h 1409"/>
                <a:gd name="T86" fmla="*/ 2832 w 4103"/>
                <a:gd name="T87" fmla="*/ 1192 h 1409"/>
                <a:gd name="T88" fmla="*/ 2709 w 4103"/>
                <a:gd name="T89" fmla="*/ 1348 h 1409"/>
                <a:gd name="T90" fmla="*/ 2963 w 4103"/>
                <a:gd name="T91" fmla="*/ 1216 h 1409"/>
                <a:gd name="T92" fmla="*/ 2966 w 4103"/>
                <a:gd name="T93" fmla="*/ 1195 h 1409"/>
                <a:gd name="T94" fmla="*/ 3072 w 4103"/>
                <a:gd name="T95" fmla="*/ 1348 h 1409"/>
                <a:gd name="T96" fmla="*/ 3168 w 4103"/>
                <a:gd name="T97" fmla="*/ 1335 h 1409"/>
                <a:gd name="T98" fmla="*/ 3246 w 4103"/>
                <a:gd name="T99" fmla="*/ 1220 h 1409"/>
                <a:gd name="T100" fmla="*/ 3457 w 4103"/>
                <a:gd name="T101" fmla="*/ 1348 h 1409"/>
                <a:gd name="T102" fmla="*/ 3509 w 4103"/>
                <a:gd name="T103" fmla="*/ 1194 h 1409"/>
                <a:gd name="T104" fmla="*/ 3513 w 4103"/>
                <a:gd name="T105" fmla="*/ 1168 h 1409"/>
                <a:gd name="T106" fmla="*/ 3601 w 4103"/>
                <a:gd name="T107" fmla="*/ 1196 h 1409"/>
                <a:gd name="T108" fmla="*/ 3656 w 4103"/>
                <a:gd name="T109" fmla="*/ 1317 h 1409"/>
                <a:gd name="T110" fmla="*/ 3687 w 4103"/>
                <a:gd name="T111" fmla="*/ 1406 h 1409"/>
                <a:gd name="T112" fmla="*/ 3987 w 4103"/>
                <a:gd name="T113" fmla="*/ 1145 h 1409"/>
                <a:gd name="T114" fmla="*/ 4072 w 4103"/>
                <a:gd name="T115" fmla="*/ 1129 h 1409"/>
                <a:gd name="T116" fmla="*/ 3978 w 4103"/>
                <a:gd name="T117" fmla="*/ 1225 h 14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103"/>
                <a:gd name="T178" fmla="*/ 0 h 1409"/>
                <a:gd name="T179" fmla="*/ 4103 w 4103"/>
                <a:gd name="T180" fmla="*/ 1409 h 14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103" h="1409">
                  <a:moveTo>
                    <a:pt x="2267" y="697"/>
                  </a:moveTo>
                  <a:cubicBezTo>
                    <a:pt x="2149" y="697"/>
                    <a:pt x="2149" y="697"/>
                    <a:pt x="2149" y="697"/>
                  </a:cubicBezTo>
                  <a:cubicBezTo>
                    <a:pt x="2168" y="619"/>
                    <a:pt x="2168" y="619"/>
                    <a:pt x="2168" y="619"/>
                  </a:cubicBezTo>
                  <a:cubicBezTo>
                    <a:pt x="1930" y="619"/>
                    <a:pt x="1930" y="619"/>
                    <a:pt x="1930" y="619"/>
                  </a:cubicBezTo>
                  <a:cubicBezTo>
                    <a:pt x="1911" y="697"/>
                    <a:pt x="1911" y="697"/>
                    <a:pt x="1911" y="697"/>
                  </a:cubicBezTo>
                  <a:cubicBezTo>
                    <a:pt x="1796" y="697"/>
                    <a:pt x="1796" y="697"/>
                    <a:pt x="1796" y="697"/>
                  </a:cubicBezTo>
                  <a:cubicBezTo>
                    <a:pt x="1796" y="681"/>
                    <a:pt x="1796" y="681"/>
                    <a:pt x="1796" y="681"/>
                  </a:cubicBezTo>
                  <a:cubicBezTo>
                    <a:pt x="1798" y="672"/>
                    <a:pt x="1799" y="663"/>
                    <a:pt x="1802" y="653"/>
                  </a:cubicBezTo>
                  <a:cubicBezTo>
                    <a:pt x="1823" y="569"/>
                    <a:pt x="1878" y="485"/>
                    <a:pt x="1974" y="485"/>
                  </a:cubicBezTo>
                  <a:cubicBezTo>
                    <a:pt x="2012" y="485"/>
                    <a:pt x="2050" y="499"/>
                    <a:pt x="2045" y="552"/>
                  </a:cubicBezTo>
                  <a:cubicBezTo>
                    <a:pt x="2186" y="552"/>
                    <a:pt x="2186" y="552"/>
                    <a:pt x="2186" y="552"/>
                  </a:cubicBezTo>
                  <a:cubicBezTo>
                    <a:pt x="2192" y="527"/>
                    <a:pt x="2201" y="486"/>
                    <a:pt x="2174" y="447"/>
                  </a:cubicBezTo>
                  <a:cubicBezTo>
                    <a:pt x="2145" y="406"/>
                    <a:pt x="2084" y="389"/>
                    <a:pt x="2005" y="389"/>
                  </a:cubicBezTo>
                  <a:cubicBezTo>
                    <a:pt x="1949" y="389"/>
                    <a:pt x="1867" y="398"/>
                    <a:pt x="1796" y="444"/>
                  </a:cubicBezTo>
                  <a:cubicBezTo>
                    <a:pt x="1796" y="18"/>
                    <a:pt x="1796" y="18"/>
                    <a:pt x="1796" y="18"/>
                  </a:cubicBezTo>
                  <a:cubicBezTo>
                    <a:pt x="2267" y="18"/>
                    <a:pt x="2267" y="18"/>
                    <a:pt x="2267" y="18"/>
                  </a:cubicBezTo>
                  <a:cubicBezTo>
                    <a:pt x="2267" y="697"/>
                    <a:pt x="2267" y="697"/>
                    <a:pt x="2267" y="697"/>
                  </a:cubicBezTo>
                  <a:cubicBezTo>
                    <a:pt x="2267" y="697"/>
                    <a:pt x="2267" y="697"/>
                    <a:pt x="2267" y="697"/>
                  </a:cubicBezTo>
                  <a:close/>
                  <a:moveTo>
                    <a:pt x="1989" y="812"/>
                  </a:moveTo>
                  <a:cubicBezTo>
                    <a:pt x="1962" y="817"/>
                    <a:pt x="1936" y="820"/>
                    <a:pt x="1910" y="820"/>
                  </a:cubicBezTo>
                  <a:cubicBezTo>
                    <a:pt x="1842" y="820"/>
                    <a:pt x="1795" y="788"/>
                    <a:pt x="1794" y="715"/>
                  </a:cubicBezTo>
                  <a:cubicBezTo>
                    <a:pt x="2014" y="715"/>
                    <a:pt x="2014" y="715"/>
                    <a:pt x="2014" y="715"/>
                  </a:cubicBezTo>
                  <a:cubicBezTo>
                    <a:pt x="1989" y="812"/>
                    <a:pt x="1989" y="812"/>
                    <a:pt x="1989" y="812"/>
                  </a:cubicBezTo>
                  <a:cubicBezTo>
                    <a:pt x="1989" y="812"/>
                    <a:pt x="1989" y="812"/>
                    <a:pt x="1989" y="812"/>
                  </a:cubicBezTo>
                  <a:close/>
                  <a:moveTo>
                    <a:pt x="1718" y="424"/>
                  </a:moveTo>
                  <a:cubicBezTo>
                    <a:pt x="1718" y="521"/>
                    <a:pt x="1718" y="521"/>
                    <a:pt x="1718" y="521"/>
                  </a:cubicBezTo>
                  <a:cubicBezTo>
                    <a:pt x="1685" y="567"/>
                    <a:pt x="1665" y="616"/>
                    <a:pt x="1655" y="656"/>
                  </a:cubicBezTo>
                  <a:cubicBezTo>
                    <a:pt x="1651" y="670"/>
                    <a:pt x="1649" y="684"/>
                    <a:pt x="1648" y="697"/>
                  </a:cubicBezTo>
                  <a:cubicBezTo>
                    <a:pt x="1578" y="697"/>
                    <a:pt x="1578" y="697"/>
                    <a:pt x="1578" y="697"/>
                  </a:cubicBezTo>
                  <a:cubicBezTo>
                    <a:pt x="1637" y="417"/>
                    <a:pt x="1637" y="417"/>
                    <a:pt x="1637" y="417"/>
                  </a:cubicBezTo>
                  <a:cubicBezTo>
                    <a:pt x="1438" y="416"/>
                    <a:pt x="1438" y="416"/>
                    <a:pt x="1438" y="416"/>
                  </a:cubicBezTo>
                  <a:cubicBezTo>
                    <a:pt x="1260" y="697"/>
                    <a:pt x="1260" y="697"/>
                    <a:pt x="1260" y="697"/>
                  </a:cubicBezTo>
                  <a:cubicBezTo>
                    <a:pt x="1247" y="697"/>
                    <a:pt x="1247" y="697"/>
                    <a:pt x="1247" y="697"/>
                  </a:cubicBezTo>
                  <a:cubicBezTo>
                    <a:pt x="1247" y="18"/>
                    <a:pt x="1247" y="18"/>
                    <a:pt x="1247" y="18"/>
                  </a:cubicBezTo>
                  <a:cubicBezTo>
                    <a:pt x="1718" y="18"/>
                    <a:pt x="1718" y="18"/>
                    <a:pt x="1718" y="18"/>
                  </a:cubicBezTo>
                  <a:cubicBezTo>
                    <a:pt x="1718" y="424"/>
                    <a:pt x="1718" y="424"/>
                    <a:pt x="1718" y="424"/>
                  </a:cubicBezTo>
                  <a:cubicBezTo>
                    <a:pt x="1718" y="424"/>
                    <a:pt x="1718" y="424"/>
                    <a:pt x="1718" y="424"/>
                  </a:cubicBezTo>
                  <a:close/>
                  <a:moveTo>
                    <a:pt x="1455" y="697"/>
                  </a:moveTo>
                  <a:cubicBezTo>
                    <a:pt x="1384" y="697"/>
                    <a:pt x="1384" y="697"/>
                    <a:pt x="1384" y="697"/>
                  </a:cubicBezTo>
                  <a:cubicBezTo>
                    <a:pt x="1491" y="529"/>
                    <a:pt x="1491" y="529"/>
                    <a:pt x="1491" y="529"/>
                  </a:cubicBezTo>
                  <a:cubicBezTo>
                    <a:pt x="1455" y="697"/>
                    <a:pt x="1455" y="697"/>
                    <a:pt x="1455" y="697"/>
                  </a:cubicBezTo>
                  <a:cubicBezTo>
                    <a:pt x="1455" y="697"/>
                    <a:pt x="1455" y="697"/>
                    <a:pt x="1455" y="697"/>
                  </a:cubicBezTo>
                  <a:close/>
                  <a:moveTo>
                    <a:pt x="1169" y="416"/>
                  </a:moveTo>
                  <a:cubicBezTo>
                    <a:pt x="1051" y="416"/>
                    <a:pt x="1051" y="416"/>
                    <a:pt x="1051" y="416"/>
                  </a:cubicBezTo>
                  <a:cubicBezTo>
                    <a:pt x="970" y="697"/>
                    <a:pt x="970" y="697"/>
                    <a:pt x="970" y="697"/>
                  </a:cubicBezTo>
                  <a:cubicBezTo>
                    <a:pt x="845" y="697"/>
                    <a:pt x="845" y="697"/>
                    <a:pt x="845" y="697"/>
                  </a:cubicBezTo>
                  <a:cubicBezTo>
                    <a:pt x="909" y="674"/>
                    <a:pt x="948" y="629"/>
                    <a:pt x="960" y="562"/>
                  </a:cubicBezTo>
                  <a:cubicBezTo>
                    <a:pt x="970" y="510"/>
                    <a:pt x="965" y="476"/>
                    <a:pt x="944" y="451"/>
                  </a:cubicBezTo>
                  <a:cubicBezTo>
                    <a:pt x="912" y="413"/>
                    <a:pt x="848" y="416"/>
                    <a:pt x="792" y="416"/>
                  </a:cubicBezTo>
                  <a:cubicBezTo>
                    <a:pt x="782" y="416"/>
                    <a:pt x="698" y="416"/>
                    <a:pt x="698" y="416"/>
                  </a:cubicBezTo>
                  <a:cubicBezTo>
                    <a:pt x="698" y="18"/>
                    <a:pt x="698" y="18"/>
                    <a:pt x="698" y="18"/>
                  </a:cubicBezTo>
                  <a:cubicBezTo>
                    <a:pt x="1169" y="18"/>
                    <a:pt x="1169" y="18"/>
                    <a:pt x="1169" y="18"/>
                  </a:cubicBezTo>
                  <a:cubicBezTo>
                    <a:pt x="1169" y="416"/>
                    <a:pt x="1169" y="416"/>
                    <a:pt x="1169" y="416"/>
                  </a:cubicBezTo>
                  <a:cubicBezTo>
                    <a:pt x="1169" y="416"/>
                    <a:pt x="1169" y="416"/>
                    <a:pt x="1169" y="416"/>
                  </a:cubicBezTo>
                  <a:close/>
                  <a:moveTo>
                    <a:pt x="1094" y="697"/>
                  </a:moveTo>
                  <a:cubicBezTo>
                    <a:pt x="1143" y="521"/>
                    <a:pt x="1143" y="521"/>
                    <a:pt x="1143" y="521"/>
                  </a:cubicBezTo>
                  <a:cubicBezTo>
                    <a:pt x="1145" y="697"/>
                    <a:pt x="1145" y="697"/>
                    <a:pt x="1145" y="697"/>
                  </a:cubicBezTo>
                  <a:cubicBezTo>
                    <a:pt x="1094" y="697"/>
                    <a:pt x="1094" y="697"/>
                    <a:pt x="1094" y="697"/>
                  </a:cubicBezTo>
                  <a:cubicBezTo>
                    <a:pt x="1094" y="697"/>
                    <a:pt x="1094" y="697"/>
                    <a:pt x="1094" y="697"/>
                  </a:cubicBezTo>
                  <a:close/>
                  <a:moveTo>
                    <a:pt x="751" y="630"/>
                  </a:moveTo>
                  <a:cubicBezTo>
                    <a:pt x="751" y="630"/>
                    <a:pt x="751" y="630"/>
                    <a:pt x="751" y="630"/>
                  </a:cubicBezTo>
                  <a:cubicBezTo>
                    <a:pt x="746" y="630"/>
                    <a:pt x="741" y="631"/>
                    <a:pt x="736" y="631"/>
                  </a:cubicBezTo>
                  <a:cubicBezTo>
                    <a:pt x="729" y="631"/>
                    <a:pt x="724" y="631"/>
                    <a:pt x="719" y="631"/>
                  </a:cubicBezTo>
                  <a:cubicBezTo>
                    <a:pt x="689" y="631"/>
                    <a:pt x="689" y="631"/>
                    <a:pt x="689" y="631"/>
                  </a:cubicBezTo>
                  <a:cubicBezTo>
                    <a:pt x="703" y="579"/>
                    <a:pt x="703" y="579"/>
                    <a:pt x="703" y="579"/>
                  </a:cubicBezTo>
                  <a:cubicBezTo>
                    <a:pt x="709" y="554"/>
                    <a:pt x="709" y="554"/>
                    <a:pt x="709" y="554"/>
                  </a:cubicBezTo>
                  <a:cubicBezTo>
                    <a:pt x="725" y="494"/>
                    <a:pt x="725" y="494"/>
                    <a:pt x="725" y="494"/>
                  </a:cubicBezTo>
                  <a:cubicBezTo>
                    <a:pt x="732" y="494"/>
                    <a:pt x="739" y="494"/>
                    <a:pt x="746" y="494"/>
                  </a:cubicBezTo>
                  <a:cubicBezTo>
                    <a:pt x="769" y="494"/>
                    <a:pt x="769" y="494"/>
                    <a:pt x="769" y="494"/>
                  </a:cubicBezTo>
                  <a:cubicBezTo>
                    <a:pt x="809" y="494"/>
                    <a:pt x="834" y="496"/>
                    <a:pt x="843" y="509"/>
                  </a:cubicBezTo>
                  <a:cubicBezTo>
                    <a:pt x="850" y="518"/>
                    <a:pt x="849" y="535"/>
                    <a:pt x="841" y="560"/>
                  </a:cubicBezTo>
                  <a:cubicBezTo>
                    <a:pt x="827" y="603"/>
                    <a:pt x="809" y="626"/>
                    <a:pt x="751" y="630"/>
                  </a:cubicBezTo>
                  <a:moveTo>
                    <a:pt x="620" y="441"/>
                  </a:moveTo>
                  <a:cubicBezTo>
                    <a:pt x="613" y="465"/>
                    <a:pt x="613" y="465"/>
                    <a:pt x="613" y="465"/>
                  </a:cubicBezTo>
                  <a:cubicBezTo>
                    <a:pt x="545" y="689"/>
                    <a:pt x="545" y="689"/>
                    <a:pt x="545" y="689"/>
                  </a:cubicBezTo>
                  <a:cubicBezTo>
                    <a:pt x="542" y="697"/>
                    <a:pt x="542" y="697"/>
                    <a:pt x="542" y="697"/>
                  </a:cubicBezTo>
                  <a:cubicBezTo>
                    <a:pt x="321" y="697"/>
                    <a:pt x="321" y="697"/>
                    <a:pt x="321" y="697"/>
                  </a:cubicBezTo>
                  <a:cubicBezTo>
                    <a:pt x="303" y="661"/>
                    <a:pt x="303" y="661"/>
                    <a:pt x="303" y="661"/>
                  </a:cubicBezTo>
                  <a:cubicBezTo>
                    <a:pt x="542" y="417"/>
                    <a:pt x="542" y="417"/>
                    <a:pt x="542" y="417"/>
                  </a:cubicBezTo>
                  <a:cubicBezTo>
                    <a:pt x="389" y="417"/>
                    <a:pt x="389" y="417"/>
                    <a:pt x="389" y="417"/>
                  </a:cubicBezTo>
                  <a:cubicBezTo>
                    <a:pt x="202" y="618"/>
                    <a:pt x="202" y="618"/>
                    <a:pt x="202" y="618"/>
                  </a:cubicBezTo>
                  <a:cubicBezTo>
                    <a:pt x="262" y="417"/>
                    <a:pt x="262" y="417"/>
                    <a:pt x="262" y="417"/>
                  </a:cubicBezTo>
                  <a:cubicBezTo>
                    <a:pt x="149" y="417"/>
                    <a:pt x="149" y="417"/>
                    <a:pt x="149" y="417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620" y="18"/>
                    <a:pt x="620" y="18"/>
                    <a:pt x="620" y="18"/>
                  </a:cubicBezTo>
                  <a:cubicBezTo>
                    <a:pt x="620" y="441"/>
                    <a:pt x="620" y="441"/>
                    <a:pt x="620" y="441"/>
                  </a:cubicBezTo>
                  <a:cubicBezTo>
                    <a:pt x="620" y="441"/>
                    <a:pt x="620" y="441"/>
                    <a:pt x="620" y="441"/>
                  </a:cubicBezTo>
                  <a:close/>
                  <a:moveTo>
                    <a:pt x="178" y="697"/>
                  </a:moveTo>
                  <a:cubicBezTo>
                    <a:pt x="179" y="695"/>
                    <a:pt x="179" y="695"/>
                    <a:pt x="179" y="695"/>
                  </a:cubicBezTo>
                  <a:cubicBezTo>
                    <a:pt x="180" y="697"/>
                    <a:pt x="180" y="697"/>
                    <a:pt x="180" y="697"/>
                  </a:cubicBezTo>
                  <a:cubicBezTo>
                    <a:pt x="178" y="697"/>
                    <a:pt x="178" y="697"/>
                    <a:pt x="178" y="697"/>
                  </a:cubicBezTo>
                  <a:cubicBezTo>
                    <a:pt x="178" y="697"/>
                    <a:pt x="178" y="697"/>
                    <a:pt x="178" y="697"/>
                  </a:cubicBezTo>
                  <a:close/>
                  <a:moveTo>
                    <a:pt x="1778" y="0"/>
                  </a:moveTo>
                  <a:cubicBezTo>
                    <a:pt x="1778" y="457"/>
                    <a:pt x="1778" y="457"/>
                    <a:pt x="1778" y="457"/>
                  </a:cubicBezTo>
                  <a:cubicBezTo>
                    <a:pt x="1763" y="469"/>
                    <a:pt x="1749" y="483"/>
                    <a:pt x="1736" y="498"/>
                  </a:cubicBezTo>
                  <a:cubicBezTo>
                    <a:pt x="1736" y="0"/>
                    <a:pt x="1736" y="0"/>
                    <a:pt x="1736" y="0"/>
                  </a:cubicBezTo>
                  <a:cubicBezTo>
                    <a:pt x="1229" y="0"/>
                    <a:pt x="1229" y="0"/>
                    <a:pt x="1229" y="0"/>
                  </a:cubicBezTo>
                  <a:cubicBezTo>
                    <a:pt x="1229" y="416"/>
                    <a:pt x="1229" y="416"/>
                    <a:pt x="1229" y="416"/>
                  </a:cubicBezTo>
                  <a:cubicBezTo>
                    <a:pt x="1187" y="416"/>
                    <a:pt x="1187" y="416"/>
                    <a:pt x="1187" y="416"/>
                  </a:cubicBezTo>
                  <a:cubicBezTo>
                    <a:pt x="1187" y="0"/>
                    <a:pt x="1187" y="0"/>
                    <a:pt x="1187" y="0"/>
                  </a:cubicBezTo>
                  <a:cubicBezTo>
                    <a:pt x="680" y="0"/>
                    <a:pt x="680" y="0"/>
                    <a:pt x="680" y="0"/>
                  </a:cubicBezTo>
                  <a:cubicBezTo>
                    <a:pt x="680" y="417"/>
                    <a:pt x="680" y="417"/>
                    <a:pt x="680" y="417"/>
                  </a:cubicBezTo>
                  <a:cubicBezTo>
                    <a:pt x="638" y="417"/>
                    <a:pt x="638" y="417"/>
                    <a:pt x="638" y="417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475"/>
                    <a:pt x="131" y="475"/>
                    <a:pt x="131" y="475"/>
                  </a:cubicBezTo>
                  <a:cubicBezTo>
                    <a:pt x="2" y="906"/>
                    <a:pt x="2" y="906"/>
                    <a:pt x="2" y="906"/>
                  </a:cubicBezTo>
                  <a:cubicBezTo>
                    <a:pt x="115" y="906"/>
                    <a:pt x="115" y="906"/>
                    <a:pt x="115" y="906"/>
                  </a:cubicBezTo>
                  <a:cubicBezTo>
                    <a:pt x="173" y="715"/>
                    <a:pt x="173" y="715"/>
                    <a:pt x="173" y="715"/>
                  </a:cubicBezTo>
                  <a:cubicBezTo>
                    <a:pt x="189" y="715"/>
                    <a:pt x="189" y="715"/>
                    <a:pt x="189" y="715"/>
                  </a:cubicBezTo>
                  <a:cubicBezTo>
                    <a:pt x="283" y="906"/>
                    <a:pt x="283" y="906"/>
                    <a:pt x="283" y="906"/>
                  </a:cubicBezTo>
                  <a:cubicBezTo>
                    <a:pt x="421" y="906"/>
                    <a:pt x="421" y="906"/>
                    <a:pt x="421" y="906"/>
                  </a:cubicBezTo>
                  <a:cubicBezTo>
                    <a:pt x="329" y="715"/>
                    <a:pt x="329" y="715"/>
                    <a:pt x="329" y="715"/>
                  </a:cubicBezTo>
                  <a:cubicBezTo>
                    <a:pt x="537" y="715"/>
                    <a:pt x="537" y="715"/>
                    <a:pt x="537" y="715"/>
                  </a:cubicBezTo>
                  <a:cubicBezTo>
                    <a:pt x="479" y="906"/>
                    <a:pt x="479" y="906"/>
                    <a:pt x="479" y="906"/>
                  </a:cubicBezTo>
                  <a:cubicBezTo>
                    <a:pt x="604" y="906"/>
                    <a:pt x="604" y="906"/>
                    <a:pt x="604" y="906"/>
                  </a:cubicBezTo>
                  <a:cubicBezTo>
                    <a:pt x="661" y="715"/>
                    <a:pt x="661" y="715"/>
                    <a:pt x="661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727" y="715"/>
                    <a:pt x="727" y="715"/>
                    <a:pt x="727" y="715"/>
                  </a:cubicBezTo>
                  <a:cubicBezTo>
                    <a:pt x="730" y="715"/>
                    <a:pt x="730" y="715"/>
                    <a:pt x="730" y="715"/>
                  </a:cubicBezTo>
                  <a:cubicBezTo>
                    <a:pt x="965" y="715"/>
                    <a:pt x="965" y="715"/>
                    <a:pt x="965" y="715"/>
                  </a:cubicBezTo>
                  <a:cubicBezTo>
                    <a:pt x="910" y="905"/>
                    <a:pt x="910" y="905"/>
                    <a:pt x="910" y="905"/>
                  </a:cubicBezTo>
                  <a:cubicBezTo>
                    <a:pt x="1035" y="905"/>
                    <a:pt x="1035" y="905"/>
                    <a:pt x="1035" y="905"/>
                  </a:cubicBezTo>
                  <a:cubicBezTo>
                    <a:pt x="1088" y="715"/>
                    <a:pt x="1088" y="715"/>
                    <a:pt x="1088" y="715"/>
                  </a:cubicBezTo>
                  <a:cubicBezTo>
                    <a:pt x="1145" y="715"/>
                    <a:pt x="1145" y="715"/>
                    <a:pt x="1145" y="715"/>
                  </a:cubicBezTo>
                  <a:cubicBezTo>
                    <a:pt x="1146" y="905"/>
                    <a:pt x="1146" y="905"/>
                    <a:pt x="1146" y="905"/>
                  </a:cubicBezTo>
                  <a:cubicBezTo>
                    <a:pt x="1252" y="905"/>
                    <a:pt x="1252" y="905"/>
                    <a:pt x="1252" y="905"/>
                  </a:cubicBezTo>
                  <a:cubicBezTo>
                    <a:pt x="1372" y="715"/>
                    <a:pt x="1372" y="715"/>
                    <a:pt x="1372" y="715"/>
                  </a:cubicBezTo>
                  <a:cubicBezTo>
                    <a:pt x="1451" y="715"/>
                    <a:pt x="1451" y="715"/>
                    <a:pt x="1451" y="715"/>
                  </a:cubicBezTo>
                  <a:cubicBezTo>
                    <a:pt x="1410" y="905"/>
                    <a:pt x="1410" y="905"/>
                    <a:pt x="1410" y="905"/>
                  </a:cubicBezTo>
                  <a:cubicBezTo>
                    <a:pt x="1534" y="905"/>
                    <a:pt x="1534" y="905"/>
                    <a:pt x="1534" y="905"/>
                  </a:cubicBezTo>
                  <a:cubicBezTo>
                    <a:pt x="1574" y="715"/>
                    <a:pt x="1574" y="715"/>
                    <a:pt x="1574" y="715"/>
                  </a:cubicBezTo>
                  <a:cubicBezTo>
                    <a:pt x="1645" y="715"/>
                    <a:pt x="1645" y="715"/>
                    <a:pt x="1645" y="715"/>
                  </a:cubicBezTo>
                  <a:cubicBezTo>
                    <a:pt x="1643" y="774"/>
                    <a:pt x="1658" y="827"/>
                    <a:pt x="1697" y="863"/>
                  </a:cubicBezTo>
                  <a:cubicBezTo>
                    <a:pt x="1745" y="907"/>
                    <a:pt x="1818" y="916"/>
                    <a:pt x="1872" y="916"/>
                  </a:cubicBezTo>
                  <a:cubicBezTo>
                    <a:pt x="1947" y="916"/>
                    <a:pt x="2024" y="905"/>
                    <a:pt x="2102" y="888"/>
                  </a:cubicBezTo>
                  <a:cubicBezTo>
                    <a:pt x="2145" y="715"/>
                    <a:pt x="2145" y="715"/>
                    <a:pt x="2145" y="715"/>
                  </a:cubicBezTo>
                  <a:cubicBezTo>
                    <a:pt x="2285" y="715"/>
                    <a:pt x="2285" y="715"/>
                    <a:pt x="2285" y="715"/>
                  </a:cubicBezTo>
                  <a:cubicBezTo>
                    <a:pt x="2285" y="0"/>
                    <a:pt x="2285" y="0"/>
                    <a:pt x="2285" y="0"/>
                  </a:cubicBezTo>
                  <a:cubicBezTo>
                    <a:pt x="1778" y="0"/>
                    <a:pt x="1778" y="0"/>
                    <a:pt x="1778" y="0"/>
                  </a:cubicBezTo>
                  <a:cubicBezTo>
                    <a:pt x="1778" y="0"/>
                    <a:pt x="1778" y="0"/>
                    <a:pt x="1778" y="0"/>
                  </a:cubicBezTo>
                  <a:close/>
                  <a:moveTo>
                    <a:pt x="222" y="1195"/>
                  </a:moveTo>
                  <a:cubicBezTo>
                    <a:pt x="203" y="1286"/>
                    <a:pt x="203" y="1286"/>
                    <a:pt x="203" y="1286"/>
                  </a:cubicBezTo>
                  <a:cubicBezTo>
                    <a:pt x="200" y="1299"/>
                    <a:pt x="196" y="1320"/>
                    <a:pt x="220" y="1320"/>
                  </a:cubicBezTo>
                  <a:cubicBezTo>
                    <a:pt x="249" y="1320"/>
                    <a:pt x="253" y="1298"/>
                    <a:pt x="259" y="1272"/>
                  </a:cubicBezTo>
                  <a:cubicBezTo>
                    <a:pt x="275" y="1195"/>
                    <a:pt x="275" y="1195"/>
                    <a:pt x="275" y="1195"/>
                  </a:cubicBezTo>
                  <a:cubicBezTo>
                    <a:pt x="321" y="1195"/>
                    <a:pt x="321" y="1195"/>
                    <a:pt x="321" y="1195"/>
                  </a:cubicBezTo>
                  <a:cubicBezTo>
                    <a:pt x="300" y="1296"/>
                    <a:pt x="300" y="1296"/>
                    <a:pt x="300" y="1296"/>
                  </a:cubicBezTo>
                  <a:cubicBezTo>
                    <a:pt x="294" y="1329"/>
                    <a:pt x="293" y="1333"/>
                    <a:pt x="292" y="1337"/>
                  </a:cubicBezTo>
                  <a:cubicBezTo>
                    <a:pt x="292" y="1341"/>
                    <a:pt x="291" y="1344"/>
                    <a:pt x="291" y="1348"/>
                  </a:cubicBezTo>
                  <a:cubicBezTo>
                    <a:pt x="247" y="1348"/>
                    <a:pt x="247" y="1348"/>
                    <a:pt x="247" y="1348"/>
                  </a:cubicBezTo>
                  <a:cubicBezTo>
                    <a:pt x="250" y="1328"/>
                    <a:pt x="250" y="1328"/>
                    <a:pt x="250" y="1328"/>
                  </a:cubicBezTo>
                  <a:cubicBezTo>
                    <a:pt x="244" y="1334"/>
                    <a:pt x="229" y="1352"/>
                    <a:pt x="200" y="1352"/>
                  </a:cubicBezTo>
                  <a:cubicBezTo>
                    <a:pt x="179" y="1352"/>
                    <a:pt x="164" y="1343"/>
                    <a:pt x="158" y="1331"/>
                  </a:cubicBezTo>
                  <a:cubicBezTo>
                    <a:pt x="151" y="1319"/>
                    <a:pt x="155" y="1297"/>
                    <a:pt x="157" y="1290"/>
                  </a:cubicBezTo>
                  <a:cubicBezTo>
                    <a:pt x="177" y="1195"/>
                    <a:pt x="177" y="1195"/>
                    <a:pt x="177" y="1195"/>
                  </a:cubicBezTo>
                  <a:cubicBezTo>
                    <a:pt x="222" y="1195"/>
                    <a:pt x="222" y="1195"/>
                    <a:pt x="222" y="1195"/>
                  </a:cubicBezTo>
                  <a:cubicBezTo>
                    <a:pt x="222" y="1195"/>
                    <a:pt x="222" y="1195"/>
                    <a:pt x="222" y="1195"/>
                  </a:cubicBezTo>
                  <a:close/>
                  <a:moveTo>
                    <a:pt x="514" y="1225"/>
                  </a:moveTo>
                  <a:cubicBezTo>
                    <a:pt x="550" y="1225"/>
                    <a:pt x="550" y="1225"/>
                    <a:pt x="550" y="1225"/>
                  </a:cubicBezTo>
                  <a:cubicBezTo>
                    <a:pt x="556" y="1196"/>
                    <a:pt x="556" y="1196"/>
                    <a:pt x="556" y="1196"/>
                  </a:cubicBezTo>
                  <a:cubicBezTo>
                    <a:pt x="520" y="1196"/>
                    <a:pt x="520" y="1196"/>
                    <a:pt x="520" y="1196"/>
                  </a:cubicBezTo>
                  <a:cubicBezTo>
                    <a:pt x="530" y="1149"/>
                    <a:pt x="530" y="1149"/>
                    <a:pt x="530" y="1149"/>
                  </a:cubicBezTo>
                  <a:cubicBezTo>
                    <a:pt x="482" y="1166"/>
                    <a:pt x="482" y="1166"/>
                    <a:pt x="482" y="1166"/>
                  </a:cubicBezTo>
                  <a:cubicBezTo>
                    <a:pt x="475" y="1196"/>
                    <a:pt x="475" y="1196"/>
                    <a:pt x="475" y="1196"/>
                  </a:cubicBezTo>
                  <a:cubicBezTo>
                    <a:pt x="414" y="1196"/>
                    <a:pt x="414" y="1196"/>
                    <a:pt x="414" y="1196"/>
                  </a:cubicBezTo>
                  <a:cubicBezTo>
                    <a:pt x="424" y="1149"/>
                    <a:pt x="424" y="1149"/>
                    <a:pt x="424" y="1149"/>
                  </a:cubicBezTo>
                  <a:cubicBezTo>
                    <a:pt x="376" y="1166"/>
                    <a:pt x="376" y="1166"/>
                    <a:pt x="376" y="1166"/>
                  </a:cubicBezTo>
                  <a:cubicBezTo>
                    <a:pt x="369" y="1196"/>
                    <a:pt x="369" y="1196"/>
                    <a:pt x="369" y="1196"/>
                  </a:cubicBezTo>
                  <a:cubicBezTo>
                    <a:pt x="340" y="1196"/>
                    <a:pt x="340" y="1196"/>
                    <a:pt x="340" y="1196"/>
                  </a:cubicBezTo>
                  <a:cubicBezTo>
                    <a:pt x="333" y="1225"/>
                    <a:pt x="333" y="1225"/>
                    <a:pt x="333" y="1225"/>
                  </a:cubicBezTo>
                  <a:cubicBezTo>
                    <a:pt x="363" y="1225"/>
                    <a:pt x="363" y="1225"/>
                    <a:pt x="363" y="1225"/>
                  </a:cubicBezTo>
                  <a:cubicBezTo>
                    <a:pt x="345" y="1310"/>
                    <a:pt x="345" y="1310"/>
                    <a:pt x="345" y="1310"/>
                  </a:cubicBezTo>
                  <a:cubicBezTo>
                    <a:pt x="342" y="1322"/>
                    <a:pt x="336" y="1351"/>
                    <a:pt x="382" y="1351"/>
                  </a:cubicBezTo>
                  <a:cubicBezTo>
                    <a:pt x="389" y="1351"/>
                    <a:pt x="402" y="1350"/>
                    <a:pt x="417" y="1346"/>
                  </a:cubicBezTo>
                  <a:cubicBezTo>
                    <a:pt x="424" y="1317"/>
                    <a:pt x="424" y="1317"/>
                    <a:pt x="424" y="1317"/>
                  </a:cubicBezTo>
                  <a:cubicBezTo>
                    <a:pt x="418" y="1317"/>
                    <a:pt x="415" y="1317"/>
                    <a:pt x="408" y="1317"/>
                  </a:cubicBezTo>
                  <a:cubicBezTo>
                    <a:pt x="388" y="1317"/>
                    <a:pt x="391" y="1309"/>
                    <a:pt x="393" y="1295"/>
                  </a:cubicBezTo>
                  <a:cubicBezTo>
                    <a:pt x="408" y="1225"/>
                    <a:pt x="408" y="1225"/>
                    <a:pt x="408" y="1225"/>
                  </a:cubicBezTo>
                  <a:cubicBezTo>
                    <a:pt x="469" y="1225"/>
                    <a:pt x="469" y="1225"/>
                    <a:pt x="469" y="1225"/>
                  </a:cubicBezTo>
                  <a:cubicBezTo>
                    <a:pt x="451" y="1310"/>
                    <a:pt x="451" y="1310"/>
                    <a:pt x="451" y="1310"/>
                  </a:cubicBezTo>
                  <a:cubicBezTo>
                    <a:pt x="448" y="1322"/>
                    <a:pt x="442" y="1351"/>
                    <a:pt x="488" y="1351"/>
                  </a:cubicBezTo>
                  <a:cubicBezTo>
                    <a:pt x="495" y="1351"/>
                    <a:pt x="508" y="1350"/>
                    <a:pt x="523" y="1346"/>
                  </a:cubicBezTo>
                  <a:cubicBezTo>
                    <a:pt x="530" y="1317"/>
                    <a:pt x="530" y="1317"/>
                    <a:pt x="530" y="1317"/>
                  </a:cubicBezTo>
                  <a:cubicBezTo>
                    <a:pt x="524" y="1317"/>
                    <a:pt x="521" y="1317"/>
                    <a:pt x="514" y="1317"/>
                  </a:cubicBezTo>
                  <a:cubicBezTo>
                    <a:pt x="494" y="1317"/>
                    <a:pt x="496" y="1309"/>
                    <a:pt x="499" y="1295"/>
                  </a:cubicBezTo>
                  <a:cubicBezTo>
                    <a:pt x="514" y="1225"/>
                    <a:pt x="514" y="1225"/>
                    <a:pt x="514" y="1225"/>
                  </a:cubicBezTo>
                  <a:cubicBezTo>
                    <a:pt x="514" y="1225"/>
                    <a:pt x="514" y="1225"/>
                    <a:pt x="514" y="1225"/>
                  </a:cubicBezTo>
                  <a:close/>
                  <a:moveTo>
                    <a:pt x="579" y="1194"/>
                  </a:moveTo>
                  <a:cubicBezTo>
                    <a:pt x="624" y="1194"/>
                    <a:pt x="624" y="1194"/>
                    <a:pt x="624" y="1194"/>
                  </a:cubicBezTo>
                  <a:cubicBezTo>
                    <a:pt x="591" y="1348"/>
                    <a:pt x="591" y="1348"/>
                    <a:pt x="591" y="1348"/>
                  </a:cubicBezTo>
                  <a:cubicBezTo>
                    <a:pt x="546" y="1348"/>
                    <a:pt x="546" y="1348"/>
                    <a:pt x="546" y="1348"/>
                  </a:cubicBezTo>
                  <a:cubicBezTo>
                    <a:pt x="579" y="1194"/>
                    <a:pt x="579" y="1194"/>
                    <a:pt x="579" y="1194"/>
                  </a:cubicBezTo>
                  <a:cubicBezTo>
                    <a:pt x="579" y="1194"/>
                    <a:pt x="579" y="1194"/>
                    <a:pt x="579" y="1194"/>
                  </a:cubicBezTo>
                  <a:close/>
                  <a:moveTo>
                    <a:pt x="591" y="1129"/>
                  </a:moveTo>
                  <a:cubicBezTo>
                    <a:pt x="640" y="1129"/>
                    <a:pt x="640" y="1129"/>
                    <a:pt x="640" y="1129"/>
                  </a:cubicBezTo>
                  <a:cubicBezTo>
                    <a:pt x="631" y="1168"/>
                    <a:pt x="631" y="1168"/>
                    <a:pt x="631" y="1168"/>
                  </a:cubicBezTo>
                  <a:cubicBezTo>
                    <a:pt x="583" y="1168"/>
                    <a:pt x="583" y="1168"/>
                    <a:pt x="583" y="1168"/>
                  </a:cubicBezTo>
                  <a:cubicBezTo>
                    <a:pt x="591" y="1129"/>
                    <a:pt x="591" y="1129"/>
                    <a:pt x="591" y="1129"/>
                  </a:cubicBezTo>
                  <a:cubicBezTo>
                    <a:pt x="591" y="1129"/>
                    <a:pt x="591" y="1129"/>
                    <a:pt x="591" y="1129"/>
                  </a:cubicBezTo>
                  <a:close/>
                  <a:moveTo>
                    <a:pt x="653" y="1222"/>
                  </a:moveTo>
                  <a:cubicBezTo>
                    <a:pt x="654" y="1221"/>
                    <a:pt x="657" y="1205"/>
                    <a:pt x="659" y="1194"/>
                  </a:cubicBezTo>
                  <a:cubicBezTo>
                    <a:pt x="702" y="1194"/>
                    <a:pt x="702" y="1194"/>
                    <a:pt x="702" y="1194"/>
                  </a:cubicBezTo>
                  <a:cubicBezTo>
                    <a:pt x="698" y="1217"/>
                    <a:pt x="698" y="1217"/>
                    <a:pt x="698" y="1217"/>
                  </a:cubicBezTo>
                  <a:cubicBezTo>
                    <a:pt x="704" y="1210"/>
                    <a:pt x="720" y="1191"/>
                    <a:pt x="753" y="1191"/>
                  </a:cubicBezTo>
                  <a:cubicBezTo>
                    <a:pt x="784" y="1191"/>
                    <a:pt x="793" y="1209"/>
                    <a:pt x="794" y="1220"/>
                  </a:cubicBezTo>
                  <a:cubicBezTo>
                    <a:pt x="796" y="1229"/>
                    <a:pt x="795" y="1236"/>
                    <a:pt x="789" y="1265"/>
                  </a:cubicBezTo>
                  <a:cubicBezTo>
                    <a:pt x="771" y="1348"/>
                    <a:pt x="771" y="1348"/>
                    <a:pt x="771" y="1348"/>
                  </a:cubicBezTo>
                  <a:cubicBezTo>
                    <a:pt x="725" y="1348"/>
                    <a:pt x="725" y="1348"/>
                    <a:pt x="725" y="1348"/>
                  </a:cubicBezTo>
                  <a:cubicBezTo>
                    <a:pt x="746" y="1253"/>
                    <a:pt x="746" y="1253"/>
                    <a:pt x="746" y="1253"/>
                  </a:cubicBezTo>
                  <a:cubicBezTo>
                    <a:pt x="747" y="1246"/>
                    <a:pt x="748" y="1241"/>
                    <a:pt x="746" y="1236"/>
                  </a:cubicBezTo>
                  <a:cubicBezTo>
                    <a:pt x="745" y="1230"/>
                    <a:pt x="739" y="1223"/>
                    <a:pt x="728" y="1223"/>
                  </a:cubicBezTo>
                  <a:cubicBezTo>
                    <a:pt x="718" y="1223"/>
                    <a:pt x="708" y="1227"/>
                    <a:pt x="702" y="1235"/>
                  </a:cubicBezTo>
                  <a:cubicBezTo>
                    <a:pt x="698" y="1239"/>
                    <a:pt x="694" y="1246"/>
                    <a:pt x="691" y="1258"/>
                  </a:cubicBezTo>
                  <a:cubicBezTo>
                    <a:pt x="672" y="1348"/>
                    <a:pt x="672" y="1348"/>
                    <a:pt x="672" y="1348"/>
                  </a:cubicBezTo>
                  <a:cubicBezTo>
                    <a:pt x="627" y="1348"/>
                    <a:pt x="627" y="1348"/>
                    <a:pt x="627" y="1348"/>
                  </a:cubicBezTo>
                  <a:cubicBezTo>
                    <a:pt x="653" y="1222"/>
                    <a:pt x="653" y="1222"/>
                    <a:pt x="653" y="1222"/>
                  </a:cubicBezTo>
                  <a:cubicBezTo>
                    <a:pt x="653" y="1222"/>
                    <a:pt x="653" y="1222"/>
                    <a:pt x="653" y="1222"/>
                  </a:cubicBezTo>
                  <a:close/>
                  <a:moveTo>
                    <a:pt x="985" y="1196"/>
                  </a:moveTo>
                  <a:cubicBezTo>
                    <a:pt x="981" y="1207"/>
                    <a:pt x="978" y="1218"/>
                    <a:pt x="975" y="1233"/>
                  </a:cubicBezTo>
                  <a:cubicBezTo>
                    <a:pt x="951" y="1346"/>
                    <a:pt x="951" y="1346"/>
                    <a:pt x="951" y="1346"/>
                  </a:cubicBezTo>
                  <a:cubicBezTo>
                    <a:pt x="939" y="1403"/>
                    <a:pt x="891" y="1409"/>
                    <a:pt x="861" y="1409"/>
                  </a:cubicBezTo>
                  <a:cubicBezTo>
                    <a:pt x="839" y="1409"/>
                    <a:pt x="797" y="1406"/>
                    <a:pt x="804" y="1359"/>
                  </a:cubicBezTo>
                  <a:cubicBezTo>
                    <a:pt x="847" y="1359"/>
                    <a:pt x="847" y="1359"/>
                    <a:pt x="847" y="1359"/>
                  </a:cubicBezTo>
                  <a:cubicBezTo>
                    <a:pt x="847" y="1362"/>
                    <a:pt x="847" y="1367"/>
                    <a:pt x="850" y="1372"/>
                  </a:cubicBezTo>
                  <a:cubicBezTo>
                    <a:pt x="852" y="1376"/>
                    <a:pt x="858" y="1380"/>
                    <a:pt x="869" y="1380"/>
                  </a:cubicBezTo>
                  <a:cubicBezTo>
                    <a:pt x="883" y="1380"/>
                    <a:pt x="896" y="1374"/>
                    <a:pt x="902" y="1360"/>
                  </a:cubicBezTo>
                  <a:cubicBezTo>
                    <a:pt x="905" y="1353"/>
                    <a:pt x="906" y="1347"/>
                    <a:pt x="912" y="1324"/>
                  </a:cubicBezTo>
                  <a:cubicBezTo>
                    <a:pt x="893" y="1343"/>
                    <a:pt x="877" y="1345"/>
                    <a:pt x="866" y="1345"/>
                  </a:cubicBezTo>
                  <a:cubicBezTo>
                    <a:pt x="822" y="1345"/>
                    <a:pt x="809" y="1307"/>
                    <a:pt x="817" y="1270"/>
                  </a:cubicBezTo>
                  <a:cubicBezTo>
                    <a:pt x="825" y="1231"/>
                    <a:pt x="855" y="1194"/>
                    <a:pt x="899" y="1194"/>
                  </a:cubicBezTo>
                  <a:cubicBezTo>
                    <a:pt x="927" y="1194"/>
                    <a:pt x="934" y="1209"/>
                    <a:pt x="937" y="1216"/>
                  </a:cubicBezTo>
                  <a:cubicBezTo>
                    <a:pt x="943" y="1196"/>
                    <a:pt x="943" y="1196"/>
                    <a:pt x="943" y="1196"/>
                  </a:cubicBezTo>
                  <a:cubicBezTo>
                    <a:pt x="985" y="1196"/>
                    <a:pt x="985" y="1196"/>
                    <a:pt x="985" y="1196"/>
                  </a:cubicBezTo>
                  <a:cubicBezTo>
                    <a:pt x="985" y="1196"/>
                    <a:pt x="985" y="1196"/>
                    <a:pt x="985" y="1196"/>
                  </a:cubicBezTo>
                  <a:close/>
                  <a:moveTo>
                    <a:pt x="883" y="1315"/>
                  </a:moveTo>
                  <a:cubicBezTo>
                    <a:pt x="914" y="1315"/>
                    <a:pt x="922" y="1277"/>
                    <a:pt x="924" y="1271"/>
                  </a:cubicBezTo>
                  <a:cubicBezTo>
                    <a:pt x="927" y="1253"/>
                    <a:pt x="930" y="1224"/>
                    <a:pt x="903" y="1224"/>
                  </a:cubicBezTo>
                  <a:cubicBezTo>
                    <a:pt x="886" y="1224"/>
                    <a:pt x="869" y="1237"/>
                    <a:pt x="862" y="1270"/>
                  </a:cubicBezTo>
                  <a:cubicBezTo>
                    <a:pt x="861" y="1277"/>
                    <a:pt x="853" y="1315"/>
                    <a:pt x="883" y="1315"/>
                  </a:cubicBezTo>
                  <a:moveTo>
                    <a:pt x="1164" y="1346"/>
                  </a:moveTo>
                  <a:cubicBezTo>
                    <a:pt x="1149" y="1350"/>
                    <a:pt x="1136" y="1351"/>
                    <a:pt x="1129" y="1351"/>
                  </a:cubicBezTo>
                  <a:cubicBezTo>
                    <a:pt x="1083" y="1351"/>
                    <a:pt x="1089" y="1322"/>
                    <a:pt x="1092" y="1310"/>
                  </a:cubicBezTo>
                  <a:cubicBezTo>
                    <a:pt x="1110" y="1225"/>
                    <a:pt x="1110" y="1225"/>
                    <a:pt x="1110" y="1225"/>
                  </a:cubicBezTo>
                  <a:cubicBezTo>
                    <a:pt x="1080" y="1225"/>
                    <a:pt x="1080" y="1225"/>
                    <a:pt x="1080" y="1225"/>
                  </a:cubicBezTo>
                  <a:cubicBezTo>
                    <a:pt x="1087" y="1196"/>
                    <a:pt x="1087" y="1196"/>
                    <a:pt x="1087" y="1196"/>
                  </a:cubicBezTo>
                  <a:cubicBezTo>
                    <a:pt x="1116" y="1196"/>
                    <a:pt x="1116" y="1196"/>
                    <a:pt x="1116" y="1196"/>
                  </a:cubicBezTo>
                  <a:cubicBezTo>
                    <a:pt x="1123" y="1166"/>
                    <a:pt x="1123" y="1166"/>
                    <a:pt x="1123" y="1166"/>
                  </a:cubicBezTo>
                  <a:cubicBezTo>
                    <a:pt x="1171" y="1149"/>
                    <a:pt x="1171" y="1149"/>
                    <a:pt x="1171" y="1149"/>
                  </a:cubicBezTo>
                  <a:cubicBezTo>
                    <a:pt x="1161" y="1196"/>
                    <a:pt x="1161" y="1196"/>
                    <a:pt x="1161" y="1196"/>
                  </a:cubicBezTo>
                  <a:cubicBezTo>
                    <a:pt x="1198" y="1196"/>
                    <a:pt x="1198" y="1196"/>
                    <a:pt x="1198" y="1196"/>
                  </a:cubicBezTo>
                  <a:cubicBezTo>
                    <a:pt x="1191" y="1225"/>
                    <a:pt x="1191" y="1225"/>
                    <a:pt x="1191" y="1225"/>
                  </a:cubicBezTo>
                  <a:cubicBezTo>
                    <a:pt x="1155" y="1225"/>
                    <a:pt x="1155" y="1225"/>
                    <a:pt x="1155" y="1225"/>
                  </a:cubicBezTo>
                  <a:cubicBezTo>
                    <a:pt x="1140" y="1295"/>
                    <a:pt x="1140" y="1295"/>
                    <a:pt x="1140" y="1295"/>
                  </a:cubicBezTo>
                  <a:cubicBezTo>
                    <a:pt x="1137" y="1309"/>
                    <a:pt x="1135" y="1317"/>
                    <a:pt x="1155" y="1317"/>
                  </a:cubicBezTo>
                  <a:cubicBezTo>
                    <a:pt x="1162" y="1317"/>
                    <a:pt x="1165" y="1317"/>
                    <a:pt x="1171" y="1317"/>
                  </a:cubicBezTo>
                  <a:cubicBezTo>
                    <a:pt x="1164" y="1346"/>
                    <a:pt x="1164" y="1346"/>
                    <a:pt x="1164" y="1346"/>
                  </a:cubicBezTo>
                  <a:cubicBezTo>
                    <a:pt x="1164" y="1346"/>
                    <a:pt x="1164" y="1346"/>
                    <a:pt x="1164" y="1346"/>
                  </a:cubicBezTo>
                  <a:close/>
                  <a:moveTo>
                    <a:pt x="1235" y="1129"/>
                  </a:moveTo>
                  <a:cubicBezTo>
                    <a:pt x="1280" y="1129"/>
                    <a:pt x="1280" y="1129"/>
                    <a:pt x="1280" y="1129"/>
                  </a:cubicBezTo>
                  <a:cubicBezTo>
                    <a:pt x="1261" y="1216"/>
                    <a:pt x="1261" y="1216"/>
                    <a:pt x="1261" y="1216"/>
                  </a:cubicBezTo>
                  <a:cubicBezTo>
                    <a:pt x="1268" y="1208"/>
                    <a:pt x="1283" y="1193"/>
                    <a:pt x="1311" y="1193"/>
                  </a:cubicBezTo>
                  <a:cubicBezTo>
                    <a:pt x="1334" y="1193"/>
                    <a:pt x="1346" y="1204"/>
                    <a:pt x="1351" y="1214"/>
                  </a:cubicBezTo>
                  <a:cubicBezTo>
                    <a:pt x="1355" y="1221"/>
                    <a:pt x="1356" y="1235"/>
                    <a:pt x="1352" y="1255"/>
                  </a:cubicBezTo>
                  <a:cubicBezTo>
                    <a:pt x="1332" y="1348"/>
                    <a:pt x="1332" y="1348"/>
                    <a:pt x="1332" y="1348"/>
                  </a:cubicBezTo>
                  <a:cubicBezTo>
                    <a:pt x="1288" y="1348"/>
                    <a:pt x="1288" y="1348"/>
                    <a:pt x="1288" y="1348"/>
                  </a:cubicBezTo>
                  <a:cubicBezTo>
                    <a:pt x="1307" y="1256"/>
                    <a:pt x="1307" y="1256"/>
                    <a:pt x="1307" y="1256"/>
                  </a:cubicBezTo>
                  <a:cubicBezTo>
                    <a:pt x="1309" y="1248"/>
                    <a:pt x="1314" y="1223"/>
                    <a:pt x="1289" y="1223"/>
                  </a:cubicBezTo>
                  <a:cubicBezTo>
                    <a:pt x="1276" y="1223"/>
                    <a:pt x="1259" y="1230"/>
                    <a:pt x="1253" y="1254"/>
                  </a:cubicBezTo>
                  <a:cubicBezTo>
                    <a:pt x="1234" y="1348"/>
                    <a:pt x="1234" y="1348"/>
                    <a:pt x="1234" y="1348"/>
                  </a:cubicBezTo>
                  <a:cubicBezTo>
                    <a:pt x="1189" y="1348"/>
                    <a:pt x="1189" y="1348"/>
                    <a:pt x="1189" y="1348"/>
                  </a:cubicBezTo>
                  <a:cubicBezTo>
                    <a:pt x="1235" y="1129"/>
                    <a:pt x="1235" y="1129"/>
                    <a:pt x="1235" y="1129"/>
                  </a:cubicBezTo>
                  <a:cubicBezTo>
                    <a:pt x="1235" y="1129"/>
                    <a:pt x="1235" y="1129"/>
                    <a:pt x="1235" y="1129"/>
                  </a:cubicBezTo>
                  <a:close/>
                  <a:moveTo>
                    <a:pt x="1387" y="1232"/>
                  </a:moveTo>
                  <a:cubicBezTo>
                    <a:pt x="1389" y="1225"/>
                    <a:pt x="1392" y="1203"/>
                    <a:pt x="1393" y="1194"/>
                  </a:cubicBezTo>
                  <a:cubicBezTo>
                    <a:pt x="1435" y="1194"/>
                    <a:pt x="1435" y="1194"/>
                    <a:pt x="1435" y="1194"/>
                  </a:cubicBezTo>
                  <a:cubicBezTo>
                    <a:pt x="1430" y="1223"/>
                    <a:pt x="1430" y="1223"/>
                    <a:pt x="1430" y="1223"/>
                  </a:cubicBezTo>
                  <a:cubicBezTo>
                    <a:pt x="1438" y="1211"/>
                    <a:pt x="1452" y="1192"/>
                    <a:pt x="1489" y="1194"/>
                  </a:cubicBezTo>
                  <a:cubicBezTo>
                    <a:pt x="1480" y="1234"/>
                    <a:pt x="1480" y="1234"/>
                    <a:pt x="1480" y="1234"/>
                  </a:cubicBezTo>
                  <a:cubicBezTo>
                    <a:pt x="1435" y="1230"/>
                    <a:pt x="1428" y="1253"/>
                    <a:pt x="1424" y="1273"/>
                  </a:cubicBezTo>
                  <a:cubicBezTo>
                    <a:pt x="1408" y="1348"/>
                    <a:pt x="1408" y="1348"/>
                    <a:pt x="1408" y="1348"/>
                  </a:cubicBezTo>
                  <a:cubicBezTo>
                    <a:pt x="1363" y="1348"/>
                    <a:pt x="1363" y="1348"/>
                    <a:pt x="1363" y="1348"/>
                  </a:cubicBezTo>
                  <a:cubicBezTo>
                    <a:pt x="1387" y="1232"/>
                    <a:pt x="1387" y="1232"/>
                    <a:pt x="1387" y="1232"/>
                  </a:cubicBezTo>
                  <a:cubicBezTo>
                    <a:pt x="1387" y="1232"/>
                    <a:pt x="1387" y="1232"/>
                    <a:pt x="1387" y="1232"/>
                  </a:cubicBezTo>
                  <a:close/>
                  <a:moveTo>
                    <a:pt x="1582" y="1191"/>
                  </a:moveTo>
                  <a:cubicBezTo>
                    <a:pt x="1637" y="1191"/>
                    <a:pt x="1654" y="1229"/>
                    <a:pt x="1644" y="1271"/>
                  </a:cubicBezTo>
                  <a:cubicBezTo>
                    <a:pt x="1635" y="1315"/>
                    <a:pt x="1602" y="1353"/>
                    <a:pt x="1546" y="1353"/>
                  </a:cubicBezTo>
                  <a:cubicBezTo>
                    <a:pt x="1503" y="1353"/>
                    <a:pt x="1474" y="1326"/>
                    <a:pt x="1485" y="1273"/>
                  </a:cubicBezTo>
                  <a:cubicBezTo>
                    <a:pt x="1493" y="1236"/>
                    <a:pt x="1521" y="1191"/>
                    <a:pt x="1582" y="1191"/>
                  </a:cubicBezTo>
                  <a:moveTo>
                    <a:pt x="1555" y="1322"/>
                  </a:moveTo>
                  <a:cubicBezTo>
                    <a:pt x="1574" y="1322"/>
                    <a:pt x="1590" y="1310"/>
                    <a:pt x="1599" y="1270"/>
                  </a:cubicBezTo>
                  <a:cubicBezTo>
                    <a:pt x="1603" y="1250"/>
                    <a:pt x="1605" y="1221"/>
                    <a:pt x="1575" y="1221"/>
                  </a:cubicBezTo>
                  <a:cubicBezTo>
                    <a:pt x="1543" y="1221"/>
                    <a:pt x="1534" y="1259"/>
                    <a:pt x="1531" y="1273"/>
                  </a:cubicBezTo>
                  <a:cubicBezTo>
                    <a:pt x="1524" y="1307"/>
                    <a:pt x="1532" y="1322"/>
                    <a:pt x="1555" y="1322"/>
                  </a:cubicBezTo>
                  <a:moveTo>
                    <a:pt x="1734" y="1195"/>
                  </a:moveTo>
                  <a:cubicBezTo>
                    <a:pt x="1714" y="1286"/>
                    <a:pt x="1714" y="1286"/>
                    <a:pt x="1714" y="1286"/>
                  </a:cubicBezTo>
                  <a:cubicBezTo>
                    <a:pt x="1711" y="1299"/>
                    <a:pt x="1707" y="1320"/>
                    <a:pt x="1731" y="1320"/>
                  </a:cubicBezTo>
                  <a:cubicBezTo>
                    <a:pt x="1760" y="1320"/>
                    <a:pt x="1765" y="1298"/>
                    <a:pt x="1770" y="1272"/>
                  </a:cubicBezTo>
                  <a:cubicBezTo>
                    <a:pt x="1786" y="1195"/>
                    <a:pt x="1786" y="1195"/>
                    <a:pt x="1786" y="1195"/>
                  </a:cubicBezTo>
                  <a:cubicBezTo>
                    <a:pt x="1833" y="1195"/>
                    <a:pt x="1833" y="1195"/>
                    <a:pt x="1833" y="1195"/>
                  </a:cubicBezTo>
                  <a:cubicBezTo>
                    <a:pt x="1811" y="1296"/>
                    <a:pt x="1811" y="1296"/>
                    <a:pt x="1811" y="1296"/>
                  </a:cubicBezTo>
                  <a:cubicBezTo>
                    <a:pt x="1805" y="1329"/>
                    <a:pt x="1804" y="1333"/>
                    <a:pt x="1804" y="1337"/>
                  </a:cubicBezTo>
                  <a:cubicBezTo>
                    <a:pt x="1803" y="1341"/>
                    <a:pt x="1802" y="1344"/>
                    <a:pt x="1802" y="1348"/>
                  </a:cubicBezTo>
                  <a:cubicBezTo>
                    <a:pt x="1758" y="1348"/>
                    <a:pt x="1758" y="1348"/>
                    <a:pt x="1758" y="1348"/>
                  </a:cubicBezTo>
                  <a:cubicBezTo>
                    <a:pt x="1761" y="1328"/>
                    <a:pt x="1761" y="1328"/>
                    <a:pt x="1761" y="1328"/>
                  </a:cubicBezTo>
                  <a:cubicBezTo>
                    <a:pt x="1756" y="1334"/>
                    <a:pt x="1740" y="1352"/>
                    <a:pt x="1711" y="1352"/>
                  </a:cubicBezTo>
                  <a:cubicBezTo>
                    <a:pt x="1690" y="1352"/>
                    <a:pt x="1675" y="1343"/>
                    <a:pt x="1669" y="1331"/>
                  </a:cubicBezTo>
                  <a:cubicBezTo>
                    <a:pt x="1662" y="1319"/>
                    <a:pt x="1666" y="1297"/>
                    <a:pt x="1668" y="1290"/>
                  </a:cubicBezTo>
                  <a:cubicBezTo>
                    <a:pt x="1688" y="1195"/>
                    <a:pt x="1688" y="1195"/>
                    <a:pt x="1688" y="1195"/>
                  </a:cubicBezTo>
                  <a:cubicBezTo>
                    <a:pt x="1734" y="1195"/>
                    <a:pt x="1734" y="1195"/>
                    <a:pt x="1734" y="1195"/>
                  </a:cubicBezTo>
                  <a:cubicBezTo>
                    <a:pt x="1734" y="1195"/>
                    <a:pt x="1734" y="1195"/>
                    <a:pt x="1734" y="1195"/>
                  </a:cubicBezTo>
                  <a:close/>
                  <a:moveTo>
                    <a:pt x="2010" y="1196"/>
                  </a:moveTo>
                  <a:cubicBezTo>
                    <a:pt x="2006" y="1207"/>
                    <a:pt x="2003" y="1218"/>
                    <a:pt x="2000" y="1233"/>
                  </a:cubicBezTo>
                  <a:cubicBezTo>
                    <a:pt x="1976" y="1346"/>
                    <a:pt x="1976" y="1346"/>
                    <a:pt x="1976" y="1346"/>
                  </a:cubicBezTo>
                  <a:cubicBezTo>
                    <a:pt x="1964" y="1403"/>
                    <a:pt x="1915" y="1409"/>
                    <a:pt x="1886" y="1409"/>
                  </a:cubicBezTo>
                  <a:cubicBezTo>
                    <a:pt x="1864" y="1409"/>
                    <a:pt x="1822" y="1406"/>
                    <a:pt x="1829" y="1359"/>
                  </a:cubicBezTo>
                  <a:cubicBezTo>
                    <a:pt x="1872" y="1359"/>
                    <a:pt x="1872" y="1359"/>
                    <a:pt x="1872" y="1359"/>
                  </a:cubicBezTo>
                  <a:cubicBezTo>
                    <a:pt x="1872" y="1362"/>
                    <a:pt x="1871" y="1367"/>
                    <a:pt x="1874" y="1372"/>
                  </a:cubicBezTo>
                  <a:cubicBezTo>
                    <a:pt x="1877" y="1376"/>
                    <a:pt x="1883" y="1380"/>
                    <a:pt x="1894" y="1380"/>
                  </a:cubicBezTo>
                  <a:cubicBezTo>
                    <a:pt x="1908" y="1380"/>
                    <a:pt x="1921" y="1374"/>
                    <a:pt x="1926" y="1360"/>
                  </a:cubicBezTo>
                  <a:cubicBezTo>
                    <a:pt x="1930" y="1353"/>
                    <a:pt x="1931" y="1347"/>
                    <a:pt x="1937" y="1324"/>
                  </a:cubicBezTo>
                  <a:cubicBezTo>
                    <a:pt x="1918" y="1343"/>
                    <a:pt x="1901" y="1345"/>
                    <a:pt x="1891" y="1345"/>
                  </a:cubicBezTo>
                  <a:cubicBezTo>
                    <a:pt x="1847" y="1345"/>
                    <a:pt x="1834" y="1307"/>
                    <a:pt x="1842" y="1270"/>
                  </a:cubicBezTo>
                  <a:cubicBezTo>
                    <a:pt x="1850" y="1231"/>
                    <a:pt x="1880" y="1194"/>
                    <a:pt x="1924" y="1194"/>
                  </a:cubicBezTo>
                  <a:cubicBezTo>
                    <a:pt x="1952" y="1194"/>
                    <a:pt x="1959" y="1209"/>
                    <a:pt x="1962" y="1216"/>
                  </a:cubicBezTo>
                  <a:cubicBezTo>
                    <a:pt x="1968" y="1196"/>
                    <a:pt x="1968" y="1196"/>
                    <a:pt x="1968" y="1196"/>
                  </a:cubicBezTo>
                  <a:cubicBezTo>
                    <a:pt x="2010" y="1196"/>
                    <a:pt x="2010" y="1196"/>
                    <a:pt x="2010" y="1196"/>
                  </a:cubicBezTo>
                  <a:cubicBezTo>
                    <a:pt x="2010" y="1196"/>
                    <a:pt x="2010" y="1196"/>
                    <a:pt x="2010" y="1196"/>
                  </a:cubicBezTo>
                  <a:close/>
                  <a:moveTo>
                    <a:pt x="1908" y="1315"/>
                  </a:moveTo>
                  <a:cubicBezTo>
                    <a:pt x="1939" y="1315"/>
                    <a:pt x="1947" y="1277"/>
                    <a:pt x="1948" y="1271"/>
                  </a:cubicBezTo>
                  <a:cubicBezTo>
                    <a:pt x="1952" y="1253"/>
                    <a:pt x="1955" y="1224"/>
                    <a:pt x="1928" y="1224"/>
                  </a:cubicBezTo>
                  <a:cubicBezTo>
                    <a:pt x="1911" y="1224"/>
                    <a:pt x="1894" y="1237"/>
                    <a:pt x="1887" y="1270"/>
                  </a:cubicBezTo>
                  <a:cubicBezTo>
                    <a:pt x="1885" y="1277"/>
                    <a:pt x="1878" y="1315"/>
                    <a:pt x="1908" y="1315"/>
                  </a:cubicBezTo>
                  <a:moveTo>
                    <a:pt x="2058" y="1129"/>
                  </a:moveTo>
                  <a:cubicBezTo>
                    <a:pt x="2102" y="1129"/>
                    <a:pt x="2102" y="1129"/>
                    <a:pt x="2102" y="1129"/>
                  </a:cubicBezTo>
                  <a:cubicBezTo>
                    <a:pt x="2084" y="1216"/>
                    <a:pt x="2084" y="1216"/>
                    <a:pt x="2084" y="1216"/>
                  </a:cubicBezTo>
                  <a:cubicBezTo>
                    <a:pt x="2091" y="1208"/>
                    <a:pt x="2105" y="1193"/>
                    <a:pt x="2133" y="1193"/>
                  </a:cubicBezTo>
                  <a:cubicBezTo>
                    <a:pt x="2156" y="1193"/>
                    <a:pt x="2168" y="1204"/>
                    <a:pt x="2174" y="1214"/>
                  </a:cubicBezTo>
                  <a:cubicBezTo>
                    <a:pt x="2177" y="1221"/>
                    <a:pt x="2179" y="1235"/>
                    <a:pt x="2175" y="1255"/>
                  </a:cubicBezTo>
                  <a:cubicBezTo>
                    <a:pt x="2155" y="1348"/>
                    <a:pt x="2155" y="1348"/>
                    <a:pt x="2155" y="1348"/>
                  </a:cubicBezTo>
                  <a:cubicBezTo>
                    <a:pt x="2110" y="1348"/>
                    <a:pt x="2110" y="1348"/>
                    <a:pt x="2110" y="1348"/>
                  </a:cubicBezTo>
                  <a:cubicBezTo>
                    <a:pt x="2130" y="1256"/>
                    <a:pt x="2130" y="1256"/>
                    <a:pt x="2130" y="1256"/>
                  </a:cubicBezTo>
                  <a:cubicBezTo>
                    <a:pt x="2131" y="1248"/>
                    <a:pt x="2137" y="1223"/>
                    <a:pt x="2112" y="1223"/>
                  </a:cubicBezTo>
                  <a:cubicBezTo>
                    <a:pt x="2099" y="1223"/>
                    <a:pt x="2081" y="1230"/>
                    <a:pt x="2076" y="1254"/>
                  </a:cubicBezTo>
                  <a:cubicBezTo>
                    <a:pt x="2057" y="1348"/>
                    <a:pt x="2057" y="1348"/>
                    <a:pt x="2057" y="1348"/>
                  </a:cubicBezTo>
                  <a:cubicBezTo>
                    <a:pt x="2012" y="1348"/>
                    <a:pt x="2012" y="1348"/>
                    <a:pt x="2012" y="1348"/>
                  </a:cubicBezTo>
                  <a:cubicBezTo>
                    <a:pt x="2058" y="1129"/>
                    <a:pt x="2058" y="1129"/>
                    <a:pt x="2058" y="1129"/>
                  </a:cubicBezTo>
                  <a:cubicBezTo>
                    <a:pt x="2058" y="1129"/>
                    <a:pt x="2058" y="1129"/>
                    <a:pt x="2058" y="1129"/>
                  </a:cubicBezTo>
                  <a:close/>
                  <a:moveTo>
                    <a:pt x="100" y="1249"/>
                  </a:moveTo>
                  <a:cubicBezTo>
                    <a:pt x="101" y="1244"/>
                    <a:pt x="104" y="1221"/>
                    <a:pt x="87" y="1221"/>
                  </a:cubicBezTo>
                  <a:cubicBezTo>
                    <a:pt x="66" y="1221"/>
                    <a:pt x="56" y="1253"/>
                    <a:pt x="53" y="1270"/>
                  </a:cubicBezTo>
                  <a:cubicBezTo>
                    <a:pt x="51" y="1278"/>
                    <a:pt x="46" y="1306"/>
                    <a:pt x="54" y="1317"/>
                  </a:cubicBezTo>
                  <a:cubicBezTo>
                    <a:pt x="57" y="1321"/>
                    <a:pt x="61" y="1322"/>
                    <a:pt x="65" y="1322"/>
                  </a:cubicBezTo>
                  <a:cubicBezTo>
                    <a:pt x="70" y="1322"/>
                    <a:pt x="84" y="1320"/>
                    <a:pt x="92" y="1292"/>
                  </a:cubicBezTo>
                  <a:cubicBezTo>
                    <a:pt x="136" y="1292"/>
                    <a:pt x="136" y="1292"/>
                    <a:pt x="136" y="1292"/>
                  </a:cubicBezTo>
                  <a:cubicBezTo>
                    <a:pt x="133" y="1304"/>
                    <a:pt x="128" y="1323"/>
                    <a:pt x="107" y="1337"/>
                  </a:cubicBezTo>
                  <a:cubicBezTo>
                    <a:pt x="94" y="1347"/>
                    <a:pt x="79" y="1352"/>
                    <a:pt x="60" y="1352"/>
                  </a:cubicBezTo>
                  <a:cubicBezTo>
                    <a:pt x="40" y="1352"/>
                    <a:pt x="23" y="1347"/>
                    <a:pt x="12" y="1331"/>
                  </a:cubicBezTo>
                  <a:cubicBezTo>
                    <a:pt x="2" y="1316"/>
                    <a:pt x="0" y="1296"/>
                    <a:pt x="5" y="1271"/>
                  </a:cubicBezTo>
                  <a:cubicBezTo>
                    <a:pt x="20" y="1201"/>
                    <a:pt x="74" y="1192"/>
                    <a:pt x="94" y="1192"/>
                  </a:cubicBezTo>
                  <a:cubicBezTo>
                    <a:pt x="122" y="1192"/>
                    <a:pt x="153" y="1207"/>
                    <a:pt x="144" y="1249"/>
                  </a:cubicBezTo>
                  <a:cubicBezTo>
                    <a:pt x="100" y="1249"/>
                    <a:pt x="100" y="1249"/>
                    <a:pt x="100" y="1249"/>
                  </a:cubicBezTo>
                  <a:cubicBezTo>
                    <a:pt x="100" y="1249"/>
                    <a:pt x="100" y="1249"/>
                    <a:pt x="100" y="1249"/>
                  </a:cubicBezTo>
                  <a:close/>
                  <a:moveTo>
                    <a:pt x="2378" y="1249"/>
                  </a:moveTo>
                  <a:cubicBezTo>
                    <a:pt x="2379" y="1244"/>
                    <a:pt x="2382" y="1221"/>
                    <a:pt x="2365" y="1221"/>
                  </a:cubicBezTo>
                  <a:cubicBezTo>
                    <a:pt x="2344" y="1221"/>
                    <a:pt x="2335" y="1253"/>
                    <a:pt x="2331" y="1270"/>
                  </a:cubicBezTo>
                  <a:cubicBezTo>
                    <a:pt x="2329" y="1278"/>
                    <a:pt x="2324" y="1306"/>
                    <a:pt x="2332" y="1317"/>
                  </a:cubicBezTo>
                  <a:cubicBezTo>
                    <a:pt x="2335" y="1321"/>
                    <a:pt x="2340" y="1322"/>
                    <a:pt x="2343" y="1322"/>
                  </a:cubicBezTo>
                  <a:cubicBezTo>
                    <a:pt x="2348" y="1322"/>
                    <a:pt x="2362" y="1320"/>
                    <a:pt x="2370" y="1292"/>
                  </a:cubicBezTo>
                  <a:cubicBezTo>
                    <a:pt x="2414" y="1292"/>
                    <a:pt x="2414" y="1292"/>
                    <a:pt x="2414" y="1292"/>
                  </a:cubicBezTo>
                  <a:cubicBezTo>
                    <a:pt x="2411" y="1304"/>
                    <a:pt x="2406" y="1323"/>
                    <a:pt x="2385" y="1337"/>
                  </a:cubicBezTo>
                  <a:cubicBezTo>
                    <a:pt x="2372" y="1347"/>
                    <a:pt x="2357" y="1352"/>
                    <a:pt x="2338" y="1352"/>
                  </a:cubicBezTo>
                  <a:cubicBezTo>
                    <a:pt x="2318" y="1352"/>
                    <a:pt x="2301" y="1347"/>
                    <a:pt x="2290" y="1331"/>
                  </a:cubicBezTo>
                  <a:cubicBezTo>
                    <a:pt x="2280" y="1316"/>
                    <a:pt x="2278" y="1296"/>
                    <a:pt x="2284" y="1271"/>
                  </a:cubicBezTo>
                  <a:cubicBezTo>
                    <a:pt x="2299" y="1201"/>
                    <a:pt x="2352" y="1192"/>
                    <a:pt x="2372" y="1192"/>
                  </a:cubicBezTo>
                  <a:cubicBezTo>
                    <a:pt x="2401" y="1192"/>
                    <a:pt x="2431" y="1207"/>
                    <a:pt x="2423" y="1249"/>
                  </a:cubicBezTo>
                  <a:cubicBezTo>
                    <a:pt x="2378" y="1249"/>
                    <a:pt x="2378" y="1249"/>
                    <a:pt x="2378" y="1249"/>
                  </a:cubicBezTo>
                  <a:cubicBezTo>
                    <a:pt x="2378" y="1249"/>
                    <a:pt x="2378" y="1249"/>
                    <a:pt x="2378" y="1249"/>
                  </a:cubicBezTo>
                  <a:close/>
                  <a:moveTo>
                    <a:pt x="2534" y="1191"/>
                  </a:moveTo>
                  <a:cubicBezTo>
                    <a:pt x="2589" y="1191"/>
                    <a:pt x="2606" y="1229"/>
                    <a:pt x="2597" y="1271"/>
                  </a:cubicBezTo>
                  <a:cubicBezTo>
                    <a:pt x="2587" y="1315"/>
                    <a:pt x="2554" y="1353"/>
                    <a:pt x="2498" y="1353"/>
                  </a:cubicBezTo>
                  <a:cubicBezTo>
                    <a:pt x="2454" y="1353"/>
                    <a:pt x="2426" y="1326"/>
                    <a:pt x="2437" y="1273"/>
                  </a:cubicBezTo>
                  <a:cubicBezTo>
                    <a:pt x="2445" y="1236"/>
                    <a:pt x="2474" y="1191"/>
                    <a:pt x="2534" y="1191"/>
                  </a:cubicBezTo>
                  <a:moveTo>
                    <a:pt x="2507" y="1322"/>
                  </a:moveTo>
                  <a:cubicBezTo>
                    <a:pt x="2527" y="1322"/>
                    <a:pt x="2542" y="1310"/>
                    <a:pt x="2551" y="1270"/>
                  </a:cubicBezTo>
                  <a:cubicBezTo>
                    <a:pt x="2555" y="1250"/>
                    <a:pt x="2557" y="1221"/>
                    <a:pt x="2528" y="1221"/>
                  </a:cubicBezTo>
                  <a:cubicBezTo>
                    <a:pt x="2495" y="1221"/>
                    <a:pt x="2486" y="1259"/>
                    <a:pt x="2484" y="1273"/>
                  </a:cubicBezTo>
                  <a:cubicBezTo>
                    <a:pt x="2476" y="1307"/>
                    <a:pt x="2484" y="1322"/>
                    <a:pt x="2507" y="1322"/>
                  </a:cubicBezTo>
                  <a:moveTo>
                    <a:pt x="2637" y="1223"/>
                  </a:moveTo>
                  <a:cubicBezTo>
                    <a:pt x="2639" y="1214"/>
                    <a:pt x="2640" y="1205"/>
                    <a:pt x="2641" y="1195"/>
                  </a:cubicBezTo>
                  <a:cubicBezTo>
                    <a:pt x="2685" y="1195"/>
                    <a:pt x="2685" y="1195"/>
                    <a:pt x="2685" y="1195"/>
                  </a:cubicBezTo>
                  <a:cubicBezTo>
                    <a:pt x="2682" y="1214"/>
                    <a:pt x="2682" y="1214"/>
                    <a:pt x="2682" y="1214"/>
                  </a:cubicBezTo>
                  <a:cubicBezTo>
                    <a:pt x="2688" y="1208"/>
                    <a:pt x="2704" y="1192"/>
                    <a:pt x="2734" y="1192"/>
                  </a:cubicBezTo>
                  <a:cubicBezTo>
                    <a:pt x="2769" y="1192"/>
                    <a:pt x="2775" y="1213"/>
                    <a:pt x="2776" y="1220"/>
                  </a:cubicBezTo>
                  <a:cubicBezTo>
                    <a:pt x="2795" y="1196"/>
                    <a:pt x="2816" y="1192"/>
                    <a:pt x="2832" y="1192"/>
                  </a:cubicBezTo>
                  <a:cubicBezTo>
                    <a:pt x="2862" y="1192"/>
                    <a:pt x="2871" y="1210"/>
                    <a:pt x="2873" y="1216"/>
                  </a:cubicBezTo>
                  <a:cubicBezTo>
                    <a:pt x="2878" y="1230"/>
                    <a:pt x="2874" y="1248"/>
                    <a:pt x="2871" y="1261"/>
                  </a:cubicBezTo>
                  <a:cubicBezTo>
                    <a:pt x="2853" y="1348"/>
                    <a:pt x="2853" y="1348"/>
                    <a:pt x="2853" y="1348"/>
                  </a:cubicBezTo>
                  <a:cubicBezTo>
                    <a:pt x="2807" y="1348"/>
                    <a:pt x="2807" y="1348"/>
                    <a:pt x="2807" y="1348"/>
                  </a:cubicBezTo>
                  <a:cubicBezTo>
                    <a:pt x="2827" y="1258"/>
                    <a:pt x="2827" y="1258"/>
                    <a:pt x="2827" y="1258"/>
                  </a:cubicBezTo>
                  <a:cubicBezTo>
                    <a:pt x="2830" y="1242"/>
                    <a:pt x="2832" y="1223"/>
                    <a:pt x="2808" y="1223"/>
                  </a:cubicBezTo>
                  <a:cubicBezTo>
                    <a:pt x="2781" y="1223"/>
                    <a:pt x="2775" y="1249"/>
                    <a:pt x="2771" y="1271"/>
                  </a:cubicBezTo>
                  <a:cubicBezTo>
                    <a:pt x="2754" y="1348"/>
                    <a:pt x="2754" y="1348"/>
                    <a:pt x="2754" y="1348"/>
                  </a:cubicBezTo>
                  <a:cubicBezTo>
                    <a:pt x="2709" y="1348"/>
                    <a:pt x="2709" y="1348"/>
                    <a:pt x="2709" y="1348"/>
                  </a:cubicBezTo>
                  <a:cubicBezTo>
                    <a:pt x="2728" y="1257"/>
                    <a:pt x="2728" y="1257"/>
                    <a:pt x="2728" y="1257"/>
                  </a:cubicBezTo>
                  <a:cubicBezTo>
                    <a:pt x="2731" y="1245"/>
                    <a:pt x="2735" y="1223"/>
                    <a:pt x="2710" y="1223"/>
                  </a:cubicBezTo>
                  <a:cubicBezTo>
                    <a:pt x="2682" y="1223"/>
                    <a:pt x="2677" y="1248"/>
                    <a:pt x="2674" y="1258"/>
                  </a:cubicBezTo>
                  <a:cubicBezTo>
                    <a:pt x="2655" y="1348"/>
                    <a:pt x="2655" y="1348"/>
                    <a:pt x="2655" y="1348"/>
                  </a:cubicBezTo>
                  <a:cubicBezTo>
                    <a:pt x="2610" y="1348"/>
                    <a:pt x="2610" y="1348"/>
                    <a:pt x="2610" y="1348"/>
                  </a:cubicBezTo>
                  <a:cubicBezTo>
                    <a:pt x="2637" y="1223"/>
                    <a:pt x="2637" y="1223"/>
                    <a:pt x="2637" y="1223"/>
                  </a:cubicBezTo>
                  <a:cubicBezTo>
                    <a:pt x="2637" y="1223"/>
                    <a:pt x="2637" y="1223"/>
                    <a:pt x="2637" y="1223"/>
                  </a:cubicBezTo>
                  <a:close/>
                  <a:moveTo>
                    <a:pt x="2966" y="1195"/>
                  </a:moveTo>
                  <a:cubicBezTo>
                    <a:pt x="2963" y="1216"/>
                    <a:pt x="2963" y="1216"/>
                    <a:pt x="2963" y="1216"/>
                  </a:cubicBezTo>
                  <a:cubicBezTo>
                    <a:pt x="2982" y="1192"/>
                    <a:pt x="3008" y="1192"/>
                    <a:pt x="3015" y="1192"/>
                  </a:cubicBezTo>
                  <a:cubicBezTo>
                    <a:pt x="3054" y="1192"/>
                    <a:pt x="3072" y="1221"/>
                    <a:pt x="3062" y="1268"/>
                  </a:cubicBezTo>
                  <a:cubicBezTo>
                    <a:pt x="3053" y="1312"/>
                    <a:pt x="3022" y="1350"/>
                    <a:pt x="2978" y="1350"/>
                  </a:cubicBezTo>
                  <a:cubicBezTo>
                    <a:pt x="2950" y="1350"/>
                    <a:pt x="2942" y="1335"/>
                    <a:pt x="2939" y="1330"/>
                  </a:cubicBezTo>
                  <a:cubicBezTo>
                    <a:pt x="2923" y="1407"/>
                    <a:pt x="2923" y="1407"/>
                    <a:pt x="2923" y="1407"/>
                  </a:cubicBezTo>
                  <a:cubicBezTo>
                    <a:pt x="2877" y="1407"/>
                    <a:pt x="2877" y="1407"/>
                    <a:pt x="2877" y="1407"/>
                  </a:cubicBezTo>
                  <a:cubicBezTo>
                    <a:pt x="2922" y="1195"/>
                    <a:pt x="2922" y="1195"/>
                    <a:pt x="2922" y="1195"/>
                  </a:cubicBezTo>
                  <a:cubicBezTo>
                    <a:pt x="2966" y="1195"/>
                    <a:pt x="2966" y="1195"/>
                    <a:pt x="2966" y="1195"/>
                  </a:cubicBezTo>
                  <a:cubicBezTo>
                    <a:pt x="2966" y="1195"/>
                    <a:pt x="2966" y="1195"/>
                    <a:pt x="2966" y="1195"/>
                  </a:cubicBezTo>
                  <a:close/>
                  <a:moveTo>
                    <a:pt x="3017" y="1270"/>
                  </a:moveTo>
                  <a:cubicBezTo>
                    <a:pt x="3020" y="1252"/>
                    <a:pt x="3022" y="1221"/>
                    <a:pt x="2996" y="1221"/>
                  </a:cubicBezTo>
                  <a:cubicBezTo>
                    <a:pt x="2981" y="1221"/>
                    <a:pt x="2959" y="1232"/>
                    <a:pt x="2950" y="1273"/>
                  </a:cubicBezTo>
                  <a:cubicBezTo>
                    <a:pt x="2947" y="1282"/>
                    <a:pt x="2940" y="1321"/>
                    <a:pt x="2973" y="1321"/>
                  </a:cubicBezTo>
                  <a:cubicBezTo>
                    <a:pt x="2994" y="1321"/>
                    <a:pt x="3010" y="1300"/>
                    <a:pt x="3017" y="1270"/>
                  </a:cubicBezTo>
                  <a:moveTo>
                    <a:pt x="3119" y="1129"/>
                  </a:moveTo>
                  <a:cubicBezTo>
                    <a:pt x="3164" y="1129"/>
                    <a:pt x="3164" y="1129"/>
                    <a:pt x="3164" y="1129"/>
                  </a:cubicBezTo>
                  <a:cubicBezTo>
                    <a:pt x="3117" y="1348"/>
                    <a:pt x="3117" y="1348"/>
                    <a:pt x="3117" y="1348"/>
                  </a:cubicBezTo>
                  <a:cubicBezTo>
                    <a:pt x="3072" y="1348"/>
                    <a:pt x="3072" y="1348"/>
                    <a:pt x="3072" y="1348"/>
                  </a:cubicBezTo>
                  <a:cubicBezTo>
                    <a:pt x="3119" y="1129"/>
                    <a:pt x="3119" y="1129"/>
                    <a:pt x="3119" y="1129"/>
                  </a:cubicBezTo>
                  <a:cubicBezTo>
                    <a:pt x="3119" y="1129"/>
                    <a:pt x="3119" y="1129"/>
                    <a:pt x="3119" y="1129"/>
                  </a:cubicBezTo>
                  <a:close/>
                  <a:moveTo>
                    <a:pt x="3202" y="1283"/>
                  </a:moveTo>
                  <a:cubicBezTo>
                    <a:pt x="3200" y="1293"/>
                    <a:pt x="3193" y="1324"/>
                    <a:pt x="3225" y="1324"/>
                  </a:cubicBezTo>
                  <a:cubicBezTo>
                    <a:pt x="3236" y="1324"/>
                    <a:pt x="3248" y="1319"/>
                    <a:pt x="3256" y="1303"/>
                  </a:cubicBezTo>
                  <a:cubicBezTo>
                    <a:pt x="3297" y="1303"/>
                    <a:pt x="3297" y="1303"/>
                    <a:pt x="3297" y="1303"/>
                  </a:cubicBezTo>
                  <a:cubicBezTo>
                    <a:pt x="3295" y="1310"/>
                    <a:pt x="3291" y="1323"/>
                    <a:pt x="3275" y="1336"/>
                  </a:cubicBezTo>
                  <a:cubicBezTo>
                    <a:pt x="3261" y="1348"/>
                    <a:pt x="3240" y="1354"/>
                    <a:pt x="3218" y="1354"/>
                  </a:cubicBezTo>
                  <a:cubicBezTo>
                    <a:pt x="3205" y="1354"/>
                    <a:pt x="3180" y="1351"/>
                    <a:pt x="3168" y="1335"/>
                  </a:cubicBezTo>
                  <a:cubicBezTo>
                    <a:pt x="3157" y="1320"/>
                    <a:pt x="3155" y="1299"/>
                    <a:pt x="3161" y="1275"/>
                  </a:cubicBezTo>
                  <a:cubicBezTo>
                    <a:pt x="3166" y="1250"/>
                    <a:pt x="3178" y="1220"/>
                    <a:pt x="3208" y="1202"/>
                  </a:cubicBezTo>
                  <a:cubicBezTo>
                    <a:pt x="3222" y="1194"/>
                    <a:pt x="3237" y="1190"/>
                    <a:pt x="3254" y="1190"/>
                  </a:cubicBezTo>
                  <a:cubicBezTo>
                    <a:pt x="3276" y="1190"/>
                    <a:pt x="3300" y="1198"/>
                    <a:pt x="3308" y="1227"/>
                  </a:cubicBezTo>
                  <a:cubicBezTo>
                    <a:pt x="3314" y="1248"/>
                    <a:pt x="3309" y="1270"/>
                    <a:pt x="3305" y="1283"/>
                  </a:cubicBezTo>
                  <a:cubicBezTo>
                    <a:pt x="3202" y="1283"/>
                    <a:pt x="3202" y="1283"/>
                    <a:pt x="3202" y="1283"/>
                  </a:cubicBezTo>
                  <a:cubicBezTo>
                    <a:pt x="3202" y="1283"/>
                    <a:pt x="3202" y="1283"/>
                    <a:pt x="3202" y="1283"/>
                  </a:cubicBezTo>
                  <a:close/>
                  <a:moveTo>
                    <a:pt x="3265" y="1254"/>
                  </a:moveTo>
                  <a:cubicBezTo>
                    <a:pt x="3267" y="1248"/>
                    <a:pt x="3272" y="1220"/>
                    <a:pt x="3246" y="1220"/>
                  </a:cubicBezTo>
                  <a:cubicBezTo>
                    <a:pt x="3226" y="1220"/>
                    <a:pt x="3214" y="1236"/>
                    <a:pt x="3210" y="1254"/>
                  </a:cubicBezTo>
                  <a:cubicBezTo>
                    <a:pt x="3265" y="1254"/>
                    <a:pt x="3265" y="1254"/>
                    <a:pt x="3265" y="1254"/>
                  </a:cubicBezTo>
                  <a:cubicBezTo>
                    <a:pt x="3265" y="1254"/>
                    <a:pt x="3265" y="1254"/>
                    <a:pt x="3265" y="1254"/>
                  </a:cubicBezTo>
                  <a:close/>
                  <a:moveTo>
                    <a:pt x="3383" y="1195"/>
                  </a:moveTo>
                  <a:cubicBezTo>
                    <a:pt x="3401" y="1245"/>
                    <a:pt x="3401" y="1245"/>
                    <a:pt x="3401" y="1245"/>
                  </a:cubicBezTo>
                  <a:cubicBezTo>
                    <a:pt x="3442" y="1195"/>
                    <a:pt x="3442" y="1195"/>
                    <a:pt x="3442" y="1195"/>
                  </a:cubicBezTo>
                  <a:cubicBezTo>
                    <a:pt x="3488" y="1195"/>
                    <a:pt x="3488" y="1195"/>
                    <a:pt x="3488" y="1195"/>
                  </a:cubicBezTo>
                  <a:cubicBezTo>
                    <a:pt x="3423" y="1269"/>
                    <a:pt x="3423" y="1269"/>
                    <a:pt x="3423" y="1269"/>
                  </a:cubicBezTo>
                  <a:cubicBezTo>
                    <a:pt x="3457" y="1348"/>
                    <a:pt x="3457" y="1348"/>
                    <a:pt x="3457" y="1348"/>
                  </a:cubicBezTo>
                  <a:cubicBezTo>
                    <a:pt x="3404" y="1348"/>
                    <a:pt x="3404" y="1348"/>
                    <a:pt x="3404" y="1348"/>
                  </a:cubicBezTo>
                  <a:cubicBezTo>
                    <a:pt x="3385" y="1292"/>
                    <a:pt x="3385" y="1292"/>
                    <a:pt x="3385" y="1292"/>
                  </a:cubicBezTo>
                  <a:cubicBezTo>
                    <a:pt x="3342" y="1348"/>
                    <a:pt x="3342" y="1348"/>
                    <a:pt x="3342" y="1348"/>
                  </a:cubicBezTo>
                  <a:cubicBezTo>
                    <a:pt x="3295" y="1348"/>
                    <a:pt x="3295" y="1348"/>
                    <a:pt x="3295" y="1348"/>
                  </a:cubicBezTo>
                  <a:cubicBezTo>
                    <a:pt x="3364" y="1266"/>
                    <a:pt x="3364" y="1266"/>
                    <a:pt x="3364" y="1266"/>
                  </a:cubicBezTo>
                  <a:cubicBezTo>
                    <a:pt x="3329" y="1195"/>
                    <a:pt x="3329" y="1195"/>
                    <a:pt x="3329" y="1195"/>
                  </a:cubicBezTo>
                  <a:cubicBezTo>
                    <a:pt x="3383" y="1195"/>
                    <a:pt x="3383" y="1195"/>
                    <a:pt x="3383" y="1195"/>
                  </a:cubicBezTo>
                  <a:cubicBezTo>
                    <a:pt x="3383" y="1195"/>
                    <a:pt x="3383" y="1195"/>
                    <a:pt x="3383" y="1195"/>
                  </a:cubicBezTo>
                  <a:close/>
                  <a:moveTo>
                    <a:pt x="3509" y="1194"/>
                  </a:moveTo>
                  <a:cubicBezTo>
                    <a:pt x="3554" y="1194"/>
                    <a:pt x="3554" y="1194"/>
                    <a:pt x="3554" y="1194"/>
                  </a:cubicBezTo>
                  <a:cubicBezTo>
                    <a:pt x="3521" y="1348"/>
                    <a:pt x="3521" y="1348"/>
                    <a:pt x="3521" y="1348"/>
                  </a:cubicBezTo>
                  <a:cubicBezTo>
                    <a:pt x="3476" y="1348"/>
                    <a:pt x="3476" y="1348"/>
                    <a:pt x="3476" y="1348"/>
                  </a:cubicBezTo>
                  <a:cubicBezTo>
                    <a:pt x="3509" y="1194"/>
                    <a:pt x="3509" y="1194"/>
                    <a:pt x="3509" y="1194"/>
                  </a:cubicBezTo>
                  <a:cubicBezTo>
                    <a:pt x="3509" y="1194"/>
                    <a:pt x="3509" y="1194"/>
                    <a:pt x="3509" y="1194"/>
                  </a:cubicBezTo>
                  <a:close/>
                  <a:moveTo>
                    <a:pt x="3521" y="1129"/>
                  </a:moveTo>
                  <a:cubicBezTo>
                    <a:pt x="3569" y="1129"/>
                    <a:pt x="3569" y="1129"/>
                    <a:pt x="3569" y="1129"/>
                  </a:cubicBezTo>
                  <a:cubicBezTo>
                    <a:pt x="3561" y="1168"/>
                    <a:pt x="3561" y="1168"/>
                    <a:pt x="3561" y="1168"/>
                  </a:cubicBezTo>
                  <a:cubicBezTo>
                    <a:pt x="3513" y="1168"/>
                    <a:pt x="3513" y="1168"/>
                    <a:pt x="3513" y="1168"/>
                  </a:cubicBezTo>
                  <a:cubicBezTo>
                    <a:pt x="3521" y="1129"/>
                    <a:pt x="3521" y="1129"/>
                    <a:pt x="3521" y="1129"/>
                  </a:cubicBezTo>
                  <a:cubicBezTo>
                    <a:pt x="3521" y="1129"/>
                    <a:pt x="3521" y="1129"/>
                    <a:pt x="3521" y="1129"/>
                  </a:cubicBezTo>
                  <a:close/>
                  <a:moveTo>
                    <a:pt x="3649" y="1346"/>
                  </a:moveTo>
                  <a:cubicBezTo>
                    <a:pt x="3634" y="1350"/>
                    <a:pt x="3621" y="1351"/>
                    <a:pt x="3614" y="1351"/>
                  </a:cubicBezTo>
                  <a:cubicBezTo>
                    <a:pt x="3568" y="1351"/>
                    <a:pt x="3575" y="1322"/>
                    <a:pt x="3577" y="1310"/>
                  </a:cubicBezTo>
                  <a:cubicBezTo>
                    <a:pt x="3595" y="1225"/>
                    <a:pt x="3595" y="1225"/>
                    <a:pt x="3595" y="1225"/>
                  </a:cubicBezTo>
                  <a:cubicBezTo>
                    <a:pt x="3565" y="1225"/>
                    <a:pt x="3565" y="1225"/>
                    <a:pt x="3565" y="1225"/>
                  </a:cubicBezTo>
                  <a:cubicBezTo>
                    <a:pt x="3572" y="1196"/>
                    <a:pt x="3572" y="1196"/>
                    <a:pt x="3572" y="1196"/>
                  </a:cubicBezTo>
                  <a:cubicBezTo>
                    <a:pt x="3601" y="1196"/>
                    <a:pt x="3601" y="1196"/>
                    <a:pt x="3601" y="1196"/>
                  </a:cubicBezTo>
                  <a:cubicBezTo>
                    <a:pt x="3608" y="1166"/>
                    <a:pt x="3608" y="1166"/>
                    <a:pt x="3608" y="1166"/>
                  </a:cubicBezTo>
                  <a:cubicBezTo>
                    <a:pt x="3656" y="1149"/>
                    <a:pt x="3656" y="1149"/>
                    <a:pt x="3656" y="1149"/>
                  </a:cubicBezTo>
                  <a:cubicBezTo>
                    <a:pt x="3646" y="1196"/>
                    <a:pt x="3646" y="1196"/>
                    <a:pt x="3646" y="1196"/>
                  </a:cubicBezTo>
                  <a:cubicBezTo>
                    <a:pt x="3682" y="1196"/>
                    <a:pt x="3682" y="1196"/>
                    <a:pt x="3682" y="1196"/>
                  </a:cubicBezTo>
                  <a:cubicBezTo>
                    <a:pt x="3676" y="1225"/>
                    <a:pt x="3676" y="1225"/>
                    <a:pt x="3676" y="1225"/>
                  </a:cubicBezTo>
                  <a:cubicBezTo>
                    <a:pt x="3640" y="1225"/>
                    <a:pt x="3640" y="1225"/>
                    <a:pt x="3640" y="1225"/>
                  </a:cubicBezTo>
                  <a:cubicBezTo>
                    <a:pt x="3625" y="1295"/>
                    <a:pt x="3625" y="1295"/>
                    <a:pt x="3625" y="1295"/>
                  </a:cubicBezTo>
                  <a:cubicBezTo>
                    <a:pt x="3622" y="1309"/>
                    <a:pt x="3620" y="1317"/>
                    <a:pt x="3640" y="1317"/>
                  </a:cubicBezTo>
                  <a:cubicBezTo>
                    <a:pt x="3647" y="1317"/>
                    <a:pt x="3650" y="1317"/>
                    <a:pt x="3656" y="1317"/>
                  </a:cubicBezTo>
                  <a:cubicBezTo>
                    <a:pt x="3649" y="1346"/>
                    <a:pt x="3649" y="1346"/>
                    <a:pt x="3649" y="1346"/>
                  </a:cubicBezTo>
                  <a:cubicBezTo>
                    <a:pt x="3649" y="1346"/>
                    <a:pt x="3649" y="1346"/>
                    <a:pt x="3649" y="1346"/>
                  </a:cubicBezTo>
                  <a:close/>
                  <a:moveTo>
                    <a:pt x="3741" y="1195"/>
                  </a:moveTo>
                  <a:cubicBezTo>
                    <a:pt x="3752" y="1301"/>
                    <a:pt x="3752" y="1301"/>
                    <a:pt x="3752" y="1301"/>
                  </a:cubicBezTo>
                  <a:cubicBezTo>
                    <a:pt x="3809" y="1195"/>
                    <a:pt x="3809" y="1195"/>
                    <a:pt x="3809" y="1195"/>
                  </a:cubicBezTo>
                  <a:cubicBezTo>
                    <a:pt x="3854" y="1195"/>
                    <a:pt x="3854" y="1195"/>
                    <a:pt x="3854" y="1195"/>
                  </a:cubicBezTo>
                  <a:cubicBezTo>
                    <a:pt x="3764" y="1345"/>
                    <a:pt x="3764" y="1345"/>
                    <a:pt x="3764" y="1345"/>
                  </a:cubicBezTo>
                  <a:cubicBezTo>
                    <a:pt x="3732" y="1406"/>
                    <a:pt x="3732" y="1406"/>
                    <a:pt x="3732" y="1406"/>
                  </a:cubicBezTo>
                  <a:cubicBezTo>
                    <a:pt x="3687" y="1406"/>
                    <a:pt x="3687" y="1406"/>
                    <a:pt x="3687" y="1406"/>
                  </a:cubicBezTo>
                  <a:cubicBezTo>
                    <a:pt x="3719" y="1348"/>
                    <a:pt x="3719" y="1348"/>
                    <a:pt x="3719" y="1348"/>
                  </a:cubicBezTo>
                  <a:cubicBezTo>
                    <a:pt x="3693" y="1195"/>
                    <a:pt x="3693" y="1195"/>
                    <a:pt x="3693" y="1195"/>
                  </a:cubicBezTo>
                  <a:cubicBezTo>
                    <a:pt x="3741" y="1195"/>
                    <a:pt x="3741" y="1195"/>
                    <a:pt x="3741" y="1195"/>
                  </a:cubicBezTo>
                  <a:cubicBezTo>
                    <a:pt x="3741" y="1195"/>
                    <a:pt x="3741" y="1195"/>
                    <a:pt x="3741" y="1195"/>
                  </a:cubicBezTo>
                  <a:close/>
                  <a:moveTo>
                    <a:pt x="3933" y="1145"/>
                  </a:moveTo>
                  <a:cubicBezTo>
                    <a:pt x="3899" y="1145"/>
                    <a:pt x="3899" y="1145"/>
                    <a:pt x="3899" y="1145"/>
                  </a:cubicBezTo>
                  <a:cubicBezTo>
                    <a:pt x="3902" y="1129"/>
                    <a:pt x="3902" y="1129"/>
                    <a:pt x="3902" y="1129"/>
                  </a:cubicBezTo>
                  <a:cubicBezTo>
                    <a:pt x="3990" y="1129"/>
                    <a:pt x="3990" y="1129"/>
                    <a:pt x="3990" y="1129"/>
                  </a:cubicBezTo>
                  <a:cubicBezTo>
                    <a:pt x="3987" y="1145"/>
                    <a:pt x="3987" y="1145"/>
                    <a:pt x="3987" y="1145"/>
                  </a:cubicBezTo>
                  <a:cubicBezTo>
                    <a:pt x="3953" y="1145"/>
                    <a:pt x="3953" y="1145"/>
                    <a:pt x="3953" y="1145"/>
                  </a:cubicBezTo>
                  <a:cubicBezTo>
                    <a:pt x="3936" y="1225"/>
                    <a:pt x="3936" y="1225"/>
                    <a:pt x="3936" y="1225"/>
                  </a:cubicBezTo>
                  <a:cubicBezTo>
                    <a:pt x="3916" y="1225"/>
                    <a:pt x="3916" y="1225"/>
                    <a:pt x="3916" y="1225"/>
                  </a:cubicBezTo>
                  <a:cubicBezTo>
                    <a:pt x="3933" y="1145"/>
                    <a:pt x="3933" y="1145"/>
                    <a:pt x="3933" y="1145"/>
                  </a:cubicBezTo>
                  <a:cubicBezTo>
                    <a:pt x="3933" y="1145"/>
                    <a:pt x="3933" y="1145"/>
                    <a:pt x="3933" y="1145"/>
                  </a:cubicBezTo>
                  <a:close/>
                  <a:moveTo>
                    <a:pt x="3999" y="1129"/>
                  </a:moveTo>
                  <a:cubicBezTo>
                    <a:pt x="4031" y="1129"/>
                    <a:pt x="4031" y="1129"/>
                    <a:pt x="4031" y="1129"/>
                  </a:cubicBezTo>
                  <a:cubicBezTo>
                    <a:pt x="4036" y="1200"/>
                    <a:pt x="4036" y="1200"/>
                    <a:pt x="4036" y="1200"/>
                  </a:cubicBezTo>
                  <a:cubicBezTo>
                    <a:pt x="4072" y="1129"/>
                    <a:pt x="4072" y="1129"/>
                    <a:pt x="4072" y="1129"/>
                  </a:cubicBezTo>
                  <a:cubicBezTo>
                    <a:pt x="4103" y="1129"/>
                    <a:pt x="4103" y="1129"/>
                    <a:pt x="4103" y="1129"/>
                  </a:cubicBezTo>
                  <a:cubicBezTo>
                    <a:pt x="4083" y="1225"/>
                    <a:pt x="4083" y="1225"/>
                    <a:pt x="4083" y="1225"/>
                  </a:cubicBezTo>
                  <a:cubicBezTo>
                    <a:pt x="4063" y="1225"/>
                    <a:pt x="4063" y="1225"/>
                    <a:pt x="4063" y="1225"/>
                  </a:cubicBezTo>
                  <a:cubicBezTo>
                    <a:pt x="4080" y="1143"/>
                    <a:pt x="4080" y="1143"/>
                    <a:pt x="4080" y="1143"/>
                  </a:cubicBezTo>
                  <a:cubicBezTo>
                    <a:pt x="4038" y="1225"/>
                    <a:pt x="4038" y="1225"/>
                    <a:pt x="4038" y="1225"/>
                  </a:cubicBezTo>
                  <a:cubicBezTo>
                    <a:pt x="4021" y="1225"/>
                    <a:pt x="4021" y="1225"/>
                    <a:pt x="4021" y="1225"/>
                  </a:cubicBezTo>
                  <a:cubicBezTo>
                    <a:pt x="4014" y="1143"/>
                    <a:pt x="4014" y="1143"/>
                    <a:pt x="4014" y="1143"/>
                  </a:cubicBezTo>
                  <a:cubicBezTo>
                    <a:pt x="3997" y="1225"/>
                    <a:pt x="3997" y="1225"/>
                    <a:pt x="3997" y="1225"/>
                  </a:cubicBezTo>
                  <a:cubicBezTo>
                    <a:pt x="3978" y="1225"/>
                    <a:pt x="3978" y="1225"/>
                    <a:pt x="3978" y="1225"/>
                  </a:cubicBezTo>
                  <a:cubicBezTo>
                    <a:pt x="3999" y="1129"/>
                    <a:pt x="3999" y="1129"/>
                    <a:pt x="3999" y="1129"/>
                  </a:cubicBezTo>
                  <a:cubicBezTo>
                    <a:pt x="3999" y="1129"/>
                    <a:pt x="3999" y="1129"/>
                    <a:pt x="3999" y="112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7" name="Freeform 9"/>
            <p:cNvSpPr>
              <a:spLocks noEditPoints="1"/>
            </p:cNvSpPr>
            <p:nvPr/>
          </p:nvSpPr>
          <p:spPr bwMode="gray">
            <a:xfrm>
              <a:off x="68" y="0"/>
              <a:ext cx="1723" cy="964"/>
            </a:xfrm>
            <a:custGeom>
              <a:avLst/>
              <a:gdLst>
                <a:gd name="T0" fmla="*/ 231 w 2268"/>
                <a:gd name="T1" fmla="*/ 327 h 1269"/>
                <a:gd name="T2" fmla="*/ 0 w 2268"/>
                <a:gd name="T3" fmla="*/ 327 h 1269"/>
                <a:gd name="T4" fmla="*/ 0 w 2268"/>
                <a:gd name="T5" fmla="*/ 0 h 1269"/>
                <a:gd name="T6" fmla="*/ 231 w 2268"/>
                <a:gd name="T7" fmla="*/ 0 h 1269"/>
                <a:gd name="T8" fmla="*/ 231 w 2268"/>
                <a:gd name="T9" fmla="*/ 327 h 1269"/>
                <a:gd name="T10" fmla="*/ 2268 w 2268"/>
                <a:gd name="T11" fmla="*/ 0 h 1269"/>
                <a:gd name="T12" fmla="*/ 2036 w 2268"/>
                <a:gd name="T13" fmla="*/ 0 h 1269"/>
                <a:gd name="T14" fmla="*/ 2036 w 2268"/>
                <a:gd name="T15" fmla="*/ 327 h 1269"/>
                <a:gd name="T16" fmla="*/ 2268 w 2268"/>
                <a:gd name="T17" fmla="*/ 327 h 1269"/>
                <a:gd name="T18" fmla="*/ 2268 w 2268"/>
                <a:gd name="T19" fmla="*/ 0 h 1269"/>
                <a:gd name="T20" fmla="*/ 231 w 2268"/>
                <a:gd name="T21" fmla="*/ 942 h 1269"/>
                <a:gd name="T22" fmla="*/ 0 w 2268"/>
                <a:gd name="T23" fmla="*/ 942 h 1269"/>
                <a:gd name="T24" fmla="*/ 0 w 2268"/>
                <a:gd name="T25" fmla="*/ 1269 h 1269"/>
                <a:gd name="T26" fmla="*/ 231 w 2268"/>
                <a:gd name="T27" fmla="*/ 1269 h 1269"/>
                <a:gd name="T28" fmla="*/ 231 w 2268"/>
                <a:gd name="T29" fmla="*/ 942 h 1269"/>
                <a:gd name="T30" fmla="*/ 2268 w 2268"/>
                <a:gd name="T31" fmla="*/ 942 h 1269"/>
                <a:gd name="T32" fmla="*/ 2036 w 2268"/>
                <a:gd name="T33" fmla="*/ 942 h 1269"/>
                <a:gd name="T34" fmla="*/ 2036 w 2268"/>
                <a:gd name="T35" fmla="*/ 1269 h 1269"/>
                <a:gd name="T36" fmla="*/ 2268 w 2268"/>
                <a:gd name="T37" fmla="*/ 1269 h 1269"/>
                <a:gd name="T38" fmla="*/ 2268 w 2268"/>
                <a:gd name="T39" fmla="*/ 942 h 12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68"/>
                <a:gd name="T61" fmla="*/ 0 h 1269"/>
                <a:gd name="T62" fmla="*/ 2268 w 2268"/>
                <a:gd name="T63" fmla="*/ 1269 h 12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68" h="1269">
                  <a:moveTo>
                    <a:pt x="231" y="327"/>
                  </a:moveTo>
                  <a:lnTo>
                    <a:pt x="0" y="327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27"/>
                  </a:lnTo>
                  <a:close/>
                  <a:moveTo>
                    <a:pt x="2268" y="0"/>
                  </a:moveTo>
                  <a:lnTo>
                    <a:pt x="2036" y="0"/>
                  </a:lnTo>
                  <a:lnTo>
                    <a:pt x="2036" y="327"/>
                  </a:lnTo>
                  <a:lnTo>
                    <a:pt x="2268" y="327"/>
                  </a:lnTo>
                  <a:lnTo>
                    <a:pt x="2268" y="0"/>
                  </a:lnTo>
                  <a:close/>
                  <a:moveTo>
                    <a:pt x="231" y="942"/>
                  </a:moveTo>
                  <a:lnTo>
                    <a:pt x="0" y="942"/>
                  </a:lnTo>
                  <a:lnTo>
                    <a:pt x="0" y="1269"/>
                  </a:lnTo>
                  <a:lnTo>
                    <a:pt x="231" y="1269"/>
                  </a:lnTo>
                  <a:lnTo>
                    <a:pt x="231" y="942"/>
                  </a:lnTo>
                  <a:close/>
                  <a:moveTo>
                    <a:pt x="2268" y="942"/>
                  </a:moveTo>
                  <a:lnTo>
                    <a:pt x="2036" y="942"/>
                  </a:lnTo>
                  <a:lnTo>
                    <a:pt x="2036" y="1269"/>
                  </a:lnTo>
                  <a:lnTo>
                    <a:pt x="2268" y="1269"/>
                  </a:lnTo>
                  <a:lnTo>
                    <a:pt x="2268" y="94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5" name="Title 9"/>
          <p:cNvSpPr>
            <a:spLocks noGrp="1"/>
          </p:cNvSpPr>
          <p:nvPr>
            <p:ph type="title"/>
          </p:nvPr>
        </p:nvSpPr>
        <p:spPr bwMode="gray">
          <a:xfrm>
            <a:off x="776538" y="1844824"/>
            <a:ext cx="3316689" cy="1943892"/>
          </a:xfrm>
          <a:noFill/>
          <a:ln w="9525">
            <a:noFill/>
            <a:miter lim="800000"/>
            <a:headEnd/>
            <a:tailEnd/>
          </a:ln>
        </p:spPr>
        <p:txBody>
          <a:bodyPr anchor="t">
            <a:noAutofit/>
          </a:bodyPr>
          <a:lstStyle>
            <a:lvl1pPr algn="l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dirty="0">
                <a:solidFill>
                  <a:schemeClr val="bg1"/>
                </a:solidFill>
                <a:latin typeface="+mj-lt"/>
              </a:defRPr>
            </a:lvl2pPr>
            <a:lvl3pPr>
              <a:defRPr lang="en-GB" sz="3000" b="1" dirty="0">
                <a:solidFill>
                  <a:schemeClr val="bg1"/>
                </a:solidFill>
                <a:latin typeface="+mj-lt"/>
              </a:defRPr>
            </a:lvl3pPr>
            <a:lvl4pPr>
              <a:defRPr lang="en-GB" sz="3000" b="1" dirty="0">
                <a:solidFill>
                  <a:schemeClr val="bg1"/>
                </a:solidFill>
                <a:latin typeface="+mj-lt"/>
              </a:defRPr>
            </a:lvl4pPr>
            <a:lvl5pPr>
              <a:defRPr lang="en-GB" sz="3000" b="1" dirty="0">
                <a:solidFill>
                  <a:schemeClr val="bg1"/>
                </a:solidFill>
                <a:latin typeface="+mj-lt"/>
              </a:defRPr>
            </a:lvl5pPr>
            <a:lvl6pPr>
              <a:defRPr lang="en-GB" sz="3000" b="1" dirty="0">
                <a:solidFill>
                  <a:schemeClr val="bg1"/>
                </a:solidFill>
                <a:latin typeface="+mj-lt"/>
              </a:defRPr>
            </a:lvl6pPr>
            <a:lvl7pPr>
              <a:defRPr lang="en-GB" sz="3000" b="1" dirty="0">
                <a:solidFill>
                  <a:schemeClr val="bg1"/>
                </a:solidFill>
                <a:latin typeface="+mj-lt"/>
              </a:defRPr>
            </a:lvl7pPr>
            <a:lvl8pPr>
              <a:defRPr lang="en-GB" sz="3000" b="1" dirty="0">
                <a:solidFill>
                  <a:schemeClr val="bg1"/>
                </a:solidFill>
                <a:latin typeface="+mj-lt"/>
              </a:defRPr>
            </a:lvl8pPr>
            <a:lvl9pPr>
              <a:defRPr sz="3000">
                <a:solidFill>
                  <a:schemeClr val="bg1"/>
                </a:solidFill>
              </a:defRPr>
            </a:lvl9pPr>
          </a:lstStyle>
          <a:p>
            <a:pPr lvl="0"/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10"/>
          </p:nvPr>
        </p:nvSpPr>
        <p:spPr bwMode="gray">
          <a:xfrm>
            <a:off x="776536" y="4005064"/>
            <a:ext cx="295232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noAutofit/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defRPr lang="en-US" sz="12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 userDrawn="1"/>
        </p:nvGrpSpPr>
        <p:grpSpPr bwMode="auto">
          <a:xfrm>
            <a:off x="-11113" y="0"/>
            <a:ext cx="9917113" cy="6858000"/>
            <a:chOff x="-10601325" y="-457200"/>
            <a:chExt cx="9917112" cy="6858001"/>
          </a:xfrm>
        </p:grpSpPr>
        <p:sp>
          <p:nvSpPr>
            <p:cNvPr id="5" name="Freeform 12"/>
            <p:cNvSpPr>
              <a:spLocks/>
            </p:cNvSpPr>
            <p:nvPr userDrawn="1"/>
          </p:nvSpPr>
          <p:spPr bwMode="gray">
            <a:xfrm>
              <a:off x="-10601325" y="-457200"/>
              <a:ext cx="5397500" cy="32369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39"/>
                </a:cxn>
                <a:cxn ang="0">
                  <a:pos x="2796" y="2039"/>
                </a:cxn>
                <a:cxn ang="0">
                  <a:pos x="3400" y="0"/>
                </a:cxn>
                <a:cxn ang="0">
                  <a:pos x="0" y="0"/>
                </a:cxn>
              </a:cxnLst>
              <a:rect l="0" t="0" r="r" b="b"/>
              <a:pathLst>
                <a:path w="3400" h="2039">
                  <a:moveTo>
                    <a:pt x="0" y="0"/>
                  </a:moveTo>
                  <a:lnTo>
                    <a:pt x="0" y="2039"/>
                  </a:lnTo>
                  <a:lnTo>
                    <a:pt x="2796" y="2039"/>
                  </a:lnTo>
                  <a:lnTo>
                    <a:pt x="340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6" name="Freeform 10"/>
            <p:cNvSpPr>
              <a:spLocks/>
            </p:cNvSpPr>
            <p:nvPr userDrawn="1"/>
          </p:nvSpPr>
          <p:spPr bwMode="gray">
            <a:xfrm>
              <a:off x="-8240712" y="1362075"/>
              <a:ext cx="7556499" cy="5038726"/>
            </a:xfrm>
            <a:custGeom>
              <a:avLst/>
              <a:gdLst/>
              <a:ahLst/>
              <a:cxnLst>
                <a:cxn ang="0">
                  <a:pos x="940" y="0"/>
                </a:cxn>
                <a:cxn ang="0">
                  <a:pos x="0" y="3174"/>
                </a:cxn>
                <a:cxn ang="0">
                  <a:pos x="4760" y="3174"/>
                </a:cxn>
                <a:cxn ang="0">
                  <a:pos x="4760" y="0"/>
                </a:cxn>
                <a:cxn ang="0">
                  <a:pos x="940" y="0"/>
                </a:cxn>
              </a:cxnLst>
              <a:rect l="0" t="0" r="r" b="b"/>
              <a:pathLst>
                <a:path w="4760" h="3174">
                  <a:moveTo>
                    <a:pt x="940" y="0"/>
                  </a:moveTo>
                  <a:lnTo>
                    <a:pt x="0" y="3174"/>
                  </a:lnTo>
                  <a:lnTo>
                    <a:pt x="4760" y="3174"/>
                  </a:lnTo>
                  <a:lnTo>
                    <a:pt x="4760" y="0"/>
                  </a:lnTo>
                  <a:lnTo>
                    <a:pt x="94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7" name="Freeform 14"/>
            <p:cNvSpPr>
              <a:spLocks/>
            </p:cNvSpPr>
            <p:nvPr userDrawn="1"/>
          </p:nvSpPr>
          <p:spPr bwMode="gray">
            <a:xfrm>
              <a:off x="-7169149" y="1362075"/>
              <a:ext cx="1425575" cy="1417638"/>
            </a:xfrm>
            <a:custGeom>
              <a:avLst/>
              <a:gdLst/>
              <a:ahLst/>
              <a:cxnLst>
                <a:cxn ang="0">
                  <a:pos x="898" y="0"/>
                </a:cxn>
                <a:cxn ang="0">
                  <a:pos x="265" y="0"/>
                </a:cxn>
                <a:cxn ang="0">
                  <a:pos x="0" y="893"/>
                </a:cxn>
                <a:cxn ang="0">
                  <a:pos x="633" y="893"/>
                </a:cxn>
                <a:cxn ang="0">
                  <a:pos x="898" y="0"/>
                </a:cxn>
              </a:cxnLst>
              <a:rect l="0" t="0" r="r" b="b"/>
              <a:pathLst>
                <a:path w="898" h="893">
                  <a:moveTo>
                    <a:pt x="898" y="0"/>
                  </a:moveTo>
                  <a:lnTo>
                    <a:pt x="265" y="0"/>
                  </a:lnTo>
                  <a:lnTo>
                    <a:pt x="0" y="893"/>
                  </a:lnTo>
                  <a:lnTo>
                    <a:pt x="633" y="893"/>
                  </a:lnTo>
                  <a:lnTo>
                    <a:pt x="898" y="0"/>
                  </a:lnTo>
                  <a:close/>
                </a:path>
              </a:pathLst>
            </a:custGeom>
            <a:solidFill>
              <a:srgbClr val="00257A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8" name="Group 19"/>
          <p:cNvGrpSpPr>
            <a:grpSpLocks/>
          </p:cNvGrpSpPr>
          <p:nvPr userDrawn="1"/>
        </p:nvGrpSpPr>
        <p:grpSpPr bwMode="auto">
          <a:xfrm>
            <a:off x="128588" y="0"/>
            <a:ext cx="2735262" cy="1530350"/>
            <a:chOff x="68" y="0"/>
            <a:chExt cx="1723" cy="964"/>
          </a:xfrm>
        </p:grpSpPr>
        <p:sp>
          <p:nvSpPr>
            <p:cNvPr id="9" name="Freeform 8"/>
            <p:cNvSpPr>
              <a:spLocks noEditPoints="1"/>
            </p:cNvSpPr>
            <p:nvPr userDrawn="1"/>
          </p:nvSpPr>
          <p:spPr bwMode="gray">
            <a:xfrm>
              <a:off x="199" y="248"/>
              <a:ext cx="1423" cy="489"/>
            </a:xfrm>
            <a:custGeom>
              <a:avLst/>
              <a:gdLst>
                <a:gd name="T0" fmla="*/ 1974 w 4103"/>
                <a:gd name="T1" fmla="*/ 485 h 1409"/>
                <a:gd name="T2" fmla="*/ 2267 w 4103"/>
                <a:gd name="T3" fmla="*/ 697 h 1409"/>
                <a:gd name="T4" fmla="*/ 1655 w 4103"/>
                <a:gd name="T5" fmla="*/ 656 h 1409"/>
                <a:gd name="T6" fmla="*/ 1718 w 4103"/>
                <a:gd name="T7" fmla="*/ 424 h 1409"/>
                <a:gd name="T8" fmla="*/ 970 w 4103"/>
                <a:gd name="T9" fmla="*/ 697 h 1409"/>
                <a:gd name="T10" fmla="*/ 1169 w 4103"/>
                <a:gd name="T11" fmla="*/ 416 h 1409"/>
                <a:gd name="T12" fmla="*/ 719 w 4103"/>
                <a:gd name="T13" fmla="*/ 631 h 1409"/>
                <a:gd name="T14" fmla="*/ 751 w 4103"/>
                <a:gd name="T15" fmla="*/ 630 h 1409"/>
                <a:gd name="T16" fmla="*/ 202 w 4103"/>
                <a:gd name="T17" fmla="*/ 618 h 1409"/>
                <a:gd name="T18" fmla="*/ 180 w 4103"/>
                <a:gd name="T19" fmla="*/ 697 h 1409"/>
                <a:gd name="T20" fmla="*/ 1187 w 4103"/>
                <a:gd name="T21" fmla="*/ 416 h 1409"/>
                <a:gd name="T22" fmla="*/ 115 w 4103"/>
                <a:gd name="T23" fmla="*/ 906 h 1409"/>
                <a:gd name="T24" fmla="*/ 661 w 4103"/>
                <a:gd name="T25" fmla="*/ 715 h 1409"/>
                <a:gd name="T26" fmla="*/ 1145 w 4103"/>
                <a:gd name="T27" fmla="*/ 715 h 1409"/>
                <a:gd name="T28" fmla="*/ 1697 w 4103"/>
                <a:gd name="T29" fmla="*/ 863 h 1409"/>
                <a:gd name="T30" fmla="*/ 203 w 4103"/>
                <a:gd name="T31" fmla="*/ 1286 h 1409"/>
                <a:gd name="T32" fmla="*/ 250 w 4103"/>
                <a:gd name="T33" fmla="*/ 1328 h 1409"/>
                <a:gd name="T34" fmla="*/ 556 w 4103"/>
                <a:gd name="T35" fmla="*/ 1196 h 1409"/>
                <a:gd name="T36" fmla="*/ 340 w 4103"/>
                <a:gd name="T37" fmla="*/ 1196 h 1409"/>
                <a:gd name="T38" fmla="*/ 408 w 4103"/>
                <a:gd name="T39" fmla="*/ 1225 h 1409"/>
                <a:gd name="T40" fmla="*/ 514 w 4103"/>
                <a:gd name="T41" fmla="*/ 1225 h 1409"/>
                <a:gd name="T42" fmla="*/ 631 w 4103"/>
                <a:gd name="T43" fmla="*/ 1168 h 1409"/>
                <a:gd name="T44" fmla="*/ 794 w 4103"/>
                <a:gd name="T45" fmla="*/ 1220 h 1409"/>
                <a:gd name="T46" fmla="*/ 672 w 4103"/>
                <a:gd name="T47" fmla="*/ 1348 h 1409"/>
                <a:gd name="T48" fmla="*/ 847 w 4103"/>
                <a:gd name="T49" fmla="*/ 1359 h 1409"/>
                <a:gd name="T50" fmla="*/ 943 w 4103"/>
                <a:gd name="T51" fmla="*/ 1196 h 1409"/>
                <a:gd name="T52" fmla="*/ 1129 w 4103"/>
                <a:gd name="T53" fmla="*/ 1351 h 1409"/>
                <a:gd name="T54" fmla="*/ 1198 w 4103"/>
                <a:gd name="T55" fmla="*/ 1196 h 1409"/>
                <a:gd name="T56" fmla="*/ 1280 w 4103"/>
                <a:gd name="T57" fmla="*/ 1129 h 1409"/>
                <a:gd name="T58" fmla="*/ 1253 w 4103"/>
                <a:gd name="T59" fmla="*/ 1254 h 1409"/>
                <a:gd name="T60" fmla="*/ 1489 w 4103"/>
                <a:gd name="T61" fmla="*/ 1194 h 1409"/>
                <a:gd name="T62" fmla="*/ 1546 w 4103"/>
                <a:gd name="T63" fmla="*/ 1353 h 1409"/>
                <a:gd name="T64" fmla="*/ 1714 w 4103"/>
                <a:gd name="T65" fmla="*/ 1286 h 1409"/>
                <a:gd name="T66" fmla="*/ 1761 w 4103"/>
                <a:gd name="T67" fmla="*/ 1328 h 1409"/>
                <a:gd name="T68" fmla="*/ 1976 w 4103"/>
                <a:gd name="T69" fmla="*/ 1346 h 1409"/>
                <a:gd name="T70" fmla="*/ 1842 w 4103"/>
                <a:gd name="T71" fmla="*/ 1270 h 1409"/>
                <a:gd name="T72" fmla="*/ 1887 w 4103"/>
                <a:gd name="T73" fmla="*/ 1270 h 1409"/>
                <a:gd name="T74" fmla="*/ 2110 w 4103"/>
                <a:gd name="T75" fmla="*/ 1348 h 1409"/>
                <a:gd name="T76" fmla="*/ 87 w 4103"/>
                <a:gd name="T77" fmla="*/ 1221 h 1409"/>
                <a:gd name="T78" fmla="*/ 5 w 4103"/>
                <a:gd name="T79" fmla="*/ 1271 h 1409"/>
                <a:gd name="T80" fmla="*/ 2343 w 4103"/>
                <a:gd name="T81" fmla="*/ 1322 h 1409"/>
                <a:gd name="T82" fmla="*/ 2378 w 4103"/>
                <a:gd name="T83" fmla="*/ 1249 h 1409"/>
                <a:gd name="T84" fmla="*/ 2528 w 4103"/>
                <a:gd name="T85" fmla="*/ 1221 h 1409"/>
                <a:gd name="T86" fmla="*/ 2832 w 4103"/>
                <a:gd name="T87" fmla="*/ 1192 h 1409"/>
                <a:gd name="T88" fmla="*/ 2709 w 4103"/>
                <a:gd name="T89" fmla="*/ 1348 h 1409"/>
                <a:gd name="T90" fmla="*/ 2963 w 4103"/>
                <a:gd name="T91" fmla="*/ 1216 h 1409"/>
                <a:gd name="T92" fmla="*/ 2966 w 4103"/>
                <a:gd name="T93" fmla="*/ 1195 h 1409"/>
                <a:gd name="T94" fmla="*/ 3072 w 4103"/>
                <a:gd name="T95" fmla="*/ 1348 h 1409"/>
                <a:gd name="T96" fmla="*/ 3168 w 4103"/>
                <a:gd name="T97" fmla="*/ 1335 h 1409"/>
                <a:gd name="T98" fmla="*/ 3246 w 4103"/>
                <a:gd name="T99" fmla="*/ 1220 h 1409"/>
                <a:gd name="T100" fmla="*/ 3457 w 4103"/>
                <a:gd name="T101" fmla="*/ 1348 h 1409"/>
                <a:gd name="T102" fmla="*/ 3509 w 4103"/>
                <a:gd name="T103" fmla="*/ 1194 h 1409"/>
                <a:gd name="T104" fmla="*/ 3513 w 4103"/>
                <a:gd name="T105" fmla="*/ 1168 h 1409"/>
                <a:gd name="T106" fmla="*/ 3601 w 4103"/>
                <a:gd name="T107" fmla="*/ 1196 h 1409"/>
                <a:gd name="T108" fmla="*/ 3656 w 4103"/>
                <a:gd name="T109" fmla="*/ 1317 h 1409"/>
                <a:gd name="T110" fmla="*/ 3687 w 4103"/>
                <a:gd name="T111" fmla="*/ 1406 h 1409"/>
                <a:gd name="T112" fmla="*/ 3987 w 4103"/>
                <a:gd name="T113" fmla="*/ 1145 h 1409"/>
                <a:gd name="T114" fmla="*/ 4072 w 4103"/>
                <a:gd name="T115" fmla="*/ 1129 h 1409"/>
                <a:gd name="T116" fmla="*/ 3978 w 4103"/>
                <a:gd name="T117" fmla="*/ 1225 h 14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103"/>
                <a:gd name="T178" fmla="*/ 0 h 1409"/>
                <a:gd name="T179" fmla="*/ 4103 w 4103"/>
                <a:gd name="T180" fmla="*/ 1409 h 14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103" h="1409">
                  <a:moveTo>
                    <a:pt x="2267" y="697"/>
                  </a:moveTo>
                  <a:cubicBezTo>
                    <a:pt x="2149" y="697"/>
                    <a:pt x="2149" y="697"/>
                    <a:pt x="2149" y="697"/>
                  </a:cubicBezTo>
                  <a:cubicBezTo>
                    <a:pt x="2168" y="619"/>
                    <a:pt x="2168" y="619"/>
                    <a:pt x="2168" y="619"/>
                  </a:cubicBezTo>
                  <a:cubicBezTo>
                    <a:pt x="1930" y="619"/>
                    <a:pt x="1930" y="619"/>
                    <a:pt x="1930" y="619"/>
                  </a:cubicBezTo>
                  <a:cubicBezTo>
                    <a:pt x="1911" y="697"/>
                    <a:pt x="1911" y="697"/>
                    <a:pt x="1911" y="697"/>
                  </a:cubicBezTo>
                  <a:cubicBezTo>
                    <a:pt x="1796" y="697"/>
                    <a:pt x="1796" y="697"/>
                    <a:pt x="1796" y="697"/>
                  </a:cubicBezTo>
                  <a:cubicBezTo>
                    <a:pt x="1796" y="681"/>
                    <a:pt x="1796" y="681"/>
                    <a:pt x="1796" y="681"/>
                  </a:cubicBezTo>
                  <a:cubicBezTo>
                    <a:pt x="1798" y="672"/>
                    <a:pt x="1799" y="663"/>
                    <a:pt x="1802" y="653"/>
                  </a:cubicBezTo>
                  <a:cubicBezTo>
                    <a:pt x="1823" y="569"/>
                    <a:pt x="1878" y="485"/>
                    <a:pt x="1974" y="485"/>
                  </a:cubicBezTo>
                  <a:cubicBezTo>
                    <a:pt x="2012" y="485"/>
                    <a:pt x="2050" y="499"/>
                    <a:pt x="2045" y="552"/>
                  </a:cubicBezTo>
                  <a:cubicBezTo>
                    <a:pt x="2186" y="552"/>
                    <a:pt x="2186" y="552"/>
                    <a:pt x="2186" y="552"/>
                  </a:cubicBezTo>
                  <a:cubicBezTo>
                    <a:pt x="2192" y="527"/>
                    <a:pt x="2201" y="486"/>
                    <a:pt x="2174" y="447"/>
                  </a:cubicBezTo>
                  <a:cubicBezTo>
                    <a:pt x="2145" y="406"/>
                    <a:pt x="2084" y="389"/>
                    <a:pt x="2005" y="389"/>
                  </a:cubicBezTo>
                  <a:cubicBezTo>
                    <a:pt x="1949" y="389"/>
                    <a:pt x="1867" y="398"/>
                    <a:pt x="1796" y="444"/>
                  </a:cubicBezTo>
                  <a:cubicBezTo>
                    <a:pt x="1796" y="18"/>
                    <a:pt x="1796" y="18"/>
                    <a:pt x="1796" y="18"/>
                  </a:cubicBezTo>
                  <a:cubicBezTo>
                    <a:pt x="2267" y="18"/>
                    <a:pt x="2267" y="18"/>
                    <a:pt x="2267" y="18"/>
                  </a:cubicBezTo>
                  <a:cubicBezTo>
                    <a:pt x="2267" y="697"/>
                    <a:pt x="2267" y="697"/>
                    <a:pt x="2267" y="697"/>
                  </a:cubicBezTo>
                  <a:cubicBezTo>
                    <a:pt x="2267" y="697"/>
                    <a:pt x="2267" y="697"/>
                    <a:pt x="2267" y="697"/>
                  </a:cubicBezTo>
                  <a:close/>
                  <a:moveTo>
                    <a:pt x="1989" y="812"/>
                  </a:moveTo>
                  <a:cubicBezTo>
                    <a:pt x="1962" y="817"/>
                    <a:pt x="1936" y="820"/>
                    <a:pt x="1910" y="820"/>
                  </a:cubicBezTo>
                  <a:cubicBezTo>
                    <a:pt x="1842" y="820"/>
                    <a:pt x="1795" y="788"/>
                    <a:pt x="1794" y="715"/>
                  </a:cubicBezTo>
                  <a:cubicBezTo>
                    <a:pt x="2014" y="715"/>
                    <a:pt x="2014" y="715"/>
                    <a:pt x="2014" y="715"/>
                  </a:cubicBezTo>
                  <a:cubicBezTo>
                    <a:pt x="1989" y="812"/>
                    <a:pt x="1989" y="812"/>
                    <a:pt x="1989" y="812"/>
                  </a:cubicBezTo>
                  <a:cubicBezTo>
                    <a:pt x="1989" y="812"/>
                    <a:pt x="1989" y="812"/>
                    <a:pt x="1989" y="812"/>
                  </a:cubicBezTo>
                  <a:close/>
                  <a:moveTo>
                    <a:pt x="1718" y="424"/>
                  </a:moveTo>
                  <a:cubicBezTo>
                    <a:pt x="1718" y="521"/>
                    <a:pt x="1718" y="521"/>
                    <a:pt x="1718" y="521"/>
                  </a:cubicBezTo>
                  <a:cubicBezTo>
                    <a:pt x="1685" y="567"/>
                    <a:pt x="1665" y="616"/>
                    <a:pt x="1655" y="656"/>
                  </a:cubicBezTo>
                  <a:cubicBezTo>
                    <a:pt x="1651" y="670"/>
                    <a:pt x="1649" y="684"/>
                    <a:pt x="1648" y="697"/>
                  </a:cubicBezTo>
                  <a:cubicBezTo>
                    <a:pt x="1578" y="697"/>
                    <a:pt x="1578" y="697"/>
                    <a:pt x="1578" y="697"/>
                  </a:cubicBezTo>
                  <a:cubicBezTo>
                    <a:pt x="1637" y="417"/>
                    <a:pt x="1637" y="417"/>
                    <a:pt x="1637" y="417"/>
                  </a:cubicBezTo>
                  <a:cubicBezTo>
                    <a:pt x="1438" y="416"/>
                    <a:pt x="1438" y="416"/>
                    <a:pt x="1438" y="416"/>
                  </a:cubicBezTo>
                  <a:cubicBezTo>
                    <a:pt x="1260" y="697"/>
                    <a:pt x="1260" y="697"/>
                    <a:pt x="1260" y="697"/>
                  </a:cubicBezTo>
                  <a:cubicBezTo>
                    <a:pt x="1247" y="697"/>
                    <a:pt x="1247" y="697"/>
                    <a:pt x="1247" y="697"/>
                  </a:cubicBezTo>
                  <a:cubicBezTo>
                    <a:pt x="1247" y="18"/>
                    <a:pt x="1247" y="18"/>
                    <a:pt x="1247" y="18"/>
                  </a:cubicBezTo>
                  <a:cubicBezTo>
                    <a:pt x="1718" y="18"/>
                    <a:pt x="1718" y="18"/>
                    <a:pt x="1718" y="18"/>
                  </a:cubicBezTo>
                  <a:cubicBezTo>
                    <a:pt x="1718" y="424"/>
                    <a:pt x="1718" y="424"/>
                    <a:pt x="1718" y="424"/>
                  </a:cubicBezTo>
                  <a:cubicBezTo>
                    <a:pt x="1718" y="424"/>
                    <a:pt x="1718" y="424"/>
                    <a:pt x="1718" y="424"/>
                  </a:cubicBezTo>
                  <a:close/>
                  <a:moveTo>
                    <a:pt x="1455" y="697"/>
                  </a:moveTo>
                  <a:cubicBezTo>
                    <a:pt x="1384" y="697"/>
                    <a:pt x="1384" y="697"/>
                    <a:pt x="1384" y="697"/>
                  </a:cubicBezTo>
                  <a:cubicBezTo>
                    <a:pt x="1491" y="529"/>
                    <a:pt x="1491" y="529"/>
                    <a:pt x="1491" y="529"/>
                  </a:cubicBezTo>
                  <a:cubicBezTo>
                    <a:pt x="1455" y="697"/>
                    <a:pt x="1455" y="697"/>
                    <a:pt x="1455" y="697"/>
                  </a:cubicBezTo>
                  <a:cubicBezTo>
                    <a:pt x="1455" y="697"/>
                    <a:pt x="1455" y="697"/>
                    <a:pt x="1455" y="697"/>
                  </a:cubicBezTo>
                  <a:close/>
                  <a:moveTo>
                    <a:pt x="1169" y="416"/>
                  </a:moveTo>
                  <a:cubicBezTo>
                    <a:pt x="1051" y="416"/>
                    <a:pt x="1051" y="416"/>
                    <a:pt x="1051" y="416"/>
                  </a:cubicBezTo>
                  <a:cubicBezTo>
                    <a:pt x="970" y="697"/>
                    <a:pt x="970" y="697"/>
                    <a:pt x="970" y="697"/>
                  </a:cubicBezTo>
                  <a:cubicBezTo>
                    <a:pt x="845" y="697"/>
                    <a:pt x="845" y="697"/>
                    <a:pt x="845" y="697"/>
                  </a:cubicBezTo>
                  <a:cubicBezTo>
                    <a:pt x="909" y="674"/>
                    <a:pt x="948" y="629"/>
                    <a:pt x="960" y="562"/>
                  </a:cubicBezTo>
                  <a:cubicBezTo>
                    <a:pt x="970" y="510"/>
                    <a:pt x="965" y="476"/>
                    <a:pt x="944" y="451"/>
                  </a:cubicBezTo>
                  <a:cubicBezTo>
                    <a:pt x="912" y="413"/>
                    <a:pt x="848" y="416"/>
                    <a:pt x="792" y="416"/>
                  </a:cubicBezTo>
                  <a:cubicBezTo>
                    <a:pt x="782" y="416"/>
                    <a:pt x="698" y="416"/>
                    <a:pt x="698" y="416"/>
                  </a:cubicBezTo>
                  <a:cubicBezTo>
                    <a:pt x="698" y="18"/>
                    <a:pt x="698" y="18"/>
                    <a:pt x="698" y="18"/>
                  </a:cubicBezTo>
                  <a:cubicBezTo>
                    <a:pt x="1169" y="18"/>
                    <a:pt x="1169" y="18"/>
                    <a:pt x="1169" y="18"/>
                  </a:cubicBezTo>
                  <a:cubicBezTo>
                    <a:pt x="1169" y="416"/>
                    <a:pt x="1169" y="416"/>
                    <a:pt x="1169" y="416"/>
                  </a:cubicBezTo>
                  <a:cubicBezTo>
                    <a:pt x="1169" y="416"/>
                    <a:pt x="1169" y="416"/>
                    <a:pt x="1169" y="416"/>
                  </a:cubicBezTo>
                  <a:close/>
                  <a:moveTo>
                    <a:pt x="1094" y="697"/>
                  </a:moveTo>
                  <a:cubicBezTo>
                    <a:pt x="1143" y="521"/>
                    <a:pt x="1143" y="521"/>
                    <a:pt x="1143" y="521"/>
                  </a:cubicBezTo>
                  <a:cubicBezTo>
                    <a:pt x="1145" y="697"/>
                    <a:pt x="1145" y="697"/>
                    <a:pt x="1145" y="697"/>
                  </a:cubicBezTo>
                  <a:cubicBezTo>
                    <a:pt x="1094" y="697"/>
                    <a:pt x="1094" y="697"/>
                    <a:pt x="1094" y="697"/>
                  </a:cubicBezTo>
                  <a:cubicBezTo>
                    <a:pt x="1094" y="697"/>
                    <a:pt x="1094" y="697"/>
                    <a:pt x="1094" y="697"/>
                  </a:cubicBezTo>
                  <a:close/>
                  <a:moveTo>
                    <a:pt x="751" y="630"/>
                  </a:moveTo>
                  <a:cubicBezTo>
                    <a:pt x="751" y="630"/>
                    <a:pt x="751" y="630"/>
                    <a:pt x="751" y="630"/>
                  </a:cubicBezTo>
                  <a:cubicBezTo>
                    <a:pt x="746" y="630"/>
                    <a:pt x="741" y="631"/>
                    <a:pt x="736" y="631"/>
                  </a:cubicBezTo>
                  <a:cubicBezTo>
                    <a:pt x="729" y="631"/>
                    <a:pt x="724" y="631"/>
                    <a:pt x="719" y="631"/>
                  </a:cubicBezTo>
                  <a:cubicBezTo>
                    <a:pt x="689" y="631"/>
                    <a:pt x="689" y="631"/>
                    <a:pt x="689" y="631"/>
                  </a:cubicBezTo>
                  <a:cubicBezTo>
                    <a:pt x="703" y="579"/>
                    <a:pt x="703" y="579"/>
                    <a:pt x="703" y="579"/>
                  </a:cubicBezTo>
                  <a:cubicBezTo>
                    <a:pt x="709" y="554"/>
                    <a:pt x="709" y="554"/>
                    <a:pt x="709" y="554"/>
                  </a:cubicBezTo>
                  <a:cubicBezTo>
                    <a:pt x="725" y="494"/>
                    <a:pt x="725" y="494"/>
                    <a:pt x="725" y="494"/>
                  </a:cubicBezTo>
                  <a:cubicBezTo>
                    <a:pt x="732" y="494"/>
                    <a:pt x="739" y="494"/>
                    <a:pt x="746" y="494"/>
                  </a:cubicBezTo>
                  <a:cubicBezTo>
                    <a:pt x="769" y="494"/>
                    <a:pt x="769" y="494"/>
                    <a:pt x="769" y="494"/>
                  </a:cubicBezTo>
                  <a:cubicBezTo>
                    <a:pt x="809" y="494"/>
                    <a:pt x="834" y="496"/>
                    <a:pt x="843" y="509"/>
                  </a:cubicBezTo>
                  <a:cubicBezTo>
                    <a:pt x="850" y="518"/>
                    <a:pt x="849" y="535"/>
                    <a:pt x="841" y="560"/>
                  </a:cubicBezTo>
                  <a:cubicBezTo>
                    <a:pt x="827" y="603"/>
                    <a:pt x="809" y="626"/>
                    <a:pt x="751" y="630"/>
                  </a:cubicBezTo>
                  <a:moveTo>
                    <a:pt x="620" y="441"/>
                  </a:moveTo>
                  <a:cubicBezTo>
                    <a:pt x="613" y="465"/>
                    <a:pt x="613" y="465"/>
                    <a:pt x="613" y="465"/>
                  </a:cubicBezTo>
                  <a:cubicBezTo>
                    <a:pt x="545" y="689"/>
                    <a:pt x="545" y="689"/>
                    <a:pt x="545" y="689"/>
                  </a:cubicBezTo>
                  <a:cubicBezTo>
                    <a:pt x="542" y="697"/>
                    <a:pt x="542" y="697"/>
                    <a:pt x="542" y="697"/>
                  </a:cubicBezTo>
                  <a:cubicBezTo>
                    <a:pt x="321" y="697"/>
                    <a:pt x="321" y="697"/>
                    <a:pt x="321" y="697"/>
                  </a:cubicBezTo>
                  <a:cubicBezTo>
                    <a:pt x="303" y="661"/>
                    <a:pt x="303" y="661"/>
                    <a:pt x="303" y="661"/>
                  </a:cubicBezTo>
                  <a:cubicBezTo>
                    <a:pt x="542" y="417"/>
                    <a:pt x="542" y="417"/>
                    <a:pt x="542" y="417"/>
                  </a:cubicBezTo>
                  <a:cubicBezTo>
                    <a:pt x="389" y="417"/>
                    <a:pt x="389" y="417"/>
                    <a:pt x="389" y="417"/>
                  </a:cubicBezTo>
                  <a:cubicBezTo>
                    <a:pt x="202" y="618"/>
                    <a:pt x="202" y="618"/>
                    <a:pt x="202" y="618"/>
                  </a:cubicBezTo>
                  <a:cubicBezTo>
                    <a:pt x="262" y="417"/>
                    <a:pt x="262" y="417"/>
                    <a:pt x="262" y="417"/>
                  </a:cubicBezTo>
                  <a:cubicBezTo>
                    <a:pt x="149" y="417"/>
                    <a:pt x="149" y="417"/>
                    <a:pt x="149" y="417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620" y="18"/>
                    <a:pt x="620" y="18"/>
                    <a:pt x="620" y="18"/>
                  </a:cubicBezTo>
                  <a:cubicBezTo>
                    <a:pt x="620" y="441"/>
                    <a:pt x="620" y="441"/>
                    <a:pt x="620" y="441"/>
                  </a:cubicBezTo>
                  <a:cubicBezTo>
                    <a:pt x="620" y="441"/>
                    <a:pt x="620" y="441"/>
                    <a:pt x="620" y="441"/>
                  </a:cubicBezTo>
                  <a:close/>
                  <a:moveTo>
                    <a:pt x="178" y="697"/>
                  </a:moveTo>
                  <a:cubicBezTo>
                    <a:pt x="179" y="695"/>
                    <a:pt x="179" y="695"/>
                    <a:pt x="179" y="695"/>
                  </a:cubicBezTo>
                  <a:cubicBezTo>
                    <a:pt x="180" y="697"/>
                    <a:pt x="180" y="697"/>
                    <a:pt x="180" y="697"/>
                  </a:cubicBezTo>
                  <a:cubicBezTo>
                    <a:pt x="178" y="697"/>
                    <a:pt x="178" y="697"/>
                    <a:pt x="178" y="697"/>
                  </a:cubicBezTo>
                  <a:cubicBezTo>
                    <a:pt x="178" y="697"/>
                    <a:pt x="178" y="697"/>
                    <a:pt x="178" y="697"/>
                  </a:cubicBezTo>
                  <a:close/>
                  <a:moveTo>
                    <a:pt x="1778" y="0"/>
                  </a:moveTo>
                  <a:cubicBezTo>
                    <a:pt x="1778" y="457"/>
                    <a:pt x="1778" y="457"/>
                    <a:pt x="1778" y="457"/>
                  </a:cubicBezTo>
                  <a:cubicBezTo>
                    <a:pt x="1763" y="469"/>
                    <a:pt x="1749" y="483"/>
                    <a:pt x="1736" y="498"/>
                  </a:cubicBezTo>
                  <a:cubicBezTo>
                    <a:pt x="1736" y="0"/>
                    <a:pt x="1736" y="0"/>
                    <a:pt x="1736" y="0"/>
                  </a:cubicBezTo>
                  <a:cubicBezTo>
                    <a:pt x="1229" y="0"/>
                    <a:pt x="1229" y="0"/>
                    <a:pt x="1229" y="0"/>
                  </a:cubicBezTo>
                  <a:cubicBezTo>
                    <a:pt x="1229" y="416"/>
                    <a:pt x="1229" y="416"/>
                    <a:pt x="1229" y="416"/>
                  </a:cubicBezTo>
                  <a:cubicBezTo>
                    <a:pt x="1187" y="416"/>
                    <a:pt x="1187" y="416"/>
                    <a:pt x="1187" y="416"/>
                  </a:cubicBezTo>
                  <a:cubicBezTo>
                    <a:pt x="1187" y="0"/>
                    <a:pt x="1187" y="0"/>
                    <a:pt x="1187" y="0"/>
                  </a:cubicBezTo>
                  <a:cubicBezTo>
                    <a:pt x="680" y="0"/>
                    <a:pt x="680" y="0"/>
                    <a:pt x="680" y="0"/>
                  </a:cubicBezTo>
                  <a:cubicBezTo>
                    <a:pt x="680" y="417"/>
                    <a:pt x="680" y="417"/>
                    <a:pt x="680" y="417"/>
                  </a:cubicBezTo>
                  <a:cubicBezTo>
                    <a:pt x="638" y="417"/>
                    <a:pt x="638" y="417"/>
                    <a:pt x="638" y="417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475"/>
                    <a:pt x="131" y="475"/>
                    <a:pt x="131" y="475"/>
                  </a:cubicBezTo>
                  <a:cubicBezTo>
                    <a:pt x="2" y="906"/>
                    <a:pt x="2" y="906"/>
                    <a:pt x="2" y="906"/>
                  </a:cubicBezTo>
                  <a:cubicBezTo>
                    <a:pt x="115" y="906"/>
                    <a:pt x="115" y="906"/>
                    <a:pt x="115" y="906"/>
                  </a:cubicBezTo>
                  <a:cubicBezTo>
                    <a:pt x="173" y="715"/>
                    <a:pt x="173" y="715"/>
                    <a:pt x="173" y="715"/>
                  </a:cubicBezTo>
                  <a:cubicBezTo>
                    <a:pt x="189" y="715"/>
                    <a:pt x="189" y="715"/>
                    <a:pt x="189" y="715"/>
                  </a:cubicBezTo>
                  <a:cubicBezTo>
                    <a:pt x="283" y="906"/>
                    <a:pt x="283" y="906"/>
                    <a:pt x="283" y="906"/>
                  </a:cubicBezTo>
                  <a:cubicBezTo>
                    <a:pt x="421" y="906"/>
                    <a:pt x="421" y="906"/>
                    <a:pt x="421" y="906"/>
                  </a:cubicBezTo>
                  <a:cubicBezTo>
                    <a:pt x="329" y="715"/>
                    <a:pt x="329" y="715"/>
                    <a:pt x="329" y="715"/>
                  </a:cubicBezTo>
                  <a:cubicBezTo>
                    <a:pt x="537" y="715"/>
                    <a:pt x="537" y="715"/>
                    <a:pt x="537" y="715"/>
                  </a:cubicBezTo>
                  <a:cubicBezTo>
                    <a:pt x="479" y="906"/>
                    <a:pt x="479" y="906"/>
                    <a:pt x="479" y="906"/>
                  </a:cubicBezTo>
                  <a:cubicBezTo>
                    <a:pt x="604" y="906"/>
                    <a:pt x="604" y="906"/>
                    <a:pt x="604" y="906"/>
                  </a:cubicBezTo>
                  <a:cubicBezTo>
                    <a:pt x="661" y="715"/>
                    <a:pt x="661" y="715"/>
                    <a:pt x="661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727" y="715"/>
                    <a:pt x="727" y="715"/>
                    <a:pt x="727" y="715"/>
                  </a:cubicBezTo>
                  <a:cubicBezTo>
                    <a:pt x="730" y="715"/>
                    <a:pt x="730" y="715"/>
                    <a:pt x="730" y="715"/>
                  </a:cubicBezTo>
                  <a:cubicBezTo>
                    <a:pt x="965" y="715"/>
                    <a:pt x="965" y="715"/>
                    <a:pt x="965" y="715"/>
                  </a:cubicBezTo>
                  <a:cubicBezTo>
                    <a:pt x="910" y="905"/>
                    <a:pt x="910" y="905"/>
                    <a:pt x="910" y="905"/>
                  </a:cubicBezTo>
                  <a:cubicBezTo>
                    <a:pt x="1035" y="905"/>
                    <a:pt x="1035" y="905"/>
                    <a:pt x="1035" y="905"/>
                  </a:cubicBezTo>
                  <a:cubicBezTo>
                    <a:pt x="1088" y="715"/>
                    <a:pt x="1088" y="715"/>
                    <a:pt x="1088" y="715"/>
                  </a:cubicBezTo>
                  <a:cubicBezTo>
                    <a:pt x="1145" y="715"/>
                    <a:pt x="1145" y="715"/>
                    <a:pt x="1145" y="715"/>
                  </a:cubicBezTo>
                  <a:cubicBezTo>
                    <a:pt x="1146" y="905"/>
                    <a:pt x="1146" y="905"/>
                    <a:pt x="1146" y="905"/>
                  </a:cubicBezTo>
                  <a:cubicBezTo>
                    <a:pt x="1252" y="905"/>
                    <a:pt x="1252" y="905"/>
                    <a:pt x="1252" y="905"/>
                  </a:cubicBezTo>
                  <a:cubicBezTo>
                    <a:pt x="1372" y="715"/>
                    <a:pt x="1372" y="715"/>
                    <a:pt x="1372" y="715"/>
                  </a:cubicBezTo>
                  <a:cubicBezTo>
                    <a:pt x="1451" y="715"/>
                    <a:pt x="1451" y="715"/>
                    <a:pt x="1451" y="715"/>
                  </a:cubicBezTo>
                  <a:cubicBezTo>
                    <a:pt x="1410" y="905"/>
                    <a:pt x="1410" y="905"/>
                    <a:pt x="1410" y="905"/>
                  </a:cubicBezTo>
                  <a:cubicBezTo>
                    <a:pt x="1534" y="905"/>
                    <a:pt x="1534" y="905"/>
                    <a:pt x="1534" y="905"/>
                  </a:cubicBezTo>
                  <a:cubicBezTo>
                    <a:pt x="1574" y="715"/>
                    <a:pt x="1574" y="715"/>
                    <a:pt x="1574" y="715"/>
                  </a:cubicBezTo>
                  <a:cubicBezTo>
                    <a:pt x="1645" y="715"/>
                    <a:pt x="1645" y="715"/>
                    <a:pt x="1645" y="715"/>
                  </a:cubicBezTo>
                  <a:cubicBezTo>
                    <a:pt x="1643" y="774"/>
                    <a:pt x="1658" y="827"/>
                    <a:pt x="1697" y="863"/>
                  </a:cubicBezTo>
                  <a:cubicBezTo>
                    <a:pt x="1745" y="907"/>
                    <a:pt x="1818" y="916"/>
                    <a:pt x="1872" y="916"/>
                  </a:cubicBezTo>
                  <a:cubicBezTo>
                    <a:pt x="1947" y="916"/>
                    <a:pt x="2024" y="905"/>
                    <a:pt x="2102" y="888"/>
                  </a:cubicBezTo>
                  <a:cubicBezTo>
                    <a:pt x="2145" y="715"/>
                    <a:pt x="2145" y="715"/>
                    <a:pt x="2145" y="715"/>
                  </a:cubicBezTo>
                  <a:cubicBezTo>
                    <a:pt x="2285" y="715"/>
                    <a:pt x="2285" y="715"/>
                    <a:pt x="2285" y="715"/>
                  </a:cubicBezTo>
                  <a:cubicBezTo>
                    <a:pt x="2285" y="0"/>
                    <a:pt x="2285" y="0"/>
                    <a:pt x="2285" y="0"/>
                  </a:cubicBezTo>
                  <a:cubicBezTo>
                    <a:pt x="1778" y="0"/>
                    <a:pt x="1778" y="0"/>
                    <a:pt x="1778" y="0"/>
                  </a:cubicBezTo>
                  <a:cubicBezTo>
                    <a:pt x="1778" y="0"/>
                    <a:pt x="1778" y="0"/>
                    <a:pt x="1778" y="0"/>
                  </a:cubicBezTo>
                  <a:close/>
                  <a:moveTo>
                    <a:pt x="222" y="1195"/>
                  </a:moveTo>
                  <a:cubicBezTo>
                    <a:pt x="203" y="1286"/>
                    <a:pt x="203" y="1286"/>
                    <a:pt x="203" y="1286"/>
                  </a:cubicBezTo>
                  <a:cubicBezTo>
                    <a:pt x="200" y="1299"/>
                    <a:pt x="196" y="1320"/>
                    <a:pt x="220" y="1320"/>
                  </a:cubicBezTo>
                  <a:cubicBezTo>
                    <a:pt x="249" y="1320"/>
                    <a:pt x="253" y="1298"/>
                    <a:pt x="259" y="1272"/>
                  </a:cubicBezTo>
                  <a:cubicBezTo>
                    <a:pt x="275" y="1195"/>
                    <a:pt x="275" y="1195"/>
                    <a:pt x="275" y="1195"/>
                  </a:cubicBezTo>
                  <a:cubicBezTo>
                    <a:pt x="321" y="1195"/>
                    <a:pt x="321" y="1195"/>
                    <a:pt x="321" y="1195"/>
                  </a:cubicBezTo>
                  <a:cubicBezTo>
                    <a:pt x="300" y="1296"/>
                    <a:pt x="300" y="1296"/>
                    <a:pt x="300" y="1296"/>
                  </a:cubicBezTo>
                  <a:cubicBezTo>
                    <a:pt x="294" y="1329"/>
                    <a:pt x="293" y="1333"/>
                    <a:pt x="292" y="1337"/>
                  </a:cubicBezTo>
                  <a:cubicBezTo>
                    <a:pt x="292" y="1341"/>
                    <a:pt x="291" y="1344"/>
                    <a:pt x="291" y="1348"/>
                  </a:cubicBezTo>
                  <a:cubicBezTo>
                    <a:pt x="247" y="1348"/>
                    <a:pt x="247" y="1348"/>
                    <a:pt x="247" y="1348"/>
                  </a:cubicBezTo>
                  <a:cubicBezTo>
                    <a:pt x="250" y="1328"/>
                    <a:pt x="250" y="1328"/>
                    <a:pt x="250" y="1328"/>
                  </a:cubicBezTo>
                  <a:cubicBezTo>
                    <a:pt x="244" y="1334"/>
                    <a:pt x="229" y="1352"/>
                    <a:pt x="200" y="1352"/>
                  </a:cubicBezTo>
                  <a:cubicBezTo>
                    <a:pt x="179" y="1352"/>
                    <a:pt x="164" y="1343"/>
                    <a:pt x="158" y="1331"/>
                  </a:cubicBezTo>
                  <a:cubicBezTo>
                    <a:pt x="151" y="1319"/>
                    <a:pt x="155" y="1297"/>
                    <a:pt x="157" y="1290"/>
                  </a:cubicBezTo>
                  <a:cubicBezTo>
                    <a:pt x="177" y="1195"/>
                    <a:pt x="177" y="1195"/>
                    <a:pt x="177" y="1195"/>
                  </a:cubicBezTo>
                  <a:cubicBezTo>
                    <a:pt x="222" y="1195"/>
                    <a:pt x="222" y="1195"/>
                    <a:pt x="222" y="1195"/>
                  </a:cubicBezTo>
                  <a:cubicBezTo>
                    <a:pt x="222" y="1195"/>
                    <a:pt x="222" y="1195"/>
                    <a:pt x="222" y="1195"/>
                  </a:cubicBezTo>
                  <a:close/>
                  <a:moveTo>
                    <a:pt x="514" y="1225"/>
                  </a:moveTo>
                  <a:cubicBezTo>
                    <a:pt x="550" y="1225"/>
                    <a:pt x="550" y="1225"/>
                    <a:pt x="550" y="1225"/>
                  </a:cubicBezTo>
                  <a:cubicBezTo>
                    <a:pt x="556" y="1196"/>
                    <a:pt x="556" y="1196"/>
                    <a:pt x="556" y="1196"/>
                  </a:cubicBezTo>
                  <a:cubicBezTo>
                    <a:pt x="520" y="1196"/>
                    <a:pt x="520" y="1196"/>
                    <a:pt x="520" y="1196"/>
                  </a:cubicBezTo>
                  <a:cubicBezTo>
                    <a:pt x="530" y="1149"/>
                    <a:pt x="530" y="1149"/>
                    <a:pt x="530" y="1149"/>
                  </a:cubicBezTo>
                  <a:cubicBezTo>
                    <a:pt x="482" y="1166"/>
                    <a:pt x="482" y="1166"/>
                    <a:pt x="482" y="1166"/>
                  </a:cubicBezTo>
                  <a:cubicBezTo>
                    <a:pt x="475" y="1196"/>
                    <a:pt x="475" y="1196"/>
                    <a:pt x="475" y="1196"/>
                  </a:cubicBezTo>
                  <a:cubicBezTo>
                    <a:pt x="414" y="1196"/>
                    <a:pt x="414" y="1196"/>
                    <a:pt x="414" y="1196"/>
                  </a:cubicBezTo>
                  <a:cubicBezTo>
                    <a:pt x="424" y="1149"/>
                    <a:pt x="424" y="1149"/>
                    <a:pt x="424" y="1149"/>
                  </a:cubicBezTo>
                  <a:cubicBezTo>
                    <a:pt x="376" y="1166"/>
                    <a:pt x="376" y="1166"/>
                    <a:pt x="376" y="1166"/>
                  </a:cubicBezTo>
                  <a:cubicBezTo>
                    <a:pt x="369" y="1196"/>
                    <a:pt x="369" y="1196"/>
                    <a:pt x="369" y="1196"/>
                  </a:cubicBezTo>
                  <a:cubicBezTo>
                    <a:pt x="340" y="1196"/>
                    <a:pt x="340" y="1196"/>
                    <a:pt x="340" y="1196"/>
                  </a:cubicBezTo>
                  <a:cubicBezTo>
                    <a:pt x="333" y="1225"/>
                    <a:pt x="333" y="1225"/>
                    <a:pt x="333" y="1225"/>
                  </a:cubicBezTo>
                  <a:cubicBezTo>
                    <a:pt x="363" y="1225"/>
                    <a:pt x="363" y="1225"/>
                    <a:pt x="363" y="1225"/>
                  </a:cubicBezTo>
                  <a:cubicBezTo>
                    <a:pt x="345" y="1310"/>
                    <a:pt x="345" y="1310"/>
                    <a:pt x="345" y="1310"/>
                  </a:cubicBezTo>
                  <a:cubicBezTo>
                    <a:pt x="342" y="1322"/>
                    <a:pt x="336" y="1351"/>
                    <a:pt x="382" y="1351"/>
                  </a:cubicBezTo>
                  <a:cubicBezTo>
                    <a:pt x="389" y="1351"/>
                    <a:pt x="402" y="1350"/>
                    <a:pt x="417" y="1346"/>
                  </a:cubicBezTo>
                  <a:cubicBezTo>
                    <a:pt x="424" y="1317"/>
                    <a:pt x="424" y="1317"/>
                    <a:pt x="424" y="1317"/>
                  </a:cubicBezTo>
                  <a:cubicBezTo>
                    <a:pt x="418" y="1317"/>
                    <a:pt x="415" y="1317"/>
                    <a:pt x="408" y="1317"/>
                  </a:cubicBezTo>
                  <a:cubicBezTo>
                    <a:pt x="388" y="1317"/>
                    <a:pt x="391" y="1309"/>
                    <a:pt x="393" y="1295"/>
                  </a:cubicBezTo>
                  <a:cubicBezTo>
                    <a:pt x="408" y="1225"/>
                    <a:pt x="408" y="1225"/>
                    <a:pt x="408" y="1225"/>
                  </a:cubicBezTo>
                  <a:cubicBezTo>
                    <a:pt x="469" y="1225"/>
                    <a:pt x="469" y="1225"/>
                    <a:pt x="469" y="1225"/>
                  </a:cubicBezTo>
                  <a:cubicBezTo>
                    <a:pt x="451" y="1310"/>
                    <a:pt x="451" y="1310"/>
                    <a:pt x="451" y="1310"/>
                  </a:cubicBezTo>
                  <a:cubicBezTo>
                    <a:pt x="448" y="1322"/>
                    <a:pt x="442" y="1351"/>
                    <a:pt x="488" y="1351"/>
                  </a:cubicBezTo>
                  <a:cubicBezTo>
                    <a:pt x="495" y="1351"/>
                    <a:pt x="508" y="1350"/>
                    <a:pt x="523" y="1346"/>
                  </a:cubicBezTo>
                  <a:cubicBezTo>
                    <a:pt x="530" y="1317"/>
                    <a:pt x="530" y="1317"/>
                    <a:pt x="530" y="1317"/>
                  </a:cubicBezTo>
                  <a:cubicBezTo>
                    <a:pt x="524" y="1317"/>
                    <a:pt x="521" y="1317"/>
                    <a:pt x="514" y="1317"/>
                  </a:cubicBezTo>
                  <a:cubicBezTo>
                    <a:pt x="494" y="1317"/>
                    <a:pt x="496" y="1309"/>
                    <a:pt x="499" y="1295"/>
                  </a:cubicBezTo>
                  <a:cubicBezTo>
                    <a:pt x="514" y="1225"/>
                    <a:pt x="514" y="1225"/>
                    <a:pt x="514" y="1225"/>
                  </a:cubicBezTo>
                  <a:cubicBezTo>
                    <a:pt x="514" y="1225"/>
                    <a:pt x="514" y="1225"/>
                    <a:pt x="514" y="1225"/>
                  </a:cubicBezTo>
                  <a:close/>
                  <a:moveTo>
                    <a:pt x="579" y="1194"/>
                  </a:moveTo>
                  <a:cubicBezTo>
                    <a:pt x="624" y="1194"/>
                    <a:pt x="624" y="1194"/>
                    <a:pt x="624" y="1194"/>
                  </a:cubicBezTo>
                  <a:cubicBezTo>
                    <a:pt x="591" y="1348"/>
                    <a:pt x="591" y="1348"/>
                    <a:pt x="591" y="1348"/>
                  </a:cubicBezTo>
                  <a:cubicBezTo>
                    <a:pt x="546" y="1348"/>
                    <a:pt x="546" y="1348"/>
                    <a:pt x="546" y="1348"/>
                  </a:cubicBezTo>
                  <a:cubicBezTo>
                    <a:pt x="579" y="1194"/>
                    <a:pt x="579" y="1194"/>
                    <a:pt x="579" y="1194"/>
                  </a:cubicBezTo>
                  <a:cubicBezTo>
                    <a:pt x="579" y="1194"/>
                    <a:pt x="579" y="1194"/>
                    <a:pt x="579" y="1194"/>
                  </a:cubicBezTo>
                  <a:close/>
                  <a:moveTo>
                    <a:pt x="591" y="1129"/>
                  </a:moveTo>
                  <a:cubicBezTo>
                    <a:pt x="640" y="1129"/>
                    <a:pt x="640" y="1129"/>
                    <a:pt x="640" y="1129"/>
                  </a:cubicBezTo>
                  <a:cubicBezTo>
                    <a:pt x="631" y="1168"/>
                    <a:pt x="631" y="1168"/>
                    <a:pt x="631" y="1168"/>
                  </a:cubicBezTo>
                  <a:cubicBezTo>
                    <a:pt x="583" y="1168"/>
                    <a:pt x="583" y="1168"/>
                    <a:pt x="583" y="1168"/>
                  </a:cubicBezTo>
                  <a:cubicBezTo>
                    <a:pt x="591" y="1129"/>
                    <a:pt x="591" y="1129"/>
                    <a:pt x="591" y="1129"/>
                  </a:cubicBezTo>
                  <a:cubicBezTo>
                    <a:pt x="591" y="1129"/>
                    <a:pt x="591" y="1129"/>
                    <a:pt x="591" y="1129"/>
                  </a:cubicBezTo>
                  <a:close/>
                  <a:moveTo>
                    <a:pt x="653" y="1222"/>
                  </a:moveTo>
                  <a:cubicBezTo>
                    <a:pt x="654" y="1221"/>
                    <a:pt x="657" y="1205"/>
                    <a:pt x="659" y="1194"/>
                  </a:cubicBezTo>
                  <a:cubicBezTo>
                    <a:pt x="702" y="1194"/>
                    <a:pt x="702" y="1194"/>
                    <a:pt x="702" y="1194"/>
                  </a:cubicBezTo>
                  <a:cubicBezTo>
                    <a:pt x="698" y="1217"/>
                    <a:pt x="698" y="1217"/>
                    <a:pt x="698" y="1217"/>
                  </a:cubicBezTo>
                  <a:cubicBezTo>
                    <a:pt x="704" y="1210"/>
                    <a:pt x="720" y="1191"/>
                    <a:pt x="753" y="1191"/>
                  </a:cubicBezTo>
                  <a:cubicBezTo>
                    <a:pt x="784" y="1191"/>
                    <a:pt x="793" y="1209"/>
                    <a:pt x="794" y="1220"/>
                  </a:cubicBezTo>
                  <a:cubicBezTo>
                    <a:pt x="796" y="1229"/>
                    <a:pt x="795" y="1236"/>
                    <a:pt x="789" y="1265"/>
                  </a:cubicBezTo>
                  <a:cubicBezTo>
                    <a:pt x="771" y="1348"/>
                    <a:pt x="771" y="1348"/>
                    <a:pt x="771" y="1348"/>
                  </a:cubicBezTo>
                  <a:cubicBezTo>
                    <a:pt x="725" y="1348"/>
                    <a:pt x="725" y="1348"/>
                    <a:pt x="725" y="1348"/>
                  </a:cubicBezTo>
                  <a:cubicBezTo>
                    <a:pt x="746" y="1253"/>
                    <a:pt x="746" y="1253"/>
                    <a:pt x="746" y="1253"/>
                  </a:cubicBezTo>
                  <a:cubicBezTo>
                    <a:pt x="747" y="1246"/>
                    <a:pt x="748" y="1241"/>
                    <a:pt x="746" y="1236"/>
                  </a:cubicBezTo>
                  <a:cubicBezTo>
                    <a:pt x="745" y="1230"/>
                    <a:pt x="739" y="1223"/>
                    <a:pt x="728" y="1223"/>
                  </a:cubicBezTo>
                  <a:cubicBezTo>
                    <a:pt x="718" y="1223"/>
                    <a:pt x="708" y="1227"/>
                    <a:pt x="702" y="1235"/>
                  </a:cubicBezTo>
                  <a:cubicBezTo>
                    <a:pt x="698" y="1239"/>
                    <a:pt x="694" y="1246"/>
                    <a:pt x="691" y="1258"/>
                  </a:cubicBezTo>
                  <a:cubicBezTo>
                    <a:pt x="672" y="1348"/>
                    <a:pt x="672" y="1348"/>
                    <a:pt x="672" y="1348"/>
                  </a:cubicBezTo>
                  <a:cubicBezTo>
                    <a:pt x="627" y="1348"/>
                    <a:pt x="627" y="1348"/>
                    <a:pt x="627" y="1348"/>
                  </a:cubicBezTo>
                  <a:cubicBezTo>
                    <a:pt x="653" y="1222"/>
                    <a:pt x="653" y="1222"/>
                    <a:pt x="653" y="1222"/>
                  </a:cubicBezTo>
                  <a:cubicBezTo>
                    <a:pt x="653" y="1222"/>
                    <a:pt x="653" y="1222"/>
                    <a:pt x="653" y="1222"/>
                  </a:cubicBezTo>
                  <a:close/>
                  <a:moveTo>
                    <a:pt x="985" y="1196"/>
                  </a:moveTo>
                  <a:cubicBezTo>
                    <a:pt x="981" y="1207"/>
                    <a:pt x="978" y="1218"/>
                    <a:pt x="975" y="1233"/>
                  </a:cubicBezTo>
                  <a:cubicBezTo>
                    <a:pt x="951" y="1346"/>
                    <a:pt x="951" y="1346"/>
                    <a:pt x="951" y="1346"/>
                  </a:cubicBezTo>
                  <a:cubicBezTo>
                    <a:pt x="939" y="1403"/>
                    <a:pt x="891" y="1409"/>
                    <a:pt x="861" y="1409"/>
                  </a:cubicBezTo>
                  <a:cubicBezTo>
                    <a:pt x="839" y="1409"/>
                    <a:pt x="797" y="1406"/>
                    <a:pt x="804" y="1359"/>
                  </a:cubicBezTo>
                  <a:cubicBezTo>
                    <a:pt x="847" y="1359"/>
                    <a:pt x="847" y="1359"/>
                    <a:pt x="847" y="1359"/>
                  </a:cubicBezTo>
                  <a:cubicBezTo>
                    <a:pt x="847" y="1362"/>
                    <a:pt x="847" y="1367"/>
                    <a:pt x="850" y="1372"/>
                  </a:cubicBezTo>
                  <a:cubicBezTo>
                    <a:pt x="852" y="1376"/>
                    <a:pt x="858" y="1380"/>
                    <a:pt x="869" y="1380"/>
                  </a:cubicBezTo>
                  <a:cubicBezTo>
                    <a:pt x="883" y="1380"/>
                    <a:pt x="896" y="1374"/>
                    <a:pt x="902" y="1360"/>
                  </a:cubicBezTo>
                  <a:cubicBezTo>
                    <a:pt x="905" y="1353"/>
                    <a:pt x="906" y="1347"/>
                    <a:pt x="912" y="1324"/>
                  </a:cubicBezTo>
                  <a:cubicBezTo>
                    <a:pt x="893" y="1343"/>
                    <a:pt x="877" y="1345"/>
                    <a:pt x="866" y="1345"/>
                  </a:cubicBezTo>
                  <a:cubicBezTo>
                    <a:pt x="822" y="1345"/>
                    <a:pt x="809" y="1307"/>
                    <a:pt x="817" y="1270"/>
                  </a:cubicBezTo>
                  <a:cubicBezTo>
                    <a:pt x="825" y="1231"/>
                    <a:pt x="855" y="1194"/>
                    <a:pt x="899" y="1194"/>
                  </a:cubicBezTo>
                  <a:cubicBezTo>
                    <a:pt x="927" y="1194"/>
                    <a:pt x="934" y="1209"/>
                    <a:pt x="937" y="1216"/>
                  </a:cubicBezTo>
                  <a:cubicBezTo>
                    <a:pt x="943" y="1196"/>
                    <a:pt x="943" y="1196"/>
                    <a:pt x="943" y="1196"/>
                  </a:cubicBezTo>
                  <a:cubicBezTo>
                    <a:pt x="985" y="1196"/>
                    <a:pt x="985" y="1196"/>
                    <a:pt x="985" y="1196"/>
                  </a:cubicBezTo>
                  <a:cubicBezTo>
                    <a:pt x="985" y="1196"/>
                    <a:pt x="985" y="1196"/>
                    <a:pt x="985" y="1196"/>
                  </a:cubicBezTo>
                  <a:close/>
                  <a:moveTo>
                    <a:pt x="883" y="1315"/>
                  </a:moveTo>
                  <a:cubicBezTo>
                    <a:pt x="914" y="1315"/>
                    <a:pt x="922" y="1277"/>
                    <a:pt x="924" y="1271"/>
                  </a:cubicBezTo>
                  <a:cubicBezTo>
                    <a:pt x="927" y="1253"/>
                    <a:pt x="930" y="1224"/>
                    <a:pt x="903" y="1224"/>
                  </a:cubicBezTo>
                  <a:cubicBezTo>
                    <a:pt x="886" y="1224"/>
                    <a:pt x="869" y="1237"/>
                    <a:pt x="862" y="1270"/>
                  </a:cubicBezTo>
                  <a:cubicBezTo>
                    <a:pt x="861" y="1277"/>
                    <a:pt x="853" y="1315"/>
                    <a:pt x="883" y="1315"/>
                  </a:cubicBezTo>
                  <a:moveTo>
                    <a:pt x="1164" y="1346"/>
                  </a:moveTo>
                  <a:cubicBezTo>
                    <a:pt x="1149" y="1350"/>
                    <a:pt x="1136" y="1351"/>
                    <a:pt x="1129" y="1351"/>
                  </a:cubicBezTo>
                  <a:cubicBezTo>
                    <a:pt x="1083" y="1351"/>
                    <a:pt x="1089" y="1322"/>
                    <a:pt x="1092" y="1310"/>
                  </a:cubicBezTo>
                  <a:cubicBezTo>
                    <a:pt x="1110" y="1225"/>
                    <a:pt x="1110" y="1225"/>
                    <a:pt x="1110" y="1225"/>
                  </a:cubicBezTo>
                  <a:cubicBezTo>
                    <a:pt x="1080" y="1225"/>
                    <a:pt x="1080" y="1225"/>
                    <a:pt x="1080" y="1225"/>
                  </a:cubicBezTo>
                  <a:cubicBezTo>
                    <a:pt x="1087" y="1196"/>
                    <a:pt x="1087" y="1196"/>
                    <a:pt x="1087" y="1196"/>
                  </a:cubicBezTo>
                  <a:cubicBezTo>
                    <a:pt x="1116" y="1196"/>
                    <a:pt x="1116" y="1196"/>
                    <a:pt x="1116" y="1196"/>
                  </a:cubicBezTo>
                  <a:cubicBezTo>
                    <a:pt x="1123" y="1166"/>
                    <a:pt x="1123" y="1166"/>
                    <a:pt x="1123" y="1166"/>
                  </a:cubicBezTo>
                  <a:cubicBezTo>
                    <a:pt x="1171" y="1149"/>
                    <a:pt x="1171" y="1149"/>
                    <a:pt x="1171" y="1149"/>
                  </a:cubicBezTo>
                  <a:cubicBezTo>
                    <a:pt x="1161" y="1196"/>
                    <a:pt x="1161" y="1196"/>
                    <a:pt x="1161" y="1196"/>
                  </a:cubicBezTo>
                  <a:cubicBezTo>
                    <a:pt x="1198" y="1196"/>
                    <a:pt x="1198" y="1196"/>
                    <a:pt x="1198" y="1196"/>
                  </a:cubicBezTo>
                  <a:cubicBezTo>
                    <a:pt x="1191" y="1225"/>
                    <a:pt x="1191" y="1225"/>
                    <a:pt x="1191" y="1225"/>
                  </a:cubicBezTo>
                  <a:cubicBezTo>
                    <a:pt x="1155" y="1225"/>
                    <a:pt x="1155" y="1225"/>
                    <a:pt x="1155" y="1225"/>
                  </a:cubicBezTo>
                  <a:cubicBezTo>
                    <a:pt x="1140" y="1295"/>
                    <a:pt x="1140" y="1295"/>
                    <a:pt x="1140" y="1295"/>
                  </a:cubicBezTo>
                  <a:cubicBezTo>
                    <a:pt x="1137" y="1309"/>
                    <a:pt x="1135" y="1317"/>
                    <a:pt x="1155" y="1317"/>
                  </a:cubicBezTo>
                  <a:cubicBezTo>
                    <a:pt x="1162" y="1317"/>
                    <a:pt x="1165" y="1317"/>
                    <a:pt x="1171" y="1317"/>
                  </a:cubicBezTo>
                  <a:cubicBezTo>
                    <a:pt x="1164" y="1346"/>
                    <a:pt x="1164" y="1346"/>
                    <a:pt x="1164" y="1346"/>
                  </a:cubicBezTo>
                  <a:cubicBezTo>
                    <a:pt x="1164" y="1346"/>
                    <a:pt x="1164" y="1346"/>
                    <a:pt x="1164" y="1346"/>
                  </a:cubicBezTo>
                  <a:close/>
                  <a:moveTo>
                    <a:pt x="1235" y="1129"/>
                  </a:moveTo>
                  <a:cubicBezTo>
                    <a:pt x="1280" y="1129"/>
                    <a:pt x="1280" y="1129"/>
                    <a:pt x="1280" y="1129"/>
                  </a:cubicBezTo>
                  <a:cubicBezTo>
                    <a:pt x="1261" y="1216"/>
                    <a:pt x="1261" y="1216"/>
                    <a:pt x="1261" y="1216"/>
                  </a:cubicBezTo>
                  <a:cubicBezTo>
                    <a:pt x="1268" y="1208"/>
                    <a:pt x="1283" y="1193"/>
                    <a:pt x="1311" y="1193"/>
                  </a:cubicBezTo>
                  <a:cubicBezTo>
                    <a:pt x="1334" y="1193"/>
                    <a:pt x="1346" y="1204"/>
                    <a:pt x="1351" y="1214"/>
                  </a:cubicBezTo>
                  <a:cubicBezTo>
                    <a:pt x="1355" y="1221"/>
                    <a:pt x="1356" y="1235"/>
                    <a:pt x="1352" y="1255"/>
                  </a:cubicBezTo>
                  <a:cubicBezTo>
                    <a:pt x="1332" y="1348"/>
                    <a:pt x="1332" y="1348"/>
                    <a:pt x="1332" y="1348"/>
                  </a:cubicBezTo>
                  <a:cubicBezTo>
                    <a:pt x="1288" y="1348"/>
                    <a:pt x="1288" y="1348"/>
                    <a:pt x="1288" y="1348"/>
                  </a:cubicBezTo>
                  <a:cubicBezTo>
                    <a:pt x="1307" y="1256"/>
                    <a:pt x="1307" y="1256"/>
                    <a:pt x="1307" y="1256"/>
                  </a:cubicBezTo>
                  <a:cubicBezTo>
                    <a:pt x="1309" y="1248"/>
                    <a:pt x="1314" y="1223"/>
                    <a:pt x="1289" y="1223"/>
                  </a:cubicBezTo>
                  <a:cubicBezTo>
                    <a:pt x="1276" y="1223"/>
                    <a:pt x="1259" y="1230"/>
                    <a:pt x="1253" y="1254"/>
                  </a:cubicBezTo>
                  <a:cubicBezTo>
                    <a:pt x="1234" y="1348"/>
                    <a:pt x="1234" y="1348"/>
                    <a:pt x="1234" y="1348"/>
                  </a:cubicBezTo>
                  <a:cubicBezTo>
                    <a:pt x="1189" y="1348"/>
                    <a:pt x="1189" y="1348"/>
                    <a:pt x="1189" y="1348"/>
                  </a:cubicBezTo>
                  <a:cubicBezTo>
                    <a:pt x="1235" y="1129"/>
                    <a:pt x="1235" y="1129"/>
                    <a:pt x="1235" y="1129"/>
                  </a:cubicBezTo>
                  <a:cubicBezTo>
                    <a:pt x="1235" y="1129"/>
                    <a:pt x="1235" y="1129"/>
                    <a:pt x="1235" y="1129"/>
                  </a:cubicBezTo>
                  <a:close/>
                  <a:moveTo>
                    <a:pt x="1387" y="1232"/>
                  </a:moveTo>
                  <a:cubicBezTo>
                    <a:pt x="1389" y="1225"/>
                    <a:pt x="1392" y="1203"/>
                    <a:pt x="1393" y="1194"/>
                  </a:cubicBezTo>
                  <a:cubicBezTo>
                    <a:pt x="1435" y="1194"/>
                    <a:pt x="1435" y="1194"/>
                    <a:pt x="1435" y="1194"/>
                  </a:cubicBezTo>
                  <a:cubicBezTo>
                    <a:pt x="1430" y="1223"/>
                    <a:pt x="1430" y="1223"/>
                    <a:pt x="1430" y="1223"/>
                  </a:cubicBezTo>
                  <a:cubicBezTo>
                    <a:pt x="1438" y="1211"/>
                    <a:pt x="1452" y="1192"/>
                    <a:pt x="1489" y="1194"/>
                  </a:cubicBezTo>
                  <a:cubicBezTo>
                    <a:pt x="1480" y="1234"/>
                    <a:pt x="1480" y="1234"/>
                    <a:pt x="1480" y="1234"/>
                  </a:cubicBezTo>
                  <a:cubicBezTo>
                    <a:pt x="1435" y="1230"/>
                    <a:pt x="1428" y="1253"/>
                    <a:pt x="1424" y="1273"/>
                  </a:cubicBezTo>
                  <a:cubicBezTo>
                    <a:pt x="1408" y="1348"/>
                    <a:pt x="1408" y="1348"/>
                    <a:pt x="1408" y="1348"/>
                  </a:cubicBezTo>
                  <a:cubicBezTo>
                    <a:pt x="1363" y="1348"/>
                    <a:pt x="1363" y="1348"/>
                    <a:pt x="1363" y="1348"/>
                  </a:cubicBezTo>
                  <a:cubicBezTo>
                    <a:pt x="1387" y="1232"/>
                    <a:pt x="1387" y="1232"/>
                    <a:pt x="1387" y="1232"/>
                  </a:cubicBezTo>
                  <a:cubicBezTo>
                    <a:pt x="1387" y="1232"/>
                    <a:pt x="1387" y="1232"/>
                    <a:pt x="1387" y="1232"/>
                  </a:cubicBezTo>
                  <a:close/>
                  <a:moveTo>
                    <a:pt x="1582" y="1191"/>
                  </a:moveTo>
                  <a:cubicBezTo>
                    <a:pt x="1637" y="1191"/>
                    <a:pt x="1654" y="1229"/>
                    <a:pt x="1644" y="1271"/>
                  </a:cubicBezTo>
                  <a:cubicBezTo>
                    <a:pt x="1635" y="1315"/>
                    <a:pt x="1602" y="1353"/>
                    <a:pt x="1546" y="1353"/>
                  </a:cubicBezTo>
                  <a:cubicBezTo>
                    <a:pt x="1503" y="1353"/>
                    <a:pt x="1474" y="1326"/>
                    <a:pt x="1485" y="1273"/>
                  </a:cubicBezTo>
                  <a:cubicBezTo>
                    <a:pt x="1493" y="1236"/>
                    <a:pt x="1521" y="1191"/>
                    <a:pt x="1582" y="1191"/>
                  </a:cubicBezTo>
                  <a:moveTo>
                    <a:pt x="1555" y="1322"/>
                  </a:moveTo>
                  <a:cubicBezTo>
                    <a:pt x="1574" y="1322"/>
                    <a:pt x="1590" y="1310"/>
                    <a:pt x="1599" y="1270"/>
                  </a:cubicBezTo>
                  <a:cubicBezTo>
                    <a:pt x="1603" y="1250"/>
                    <a:pt x="1605" y="1221"/>
                    <a:pt x="1575" y="1221"/>
                  </a:cubicBezTo>
                  <a:cubicBezTo>
                    <a:pt x="1543" y="1221"/>
                    <a:pt x="1534" y="1259"/>
                    <a:pt x="1531" y="1273"/>
                  </a:cubicBezTo>
                  <a:cubicBezTo>
                    <a:pt x="1524" y="1307"/>
                    <a:pt x="1532" y="1322"/>
                    <a:pt x="1555" y="1322"/>
                  </a:cubicBezTo>
                  <a:moveTo>
                    <a:pt x="1734" y="1195"/>
                  </a:moveTo>
                  <a:cubicBezTo>
                    <a:pt x="1714" y="1286"/>
                    <a:pt x="1714" y="1286"/>
                    <a:pt x="1714" y="1286"/>
                  </a:cubicBezTo>
                  <a:cubicBezTo>
                    <a:pt x="1711" y="1299"/>
                    <a:pt x="1707" y="1320"/>
                    <a:pt x="1731" y="1320"/>
                  </a:cubicBezTo>
                  <a:cubicBezTo>
                    <a:pt x="1760" y="1320"/>
                    <a:pt x="1765" y="1298"/>
                    <a:pt x="1770" y="1272"/>
                  </a:cubicBezTo>
                  <a:cubicBezTo>
                    <a:pt x="1786" y="1195"/>
                    <a:pt x="1786" y="1195"/>
                    <a:pt x="1786" y="1195"/>
                  </a:cubicBezTo>
                  <a:cubicBezTo>
                    <a:pt x="1833" y="1195"/>
                    <a:pt x="1833" y="1195"/>
                    <a:pt x="1833" y="1195"/>
                  </a:cubicBezTo>
                  <a:cubicBezTo>
                    <a:pt x="1811" y="1296"/>
                    <a:pt x="1811" y="1296"/>
                    <a:pt x="1811" y="1296"/>
                  </a:cubicBezTo>
                  <a:cubicBezTo>
                    <a:pt x="1805" y="1329"/>
                    <a:pt x="1804" y="1333"/>
                    <a:pt x="1804" y="1337"/>
                  </a:cubicBezTo>
                  <a:cubicBezTo>
                    <a:pt x="1803" y="1341"/>
                    <a:pt x="1802" y="1344"/>
                    <a:pt x="1802" y="1348"/>
                  </a:cubicBezTo>
                  <a:cubicBezTo>
                    <a:pt x="1758" y="1348"/>
                    <a:pt x="1758" y="1348"/>
                    <a:pt x="1758" y="1348"/>
                  </a:cubicBezTo>
                  <a:cubicBezTo>
                    <a:pt x="1761" y="1328"/>
                    <a:pt x="1761" y="1328"/>
                    <a:pt x="1761" y="1328"/>
                  </a:cubicBezTo>
                  <a:cubicBezTo>
                    <a:pt x="1756" y="1334"/>
                    <a:pt x="1740" y="1352"/>
                    <a:pt x="1711" y="1352"/>
                  </a:cubicBezTo>
                  <a:cubicBezTo>
                    <a:pt x="1690" y="1352"/>
                    <a:pt x="1675" y="1343"/>
                    <a:pt x="1669" y="1331"/>
                  </a:cubicBezTo>
                  <a:cubicBezTo>
                    <a:pt x="1662" y="1319"/>
                    <a:pt x="1666" y="1297"/>
                    <a:pt x="1668" y="1290"/>
                  </a:cubicBezTo>
                  <a:cubicBezTo>
                    <a:pt x="1688" y="1195"/>
                    <a:pt x="1688" y="1195"/>
                    <a:pt x="1688" y="1195"/>
                  </a:cubicBezTo>
                  <a:cubicBezTo>
                    <a:pt x="1734" y="1195"/>
                    <a:pt x="1734" y="1195"/>
                    <a:pt x="1734" y="1195"/>
                  </a:cubicBezTo>
                  <a:cubicBezTo>
                    <a:pt x="1734" y="1195"/>
                    <a:pt x="1734" y="1195"/>
                    <a:pt x="1734" y="1195"/>
                  </a:cubicBezTo>
                  <a:close/>
                  <a:moveTo>
                    <a:pt x="2010" y="1196"/>
                  </a:moveTo>
                  <a:cubicBezTo>
                    <a:pt x="2006" y="1207"/>
                    <a:pt x="2003" y="1218"/>
                    <a:pt x="2000" y="1233"/>
                  </a:cubicBezTo>
                  <a:cubicBezTo>
                    <a:pt x="1976" y="1346"/>
                    <a:pt x="1976" y="1346"/>
                    <a:pt x="1976" y="1346"/>
                  </a:cubicBezTo>
                  <a:cubicBezTo>
                    <a:pt x="1964" y="1403"/>
                    <a:pt x="1915" y="1409"/>
                    <a:pt x="1886" y="1409"/>
                  </a:cubicBezTo>
                  <a:cubicBezTo>
                    <a:pt x="1864" y="1409"/>
                    <a:pt x="1822" y="1406"/>
                    <a:pt x="1829" y="1359"/>
                  </a:cubicBezTo>
                  <a:cubicBezTo>
                    <a:pt x="1872" y="1359"/>
                    <a:pt x="1872" y="1359"/>
                    <a:pt x="1872" y="1359"/>
                  </a:cubicBezTo>
                  <a:cubicBezTo>
                    <a:pt x="1872" y="1362"/>
                    <a:pt x="1871" y="1367"/>
                    <a:pt x="1874" y="1372"/>
                  </a:cubicBezTo>
                  <a:cubicBezTo>
                    <a:pt x="1877" y="1376"/>
                    <a:pt x="1883" y="1380"/>
                    <a:pt x="1894" y="1380"/>
                  </a:cubicBezTo>
                  <a:cubicBezTo>
                    <a:pt x="1908" y="1380"/>
                    <a:pt x="1921" y="1374"/>
                    <a:pt x="1926" y="1360"/>
                  </a:cubicBezTo>
                  <a:cubicBezTo>
                    <a:pt x="1930" y="1353"/>
                    <a:pt x="1931" y="1347"/>
                    <a:pt x="1937" y="1324"/>
                  </a:cubicBezTo>
                  <a:cubicBezTo>
                    <a:pt x="1918" y="1343"/>
                    <a:pt x="1901" y="1345"/>
                    <a:pt x="1891" y="1345"/>
                  </a:cubicBezTo>
                  <a:cubicBezTo>
                    <a:pt x="1847" y="1345"/>
                    <a:pt x="1834" y="1307"/>
                    <a:pt x="1842" y="1270"/>
                  </a:cubicBezTo>
                  <a:cubicBezTo>
                    <a:pt x="1850" y="1231"/>
                    <a:pt x="1880" y="1194"/>
                    <a:pt x="1924" y="1194"/>
                  </a:cubicBezTo>
                  <a:cubicBezTo>
                    <a:pt x="1952" y="1194"/>
                    <a:pt x="1959" y="1209"/>
                    <a:pt x="1962" y="1216"/>
                  </a:cubicBezTo>
                  <a:cubicBezTo>
                    <a:pt x="1968" y="1196"/>
                    <a:pt x="1968" y="1196"/>
                    <a:pt x="1968" y="1196"/>
                  </a:cubicBezTo>
                  <a:cubicBezTo>
                    <a:pt x="2010" y="1196"/>
                    <a:pt x="2010" y="1196"/>
                    <a:pt x="2010" y="1196"/>
                  </a:cubicBezTo>
                  <a:cubicBezTo>
                    <a:pt x="2010" y="1196"/>
                    <a:pt x="2010" y="1196"/>
                    <a:pt x="2010" y="1196"/>
                  </a:cubicBezTo>
                  <a:close/>
                  <a:moveTo>
                    <a:pt x="1908" y="1315"/>
                  </a:moveTo>
                  <a:cubicBezTo>
                    <a:pt x="1939" y="1315"/>
                    <a:pt x="1947" y="1277"/>
                    <a:pt x="1948" y="1271"/>
                  </a:cubicBezTo>
                  <a:cubicBezTo>
                    <a:pt x="1952" y="1253"/>
                    <a:pt x="1955" y="1224"/>
                    <a:pt x="1928" y="1224"/>
                  </a:cubicBezTo>
                  <a:cubicBezTo>
                    <a:pt x="1911" y="1224"/>
                    <a:pt x="1894" y="1237"/>
                    <a:pt x="1887" y="1270"/>
                  </a:cubicBezTo>
                  <a:cubicBezTo>
                    <a:pt x="1885" y="1277"/>
                    <a:pt x="1878" y="1315"/>
                    <a:pt x="1908" y="1315"/>
                  </a:cubicBezTo>
                  <a:moveTo>
                    <a:pt x="2058" y="1129"/>
                  </a:moveTo>
                  <a:cubicBezTo>
                    <a:pt x="2102" y="1129"/>
                    <a:pt x="2102" y="1129"/>
                    <a:pt x="2102" y="1129"/>
                  </a:cubicBezTo>
                  <a:cubicBezTo>
                    <a:pt x="2084" y="1216"/>
                    <a:pt x="2084" y="1216"/>
                    <a:pt x="2084" y="1216"/>
                  </a:cubicBezTo>
                  <a:cubicBezTo>
                    <a:pt x="2091" y="1208"/>
                    <a:pt x="2105" y="1193"/>
                    <a:pt x="2133" y="1193"/>
                  </a:cubicBezTo>
                  <a:cubicBezTo>
                    <a:pt x="2156" y="1193"/>
                    <a:pt x="2168" y="1204"/>
                    <a:pt x="2174" y="1214"/>
                  </a:cubicBezTo>
                  <a:cubicBezTo>
                    <a:pt x="2177" y="1221"/>
                    <a:pt x="2179" y="1235"/>
                    <a:pt x="2175" y="1255"/>
                  </a:cubicBezTo>
                  <a:cubicBezTo>
                    <a:pt x="2155" y="1348"/>
                    <a:pt x="2155" y="1348"/>
                    <a:pt x="2155" y="1348"/>
                  </a:cubicBezTo>
                  <a:cubicBezTo>
                    <a:pt x="2110" y="1348"/>
                    <a:pt x="2110" y="1348"/>
                    <a:pt x="2110" y="1348"/>
                  </a:cubicBezTo>
                  <a:cubicBezTo>
                    <a:pt x="2130" y="1256"/>
                    <a:pt x="2130" y="1256"/>
                    <a:pt x="2130" y="1256"/>
                  </a:cubicBezTo>
                  <a:cubicBezTo>
                    <a:pt x="2131" y="1248"/>
                    <a:pt x="2137" y="1223"/>
                    <a:pt x="2112" y="1223"/>
                  </a:cubicBezTo>
                  <a:cubicBezTo>
                    <a:pt x="2099" y="1223"/>
                    <a:pt x="2081" y="1230"/>
                    <a:pt x="2076" y="1254"/>
                  </a:cubicBezTo>
                  <a:cubicBezTo>
                    <a:pt x="2057" y="1348"/>
                    <a:pt x="2057" y="1348"/>
                    <a:pt x="2057" y="1348"/>
                  </a:cubicBezTo>
                  <a:cubicBezTo>
                    <a:pt x="2012" y="1348"/>
                    <a:pt x="2012" y="1348"/>
                    <a:pt x="2012" y="1348"/>
                  </a:cubicBezTo>
                  <a:cubicBezTo>
                    <a:pt x="2058" y="1129"/>
                    <a:pt x="2058" y="1129"/>
                    <a:pt x="2058" y="1129"/>
                  </a:cubicBezTo>
                  <a:cubicBezTo>
                    <a:pt x="2058" y="1129"/>
                    <a:pt x="2058" y="1129"/>
                    <a:pt x="2058" y="1129"/>
                  </a:cubicBezTo>
                  <a:close/>
                  <a:moveTo>
                    <a:pt x="100" y="1249"/>
                  </a:moveTo>
                  <a:cubicBezTo>
                    <a:pt x="101" y="1244"/>
                    <a:pt x="104" y="1221"/>
                    <a:pt x="87" y="1221"/>
                  </a:cubicBezTo>
                  <a:cubicBezTo>
                    <a:pt x="66" y="1221"/>
                    <a:pt x="56" y="1253"/>
                    <a:pt x="53" y="1270"/>
                  </a:cubicBezTo>
                  <a:cubicBezTo>
                    <a:pt x="51" y="1278"/>
                    <a:pt x="46" y="1306"/>
                    <a:pt x="54" y="1317"/>
                  </a:cubicBezTo>
                  <a:cubicBezTo>
                    <a:pt x="57" y="1321"/>
                    <a:pt x="61" y="1322"/>
                    <a:pt x="65" y="1322"/>
                  </a:cubicBezTo>
                  <a:cubicBezTo>
                    <a:pt x="70" y="1322"/>
                    <a:pt x="84" y="1320"/>
                    <a:pt x="92" y="1292"/>
                  </a:cubicBezTo>
                  <a:cubicBezTo>
                    <a:pt x="136" y="1292"/>
                    <a:pt x="136" y="1292"/>
                    <a:pt x="136" y="1292"/>
                  </a:cubicBezTo>
                  <a:cubicBezTo>
                    <a:pt x="133" y="1304"/>
                    <a:pt x="128" y="1323"/>
                    <a:pt x="107" y="1337"/>
                  </a:cubicBezTo>
                  <a:cubicBezTo>
                    <a:pt x="94" y="1347"/>
                    <a:pt x="79" y="1352"/>
                    <a:pt x="60" y="1352"/>
                  </a:cubicBezTo>
                  <a:cubicBezTo>
                    <a:pt x="40" y="1352"/>
                    <a:pt x="23" y="1347"/>
                    <a:pt x="12" y="1331"/>
                  </a:cubicBezTo>
                  <a:cubicBezTo>
                    <a:pt x="2" y="1316"/>
                    <a:pt x="0" y="1296"/>
                    <a:pt x="5" y="1271"/>
                  </a:cubicBezTo>
                  <a:cubicBezTo>
                    <a:pt x="20" y="1201"/>
                    <a:pt x="74" y="1192"/>
                    <a:pt x="94" y="1192"/>
                  </a:cubicBezTo>
                  <a:cubicBezTo>
                    <a:pt x="122" y="1192"/>
                    <a:pt x="153" y="1207"/>
                    <a:pt x="144" y="1249"/>
                  </a:cubicBezTo>
                  <a:cubicBezTo>
                    <a:pt x="100" y="1249"/>
                    <a:pt x="100" y="1249"/>
                    <a:pt x="100" y="1249"/>
                  </a:cubicBezTo>
                  <a:cubicBezTo>
                    <a:pt x="100" y="1249"/>
                    <a:pt x="100" y="1249"/>
                    <a:pt x="100" y="1249"/>
                  </a:cubicBezTo>
                  <a:close/>
                  <a:moveTo>
                    <a:pt x="2378" y="1249"/>
                  </a:moveTo>
                  <a:cubicBezTo>
                    <a:pt x="2379" y="1244"/>
                    <a:pt x="2382" y="1221"/>
                    <a:pt x="2365" y="1221"/>
                  </a:cubicBezTo>
                  <a:cubicBezTo>
                    <a:pt x="2344" y="1221"/>
                    <a:pt x="2335" y="1253"/>
                    <a:pt x="2331" y="1270"/>
                  </a:cubicBezTo>
                  <a:cubicBezTo>
                    <a:pt x="2329" y="1278"/>
                    <a:pt x="2324" y="1306"/>
                    <a:pt x="2332" y="1317"/>
                  </a:cubicBezTo>
                  <a:cubicBezTo>
                    <a:pt x="2335" y="1321"/>
                    <a:pt x="2340" y="1322"/>
                    <a:pt x="2343" y="1322"/>
                  </a:cubicBezTo>
                  <a:cubicBezTo>
                    <a:pt x="2348" y="1322"/>
                    <a:pt x="2362" y="1320"/>
                    <a:pt x="2370" y="1292"/>
                  </a:cubicBezTo>
                  <a:cubicBezTo>
                    <a:pt x="2414" y="1292"/>
                    <a:pt x="2414" y="1292"/>
                    <a:pt x="2414" y="1292"/>
                  </a:cubicBezTo>
                  <a:cubicBezTo>
                    <a:pt x="2411" y="1304"/>
                    <a:pt x="2406" y="1323"/>
                    <a:pt x="2385" y="1337"/>
                  </a:cubicBezTo>
                  <a:cubicBezTo>
                    <a:pt x="2372" y="1347"/>
                    <a:pt x="2357" y="1352"/>
                    <a:pt x="2338" y="1352"/>
                  </a:cubicBezTo>
                  <a:cubicBezTo>
                    <a:pt x="2318" y="1352"/>
                    <a:pt x="2301" y="1347"/>
                    <a:pt x="2290" y="1331"/>
                  </a:cubicBezTo>
                  <a:cubicBezTo>
                    <a:pt x="2280" y="1316"/>
                    <a:pt x="2278" y="1296"/>
                    <a:pt x="2284" y="1271"/>
                  </a:cubicBezTo>
                  <a:cubicBezTo>
                    <a:pt x="2299" y="1201"/>
                    <a:pt x="2352" y="1192"/>
                    <a:pt x="2372" y="1192"/>
                  </a:cubicBezTo>
                  <a:cubicBezTo>
                    <a:pt x="2401" y="1192"/>
                    <a:pt x="2431" y="1207"/>
                    <a:pt x="2423" y="1249"/>
                  </a:cubicBezTo>
                  <a:cubicBezTo>
                    <a:pt x="2378" y="1249"/>
                    <a:pt x="2378" y="1249"/>
                    <a:pt x="2378" y="1249"/>
                  </a:cubicBezTo>
                  <a:cubicBezTo>
                    <a:pt x="2378" y="1249"/>
                    <a:pt x="2378" y="1249"/>
                    <a:pt x="2378" y="1249"/>
                  </a:cubicBezTo>
                  <a:close/>
                  <a:moveTo>
                    <a:pt x="2534" y="1191"/>
                  </a:moveTo>
                  <a:cubicBezTo>
                    <a:pt x="2589" y="1191"/>
                    <a:pt x="2606" y="1229"/>
                    <a:pt x="2597" y="1271"/>
                  </a:cubicBezTo>
                  <a:cubicBezTo>
                    <a:pt x="2587" y="1315"/>
                    <a:pt x="2554" y="1353"/>
                    <a:pt x="2498" y="1353"/>
                  </a:cubicBezTo>
                  <a:cubicBezTo>
                    <a:pt x="2454" y="1353"/>
                    <a:pt x="2426" y="1326"/>
                    <a:pt x="2437" y="1273"/>
                  </a:cubicBezTo>
                  <a:cubicBezTo>
                    <a:pt x="2445" y="1236"/>
                    <a:pt x="2474" y="1191"/>
                    <a:pt x="2534" y="1191"/>
                  </a:cubicBezTo>
                  <a:moveTo>
                    <a:pt x="2507" y="1322"/>
                  </a:moveTo>
                  <a:cubicBezTo>
                    <a:pt x="2527" y="1322"/>
                    <a:pt x="2542" y="1310"/>
                    <a:pt x="2551" y="1270"/>
                  </a:cubicBezTo>
                  <a:cubicBezTo>
                    <a:pt x="2555" y="1250"/>
                    <a:pt x="2557" y="1221"/>
                    <a:pt x="2528" y="1221"/>
                  </a:cubicBezTo>
                  <a:cubicBezTo>
                    <a:pt x="2495" y="1221"/>
                    <a:pt x="2486" y="1259"/>
                    <a:pt x="2484" y="1273"/>
                  </a:cubicBezTo>
                  <a:cubicBezTo>
                    <a:pt x="2476" y="1307"/>
                    <a:pt x="2484" y="1322"/>
                    <a:pt x="2507" y="1322"/>
                  </a:cubicBezTo>
                  <a:moveTo>
                    <a:pt x="2637" y="1223"/>
                  </a:moveTo>
                  <a:cubicBezTo>
                    <a:pt x="2639" y="1214"/>
                    <a:pt x="2640" y="1205"/>
                    <a:pt x="2641" y="1195"/>
                  </a:cubicBezTo>
                  <a:cubicBezTo>
                    <a:pt x="2685" y="1195"/>
                    <a:pt x="2685" y="1195"/>
                    <a:pt x="2685" y="1195"/>
                  </a:cubicBezTo>
                  <a:cubicBezTo>
                    <a:pt x="2682" y="1214"/>
                    <a:pt x="2682" y="1214"/>
                    <a:pt x="2682" y="1214"/>
                  </a:cubicBezTo>
                  <a:cubicBezTo>
                    <a:pt x="2688" y="1208"/>
                    <a:pt x="2704" y="1192"/>
                    <a:pt x="2734" y="1192"/>
                  </a:cubicBezTo>
                  <a:cubicBezTo>
                    <a:pt x="2769" y="1192"/>
                    <a:pt x="2775" y="1213"/>
                    <a:pt x="2776" y="1220"/>
                  </a:cubicBezTo>
                  <a:cubicBezTo>
                    <a:pt x="2795" y="1196"/>
                    <a:pt x="2816" y="1192"/>
                    <a:pt x="2832" y="1192"/>
                  </a:cubicBezTo>
                  <a:cubicBezTo>
                    <a:pt x="2862" y="1192"/>
                    <a:pt x="2871" y="1210"/>
                    <a:pt x="2873" y="1216"/>
                  </a:cubicBezTo>
                  <a:cubicBezTo>
                    <a:pt x="2878" y="1230"/>
                    <a:pt x="2874" y="1248"/>
                    <a:pt x="2871" y="1261"/>
                  </a:cubicBezTo>
                  <a:cubicBezTo>
                    <a:pt x="2853" y="1348"/>
                    <a:pt x="2853" y="1348"/>
                    <a:pt x="2853" y="1348"/>
                  </a:cubicBezTo>
                  <a:cubicBezTo>
                    <a:pt x="2807" y="1348"/>
                    <a:pt x="2807" y="1348"/>
                    <a:pt x="2807" y="1348"/>
                  </a:cubicBezTo>
                  <a:cubicBezTo>
                    <a:pt x="2827" y="1258"/>
                    <a:pt x="2827" y="1258"/>
                    <a:pt x="2827" y="1258"/>
                  </a:cubicBezTo>
                  <a:cubicBezTo>
                    <a:pt x="2830" y="1242"/>
                    <a:pt x="2832" y="1223"/>
                    <a:pt x="2808" y="1223"/>
                  </a:cubicBezTo>
                  <a:cubicBezTo>
                    <a:pt x="2781" y="1223"/>
                    <a:pt x="2775" y="1249"/>
                    <a:pt x="2771" y="1271"/>
                  </a:cubicBezTo>
                  <a:cubicBezTo>
                    <a:pt x="2754" y="1348"/>
                    <a:pt x="2754" y="1348"/>
                    <a:pt x="2754" y="1348"/>
                  </a:cubicBezTo>
                  <a:cubicBezTo>
                    <a:pt x="2709" y="1348"/>
                    <a:pt x="2709" y="1348"/>
                    <a:pt x="2709" y="1348"/>
                  </a:cubicBezTo>
                  <a:cubicBezTo>
                    <a:pt x="2728" y="1257"/>
                    <a:pt x="2728" y="1257"/>
                    <a:pt x="2728" y="1257"/>
                  </a:cubicBezTo>
                  <a:cubicBezTo>
                    <a:pt x="2731" y="1245"/>
                    <a:pt x="2735" y="1223"/>
                    <a:pt x="2710" y="1223"/>
                  </a:cubicBezTo>
                  <a:cubicBezTo>
                    <a:pt x="2682" y="1223"/>
                    <a:pt x="2677" y="1248"/>
                    <a:pt x="2674" y="1258"/>
                  </a:cubicBezTo>
                  <a:cubicBezTo>
                    <a:pt x="2655" y="1348"/>
                    <a:pt x="2655" y="1348"/>
                    <a:pt x="2655" y="1348"/>
                  </a:cubicBezTo>
                  <a:cubicBezTo>
                    <a:pt x="2610" y="1348"/>
                    <a:pt x="2610" y="1348"/>
                    <a:pt x="2610" y="1348"/>
                  </a:cubicBezTo>
                  <a:cubicBezTo>
                    <a:pt x="2637" y="1223"/>
                    <a:pt x="2637" y="1223"/>
                    <a:pt x="2637" y="1223"/>
                  </a:cubicBezTo>
                  <a:cubicBezTo>
                    <a:pt x="2637" y="1223"/>
                    <a:pt x="2637" y="1223"/>
                    <a:pt x="2637" y="1223"/>
                  </a:cubicBezTo>
                  <a:close/>
                  <a:moveTo>
                    <a:pt x="2966" y="1195"/>
                  </a:moveTo>
                  <a:cubicBezTo>
                    <a:pt x="2963" y="1216"/>
                    <a:pt x="2963" y="1216"/>
                    <a:pt x="2963" y="1216"/>
                  </a:cubicBezTo>
                  <a:cubicBezTo>
                    <a:pt x="2982" y="1192"/>
                    <a:pt x="3008" y="1192"/>
                    <a:pt x="3015" y="1192"/>
                  </a:cubicBezTo>
                  <a:cubicBezTo>
                    <a:pt x="3054" y="1192"/>
                    <a:pt x="3072" y="1221"/>
                    <a:pt x="3062" y="1268"/>
                  </a:cubicBezTo>
                  <a:cubicBezTo>
                    <a:pt x="3053" y="1312"/>
                    <a:pt x="3022" y="1350"/>
                    <a:pt x="2978" y="1350"/>
                  </a:cubicBezTo>
                  <a:cubicBezTo>
                    <a:pt x="2950" y="1350"/>
                    <a:pt x="2942" y="1335"/>
                    <a:pt x="2939" y="1330"/>
                  </a:cubicBezTo>
                  <a:cubicBezTo>
                    <a:pt x="2923" y="1407"/>
                    <a:pt x="2923" y="1407"/>
                    <a:pt x="2923" y="1407"/>
                  </a:cubicBezTo>
                  <a:cubicBezTo>
                    <a:pt x="2877" y="1407"/>
                    <a:pt x="2877" y="1407"/>
                    <a:pt x="2877" y="1407"/>
                  </a:cubicBezTo>
                  <a:cubicBezTo>
                    <a:pt x="2922" y="1195"/>
                    <a:pt x="2922" y="1195"/>
                    <a:pt x="2922" y="1195"/>
                  </a:cubicBezTo>
                  <a:cubicBezTo>
                    <a:pt x="2966" y="1195"/>
                    <a:pt x="2966" y="1195"/>
                    <a:pt x="2966" y="1195"/>
                  </a:cubicBezTo>
                  <a:cubicBezTo>
                    <a:pt x="2966" y="1195"/>
                    <a:pt x="2966" y="1195"/>
                    <a:pt x="2966" y="1195"/>
                  </a:cubicBezTo>
                  <a:close/>
                  <a:moveTo>
                    <a:pt x="3017" y="1270"/>
                  </a:moveTo>
                  <a:cubicBezTo>
                    <a:pt x="3020" y="1252"/>
                    <a:pt x="3022" y="1221"/>
                    <a:pt x="2996" y="1221"/>
                  </a:cubicBezTo>
                  <a:cubicBezTo>
                    <a:pt x="2981" y="1221"/>
                    <a:pt x="2959" y="1232"/>
                    <a:pt x="2950" y="1273"/>
                  </a:cubicBezTo>
                  <a:cubicBezTo>
                    <a:pt x="2947" y="1282"/>
                    <a:pt x="2940" y="1321"/>
                    <a:pt x="2973" y="1321"/>
                  </a:cubicBezTo>
                  <a:cubicBezTo>
                    <a:pt x="2994" y="1321"/>
                    <a:pt x="3010" y="1300"/>
                    <a:pt x="3017" y="1270"/>
                  </a:cubicBezTo>
                  <a:moveTo>
                    <a:pt x="3119" y="1129"/>
                  </a:moveTo>
                  <a:cubicBezTo>
                    <a:pt x="3164" y="1129"/>
                    <a:pt x="3164" y="1129"/>
                    <a:pt x="3164" y="1129"/>
                  </a:cubicBezTo>
                  <a:cubicBezTo>
                    <a:pt x="3117" y="1348"/>
                    <a:pt x="3117" y="1348"/>
                    <a:pt x="3117" y="1348"/>
                  </a:cubicBezTo>
                  <a:cubicBezTo>
                    <a:pt x="3072" y="1348"/>
                    <a:pt x="3072" y="1348"/>
                    <a:pt x="3072" y="1348"/>
                  </a:cubicBezTo>
                  <a:cubicBezTo>
                    <a:pt x="3119" y="1129"/>
                    <a:pt x="3119" y="1129"/>
                    <a:pt x="3119" y="1129"/>
                  </a:cubicBezTo>
                  <a:cubicBezTo>
                    <a:pt x="3119" y="1129"/>
                    <a:pt x="3119" y="1129"/>
                    <a:pt x="3119" y="1129"/>
                  </a:cubicBezTo>
                  <a:close/>
                  <a:moveTo>
                    <a:pt x="3202" y="1283"/>
                  </a:moveTo>
                  <a:cubicBezTo>
                    <a:pt x="3200" y="1293"/>
                    <a:pt x="3193" y="1324"/>
                    <a:pt x="3225" y="1324"/>
                  </a:cubicBezTo>
                  <a:cubicBezTo>
                    <a:pt x="3236" y="1324"/>
                    <a:pt x="3248" y="1319"/>
                    <a:pt x="3256" y="1303"/>
                  </a:cubicBezTo>
                  <a:cubicBezTo>
                    <a:pt x="3297" y="1303"/>
                    <a:pt x="3297" y="1303"/>
                    <a:pt x="3297" y="1303"/>
                  </a:cubicBezTo>
                  <a:cubicBezTo>
                    <a:pt x="3295" y="1310"/>
                    <a:pt x="3291" y="1323"/>
                    <a:pt x="3275" y="1336"/>
                  </a:cubicBezTo>
                  <a:cubicBezTo>
                    <a:pt x="3261" y="1348"/>
                    <a:pt x="3240" y="1354"/>
                    <a:pt x="3218" y="1354"/>
                  </a:cubicBezTo>
                  <a:cubicBezTo>
                    <a:pt x="3205" y="1354"/>
                    <a:pt x="3180" y="1351"/>
                    <a:pt x="3168" y="1335"/>
                  </a:cubicBezTo>
                  <a:cubicBezTo>
                    <a:pt x="3157" y="1320"/>
                    <a:pt x="3155" y="1299"/>
                    <a:pt x="3161" y="1275"/>
                  </a:cubicBezTo>
                  <a:cubicBezTo>
                    <a:pt x="3166" y="1250"/>
                    <a:pt x="3178" y="1220"/>
                    <a:pt x="3208" y="1202"/>
                  </a:cubicBezTo>
                  <a:cubicBezTo>
                    <a:pt x="3222" y="1194"/>
                    <a:pt x="3237" y="1190"/>
                    <a:pt x="3254" y="1190"/>
                  </a:cubicBezTo>
                  <a:cubicBezTo>
                    <a:pt x="3276" y="1190"/>
                    <a:pt x="3300" y="1198"/>
                    <a:pt x="3308" y="1227"/>
                  </a:cubicBezTo>
                  <a:cubicBezTo>
                    <a:pt x="3314" y="1248"/>
                    <a:pt x="3309" y="1270"/>
                    <a:pt x="3305" y="1283"/>
                  </a:cubicBezTo>
                  <a:cubicBezTo>
                    <a:pt x="3202" y="1283"/>
                    <a:pt x="3202" y="1283"/>
                    <a:pt x="3202" y="1283"/>
                  </a:cubicBezTo>
                  <a:cubicBezTo>
                    <a:pt x="3202" y="1283"/>
                    <a:pt x="3202" y="1283"/>
                    <a:pt x="3202" y="1283"/>
                  </a:cubicBezTo>
                  <a:close/>
                  <a:moveTo>
                    <a:pt x="3265" y="1254"/>
                  </a:moveTo>
                  <a:cubicBezTo>
                    <a:pt x="3267" y="1248"/>
                    <a:pt x="3272" y="1220"/>
                    <a:pt x="3246" y="1220"/>
                  </a:cubicBezTo>
                  <a:cubicBezTo>
                    <a:pt x="3226" y="1220"/>
                    <a:pt x="3214" y="1236"/>
                    <a:pt x="3210" y="1254"/>
                  </a:cubicBezTo>
                  <a:cubicBezTo>
                    <a:pt x="3265" y="1254"/>
                    <a:pt x="3265" y="1254"/>
                    <a:pt x="3265" y="1254"/>
                  </a:cubicBezTo>
                  <a:cubicBezTo>
                    <a:pt x="3265" y="1254"/>
                    <a:pt x="3265" y="1254"/>
                    <a:pt x="3265" y="1254"/>
                  </a:cubicBezTo>
                  <a:close/>
                  <a:moveTo>
                    <a:pt x="3383" y="1195"/>
                  </a:moveTo>
                  <a:cubicBezTo>
                    <a:pt x="3401" y="1245"/>
                    <a:pt x="3401" y="1245"/>
                    <a:pt x="3401" y="1245"/>
                  </a:cubicBezTo>
                  <a:cubicBezTo>
                    <a:pt x="3442" y="1195"/>
                    <a:pt x="3442" y="1195"/>
                    <a:pt x="3442" y="1195"/>
                  </a:cubicBezTo>
                  <a:cubicBezTo>
                    <a:pt x="3488" y="1195"/>
                    <a:pt x="3488" y="1195"/>
                    <a:pt x="3488" y="1195"/>
                  </a:cubicBezTo>
                  <a:cubicBezTo>
                    <a:pt x="3423" y="1269"/>
                    <a:pt x="3423" y="1269"/>
                    <a:pt x="3423" y="1269"/>
                  </a:cubicBezTo>
                  <a:cubicBezTo>
                    <a:pt x="3457" y="1348"/>
                    <a:pt x="3457" y="1348"/>
                    <a:pt x="3457" y="1348"/>
                  </a:cubicBezTo>
                  <a:cubicBezTo>
                    <a:pt x="3404" y="1348"/>
                    <a:pt x="3404" y="1348"/>
                    <a:pt x="3404" y="1348"/>
                  </a:cubicBezTo>
                  <a:cubicBezTo>
                    <a:pt x="3385" y="1292"/>
                    <a:pt x="3385" y="1292"/>
                    <a:pt x="3385" y="1292"/>
                  </a:cubicBezTo>
                  <a:cubicBezTo>
                    <a:pt x="3342" y="1348"/>
                    <a:pt x="3342" y="1348"/>
                    <a:pt x="3342" y="1348"/>
                  </a:cubicBezTo>
                  <a:cubicBezTo>
                    <a:pt x="3295" y="1348"/>
                    <a:pt x="3295" y="1348"/>
                    <a:pt x="3295" y="1348"/>
                  </a:cubicBezTo>
                  <a:cubicBezTo>
                    <a:pt x="3364" y="1266"/>
                    <a:pt x="3364" y="1266"/>
                    <a:pt x="3364" y="1266"/>
                  </a:cubicBezTo>
                  <a:cubicBezTo>
                    <a:pt x="3329" y="1195"/>
                    <a:pt x="3329" y="1195"/>
                    <a:pt x="3329" y="1195"/>
                  </a:cubicBezTo>
                  <a:cubicBezTo>
                    <a:pt x="3383" y="1195"/>
                    <a:pt x="3383" y="1195"/>
                    <a:pt x="3383" y="1195"/>
                  </a:cubicBezTo>
                  <a:cubicBezTo>
                    <a:pt x="3383" y="1195"/>
                    <a:pt x="3383" y="1195"/>
                    <a:pt x="3383" y="1195"/>
                  </a:cubicBezTo>
                  <a:close/>
                  <a:moveTo>
                    <a:pt x="3509" y="1194"/>
                  </a:moveTo>
                  <a:cubicBezTo>
                    <a:pt x="3554" y="1194"/>
                    <a:pt x="3554" y="1194"/>
                    <a:pt x="3554" y="1194"/>
                  </a:cubicBezTo>
                  <a:cubicBezTo>
                    <a:pt x="3521" y="1348"/>
                    <a:pt x="3521" y="1348"/>
                    <a:pt x="3521" y="1348"/>
                  </a:cubicBezTo>
                  <a:cubicBezTo>
                    <a:pt x="3476" y="1348"/>
                    <a:pt x="3476" y="1348"/>
                    <a:pt x="3476" y="1348"/>
                  </a:cubicBezTo>
                  <a:cubicBezTo>
                    <a:pt x="3509" y="1194"/>
                    <a:pt x="3509" y="1194"/>
                    <a:pt x="3509" y="1194"/>
                  </a:cubicBezTo>
                  <a:cubicBezTo>
                    <a:pt x="3509" y="1194"/>
                    <a:pt x="3509" y="1194"/>
                    <a:pt x="3509" y="1194"/>
                  </a:cubicBezTo>
                  <a:close/>
                  <a:moveTo>
                    <a:pt x="3521" y="1129"/>
                  </a:moveTo>
                  <a:cubicBezTo>
                    <a:pt x="3569" y="1129"/>
                    <a:pt x="3569" y="1129"/>
                    <a:pt x="3569" y="1129"/>
                  </a:cubicBezTo>
                  <a:cubicBezTo>
                    <a:pt x="3561" y="1168"/>
                    <a:pt x="3561" y="1168"/>
                    <a:pt x="3561" y="1168"/>
                  </a:cubicBezTo>
                  <a:cubicBezTo>
                    <a:pt x="3513" y="1168"/>
                    <a:pt x="3513" y="1168"/>
                    <a:pt x="3513" y="1168"/>
                  </a:cubicBezTo>
                  <a:cubicBezTo>
                    <a:pt x="3521" y="1129"/>
                    <a:pt x="3521" y="1129"/>
                    <a:pt x="3521" y="1129"/>
                  </a:cubicBezTo>
                  <a:cubicBezTo>
                    <a:pt x="3521" y="1129"/>
                    <a:pt x="3521" y="1129"/>
                    <a:pt x="3521" y="1129"/>
                  </a:cubicBezTo>
                  <a:close/>
                  <a:moveTo>
                    <a:pt x="3649" y="1346"/>
                  </a:moveTo>
                  <a:cubicBezTo>
                    <a:pt x="3634" y="1350"/>
                    <a:pt x="3621" y="1351"/>
                    <a:pt x="3614" y="1351"/>
                  </a:cubicBezTo>
                  <a:cubicBezTo>
                    <a:pt x="3568" y="1351"/>
                    <a:pt x="3575" y="1322"/>
                    <a:pt x="3577" y="1310"/>
                  </a:cubicBezTo>
                  <a:cubicBezTo>
                    <a:pt x="3595" y="1225"/>
                    <a:pt x="3595" y="1225"/>
                    <a:pt x="3595" y="1225"/>
                  </a:cubicBezTo>
                  <a:cubicBezTo>
                    <a:pt x="3565" y="1225"/>
                    <a:pt x="3565" y="1225"/>
                    <a:pt x="3565" y="1225"/>
                  </a:cubicBezTo>
                  <a:cubicBezTo>
                    <a:pt x="3572" y="1196"/>
                    <a:pt x="3572" y="1196"/>
                    <a:pt x="3572" y="1196"/>
                  </a:cubicBezTo>
                  <a:cubicBezTo>
                    <a:pt x="3601" y="1196"/>
                    <a:pt x="3601" y="1196"/>
                    <a:pt x="3601" y="1196"/>
                  </a:cubicBezTo>
                  <a:cubicBezTo>
                    <a:pt x="3608" y="1166"/>
                    <a:pt x="3608" y="1166"/>
                    <a:pt x="3608" y="1166"/>
                  </a:cubicBezTo>
                  <a:cubicBezTo>
                    <a:pt x="3656" y="1149"/>
                    <a:pt x="3656" y="1149"/>
                    <a:pt x="3656" y="1149"/>
                  </a:cubicBezTo>
                  <a:cubicBezTo>
                    <a:pt x="3646" y="1196"/>
                    <a:pt x="3646" y="1196"/>
                    <a:pt x="3646" y="1196"/>
                  </a:cubicBezTo>
                  <a:cubicBezTo>
                    <a:pt x="3682" y="1196"/>
                    <a:pt x="3682" y="1196"/>
                    <a:pt x="3682" y="1196"/>
                  </a:cubicBezTo>
                  <a:cubicBezTo>
                    <a:pt x="3676" y="1225"/>
                    <a:pt x="3676" y="1225"/>
                    <a:pt x="3676" y="1225"/>
                  </a:cubicBezTo>
                  <a:cubicBezTo>
                    <a:pt x="3640" y="1225"/>
                    <a:pt x="3640" y="1225"/>
                    <a:pt x="3640" y="1225"/>
                  </a:cubicBezTo>
                  <a:cubicBezTo>
                    <a:pt x="3625" y="1295"/>
                    <a:pt x="3625" y="1295"/>
                    <a:pt x="3625" y="1295"/>
                  </a:cubicBezTo>
                  <a:cubicBezTo>
                    <a:pt x="3622" y="1309"/>
                    <a:pt x="3620" y="1317"/>
                    <a:pt x="3640" y="1317"/>
                  </a:cubicBezTo>
                  <a:cubicBezTo>
                    <a:pt x="3647" y="1317"/>
                    <a:pt x="3650" y="1317"/>
                    <a:pt x="3656" y="1317"/>
                  </a:cubicBezTo>
                  <a:cubicBezTo>
                    <a:pt x="3649" y="1346"/>
                    <a:pt x="3649" y="1346"/>
                    <a:pt x="3649" y="1346"/>
                  </a:cubicBezTo>
                  <a:cubicBezTo>
                    <a:pt x="3649" y="1346"/>
                    <a:pt x="3649" y="1346"/>
                    <a:pt x="3649" y="1346"/>
                  </a:cubicBezTo>
                  <a:close/>
                  <a:moveTo>
                    <a:pt x="3741" y="1195"/>
                  </a:moveTo>
                  <a:cubicBezTo>
                    <a:pt x="3752" y="1301"/>
                    <a:pt x="3752" y="1301"/>
                    <a:pt x="3752" y="1301"/>
                  </a:cubicBezTo>
                  <a:cubicBezTo>
                    <a:pt x="3809" y="1195"/>
                    <a:pt x="3809" y="1195"/>
                    <a:pt x="3809" y="1195"/>
                  </a:cubicBezTo>
                  <a:cubicBezTo>
                    <a:pt x="3854" y="1195"/>
                    <a:pt x="3854" y="1195"/>
                    <a:pt x="3854" y="1195"/>
                  </a:cubicBezTo>
                  <a:cubicBezTo>
                    <a:pt x="3764" y="1345"/>
                    <a:pt x="3764" y="1345"/>
                    <a:pt x="3764" y="1345"/>
                  </a:cubicBezTo>
                  <a:cubicBezTo>
                    <a:pt x="3732" y="1406"/>
                    <a:pt x="3732" y="1406"/>
                    <a:pt x="3732" y="1406"/>
                  </a:cubicBezTo>
                  <a:cubicBezTo>
                    <a:pt x="3687" y="1406"/>
                    <a:pt x="3687" y="1406"/>
                    <a:pt x="3687" y="1406"/>
                  </a:cubicBezTo>
                  <a:cubicBezTo>
                    <a:pt x="3719" y="1348"/>
                    <a:pt x="3719" y="1348"/>
                    <a:pt x="3719" y="1348"/>
                  </a:cubicBezTo>
                  <a:cubicBezTo>
                    <a:pt x="3693" y="1195"/>
                    <a:pt x="3693" y="1195"/>
                    <a:pt x="3693" y="1195"/>
                  </a:cubicBezTo>
                  <a:cubicBezTo>
                    <a:pt x="3741" y="1195"/>
                    <a:pt x="3741" y="1195"/>
                    <a:pt x="3741" y="1195"/>
                  </a:cubicBezTo>
                  <a:cubicBezTo>
                    <a:pt x="3741" y="1195"/>
                    <a:pt x="3741" y="1195"/>
                    <a:pt x="3741" y="1195"/>
                  </a:cubicBezTo>
                  <a:close/>
                  <a:moveTo>
                    <a:pt x="3933" y="1145"/>
                  </a:moveTo>
                  <a:cubicBezTo>
                    <a:pt x="3899" y="1145"/>
                    <a:pt x="3899" y="1145"/>
                    <a:pt x="3899" y="1145"/>
                  </a:cubicBezTo>
                  <a:cubicBezTo>
                    <a:pt x="3902" y="1129"/>
                    <a:pt x="3902" y="1129"/>
                    <a:pt x="3902" y="1129"/>
                  </a:cubicBezTo>
                  <a:cubicBezTo>
                    <a:pt x="3990" y="1129"/>
                    <a:pt x="3990" y="1129"/>
                    <a:pt x="3990" y="1129"/>
                  </a:cubicBezTo>
                  <a:cubicBezTo>
                    <a:pt x="3987" y="1145"/>
                    <a:pt x="3987" y="1145"/>
                    <a:pt x="3987" y="1145"/>
                  </a:cubicBezTo>
                  <a:cubicBezTo>
                    <a:pt x="3953" y="1145"/>
                    <a:pt x="3953" y="1145"/>
                    <a:pt x="3953" y="1145"/>
                  </a:cubicBezTo>
                  <a:cubicBezTo>
                    <a:pt x="3936" y="1225"/>
                    <a:pt x="3936" y="1225"/>
                    <a:pt x="3936" y="1225"/>
                  </a:cubicBezTo>
                  <a:cubicBezTo>
                    <a:pt x="3916" y="1225"/>
                    <a:pt x="3916" y="1225"/>
                    <a:pt x="3916" y="1225"/>
                  </a:cubicBezTo>
                  <a:cubicBezTo>
                    <a:pt x="3933" y="1145"/>
                    <a:pt x="3933" y="1145"/>
                    <a:pt x="3933" y="1145"/>
                  </a:cubicBezTo>
                  <a:cubicBezTo>
                    <a:pt x="3933" y="1145"/>
                    <a:pt x="3933" y="1145"/>
                    <a:pt x="3933" y="1145"/>
                  </a:cubicBezTo>
                  <a:close/>
                  <a:moveTo>
                    <a:pt x="3999" y="1129"/>
                  </a:moveTo>
                  <a:cubicBezTo>
                    <a:pt x="4031" y="1129"/>
                    <a:pt x="4031" y="1129"/>
                    <a:pt x="4031" y="1129"/>
                  </a:cubicBezTo>
                  <a:cubicBezTo>
                    <a:pt x="4036" y="1200"/>
                    <a:pt x="4036" y="1200"/>
                    <a:pt x="4036" y="1200"/>
                  </a:cubicBezTo>
                  <a:cubicBezTo>
                    <a:pt x="4072" y="1129"/>
                    <a:pt x="4072" y="1129"/>
                    <a:pt x="4072" y="1129"/>
                  </a:cubicBezTo>
                  <a:cubicBezTo>
                    <a:pt x="4103" y="1129"/>
                    <a:pt x="4103" y="1129"/>
                    <a:pt x="4103" y="1129"/>
                  </a:cubicBezTo>
                  <a:cubicBezTo>
                    <a:pt x="4083" y="1225"/>
                    <a:pt x="4083" y="1225"/>
                    <a:pt x="4083" y="1225"/>
                  </a:cubicBezTo>
                  <a:cubicBezTo>
                    <a:pt x="4063" y="1225"/>
                    <a:pt x="4063" y="1225"/>
                    <a:pt x="4063" y="1225"/>
                  </a:cubicBezTo>
                  <a:cubicBezTo>
                    <a:pt x="4080" y="1143"/>
                    <a:pt x="4080" y="1143"/>
                    <a:pt x="4080" y="1143"/>
                  </a:cubicBezTo>
                  <a:cubicBezTo>
                    <a:pt x="4038" y="1225"/>
                    <a:pt x="4038" y="1225"/>
                    <a:pt x="4038" y="1225"/>
                  </a:cubicBezTo>
                  <a:cubicBezTo>
                    <a:pt x="4021" y="1225"/>
                    <a:pt x="4021" y="1225"/>
                    <a:pt x="4021" y="1225"/>
                  </a:cubicBezTo>
                  <a:cubicBezTo>
                    <a:pt x="4014" y="1143"/>
                    <a:pt x="4014" y="1143"/>
                    <a:pt x="4014" y="1143"/>
                  </a:cubicBezTo>
                  <a:cubicBezTo>
                    <a:pt x="3997" y="1225"/>
                    <a:pt x="3997" y="1225"/>
                    <a:pt x="3997" y="1225"/>
                  </a:cubicBezTo>
                  <a:cubicBezTo>
                    <a:pt x="3978" y="1225"/>
                    <a:pt x="3978" y="1225"/>
                    <a:pt x="3978" y="1225"/>
                  </a:cubicBezTo>
                  <a:cubicBezTo>
                    <a:pt x="3999" y="1129"/>
                    <a:pt x="3999" y="1129"/>
                    <a:pt x="3999" y="1129"/>
                  </a:cubicBezTo>
                  <a:cubicBezTo>
                    <a:pt x="3999" y="1129"/>
                    <a:pt x="3999" y="1129"/>
                    <a:pt x="3999" y="112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1" name="Freeform 9"/>
            <p:cNvSpPr>
              <a:spLocks noEditPoints="1"/>
            </p:cNvSpPr>
            <p:nvPr userDrawn="1"/>
          </p:nvSpPr>
          <p:spPr bwMode="gray">
            <a:xfrm>
              <a:off x="68" y="0"/>
              <a:ext cx="1723" cy="964"/>
            </a:xfrm>
            <a:custGeom>
              <a:avLst/>
              <a:gdLst>
                <a:gd name="T0" fmla="*/ 231 w 2268"/>
                <a:gd name="T1" fmla="*/ 327 h 1269"/>
                <a:gd name="T2" fmla="*/ 0 w 2268"/>
                <a:gd name="T3" fmla="*/ 327 h 1269"/>
                <a:gd name="T4" fmla="*/ 0 w 2268"/>
                <a:gd name="T5" fmla="*/ 0 h 1269"/>
                <a:gd name="T6" fmla="*/ 231 w 2268"/>
                <a:gd name="T7" fmla="*/ 0 h 1269"/>
                <a:gd name="T8" fmla="*/ 231 w 2268"/>
                <a:gd name="T9" fmla="*/ 327 h 1269"/>
                <a:gd name="T10" fmla="*/ 2268 w 2268"/>
                <a:gd name="T11" fmla="*/ 0 h 1269"/>
                <a:gd name="T12" fmla="*/ 2036 w 2268"/>
                <a:gd name="T13" fmla="*/ 0 h 1269"/>
                <a:gd name="T14" fmla="*/ 2036 w 2268"/>
                <a:gd name="T15" fmla="*/ 327 h 1269"/>
                <a:gd name="T16" fmla="*/ 2268 w 2268"/>
                <a:gd name="T17" fmla="*/ 327 h 1269"/>
                <a:gd name="T18" fmla="*/ 2268 w 2268"/>
                <a:gd name="T19" fmla="*/ 0 h 1269"/>
                <a:gd name="T20" fmla="*/ 231 w 2268"/>
                <a:gd name="T21" fmla="*/ 942 h 1269"/>
                <a:gd name="T22" fmla="*/ 0 w 2268"/>
                <a:gd name="T23" fmla="*/ 942 h 1269"/>
                <a:gd name="T24" fmla="*/ 0 w 2268"/>
                <a:gd name="T25" fmla="*/ 1269 h 1269"/>
                <a:gd name="T26" fmla="*/ 231 w 2268"/>
                <a:gd name="T27" fmla="*/ 1269 h 1269"/>
                <a:gd name="T28" fmla="*/ 231 w 2268"/>
                <a:gd name="T29" fmla="*/ 942 h 1269"/>
                <a:gd name="T30" fmla="*/ 2268 w 2268"/>
                <a:gd name="T31" fmla="*/ 942 h 1269"/>
                <a:gd name="T32" fmla="*/ 2036 w 2268"/>
                <a:gd name="T33" fmla="*/ 942 h 1269"/>
                <a:gd name="T34" fmla="*/ 2036 w 2268"/>
                <a:gd name="T35" fmla="*/ 1269 h 1269"/>
                <a:gd name="T36" fmla="*/ 2268 w 2268"/>
                <a:gd name="T37" fmla="*/ 1269 h 1269"/>
                <a:gd name="T38" fmla="*/ 2268 w 2268"/>
                <a:gd name="T39" fmla="*/ 942 h 12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68"/>
                <a:gd name="T61" fmla="*/ 0 h 1269"/>
                <a:gd name="T62" fmla="*/ 2268 w 2268"/>
                <a:gd name="T63" fmla="*/ 1269 h 12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68" h="1269">
                  <a:moveTo>
                    <a:pt x="231" y="327"/>
                  </a:moveTo>
                  <a:lnTo>
                    <a:pt x="0" y="327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27"/>
                  </a:lnTo>
                  <a:close/>
                  <a:moveTo>
                    <a:pt x="2268" y="0"/>
                  </a:moveTo>
                  <a:lnTo>
                    <a:pt x="2036" y="0"/>
                  </a:lnTo>
                  <a:lnTo>
                    <a:pt x="2036" y="327"/>
                  </a:lnTo>
                  <a:lnTo>
                    <a:pt x="2268" y="327"/>
                  </a:lnTo>
                  <a:lnTo>
                    <a:pt x="2268" y="0"/>
                  </a:lnTo>
                  <a:close/>
                  <a:moveTo>
                    <a:pt x="231" y="942"/>
                  </a:moveTo>
                  <a:lnTo>
                    <a:pt x="0" y="942"/>
                  </a:lnTo>
                  <a:lnTo>
                    <a:pt x="0" y="1269"/>
                  </a:lnTo>
                  <a:lnTo>
                    <a:pt x="231" y="1269"/>
                  </a:lnTo>
                  <a:lnTo>
                    <a:pt x="231" y="942"/>
                  </a:lnTo>
                  <a:close/>
                  <a:moveTo>
                    <a:pt x="2268" y="942"/>
                  </a:moveTo>
                  <a:lnTo>
                    <a:pt x="2036" y="942"/>
                  </a:lnTo>
                  <a:lnTo>
                    <a:pt x="2036" y="1269"/>
                  </a:lnTo>
                  <a:lnTo>
                    <a:pt x="2268" y="1269"/>
                  </a:lnTo>
                  <a:lnTo>
                    <a:pt x="2268" y="94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0" name="Title 9"/>
          <p:cNvSpPr>
            <a:spLocks noGrp="1"/>
          </p:cNvSpPr>
          <p:nvPr>
            <p:ph type="title"/>
          </p:nvPr>
        </p:nvSpPr>
        <p:spPr bwMode="gray">
          <a:xfrm>
            <a:off x="5025008" y="2492896"/>
            <a:ext cx="4536504" cy="2232248"/>
          </a:xfrm>
          <a:noFill/>
          <a:ln w="9525">
            <a:noFill/>
            <a:miter lim="800000"/>
            <a:headEnd/>
            <a:tailEnd/>
          </a:ln>
        </p:spPr>
        <p:txBody>
          <a:bodyPr anchor="t">
            <a:noAutofit/>
          </a:bodyPr>
          <a:lstStyle>
            <a:lvl1pPr algn="r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 bwMode="gray">
          <a:xfrm>
            <a:off x="5025008" y="5013176"/>
            <a:ext cx="453650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noAutofit/>
          </a:bodyPr>
          <a:lstStyle>
            <a:lvl1pPr marL="342900" indent="-342900" algn="r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defRPr lang="en-US" sz="1200" b="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w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9"/>
          <p:cNvSpPr>
            <a:spLocks/>
          </p:cNvSpPr>
          <p:nvPr userDrawn="1"/>
        </p:nvSpPr>
        <p:spPr bwMode="gray">
          <a:xfrm>
            <a:off x="0" y="906463"/>
            <a:ext cx="2000250" cy="5475287"/>
          </a:xfrm>
          <a:custGeom>
            <a:avLst/>
            <a:gdLst>
              <a:gd name="T0" fmla="*/ 0 w 1260"/>
              <a:gd name="T1" fmla="*/ 0 h 3748"/>
              <a:gd name="T2" fmla="*/ 0 w 1260"/>
              <a:gd name="T3" fmla="*/ 3748 h 3748"/>
              <a:gd name="T4" fmla="*/ 1260 w 1260"/>
              <a:gd name="T5" fmla="*/ 3748 h 3748"/>
              <a:gd name="T6" fmla="*/ 1260 w 1260"/>
              <a:gd name="T7" fmla="*/ 0 h 3748"/>
              <a:gd name="T8" fmla="*/ 0 w 1260"/>
              <a:gd name="T9" fmla="*/ 0 h 3748"/>
              <a:gd name="T10" fmla="*/ 0 w 1260"/>
              <a:gd name="T11" fmla="*/ 0 h 37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60"/>
              <a:gd name="T19" fmla="*/ 0 h 3748"/>
              <a:gd name="T20" fmla="*/ 1260 w 1260"/>
              <a:gd name="T21" fmla="*/ 3748 h 37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60" h="3748">
                <a:moveTo>
                  <a:pt x="0" y="0"/>
                </a:moveTo>
                <a:lnTo>
                  <a:pt x="0" y="3748"/>
                </a:lnTo>
                <a:lnTo>
                  <a:pt x="1260" y="3748"/>
                </a:lnTo>
                <a:lnTo>
                  <a:pt x="1260" y="0"/>
                </a:lnTo>
                <a:lnTo>
                  <a:pt x="0" y="0"/>
                </a:lnTo>
                <a:close/>
              </a:path>
            </a:pathLst>
          </a:custGeom>
          <a:solidFill>
            <a:srgbClr val="DCDDDD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8" name="Line 33"/>
          <p:cNvSpPr>
            <a:spLocks noChangeShapeType="1"/>
          </p:cNvSpPr>
          <p:nvPr userDrawn="1"/>
        </p:nvSpPr>
        <p:spPr bwMode="gray">
          <a:xfrm>
            <a:off x="0" y="6381750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9" name="Line 31"/>
          <p:cNvSpPr>
            <a:spLocks noChangeShapeType="1"/>
          </p:cNvSpPr>
          <p:nvPr userDrawn="1"/>
        </p:nvSpPr>
        <p:spPr bwMode="gray">
          <a:xfrm>
            <a:off x="0" y="906463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2"/>
          </p:nvPr>
        </p:nvSpPr>
        <p:spPr bwMode="gray">
          <a:xfrm>
            <a:off x="273050" y="1195200"/>
            <a:ext cx="1727200" cy="4895850"/>
          </a:xfrm>
        </p:spPr>
        <p:txBody>
          <a:bodyPr rIns="144000" rtlCol="0">
            <a:normAutofit/>
          </a:bodyPr>
          <a:lstStyle>
            <a:lvl1pPr algn="l" defTabSz="914400" rtl="0" eaLnBrk="1" latinLnBrk="0" hangingPunct="1">
              <a:lnSpc>
                <a:spcPct val="135000"/>
              </a:lnSpc>
              <a:spcBef>
                <a:spcPts val="600"/>
              </a:spcBef>
              <a:buFont typeface="Arial" pitchFamily="34" charset="0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975" indent="-180975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■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61950" indent="-177800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–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39750" indent="-177800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■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19138" indent="-174625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–"/>
              <a:defRPr lang="en-GB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895350" indent="-177800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■"/>
              <a:defRPr lang="en-US" sz="900" b="1" kern="1200" baseline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1079500" indent="-184150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–"/>
              <a:defRPr lang="en-US" sz="900" b="1" kern="1200" baseline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1257300" indent="-177800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■"/>
              <a:defRPr lang="en-US" sz="900" b="1" kern="1200" dirty="0" smtClean="0">
                <a:solidFill>
                  <a:srgbClr val="00338D"/>
                </a:solidFill>
                <a:latin typeface="Arial" pitchFamily="34" charset="0"/>
                <a:ea typeface="+mn-ea"/>
                <a:cs typeface="+mn-cs"/>
              </a:defRPr>
            </a:lvl8pPr>
            <a:lvl9pPr marL="1401763" indent="-144463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–"/>
              <a:defRPr lang="en-US" sz="900" b="1" kern="120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3"/>
          </p:nvPr>
        </p:nvSpPr>
        <p:spPr bwMode="gray">
          <a:xfrm>
            <a:off x="2289175" y="1196975"/>
            <a:ext cx="3600450" cy="4895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4"/>
          </p:nvPr>
        </p:nvSpPr>
        <p:spPr bwMode="gray">
          <a:xfrm>
            <a:off x="6032500" y="1196975"/>
            <a:ext cx="3600450" cy="4895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tt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8"/>
          <p:cNvGrpSpPr>
            <a:grpSpLocks/>
          </p:cNvGrpSpPr>
          <p:nvPr userDrawn="1"/>
        </p:nvGrpSpPr>
        <p:grpSpPr bwMode="auto">
          <a:xfrm>
            <a:off x="176213" y="0"/>
            <a:ext cx="963612" cy="695325"/>
            <a:chOff x="175518" y="0"/>
            <a:chExt cx="963613" cy="695325"/>
          </a:xfrm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gray">
            <a:xfrm>
              <a:off x="286643" y="215900"/>
              <a:ext cx="700088" cy="271463"/>
            </a:xfrm>
            <a:custGeom>
              <a:avLst/>
              <a:gdLst/>
              <a:ahLst/>
              <a:cxnLst>
                <a:cxn ang="0">
                  <a:pos x="6130" y="2584"/>
                </a:cxn>
                <a:cxn ang="0">
                  <a:pos x="6106" y="2594"/>
                </a:cxn>
                <a:cxn ang="0">
                  <a:pos x="5549" y="2661"/>
                </a:cxn>
                <a:cxn ang="0">
                  <a:pos x="5025" y="2423"/>
                </a:cxn>
                <a:cxn ang="0">
                  <a:pos x="4926" y="2101"/>
                </a:cxn>
                <a:cxn ang="0">
                  <a:pos x="4756" y="2101"/>
                </a:cxn>
                <a:cxn ang="0">
                  <a:pos x="4625" y="2625"/>
                </a:cxn>
                <a:cxn ang="0">
                  <a:pos x="4182" y="2625"/>
                </a:cxn>
                <a:cxn ang="0">
                  <a:pos x="4338" y="2101"/>
                </a:cxn>
                <a:cxn ang="0">
                  <a:pos x="4197" y="2101"/>
                </a:cxn>
                <a:cxn ang="0">
                  <a:pos x="3859" y="2625"/>
                </a:cxn>
                <a:cxn ang="0">
                  <a:pos x="3503" y="2625"/>
                </a:cxn>
                <a:cxn ang="0">
                  <a:pos x="3471" y="2101"/>
                </a:cxn>
                <a:cxn ang="0">
                  <a:pos x="3314" y="2101"/>
                </a:cxn>
                <a:cxn ang="0">
                  <a:pos x="3159" y="2625"/>
                </a:cxn>
                <a:cxn ang="0">
                  <a:pos x="2780" y="2625"/>
                </a:cxn>
                <a:cxn ang="0">
                  <a:pos x="2940" y="2101"/>
                </a:cxn>
                <a:cxn ang="0">
                  <a:pos x="2047" y="2101"/>
                </a:cxn>
                <a:cxn ang="0">
                  <a:pos x="2047" y="2093"/>
                </a:cxn>
                <a:cxn ang="0">
                  <a:pos x="1888" y="2626"/>
                </a:cxn>
                <a:cxn ang="0">
                  <a:pos x="1484" y="2626"/>
                </a:cxn>
                <a:cxn ang="0">
                  <a:pos x="1642" y="2101"/>
                </a:cxn>
                <a:cxn ang="0">
                  <a:pos x="1148" y="2101"/>
                </a:cxn>
                <a:cxn ang="0">
                  <a:pos x="1394" y="2626"/>
                </a:cxn>
                <a:cxn ang="0">
                  <a:pos x="927" y="2626"/>
                </a:cxn>
                <a:cxn ang="0">
                  <a:pos x="715" y="2101"/>
                </a:cxn>
                <a:cxn ang="0">
                  <a:pos x="588" y="2101"/>
                </a:cxn>
                <a:cxn ang="0">
                  <a:pos x="442" y="2583"/>
                </a:cxn>
                <a:cxn ang="0">
                  <a:pos x="434" y="2626"/>
                </a:cxn>
                <a:cxn ang="0">
                  <a:pos x="0" y="2626"/>
                </a:cxn>
                <a:cxn ang="0">
                  <a:pos x="397" y="1303"/>
                </a:cxn>
                <a:cxn ang="0">
                  <a:pos x="397" y="0"/>
                </a:cxn>
                <a:cxn ang="0">
                  <a:pos x="1888" y="0"/>
                </a:cxn>
                <a:cxn ang="0">
                  <a:pos x="1888" y="1287"/>
                </a:cxn>
                <a:cxn ang="0">
                  <a:pos x="1944" y="1098"/>
                </a:cxn>
                <a:cxn ang="0">
                  <a:pos x="2047" y="1098"/>
                </a:cxn>
                <a:cxn ang="0">
                  <a:pos x="2047" y="0"/>
                </a:cxn>
                <a:cxn ang="0">
                  <a:pos x="3534" y="0"/>
                </a:cxn>
                <a:cxn ang="0">
                  <a:pos x="3534" y="1098"/>
                </a:cxn>
                <a:cxn ang="0">
                  <a:pos x="3694" y="1098"/>
                </a:cxn>
                <a:cxn ang="0">
                  <a:pos x="3694" y="0"/>
                </a:cxn>
                <a:cxn ang="0">
                  <a:pos x="5180" y="0"/>
                </a:cxn>
                <a:cxn ang="0">
                  <a:pos x="5180" y="1388"/>
                </a:cxn>
                <a:cxn ang="0">
                  <a:pos x="5340" y="1222"/>
                </a:cxn>
                <a:cxn ang="0">
                  <a:pos x="5340" y="0"/>
                </a:cxn>
                <a:cxn ang="0">
                  <a:pos x="6827" y="0"/>
                </a:cxn>
                <a:cxn ang="0">
                  <a:pos x="6827" y="2101"/>
                </a:cxn>
                <a:cxn ang="0">
                  <a:pos x="6266" y="2101"/>
                </a:cxn>
                <a:cxn ang="0">
                  <a:pos x="6130" y="2584"/>
                </a:cxn>
                <a:cxn ang="0">
                  <a:pos x="5342" y="2101"/>
                </a:cxn>
                <a:cxn ang="0">
                  <a:pos x="5386" y="2264"/>
                </a:cxn>
                <a:cxn ang="0">
                  <a:pos x="5610" y="2349"/>
                </a:cxn>
                <a:cxn ang="0">
                  <a:pos x="5788" y="2330"/>
                </a:cxn>
                <a:cxn ang="0">
                  <a:pos x="5861" y="2101"/>
                </a:cxn>
                <a:cxn ang="0">
                  <a:pos x="5342" y="2101"/>
                </a:cxn>
              </a:cxnLst>
              <a:rect l="0" t="0" r="r" b="b"/>
              <a:pathLst>
                <a:path w="6827" h="2661">
                  <a:moveTo>
                    <a:pt x="6130" y="2584"/>
                  </a:moveTo>
                  <a:cubicBezTo>
                    <a:pt x="6106" y="2594"/>
                    <a:pt x="6106" y="2594"/>
                    <a:pt x="6106" y="2594"/>
                  </a:cubicBezTo>
                  <a:cubicBezTo>
                    <a:pt x="6010" y="2632"/>
                    <a:pt x="5728" y="2661"/>
                    <a:pt x="5549" y="2661"/>
                  </a:cubicBezTo>
                  <a:cubicBezTo>
                    <a:pt x="5381" y="2661"/>
                    <a:pt x="5156" y="2599"/>
                    <a:pt x="5025" y="2423"/>
                  </a:cubicBezTo>
                  <a:cubicBezTo>
                    <a:pt x="4975" y="2355"/>
                    <a:pt x="4927" y="2250"/>
                    <a:pt x="4926" y="2101"/>
                  </a:cubicBezTo>
                  <a:cubicBezTo>
                    <a:pt x="4756" y="2101"/>
                    <a:pt x="4756" y="2101"/>
                    <a:pt x="4756" y="2101"/>
                  </a:cubicBezTo>
                  <a:cubicBezTo>
                    <a:pt x="4625" y="2625"/>
                    <a:pt x="4625" y="2625"/>
                    <a:pt x="4625" y="2625"/>
                  </a:cubicBezTo>
                  <a:cubicBezTo>
                    <a:pt x="4182" y="2625"/>
                    <a:pt x="4182" y="2625"/>
                    <a:pt x="4182" y="2625"/>
                  </a:cubicBezTo>
                  <a:cubicBezTo>
                    <a:pt x="4338" y="2101"/>
                    <a:pt x="4338" y="2101"/>
                    <a:pt x="4338" y="2101"/>
                  </a:cubicBezTo>
                  <a:cubicBezTo>
                    <a:pt x="4197" y="2101"/>
                    <a:pt x="4197" y="2101"/>
                    <a:pt x="4197" y="2101"/>
                  </a:cubicBezTo>
                  <a:cubicBezTo>
                    <a:pt x="3859" y="2625"/>
                    <a:pt x="3859" y="2625"/>
                    <a:pt x="3859" y="2625"/>
                  </a:cubicBezTo>
                  <a:cubicBezTo>
                    <a:pt x="3503" y="2625"/>
                    <a:pt x="3503" y="2625"/>
                    <a:pt x="3503" y="2625"/>
                  </a:cubicBezTo>
                  <a:cubicBezTo>
                    <a:pt x="3471" y="2101"/>
                    <a:pt x="3471" y="2101"/>
                    <a:pt x="3471" y="2101"/>
                  </a:cubicBezTo>
                  <a:cubicBezTo>
                    <a:pt x="3314" y="2101"/>
                    <a:pt x="3314" y="2101"/>
                    <a:pt x="3314" y="2101"/>
                  </a:cubicBezTo>
                  <a:cubicBezTo>
                    <a:pt x="3159" y="2625"/>
                    <a:pt x="3159" y="2625"/>
                    <a:pt x="3159" y="2625"/>
                  </a:cubicBezTo>
                  <a:cubicBezTo>
                    <a:pt x="2780" y="2625"/>
                    <a:pt x="2780" y="2625"/>
                    <a:pt x="2780" y="2625"/>
                  </a:cubicBezTo>
                  <a:cubicBezTo>
                    <a:pt x="2940" y="2101"/>
                    <a:pt x="2940" y="2101"/>
                    <a:pt x="2940" y="2101"/>
                  </a:cubicBezTo>
                  <a:cubicBezTo>
                    <a:pt x="2047" y="2101"/>
                    <a:pt x="2047" y="2101"/>
                    <a:pt x="2047" y="2101"/>
                  </a:cubicBezTo>
                  <a:cubicBezTo>
                    <a:pt x="2047" y="2093"/>
                    <a:pt x="2047" y="2093"/>
                    <a:pt x="2047" y="2093"/>
                  </a:cubicBezTo>
                  <a:cubicBezTo>
                    <a:pt x="1888" y="2626"/>
                    <a:pt x="1888" y="2626"/>
                    <a:pt x="1888" y="2626"/>
                  </a:cubicBezTo>
                  <a:cubicBezTo>
                    <a:pt x="1484" y="2626"/>
                    <a:pt x="1484" y="2626"/>
                    <a:pt x="1484" y="2626"/>
                  </a:cubicBezTo>
                  <a:cubicBezTo>
                    <a:pt x="1642" y="2101"/>
                    <a:pt x="1642" y="2101"/>
                    <a:pt x="1642" y="2101"/>
                  </a:cubicBezTo>
                  <a:cubicBezTo>
                    <a:pt x="1148" y="2101"/>
                    <a:pt x="1148" y="2101"/>
                    <a:pt x="1148" y="2101"/>
                  </a:cubicBezTo>
                  <a:cubicBezTo>
                    <a:pt x="1394" y="2626"/>
                    <a:pt x="1394" y="2626"/>
                    <a:pt x="1394" y="2626"/>
                  </a:cubicBezTo>
                  <a:cubicBezTo>
                    <a:pt x="927" y="2626"/>
                    <a:pt x="927" y="2626"/>
                    <a:pt x="927" y="2626"/>
                  </a:cubicBezTo>
                  <a:cubicBezTo>
                    <a:pt x="715" y="2101"/>
                    <a:pt x="715" y="2101"/>
                    <a:pt x="715" y="2101"/>
                  </a:cubicBezTo>
                  <a:cubicBezTo>
                    <a:pt x="588" y="2101"/>
                    <a:pt x="588" y="2101"/>
                    <a:pt x="588" y="2101"/>
                  </a:cubicBezTo>
                  <a:cubicBezTo>
                    <a:pt x="509" y="2359"/>
                    <a:pt x="447" y="2567"/>
                    <a:pt x="442" y="2583"/>
                  </a:cubicBezTo>
                  <a:cubicBezTo>
                    <a:pt x="434" y="2626"/>
                    <a:pt x="434" y="2626"/>
                    <a:pt x="434" y="2626"/>
                  </a:cubicBezTo>
                  <a:cubicBezTo>
                    <a:pt x="0" y="2626"/>
                    <a:pt x="0" y="2626"/>
                    <a:pt x="0" y="2626"/>
                  </a:cubicBezTo>
                  <a:cubicBezTo>
                    <a:pt x="397" y="1303"/>
                    <a:pt x="397" y="1303"/>
                    <a:pt x="397" y="1303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1888" y="0"/>
                    <a:pt x="1888" y="0"/>
                    <a:pt x="1888" y="0"/>
                  </a:cubicBezTo>
                  <a:cubicBezTo>
                    <a:pt x="1888" y="1287"/>
                    <a:pt x="1888" y="1287"/>
                    <a:pt x="1888" y="1287"/>
                  </a:cubicBezTo>
                  <a:cubicBezTo>
                    <a:pt x="1944" y="1098"/>
                    <a:pt x="1944" y="1098"/>
                    <a:pt x="1944" y="1098"/>
                  </a:cubicBezTo>
                  <a:cubicBezTo>
                    <a:pt x="2047" y="1098"/>
                    <a:pt x="2047" y="1098"/>
                    <a:pt x="2047" y="1098"/>
                  </a:cubicBezTo>
                  <a:cubicBezTo>
                    <a:pt x="2047" y="0"/>
                    <a:pt x="2047" y="0"/>
                    <a:pt x="2047" y="0"/>
                  </a:cubicBezTo>
                  <a:cubicBezTo>
                    <a:pt x="3534" y="0"/>
                    <a:pt x="3534" y="0"/>
                    <a:pt x="3534" y="0"/>
                  </a:cubicBezTo>
                  <a:cubicBezTo>
                    <a:pt x="3534" y="1098"/>
                    <a:pt x="3534" y="1098"/>
                    <a:pt x="3534" y="1098"/>
                  </a:cubicBezTo>
                  <a:cubicBezTo>
                    <a:pt x="3694" y="1098"/>
                    <a:pt x="3694" y="1098"/>
                    <a:pt x="3694" y="1098"/>
                  </a:cubicBezTo>
                  <a:cubicBezTo>
                    <a:pt x="3694" y="0"/>
                    <a:pt x="3694" y="0"/>
                    <a:pt x="3694" y="0"/>
                  </a:cubicBezTo>
                  <a:cubicBezTo>
                    <a:pt x="5180" y="0"/>
                    <a:pt x="5180" y="0"/>
                    <a:pt x="5180" y="0"/>
                  </a:cubicBezTo>
                  <a:cubicBezTo>
                    <a:pt x="5180" y="1388"/>
                    <a:pt x="5180" y="1388"/>
                    <a:pt x="5180" y="1388"/>
                  </a:cubicBezTo>
                  <a:cubicBezTo>
                    <a:pt x="5231" y="1319"/>
                    <a:pt x="5285" y="1264"/>
                    <a:pt x="5340" y="1222"/>
                  </a:cubicBezTo>
                  <a:cubicBezTo>
                    <a:pt x="5340" y="0"/>
                    <a:pt x="5340" y="0"/>
                    <a:pt x="5340" y="0"/>
                  </a:cubicBezTo>
                  <a:cubicBezTo>
                    <a:pt x="6827" y="0"/>
                    <a:pt x="6827" y="0"/>
                    <a:pt x="6827" y="0"/>
                  </a:cubicBezTo>
                  <a:cubicBezTo>
                    <a:pt x="6827" y="2101"/>
                    <a:pt x="6827" y="2101"/>
                    <a:pt x="6827" y="2101"/>
                  </a:cubicBezTo>
                  <a:cubicBezTo>
                    <a:pt x="6266" y="2101"/>
                    <a:pt x="6266" y="2101"/>
                    <a:pt x="6266" y="2101"/>
                  </a:cubicBezTo>
                  <a:lnTo>
                    <a:pt x="6130" y="2584"/>
                  </a:lnTo>
                  <a:close/>
                  <a:moveTo>
                    <a:pt x="5342" y="2101"/>
                  </a:moveTo>
                  <a:cubicBezTo>
                    <a:pt x="5344" y="2169"/>
                    <a:pt x="5356" y="2226"/>
                    <a:pt x="5386" y="2264"/>
                  </a:cubicBezTo>
                  <a:cubicBezTo>
                    <a:pt x="5429" y="2321"/>
                    <a:pt x="5503" y="2349"/>
                    <a:pt x="5610" y="2349"/>
                  </a:cubicBezTo>
                  <a:cubicBezTo>
                    <a:pt x="5728" y="2349"/>
                    <a:pt x="5773" y="2336"/>
                    <a:pt x="5788" y="2330"/>
                  </a:cubicBezTo>
                  <a:cubicBezTo>
                    <a:pt x="5861" y="2101"/>
                    <a:pt x="5861" y="2101"/>
                    <a:pt x="5861" y="2101"/>
                  </a:cubicBezTo>
                  <a:lnTo>
                    <a:pt x="5342" y="2101"/>
                  </a:lnTo>
                  <a:close/>
                </a:path>
              </a:pathLst>
            </a:custGeom>
            <a:solidFill>
              <a:srgbClr val="00338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gray">
            <a:xfrm>
              <a:off x="294580" y="330200"/>
              <a:ext cx="650876" cy="152400"/>
            </a:xfrm>
            <a:custGeom>
              <a:avLst/>
              <a:gdLst/>
              <a:ahLst/>
              <a:cxnLst>
                <a:cxn ang="0">
                  <a:pos x="2581" y="459"/>
                </a:cxn>
                <a:cxn ang="0">
                  <a:pos x="2254" y="682"/>
                </a:cxn>
                <a:cxn ang="0">
                  <a:pos x="2000" y="681"/>
                </a:cxn>
                <a:cxn ang="0">
                  <a:pos x="2130" y="234"/>
                </a:cxn>
                <a:cxn ang="0">
                  <a:pos x="2581" y="459"/>
                </a:cxn>
                <a:cxn ang="0">
                  <a:pos x="749" y="30"/>
                </a:cxn>
                <a:cxn ang="0">
                  <a:pos x="427" y="30"/>
                </a:cxn>
                <a:cxn ang="0">
                  <a:pos x="0" y="1452"/>
                </a:cxn>
                <a:cxn ang="0">
                  <a:pos x="319" y="1452"/>
                </a:cxn>
                <a:cxn ang="0">
                  <a:pos x="749" y="30"/>
                </a:cxn>
                <a:cxn ang="0">
                  <a:pos x="1585" y="30"/>
                </a:cxn>
                <a:cxn ang="0">
                  <a:pos x="1194" y="30"/>
                </a:cxn>
                <a:cxn ang="0">
                  <a:pos x="571" y="658"/>
                </a:cxn>
                <a:cxn ang="0">
                  <a:pos x="571" y="657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892" y="1452"/>
                </a:cxn>
                <a:cxn ang="0">
                  <a:pos x="1239" y="1452"/>
                </a:cxn>
                <a:cxn ang="0">
                  <a:pos x="881" y="688"/>
                </a:cxn>
                <a:cxn ang="0">
                  <a:pos x="1585" y="30"/>
                </a:cxn>
                <a:cxn ang="0">
                  <a:pos x="2875" y="459"/>
                </a:cxn>
                <a:cxn ang="0">
                  <a:pos x="2275" y="30"/>
                </a:cxn>
                <a:cxn ang="0">
                  <a:pos x="1913" y="30"/>
                </a:cxn>
                <a:cxn ang="0">
                  <a:pos x="1484" y="1452"/>
                </a:cxn>
                <a:cxn ang="0">
                  <a:pos x="1777" y="1452"/>
                </a:cxn>
                <a:cxn ang="0">
                  <a:pos x="1945" y="890"/>
                </a:cxn>
                <a:cxn ang="0">
                  <a:pos x="2179" y="890"/>
                </a:cxn>
                <a:cxn ang="0">
                  <a:pos x="2875" y="459"/>
                </a:cxn>
                <a:cxn ang="0">
                  <a:pos x="4866" y="30"/>
                </a:cxn>
                <a:cxn ang="0">
                  <a:pos x="4400" y="30"/>
                </a:cxn>
                <a:cxn ang="0">
                  <a:pos x="3694" y="1259"/>
                </a:cxn>
                <a:cxn ang="0">
                  <a:pos x="3678" y="30"/>
                </a:cxn>
                <a:cxn ang="0">
                  <a:pos x="3216" y="30"/>
                </a:cxn>
                <a:cxn ang="0">
                  <a:pos x="2781" y="1451"/>
                </a:cxn>
                <a:cxn ang="0">
                  <a:pos x="3048" y="1451"/>
                </a:cxn>
                <a:cxn ang="0">
                  <a:pos x="3408" y="234"/>
                </a:cxn>
                <a:cxn ang="0">
                  <a:pos x="3482" y="1451"/>
                </a:cxn>
                <a:cxn ang="0">
                  <a:pos x="3758" y="1451"/>
                </a:cxn>
                <a:cxn ang="0">
                  <a:pos x="4544" y="234"/>
                </a:cxn>
                <a:cxn ang="0">
                  <a:pos x="4183" y="1451"/>
                </a:cxn>
                <a:cxn ang="0">
                  <a:pos x="4512" y="1451"/>
                </a:cxn>
                <a:cxn ang="0">
                  <a:pos x="4866" y="30"/>
                </a:cxn>
                <a:cxn ang="0">
                  <a:pos x="5792" y="0"/>
                </a:cxn>
                <a:cxn ang="0">
                  <a:pos x="4947" y="735"/>
                </a:cxn>
                <a:cxn ang="0">
                  <a:pos x="5478" y="1487"/>
                </a:cxn>
                <a:cxn ang="0">
                  <a:pos x="6015" y="1424"/>
                </a:cxn>
                <a:cxn ang="0">
                  <a:pos x="6217" y="706"/>
                </a:cxn>
                <a:cxn ang="0">
                  <a:pos x="5614" y="706"/>
                </a:cxn>
                <a:cxn ang="0">
                  <a:pos x="5547" y="920"/>
                </a:cxn>
                <a:cxn ang="0">
                  <a:pos x="5865" y="920"/>
                </a:cxn>
                <a:cxn ang="0">
                  <a:pos x="5766" y="1232"/>
                </a:cxn>
                <a:cxn ang="0">
                  <a:pos x="5540" y="1282"/>
                </a:cxn>
                <a:cxn ang="0">
                  <a:pos x="5254" y="727"/>
                </a:cxn>
                <a:cxn ang="0">
                  <a:pos x="5764" y="205"/>
                </a:cxn>
                <a:cxn ang="0">
                  <a:pos x="6001" y="451"/>
                </a:cxn>
                <a:cxn ang="0">
                  <a:pos x="5991" y="487"/>
                </a:cxn>
                <a:cxn ang="0">
                  <a:pos x="6284" y="487"/>
                </a:cxn>
                <a:cxn ang="0">
                  <a:pos x="5792" y="0"/>
                </a:cxn>
              </a:cxnLst>
              <a:rect l="0" t="0" r="r" b="b"/>
              <a:pathLst>
                <a:path w="6358" h="1487">
                  <a:moveTo>
                    <a:pt x="2581" y="459"/>
                  </a:moveTo>
                  <a:cubicBezTo>
                    <a:pt x="2533" y="604"/>
                    <a:pt x="2468" y="678"/>
                    <a:pt x="2254" y="682"/>
                  </a:cubicBezTo>
                  <a:cubicBezTo>
                    <a:pt x="2183" y="683"/>
                    <a:pt x="2106" y="681"/>
                    <a:pt x="2000" y="681"/>
                  </a:cubicBezTo>
                  <a:cubicBezTo>
                    <a:pt x="2130" y="234"/>
                    <a:pt x="2130" y="234"/>
                    <a:pt x="2130" y="234"/>
                  </a:cubicBezTo>
                  <a:cubicBezTo>
                    <a:pt x="2451" y="234"/>
                    <a:pt x="2665" y="208"/>
                    <a:pt x="2581" y="459"/>
                  </a:cubicBezTo>
                  <a:moveTo>
                    <a:pt x="749" y="30"/>
                  </a:moveTo>
                  <a:cubicBezTo>
                    <a:pt x="427" y="30"/>
                    <a:pt x="427" y="30"/>
                    <a:pt x="427" y="30"/>
                  </a:cubicBezTo>
                  <a:cubicBezTo>
                    <a:pt x="0" y="1452"/>
                    <a:pt x="0" y="1452"/>
                    <a:pt x="0" y="1452"/>
                  </a:cubicBezTo>
                  <a:cubicBezTo>
                    <a:pt x="319" y="1452"/>
                    <a:pt x="319" y="1452"/>
                    <a:pt x="319" y="1452"/>
                  </a:cubicBezTo>
                  <a:cubicBezTo>
                    <a:pt x="325" y="1422"/>
                    <a:pt x="749" y="30"/>
                    <a:pt x="749" y="30"/>
                  </a:cubicBezTo>
                  <a:moveTo>
                    <a:pt x="1585" y="30"/>
                  </a:moveTo>
                  <a:cubicBezTo>
                    <a:pt x="1194" y="30"/>
                    <a:pt x="1194" y="30"/>
                    <a:pt x="1194" y="30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7"/>
                    <a:pt x="571" y="657"/>
                    <a:pt x="571" y="657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892" y="1452"/>
                    <a:pt x="892" y="1452"/>
                    <a:pt x="892" y="1452"/>
                  </a:cubicBezTo>
                  <a:cubicBezTo>
                    <a:pt x="1239" y="1452"/>
                    <a:pt x="1239" y="1452"/>
                    <a:pt x="1239" y="1452"/>
                  </a:cubicBezTo>
                  <a:cubicBezTo>
                    <a:pt x="881" y="688"/>
                    <a:pt x="881" y="688"/>
                    <a:pt x="881" y="688"/>
                  </a:cubicBezTo>
                  <a:lnTo>
                    <a:pt x="1585" y="30"/>
                  </a:lnTo>
                  <a:close/>
                  <a:moveTo>
                    <a:pt x="2875" y="459"/>
                  </a:moveTo>
                  <a:cubicBezTo>
                    <a:pt x="2956" y="21"/>
                    <a:pt x="2603" y="26"/>
                    <a:pt x="2275" y="30"/>
                  </a:cubicBezTo>
                  <a:cubicBezTo>
                    <a:pt x="1913" y="30"/>
                    <a:pt x="1913" y="30"/>
                    <a:pt x="1913" y="30"/>
                  </a:cubicBezTo>
                  <a:cubicBezTo>
                    <a:pt x="1484" y="1452"/>
                    <a:pt x="1484" y="1452"/>
                    <a:pt x="1484" y="1452"/>
                  </a:cubicBezTo>
                  <a:cubicBezTo>
                    <a:pt x="1777" y="1452"/>
                    <a:pt x="1777" y="1452"/>
                    <a:pt x="1777" y="1452"/>
                  </a:cubicBezTo>
                  <a:cubicBezTo>
                    <a:pt x="1945" y="890"/>
                    <a:pt x="1945" y="890"/>
                    <a:pt x="1945" y="890"/>
                  </a:cubicBezTo>
                  <a:cubicBezTo>
                    <a:pt x="2179" y="890"/>
                    <a:pt x="2179" y="890"/>
                    <a:pt x="2179" y="890"/>
                  </a:cubicBezTo>
                  <a:cubicBezTo>
                    <a:pt x="2633" y="890"/>
                    <a:pt x="2833" y="689"/>
                    <a:pt x="2875" y="459"/>
                  </a:cubicBezTo>
                  <a:moveTo>
                    <a:pt x="4866" y="30"/>
                  </a:moveTo>
                  <a:cubicBezTo>
                    <a:pt x="4400" y="30"/>
                    <a:pt x="4400" y="30"/>
                    <a:pt x="4400" y="30"/>
                  </a:cubicBezTo>
                  <a:cubicBezTo>
                    <a:pt x="3832" y="817"/>
                    <a:pt x="3694" y="1259"/>
                    <a:pt x="3694" y="1259"/>
                  </a:cubicBezTo>
                  <a:cubicBezTo>
                    <a:pt x="3749" y="759"/>
                    <a:pt x="3678" y="30"/>
                    <a:pt x="3678" y="30"/>
                  </a:cubicBezTo>
                  <a:cubicBezTo>
                    <a:pt x="3216" y="30"/>
                    <a:pt x="3216" y="30"/>
                    <a:pt x="3216" y="30"/>
                  </a:cubicBezTo>
                  <a:cubicBezTo>
                    <a:pt x="2781" y="1451"/>
                    <a:pt x="2781" y="1451"/>
                    <a:pt x="2781" y="1451"/>
                  </a:cubicBezTo>
                  <a:cubicBezTo>
                    <a:pt x="3048" y="1451"/>
                    <a:pt x="3048" y="1451"/>
                    <a:pt x="3048" y="1451"/>
                  </a:cubicBezTo>
                  <a:cubicBezTo>
                    <a:pt x="3408" y="234"/>
                    <a:pt x="3408" y="234"/>
                    <a:pt x="3408" y="234"/>
                  </a:cubicBezTo>
                  <a:cubicBezTo>
                    <a:pt x="3482" y="1451"/>
                    <a:pt x="3482" y="1451"/>
                    <a:pt x="3482" y="1451"/>
                  </a:cubicBezTo>
                  <a:cubicBezTo>
                    <a:pt x="3758" y="1451"/>
                    <a:pt x="3758" y="1451"/>
                    <a:pt x="3758" y="1451"/>
                  </a:cubicBezTo>
                  <a:cubicBezTo>
                    <a:pt x="4544" y="234"/>
                    <a:pt x="4544" y="234"/>
                    <a:pt x="4544" y="234"/>
                  </a:cubicBezTo>
                  <a:cubicBezTo>
                    <a:pt x="4183" y="1451"/>
                    <a:pt x="4183" y="1451"/>
                    <a:pt x="4183" y="1451"/>
                  </a:cubicBezTo>
                  <a:cubicBezTo>
                    <a:pt x="4512" y="1451"/>
                    <a:pt x="4512" y="1451"/>
                    <a:pt x="4512" y="1451"/>
                  </a:cubicBezTo>
                  <a:lnTo>
                    <a:pt x="4866" y="30"/>
                  </a:lnTo>
                  <a:close/>
                  <a:moveTo>
                    <a:pt x="5792" y="0"/>
                  </a:moveTo>
                  <a:cubicBezTo>
                    <a:pt x="5506" y="0"/>
                    <a:pt x="5151" y="64"/>
                    <a:pt x="4947" y="735"/>
                  </a:cubicBezTo>
                  <a:cubicBezTo>
                    <a:pt x="4777" y="1296"/>
                    <a:pt x="5191" y="1487"/>
                    <a:pt x="5478" y="1487"/>
                  </a:cubicBezTo>
                  <a:cubicBezTo>
                    <a:pt x="5667" y="1487"/>
                    <a:pt x="5935" y="1455"/>
                    <a:pt x="6015" y="1424"/>
                  </a:cubicBezTo>
                  <a:cubicBezTo>
                    <a:pt x="6217" y="706"/>
                    <a:pt x="6217" y="706"/>
                    <a:pt x="6217" y="706"/>
                  </a:cubicBezTo>
                  <a:cubicBezTo>
                    <a:pt x="5614" y="706"/>
                    <a:pt x="5614" y="706"/>
                    <a:pt x="5614" y="706"/>
                  </a:cubicBezTo>
                  <a:cubicBezTo>
                    <a:pt x="5547" y="920"/>
                    <a:pt x="5547" y="920"/>
                    <a:pt x="5547" y="920"/>
                  </a:cubicBezTo>
                  <a:cubicBezTo>
                    <a:pt x="5865" y="920"/>
                    <a:pt x="5865" y="920"/>
                    <a:pt x="5865" y="920"/>
                  </a:cubicBezTo>
                  <a:cubicBezTo>
                    <a:pt x="5766" y="1232"/>
                    <a:pt x="5766" y="1232"/>
                    <a:pt x="5766" y="1232"/>
                  </a:cubicBezTo>
                  <a:cubicBezTo>
                    <a:pt x="5766" y="1232"/>
                    <a:pt x="5779" y="1281"/>
                    <a:pt x="5540" y="1282"/>
                  </a:cubicBezTo>
                  <a:cubicBezTo>
                    <a:pt x="5238" y="1283"/>
                    <a:pt x="5155" y="1072"/>
                    <a:pt x="5254" y="727"/>
                  </a:cubicBezTo>
                  <a:cubicBezTo>
                    <a:pt x="5346" y="407"/>
                    <a:pt x="5493" y="192"/>
                    <a:pt x="5764" y="205"/>
                  </a:cubicBezTo>
                  <a:cubicBezTo>
                    <a:pt x="5947" y="214"/>
                    <a:pt x="6052" y="282"/>
                    <a:pt x="6001" y="451"/>
                  </a:cubicBezTo>
                  <a:cubicBezTo>
                    <a:pt x="5998" y="463"/>
                    <a:pt x="5996" y="477"/>
                    <a:pt x="5991" y="487"/>
                  </a:cubicBezTo>
                  <a:cubicBezTo>
                    <a:pt x="6284" y="487"/>
                    <a:pt x="6284" y="487"/>
                    <a:pt x="6284" y="487"/>
                  </a:cubicBezTo>
                  <a:cubicBezTo>
                    <a:pt x="6358" y="270"/>
                    <a:pt x="6210" y="0"/>
                    <a:pt x="5792" y="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gray">
            <a:xfrm>
              <a:off x="175518" y="0"/>
              <a:ext cx="963613" cy="695325"/>
            </a:xfrm>
            <a:custGeom>
              <a:avLst/>
              <a:gdLst/>
              <a:ahLst/>
              <a:cxnLst>
                <a:cxn ang="0">
                  <a:pos x="607" y="136"/>
                </a:cxn>
                <a:cxn ang="0">
                  <a:pos x="511" y="136"/>
                </a:cxn>
                <a:cxn ang="0">
                  <a:pos x="511" y="0"/>
                </a:cxn>
                <a:cxn ang="0">
                  <a:pos x="607" y="0"/>
                </a:cxn>
                <a:cxn ang="0">
                  <a:pos x="607" y="136"/>
                </a:cxn>
                <a:cxn ang="0">
                  <a:pos x="607" y="302"/>
                </a:cxn>
                <a:cxn ang="0">
                  <a:pos x="511" y="302"/>
                </a:cxn>
                <a:cxn ang="0">
                  <a:pos x="511" y="438"/>
                </a:cxn>
                <a:cxn ang="0">
                  <a:pos x="607" y="438"/>
                </a:cxn>
                <a:cxn ang="0">
                  <a:pos x="607" y="302"/>
                </a:cxn>
                <a:cxn ang="0">
                  <a:pos x="96" y="0"/>
                </a:cxn>
                <a:cxn ang="0">
                  <a:pos x="0" y="0"/>
                </a:cxn>
                <a:cxn ang="0">
                  <a:pos x="0" y="136"/>
                </a:cxn>
                <a:cxn ang="0">
                  <a:pos x="96" y="136"/>
                </a:cxn>
                <a:cxn ang="0">
                  <a:pos x="96" y="0"/>
                </a:cxn>
                <a:cxn ang="0">
                  <a:pos x="96" y="302"/>
                </a:cxn>
                <a:cxn ang="0">
                  <a:pos x="0" y="302"/>
                </a:cxn>
                <a:cxn ang="0">
                  <a:pos x="0" y="438"/>
                </a:cxn>
                <a:cxn ang="0">
                  <a:pos x="96" y="438"/>
                </a:cxn>
                <a:cxn ang="0">
                  <a:pos x="96" y="302"/>
                </a:cxn>
              </a:cxnLst>
              <a:rect l="0" t="0" r="r" b="b"/>
              <a:pathLst>
                <a:path w="607" h="438">
                  <a:moveTo>
                    <a:pt x="607" y="136"/>
                  </a:moveTo>
                  <a:lnTo>
                    <a:pt x="511" y="136"/>
                  </a:lnTo>
                  <a:lnTo>
                    <a:pt x="511" y="0"/>
                  </a:lnTo>
                  <a:lnTo>
                    <a:pt x="607" y="0"/>
                  </a:lnTo>
                  <a:lnTo>
                    <a:pt x="607" y="136"/>
                  </a:lnTo>
                  <a:close/>
                  <a:moveTo>
                    <a:pt x="607" y="302"/>
                  </a:moveTo>
                  <a:lnTo>
                    <a:pt x="511" y="302"/>
                  </a:lnTo>
                  <a:lnTo>
                    <a:pt x="511" y="438"/>
                  </a:lnTo>
                  <a:lnTo>
                    <a:pt x="607" y="438"/>
                  </a:lnTo>
                  <a:lnTo>
                    <a:pt x="607" y="302"/>
                  </a:lnTo>
                  <a:close/>
                  <a:moveTo>
                    <a:pt x="96" y="0"/>
                  </a:moveTo>
                  <a:lnTo>
                    <a:pt x="0" y="0"/>
                  </a:lnTo>
                  <a:lnTo>
                    <a:pt x="0" y="136"/>
                  </a:lnTo>
                  <a:lnTo>
                    <a:pt x="96" y="136"/>
                  </a:lnTo>
                  <a:lnTo>
                    <a:pt x="96" y="0"/>
                  </a:lnTo>
                  <a:close/>
                  <a:moveTo>
                    <a:pt x="96" y="302"/>
                  </a:moveTo>
                  <a:lnTo>
                    <a:pt x="0" y="302"/>
                  </a:lnTo>
                  <a:lnTo>
                    <a:pt x="0" y="438"/>
                  </a:lnTo>
                  <a:lnTo>
                    <a:pt x="96" y="438"/>
                  </a:lnTo>
                  <a:lnTo>
                    <a:pt x="96" y="30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22" name="Text Placeholder 4"/>
          <p:cNvSpPr>
            <a:spLocks noGrp="1"/>
          </p:cNvSpPr>
          <p:nvPr>
            <p:ph type="body" sz="quarter" idx="15"/>
          </p:nvPr>
        </p:nvSpPr>
        <p:spPr bwMode="gray">
          <a:xfrm>
            <a:off x="2289175" y="6421438"/>
            <a:ext cx="2591818" cy="175914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400" b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5pPr>
            <a:lvl6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4"/>
          </p:nvPr>
        </p:nvSpPr>
        <p:spPr bwMode="gray">
          <a:xfrm>
            <a:off x="273050" y="6421438"/>
            <a:ext cx="1727200" cy="175914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400" b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5pPr>
            <a:lvl6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273052" y="1557342"/>
            <a:ext cx="4607941" cy="4535487"/>
          </a:xfrm>
          <a:prstGeom prst="rect">
            <a:avLst/>
          </a:prstGeom>
        </p:spPr>
        <p:txBody>
          <a:bodyPr/>
          <a:lstStyle>
            <a:lvl1pPr>
              <a:tabLst>
                <a:tab pos="4572000" algn="r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tabLst>
                <a:tab pos="4572000" algn="r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buClrTx/>
              <a:tabLst>
                <a:tab pos="4572000" algn="r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buClrTx/>
              <a:tabLst>
                <a:tab pos="4572000" algn="r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buClrTx/>
              <a:tabLst>
                <a:tab pos="4572000" algn="r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/>
          </p:nvPr>
        </p:nvSpPr>
        <p:spPr bwMode="gray">
          <a:xfrm>
            <a:off x="5169026" y="1557342"/>
            <a:ext cx="4455989" cy="4535487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lIns="72000" tIns="72000" rIns="72000" bIns="72000">
            <a:no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sz="700">
                <a:solidFill>
                  <a:srgbClr val="00338D"/>
                </a:solidFill>
                <a:latin typeface="+mn-lt"/>
                <a:cs typeface="Times New Roman" pitchFamily="18" charset="0"/>
              </a:defRPr>
            </a:lvl1pPr>
            <a:lvl2pPr>
              <a:lnSpc>
                <a:spcPct val="100000"/>
              </a:lnSpc>
              <a:spcBef>
                <a:spcPts val="400"/>
              </a:spcBef>
              <a:defRPr sz="700">
                <a:solidFill>
                  <a:srgbClr val="00338D"/>
                </a:solidFill>
                <a:latin typeface="+mn-lt"/>
                <a:cs typeface="Times New Roman" pitchFamily="18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buClrTx/>
              <a:defRPr sz="700">
                <a:solidFill>
                  <a:srgbClr val="00338D"/>
                </a:solidFill>
                <a:latin typeface="+mn-lt"/>
                <a:cs typeface="Times New Roman" pitchFamily="18" charset="0"/>
              </a:defRPr>
            </a:lvl3pPr>
            <a:lvl4pPr>
              <a:lnSpc>
                <a:spcPct val="100000"/>
              </a:lnSpc>
              <a:spcBef>
                <a:spcPts val="400"/>
              </a:spcBef>
              <a:buClrTx/>
              <a:defRPr sz="700">
                <a:solidFill>
                  <a:srgbClr val="00338D"/>
                </a:solidFill>
                <a:latin typeface="+mn-lt"/>
                <a:cs typeface="Times New Roman" pitchFamily="18" charset="0"/>
              </a:defRPr>
            </a:lvl4pPr>
            <a:lvl5pPr>
              <a:lnSpc>
                <a:spcPct val="100000"/>
              </a:lnSpc>
              <a:spcBef>
                <a:spcPts val="400"/>
              </a:spcBef>
              <a:buClrTx/>
              <a:defRPr sz="700">
                <a:solidFill>
                  <a:srgbClr val="00338D"/>
                </a:solidFill>
                <a:latin typeface="+mn-lt"/>
                <a:cs typeface="Times New Roman" pitchFamily="18" charset="0"/>
              </a:defRPr>
            </a:lvl5pPr>
            <a:lvl6pPr>
              <a:lnSpc>
                <a:spcPct val="100000"/>
              </a:lnSpc>
              <a:spcBef>
                <a:spcPts val="336"/>
              </a:spcBef>
              <a:buClrTx/>
              <a:defRPr sz="700" baseline="0">
                <a:solidFill>
                  <a:srgbClr val="00338D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336"/>
              </a:spcBef>
              <a:buClrTx/>
              <a:defRPr sz="700" baseline="0">
                <a:solidFill>
                  <a:srgbClr val="00338D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336"/>
              </a:spcBef>
              <a:buClrTx/>
              <a:defRPr sz="700" baseline="0">
                <a:solidFill>
                  <a:srgbClr val="00338D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336"/>
              </a:spcBef>
              <a:buClrTx/>
              <a:defRPr sz="700" baseline="0">
                <a:solidFill>
                  <a:srgbClr val="00338D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13"/>
          </p:nvPr>
        </p:nvSpPr>
        <p:spPr bwMode="gray">
          <a:xfrm>
            <a:off x="2527226" y="548684"/>
            <a:ext cx="1345654" cy="50482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5pPr>
            <a:lvl6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2"/>
          </p:nvPr>
        </p:nvSpPr>
        <p:spPr bwMode="gray">
          <a:xfrm>
            <a:off x="1136578" y="548684"/>
            <a:ext cx="1390650" cy="50482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 b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5pPr>
            <a:lvl6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endix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bgs_grid_report_apndx" hidden="1"/>
          <p:cNvGrpSpPr>
            <a:grpSpLocks/>
          </p:cNvGrpSpPr>
          <p:nvPr userDrawn="1"/>
        </p:nvGrpSpPr>
        <p:grpSpPr bwMode="auto">
          <a:xfrm>
            <a:off x="269875" y="1193800"/>
            <a:ext cx="9363075" cy="4895850"/>
            <a:chOff x="269875" y="1193800"/>
            <a:chExt cx="9363075" cy="4896000"/>
          </a:xfrm>
        </p:grpSpPr>
        <p:grpSp>
          <p:nvGrpSpPr>
            <p:cNvPr id="4" name="Group 21"/>
            <p:cNvGrpSpPr>
              <a:grpSpLocks/>
            </p:cNvGrpSpPr>
            <p:nvPr userDrawn="1"/>
          </p:nvGrpSpPr>
          <p:grpSpPr bwMode="auto">
            <a:xfrm>
              <a:off x="269875" y="1193800"/>
              <a:ext cx="9356725" cy="4896000"/>
              <a:chOff x="269875" y="1193800"/>
              <a:chExt cx="9356725" cy="4896000"/>
            </a:xfrm>
          </p:grpSpPr>
          <p:sp>
            <p:nvSpPr>
              <p:cNvPr id="6" name="Rectangle 18"/>
              <p:cNvSpPr>
                <a:spLocks noChangeArrowheads="1"/>
              </p:cNvSpPr>
              <p:nvPr userDrawn="1"/>
            </p:nvSpPr>
            <p:spPr bwMode="gray">
              <a:xfrm>
                <a:off x="269875" y="1193800"/>
                <a:ext cx="9356725" cy="4894413"/>
              </a:xfrm>
              <a:prstGeom prst="rect">
                <a:avLst/>
              </a:prstGeom>
              <a:noFill/>
              <a:ln w="6350" cap="flat" cmpd="sng" algn="ctr">
                <a:solidFill>
                  <a:srgbClr val="C84E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2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7" name="Rectangle 19"/>
              <p:cNvSpPr>
                <a:spLocks noChangeArrowheads="1"/>
              </p:cNvSpPr>
              <p:nvPr userDrawn="1"/>
            </p:nvSpPr>
            <p:spPr bwMode="gray">
              <a:xfrm>
                <a:off x="269875" y="3568773"/>
                <a:ext cx="9356725" cy="144467"/>
              </a:xfrm>
              <a:prstGeom prst="rect">
                <a:avLst/>
              </a:prstGeom>
              <a:noFill/>
              <a:ln w="6350" cap="flat" cmpd="sng" algn="ctr">
                <a:solidFill>
                  <a:srgbClr val="C84E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2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8" name="Rectangle 20"/>
              <p:cNvSpPr>
                <a:spLocks noChangeArrowheads="1"/>
              </p:cNvSpPr>
              <p:nvPr userDrawn="1"/>
            </p:nvSpPr>
            <p:spPr bwMode="gray">
              <a:xfrm>
                <a:off x="2501900" y="1193800"/>
                <a:ext cx="144463" cy="4896000"/>
              </a:xfrm>
              <a:prstGeom prst="rect">
                <a:avLst/>
              </a:prstGeom>
              <a:noFill/>
              <a:ln w="6350" cap="flat" cmpd="sng" algn="ctr">
                <a:solidFill>
                  <a:srgbClr val="C84E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2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9" name="Rectangle 22"/>
              <p:cNvSpPr>
                <a:spLocks noChangeArrowheads="1"/>
              </p:cNvSpPr>
              <p:nvPr userDrawn="1"/>
            </p:nvSpPr>
            <p:spPr bwMode="gray">
              <a:xfrm>
                <a:off x="4878388" y="1193800"/>
                <a:ext cx="142875" cy="4896000"/>
              </a:xfrm>
              <a:prstGeom prst="rect">
                <a:avLst/>
              </a:prstGeom>
              <a:noFill/>
              <a:ln w="6350" cap="flat" cmpd="sng" algn="ctr">
                <a:solidFill>
                  <a:srgbClr val="C84E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2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10" name="Rectangle 23"/>
              <p:cNvSpPr>
                <a:spLocks noChangeArrowheads="1"/>
              </p:cNvSpPr>
              <p:nvPr userDrawn="1"/>
            </p:nvSpPr>
            <p:spPr bwMode="gray">
              <a:xfrm>
                <a:off x="7251700" y="1193800"/>
                <a:ext cx="142875" cy="4896000"/>
              </a:xfrm>
              <a:prstGeom prst="rect">
                <a:avLst/>
              </a:prstGeom>
              <a:noFill/>
              <a:ln w="6350" cap="flat" cmpd="sng" algn="ctr">
                <a:solidFill>
                  <a:srgbClr val="C84E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200" dirty="0">
                  <a:solidFill>
                    <a:srgbClr val="000000"/>
                  </a:solidFill>
                  <a:latin typeface="+mn-lt"/>
                </a:endParaRPr>
              </a:p>
            </p:txBody>
          </p:sp>
        </p:grpSp>
        <p:sp>
          <p:nvSpPr>
            <p:cNvPr id="5" name="TextBox 4"/>
            <p:cNvSpPr txBox="1"/>
            <p:nvPr userDrawn="1"/>
          </p:nvSpPr>
          <p:spPr bwMode="gray">
            <a:xfrm>
              <a:off x="5889625" y="5969146"/>
              <a:ext cx="3743325" cy="107953"/>
            </a:xfrm>
            <a:prstGeom prst="rect">
              <a:avLst/>
            </a:prstGeom>
            <a:noFill/>
          </p:spPr>
          <p:txBody>
            <a:bodyPr lIns="0" tIns="0" rIns="0" bIns="0" anchor="b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700" dirty="0">
                  <a:solidFill>
                    <a:srgbClr val="C84E00"/>
                  </a:solidFill>
                  <a:latin typeface="+mn-lt"/>
                  <a:cs typeface="+mn-cs"/>
                </a:rPr>
                <a:t>Appendix layout grid: to remove go to slide Master select Grid object and delete</a:t>
              </a:r>
            </a:p>
          </p:txBody>
        </p:sp>
      </p:grpSp>
      <p:sp>
        <p:nvSpPr>
          <p:cNvPr id="12" name="Line top"/>
          <p:cNvSpPr>
            <a:spLocks noChangeShapeType="1"/>
          </p:cNvSpPr>
          <p:nvPr userDrawn="1"/>
        </p:nvSpPr>
        <p:spPr bwMode="gray">
          <a:xfrm>
            <a:off x="0" y="906463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3" name="Line bottom"/>
          <p:cNvSpPr>
            <a:spLocks noChangeShapeType="1"/>
          </p:cNvSpPr>
          <p:nvPr userDrawn="1"/>
        </p:nvSpPr>
        <p:spPr bwMode="gray">
          <a:xfrm>
            <a:off x="0" y="6381750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6"/>
          <p:cNvSpPr>
            <a:spLocks/>
          </p:cNvSpPr>
          <p:nvPr/>
        </p:nvSpPr>
        <p:spPr bwMode="gray">
          <a:xfrm>
            <a:off x="0" y="549275"/>
            <a:ext cx="5313363" cy="5040313"/>
          </a:xfrm>
          <a:custGeom>
            <a:avLst/>
            <a:gdLst/>
            <a:ahLst/>
            <a:cxnLst>
              <a:cxn ang="0">
                <a:pos x="489" y="0"/>
              </a:cxn>
              <a:cxn ang="0">
                <a:pos x="0" y="1651"/>
              </a:cxn>
              <a:cxn ang="0">
                <a:pos x="0" y="3175"/>
              </a:cxn>
              <a:cxn ang="0">
                <a:pos x="2406" y="3175"/>
              </a:cxn>
              <a:cxn ang="0">
                <a:pos x="3347" y="0"/>
              </a:cxn>
              <a:cxn ang="0">
                <a:pos x="489" y="0"/>
              </a:cxn>
            </a:cxnLst>
            <a:rect l="0" t="0" r="r" b="b"/>
            <a:pathLst>
              <a:path w="3347" h="3175">
                <a:moveTo>
                  <a:pt x="489" y="0"/>
                </a:moveTo>
                <a:lnTo>
                  <a:pt x="0" y="1651"/>
                </a:lnTo>
                <a:lnTo>
                  <a:pt x="0" y="3175"/>
                </a:lnTo>
                <a:lnTo>
                  <a:pt x="2406" y="3175"/>
                </a:lnTo>
                <a:lnTo>
                  <a:pt x="3347" y="0"/>
                </a:lnTo>
                <a:lnTo>
                  <a:pt x="489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5" name="Title 9"/>
          <p:cNvSpPr>
            <a:spLocks noGrp="1"/>
          </p:cNvSpPr>
          <p:nvPr>
            <p:ph type="title"/>
          </p:nvPr>
        </p:nvSpPr>
        <p:spPr bwMode="gray">
          <a:xfrm>
            <a:off x="776538" y="1844824"/>
            <a:ext cx="3528392" cy="1943892"/>
          </a:xfrm>
          <a:noFill/>
          <a:ln w="9525">
            <a:noFill/>
            <a:miter lim="800000"/>
            <a:headEnd/>
            <a:tailEnd/>
          </a:ln>
        </p:spPr>
        <p:txBody>
          <a:bodyPr anchor="t">
            <a:noAutofit/>
          </a:bodyPr>
          <a:lstStyle>
            <a:lvl1pPr algn="l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dirty="0">
                <a:solidFill>
                  <a:schemeClr val="bg1"/>
                </a:solidFill>
                <a:latin typeface="+mj-lt"/>
              </a:defRPr>
            </a:lvl2pPr>
            <a:lvl3pPr>
              <a:defRPr lang="en-GB" sz="3000" b="1" dirty="0">
                <a:solidFill>
                  <a:schemeClr val="bg1"/>
                </a:solidFill>
                <a:latin typeface="+mj-lt"/>
              </a:defRPr>
            </a:lvl3pPr>
            <a:lvl4pPr>
              <a:defRPr lang="en-GB" sz="3000" b="1" dirty="0">
                <a:solidFill>
                  <a:schemeClr val="bg1"/>
                </a:solidFill>
                <a:latin typeface="+mj-lt"/>
              </a:defRPr>
            </a:lvl4pPr>
            <a:lvl5pPr>
              <a:defRPr lang="en-GB" sz="3000" b="1" dirty="0">
                <a:solidFill>
                  <a:schemeClr val="bg1"/>
                </a:solidFill>
                <a:latin typeface="+mj-lt"/>
              </a:defRPr>
            </a:lvl5pPr>
            <a:lvl6pPr>
              <a:defRPr lang="en-GB" sz="3000" b="1" dirty="0">
                <a:solidFill>
                  <a:schemeClr val="bg1"/>
                </a:solidFill>
                <a:latin typeface="+mj-lt"/>
              </a:defRPr>
            </a:lvl6pPr>
            <a:lvl7pPr>
              <a:defRPr lang="en-GB" sz="3000" b="1" dirty="0">
                <a:solidFill>
                  <a:schemeClr val="bg1"/>
                </a:solidFill>
                <a:latin typeface="+mj-lt"/>
              </a:defRPr>
            </a:lvl7pPr>
            <a:lvl8pPr>
              <a:defRPr lang="en-GB" sz="3000" b="1" dirty="0">
                <a:solidFill>
                  <a:schemeClr val="bg1"/>
                </a:solidFill>
                <a:latin typeface="+mj-lt"/>
              </a:defRPr>
            </a:lvl8pPr>
            <a:lvl9pPr>
              <a:defRPr sz="3000">
                <a:solidFill>
                  <a:schemeClr val="bg1"/>
                </a:solidFill>
              </a:defRPr>
            </a:lvl9pPr>
          </a:lstStyle>
          <a:p>
            <a:pPr lvl="0"/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10"/>
          </p:nvPr>
        </p:nvSpPr>
        <p:spPr bwMode="gray">
          <a:xfrm>
            <a:off x="776536" y="4005064"/>
            <a:ext cx="316835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noAutofit/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defRPr lang="en-US" sz="1200" b="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/>
          <p:cNvGrpSpPr>
            <a:grpSpLocks/>
          </p:cNvGrpSpPr>
          <p:nvPr userDrawn="1"/>
        </p:nvGrpSpPr>
        <p:grpSpPr bwMode="auto">
          <a:xfrm>
            <a:off x="-11113" y="0"/>
            <a:ext cx="9917113" cy="6858000"/>
            <a:chOff x="-10601325" y="-457200"/>
            <a:chExt cx="9917112" cy="6858001"/>
          </a:xfrm>
        </p:grpSpPr>
        <p:sp>
          <p:nvSpPr>
            <p:cNvPr id="5" name="Freeform 12"/>
            <p:cNvSpPr>
              <a:spLocks/>
            </p:cNvSpPr>
            <p:nvPr userDrawn="1"/>
          </p:nvSpPr>
          <p:spPr bwMode="gray">
            <a:xfrm>
              <a:off x="-10601325" y="-457200"/>
              <a:ext cx="5397500" cy="32369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39"/>
                </a:cxn>
                <a:cxn ang="0">
                  <a:pos x="2796" y="2039"/>
                </a:cxn>
                <a:cxn ang="0">
                  <a:pos x="3400" y="0"/>
                </a:cxn>
                <a:cxn ang="0">
                  <a:pos x="0" y="0"/>
                </a:cxn>
              </a:cxnLst>
              <a:rect l="0" t="0" r="r" b="b"/>
              <a:pathLst>
                <a:path w="3400" h="2039">
                  <a:moveTo>
                    <a:pt x="0" y="0"/>
                  </a:moveTo>
                  <a:lnTo>
                    <a:pt x="0" y="2039"/>
                  </a:lnTo>
                  <a:lnTo>
                    <a:pt x="2796" y="2039"/>
                  </a:lnTo>
                  <a:lnTo>
                    <a:pt x="340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6" name="Freeform 10"/>
            <p:cNvSpPr>
              <a:spLocks/>
            </p:cNvSpPr>
            <p:nvPr userDrawn="1"/>
          </p:nvSpPr>
          <p:spPr bwMode="gray">
            <a:xfrm>
              <a:off x="-8240712" y="1362075"/>
              <a:ext cx="7556499" cy="5038726"/>
            </a:xfrm>
            <a:custGeom>
              <a:avLst/>
              <a:gdLst/>
              <a:ahLst/>
              <a:cxnLst>
                <a:cxn ang="0">
                  <a:pos x="940" y="0"/>
                </a:cxn>
                <a:cxn ang="0">
                  <a:pos x="0" y="3174"/>
                </a:cxn>
                <a:cxn ang="0">
                  <a:pos x="4760" y="3174"/>
                </a:cxn>
                <a:cxn ang="0">
                  <a:pos x="4760" y="0"/>
                </a:cxn>
                <a:cxn ang="0">
                  <a:pos x="940" y="0"/>
                </a:cxn>
              </a:cxnLst>
              <a:rect l="0" t="0" r="r" b="b"/>
              <a:pathLst>
                <a:path w="4760" h="3174">
                  <a:moveTo>
                    <a:pt x="940" y="0"/>
                  </a:moveTo>
                  <a:lnTo>
                    <a:pt x="0" y="3174"/>
                  </a:lnTo>
                  <a:lnTo>
                    <a:pt x="4760" y="3174"/>
                  </a:lnTo>
                  <a:lnTo>
                    <a:pt x="4760" y="0"/>
                  </a:lnTo>
                  <a:lnTo>
                    <a:pt x="94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7" name="Freeform 14"/>
            <p:cNvSpPr>
              <a:spLocks/>
            </p:cNvSpPr>
            <p:nvPr userDrawn="1"/>
          </p:nvSpPr>
          <p:spPr bwMode="gray">
            <a:xfrm>
              <a:off x="-7169149" y="1362075"/>
              <a:ext cx="1425575" cy="1417638"/>
            </a:xfrm>
            <a:custGeom>
              <a:avLst/>
              <a:gdLst/>
              <a:ahLst/>
              <a:cxnLst>
                <a:cxn ang="0">
                  <a:pos x="898" y="0"/>
                </a:cxn>
                <a:cxn ang="0">
                  <a:pos x="265" y="0"/>
                </a:cxn>
                <a:cxn ang="0">
                  <a:pos x="0" y="893"/>
                </a:cxn>
                <a:cxn ang="0">
                  <a:pos x="633" y="893"/>
                </a:cxn>
                <a:cxn ang="0">
                  <a:pos x="898" y="0"/>
                </a:cxn>
              </a:cxnLst>
              <a:rect l="0" t="0" r="r" b="b"/>
              <a:pathLst>
                <a:path w="898" h="893">
                  <a:moveTo>
                    <a:pt x="898" y="0"/>
                  </a:moveTo>
                  <a:lnTo>
                    <a:pt x="265" y="0"/>
                  </a:lnTo>
                  <a:lnTo>
                    <a:pt x="0" y="893"/>
                  </a:lnTo>
                  <a:lnTo>
                    <a:pt x="633" y="893"/>
                  </a:lnTo>
                  <a:lnTo>
                    <a:pt x="898" y="0"/>
                  </a:lnTo>
                  <a:close/>
                </a:path>
              </a:pathLst>
            </a:custGeom>
            <a:solidFill>
              <a:srgbClr val="00257A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8" name="Freeform 9"/>
          <p:cNvSpPr>
            <a:spLocks/>
          </p:cNvSpPr>
          <p:nvPr userDrawn="1"/>
        </p:nvSpPr>
        <p:spPr bwMode="auto">
          <a:xfrm>
            <a:off x="-10601325" y="-457200"/>
            <a:ext cx="5397500" cy="32369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039"/>
              </a:cxn>
              <a:cxn ang="0">
                <a:pos x="2796" y="2039"/>
              </a:cxn>
              <a:cxn ang="0">
                <a:pos x="3400" y="0"/>
              </a:cxn>
              <a:cxn ang="0">
                <a:pos x="0" y="0"/>
              </a:cxn>
            </a:cxnLst>
            <a:rect l="0" t="0" r="r" b="b"/>
            <a:pathLst>
              <a:path w="3400" h="2039">
                <a:moveTo>
                  <a:pt x="0" y="0"/>
                </a:moveTo>
                <a:lnTo>
                  <a:pt x="0" y="2039"/>
                </a:lnTo>
                <a:lnTo>
                  <a:pt x="2796" y="2039"/>
                </a:lnTo>
                <a:lnTo>
                  <a:pt x="340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9" name="Freeform 11"/>
          <p:cNvSpPr>
            <a:spLocks/>
          </p:cNvSpPr>
          <p:nvPr userDrawn="1"/>
        </p:nvSpPr>
        <p:spPr bwMode="auto">
          <a:xfrm>
            <a:off x="-8240713" y="1362075"/>
            <a:ext cx="7556500" cy="5038725"/>
          </a:xfrm>
          <a:custGeom>
            <a:avLst/>
            <a:gdLst/>
            <a:ahLst/>
            <a:cxnLst>
              <a:cxn ang="0">
                <a:pos x="940" y="0"/>
              </a:cxn>
              <a:cxn ang="0">
                <a:pos x="0" y="3174"/>
              </a:cxn>
              <a:cxn ang="0">
                <a:pos x="4760" y="3174"/>
              </a:cxn>
              <a:cxn ang="0">
                <a:pos x="4760" y="0"/>
              </a:cxn>
              <a:cxn ang="0">
                <a:pos x="940" y="0"/>
              </a:cxn>
            </a:cxnLst>
            <a:rect l="0" t="0" r="r" b="b"/>
            <a:pathLst>
              <a:path w="4760" h="3174">
                <a:moveTo>
                  <a:pt x="940" y="0"/>
                </a:moveTo>
                <a:lnTo>
                  <a:pt x="0" y="3174"/>
                </a:lnTo>
                <a:lnTo>
                  <a:pt x="4760" y="3174"/>
                </a:lnTo>
                <a:lnTo>
                  <a:pt x="4760" y="0"/>
                </a:lnTo>
                <a:lnTo>
                  <a:pt x="94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0" name="Freeform 13"/>
          <p:cNvSpPr>
            <a:spLocks/>
          </p:cNvSpPr>
          <p:nvPr userDrawn="1"/>
        </p:nvSpPr>
        <p:spPr bwMode="auto">
          <a:xfrm>
            <a:off x="-10601325" y="-457200"/>
            <a:ext cx="5397500" cy="32369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039"/>
              </a:cxn>
              <a:cxn ang="0">
                <a:pos x="2796" y="2039"/>
              </a:cxn>
              <a:cxn ang="0">
                <a:pos x="3400" y="0"/>
              </a:cxn>
              <a:cxn ang="0">
                <a:pos x="0" y="0"/>
              </a:cxn>
            </a:cxnLst>
            <a:rect l="0" t="0" r="r" b="b"/>
            <a:pathLst>
              <a:path w="3400" h="2039">
                <a:moveTo>
                  <a:pt x="0" y="0"/>
                </a:moveTo>
                <a:lnTo>
                  <a:pt x="0" y="2039"/>
                </a:lnTo>
                <a:lnTo>
                  <a:pt x="2796" y="2039"/>
                </a:lnTo>
                <a:lnTo>
                  <a:pt x="340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2" name="Freeform 15"/>
          <p:cNvSpPr>
            <a:spLocks/>
          </p:cNvSpPr>
          <p:nvPr userDrawn="1"/>
        </p:nvSpPr>
        <p:spPr bwMode="auto">
          <a:xfrm>
            <a:off x="-7169150" y="1362075"/>
            <a:ext cx="1425575" cy="1417638"/>
          </a:xfrm>
          <a:custGeom>
            <a:avLst/>
            <a:gdLst/>
            <a:ahLst/>
            <a:cxnLst>
              <a:cxn ang="0">
                <a:pos x="898" y="0"/>
              </a:cxn>
              <a:cxn ang="0">
                <a:pos x="265" y="0"/>
              </a:cxn>
              <a:cxn ang="0">
                <a:pos x="0" y="893"/>
              </a:cxn>
              <a:cxn ang="0">
                <a:pos x="633" y="893"/>
              </a:cxn>
              <a:cxn ang="0">
                <a:pos x="898" y="0"/>
              </a:cxn>
            </a:cxnLst>
            <a:rect l="0" t="0" r="r" b="b"/>
            <a:pathLst>
              <a:path w="898" h="893">
                <a:moveTo>
                  <a:pt x="898" y="0"/>
                </a:moveTo>
                <a:lnTo>
                  <a:pt x="265" y="0"/>
                </a:lnTo>
                <a:lnTo>
                  <a:pt x="0" y="893"/>
                </a:lnTo>
                <a:lnTo>
                  <a:pt x="633" y="893"/>
                </a:lnTo>
                <a:lnTo>
                  <a:pt x="898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gray">
          <a:xfrm>
            <a:off x="5025010" y="2492896"/>
            <a:ext cx="4535608" cy="2232248"/>
          </a:xfrm>
          <a:noFill/>
          <a:ln w="9525">
            <a:noFill/>
            <a:miter lim="800000"/>
            <a:headEnd/>
            <a:tailEnd/>
          </a:ln>
        </p:spPr>
        <p:txBody>
          <a:bodyPr rtlCol="0" anchor="t">
            <a:noAutofit/>
          </a:bodyPr>
          <a:lstStyle>
            <a:lvl1pPr algn="r" defTabSz="914400" rtl="0" eaLnBrk="1" fontAlgn="base" latinLnBrk="0" hangingPunct="1">
              <a:spcBef>
                <a:spcPct val="40000"/>
              </a:spcBef>
              <a:spcAft>
                <a:spcPct val="0"/>
              </a:spcAft>
              <a:buNone/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  <a:lvl6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6pPr>
            <a:lvl7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7pPr>
            <a:lvl8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8pPr>
            <a:lvl9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9pPr>
          </a:lstStyle>
          <a:p>
            <a:pPr lvl="0"/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 bwMode="gray">
          <a:xfrm>
            <a:off x="5024440" y="5013325"/>
            <a:ext cx="453707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rtlCol="0">
            <a:noAutofit/>
          </a:bodyPr>
          <a:lstStyle>
            <a:lvl1pPr algn="r">
              <a:defRPr lang="en-US" sz="1200" b="0" kern="120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1"/>
          <p:cNvSpPr>
            <a:spLocks/>
          </p:cNvSpPr>
          <p:nvPr userDrawn="1"/>
        </p:nvSpPr>
        <p:spPr bwMode="gray">
          <a:xfrm>
            <a:off x="0" y="0"/>
            <a:ext cx="5224463" cy="5591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22"/>
              </a:cxn>
              <a:cxn ang="0">
                <a:pos x="2247" y="3522"/>
              </a:cxn>
              <a:cxn ang="0">
                <a:pos x="3291" y="0"/>
              </a:cxn>
              <a:cxn ang="0">
                <a:pos x="0" y="0"/>
              </a:cxn>
            </a:cxnLst>
            <a:rect l="0" t="0" r="r" b="b"/>
            <a:pathLst>
              <a:path w="3291" h="3522">
                <a:moveTo>
                  <a:pt x="0" y="0"/>
                </a:moveTo>
                <a:lnTo>
                  <a:pt x="0" y="3522"/>
                </a:lnTo>
                <a:lnTo>
                  <a:pt x="2247" y="3522"/>
                </a:lnTo>
                <a:lnTo>
                  <a:pt x="3291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6" name="Title 9"/>
          <p:cNvSpPr>
            <a:spLocks noGrp="1"/>
          </p:cNvSpPr>
          <p:nvPr>
            <p:ph type="title"/>
          </p:nvPr>
        </p:nvSpPr>
        <p:spPr bwMode="gray">
          <a:xfrm>
            <a:off x="344490" y="1556792"/>
            <a:ext cx="3816424" cy="2016224"/>
          </a:xfrm>
          <a:noFill/>
          <a:ln w="9525">
            <a:noFill/>
            <a:miter lim="800000"/>
            <a:headEnd/>
            <a:tailEnd/>
          </a:ln>
        </p:spPr>
        <p:txBody>
          <a:bodyPr anchor="t">
            <a:noAutofit/>
          </a:bodyPr>
          <a:lstStyle>
            <a:lvl1pPr algn="l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dirty="0">
                <a:solidFill>
                  <a:schemeClr val="bg1"/>
                </a:solidFill>
                <a:latin typeface="+mj-lt"/>
              </a:defRPr>
            </a:lvl2pPr>
            <a:lvl3pPr>
              <a:defRPr lang="en-GB" sz="3000" b="1" dirty="0">
                <a:solidFill>
                  <a:schemeClr val="bg1"/>
                </a:solidFill>
                <a:latin typeface="+mj-lt"/>
              </a:defRPr>
            </a:lvl3pPr>
            <a:lvl4pPr>
              <a:defRPr lang="en-GB" sz="3000" b="1" dirty="0">
                <a:solidFill>
                  <a:schemeClr val="bg1"/>
                </a:solidFill>
                <a:latin typeface="+mj-lt"/>
              </a:defRPr>
            </a:lvl4pPr>
            <a:lvl5pPr>
              <a:defRPr lang="en-GB" sz="3000" b="1" dirty="0">
                <a:solidFill>
                  <a:schemeClr val="bg1"/>
                </a:solidFill>
                <a:latin typeface="+mj-lt"/>
              </a:defRPr>
            </a:lvl5pPr>
            <a:lvl6pPr>
              <a:defRPr lang="en-GB" sz="3000" b="1" dirty="0">
                <a:solidFill>
                  <a:schemeClr val="bg1"/>
                </a:solidFill>
                <a:latin typeface="+mj-lt"/>
              </a:defRPr>
            </a:lvl6pPr>
            <a:lvl7pPr>
              <a:defRPr lang="en-GB" sz="3000" b="1" dirty="0">
                <a:solidFill>
                  <a:schemeClr val="bg1"/>
                </a:solidFill>
                <a:latin typeface="+mj-lt"/>
              </a:defRPr>
            </a:lvl7pPr>
            <a:lvl8pPr>
              <a:defRPr lang="en-GB" sz="3000" b="1" dirty="0">
                <a:solidFill>
                  <a:schemeClr val="bg1"/>
                </a:solidFill>
                <a:latin typeface="+mj-lt"/>
              </a:defRPr>
            </a:lvl8pPr>
            <a:lvl9pPr>
              <a:defRPr sz="3000">
                <a:solidFill>
                  <a:schemeClr val="bg1"/>
                </a:solidFill>
              </a:defRPr>
            </a:lvl9pPr>
          </a:lstStyle>
          <a:p>
            <a:pPr lvl="0"/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0"/>
          </p:nvPr>
        </p:nvSpPr>
        <p:spPr bwMode="gray">
          <a:xfrm>
            <a:off x="344488" y="3789363"/>
            <a:ext cx="33845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noAutofit/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defRPr lang="en-US" sz="12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/>
          <p:cNvSpPr>
            <a:spLocks/>
          </p:cNvSpPr>
          <p:nvPr userDrawn="1"/>
        </p:nvSpPr>
        <p:spPr bwMode="gray">
          <a:xfrm>
            <a:off x="-1588" y="0"/>
            <a:ext cx="5245101" cy="3432175"/>
          </a:xfrm>
          <a:custGeom>
            <a:avLst/>
            <a:gdLst/>
            <a:ahLst/>
            <a:cxnLst>
              <a:cxn ang="0">
                <a:pos x="0" y="2162"/>
              </a:cxn>
              <a:cxn ang="0">
                <a:pos x="2660" y="2162"/>
              </a:cxn>
              <a:cxn ang="0">
                <a:pos x="3304" y="0"/>
              </a:cxn>
              <a:cxn ang="0">
                <a:pos x="0" y="0"/>
              </a:cxn>
              <a:cxn ang="0">
                <a:pos x="0" y="2162"/>
              </a:cxn>
            </a:cxnLst>
            <a:rect l="0" t="0" r="r" b="b"/>
            <a:pathLst>
              <a:path w="3304" h="2162">
                <a:moveTo>
                  <a:pt x="0" y="2162"/>
                </a:moveTo>
                <a:lnTo>
                  <a:pt x="2660" y="2162"/>
                </a:lnTo>
                <a:lnTo>
                  <a:pt x="3304" y="0"/>
                </a:lnTo>
                <a:lnTo>
                  <a:pt x="0" y="0"/>
                </a:lnTo>
                <a:lnTo>
                  <a:pt x="0" y="2162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grpSp>
        <p:nvGrpSpPr>
          <p:cNvPr id="4" name="Group 19"/>
          <p:cNvGrpSpPr>
            <a:grpSpLocks/>
          </p:cNvGrpSpPr>
          <p:nvPr userDrawn="1"/>
        </p:nvGrpSpPr>
        <p:grpSpPr bwMode="auto">
          <a:xfrm>
            <a:off x="128588" y="0"/>
            <a:ext cx="2735262" cy="1530350"/>
            <a:chOff x="68" y="0"/>
            <a:chExt cx="1723" cy="964"/>
          </a:xfrm>
        </p:grpSpPr>
        <p:sp>
          <p:nvSpPr>
            <p:cNvPr id="5" name="Freeform 8"/>
            <p:cNvSpPr>
              <a:spLocks noEditPoints="1"/>
            </p:cNvSpPr>
            <p:nvPr userDrawn="1"/>
          </p:nvSpPr>
          <p:spPr bwMode="gray">
            <a:xfrm>
              <a:off x="199" y="248"/>
              <a:ext cx="1423" cy="489"/>
            </a:xfrm>
            <a:custGeom>
              <a:avLst/>
              <a:gdLst>
                <a:gd name="T0" fmla="*/ 1974 w 4103"/>
                <a:gd name="T1" fmla="*/ 485 h 1409"/>
                <a:gd name="T2" fmla="*/ 2267 w 4103"/>
                <a:gd name="T3" fmla="*/ 697 h 1409"/>
                <a:gd name="T4" fmla="*/ 1655 w 4103"/>
                <a:gd name="T5" fmla="*/ 656 h 1409"/>
                <a:gd name="T6" fmla="*/ 1718 w 4103"/>
                <a:gd name="T7" fmla="*/ 424 h 1409"/>
                <a:gd name="T8" fmla="*/ 970 w 4103"/>
                <a:gd name="T9" fmla="*/ 697 h 1409"/>
                <a:gd name="T10" fmla="*/ 1169 w 4103"/>
                <a:gd name="T11" fmla="*/ 416 h 1409"/>
                <a:gd name="T12" fmla="*/ 719 w 4103"/>
                <a:gd name="T13" fmla="*/ 631 h 1409"/>
                <a:gd name="T14" fmla="*/ 751 w 4103"/>
                <a:gd name="T15" fmla="*/ 630 h 1409"/>
                <a:gd name="T16" fmla="*/ 202 w 4103"/>
                <a:gd name="T17" fmla="*/ 618 h 1409"/>
                <a:gd name="T18" fmla="*/ 180 w 4103"/>
                <a:gd name="T19" fmla="*/ 697 h 1409"/>
                <a:gd name="T20" fmla="*/ 1187 w 4103"/>
                <a:gd name="T21" fmla="*/ 416 h 1409"/>
                <a:gd name="T22" fmla="*/ 115 w 4103"/>
                <a:gd name="T23" fmla="*/ 906 h 1409"/>
                <a:gd name="T24" fmla="*/ 661 w 4103"/>
                <a:gd name="T25" fmla="*/ 715 h 1409"/>
                <a:gd name="T26" fmla="*/ 1145 w 4103"/>
                <a:gd name="T27" fmla="*/ 715 h 1409"/>
                <a:gd name="T28" fmla="*/ 1697 w 4103"/>
                <a:gd name="T29" fmla="*/ 863 h 1409"/>
                <a:gd name="T30" fmla="*/ 203 w 4103"/>
                <a:gd name="T31" fmla="*/ 1286 h 1409"/>
                <a:gd name="T32" fmla="*/ 250 w 4103"/>
                <a:gd name="T33" fmla="*/ 1328 h 1409"/>
                <a:gd name="T34" fmla="*/ 556 w 4103"/>
                <a:gd name="T35" fmla="*/ 1196 h 1409"/>
                <a:gd name="T36" fmla="*/ 340 w 4103"/>
                <a:gd name="T37" fmla="*/ 1196 h 1409"/>
                <a:gd name="T38" fmla="*/ 408 w 4103"/>
                <a:gd name="T39" fmla="*/ 1225 h 1409"/>
                <a:gd name="T40" fmla="*/ 514 w 4103"/>
                <a:gd name="T41" fmla="*/ 1225 h 1409"/>
                <a:gd name="T42" fmla="*/ 631 w 4103"/>
                <a:gd name="T43" fmla="*/ 1168 h 1409"/>
                <a:gd name="T44" fmla="*/ 794 w 4103"/>
                <a:gd name="T45" fmla="*/ 1220 h 1409"/>
                <a:gd name="T46" fmla="*/ 672 w 4103"/>
                <a:gd name="T47" fmla="*/ 1348 h 1409"/>
                <a:gd name="T48" fmla="*/ 847 w 4103"/>
                <a:gd name="T49" fmla="*/ 1359 h 1409"/>
                <a:gd name="T50" fmla="*/ 943 w 4103"/>
                <a:gd name="T51" fmla="*/ 1196 h 1409"/>
                <a:gd name="T52" fmla="*/ 1129 w 4103"/>
                <a:gd name="T53" fmla="*/ 1351 h 1409"/>
                <a:gd name="T54" fmla="*/ 1198 w 4103"/>
                <a:gd name="T55" fmla="*/ 1196 h 1409"/>
                <a:gd name="T56" fmla="*/ 1280 w 4103"/>
                <a:gd name="T57" fmla="*/ 1129 h 1409"/>
                <a:gd name="T58" fmla="*/ 1253 w 4103"/>
                <a:gd name="T59" fmla="*/ 1254 h 1409"/>
                <a:gd name="T60" fmla="*/ 1489 w 4103"/>
                <a:gd name="T61" fmla="*/ 1194 h 1409"/>
                <a:gd name="T62" fmla="*/ 1546 w 4103"/>
                <a:gd name="T63" fmla="*/ 1353 h 1409"/>
                <a:gd name="T64" fmla="*/ 1714 w 4103"/>
                <a:gd name="T65" fmla="*/ 1286 h 1409"/>
                <a:gd name="T66" fmla="*/ 1761 w 4103"/>
                <a:gd name="T67" fmla="*/ 1328 h 1409"/>
                <a:gd name="T68" fmla="*/ 1976 w 4103"/>
                <a:gd name="T69" fmla="*/ 1346 h 1409"/>
                <a:gd name="T70" fmla="*/ 1842 w 4103"/>
                <a:gd name="T71" fmla="*/ 1270 h 1409"/>
                <a:gd name="T72" fmla="*/ 1887 w 4103"/>
                <a:gd name="T73" fmla="*/ 1270 h 1409"/>
                <a:gd name="T74" fmla="*/ 2110 w 4103"/>
                <a:gd name="T75" fmla="*/ 1348 h 1409"/>
                <a:gd name="T76" fmla="*/ 87 w 4103"/>
                <a:gd name="T77" fmla="*/ 1221 h 1409"/>
                <a:gd name="T78" fmla="*/ 5 w 4103"/>
                <a:gd name="T79" fmla="*/ 1271 h 1409"/>
                <a:gd name="T80" fmla="*/ 2343 w 4103"/>
                <a:gd name="T81" fmla="*/ 1322 h 1409"/>
                <a:gd name="T82" fmla="*/ 2378 w 4103"/>
                <a:gd name="T83" fmla="*/ 1249 h 1409"/>
                <a:gd name="T84" fmla="*/ 2528 w 4103"/>
                <a:gd name="T85" fmla="*/ 1221 h 1409"/>
                <a:gd name="T86" fmla="*/ 2832 w 4103"/>
                <a:gd name="T87" fmla="*/ 1192 h 1409"/>
                <a:gd name="T88" fmla="*/ 2709 w 4103"/>
                <a:gd name="T89" fmla="*/ 1348 h 1409"/>
                <a:gd name="T90" fmla="*/ 2963 w 4103"/>
                <a:gd name="T91" fmla="*/ 1216 h 1409"/>
                <a:gd name="T92" fmla="*/ 2966 w 4103"/>
                <a:gd name="T93" fmla="*/ 1195 h 1409"/>
                <a:gd name="T94" fmla="*/ 3072 w 4103"/>
                <a:gd name="T95" fmla="*/ 1348 h 1409"/>
                <a:gd name="T96" fmla="*/ 3168 w 4103"/>
                <a:gd name="T97" fmla="*/ 1335 h 1409"/>
                <a:gd name="T98" fmla="*/ 3246 w 4103"/>
                <a:gd name="T99" fmla="*/ 1220 h 1409"/>
                <a:gd name="T100" fmla="*/ 3457 w 4103"/>
                <a:gd name="T101" fmla="*/ 1348 h 1409"/>
                <a:gd name="T102" fmla="*/ 3509 w 4103"/>
                <a:gd name="T103" fmla="*/ 1194 h 1409"/>
                <a:gd name="T104" fmla="*/ 3513 w 4103"/>
                <a:gd name="T105" fmla="*/ 1168 h 1409"/>
                <a:gd name="T106" fmla="*/ 3601 w 4103"/>
                <a:gd name="T107" fmla="*/ 1196 h 1409"/>
                <a:gd name="T108" fmla="*/ 3656 w 4103"/>
                <a:gd name="T109" fmla="*/ 1317 h 1409"/>
                <a:gd name="T110" fmla="*/ 3687 w 4103"/>
                <a:gd name="T111" fmla="*/ 1406 h 1409"/>
                <a:gd name="T112" fmla="*/ 3987 w 4103"/>
                <a:gd name="T113" fmla="*/ 1145 h 1409"/>
                <a:gd name="T114" fmla="*/ 4072 w 4103"/>
                <a:gd name="T115" fmla="*/ 1129 h 1409"/>
                <a:gd name="T116" fmla="*/ 3978 w 4103"/>
                <a:gd name="T117" fmla="*/ 1225 h 14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103"/>
                <a:gd name="T178" fmla="*/ 0 h 1409"/>
                <a:gd name="T179" fmla="*/ 4103 w 4103"/>
                <a:gd name="T180" fmla="*/ 1409 h 14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103" h="1409">
                  <a:moveTo>
                    <a:pt x="2267" y="697"/>
                  </a:moveTo>
                  <a:cubicBezTo>
                    <a:pt x="2149" y="697"/>
                    <a:pt x="2149" y="697"/>
                    <a:pt x="2149" y="697"/>
                  </a:cubicBezTo>
                  <a:cubicBezTo>
                    <a:pt x="2168" y="619"/>
                    <a:pt x="2168" y="619"/>
                    <a:pt x="2168" y="619"/>
                  </a:cubicBezTo>
                  <a:cubicBezTo>
                    <a:pt x="1930" y="619"/>
                    <a:pt x="1930" y="619"/>
                    <a:pt x="1930" y="619"/>
                  </a:cubicBezTo>
                  <a:cubicBezTo>
                    <a:pt x="1911" y="697"/>
                    <a:pt x="1911" y="697"/>
                    <a:pt x="1911" y="697"/>
                  </a:cubicBezTo>
                  <a:cubicBezTo>
                    <a:pt x="1796" y="697"/>
                    <a:pt x="1796" y="697"/>
                    <a:pt x="1796" y="697"/>
                  </a:cubicBezTo>
                  <a:cubicBezTo>
                    <a:pt x="1796" y="681"/>
                    <a:pt x="1796" y="681"/>
                    <a:pt x="1796" y="681"/>
                  </a:cubicBezTo>
                  <a:cubicBezTo>
                    <a:pt x="1798" y="672"/>
                    <a:pt x="1799" y="663"/>
                    <a:pt x="1802" y="653"/>
                  </a:cubicBezTo>
                  <a:cubicBezTo>
                    <a:pt x="1823" y="569"/>
                    <a:pt x="1878" y="485"/>
                    <a:pt x="1974" y="485"/>
                  </a:cubicBezTo>
                  <a:cubicBezTo>
                    <a:pt x="2012" y="485"/>
                    <a:pt x="2050" y="499"/>
                    <a:pt x="2045" y="552"/>
                  </a:cubicBezTo>
                  <a:cubicBezTo>
                    <a:pt x="2186" y="552"/>
                    <a:pt x="2186" y="552"/>
                    <a:pt x="2186" y="552"/>
                  </a:cubicBezTo>
                  <a:cubicBezTo>
                    <a:pt x="2192" y="527"/>
                    <a:pt x="2201" y="486"/>
                    <a:pt x="2174" y="447"/>
                  </a:cubicBezTo>
                  <a:cubicBezTo>
                    <a:pt x="2145" y="406"/>
                    <a:pt x="2084" y="389"/>
                    <a:pt x="2005" y="389"/>
                  </a:cubicBezTo>
                  <a:cubicBezTo>
                    <a:pt x="1949" y="389"/>
                    <a:pt x="1867" y="398"/>
                    <a:pt x="1796" y="444"/>
                  </a:cubicBezTo>
                  <a:cubicBezTo>
                    <a:pt x="1796" y="18"/>
                    <a:pt x="1796" y="18"/>
                    <a:pt x="1796" y="18"/>
                  </a:cubicBezTo>
                  <a:cubicBezTo>
                    <a:pt x="2267" y="18"/>
                    <a:pt x="2267" y="18"/>
                    <a:pt x="2267" y="18"/>
                  </a:cubicBezTo>
                  <a:cubicBezTo>
                    <a:pt x="2267" y="697"/>
                    <a:pt x="2267" y="697"/>
                    <a:pt x="2267" y="697"/>
                  </a:cubicBezTo>
                  <a:cubicBezTo>
                    <a:pt x="2267" y="697"/>
                    <a:pt x="2267" y="697"/>
                    <a:pt x="2267" y="697"/>
                  </a:cubicBezTo>
                  <a:close/>
                  <a:moveTo>
                    <a:pt x="1989" y="812"/>
                  </a:moveTo>
                  <a:cubicBezTo>
                    <a:pt x="1962" y="817"/>
                    <a:pt x="1936" y="820"/>
                    <a:pt x="1910" y="820"/>
                  </a:cubicBezTo>
                  <a:cubicBezTo>
                    <a:pt x="1842" y="820"/>
                    <a:pt x="1795" y="788"/>
                    <a:pt x="1794" y="715"/>
                  </a:cubicBezTo>
                  <a:cubicBezTo>
                    <a:pt x="2014" y="715"/>
                    <a:pt x="2014" y="715"/>
                    <a:pt x="2014" y="715"/>
                  </a:cubicBezTo>
                  <a:cubicBezTo>
                    <a:pt x="1989" y="812"/>
                    <a:pt x="1989" y="812"/>
                    <a:pt x="1989" y="812"/>
                  </a:cubicBezTo>
                  <a:cubicBezTo>
                    <a:pt x="1989" y="812"/>
                    <a:pt x="1989" y="812"/>
                    <a:pt x="1989" y="812"/>
                  </a:cubicBezTo>
                  <a:close/>
                  <a:moveTo>
                    <a:pt x="1718" y="424"/>
                  </a:moveTo>
                  <a:cubicBezTo>
                    <a:pt x="1718" y="521"/>
                    <a:pt x="1718" y="521"/>
                    <a:pt x="1718" y="521"/>
                  </a:cubicBezTo>
                  <a:cubicBezTo>
                    <a:pt x="1685" y="567"/>
                    <a:pt x="1665" y="616"/>
                    <a:pt x="1655" y="656"/>
                  </a:cubicBezTo>
                  <a:cubicBezTo>
                    <a:pt x="1651" y="670"/>
                    <a:pt x="1649" y="684"/>
                    <a:pt x="1648" y="697"/>
                  </a:cubicBezTo>
                  <a:cubicBezTo>
                    <a:pt x="1578" y="697"/>
                    <a:pt x="1578" y="697"/>
                    <a:pt x="1578" y="697"/>
                  </a:cubicBezTo>
                  <a:cubicBezTo>
                    <a:pt x="1637" y="417"/>
                    <a:pt x="1637" y="417"/>
                    <a:pt x="1637" y="417"/>
                  </a:cubicBezTo>
                  <a:cubicBezTo>
                    <a:pt x="1438" y="416"/>
                    <a:pt x="1438" y="416"/>
                    <a:pt x="1438" y="416"/>
                  </a:cubicBezTo>
                  <a:cubicBezTo>
                    <a:pt x="1260" y="697"/>
                    <a:pt x="1260" y="697"/>
                    <a:pt x="1260" y="697"/>
                  </a:cubicBezTo>
                  <a:cubicBezTo>
                    <a:pt x="1247" y="697"/>
                    <a:pt x="1247" y="697"/>
                    <a:pt x="1247" y="697"/>
                  </a:cubicBezTo>
                  <a:cubicBezTo>
                    <a:pt x="1247" y="18"/>
                    <a:pt x="1247" y="18"/>
                    <a:pt x="1247" y="18"/>
                  </a:cubicBezTo>
                  <a:cubicBezTo>
                    <a:pt x="1718" y="18"/>
                    <a:pt x="1718" y="18"/>
                    <a:pt x="1718" y="18"/>
                  </a:cubicBezTo>
                  <a:cubicBezTo>
                    <a:pt x="1718" y="424"/>
                    <a:pt x="1718" y="424"/>
                    <a:pt x="1718" y="424"/>
                  </a:cubicBezTo>
                  <a:cubicBezTo>
                    <a:pt x="1718" y="424"/>
                    <a:pt x="1718" y="424"/>
                    <a:pt x="1718" y="424"/>
                  </a:cubicBezTo>
                  <a:close/>
                  <a:moveTo>
                    <a:pt x="1455" y="697"/>
                  </a:moveTo>
                  <a:cubicBezTo>
                    <a:pt x="1384" y="697"/>
                    <a:pt x="1384" y="697"/>
                    <a:pt x="1384" y="697"/>
                  </a:cubicBezTo>
                  <a:cubicBezTo>
                    <a:pt x="1491" y="529"/>
                    <a:pt x="1491" y="529"/>
                    <a:pt x="1491" y="529"/>
                  </a:cubicBezTo>
                  <a:cubicBezTo>
                    <a:pt x="1455" y="697"/>
                    <a:pt x="1455" y="697"/>
                    <a:pt x="1455" y="697"/>
                  </a:cubicBezTo>
                  <a:cubicBezTo>
                    <a:pt x="1455" y="697"/>
                    <a:pt x="1455" y="697"/>
                    <a:pt x="1455" y="697"/>
                  </a:cubicBezTo>
                  <a:close/>
                  <a:moveTo>
                    <a:pt x="1169" y="416"/>
                  </a:moveTo>
                  <a:cubicBezTo>
                    <a:pt x="1051" y="416"/>
                    <a:pt x="1051" y="416"/>
                    <a:pt x="1051" y="416"/>
                  </a:cubicBezTo>
                  <a:cubicBezTo>
                    <a:pt x="970" y="697"/>
                    <a:pt x="970" y="697"/>
                    <a:pt x="970" y="697"/>
                  </a:cubicBezTo>
                  <a:cubicBezTo>
                    <a:pt x="845" y="697"/>
                    <a:pt x="845" y="697"/>
                    <a:pt x="845" y="697"/>
                  </a:cubicBezTo>
                  <a:cubicBezTo>
                    <a:pt x="909" y="674"/>
                    <a:pt x="948" y="629"/>
                    <a:pt x="960" y="562"/>
                  </a:cubicBezTo>
                  <a:cubicBezTo>
                    <a:pt x="970" y="510"/>
                    <a:pt x="965" y="476"/>
                    <a:pt x="944" y="451"/>
                  </a:cubicBezTo>
                  <a:cubicBezTo>
                    <a:pt x="912" y="413"/>
                    <a:pt x="848" y="416"/>
                    <a:pt x="792" y="416"/>
                  </a:cubicBezTo>
                  <a:cubicBezTo>
                    <a:pt x="782" y="416"/>
                    <a:pt x="698" y="416"/>
                    <a:pt x="698" y="416"/>
                  </a:cubicBezTo>
                  <a:cubicBezTo>
                    <a:pt x="698" y="18"/>
                    <a:pt x="698" y="18"/>
                    <a:pt x="698" y="18"/>
                  </a:cubicBezTo>
                  <a:cubicBezTo>
                    <a:pt x="1169" y="18"/>
                    <a:pt x="1169" y="18"/>
                    <a:pt x="1169" y="18"/>
                  </a:cubicBezTo>
                  <a:cubicBezTo>
                    <a:pt x="1169" y="416"/>
                    <a:pt x="1169" y="416"/>
                    <a:pt x="1169" y="416"/>
                  </a:cubicBezTo>
                  <a:cubicBezTo>
                    <a:pt x="1169" y="416"/>
                    <a:pt x="1169" y="416"/>
                    <a:pt x="1169" y="416"/>
                  </a:cubicBezTo>
                  <a:close/>
                  <a:moveTo>
                    <a:pt x="1094" y="697"/>
                  </a:moveTo>
                  <a:cubicBezTo>
                    <a:pt x="1143" y="521"/>
                    <a:pt x="1143" y="521"/>
                    <a:pt x="1143" y="521"/>
                  </a:cubicBezTo>
                  <a:cubicBezTo>
                    <a:pt x="1145" y="697"/>
                    <a:pt x="1145" y="697"/>
                    <a:pt x="1145" y="697"/>
                  </a:cubicBezTo>
                  <a:cubicBezTo>
                    <a:pt x="1094" y="697"/>
                    <a:pt x="1094" y="697"/>
                    <a:pt x="1094" y="697"/>
                  </a:cubicBezTo>
                  <a:cubicBezTo>
                    <a:pt x="1094" y="697"/>
                    <a:pt x="1094" y="697"/>
                    <a:pt x="1094" y="697"/>
                  </a:cubicBezTo>
                  <a:close/>
                  <a:moveTo>
                    <a:pt x="751" y="630"/>
                  </a:moveTo>
                  <a:cubicBezTo>
                    <a:pt x="751" y="630"/>
                    <a:pt x="751" y="630"/>
                    <a:pt x="751" y="630"/>
                  </a:cubicBezTo>
                  <a:cubicBezTo>
                    <a:pt x="746" y="630"/>
                    <a:pt x="741" y="631"/>
                    <a:pt x="736" y="631"/>
                  </a:cubicBezTo>
                  <a:cubicBezTo>
                    <a:pt x="729" y="631"/>
                    <a:pt x="724" y="631"/>
                    <a:pt x="719" y="631"/>
                  </a:cubicBezTo>
                  <a:cubicBezTo>
                    <a:pt x="689" y="631"/>
                    <a:pt x="689" y="631"/>
                    <a:pt x="689" y="631"/>
                  </a:cubicBezTo>
                  <a:cubicBezTo>
                    <a:pt x="703" y="579"/>
                    <a:pt x="703" y="579"/>
                    <a:pt x="703" y="579"/>
                  </a:cubicBezTo>
                  <a:cubicBezTo>
                    <a:pt x="709" y="554"/>
                    <a:pt x="709" y="554"/>
                    <a:pt x="709" y="554"/>
                  </a:cubicBezTo>
                  <a:cubicBezTo>
                    <a:pt x="725" y="494"/>
                    <a:pt x="725" y="494"/>
                    <a:pt x="725" y="494"/>
                  </a:cubicBezTo>
                  <a:cubicBezTo>
                    <a:pt x="732" y="494"/>
                    <a:pt x="739" y="494"/>
                    <a:pt x="746" y="494"/>
                  </a:cubicBezTo>
                  <a:cubicBezTo>
                    <a:pt x="769" y="494"/>
                    <a:pt x="769" y="494"/>
                    <a:pt x="769" y="494"/>
                  </a:cubicBezTo>
                  <a:cubicBezTo>
                    <a:pt x="809" y="494"/>
                    <a:pt x="834" y="496"/>
                    <a:pt x="843" y="509"/>
                  </a:cubicBezTo>
                  <a:cubicBezTo>
                    <a:pt x="850" y="518"/>
                    <a:pt x="849" y="535"/>
                    <a:pt x="841" y="560"/>
                  </a:cubicBezTo>
                  <a:cubicBezTo>
                    <a:pt x="827" y="603"/>
                    <a:pt x="809" y="626"/>
                    <a:pt x="751" y="630"/>
                  </a:cubicBezTo>
                  <a:moveTo>
                    <a:pt x="620" y="441"/>
                  </a:moveTo>
                  <a:cubicBezTo>
                    <a:pt x="613" y="465"/>
                    <a:pt x="613" y="465"/>
                    <a:pt x="613" y="465"/>
                  </a:cubicBezTo>
                  <a:cubicBezTo>
                    <a:pt x="545" y="689"/>
                    <a:pt x="545" y="689"/>
                    <a:pt x="545" y="689"/>
                  </a:cubicBezTo>
                  <a:cubicBezTo>
                    <a:pt x="542" y="697"/>
                    <a:pt x="542" y="697"/>
                    <a:pt x="542" y="697"/>
                  </a:cubicBezTo>
                  <a:cubicBezTo>
                    <a:pt x="321" y="697"/>
                    <a:pt x="321" y="697"/>
                    <a:pt x="321" y="697"/>
                  </a:cubicBezTo>
                  <a:cubicBezTo>
                    <a:pt x="303" y="661"/>
                    <a:pt x="303" y="661"/>
                    <a:pt x="303" y="661"/>
                  </a:cubicBezTo>
                  <a:cubicBezTo>
                    <a:pt x="542" y="417"/>
                    <a:pt x="542" y="417"/>
                    <a:pt x="542" y="417"/>
                  </a:cubicBezTo>
                  <a:cubicBezTo>
                    <a:pt x="389" y="417"/>
                    <a:pt x="389" y="417"/>
                    <a:pt x="389" y="417"/>
                  </a:cubicBezTo>
                  <a:cubicBezTo>
                    <a:pt x="202" y="618"/>
                    <a:pt x="202" y="618"/>
                    <a:pt x="202" y="618"/>
                  </a:cubicBezTo>
                  <a:cubicBezTo>
                    <a:pt x="262" y="417"/>
                    <a:pt x="262" y="417"/>
                    <a:pt x="262" y="417"/>
                  </a:cubicBezTo>
                  <a:cubicBezTo>
                    <a:pt x="149" y="417"/>
                    <a:pt x="149" y="417"/>
                    <a:pt x="149" y="417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620" y="18"/>
                    <a:pt x="620" y="18"/>
                    <a:pt x="620" y="18"/>
                  </a:cubicBezTo>
                  <a:cubicBezTo>
                    <a:pt x="620" y="441"/>
                    <a:pt x="620" y="441"/>
                    <a:pt x="620" y="441"/>
                  </a:cubicBezTo>
                  <a:cubicBezTo>
                    <a:pt x="620" y="441"/>
                    <a:pt x="620" y="441"/>
                    <a:pt x="620" y="441"/>
                  </a:cubicBezTo>
                  <a:close/>
                  <a:moveTo>
                    <a:pt x="178" y="697"/>
                  </a:moveTo>
                  <a:cubicBezTo>
                    <a:pt x="179" y="695"/>
                    <a:pt x="179" y="695"/>
                    <a:pt x="179" y="695"/>
                  </a:cubicBezTo>
                  <a:cubicBezTo>
                    <a:pt x="180" y="697"/>
                    <a:pt x="180" y="697"/>
                    <a:pt x="180" y="697"/>
                  </a:cubicBezTo>
                  <a:cubicBezTo>
                    <a:pt x="178" y="697"/>
                    <a:pt x="178" y="697"/>
                    <a:pt x="178" y="697"/>
                  </a:cubicBezTo>
                  <a:cubicBezTo>
                    <a:pt x="178" y="697"/>
                    <a:pt x="178" y="697"/>
                    <a:pt x="178" y="697"/>
                  </a:cubicBezTo>
                  <a:close/>
                  <a:moveTo>
                    <a:pt x="1778" y="0"/>
                  </a:moveTo>
                  <a:cubicBezTo>
                    <a:pt x="1778" y="457"/>
                    <a:pt x="1778" y="457"/>
                    <a:pt x="1778" y="457"/>
                  </a:cubicBezTo>
                  <a:cubicBezTo>
                    <a:pt x="1763" y="469"/>
                    <a:pt x="1749" y="483"/>
                    <a:pt x="1736" y="498"/>
                  </a:cubicBezTo>
                  <a:cubicBezTo>
                    <a:pt x="1736" y="0"/>
                    <a:pt x="1736" y="0"/>
                    <a:pt x="1736" y="0"/>
                  </a:cubicBezTo>
                  <a:cubicBezTo>
                    <a:pt x="1229" y="0"/>
                    <a:pt x="1229" y="0"/>
                    <a:pt x="1229" y="0"/>
                  </a:cubicBezTo>
                  <a:cubicBezTo>
                    <a:pt x="1229" y="416"/>
                    <a:pt x="1229" y="416"/>
                    <a:pt x="1229" y="416"/>
                  </a:cubicBezTo>
                  <a:cubicBezTo>
                    <a:pt x="1187" y="416"/>
                    <a:pt x="1187" y="416"/>
                    <a:pt x="1187" y="416"/>
                  </a:cubicBezTo>
                  <a:cubicBezTo>
                    <a:pt x="1187" y="0"/>
                    <a:pt x="1187" y="0"/>
                    <a:pt x="1187" y="0"/>
                  </a:cubicBezTo>
                  <a:cubicBezTo>
                    <a:pt x="680" y="0"/>
                    <a:pt x="680" y="0"/>
                    <a:pt x="680" y="0"/>
                  </a:cubicBezTo>
                  <a:cubicBezTo>
                    <a:pt x="680" y="417"/>
                    <a:pt x="680" y="417"/>
                    <a:pt x="680" y="417"/>
                  </a:cubicBezTo>
                  <a:cubicBezTo>
                    <a:pt x="638" y="417"/>
                    <a:pt x="638" y="417"/>
                    <a:pt x="638" y="417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475"/>
                    <a:pt x="131" y="475"/>
                    <a:pt x="131" y="475"/>
                  </a:cubicBezTo>
                  <a:cubicBezTo>
                    <a:pt x="2" y="906"/>
                    <a:pt x="2" y="906"/>
                    <a:pt x="2" y="906"/>
                  </a:cubicBezTo>
                  <a:cubicBezTo>
                    <a:pt x="115" y="906"/>
                    <a:pt x="115" y="906"/>
                    <a:pt x="115" y="906"/>
                  </a:cubicBezTo>
                  <a:cubicBezTo>
                    <a:pt x="173" y="715"/>
                    <a:pt x="173" y="715"/>
                    <a:pt x="173" y="715"/>
                  </a:cubicBezTo>
                  <a:cubicBezTo>
                    <a:pt x="189" y="715"/>
                    <a:pt x="189" y="715"/>
                    <a:pt x="189" y="715"/>
                  </a:cubicBezTo>
                  <a:cubicBezTo>
                    <a:pt x="283" y="906"/>
                    <a:pt x="283" y="906"/>
                    <a:pt x="283" y="906"/>
                  </a:cubicBezTo>
                  <a:cubicBezTo>
                    <a:pt x="421" y="906"/>
                    <a:pt x="421" y="906"/>
                    <a:pt x="421" y="906"/>
                  </a:cubicBezTo>
                  <a:cubicBezTo>
                    <a:pt x="329" y="715"/>
                    <a:pt x="329" y="715"/>
                    <a:pt x="329" y="715"/>
                  </a:cubicBezTo>
                  <a:cubicBezTo>
                    <a:pt x="537" y="715"/>
                    <a:pt x="537" y="715"/>
                    <a:pt x="537" y="715"/>
                  </a:cubicBezTo>
                  <a:cubicBezTo>
                    <a:pt x="479" y="906"/>
                    <a:pt x="479" y="906"/>
                    <a:pt x="479" y="906"/>
                  </a:cubicBezTo>
                  <a:cubicBezTo>
                    <a:pt x="604" y="906"/>
                    <a:pt x="604" y="906"/>
                    <a:pt x="604" y="906"/>
                  </a:cubicBezTo>
                  <a:cubicBezTo>
                    <a:pt x="661" y="715"/>
                    <a:pt x="661" y="715"/>
                    <a:pt x="661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727" y="715"/>
                    <a:pt x="727" y="715"/>
                    <a:pt x="727" y="715"/>
                  </a:cubicBezTo>
                  <a:cubicBezTo>
                    <a:pt x="730" y="715"/>
                    <a:pt x="730" y="715"/>
                    <a:pt x="730" y="715"/>
                  </a:cubicBezTo>
                  <a:cubicBezTo>
                    <a:pt x="965" y="715"/>
                    <a:pt x="965" y="715"/>
                    <a:pt x="965" y="715"/>
                  </a:cubicBezTo>
                  <a:cubicBezTo>
                    <a:pt x="910" y="905"/>
                    <a:pt x="910" y="905"/>
                    <a:pt x="910" y="905"/>
                  </a:cubicBezTo>
                  <a:cubicBezTo>
                    <a:pt x="1035" y="905"/>
                    <a:pt x="1035" y="905"/>
                    <a:pt x="1035" y="905"/>
                  </a:cubicBezTo>
                  <a:cubicBezTo>
                    <a:pt x="1088" y="715"/>
                    <a:pt x="1088" y="715"/>
                    <a:pt x="1088" y="715"/>
                  </a:cubicBezTo>
                  <a:cubicBezTo>
                    <a:pt x="1145" y="715"/>
                    <a:pt x="1145" y="715"/>
                    <a:pt x="1145" y="715"/>
                  </a:cubicBezTo>
                  <a:cubicBezTo>
                    <a:pt x="1146" y="905"/>
                    <a:pt x="1146" y="905"/>
                    <a:pt x="1146" y="905"/>
                  </a:cubicBezTo>
                  <a:cubicBezTo>
                    <a:pt x="1252" y="905"/>
                    <a:pt x="1252" y="905"/>
                    <a:pt x="1252" y="905"/>
                  </a:cubicBezTo>
                  <a:cubicBezTo>
                    <a:pt x="1372" y="715"/>
                    <a:pt x="1372" y="715"/>
                    <a:pt x="1372" y="715"/>
                  </a:cubicBezTo>
                  <a:cubicBezTo>
                    <a:pt x="1451" y="715"/>
                    <a:pt x="1451" y="715"/>
                    <a:pt x="1451" y="715"/>
                  </a:cubicBezTo>
                  <a:cubicBezTo>
                    <a:pt x="1410" y="905"/>
                    <a:pt x="1410" y="905"/>
                    <a:pt x="1410" y="905"/>
                  </a:cubicBezTo>
                  <a:cubicBezTo>
                    <a:pt x="1534" y="905"/>
                    <a:pt x="1534" y="905"/>
                    <a:pt x="1534" y="905"/>
                  </a:cubicBezTo>
                  <a:cubicBezTo>
                    <a:pt x="1574" y="715"/>
                    <a:pt x="1574" y="715"/>
                    <a:pt x="1574" y="715"/>
                  </a:cubicBezTo>
                  <a:cubicBezTo>
                    <a:pt x="1645" y="715"/>
                    <a:pt x="1645" y="715"/>
                    <a:pt x="1645" y="715"/>
                  </a:cubicBezTo>
                  <a:cubicBezTo>
                    <a:pt x="1643" y="774"/>
                    <a:pt x="1658" y="827"/>
                    <a:pt x="1697" y="863"/>
                  </a:cubicBezTo>
                  <a:cubicBezTo>
                    <a:pt x="1745" y="907"/>
                    <a:pt x="1818" y="916"/>
                    <a:pt x="1872" y="916"/>
                  </a:cubicBezTo>
                  <a:cubicBezTo>
                    <a:pt x="1947" y="916"/>
                    <a:pt x="2024" y="905"/>
                    <a:pt x="2102" y="888"/>
                  </a:cubicBezTo>
                  <a:cubicBezTo>
                    <a:pt x="2145" y="715"/>
                    <a:pt x="2145" y="715"/>
                    <a:pt x="2145" y="715"/>
                  </a:cubicBezTo>
                  <a:cubicBezTo>
                    <a:pt x="2285" y="715"/>
                    <a:pt x="2285" y="715"/>
                    <a:pt x="2285" y="715"/>
                  </a:cubicBezTo>
                  <a:cubicBezTo>
                    <a:pt x="2285" y="0"/>
                    <a:pt x="2285" y="0"/>
                    <a:pt x="2285" y="0"/>
                  </a:cubicBezTo>
                  <a:cubicBezTo>
                    <a:pt x="1778" y="0"/>
                    <a:pt x="1778" y="0"/>
                    <a:pt x="1778" y="0"/>
                  </a:cubicBezTo>
                  <a:cubicBezTo>
                    <a:pt x="1778" y="0"/>
                    <a:pt x="1778" y="0"/>
                    <a:pt x="1778" y="0"/>
                  </a:cubicBezTo>
                  <a:close/>
                  <a:moveTo>
                    <a:pt x="222" y="1195"/>
                  </a:moveTo>
                  <a:cubicBezTo>
                    <a:pt x="203" y="1286"/>
                    <a:pt x="203" y="1286"/>
                    <a:pt x="203" y="1286"/>
                  </a:cubicBezTo>
                  <a:cubicBezTo>
                    <a:pt x="200" y="1299"/>
                    <a:pt x="196" y="1320"/>
                    <a:pt x="220" y="1320"/>
                  </a:cubicBezTo>
                  <a:cubicBezTo>
                    <a:pt x="249" y="1320"/>
                    <a:pt x="253" y="1298"/>
                    <a:pt x="259" y="1272"/>
                  </a:cubicBezTo>
                  <a:cubicBezTo>
                    <a:pt x="275" y="1195"/>
                    <a:pt x="275" y="1195"/>
                    <a:pt x="275" y="1195"/>
                  </a:cubicBezTo>
                  <a:cubicBezTo>
                    <a:pt x="321" y="1195"/>
                    <a:pt x="321" y="1195"/>
                    <a:pt x="321" y="1195"/>
                  </a:cubicBezTo>
                  <a:cubicBezTo>
                    <a:pt x="300" y="1296"/>
                    <a:pt x="300" y="1296"/>
                    <a:pt x="300" y="1296"/>
                  </a:cubicBezTo>
                  <a:cubicBezTo>
                    <a:pt x="294" y="1329"/>
                    <a:pt x="293" y="1333"/>
                    <a:pt x="292" y="1337"/>
                  </a:cubicBezTo>
                  <a:cubicBezTo>
                    <a:pt x="292" y="1341"/>
                    <a:pt x="291" y="1344"/>
                    <a:pt x="291" y="1348"/>
                  </a:cubicBezTo>
                  <a:cubicBezTo>
                    <a:pt x="247" y="1348"/>
                    <a:pt x="247" y="1348"/>
                    <a:pt x="247" y="1348"/>
                  </a:cubicBezTo>
                  <a:cubicBezTo>
                    <a:pt x="250" y="1328"/>
                    <a:pt x="250" y="1328"/>
                    <a:pt x="250" y="1328"/>
                  </a:cubicBezTo>
                  <a:cubicBezTo>
                    <a:pt x="244" y="1334"/>
                    <a:pt x="229" y="1352"/>
                    <a:pt x="200" y="1352"/>
                  </a:cubicBezTo>
                  <a:cubicBezTo>
                    <a:pt x="179" y="1352"/>
                    <a:pt x="164" y="1343"/>
                    <a:pt x="158" y="1331"/>
                  </a:cubicBezTo>
                  <a:cubicBezTo>
                    <a:pt x="151" y="1319"/>
                    <a:pt x="155" y="1297"/>
                    <a:pt x="157" y="1290"/>
                  </a:cubicBezTo>
                  <a:cubicBezTo>
                    <a:pt x="177" y="1195"/>
                    <a:pt x="177" y="1195"/>
                    <a:pt x="177" y="1195"/>
                  </a:cubicBezTo>
                  <a:cubicBezTo>
                    <a:pt x="222" y="1195"/>
                    <a:pt x="222" y="1195"/>
                    <a:pt x="222" y="1195"/>
                  </a:cubicBezTo>
                  <a:cubicBezTo>
                    <a:pt x="222" y="1195"/>
                    <a:pt x="222" y="1195"/>
                    <a:pt x="222" y="1195"/>
                  </a:cubicBezTo>
                  <a:close/>
                  <a:moveTo>
                    <a:pt x="514" y="1225"/>
                  </a:moveTo>
                  <a:cubicBezTo>
                    <a:pt x="550" y="1225"/>
                    <a:pt x="550" y="1225"/>
                    <a:pt x="550" y="1225"/>
                  </a:cubicBezTo>
                  <a:cubicBezTo>
                    <a:pt x="556" y="1196"/>
                    <a:pt x="556" y="1196"/>
                    <a:pt x="556" y="1196"/>
                  </a:cubicBezTo>
                  <a:cubicBezTo>
                    <a:pt x="520" y="1196"/>
                    <a:pt x="520" y="1196"/>
                    <a:pt x="520" y="1196"/>
                  </a:cubicBezTo>
                  <a:cubicBezTo>
                    <a:pt x="530" y="1149"/>
                    <a:pt x="530" y="1149"/>
                    <a:pt x="530" y="1149"/>
                  </a:cubicBezTo>
                  <a:cubicBezTo>
                    <a:pt x="482" y="1166"/>
                    <a:pt x="482" y="1166"/>
                    <a:pt x="482" y="1166"/>
                  </a:cubicBezTo>
                  <a:cubicBezTo>
                    <a:pt x="475" y="1196"/>
                    <a:pt x="475" y="1196"/>
                    <a:pt x="475" y="1196"/>
                  </a:cubicBezTo>
                  <a:cubicBezTo>
                    <a:pt x="414" y="1196"/>
                    <a:pt x="414" y="1196"/>
                    <a:pt x="414" y="1196"/>
                  </a:cubicBezTo>
                  <a:cubicBezTo>
                    <a:pt x="424" y="1149"/>
                    <a:pt x="424" y="1149"/>
                    <a:pt x="424" y="1149"/>
                  </a:cubicBezTo>
                  <a:cubicBezTo>
                    <a:pt x="376" y="1166"/>
                    <a:pt x="376" y="1166"/>
                    <a:pt x="376" y="1166"/>
                  </a:cubicBezTo>
                  <a:cubicBezTo>
                    <a:pt x="369" y="1196"/>
                    <a:pt x="369" y="1196"/>
                    <a:pt x="369" y="1196"/>
                  </a:cubicBezTo>
                  <a:cubicBezTo>
                    <a:pt x="340" y="1196"/>
                    <a:pt x="340" y="1196"/>
                    <a:pt x="340" y="1196"/>
                  </a:cubicBezTo>
                  <a:cubicBezTo>
                    <a:pt x="333" y="1225"/>
                    <a:pt x="333" y="1225"/>
                    <a:pt x="333" y="1225"/>
                  </a:cubicBezTo>
                  <a:cubicBezTo>
                    <a:pt x="363" y="1225"/>
                    <a:pt x="363" y="1225"/>
                    <a:pt x="363" y="1225"/>
                  </a:cubicBezTo>
                  <a:cubicBezTo>
                    <a:pt x="345" y="1310"/>
                    <a:pt x="345" y="1310"/>
                    <a:pt x="345" y="1310"/>
                  </a:cubicBezTo>
                  <a:cubicBezTo>
                    <a:pt x="342" y="1322"/>
                    <a:pt x="336" y="1351"/>
                    <a:pt x="382" y="1351"/>
                  </a:cubicBezTo>
                  <a:cubicBezTo>
                    <a:pt x="389" y="1351"/>
                    <a:pt x="402" y="1350"/>
                    <a:pt x="417" y="1346"/>
                  </a:cubicBezTo>
                  <a:cubicBezTo>
                    <a:pt x="424" y="1317"/>
                    <a:pt x="424" y="1317"/>
                    <a:pt x="424" y="1317"/>
                  </a:cubicBezTo>
                  <a:cubicBezTo>
                    <a:pt x="418" y="1317"/>
                    <a:pt x="415" y="1317"/>
                    <a:pt x="408" y="1317"/>
                  </a:cubicBezTo>
                  <a:cubicBezTo>
                    <a:pt x="388" y="1317"/>
                    <a:pt x="391" y="1309"/>
                    <a:pt x="393" y="1295"/>
                  </a:cubicBezTo>
                  <a:cubicBezTo>
                    <a:pt x="408" y="1225"/>
                    <a:pt x="408" y="1225"/>
                    <a:pt x="408" y="1225"/>
                  </a:cubicBezTo>
                  <a:cubicBezTo>
                    <a:pt x="469" y="1225"/>
                    <a:pt x="469" y="1225"/>
                    <a:pt x="469" y="1225"/>
                  </a:cubicBezTo>
                  <a:cubicBezTo>
                    <a:pt x="451" y="1310"/>
                    <a:pt x="451" y="1310"/>
                    <a:pt x="451" y="1310"/>
                  </a:cubicBezTo>
                  <a:cubicBezTo>
                    <a:pt x="448" y="1322"/>
                    <a:pt x="442" y="1351"/>
                    <a:pt x="488" y="1351"/>
                  </a:cubicBezTo>
                  <a:cubicBezTo>
                    <a:pt x="495" y="1351"/>
                    <a:pt x="508" y="1350"/>
                    <a:pt x="523" y="1346"/>
                  </a:cubicBezTo>
                  <a:cubicBezTo>
                    <a:pt x="530" y="1317"/>
                    <a:pt x="530" y="1317"/>
                    <a:pt x="530" y="1317"/>
                  </a:cubicBezTo>
                  <a:cubicBezTo>
                    <a:pt x="524" y="1317"/>
                    <a:pt x="521" y="1317"/>
                    <a:pt x="514" y="1317"/>
                  </a:cubicBezTo>
                  <a:cubicBezTo>
                    <a:pt x="494" y="1317"/>
                    <a:pt x="496" y="1309"/>
                    <a:pt x="499" y="1295"/>
                  </a:cubicBezTo>
                  <a:cubicBezTo>
                    <a:pt x="514" y="1225"/>
                    <a:pt x="514" y="1225"/>
                    <a:pt x="514" y="1225"/>
                  </a:cubicBezTo>
                  <a:cubicBezTo>
                    <a:pt x="514" y="1225"/>
                    <a:pt x="514" y="1225"/>
                    <a:pt x="514" y="1225"/>
                  </a:cubicBezTo>
                  <a:close/>
                  <a:moveTo>
                    <a:pt x="579" y="1194"/>
                  </a:moveTo>
                  <a:cubicBezTo>
                    <a:pt x="624" y="1194"/>
                    <a:pt x="624" y="1194"/>
                    <a:pt x="624" y="1194"/>
                  </a:cubicBezTo>
                  <a:cubicBezTo>
                    <a:pt x="591" y="1348"/>
                    <a:pt x="591" y="1348"/>
                    <a:pt x="591" y="1348"/>
                  </a:cubicBezTo>
                  <a:cubicBezTo>
                    <a:pt x="546" y="1348"/>
                    <a:pt x="546" y="1348"/>
                    <a:pt x="546" y="1348"/>
                  </a:cubicBezTo>
                  <a:cubicBezTo>
                    <a:pt x="579" y="1194"/>
                    <a:pt x="579" y="1194"/>
                    <a:pt x="579" y="1194"/>
                  </a:cubicBezTo>
                  <a:cubicBezTo>
                    <a:pt x="579" y="1194"/>
                    <a:pt x="579" y="1194"/>
                    <a:pt x="579" y="1194"/>
                  </a:cubicBezTo>
                  <a:close/>
                  <a:moveTo>
                    <a:pt x="591" y="1129"/>
                  </a:moveTo>
                  <a:cubicBezTo>
                    <a:pt x="640" y="1129"/>
                    <a:pt x="640" y="1129"/>
                    <a:pt x="640" y="1129"/>
                  </a:cubicBezTo>
                  <a:cubicBezTo>
                    <a:pt x="631" y="1168"/>
                    <a:pt x="631" y="1168"/>
                    <a:pt x="631" y="1168"/>
                  </a:cubicBezTo>
                  <a:cubicBezTo>
                    <a:pt x="583" y="1168"/>
                    <a:pt x="583" y="1168"/>
                    <a:pt x="583" y="1168"/>
                  </a:cubicBezTo>
                  <a:cubicBezTo>
                    <a:pt x="591" y="1129"/>
                    <a:pt x="591" y="1129"/>
                    <a:pt x="591" y="1129"/>
                  </a:cubicBezTo>
                  <a:cubicBezTo>
                    <a:pt x="591" y="1129"/>
                    <a:pt x="591" y="1129"/>
                    <a:pt x="591" y="1129"/>
                  </a:cubicBezTo>
                  <a:close/>
                  <a:moveTo>
                    <a:pt x="653" y="1222"/>
                  </a:moveTo>
                  <a:cubicBezTo>
                    <a:pt x="654" y="1221"/>
                    <a:pt x="657" y="1205"/>
                    <a:pt x="659" y="1194"/>
                  </a:cubicBezTo>
                  <a:cubicBezTo>
                    <a:pt x="702" y="1194"/>
                    <a:pt x="702" y="1194"/>
                    <a:pt x="702" y="1194"/>
                  </a:cubicBezTo>
                  <a:cubicBezTo>
                    <a:pt x="698" y="1217"/>
                    <a:pt x="698" y="1217"/>
                    <a:pt x="698" y="1217"/>
                  </a:cubicBezTo>
                  <a:cubicBezTo>
                    <a:pt x="704" y="1210"/>
                    <a:pt x="720" y="1191"/>
                    <a:pt x="753" y="1191"/>
                  </a:cubicBezTo>
                  <a:cubicBezTo>
                    <a:pt x="784" y="1191"/>
                    <a:pt x="793" y="1209"/>
                    <a:pt x="794" y="1220"/>
                  </a:cubicBezTo>
                  <a:cubicBezTo>
                    <a:pt x="796" y="1229"/>
                    <a:pt x="795" y="1236"/>
                    <a:pt x="789" y="1265"/>
                  </a:cubicBezTo>
                  <a:cubicBezTo>
                    <a:pt x="771" y="1348"/>
                    <a:pt x="771" y="1348"/>
                    <a:pt x="771" y="1348"/>
                  </a:cubicBezTo>
                  <a:cubicBezTo>
                    <a:pt x="725" y="1348"/>
                    <a:pt x="725" y="1348"/>
                    <a:pt x="725" y="1348"/>
                  </a:cubicBezTo>
                  <a:cubicBezTo>
                    <a:pt x="746" y="1253"/>
                    <a:pt x="746" y="1253"/>
                    <a:pt x="746" y="1253"/>
                  </a:cubicBezTo>
                  <a:cubicBezTo>
                    <a:pt x="747" y="1246"/>
                    <a:pt x="748" y="1241"/>
                    <a:pt x="746" y="1236"/>
                  </a:cubicBezTo>
                  <a:cubicBezTo>
                    <a:pt x="745" y="1230"/>
                    <a:pt x="739" y="1223"/>
                    <a:pt x="728" y="1223"/>
                  </a:cubicBezTo>
                  <a:cubicBezTo>
                    <a:pt x="718" y="1223"/>
                    <a:pt x="708" y="1227"/>
                    <a:pt x="702" y="1235"/>
                  </a:cubicBezTo>
                  <a:cubicBezTo>
                    <a:pt x="698" y="1239"/>
                    <a:pt x="694" y="1246"/>
                    <a:pt x="691" y="1258"/>
                  </a:cubicBezTo>
                  <a:cubicBezTo>
                    <a:pt x="672" y="1348"/>
                    <a:pt x="672" y="1348"/>
                    <a:pt x="672" y="1348"/>
                  </a:cubicBezTo>
                  <a:cubicBezTo>
                    <a:pt x="627" y="1348"/>
                    <a:pt x="627" y="1348"/>
                    <a:pt x="627" y="1348"/>
                  </a:cubicBezTo>
                  <a:cubicBezTo>
                    <a:pt x="653" y="1222"/>
                    <a:pt x="653" y="1222"/>
                    <a:pt x="653" y="1222"/>
                  </a:cubicBezTo>
                  <a:cubicBezTo>
                    <a:pt x="653" y="1222"/>
                    <a:pt x="653" y="1222"/>
                    <a:pt x="653" y="1222"/>
                  </a:cubicBezTo>
                  <a:close/>
                  <a:moveTo>
                    <a:pt x="985" y="1196"/>
                  </a:moveTo>
                  <a:cubicBezTo>
                    <a:pt x="981" y="1207"/>
                    <a:pt x="978" y="1218"/>
                    <a:pt x="975" y="1233"/>
                  </a:cubicBezTo>
                  <a:cubicBezTo>
                    <a:pt x="951" y="1346"/>
                    <a:pt x="951" y="1346"/>
                    <a:pt x="951" y="1346"/>
                  </a:cubicBezTo>
                  <a:cubicBezTo>
                    <a:pt x="939" y="1403"/>
                    <a:pt x="891" y="1409"/>
                    <a:pt x="861" y="1409"/>
                  </a:cubicBezTo>
                  <a:cubicBezTo>
                    <a:pt x="839" y="1409"/>
                    <a:pt x="797" y="1406"/>
                    <a:pt x="804" y="1359"/>
                  </a:cubicBezTo>
                  <a:cubicBezTo>
                    <a:pt x="847" y="1359"/>
                    <a:pt x="847" y="1359"/>
                    <a:pt x="847" y="1359"/>
                  </a:cubicBezTo>
                  <a:cubicBezTo>
                    <a:pt x="847" y="1362"/>
                    <a:pt x="847" y="1367"/>
                    <a:pt x="850" y="1372"/>
                  </a:cubicBezTo>
                  <a:cubicBezTo>
                    <a:pt x="852" y="1376"/>
                    <a:pt x="858" y="1380"/>
                    <a:pt x="869" y="1380"/>
                  </a:cubicBezTo>
                  <a:cubicBezTo>
                    <a:pt x="883" y="1380"/>
                    <a:pt x="896" y="1374"/>
                    <a:pt x="902" y="1360"/>
                  </a:cubicBezTo>
                  <a:cubicBezTo>
                    <a:pt x="905" y="1353"/>
                    <a:pt x="906" y="1347"/>
                    <a:pt x="912" y="1324"/>
                  </a:cubicBezTo>
                  <a:cubicBezTo>
                    <a:pt x="893" y="1343"/>
                    <a:pt x="877" y="1345"/>
                    <a:pt x="866" y="1345"/>
                  </a:cubicBezTo>
                  <a:cubicBezTo>
                    <a:pt x="822" y="1345"/>
                    <a:pt x="809" y="1307"/>
                    <a:pt x="817" y="1270"/>
                  </a:cubicBezTo>
                  <a:cubicBezTo>
                    <a:pt x="825" y="1231"/>
                    <a:pt x="855" y="1194"/>
                    <a:pt x="899" y="1194"/>
                  </a:cubicBezTo>
                  <a:cubicBezTo>
                    <a:pt x="927" y="1194"/>
                    <a:pt x="934" y="1209"/>
                    <a:pt x="937" y="1216"/>
                  </a:cubicBezTo>
                  <a:cubicBezTo>
                    <a:pt x="943" y="1196"/>
                    <a:pt x="943" y="1196"/>
                    <a:pt x="943" y="1196"/>
                  </a:cubicBezTo>
                  <a:cubicBezTo>
                    <a:pt x="985" y="1196"/>
                    <a:pt x="985" y="1196"/>
                    <a:pt x="985" y="1196"/>
                  </a:cubicBezTo>
                  <a:cubicBezTo>
                    <a:pt x="985" y="1196"/>
                    <a:pt x="985" y="1196"/>
                    <a:pt x="985" y="1196"/>
                  </a:cubicBezTo>
                  <a:close/>
                  <a:moveTo>
                    <a:pt x="883" y="1315"/>
                  </a:moveTo>
                  <a:cubicBezTo>
                    <a:pt x="914" y="1315"/>
                    <a:pt x="922" y="1277"/>
                    <a:pt x="924" y="1271"/>
                  </a:cubicBezTo>
                  <a:cubicBezTo>
                    <a:pt x="927" y="1253"/>
                    <a:pt x="930" y="1224"/>
                    <a:pt x="903" y="1224"/>
                  </a:cubicBezTo>
                  <a:cubicBezTo>
                    <a:pt x="886" y="1224"/>
                    <a:pt x="869" y="1237"/>
                    <a:pt x="862" y="1270"/>
                  </a:cubicBezTo>
                  <a:cubicBezTo>
                    <a:pt x="861" y="1277"/>
                    <a:pt x="853" y="1315"/>
                    <a:pt x="883" y="1315"/>
                  </a:cubicBezTo>
                  <a:moveTo>
                    <a:pt x="1164" y="1346"/>
                  </a:moveTo>
                  <a:cubicBezTo>
                    <a:pt x="1149" y="1350"/>
                    <a:pt x="1136" y="1351"/>
                    <a:pt x="1129" y="1351"/>
                  </a:cubicBezTo>
                  <a:cubicBezTo>
                    <a:pt x="1083" y="1351"/>
                    <a:pt x="1089" y="1322"/>
                    <a:pt x="1092" y="1310"/>
                  </a:cubicBezTo>
                  <a:cubicBezTo>
                    <a:pt x="1110" y="1225"/>
                    <a:pt x="1110" y="1225"/>
                    <a:pt x="1110" y="1225"/>
                  </a:cubicBezTo>
                  <a:cubicBezTo>
                    <a:pt x="1080" y="1225"/>
                    <a:pt x="1080" y="1225"/>
                    <a:pt x="1080" y="1225"/>
                  </a:cubicBezTo>
                  <a:cubicBezTo>
                    <a:pt x="1087" y="1196"/>
                    <a:pt x="1087" y="1196"/>
                    <a:pt x="1087" y="1196"/>
                  </a:cubicBezTo>
                  <a:cubicBezTo>
                    <a:pt x="1116" y="1196"/>
                    <a:pt x="1116" y="1196"/>
                    <a:pt x="1116" y="1196"/>
                  </a:cubicBezTo>
                  <a:cubicBezTo>
                    <a:pt x="1123" y="1166"/>
                    <a:pt x="1123" y="1166"/>
                    <a:pt x="1123" y="1166"/>
                  </a:cubicBezTo>
                  <a:cubicBezTo>
                    <a:pt x="1171" y="1149"/>
                    <a:pt x="1171" y="1149"/>
                    <a:pt x="1171" y="1149"/>
                  </a:cubicBezTo>
                  <a:cubicBezTo>
                    <a:pt x="1161" y="1196"/>
                    <a:pt x="1161" y="1196"/>
                    <a:pt x="1161" y="1196"/>
                  </a:cubicBezTo>
                  <a:cubicBezTo>
                    <a:pt x="1198" y="1196"/>
                    <a:pt x="1198" y="1196"/>
                    <a:pt x="1198" y="1196"/>
                  </a:cubicBezTo>
                  <a:cubicBezTo>
                    <a:pt x="1191" y="1225"/>
                    <a:pt x="1191" y="1225"/>
                    <a:pt x="1191" y="1225"/>
                  </a:cubicBezTo>
                  <a:cubicBezTo>
                    <a:pt x="1155" y="1225"/>
                    <a:pt x="1155" y="1225"/>
                    <a:pt x="1155" y="1225"/>
                  </a:cubicBezTo>
                  <a:cubicBezTo>
                    <a:pt x="1140" y="1295"/>
                    <a:pt x="1140" y="1295"/>
                    <a:pt x="1140" y="1295"/>
                  </a:cubicBezTo>
                  <a:cubicBezTo>
                    <a:pt x="1137" y="1309"/>
                    <a:pt x="1135" y="1317"/>
                    <a:pt x="1155" y="1317"/>
                  </a:cubicBezTo>
                  <a:cubicBezTo>
                    <a:pt x="1162" y="1317"/>
                    <a:pt x="1165" y="1317"/>
                    <a:pt x="1171" y="1317"/>
                  </a:cubicBezTo>
                  <a:cubicBezTo>
                    <a:pt x="1164" y="1346"/>
                    <a:pt x="1164" y="1346"/>
                    <a:pt x="1164" y="1346"/>
                  </a:cubicBezTo>
                  <a:cubicBezTo>
                    <a:pt x="1164" y="1346"/>
                    <a:pt x="1164" y="1346"/>
                    <a:pt x="1164" y="1346"/>
                  </a:cubicBezTo>
                  <a:close/>
                  <a:moveTo>
                    <a:pt x="1235" y="1129"/>
                  </a:moveTo>
                  <a:cubicBezTo>
                    <a:pt x="1280" y="1129"/>
                    <a:pt x="1280" y="1129"/>
                    <a:pt x="1280" y="1129"/>
                  </a:cubicBezTo>
                  <a:cubicBezTo>
                    <a:pt x="1261" y="1216"/>
                    <a:pt x="1261" y="1216"/>
                    <a:pt x="1261" y="1216"/>
                  </a:cubicBezTo>
                  <a:cubicBezTo>
                    <a:pt x="1268" y="1208"/>
                    <a:pt x="1283" y="1193"/>
                    <a:pt x="1311" y="1193"/>
                  </a:cubicBezTo>
                  <a:cubicBezTo>
                    <a:pt x="1334" y="1193"/>
                    <a:pt x="1346" y="1204"/>
                    <a:pt x="1351" y="1214"/>
                  </a:cubicBezTo>
                  <a:cubicBezTo>
                    <a:pt x="1355" y="1221"/>
                    <a:pt x="1356" y="1235"/>
                    <a:pt x="1352" y="1255"/>
                  </a:cubicBezTo>
                  <a:cubicBezTo>
                    <a:pt x="1332" y="1348"/>
                    <a:pt x="1332" y="1348"/>
                    <a:pt x="1332" y="1348"/>
                  </a:cubicBezTo>
                  <a:cubicBezTo>
                    <a:pt x="1288" y="1348"/>
                    <a:pt x="1288" y="1348"/>
                    <a:pt x="1288" y="1348"/>
                  </a:cubicBezTo>
                  <a:cubicBezTo>
                    <a:pt x="1307" y="1256"/>
                    <a:pt x="1307" y="1256"/>
                    <a:pt x="1307" y="1256"/>
                  </a:cubicBezTo>
                  <a:cubicBezTo>
                    <a:pt x="1309" y="1248"/>
                    <a:pt x="1314" y="1223"/>
                    <a:pt x="1289" y="1223"/>
                  </a:cubicBezTo>
                  <a:cubicBezTo>
                    <a:pt x="1276" y="1223"/>
                    <a:pt x="1259" y="1230"/>
                    <a:pt x="1253" y="1254"/>
                  </a:cubicBezTo>
                  <a:cubicBezTo>
                    <a:pt x="1234" y="1348"/>
                    <a:pt x="1234" y="1348"/>
                    <a:pt x="1234" y="1348"/>
                  </a:cubicBezTo>
                  <a:cubicBezTo>
                    <a:pt x="1189" y="1348"/>
                    <a:pt x="1189" y="1348"/>
                    <a:pt x="1189" y="1348"/>
                  </a:cubicBezTo>
                  <a:cubicBezTo>
                    <a:pt x="1235" y="1129"/>
                    <a:pt x="1235" y="1129"/>
                    <a:pt x="1235" y="1129"/>
                  </a:cubicBezTo>
                  <a:cubicBezTo>
                    <a:pt x="1235" y="1129"/>
                    <a:pt x="1235" y="1129"/>
                    <a:pt x="1235" y="1129"/>
                  </a:cubicBezTo>
                  <a:close/>
                  <a:moveTo>
                    <a:pt x="1387" y="1232"/>
                  </a:moveTo>
                  <a:cubicBezTo>
                    <a:pt x="1389" y="1225"/>
                    <a:pt x="1392" y="1203"/>
                    <a:pt x="1393" y="1194"/>
                  </a:cubicBezTo>
                  <a:cubicBezTo>
                    <a:pt x="1435" y="1194"/>
                    <a:pt x="1435" y="1194"/>
                    <a:pt x="1435" y="1194"/>
                  </a:cubicBezTo>
                  <a:cubicBezTo>
                    <a:pt x="1430" y="1223"/>
                    <a:pt x="1430" y="1223"/>
                    <a:pt x="1430" y="1223"/>
                  </a:cubicBezTo>
                  <a:cubicBezTo>
                    <a:pt x="1438" y="1211"/>
                    <a:pt x="1452" y="1192"/>
                    <a:pt x="1489" y="1194"/>
                  </a:cubicBezTo>
                  <a:cubicBezTo>
                    <a:pt x="1480" y="1234"/>
                    <a:pt x="1480" y="1234"/>
                    <a:pt x="1480" y="1234"/>
                  </a:cubicBezTo>
                  <a:cubicBezTo>
                    <a:pt x="1435" y="1230"/>
                    <a:pt x="1428" y="1253"/>
                    <a:pt x="1424" y="1273"/>
                  </a:cubicBezTo>
                  <a:cubicBezTo>
                    <a:pt x="1408" y="1348"/>
                    <a:pt x="1408" y="1348"/>
                    <a:pt x="1408" y="1348"/>
                  </a:cubicBezTo>
                  <a:cubicBezTo>
                    <a:pt x="1363" y="1348"/>
                    <a:pt x="1363" y="1348"/>
                    <a:pt x="1363" y="1348"/>
                  </a:cubicBezTo>
                  <a:cubicBezTo>
                    <a:pt x="1387" y="1232"/>
                    <a:pt x="1387" y="1232"/>
                    <a:pt x="1387" y="1232"/>
                  </a:cubicBezTo>
                  <a:cubicBezTo>
                    <a:pt x="1387" y="1232"/>
                    <a:pt x="1387" y="1232"/>
                    <a:pt x="1387" y="1232"/>
                  </a:cubicBezTo>
                  <a:close/>
                  <a:moveTo>
                    <a:pt x="1582" y="1191"/>
                  </a:moveTo>
                  <a:cubicBezTo>
                    <a:pt x="1637" y="1191"/>
                    <a:pt x="1654" y="1229"/>
                    <a:pt x="1644" y="1271"/>
                  </a:cubicBezTo>
                  <a:cubicBezTo>
                    <a:pt x="1635" y="1315"/>
                    <a:pt x="1602" y="1353"/>
                    <a:pt x="1546" y="1353"/>
                  </a:cubicBezTo>
                  <a:cubicBezTo>
                    <a:pt x="1503" y="1353"/>
                    <a:pt x="1474" y="1326"/>
                    <a:pt x="1485" y="1273"/>
                  </a:cubicBezTo>
                  <a:cubicBezTo>
                    <a:pt x="1493" y="1236"/>
                    <a:pt x="1521" y="1191"/>
                    <a:pt x="1582" y="1191"/>
                  </a:cubicBezTo>
                  <a:moveTo>
                    <a:pt x="1555" y="1322"/>
                  </a:moveTo>
                  <a:cubicBezTo>
                    <a:pt x="1574" y="1322"/>
                    <a:pt x="1590" y="1310"/>
                    <a:pt x="1599" y="1270"/>
                  </a:cubicBezTo>
                  <a:cubicBezTo>
                    <a:pt x="1603" y="1250"/>
                    <a:pt x="1605" y="1221"/>
                    <a:pt x="1575" y="1221"/>
                  </a:cubicBezTo>
                  <a:cubicBezTo>
                    <a:pt x="1543" y="1221"/>
                    <a:pt x="1534" y="1259"/>
                    <a:pt x="1531" y="1273"/>
                  </a:cubicBezTo>
                  <a:cubicBezTo>
                    <a:pt x="1524" y="1307"/>
                    <a:pt x="1532" y="1322"/>
                    <a:pt x="1555" y="1322"/>
                  </a:cubicBezTo>
                  <a:moveTo>
                    <a:pt x="1734" y="1195"/>
                  </a:moveTo>
                  <a:cubicBezTo>
                    <a:pt x="1714" y="1286"/>
                    <a:pt x="1714" y="1286"/>
                    <a:pt x="1714" y="1286"/>
                  </a:cubicBezTo>
                  <a:cubicBezTo>
                    <a:pt x="1711" y="1299"/>
                    <a:pt x="1707" y="1320"/>
                    <a:pt x="1731" y="1320"/>
                  </a:cubicBezTo>
                  <a:cubicBezTo>
                    <a:pt x="1760" y="1320"/>
                    <a:pt x="1765" y="1298"/>
                    <a:pt x="1770" y="1272"/>
                  </a:cubicBezTo>
                  <a:cubicBezTo>
                    <a:pt x="1786" y="1195"/>
                    <a:pt x="1786" y="1195"/>
                    <a:pt x="1786" y="1195"/>
                  </a:cubicBezTo>
                  <a:cubicBezTo>
                    <a:pt x="1833" y="1195"/>
                    <a:pt x="1833" y="1195"/>
                    <a:pt x="1833" y="1195"/>
                  </a:cubicBezTo>
                  <a:cubicBezTo>
                    <a:pt x="1811" y="1296"/>
                    <a:pt x="1811" y="1296"/>
                    <a:pt x="1811" y="1296"/>
                  </a:cubicBezTo>
                  <a:cubicBezTo>
                    <a:pt x="1805" y="1329"/>
                    <a:pt x="1804" y="1333"/>
                    <a:pt x="1804" y="1337"/>
                  </a:cubicBezTo>
                  <a:cubicBezTo>
                    <a:pt x="1803" y="1341"/>
                    <a:pt x="1802" y="1344"/>
                    <a:pt x="1802" y="1348"/>
                  </a:cubicBezTo>
                  <a:cubicBezTo>
                    <a:pt x="1758" y="1348"/>
                    <a:pt x="1758" y="1348"/>
                    <a:pt x="1758" y="1348"/>
                  </a:cubicBezTo>
                  <a:cubicBezTo>
                    <a:pt x="1761" y="1328"/>
                    <a:pt x="1761" y="1328"/>
                    <a:pt x="1761" y="1328"/>
                  </a:cubicBezTo>
                  <a:cubicBezTo>
                    <a:pt x="1756" y="1334"/>
                    <a:pt x="1740" y="1352"/>
                    <a:pt x="1711" y="1352"/>
                  </a:cubicBezTo>
                  <a:cubicBezTo>
                    <a:pt x="1690" y="1352"/>
                    <a:pt x="1675" y="1343"/>
                    <a:pt x="1669" y="1331"/>
                  </a:cubicBezTo>
                  <a:cubicBezTo>
                    <a:pt x="1662" y="1319"/>
                    <a:pt x="1666" y="1297"/>
                    <a:pt x="1668" y="1290"/>
                  </a:cubicBezTo>
                  <a:cubicBezTo>
                    <a:pt x="1688" y="1195"/>
                    <a:pt x="1688" y="1195"/>
                    <a:pt x="1688" y="1195"/>
                  </a:cubicBezTo>
                  <a:cubicBezTo>
                    <a:pt x="1734" y="1195"/>
                    <a:pt x="1734" y="1195"/>
                    <a:pt x="1734" y="1195"/>
                  </a:cubicBezTo>
                  <a:cubicBezTo>
                    <a:pt x="1734" y="1195"/>
                    <a:pt x="1734" y="1195"/>
                    <a:pt x="1734" y="1195"/>
                  </a:cubicBezTo>
                  <a:close/>
                  <a:moveTo>
                    <a:pt x="2010" y="1196"/>
                  </a:moveTo>
                  <a:cubicBezTo>
                    <a:pt x="2006" y="1207"/>
                    <a:pt x="2003" y="1218"/>
                    <a:pt x="2000" y="1233"/>
                  </a:cubicBezTo>
                  <a:cubicBezTo>
                    <a:pt x="1976" y="1346"/>
                    <a:pt x="1976" y="1346"/>
                    <a:pt x="1976" y="1346"/>
                  </a:cubicBezTo>
                  <a:cubicBezTo>
                    <a:pt x="1964" y="1403"/>
                    <a:pt x="1915" y="1409"/>
                    <a:pt x="1886" y="1409"/>
                  </a:cubicBezTo>
                  <a:cubicBezTo>
                    <a:pt x="1864" y="1409"/>
                    <a:pt x="1822" y="1406"/>
                    <a:pt x="1829" y="1359"/>
                  </a:cubicBezTo>
                  <a:cubicBezTo>
                    <a:pt x="1872" y="1359"/>
                    <a:pt x="1872" y="1359"/>
                    <a:pt x="1872" y="1359"/>
                  </a:cubicBezTo>
                  <a:cubicBezTo>
                    <a:pt x="1872" y="1362"/>
                    <a:pt x="1871" y="1367"/>
                    <a:pt x="1874" y="1372"/>
                  </a:cubicBezTo>
                  <a:cubicBezTo>
                    <a:pt x="1877" y="1376"/>
                    <a:pt x="1883" y="1380"/>
                    <a:pt x="1894" y="1380"/>
                  </a:cubicBezTo>
                  <a:cubicBezTo>
                    <a:pt x="1908" y="1380"/>
                    <a:pt x="1921" y="1374"/>
                    <a:pt x="1926" y="1360"/>
                  </a:cubicBezTo>
                  <a:cubicBezTo>
                    <a:pt x="1930" y="1353"/>
                    <a:pt x="1931" y="1347"/>
                    <a:pt x="1937" y="1324"/>
                  </a:cubicBezTo>
                  <a:cubicBezTo>
                    <a:pt x="1918" y="1343"/>
                    <a:pt x="1901" y="1345"/>
                    <a:pt x="1891" y="1345"/>
                  </a:cubicBezTo>
                  <a:cubicBezTo>
                    <a:pt x="1847" y="1345"/>
                    <a:pt x="1834" y="1307"/>
                    <a:pt x="1842" y="1270"/>
                  </a:cubicBezTo>
                  <a:cubicBezTo>
                    <a:pt x="1850" y="1231"/>
                    <a:pt x="1880" y="1194"/>
                    <a:pt x="1924" y="1194"/>
                  </a:cubicBezTo>
                  <a:cubicBezTo>
                    <a:pt x="1952" y="1194"/>
                    <a:pt x="1959" y="1209"/>
                    <a:pt x="1962" y="1216"/>
                  </a:cubicBezTo>
                  <a:cubicBezTo>
                    <a:pt x="1968" y="1196"/>
                    <a:pt x="1968" y="1196"/>
                    <a:pt x="1968" y="1196"/>
                  </a:cubicBezTo>
                  <a:cubicBezTo>
                    <a:pt x="2010" y="1196"/>
                    <a:pt x="2010" y="1196"/>
                    <a:pt x="2010" y="1196"/>
                  </a:cubicBezTo>
                  <a:cubicBezTo>
                    <a:pt x="2010" y="1196"/>
                    <a:pt x="2010" y="1196"/>
                    <a:pt x="2010" y="1196"/>
                  </a:cubicBezTo>
                  <a:close/>
                  <a:moveTo>
                    <a:pt x="1908" y="1315"/>
                  </a:moveTo>
                  <a:cubicBezTo>
                    <a:pt x="1939" y="1315"/>
                    <a:pt x="1947" y="1277"/>
                    <a:pt x="1948" y="1271"/>
                  </a:cubicBezTo>
                  <a:cubicBezTo>
                    <a:pt x="1952" y="1253"/>
                    <a:pt x="1955" y="1224"/>
                    <a:pt x="1928" y="1224"/>
                  </a:cubicBezTo>
                  <a:cubicBezTo>
                    <a:pt x="1911" y="1224"/>
                    <a:pt x="1894" y="1237"/>
                    <a:pt x="1887" y="1270"/>
                  </a:cubicBezTo>
                  <a:cubicBezTo>
                    <a:pt x="1885" y="1277"/>
                    <a:pt x="1878" y="1315"/>
                    <a:pt x="1908" y="1315"/>
                  </a:cubicBezTo>
                  <a:moveTo>
                    <a:pt x="2058" y="1129"/>
                  </a:moveTo>
                  <a:cubicBezTo>
                    <a:pt x="2102" y="1129"/>
                    <a:pt x="2102" y="1129"/>
                    <a:pt x="2102" y="1129"/>
                  </a:cubicBezTo>
                  <a:cubicBezTo>
                    <a:pt x="2084" y="1216"/>
                    <a:pt x="2084" y="1216"/>
                    <a:pt x="2084" y="1216"/>
                  </a:cubicBezTo>
                  <a:cubicBezTo>
                    <a:pt x="2091" y="1208"/>
                    <a:pt x="2105" y="1193"/>
                    <a:pt x="2133" y="1193"/>
                  </a:cubicBezTo>
                  <a:cubicBezTo>
                    <a:pt x="2156" y="1193"/>
                    <a:pt x="2168" y="1204"/>
                    <a:pt x="2174" y="1214"/>
                  </a:cubicBezTo>
                  <a:cubicBezTo>
                    <a:pt x="2177" y="1221"/>
                    <a:pt x="2179" y="1235"/>
                    <a:pt x="2175" y="1255"/>
                  </a:cubicBezTo>
                  <a:cubicBezTo>
                    <a:pt x="2155" y="1348"/>
                    <a:pt x="2155" y="1348"/>
                    <a:pt x="2155" y="1348"/>
                  </a:cubicBezTo>
                  <a:cubicBezTo>
                    <a:pt x="2110" y="1348"/>
                    <a:pt x="2110" y="1348"/>
                    <a:pt x="2110" y="1348"/>
                  </a:cubicBezTo>
                  <a:cubicBezTo>
                    <a:pt x="2130" y="1256"/>
                    <a:pt x="2130" y="1256"/>
                    <a:pt x="2130" y="1256"/>
                  </a:cubicBezTo>
                  <a:cubicBezTo>
                    <a:pt x="2131" y="1248"/>
                    <a:pt x="2137" y="1223"/>
                    <a:pt x="2112" y="1223"/>
                  </a:cubicBezTo>
                  <a:cubicBezTo>
                    <a:pt x="2099" y="1223"/>
                    <a:pt x="2081" y="1230"/>
                    <a:pt x="2076" y="1254"/>
                  </a:cubicBezTo>
                  <a:cubicBezTo>
                    <a:pt x="2057" y="1348"/>
                    <a:pt x="2057" y="1348"/>
                    <a:pt x="2057" y="1348"/>
                  </a:cubicBezTo>
                  <a:cubicBezTo>
                    <a:pt x="2012" y="1348"/>
                    <a:pt x="2012" y="1348"/>
                    <a:pt x="2012" y="1348"/>
                  </a:cubicBezTo>
                  <a:cubicBezTo>
                    <a:pt x="2058" y="1129"/>
                    <a:pt x="2058" y="1129"/>
                    <a:pt x="2058" y="1129"/>
                  </a:cubicBezTo>
                  <a:cubicBezTo>
                    <a:pt x="2058" y="1129"/>
                    <a:pt x="2058" y="1129"/>
                    <a:pt x="2058" y="1129"/>
                  </a:cubicBezTo>
                  <a:close/>
                  <a:moveTo>
                    <a:pt x="100" y="1249"/>
                  </a:moveTo>
                  <a:cubicBezTo>
                    <a:pt x="101" y="1244"/>
                    <a:pt x="104" y="1221"/>
                    <a:pt x="87" y="1221"/>
                  </a:cubicBezTo>
                  <a:cubicBezTo>
                    <a:pt x="66" y="1221"/>
                    <a:pt x="56" y="1253"/>
                    <a:pt x="53" y="1270"/>
                  </a:cubicBezTo>
                  <a:cubicBezTo>
                    <a:pt x="51" y="1278"/>
                    <a:pt x="46" y="1306"/>
                    <a:pt x="54" y="1317"/>
                  </a:cubicBezTo>
                  <a:cubicBezTo>
                    <a:pt x="57" y="1321"/>
                    <a:pt x="61" y="1322"/>
                    <a:pt x="65" y="1322"/>
                  </a:cubicBezTo>
                  <a:cubicBezTo>
                    <a:pt x="70" y="1322"/>
                    <a:pt x="84" y="1320"/>
                    <a:pt x="92" y="1292"/>
                  </a:cubicBezTo>
                  <a:cubicBezTo>
                    <a:pt x="136" y="1292"/>
                    <a:pt x="136" y="1292"/>
                    <a:pt x="136" y="1292"/>
                  </a:cubicBezTo>
                  <a:cubicBezTo>
                    <a:pt x="133" y="1304"/>
                    <a:pt x="128" y="1323"/>
                    <a:pt x="107" y="1337"/>
                  </a:cubicBezTo>
                  <a:cubicBezTo>
                    <a:pt x="94" y="1347"/>
                    <a:pt x="79" y="1352"/>
                    <a:pt x="60" y="1352"/>
                  </a:cubicBezTo>
                  <a:cubicBezTo>
                    <a:pt x="40" y="1352"/>
                    <a:pt x="23" y="1347"/>
                    <a:pt x="12" y="1331"/>
                  </a:cubicBezTo>
                  <a:cubicBezTo>
                    <a:pt x="2" y="1316"/>
                    <a:pt x="0" y="1296"/>
                    <a:pt x="5" y="1271"/>
                  </a:cubicBezTo>
                  <a:cubicBezTo>
                    <a:pt x="20" y="1201"/>
                    <a:pt x="74" y="1192"/>
                    <a:pt x="94" y="1192"/>
                  </a:cubicBezTo>
                  <a:cubicBezTo>
                    <a:pt x="122" y="1192"/>
                    <a:pt x="153" y="1207"/>
                    <a:pt x="144" y="1249"/>
                  </a:cubicBezTo>
                  <a:cubicBezTo>
                    <a:pt x="100" y="1249"/>
                    <a:pt x="100" y="1249"/>
                    <a:pt x="100" y="1249"/>
                  </a:cubicBezTo>
                  <a:cubicBezTo>
                    <a:pt x="100" y="1249"/>
                    <a:pt x="100" y="1249"/>
                    <a:pt x="100" y="1249"/>
                  </a:cubicBezTo>
                  <a:close/>
                  <a:moveTo>
                    <a:pt x="2378" y="1249"/>
                  </a:moveTo>
                  <a:cubicBezTo>
                    <a:pt x="2379" y="1244"/>
                    <a:pt x="2382" y="1221"/>
                    <a:pt x="2365" y="1221"/>
                  </a:cubicBezTo>
                  <a:cubicBezTo>
                    <a:pt x="2344" y="1221"/>
                    <a:pt x="2335" y="1253"/>
                    <a:pt x="2331" y="1270"/>
                  </a:cubicBezTo>
                  <a:cubicBezTo>
                    <a:pt x="2329" y="1278"/>
                    <a:pt x="2324" y="1306"/>
                    <a:pt x="2332" y="1317"/>
                  </a:cubicBezTo>
                  <a:cubicBezTo>
                    <a:pt x="2335" y="1321"/>
                    <a:pt x="2340" y="1322"/>
                    <a:pt x="2343" y="1322"/>
                  </a:cubicBezTo>
                  <a:cubicBezTo>
                    <a:pt x="2348" y="1322"/>
                    <a:pt x="2362" y="1320"/>
                    <a:pt x="2370" y="1292"/>
                  </a:cubicBezTo>
                  <a:cubicBezTo>
                    <a:pt x="2414" y="1292"/>
                    <a:pt x="2414" y="1292"/>
                    <a:pt x="2414" y="1292"/>
                  </a:cubicBezTo>
                  <a:cubicBezTo>
                    <a:pt x="2411" y="1304"/>
                    <a:pt x="2406" y="1323"/>
                    <a:pt x="2385" y="1337"/>
                  </a:cubicBezTo>
                  <a:cubicBezTo>
                    <a:pt x="2372" y="1347"/>
                    <a:pt x="2357" y="1352"/>
                    <a:pt x="2338" y="1352"/>
                  </a:cubicBezTo>
                  <a:cubicBezTo>
                    <a:pt x="2318" y="1352"/>
                    <a:pt x="2301" y="1347"/>
                    <a:pt x="2290" y="1331"/>
                  </a:cubicBezTo>
                  <a:cubicBezTo>
                    <a:pt x="2280" y="1316"/>
                    <a:pt x="2278" y="1296"/>
                    <a:pt x="2284" y="1271"/>
                  </a:cubicBezTo>
                  <a:cubicBezTo>
                    <a:pt x="2299" y="1201"/>
                    <a:pt x="2352" y="1192"/>
                    <a:pt x="2372" y="1192"/>
                  </a:cubicBezTo>
                  <a:cubicBezTo>
                    <a:pt x="2401" y="1192"/>
                    <a:pt x="2431" y="1207"/>
                    <a:pt x="2423" y="1249"/>
                  </a:cubicBezTo>
                  <a:cubicBezTo>
                    <a:pt x="2378" y="1249"/>
                    <a:pt x="2378" y="1249"/>
                    <a:pt x="2378" y="1249"/>
                  </a:cubicBezTo>
                  <a:cubicBezTo>
                    <a:pt x="2378" y="1249"/>
                    <a:pt x="2378" y="1249"/>
                    <a:pt x="2378" y="1249"/>
                  </a:cubicBezTo>
                  <a:close/>
                  <a:moveTo>
                    <a:pt x="2534" y="1191"/>
                  </a:moveTo>
                  <a:cubicBezTo>
                    <a:pt x="2589" y="1191"/>
                    <a:pt x="2606" y="1229"/>
                    <a:pt x="2597" y="1271"/>
                  </a:cubicBezTo>
                  <a:cubicBezTo>
                    <a:pt x="2587" y="1315"/>
                    <a:pt x="2554" y="1353"/>
                    <a:pt x="2498" y="1353"/>
                  </a:cubicBezTo>
                  <a:cubicBezTo>
                    <a:pt x="2454" y="1353"/>
                    <a:pt x="2426" y="1326"/>
                    <a:pt x="2437" y="1273"/>
                  </a:cubicBezTo>
                  <a:cubicBezTo>
                    <a:pt x="2445" y="1236"/>
                    <a:pt x="2474" y="1191"/>
                    <a:pt x="2534" y="1191"/>
                  </a:cubicBezTo>
                  <a:moveTo>
                    <a:pt x="2507" y="1322"/>
                  </a:moveTo>
                  <a:cubicBezTo>
                    <a:pt x="2527" y="1322"/>
                    <a:pt x="2542" y="1310"/>
                    <a:pt x="2551" y="1270"/>
                  </a:cubicBezTo>
                  <a:cubicBezTo>
                    <a:pt x="2555" y="1250"/>
                    <a:pt x="2557" y="1221"/>
                    <a:pt x="2528" y="1221"/>
                  </a:cubicBezTo>
                  <a:cubicBezTo>
                    <a:pt x="2495" y="1221"/>
                    <a:pt x="2486" y="1259"/>
                    <a:pt x="2484" y="1273"/>
                  </a:cubicBezTo>
                  <a:cubicBezTo>
                    <a:pt x="2476" y="1307"/>
                    <a:pt x="2484" y="1322"/>
                    <a:pt x="2507" y="1322"/>
                  </a:cubicBezTo>
                  <a:moveTo>
                    <a:pt x="2637" y="1223"/>
                  </a:moveTo>
                  <a:cubicBezTo>
                    <a:pt x="2639" y="1214"/>
                    <a:pt x="2640" y="1205"/>
                    <a:pt x="2641" y="1195"/>
                  </a:cubicBezTo>
                  <a:cubicBezTo>
                    <a:pt x="2685" y="1195"/>
                    <a:pt x="2685" y="1195"/>
                    <a:pt x="2685" y="1195"/>
                  </a:cubicBezTo>
                  <a:cubicBezTo>
                    <a:pt x="2682" y="1214"/>
                    <a:pt x="2682" y="1214"/>
                    <a:pt x="2682" y="1214"/>
                  </a:cubicBezTo>
                  <a:cubicBezTo>
                    <a:pt x="2688" y="1208"/>
                    <a:pt x="2704" y="1192"/>
                    <a:pt x="2734" y="1192"/>
                  </a:cubicBezTo>
                  <a:cubicBezTo>
                    <a:pt x="2769" y="1192"/>
                    <a:pt x="2775" y="1213"/>
                    <a:pt x="2776" y="1220"/>
                  </a:cubicBezTo>
                  <a:cubicBezTo>
                    <a:pt x="2795" y="1196"/>
                    <a:pt x="2816" y="1192"/>
                    <a:pt x="2832" y="1192"/>
                  </a:cubicBezTo>
                  <a:cubicBezTo>
                    <a:pt x="2862" y="1192"/>
                    <a:pt x="2871" y="1210"/>
                    <a:pt x="2873" y="1216"/>
                  </a:cubicBezTo>
                  <a:cubicBezTo>
                    <a:pt x="2878" y="1230"/>
                    <a:pt x="2874" y="1248"/>
                    <a:pt x="2871" y="1261"/>
                  </a:cubicBezTo>
                  <a:cubicBezTo>
                    <a:pt x="2853" y="1348"/>
                    <a:pt x="2853" y="1348"/>
                    <a:pt x="2853" y="1348"/>
                  </a:cubicBezTo>
                  <a:cubicBezTo>
                    <a:pt x="2807" y="1348"/>
                    <a:pt x="2807" y="1348"/>
                    <a:pt x="2807" y="1348"/>
                  </a:cubicBezTo>
                  <a:cubicBezTo>
                    <a:pt x="2827" y="1258"/>
                    <a:pt x="2827" y="1258"/>
                    <a:pt x="2827" y="1258"/>
                  </a:cubicBezTo>
                  <a:cubicBezTo>
                    <a:pt x="2830" y="1242"/>
                    <a:pt x="2832" y="1223"/>
                    <a:pt x="2808" y="1223"/>
                  </a:cubicBezTo>
                  <a:cubicBezTo>
                    <a:pt x="2781" y="1223"/>
                    <a:pt x="2775" y="1249"/>
                    <a:pt x="2771" y="1271"/>
                  </a:cubicBezTo>
                  <a:cubicBezTo>
                    <a:pt x="2754" y="1348"/>
                    <a:pt x="2754" y="1348"/>
                    <a:pt x="2754" y="1348"/>
                  </a:cubicBezTo>
                  <a:cubicBezTo>
                    <a:pt x="2709" y="1348"/>
                    <a:pt x="2709" y="1348"/>
                    <a:pt x="2709" y="1348"/>
                  </a:cubicBezTo>
                  <a:cubicBezTo>
                    <a:pt x="2728" y="1257"/>
                    <a:pt x="2728" y="1257"/>
                    <a:pt x="2728" y="1257"/>
                  </a:cubicBezTo>
                  <a:cubicBezTo>
                    <a:pt x="2731" y="1245"/>
                    <a:pt x="2735" y="1223"/>
                    <a:pt x="2710" y="1223"/>
                  </a:cubicBezTo>
                  <a:cubicBezTo>
                    <a:pt x="2682" y="1223"/>
                    <a:pt x="2677" y="1248"/>
                    <a:pt x="2674" y="1258"/>
                  </a:cubicBezTo>
                  <a:cubicBezTo>
                    <a:pt x="2655" y="1348"/>
                    <a:pt x="2655" y="1348"/>
                    <a:pt x="2655" y="1348"/>
                  </a:cubicBezTo>
                  <a:cubicBezTo>
                    <a:pt x="2610" y="1348"/>
                    <a:pt x="2610" y="1348"/>
                    <a:pt x="2610" y="1348"/>
                  </a:cubicBezTo>
                  <a:cubicBezTo>
                    <a:pt x="2637" y="1223"/>
                    <a:pt x="2637" y="1223"/>
                    <a:pt x="2637" y="1223"/>
                  </a:cubicBezTo>
                  <a:cubicBezTo>
                    <a:pt x="2637" y="1223"/>
                    <a:pt x="2637" y="1223"/>
                    <a:pt x="2637" y="1223"/>
                  </a:cubicBezTo>
                  <a:close/>
                  <a:moveTo>
                    <a:pt x="2966" y="1195"/>
                  </a:moveTo>
                  <a:cubicBezTo>
                    <a:pt x="2963" y="1216"/>
                    <a:pt x="2963" y="1216"/>
                    <a:pt x="2963" y="1216"/>
                  </a:cubicBezTo>
                  <a:cubicBezTo>
                    <a:pt x="2982" y="1192"/>
                    <a:pt x="3008" y="1192"/>
                    <a:pt x="3015" y="1192"/>
                  </a:cubicBezTo>
                  <a:cubicBezTo>
                    <a:pt x="3054" y="1192"/>
                    <a:pt x="3072" y="1221"/>
                    <a:pt x="3062" y="1268"/>
                  </a:cubicBezTo>
                  <a:cubicBezTo>
                    <a:pt x="3053" y="1312"/>
                    <a:pt x="3022" y="1350"/>
                    <a:pt x="2978" y="1350"/>
                  </a:cubicBezTo>
                  <a:cubicBezTo>
                    <a:pt x="2950" y="1350"/>
                    <a:pt x="2942" y="1335"/>
                    <a:pt x="2939" y="1330"/>
                  </a:cubicBezTo>
                  <a:cubicBezTo>
                    <a:pt x="2923" y="1407"/>
                    <a:pt x="2923" y="1407"/>
                    <a:pt x="2923" y="1407"/>
                  </a:cubicBezTo>
                  <a:cubicBezTo>
                    <a:pt x="2877" y="1407"/>
                    <a:pt x="2877" y="1407"/>
                    <a:pt x="2877" y="1407"/>
                  </a:cubicBezTo>
                  <a:cubicBezTo>
                    <a:pt x="2922" y="1195"/>
                    <a:pt x="2922" y="1195"/>
                    <a:pt x="2922" y="1195"/>
                  </a:cubicBezTo>
                  <a:cubicBezTo>
                    <a:pt x="2966" y="1195"/>
                    <a:pt x="2966" y="1195"/>
                    <a:pt x="2966" y="1195"/>
                  </a:cubicBezTo>
                  <a:cubicBezTo>
                    <a:pt x="2966" y="1195"/>
                    <a:pt x="2966" y="1195"/>
                    <a:pt x="2966" y="1195"/>
                  </a:cubicBezTo>
                  <a:close/>
                  <a:moveTo>
                    <a:pt x="3017" y="1270"/>
                  </a:moveTo>
                  <a:cubicBezTo>
                    <a:pt x="3020" y="1252"/>
                    <a:pt x="3022" y="1221"/>
                    <a:pt x="2996" y="1221"/>
                  </a:cubicBezTo>
                  <a:cubicBezTo>
                    <a:pt x="2981" y="1221"/>
                    <a:pt x="2959" y="1232"/>
                    <a:pt x="2950" y="1273"/>
                  </a:cubicBezTo>
                  <a:cubicBezTo>
                    <a:pt x="2947" y="1282"/>
                    <a:pt x="2940" y="1321"/>
                    <a:pt x="2973" y="1321"/>
                  </a:cubicBezTo>
                  <a:cubicBezTo>
                    <a:pt x="2994" y="1321"/>
                    <a:pt x="3010" y="1300"/>
                    <a:pt x="3017" y="1270"/>
                  </a:cubicBezTo>
                  <a:moveTo>
                    <a:pt x="3119" y="1129"/>
                  </a:moveTo>
                  <a:cubicBezTo>
                    <a:pt x="3164" y="1129"/>
                    <a:pt x="3164" y="1129"/>
                    <a:pt x="3164" y="1129"/>
                  </a:cubicBezTo>
                  <a:cubicBezTo>
                    <a:pt x="3117" y="1348"/>
                    <a:pt x="3117" y="1348"/>
                    <a:pt x="3117" y="1348"/>
                  </a:cubicBezTo>
                  <a:cubicBezTo>
                    <a:pt x="3072" y="1348"/>
                    <a:pt x="3072" y="1348"/>
                    <a:pt x="3072" y="1348"/>
                  </a:cubicBezTo>
                  <a:cubicBezTo>
                    <a:pt x="3119" y="1129"/>
                    <a:pt x="3119" y="1129"/>
                    <a:pt x="3119" y="1129"/>
                  </a:cubicBezTo>
                  <a:cubicBezTo>
                    <a:pt x="3119" y="1129"/>
                    <a:pt x="3119" y="1129"/>
                    <a:pt x="3119" y="1129"/>
                  </a:cubicBezTo>
                  <a:close/>
                  <a:moveTo>
                    <a:pt x="3202" y="1283"/>
                  </a:moveTo>
                  <a:cubicBezTo>
                    <a:pt x="3200" y="1293"/>
                    <a:pt x="3193" y="1324"/>
                    <a:pt x="3225" y="1324"/>
                  </a:cubicBezTo>
                  <a:cubicBezTo>
                    <a:pt x="3236" y="1324"/>
                    <a:pt x="3248" y="1319"/>
                    <a:pt x="3256" y="1303"/>
                  </a:cubicBezTo>
                  <a:cubicBezTo>
                    <a:pt x="3297" y="1303"/>
                    <a:pt x="3297" y="1303"/>
                    <a:pt x="3297" y="1303"/>
                  </a:cubicBezTo>
                  <a:cubicBezTo>
                    <a:pt x="3295" y="1310"/>
                    <a:pt x="3291" y="1323"/>
                    <a:pt x="3275" y="1336"/>
                  </a:cubicBezTo>
                  <a:cubicBezTo>
                    <a:pt x="3261" y="1348"/>
                    <a:pt x="3240" y="1354"/>
                    <a:pt x="3218" y="1354"/>
                  </a:cubicBezTo>
                  <a:cubicBezTo>
                    <a:pt x="3205" y="1354"/>
                    <a:pt x="3180" y="1351"/>
                    <a:pt x="3168" y="1335"/>
                  </a:cubicBezTo>
                  <a:cubicBezTo>
                    <a:pt x="3157" y="1320"/>
                    <a:pt x="3155" y="1299"/>
                    <a:pt x="3161" y="1275"/>
                  </a:cubicBezTo>
                  <a:cubicBezTo>
                    <a:pt x="3166" y="1250"/>
                    <a:pt x="3178" y="1220"/>
                    <a:pt x="3208" y="1202"/>
                  </a:cubicBezTo>
                  <a:cubicBezTo>
                    <a:pt x="3222" y="1194"/>
                    <a:pt x="3237" y="1190"/>
                    <a:pt x="3254" y="1190"/>
                  </a:cubicBezTo>
                  <a:cubicBezTo>
                    <a:pt x="3276" y="1190"/>
                    <a:pt x="3300" y="1198"/>
                    <a:pt x="3308" y="1227"/>
                  </a:cubicBezTo>
                  <a:cubicBezTo>
                    <a:pt x="3314" y="1248"/>
                    <a:pt x="3309" y="1270"/>
                    <a:pt x="3305" y="1283"/>
                  </a:cubicBezTo>
                  <a:cubicBezTo>
                    <a:pt x="3202" y="1283"/>
                    <a:pt x="3202" y="1283"/>
                    <a:pt x="3202" y="1283"/>
                  </a:cubicBezTo>
                  <a:cubicBezTo>
                    <a:pt x="3202" y="1283"/>
                    <a:pt x="3202" y="1283"/>
                    <a:pt x="3202" y="1283"/>
                  </a:cubicBezTo>
                  <a:close/>
                  <a:moveTo>
                    <a:pt x="3265" y="1254"/>
                  </a:moveTo>
                  <a:cubicBezTo>
                    <a:pt x="3267" y="1248"/>
                    <a:pt x="3272" y="1220"/>
                    <a:pt x="3246" y="1220"/>
                  </a:cubicBezTo>
                  <a:cubicBezTo>
                    <a:pt x="3226" y="1220"/>
                    <a:pt x="3214" y="1236"/>
                    <a:pt x="3210" y="1254"/>
                  </a:cubicBezTo>
                  <a:cubicBezTo>
                    <a:pt x="3265" y="1254"/>
                    <a:pt x="3265" y="1254"/>
                    <a:pt x="3265" y="1254"/>
                  </a:cubicBezTo>
                  <a:cubicBezTo>
                    <a:pt x="3265" y="1254"/>
                    <a:pt x="3265" y="1254"/>
                    <a:pt x="3265" y="1254"/>
                  </a:cubicBezTo>
                  <a:close/>
                  <a:moveTo>
                    <a:pt x="3383" y="1195"/>
                  </a:moveTo>
                  <a:cubicBezTo>
                    <a:pt x="3401" y="1245"/>
                    <a:pt x="3401" y="1245"/>
                    <a:pt x="3401" y="1245"/>
                  </a:cubicBezTo>
                  <a:cubicBezTo>
                    <a:pt x="3442" y="1195"/>
                    <a:pt x="3442" y="1195"/>
                    <a:pt x="3442" y="1195"/>
                  </a:cubicBezTo>
                  <a:cubicBezTo>
                    <a:pt x="3488" y="1195"/>
                    <a:pt x="3488" y="1195"/>
                    <a:pt x="3488" y="1195"/>
                  </a:cubicBezTo>
                  <a:cubicBezTo>
                    <a:pt x="3423" y="1269"/>
                    <a:pt x="3423" y="1269"/>
                    <a:pt x="3423" y="1269"/>
                  </a:cubicBezTo>
                  <a:cubicBezTo>
                    <a:pt x="3457" y="1348"/>
                    <a:pt x="3457" y="1348"/>
                    <a:pt x="3457" y="1348"/>
                  </a:cubicBezTo>
                  <a:cubicBezTo>
                    <a:pt x="3404" y="1348"/>
                    <a:pt x="3404" y="1348"/>
                    <a:pt x="3404" y="1348"/>
                  </a:cubicBezTo>
                  <a:cubicBezTo>
                    <a:pt x="3385" y="1292"/>
                    <a:pt x="3385" y="1292"/>
                    <a:pt x="3385" y="1292"/>
                  </a:cubicBezTo>
                  <a:cubicBezTo>
                    <a:pt x="3342" y="1348"/>
                    <a:pt x="3342" y="1348"/>
                    <a:pt x="3342" y="1348"/>
                  </a:cubicBezTo>
                  <a:cubicBezTo>
                    <a:pt x="3295" y="1348"/>
                    <a:pt x="3295" y="1348"/>
                    <a:pt x="3295" y="1348"/>
                  </a:cubicBezTo>
                  <a:cubicBezTo>
                    <a:pt x="3364" y="1266"/>
                    <a:pt x="3364" y="1266"/>
                    <a:pt x="3364" y="1266"/>
                  </a:cubicBezTo>
                  <a:cubicBezTo>
                    <a:pt x="3329" y="1195"/>
                    <a:pt x="3329" y="1195"/>
                    <a:pt x="3329" y="1195"/>
                  </a:cubicBezTo>
                  <a:cubicBezTo>
                    <a:pt x="3383" y="1195"/>
                    <a:pt x="3383" y="1195"/>
                    <a:pt x="3383" y="1195"/>
                  </a:cubicBezTo>
                  <a:cubicBezTo>
                    <a:pt x="3383" y="1195"/>
                    <a:pt x="3383" y="1195"/>
                    <a:pt x="3383" y="1195"/>
                  </a:cubicBezTo>
                  <a:close/>
                  <a:moveTo>
                    <a:pt x="3509" y="1194"/>
                  </a:moveTo>
                  <a:cubicBezTo>
                    <a:pt x="3554" y="1194"/>
                    <a:pt x="3554" y="1194"/>
                    <a:pt x="3554" y="1194"/>
                  </a:cubicBezTo>
                  <a:cubicBezTo>
                    <a:pt x="3521" y="1348"/>
                    <a:pt x="3521" y="1348"/>
                    <a:pt x="3521" y="1348"/>
                  </a:cubicBezTo>
                  <a:cubicBezTo>
                    <a:pt x="3476" y="1348"/>
                    <a:pt x="3476" y="1348"/>
                    <a:pt x="3476" y="1348"/>
                  </a:cubicBezTo>
                  <a:cubicBezTo>
                    <a:pt x="3509" y="1194"/>
                    <a:pt x="3509" y="1194"/>
                    <a:pt x="3509" y="1194"/>
                  </a:cubicBezTo>
                  <a:cubicBezTo>
                    <a:pt x="3509" y="1194"/>
                    <a:pt x="3509" y="1194"/>
                    <a:pt x="3509" y="1194"/>
                  </a:cubicBezTo>
                  <a:close/>
                  <a:moveTo>
                    <a:pt x="3521" y="1129"/>
                  </a:moveTo>
                  <a:cubicBezTo>
                    <a:pt x="3569" y="1129"/>
                    <a:pt x="3569" y="1129"/>
                    <a:pt x="3569" y="1129"/>
                  </a:cubicBezTo>
                  <a:cubicBezTo>
                    <a:pt x="3561" y="1168"/>
                    <a:pt x="3561" y="1168"/>
                    <a:pt x="3561" y="1168"/>
                  </a:cubicBezTo>
                  <a:cubicBezTo>
                    <a:pt x="3513" y="1168"/>
                    <a:pt x="3513" y="1168"/>
                    <a:pt x="3513" y="1168"/>
                  </a:cubicBezTo>
                  <a:cubicBezTo>
                    <a:pt x="3521" y="1129"/>
                    <a:pt x="3521" y="1129"/>
                    <a:pt x="3521" y="1129"/>
                  </a:cubicBezTo>
                  <a:cubicBezTo>
                    <a:pt x="3521" y="1129"/>
                    <a:pt x="3521" y="1129"/>
                    <a:pt x="3521" y="1129"/>
                  </a:cubicBezTo>
                  <a:close/>
                  <a:moveTo>
                    <a:pt x="3649" y="1346"/>
                  </a:moveTo>
                  <a:cubicBezTo>
                    <a:pt x="3634" y="1350"/>
                    <a:pt x="3621" y="1351"/>
                    <a:pt x="3614" y="1351"/>
                  </a:cubicBezTo>
                  <a:cubicBezTo>
                    <a:pt x="3568" y="1351"/>
                    <a:pt x="3575" y="1322"/>
                    <a:pt x="3577" y="1310"/>
                  </a:cubicBezTo>
                  <a:cubicBezTo>
                    <a:pt x="3595" y="1225"/>
                    <a:pt x="3595" y="1225"/>
                    <a:pt x="3595" y="1225"/>
                  </a:cubicBezTo>
                  <a:cubicBezTo>
                    <a:pt x="3565" y="1225"/>
                    <a:pt x="3565" y="1225"/>
                    <a:pt x="3565" y="1225"/>
                  </a:cubicBezTo>
                  <a:cubicBezTo>
                    <a:pt x="3572" y="1196"/>
                    <a:pt x="3572" y="1196"/>
                    <a:pt x="3572" y="1196"/>
                  </a:cubicBezTo>
                  <a:cubicBezTo>
                    <a:pt x="3601" y="1196"/>
                    <a:pt x="3601" y="1196"/>
                    <a:pt x="3601" y="1196"/>
                  </a:cubicBezTo>
                  <a:cubicBezTo>
                    <a:pt x="3608" y="1166"/>
                    <a:pt x="3608" y="1166"/>
                    <a:pt x="3608" y="1166"/>
                  </a:cubicBezTo>
                  <a:cubicBezTo>
                    <a:pt x="3656" y="1149"/>
                    <a:pt x="3656" y="1149"/>
                    <a:pt x="3656" y="1149"/>
                  </a:cubicBezTo>
                  <a:cubicBezTo>
                    <a:pt x="3646" y="1196"/>
                    <a:pt x="3646" y="1196"/>
                    <a:pt x="3646" y="1196"/>
                  </a:cubicBezTo>
                  <a:cubicBezTo>
                    <a:pt x="3682" y="1196"/>
                    <a:pt x="3682" y="1196"/>
                    <a:pt x="3682" y="1196"/>
                  </a:cubicBezTo>
                  <a:cubicBezTo>
                    <a:pt x="3676" y="1225"/>
                    <a:pt x="3676" y="1225"/>
                    <a:pt x="3676" y="1225"/>
                  </a:cubicBezTo>
                  <a:cubicBezTo>
                    <a:pt x="3640" y="1225"/>
                    <a:pt x="3640" y="1225"/>
                    <a:pt x="3640" y="1225"/>
                  </a:cubicBezTo>
                  <a:cubicBezTo>
                    <a:pt x="3625" y="1295"/>
                    <a:pt x="3625" y="1295"/>
                    <a:pt x="3625" y="1295"/>
                  </a:cubicBezTo>
                  <a:cubicBezTo>
                    <a:pt x="3622" y="1309"/>
                    <a:pt x="3620" y="1317"/>
                    <a:pt x="3640" y="1317"/>
                  </a:cubicBezTo>
                  <a:cubicBezTo>
                    <a:pt x="3647" y="1317"/>
                    <a:pt x="3650" y="1317"/>
                    <a:pt x="3656" y="1317"/>
                  </a:cubicBezTo>
                  <a:cubicBezTo>
                    <a:pt x="3649" y="1346"/>
                    <a:pt x="3649" y="1346"/>
                    <a:pt x="3649" y="1346"/>
                  </a:cubicBezTo>
                  <a:cubicBezTo>
                    <a:pt x="3649" y="1346"/>
                    <a:pt x="3649" y="1346"/>
                    <a:pt x="3649" y="1346"/>
                  </a:cubicBezTo>
                  <a:close/>
                  <a:moveTo>
                    <a:pt x="3741" y="1195"/>
                  </a:moveTo>
                  <a:cubicBezTo>
                    <a:pt x="3752" y="1301"/>
                    <a:pt x="3752" y="1301"/>
                    <a:pt x="3752" y="1301"/>
                  </a:cubicBezTo>
                  <a:cubicBezTo>
                    <a:pt x="3809" y="1195"/>
                    <a:pt x="3809" y="1195"/>
                    <a:pt x="3809" y="1195"/>
                  </a:cubicBezTo>
                  <a:cubicBezTo>
                    <a:pt x="3854" y="1195"/>
                    <a:pt x="3854" y="1195"/>
                    <a:pt x="3854" y="1195"/>
                  </a:cubicBezTo>
                  <a:cubicBezTo>
                    <a:pt x="3764" y="1345"/>
                    <a:pt x="3764" y="1345"/>
                    <a:pt x="3764" y="1345"/>
                  </a:cubicBezTo>
                  <a:cubicBezTo>
                    <a:pt x="3732" y="1406"/>
                    <a:pt x="3732" y="1406"/>
                    <a:pt x="3732" y="1406"/>
                  </a:cubicBezTo>
                  <a:cubicBezTo>
                    <a:pt x="3687" y="1406"/>
                    <a:pt x="3687" y="1406"/>
                    <a:pt x="3687" y="1406"/>
                  </a:cubicBezTo>
                  <a:cubicBezTo>
                    <a:pt x="3719" y="1348"/>
                    <a:pt x="3719" y="1348"/>
                    <a:pt x="3719" y="1348"/>
                  </a:cubicBezTo>
                  <a:cubicBezTo>
                    <a:pt x="3693" y="1195"/>
                    <a:pt x="3693" y="1195"/>
                    <a:pt x="3693" y="1195"/>
                  </a:cubicBezTo>
                  <a:cubicBezTo>
                    <a:pt x="3741" y="1195"/>
                    <a:pt x="3741" y="1195"/>
                    <a:pt x="3741" y="1195"/>
                  </a:cubicBezTo>
                  <a:cubicBezTo>
                    <a:pt x="3741" y="1195"/>
                    <a:pt x="3741" y="1195"/>
                    <a:pt x="3741" y="1195"/>
                  </a:cubicBezTo>
                  <a:close/>
                  <a:moveTo>
                    <a:pt x="3933" y="1145"/>
                  </a:moveTo>
                  <a:cubicBezTo>
                    <a:pt x="3899" y="1145"/>
                    <a:pt x="3899" y="1145"/>
                    <a:pt x="3899" y="1145"/>
                  </a:cubicBezTo>
                  <a:cubicBezTo>
                    <a:pt x="3902" y="1129"/>
                    <a:pt x="3902" y="1129"/>
                    <a:pt x="3902" y="1129"/>
                  </a:cubicBezTo>
                  <a:cubicBezTo>
                    <a:pt x="3990" y="1129"/>
                    <a:pt x="3990" y="1129"/>
                    <a:pt x="3990" y="1129"/>
                  </a:cubicBezTo>
                  <a:cubicBezTo>
                    <a:pt x="3987" y="1145"/>
                    <a:pt x="3987" y="1145"/>
                    <a:pt x="3987" y="1145"/>
                  </a:cubicBezTo>
                  <a:cubicBezTo>
                    <a:pt x="3953" y="1145"/>
                    <a:pt x="3953" y="1145"/>
                    <a:pt x="3953" y="1145"/>
                  </a:cubicBezTo>
                  <a:cubicBezTo>
                    <a:pt x="3936" y="1225"/>
                    <a:pt x="3936" y="1225"/>
                    <a:pt x="3936" y="1225"/>
                  </a:cubicBezTo>
                  <a:cubicBezTo>
                    <a:pt x="3916" y="1225"/>
                    <a:pt x="3916" y="1225"/>
                    <a:pt x="3916" y="1225"/>
                  </a:cubicBezTo>
                  <a:cubicBezTo>
                    <a:pt x="3933" y="1145"/>
                    <a:pt x="3933" y="1145"/>
                    <a:pt x="3933" y="1145"/>
                  </a:cubicBezTo>
                  <a:cubicBezTo>
                    <a:pt x="3933" y="1145"/>
                    <a:pt x="3933" y="1145"/>
                    <a:pt x="3933" y="1145"/>
                  </a:cubicBezTo>
                  <a:close/>
                  <a:moveTo>
                    <a:pt x="3999" y="1129"/>
                  </a:moveTo>
                  <a:cubicBezTo>
                    <a:pt x="4031" y="1129"/>
                    <a:pt x="4031" y="1129"/>
                    <a:pt x="4031" y="1129"/>
                  </a:cubicBezTo>
                  <a:cubicBezTo>
                    <a:pt x="4036" y="1200"/>
                    <a:pt x="4036" y="1200"/>
                    <a:pt x="4036" y="1200"/>
                  </a:cubicBezTo>
                  <a:cubicBezTo>
                    <a:pt x="4072" y="1129"/>
                    <a:pt x="4072" y="1129"/>
                    <a:pt x="4072" y="1129"/>
                  </a:cubicBezTo>
                  <a:cubicBezTo>
                    <a:pt x="4103" y="1129"/>
                    <a:pt x="4103" y="1129"/>
                    <a:pt x="4103" y="1129"/>
                  </a:cubicBezTo>
                  <a:cubicBezTo>
                    <a:pt x="4083" y="1225"/>
                    <a:pt x="4083" y="1225"/>
                    <a:pt x="4083" y="1225"/>
                  </a:cubicBezTo>
                  <a:cubicBezTo>
                    <a:pt x="4063" y="1225"/>
                    <a:pt x="4063" y="1225"/>
                    <a:pt x="4063" y="1225"/>
                  </a:cubicBezTo>
                  <a:cubicBezTo>
                    <a:pt x="4080" y="1143"/>
                    <a:pt x="4080" y="1143"/>
                    <a:pt x="4080" y="1143"/>
                  </a:cubicBezTo>
                  <a:cubicBezTo>
                    <a:pt x="4038" y="1225"/>
                    <a:pt x="4038" y="1225"/>
                    <a:pt x="4038" y="1225"/>
                  </a:cubicBezTo>
                  <a:cubicBezTo>
                    <a:pt x="4021" y="1225"/>
                    <a:pt x="4021" y="1225"/>
                    <a:pt x="4021" y="1225"/>
                  </a:cubicBezTo>
                  <a:cubicBezTo>
                    <a:pt x="4014" y="1143"/>
                    <a:pt x="4014" y="1143"/>
                    <a:pt x="4014" y="1143"/>
                  </a:cubicBezTo>
                  <a:cubicBezTo>
                    <a:pt x="3997" y="1225"/>
                    <a:pt x="3997" y="1225"/>
                    <a:pt x="3997" y="1225"/>
                  </a:cubicBezTo>
                  <a:cubicBezTo>
                    <a:pt x="3978" y="1225"/>
                    <a:pt x="3978" y="1225"/>
                    <a:pt x="3978" y="1225"/>
                  </a:cubicBezTo>
                  <a:cubicBezTo>
                    <a:pt x="3999" y="1129"/>
                    <a:pt x="3999" y="1129"/>
                    <a:pt x="3999" y="1129"/>
                  </a:cubicBezTo>
                  <a:cubicBezTo>
                    <a:pt x="3999" y="1129"/>
                    <a:pt x="3999" y="1129"/>
                    <a:pt x="3999" y="112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6" name="Freeform 9"/>
            <p:cNvSpPr>
              <a:spLocks noEditPoints="1"/>
            </p:cNvSpPr>
            <p:nvPr userDrawn="1"/>
          </p:nvSpPr>
          <p:spPr bwMode="gray">
            <a:xfrm>
              <a:off x="68" y="0"/>
              <a:ext cx="1723" cy="964"/>
            </a:xfrm>
            <a:custGeom>
              <a:avLst/>
              <a:gdLst>
                <a:gd name="T0" fmla="*/ 231 w 2268"/>
                <a:gd name="T1" fmla="*/ 327 h 1269"/>
                <a:gd name="T2" fmla="*/ 0 w 2268"/>
                <a:gd name="T3" fmla="*/ 327 h 1269"/>
                <a:gd name="T4" fmla="*/ 0 w 2268"/>
                <a:gd name="T5" fmla="*/ 0 h 1269"/>
                <a:gd name="T6" fmla="*/ 231 w 2268"/>
                <a:gd name="T7" fmla="*/ 0 h 1269"/>
                <a:gd name="T8" fmla="*/ 231 w 2268"/>
                <a:gd name="T9" fmla="*/ 327 h 1269"/>
                <a:gd name="T10" fmla="*/ 2268 w 2268"/>
                <a:gd name="T11" fmla="*/ 0 h 1269"/>
                <a:gd name="T12" fmla="*/ 2036 w 2268"/>
                <a:gd name="T13" fmla="*/ 0 h 1269"/>
                <a:gd name="T14" fmla="*/ 2036 w 2268"/>
                <a:gd name="T15" fmla="*/ 327 h 1269"/>
                <a:gd name="T16" fmla="*/ 2268 w 2268"/>
                <a:gd name="T17" fmla="*/ 327 h 1269"/>
                <a:gd name="T18" fmla="*/ 2268 w 2268"/>
                <a:gd name="T19" fmla="*/ 0 h 1269"/>
                <a:gd name="T20" fmla="*/ 231 w 2268"/>
                <a:gd name="T21" fmla="*/ 942 h 1269"/>
                <a:gd name="T22" fmla="*/ 0 w 2268"/>
                <a:gd name="T23" fmla="*/ 942 h 1269"/>
                <a:gd name="T24" fmla="*/ 0 w 2268"/>
                <a:gd name="T25" fmla="*/ 1269 h 1269"/>
                <a:gd name="T26" fmla="*/ 231 w 2268"/>
                <a:gd name="T27" fmla="*/ 1269 h 1269"/>
                <a:gd name="T28" fmla="*/ 231 w 2268"/>
                <a:gd name="T29" fmla="*/ 942 h 1269"/>
                <a:gd name="T30" fmla="*/ 2268 w 2268"/>
                <a:gd name="T31" fmla="*/ 942 h 1269"/>
                <a:gd name="T32" fmla="*/ 2036 w 2268"/>
                <a:gd name="T33" fmla="*/ 942 h 1269"/>
                <a:gd name="T34" fmla="*/ 2036 w 2268"/>
                <a:gd name="T35" fmla="*/ 1269 h 1269"/>
                <a:gd name="T36" fmla="*/ 2268 w 2268"/>
                <a:gd name="T37" fmla="*/ 1269 h 1269"/>
                <a:gd name="T38" fmla="*/ 2268 w 2268"/>
                <a:gd name="T39" fmla="*/ 942 h 12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68"/>
                <a:gd name="T61" fmla="*/ 0 h 1269"/>
                <a:gd name="T62" fmla="*/ 2268 w 2268"/>
                <a:gd name="T63" fmla="*/ 1269 h 12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68" h="1269">
                  <a:moveTo>
                    <a:pt x="231" y="327"/>
                  </a:moveTo>
                  <a:lnTo>
                    <a:pt x="0" y="327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27"/>
                  </a:lnTo>
                  <a:close/>
                  <a:moveTo>
                    <a:pt x="2268" y="0"/>
                  </a:moveTo>
                  <a:lnTo>
                    <a:pt x="2036" y="0"/>
                  </a:lnTo>
                  <a:lnTo>
                    <a:pt x="2036" y="327"/>
                  </a:lnTo>
                  <a:lnTo>
                    <a:pt x="2268" y="327"/>
                  </a:lnTo>
                  <a:lnTo>
                    <a:pt x="2268" y="0"/>
                  </a:lnTo>
                  <a:close/>
                  <a:moveTo>
                    <a:pt x="231" y="942"/>
                  </a:moveTo>
                  <a:lnTo>
                    <a:pt x="0" y="942"/>
                  </a:lnTo>
                  <a:lnTo>
                    <a:pt x="0" y="1269"/>
                  </a:lnTo>
                  <a:lnTo>
                    <a:pt x="231" y="1269"/>
                  </a:lnTo>
                  <a:lnTo>
                    <a:pt x="231" y="942"/>
                  </a:lnTo>
                  <a:close/>
                  <a:moveTo>
                    <a:pt x="2268" y="942"/>
                  </a:moveTo>
                  <a:lnTo>
                    <a:pt x="2036" y="942"/>
                  </a:lnTo>
                  <a:lnTo>
                    <a:pt x="2036" y="1269"/>
                  </a:lnTo>
                  <a:lnTo>
                    <a:pt x="2268" y="1269"/>
                  </a:lnTo>
                  <a:lnTo>
                    <a:pt x="2268" y="94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273052" y="3686630"/>
            <a:ext cx="3950607" cy="2406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noAutofit/>
          </a:bodyPr>
          <a:lstStyle>
            <a:lvl1pPr>
              <a:defRPr lang="en-US" sz="9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top"/>
          <p:cNvSpPr>
            <a:spLocks noChangeShapeType="1"/>
          </p:cNvSpPr>
          <p:nvPr/>
        </p:nvSpPr>
        <p:spPr bwMode="gray">
          <a:xfrm>
            <a:off x="0" y="906463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4" name="Line bottom"/>
          <p:cNvSpPr>
            <a:spLocks noChangeShapeType="1"/>
          </p:cNvSpPr>
          <p:nvPr/>
        </p:nvSpPr>
        <p:spPr bwMode="gray">
          <a:xfrm>
            <a:off x="0" y="6381750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7" name="Title Placeholder 54"/>
          <p:cNvSpPr>
            <a:spLocks noGrp="1"/>
          </p:cNvSpPr>
          <p:nvPr>
            <p:ph type="title"/>
          </p:nvPr>
        </p:nvSpPr>
        <p:spPr bwMode="gray">
          <a:xfrm>
            <a:off x="2288704" y="172387"/>
            <a:ext cx="7344246" cy="576064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Образец заголовка</a:t>
            </a:r>
            <a:endParaRPr lang="en-GB" dirty="0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 bwMode="gray"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ett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8"/>
          <p:cNvGrpSpPr>
            <a:grpSpLocks/>
          </p:cNvGrpSpPr>
          <p:nvPr userDrawn="1"/>
        </p:nvGrpSpPr>
        <p:grpSpPr bwMode="auto">
          <a:xfrm>
            <a:off x="176213" y="0"/>
            <a:ext cx="963612" cy="695325"/>
            <a:chOff x="175518" y="0"/>
            <a:chExt cx="963613" cy="695325"/>
          </a:xfrm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gray">
            <a:xfrm>
              <a:off x="286643" y="215900"/>
              <a:ext cx="700088" cy="271463"/>
            </a:xfrm>
            <a:custGeom>
              <a:avLst/>
              <a:gdLst/>
              <a:ahLst/>
              <a:cxnLst>
                <a:cxn ang="0">
                  <a:pos x="6130" y="2584"/>
                </a:cxn>
                <a:cxn ang="0">
                  <a:pos x="6106" y="2594"/>
                </a:cxn>
                <a:cxn ang="0">
                  <a:pos x="5549" y="2661"/>
                </a:cxn>
                <a:cxn ang="0">
                  <a:pos x="5025" y="2423"/>
                </a:cxn>
                <a:cxn ang="0">
                  <a:pos x="4926" y="2101"/>
                </a:cxn>
                <a:cxn ang="0">
                  <a:pos x="4756" y="2101"/>
                </a:cxn>
                <a:cxn ang="0">
                  <a:pos x="4625" y="2625"/>
                </a:cxn>
                <a:cxn ang="0">
                  <a:pos x="4182" y="2625"/>
                </a:cxn>
                <a:cxn ang="0">
                  <a:pos x="4338" y="2101"/>
                </a:cxn>
                <a:cxn ang="0">
                  <a:pos x="4197" y="2101"/>
                </a:cxn>
                <a:cxn ang="0">
                  <a:pos x="3859" y="2625"/>
                </a:cxn>
                <a:cxn ang="0">
                  <a:pos x="3503" y="2625"/>
                </a:cxn>
                <a:cxn ang="0">
                  <a:pos x="3471" y="2101"/>
                </a:cxn>
                <a:cxn ang="0">
                  <a:pos x="3314" y="2101"/>
                </a:cxn>
                <a:cxn ang="0">
                  <a:pos x="3159" y="2625"/>
                </a:cxn>
                <a:cxn ang="0">
                  <a:pos x="2780" y="2625"/>
                </a:cxn>
                <a:cxn ang="0">
                  <a:pos x="2940" y="2101"/>
                </a:cxn>
                <a:cxn ang="0">
                  <a:pos x="2047" y="2101"/>
                </a:cxn>
                <a:cxn ang="0">
                  <a:pos x="2047" y="2093"/>
                </a:cxn>
                <a:cxn ang="0">
                  <a:pos x="1888" y="2626"/>
                </a:cxn>
                <a:cxn ang="0">
                  <a:pos x="1484" y="2626"/>
                </a:cxn>
                <a:cxn ang="0">
                  <a:pos x="1642" y="2101"/>
                </a:cxn>
                <a:cxn ang="0">
                  <a:pos x="1148" y="2101"/>
                </a:cxn>
                <a:cxn ang="0">
                  <a:pos x="1394" y="2626"/>
                </a:cxn>
                <a:cxn ang="0">
                  <a:pos x="927" y="2626"/>
                </a:cxn>
                <a:cxn ang="0">
                  <a:pos x="715" y="2101"/>
                </a:cxn>
                <a:cxn ang="0">
                  <a:pos x="588" y="2101"/>
                </a:cxn>
                <a:cxn ang="0">
                  <a:pos x="442" y="2583"/>
                </a:cxn>
                <a:cxn ang="0">
                  <a:pos x="434" y="2626"/>
                </a:cxn>
                <a:cxn ang="0">
                  <a:pos x="0" y="2626"/>
                </a:cxn>
                <a:cxn ang="0">
                  <a:pos x="397" y="1303"/>
                </a:cxn>
                <a:cxn ang="0">
                  <a:pos x="397" y="0"/>
                </a:cxn>
                <a:cxn ang="0">
                  <a:pos x="1888" y="0"/>
                </a:cxn>
                <a:cxn ang="0">
                  <a:pos x="1888" y="1287"/>
                </a:cxn>
                <a:cxn ang="0">
                  <a:pos x="1944" y="1098"/>
                </a:cxn>
                <a:cxn ang="0">
                  <a:pos x="2047" y="1098"/>
                </a:cxn>
                <a:cxn ang="0">
                  <a:pos x="2047" y="0"/>
                </a:cxn>
                <a:cxn ang="0">
                  <a:pos x="3534" y="0"/>
                </a:cxn>
                <a:cxn ang="0">
                  <a:pos x="3534" y="1098"/>
                </a:cxn>
                <a:cxn ang="0">
                  <a:pos x="3694" y="1098"/>
                </a:cxn>
                <a:cxn ang="0">
                  <a:pos x="3694" y="0"/>
                </a:cxn>
                <a:cxn ang="0">
                  <a:pos x="5180" y="0"/>
                </a:cxn>
                <a:cxn ang="0">
                  <a:pos x="5180" y="1388"/>
                </a:cxn>
                <a:cxn ang="0">
                  <a:pos x="5340" y="1222"/>
                </a:cxn>
                <a:cxn ang="0">
                  <a:pos x="5340" y="0"/>
                </a:cxn>
                <a:cxn ang="0">
                  <a:pos x="6827" y="0"/>
                </a:cxn>
                <a:cxn ang="0">
                  <a:pos x="6827" y="2101"/>
                </a:cxn>
                <a:cxn ang="0">
                  <a:pos x="6266" y="2101"/>
                </a:cxn>
                <a:cxn ang="0">
                  <a:pos x="6130" y="2584"/>
                </a:cxn>
                <a:cxn ang="0">
                  <a:pos x="5342" y="2101"/>
                </a:cxn>
                <a:cxn ang="0">
                  <a:pos x="5386" y="2264"/>
                </a:cxn>
                <a:cxn ang="0">
                  <a:pos x="5610" y="2349"/>
                </a:cxn>
                <a:cxn ang="0">
                  <a:pos x="5788" y="2330"/>
                </a:cxn>
                <a:cxn ang="0">
                  <a:pos x="5861" y="2101"/>
                </a:cxn>
                <a:cxn ang="0">
                  <a:pos x="5342" y="2101"/>
                </a:cxn>
              </a:cxnLst>
              <a:rect l="0" t="0" r="r" b="b"/>
              <a:pathLst>
                <a:path w="6827" h="2661">
                  <a:moveTo>
                    <a:pt x="6130" y="2584"/>
                  </a:moveTo>
                  <a:cubicBezTo>
                    <a:pt x="6106" y="2594"/>
                    <a:pt x="6106" y="2594"/>
                    <a:pt x="6106" y="2594"/>
                  </a:cubicBezTo>
                  <a:cubicBezTo>
                    <a:pt x="6010" y="2632"/>
                    <a:pt x="5728" y="2661"/>
                    <a:pt x="5549" y="2661"/>
                  </a:cubicBezTo>
                  <a:cubicBezTo>
                    <a:pt x="5381" y="2661"/>
                    <a:pt x="5156" y="2599"/>
                    <a:pt x="5025" y="2423"/>
                  </a:cubicBezTo>
                  <a:cubicBezTo>
                    <a:pt x="4975" y="2355"/>
                    <a:pt x="4927" y="2250"/>
                    <a:pt x="4926" y="2101"/>
                  </a:cubicBezTo>
                  <a:cubicBezTo>
                    <a:pt x="4756" y="2101"/>
                    <a:pt x="4756" y="2101"/>
                    <a:pt x="4756" y="2101"/>
                  </a:cubicBezTo>
                  <a:cubicBezTo>
                    <a:pt x="4625" y="2625"/>
                    <a:pt x="4625" y="2625"/>
                    <a:pt x="4625" y="2625"/>
                  </a:cubicBezTo>
                  <a:cubicBezTo>
                    <a:pt x="4182" y="2625"/>
                    <a:pt x="4182" y="2625"/>
                    <a:pt x="4182" y="2625"/>
                  </a:cubicBezTo>
                  <a:cubicBezTo>
                    <a:pt x="4338" y="2101"/>
                    <a:pt x="4338" y="2101"/>
                    <a:pt x="4338" y="2101"/>
                  </a:cubicBezTo>
                  <a:cubicBezTo>
                    <a:pt x="4197" y="2101"/>
                    <a:pt x="4197" y="2101"/>
                    <a:pt x="4197" y="2101"/>
                  </a:cubicBezTo>
                  <a:cubicBezTo>
                    <a:pt x="3859" y="2625"/>
                    <a:pt x="3859" y="2625"/>
                    <a:pt x="3859" y="2625"/>
                  </a:cubicBezTo>
                  <a:cubicBezTo>
                    <a:pt x="3503" y="2625"/>
                    <a:pt x="3503" y="2625"/>
                    <a:pt x="3503" y="2625"/>
                  </a:cubicBezTo>
                  <a:cubicBezTo>
                    <a:pt x="3471" y="2101"/>
                    <a:pt x="3471" y="2101"/>
                    <a:pt x="3471" y="2101"/>
                  </a:cubicBezTo>
                  <a:cubicBezTo>
                    <a:pt x="3314" y="2101"/>
                    <a:pt x="3314" y="2101"/>
                    <a:pt x="3314" y="2101"/>
                  </a:cubicBezTo>
                  <a:cubicBezTo>
                    <a:pt x="3159" y="2625"/>
                    <a:pt x="3159" y="2625"/>
                    <a:pt x="3159" y="2625"/>
                  </a:cubicBezTo>
                  <a:cubicBezTo>
                    <a:pt x="2780" y="2625"/>
                    <a:pt x="2780" y="2625"/>
                    <a:pt x="2780" y="2625"/>
                  </a:cubicBezTo>
                  <a:cubicBezTo>
                    <a:pt x="2940" y="2101"/>
                    <a:pt x="2940" y="2101"/>
                    <a:pt x="2940" y="2101"/>
                  </a:cubicBezTo>
                  <a:cubicBezTo>
                    <a:pt x="2047" y="2101"/>
                    <a:pt x="2047" y="2101"/>
                    <a:pt x="2047" y="2101"/>
                  </a:cubicBezTo>
                  <a:cubicBezTo>
                    <a:pt x="2047" y="2093"/>
                    <a:pt x="2047" y="2093"/>
                    <a:pt x="2047" y="2093"/>
                  </a:cubicBezTo>
                  <a:cubicBezTo>
                    <a:pt x="1888" y="2626"/>
                    <a:pt x="1888" y="2626"/>
                    <a:pt x="1888" y="2626"/>
                  </a:cubicBezTo>
                  <a:cubicBezTo>
                    <a:pt x="1484" y="2626"/>
                    <a:pt x="1484" y="2626"/>
                    <a:pt x="1484" y="2626"/>
                  </a:cubicBezTo>
                  <a:cubicBezTo>
                    <a:pt x="1642" y="2101"/>
                    <a:pt x="1642" y="2101"/>
                    <a:pt x="1642" y="2101"/>
                  </a:cubicBezTo>
                  <a:cubicBezTo>
                    <a:pt x="1148" y="2101"/>
                    <a:pt x="1148" y="2101"/>
                    <a:pt x="1148" y="2101"/>
                  </a:cubicBezTo>
                  <a:cubicBezTo>
                    <a:pt x="1394" y="2626"/>
                    <a:pt x="1394" y="2626"/>
                    <a:pt x="1394" y="2626"/>
                  </a:cubicBezTo>
                  <a:cubicBezTo>
                    <a:pt x="927" y="2626"/>
                    <a:pt x="927" y="2626"/>
                    <a:pt x="927" y="2626"/>
                  </a:cubicBezTo>
                  <a:cubicBezTo>
                    <a:pt x="715" y="2101"/>
                    <a:pt x="715" y="2101"/>
                    <a:pt x="715" y="2101"/>
                  </a:cubicBezTo>
                  <a:cubicBezTo>
                    <a:pt x="588" y="2101"/>
                    <a:pt x="588" y="2101"/>
                    <a:pt x="588" y="2101"/>
                  </a:cubicBezTo>
                  <a:cubicBezTo>
                    <a:pt x="509" y="2359"/>
                    <a:pt x="447" y="2567"/>
                    <a:pt x="442" y="2583"/>
                  </a:cubicBezTo>
                  <a:cubicBezTo>
                    <a:pt x="434" y="2626"/>
                    <a:pt x="434" y="2626"/>
                    <a:pt x="434" y="2626"/>
                  </a:cubicBezTo>
                  <a:cubicBezTo>
                    <a:pt x="0" y="2626"/>
                    <a:pt x="0" y="2626"/>
                    <a:pt x="0" y="2626"/>
                  </a:cubicBezTo>
                  <a:cubicBezTo>
                    <a:pt x="397" y="1303"/>
                    <a:pt x="397" y="1303"/>
                    <a:pt x="397" y="1303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1888" y="0"/>
                    <a:pt x="1888" y="0"/>
                    <a:pt x="1888" y="0"/>
                  </a:cubicBezTo>
                  <a:cubicBezTo>
                    <a:pt x="1888" y="1287"/>
                    <a:pt x="1888" y="1287"/>
                    <a:pt x="1888" y="1287"/>
                  </a:cubicBezTo>
                  <a:cubicBezTo>
                    <a:pt x="1944" y="1098"/>
                    <a:pt x="1944" y="1098"/>
                    <a:pt x="1944" y="1098"/>
                  </a:cubicBezTo>
                  <a:cubicBezTo>
                    <a:pt x="2047" y="1098"/>
                    <a:pt x="2047" y="1098"/>
                    <a:pt x="2047" y="1098"/>
                  </a:cubicBezTo>
                  <a:cubicBezTo>
                    <a:pt x="2047" y="0"/>
                    <a:pt x="2047" y="0"/>
                    <a:pt x="2047" y="0"/>
                  </a:cubicBezTo>
                  <a:cubicBezTo>
                    <a:pt x="3534" y="0"/>
                    <a:pt x="3534" y="0"/>
                    <a:pt x="3534" y="0"/>
                  </a:cubicBezTo>
                  <a:cubicBezTo>
                    <a:pt x="3534" y="1098"/>
                    <a:pt x="3534" y="1098"/>
                    <a:pt x="3534" y="1098"/>
                  </a:cubicBezTo>
                  <a:cubicBezTo>
                    <a:pt x="3694" y="1098"/>
                    <a:pt x="3694" y="1098"/>
                    <a:pt x="3694" y="1098"/>
                  </a:cubicBezTo>
                  <a:cubicBezTo>
                    <a:pt x="3694" y="0"/>
                    <a:pt x="3694" y="0"/>
                    <a:pt x="3694" y="0"/>
                  </a:cubicBezTo>
                  <a:cubicBezTo>
                    <a:pt x="5180" y="0"/>
                    <a:pt x="5180" y="0"/>
                    <a:pt x="5180" y="0"/>
                  </a:cubicBezTo>
                  <a:cubicBezTo>
                    <a:pt x="5180" y="1388"/>
                    <a:pt x="5180" y="1388"/>
                    <a:pt x="5180" y="1388"/>
                  </a:cubicBezTo>
                  <a:cubicBezTo>
                    <a:pt x="5231" y="1319"/>
                    <a:pt x="5285" y="1264"/>
                    <a:pt x="5340" y="1222"/>
                  </a:cubicBezTo>
                  <a:cubicBezTo>
                    <a:pt x="5340" y="0"/>
                    <a:pt x="5340" y="0"/>
                    <a:pt x="5340" y="0"/>
                  </a:cubicBezTo>
                  <a:cubicBezTo>
                    <a:pt x="6827" y="0"/>
                    <a:pt x="6827" y="0"/>
                    <a:pt x="6827" y="0"/>
                  </a:cubicBezTo>
                  <a:cubicBezTo>
                    <a:pt x="6827" y="2101"/>
                    <a:pt x="6827" y="2101"/>
                    <a:pt x="6827" y="2101"/>
                  </a:cubicBezTo>
                  <a:cubicBezTo>
                    <a:pt x="6266" y="2101"/>
                    <a:pt x="6266" y="2101"/>
                    <a:pt x="6266" y="2101"/>
                  </a:cubicBezTo>
                  <a:lnTo>
                    <a:pt x="6130" y="2584"/>
                  </a:lnTo>
                  <a:close/>
                  <a:moveTo>
                    <a:pt x="5342" y="2101"/>
                  </a:moveTo>
                  <a:cubicBezTo>
                    <a:pt x="5344" y="2169"/>
                    <a:pt x="5356" y="2226"/>
                    <a:pt x="5386" y="2264"/>
                  </a:cubicBezTo>
                  <a:cubicBezTo>
                    <a:pt x="5429" y="2321"/>
                    <a:pt x="5503" y="2349"/>
                    <a:pt x="5610" y="2349"/>
                  </a:cubicBezTo>
                  <a:cubicBezTo>
                    <a:pt x="5728" y="2349"/>
                    <a:pt x="5773" y="2336"/>
                    <a:pt x="5788" y="2330"/>
                  </a:cubicBezTo>
                  <a:cubicBezTo>
                    <a:pt x="5861" y="2101"/>
                    <a:pt x="5861" y="2101"/>
                    <a:pt x="5861" y="2101"/>
                  </a:cubicBezTo>
                  <a:lnTo>
                    <a:pt x="5342" y="2101"/>
                  </a:lnTo>
                  <a:close/>
                </a:path>
              </a:pathLst>
            </a:custGeom>
            <a:solidFill>
              <a:srgbClr val="00338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gray">
            <a:xfrm>
              <a:off x="294580" y="330200"/>
              <a:ext cx="650876" cy="152400"/>
            </a:xfrm>
            <a:custGeom>
              <a:avLst/>
              <a:gdLst/>
              <a:ahLst/>
              <a:cxnLst>
                <a:cxn ang="0">
                  <a:pos x="2581" y="459"/>
                </a:cxn>
                <a:cxn ang="0">
                  <a:pos x="2254" y="682"/>
                </a:cxn>
                <a:cxn ang="0">
                  <a:pos x="2000" y="681"/>
                </a:cxn>
                <a:cxn ang="0">
                  <a:pos x="2130" y="234"/>
                </a:cxn>
                <a:cxn ang="0">
                  <a:pos x="2581" y="459"/>
                </a:cxn>
                <a:cxn ang="0">
                  <a:pos x="749" y="30"/>
                </a:cxn>
                <a:cxn ang="0">
                  <a:pos x="427" y="30"/>
                </a:cxn>
                <a:cxn ang="0">
                  <a:pos x="0" y="1452"/>
                </a:cxn>
                <a:cxn ang="0">
                  <a:pos x="319" y="1452"/>
                </a:cxn>
                <a:cxn ang="0">
                  <a:pos x="749" y="30"/>
                </a:cxn>
                <a:cxn ang="0">
                  <a:pos x="1585" y="30"/>
                </a:cxn>
                <a:cxn ang="0">
                  <a:pos x="1194" y="30"/>
                </a:cxn>
                <a:cxn ang="0">
                  <a:pos x="571" y="658"/>
                </a:cxn>
                <a:cxn ang="0">
                  <a:pos x="571" y="657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892" y="1452"/>
                </a:cxn>
                <a:cxn ang="0">
                  <a:pos x="1239" y="1452"/>
                </a:cxn>
                <a:cxn ang="0">
                  <a:pos x="881" y="688"/>
                </a:cxn>
                <a:cxn ang="0">
                  <a:pos x="1585" y="30"/>
                </a:cxn>
                <a:cxn ang="0">
                  <a:pos x="2875" y="459"/>
                </a:cxn>
                <a:cxn ang="0">
                  <a:pos x="2275" y="30"/>
                </a:cxn>
                <a:cxn ang="0">
                  <a:pos x="1913" y="30"/>
                </a:cxn>
                <a:cxn ang="0">
                  <a:pos x="1484" y="1452"/>
                </a:cxn>
                <a:cxn ang="0">
                  <a:pos x="1777" y="1452"/>
                </a:cxn>
                <a:cxn ang="0">
                  <a:pos x="1945" y="890"/>
                </a:cxn>
                <a:cxn ang="0">
                  <a:pos x="2179" y="890"/>
                </a:cxn>
                <a:cxn ang="0">
                  <a:pos x="2875" y="459"/>
                </a:cxn>
                <a:cxn ang="0">
                  <a:pos x="4866" y="30"/>
                </a:cxn>
                <a:cxn ang="0">
                  <a:pos x="4400" y="30"/>
                </a:cxn>
                <a:cxn ang="0">
                  <a:pos x="3694" y="1259"/>
                </a:cxn>
                <a:cxn ang="0">
                  <a:pos x="3678" y="30"/>
                </a:cxn>
                <a:cxn ang="0">
                  <a:pos x="3216" y="30"/>
                </a:cxn>
                <a:cxn ang="0">
                  <a:pos x="2781" y="1451"/>
                </a:cxn>
                <a:cxn ang="0">
                  <a:pos x="3048" y="1451"/>
                </a:cxn>
                <a:cxn ang="0">
                  <a:pos x="3408" y="234"/>
                </a:cxn>
                <a:cxn ang="0">
                  <a:pos x="3482" y="1451"/>
                </a:cxn>
                <a:cxn ang="0">
                  <a:pos x="3758" y="1451"/>
                </a:cxn>
                <a:cxn ang="0">
                  <a:pos x="4544" y="234"/>
                </a:cxn>
                <a:cxn ang="0">
                  <a:pos x="4183" y="1451"/>
                </a:cxn>
                <a:cxn ang="0">
                  <a:pos x="4512" y="1451"/>
                </a:cxn>
                <a:cxn ang="0">
                  <a:pos x="4866" y="30"/>
                </a:cxn>
                <a:cxn ang="0">
                  <a:pos x="5792" y="0"/>
                </a:cxn>
                <a:cxn ang="0">
                  <a:pos x="4947" y="735"/>
                </a:cxn>
                <a:cxn ang="0">
                  <a:pos x="5478" y="1487"/>
                </a:cxn>
                <a:cxn ang="0">
                  <a:pos x="6015" y="1424"/>
                </a:cxn>
                <a:cxn ang="0">
                  <a:pos x="6217" y="706"/>
                </a:cxn>
                <a:cxn ang="0">
                  <a:pos x="5614" y="706"/>
                </a:cxn>
                <a:cxn ang="0">
                  <a:pos x="5547" y="920"/>
                </a:cxn>
                <a:cxn ang="0">
                  <a:pos x="5865" y="920"/>
                </a:cxn>
                <a:cxn ang="0">
                  <a:pos x="5766" y="1232"/>
                </a:cxn>
                <a:cxn ang="0">
                  <a:pos x="5540" y="1282"/>
                </a:cxn>
                <a:cxn ang="0">
                  <a:pos x="5254" y="727"/>
                </a:cxn>
                <a:cxn ang="0">
                  <a:pos x="5764" y="205"/>
                </a:cxn>
                <a:cxn ang="0">
                  <a:pos x="6001" y="451"/>
                </a:cxn>
                <a:cxn ang="0">
                  <a:pos x="5991" y="487"/>
                </a:cxn>
                <a:cxn ang="0">
                  <a:pos x="6284" y="487"/>
                </a:cxn>
                <a:cxn ang="0">
                  <a:pos x="5792" y="0"/>
                </a:cxn>
              </a:cxnLst>
              <a:rect l="0" t="0" r="r" b="b"/>
              <a:pathLst>
                <a:path w="6358" h="1487">
                  <a:moveTo>
                    <a:pt x="2581" y="459"/>
                  </a:moveTo>
                  <a:cubicBezTo>
                    <a:pt x="2533" y="604"/>
                    <a:pt x="2468" y="678"/>
                    <a:pt x="2254" y="682"/>
                  </a:cubicBezTo>
                  <a:cubicBezTo>
                    <a:pt x="2183" y="683"/>
                    <a:pt x="2106" y="681"/>
                    <a:pt x="2000" y="681"/>
                  </a:cubicBezTo>
                  <a:cubicBezTo>
                    <a:pt x="2130" y="234"/>
                    <a:pt x="2130" y="234"/>
                    <a:pt x="2130" y="234"/>
                  </a:cubicBezTo>
                  <a:cubicBezTo>
                    <a:pt x="2451" y="234"/>
                    <a:pt x="2665" y="208"/>
                    <a:pt x="2581" y="459"/>
                  </a:cubicBezTo>
                  <a:moveTo>
                    <a:pt x="749" y="30"/>
                  </a:moveTo>
                  <a:cubicBezTo>
                    <a:pt x="427" y="30"/>
                    <a:pt x="427" y="30"/>
                    <a:pt x="427" y="30"/>
                  </a:cubicBezTo>
                  <a:cubicBezTo>
                    <a:pt x="0" y="1452"/>
                    <a:pt x="0" y="1452"/>
                    <a:pt x="0" y="1452"/>
                  </a:cubicBezTo>
                  <a:cubicBezTo>
                    <a:pt x="319" y="1452"/>
                    <a:pt x="319" y="1452"/>
                    <a:pt x="319" y="1452"/>
                  </a:cubicBezTo>
                  <a:cubicBezTo>
                    <a:pt x="325" y="1422"/>
                    <a:pt x="749" y="30"/>
                    <a:pt x="749" y="30"/>
                  </a:cubicBezTo>
                  <a:moveTo>
                    <a:pt x="1585" y="30"/>
                  </a:moveTo>
                  <a:cubicBezTo>
                    <a:pt x="1194" y="30"/>
                    <a:pt x="1194" y="30"/>
                    <a:pt x="1194" y="30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7"/>
                    <a:pt x="571" y="657"/>
                    <a:pt x="571" y="657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892" y="1452"/>
                    <a:pt x="892" y="1452"/>
                    <a:pt x="892" y="1452"/>
                  </a:cubicBezTo>
                  <a:cubicBezTo>
                    <a:pt x="1239" y="1452"/>
                    <a:pt x="1239" y="1452"/>
                    <a:pt x="1239" y="1452"/>
                  </a:cubicBezTo>
                  <a:cubicBezTo>
                    <a:pt x="881" y="688"/>
                    <a:pt x="881" y="688"/>
                    <a:pt x="881" y="688"/>
                  </a:cubicBezTo>
                  <a:lnTo>
                    <a:pt x="1585" y="30"/>
                  </a:lnTo>
                  <a:close/>
                  <a:moveTo>
                    <a:pt x="2875" y="459"/>
                  </a:moveTo>
                  <a:cubicBezTo>
                    <a:pt x="2956" y="21"/>
                    <a:pt x="2603" y="26"/>
                    <a:pt x="2275" y="30"/>
                  </a:cubicBezTo>
                  <a:cubicBezTo>
                    <a:pt x="1913" y="30"/>
                    <a:pt x="1913" y="30"/>
                    <a:pt x="1913" y="30"/>
                  </a:cubicBezTo>
                  <a:cubicBezTo>
                    <a:pt x="1484" y="1452"/>
                    <a:pt x="1484" y="1452"/>
                    <a:pt x="1484" y="1452"/>
                  </a:cubicBezTo>
                  <a:cubicBezTo>
                    <a:pt x="1777" y="1452"/>
                    <a:pt x="1777" y="1452"/>
                    <a:pt x="1777" y="1452"/>
                  </a:cubicBezTo>
                  <a:cubicBezTo>
                    <a:pt x="1945" y="890"/>
                    <a:pt x="1945" y="890"/>
                    <a:pt x="1945" y="890"/>
                  </a:cubicBezTo>
                  <a:cubicBezTo>
                    <a:pt x="2179" y="890"/>
                    <a:pt x="2179" y="890"/>
                    <a:pt x="2179" y="890"/>
                  </a:cubicBezTo>
                  <a:cubicBezTo>
                    <a:pt x="2633" y="890"/>
                    <a:pt x="2833" y="689"/>
                    <a:pt x="2875" y="459"/>
                  </a:cubicBezTo>
                  <a:moveTo>
                    <a:pt x="4866" y="30"/>
                  </a:moveTo>
                  <a:cubicBezTo>
                    <a:pt x="4400" y="30"/>
                    <a:pt x="4400" y="30"/>
                    <a:pt x="4400" y="30"/>
                  </a:cubicBezTo>
                  <a:cubicBezTo>
                    <a:pt x="3832" y="817"/>
                    <a:pt x="3694" y="1259"/>
                    <a:pt x="3694" y="1259"/>
                  </a:cubicBezTo>
                  <a:cubicBezTo>
                    <a:pt x="3749" y="759"/>
                    <a:pt x="3678" y="30"/>
                    <a:pt x="3678" y="30"/>
                  </a:cubicBezTo>
                  <a:cubicBezTo>
                    <a:pt x="3216" y="30"/>
                    <a:pt x="3216" y="30"/>
                    <a:pt x="3216" y="30"/>
                  </a:cubicBezTo>
                  <a:cubicBezTo>
                    <a:pt x="2781" y="1451"/>
                    <a:pt x="2781" y="1451"/>
                    <a:pt x="2781" y="1451"/>
                  </a:cubicBezTo>
                  <a:cubicBezTo>
                    <a:pt x="3048" y="1451"/>
                    <a:pt x="3048" y="1451"/>
                    <a:pt x="3048" y="1451"/>
                  </a:cubicBezTo>
                  <a:cubicBezTo>
                    <a:pt x="3408" y="234"/>
                    <a:pt x="3408" y="234"/>
                    <a:pt x="3408" y="234"/>
                  </a:cubicBezTo>
                  <a:cubicBezTo>
                    <a:pt x="3482" y="1451"/>
                    <a:pt x="3482" y="1451"/>
                    <a:pt x="3482" y="1451"/>
                  </a:cubicBezTo>
                  <a:cubicBezTo>
                    <a:pt x="3758" y="1451"/>
                    <a:pt x="3758" y="1451"/>
                    <a:pt x="3758" y="1451"/>
                  </a:cubicBezTo>
                  <a:cubicBezTo>
                    <a:pt x="4544" y="234"/>
                    <a:pt x="4544" y="234"/>
                    <a:pt x="4544" y="234"/>
                  </a:cubicBezTo>
                  <a:cubicBezTo>
                    <a:pt x="4183" y="1451"/>
                    <a:pt x="4183" y="1451"/>
                    <a:pt x="4183" y="1451"/>
                  </a:cubicBezTo>
                  <a:cubicBezTo>
                    <a:pt x="4512" y="1451"/>
                    <a:pt x="4512" y="1451"/>
                    <a:pt x="4512" y="1451"/>
                  </a:cubicBezTo>
                  <a:lnTo>
                    <a:pt x="4866" y="30"/>
                  </a:lnTo>
                  <a:close/>
                  <a:moveTo>
                    <a:pt x="5792" y="0"/>
                  </a:moveTo>
                  <a:cubicBezTo>
                    <a:pt x="5506" y="0"/>
                    <a:pt x="5151" y="64"/>
                    <a:pt x="4947" y="735"/>
                  </a:cubicBezTo>
                  <a:cubicBezTo>
                    <a:pt x="4777" y="1296"/>
                    <a:pt x="5191" y="1487"/>
                    <a:pt x="5478" y="1487"/>
                  </a:cubicBezTo>
                  <a:cubicBezTo>
                    <a:pt x="5667" y="1487"/>
                    <a:pt x="5935" y="1455"/>
                    <a:pt x="6015" y="1424"/>
                  </a:cubicBezTo>
                  <a:cubicBezTo>
                    <a:pt x="6217" y="706"/>
                    <a:pt x="6217" y="706"/>
                    <a:pt x="6217" y="706"/>
                  </a:cubicBezTo>
                  <a:cubicBezTo>
                    <a:pt x="5614" y="706"/>
                    <a:pt x="5614" y="706"/>
                    <a:pt x="5614" y="706"/>
                  </a:cubicBezTo>
                  <a:cubicBezTo>
                    <a:pt x="5547" y="920"/>
                    <a:pt x="5547" y="920"/>
                    <a:pt x="5547" y="920"/>
                  </a:cubicBezTo>
                  <a:cubicBezTo>
                    <a:pt x="5865" y="920"/>
                    <a:pt x="5865" y="920"/>
                    <a:pt x="5865" y="920"/>
                  </a:cubicBezTo>
                  <a:cubicBezTo>
                    <a:pt x="5766" y="1232"/>
                    <a:pt x="5766" y="1232"/>
                    <a:pt x="5766" y="1232"/>
                  </a:cubicBezTo>
                  <a:cubicBezTo>
                    <a:pt x="5766" y="1232"/>
                    <a:pt x="5779" y="1281"/>
                    <a:pt x="5540" y="1282"/>
                  </a:cubicBezTo>
                  <a:cubicBezTo>
                    <a:pt x="5238" y="1283"/>
                    <a:pt x="5155" y="1072"/>
                    <a:pt x="5254" y="727"/>
                  </a:cubicBezTo>
                  <a:cubicBezTo>
                    <a:pt x="5346" y="407"/>
                    <a:pt x="5493" y="192"/>
                    <a:pt x="5764" y="205"/>
                  </a:cubicBezTo>
                  <a:cubicBezTo>
                    <a:pt x="5947" y="214"/>
                    <a:pt x="6052" y="282"/>
                    <a:pt x="6001" y="451"/>
                  </a:cubicBezTo>
                  <a:cubicBezTo>
                    <a:pt x="5998" y="463"/>
                    <a:pt x="5996" y="477"/>
                    <a:pt x="5991" y="487"/>
                  </a:cubicBezTo>
                  <a:cubicBezTo>
                    <a:pt x="6284" y="487"/>
                    <a:pt x="6284" y="487"/>
                    <a:pt x="6284" y="487"/>
                  </a:cubicBezTo>
                  <a:cubicBezTo>
                    <a:pt x="6358" y="270"/>
                    <a:pt x="6210" y="0"/>
                    <a:pt x="5792" y="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gray">
            <a:xfrm>
              <a:off x="175518" y="0"/>
              <a:ext cx="963613" cy="695325"/>
            </a:xfrm>
            <a:custGeom>
              <a:avLst/>
              <a:gdLst/>
              <a:ahLst/>
              <a:cxnLst>
                <a:cxn ang="0">
                  <a:pos x="607" y="136"/>
                </a:cxn>
                <a:cxn ang="0">
                  <a:pos x="511" y="136"/>
                </a:cxn>
                <a:cxn ang="0">
                  <a:pos x="511" y="0"/>
                </a:cxn>
                <a:cxn ang="0">
                  <a:pos x="607" y="0"/>
                </a:cxn>
                <a:cxn ang="0">
                  <a:pos x="607" y="136"/>
                </a:cxn>
                <a:cxn ang="0">
                  <a:pos x="607" y="302"/>
                </a:cxn>
                <a:cxn ang="0">
                  <a:pos x="511" y="302"/>
                </a:cxn>
                <a:cxn ang="0">
                  <a:pos x="511" y="438"/>
                </a:cxn>
                <a:cxn ang="0">
                  <a:pos x="607" y="438"/>
                </a:cxn>
                <a:cxn ang="0">
                  <a:pos x="607" y="302"/>
                </a:cxn>
                <a:cxn ang="0">
                  <a:pos x="96" y="0"/>
                </a:cxn>
                <a:cxn ang="0">
                  <a:pos x="0" y="0"/>
                </a:cxn>
                <a:cxn ang="0">
                  <a:pos x="0" y="136"/>
                </a:cxn>
                <a:cxn ang="0">
                  <a:pos x="96" y="136"/>
                </a:cxn>
                <a:cxn ang="0">
                  <a:pos x="96" y="0"/>
                </a:cxn>
                <a:cxn ang="0">
                  <a:pos x="96" y="302"/>
                </a:cxn>
                <a:cxn ang="0">
                  <a:pos x="0" y="302"/>
                </a:cxn>
                <a:cxn ang="0">
                  <a:pos x="0" y="438"/>
                </a:cxn>
                <a:cxn ang="0">
                  <a:pos x="96" y="438"/>
                </a:cxn>
                <a:cxn ang="0">
                  <a:pos x="96" y="302"/>
                </a:cxn>
              </a:cxnLst>
              <a:rect l="0" t="0" r="r" b="b"/>
              <a:pathLst>
                <a:path w="607" h="438">
                  <a:moveTo>
                    <a:pt x="607" y="136"/>
                  </a:moveTo>
                  <a:lnTo>
                    <a:pt x="511" y="136"/>
                  </a:lnTo>
                  <a:lnTo>
                    <a:pt x="511" y="0"/>
                  </a:lnTo>
                  <a:lnTo>
                    <a:pt x="607" y="0"/>
                  </a:lnTo>
                  <a:lnTo>
                    <a:pt x="607" y="136"/>
                  </a:lnTo>
                  <a:close/>
                  <a:moveTo>
                    <a:pt x="607" y="302"/>
                  </a:moveTo>
                  <a:lnTo>
                    <a:pt x="511" y="302"/>
                  </a:lnTo>
                  <a:lnTo>
                    <a:pt x="511" y="438"/>
                  </a:lnTo>
                  <a:lnTo>
                    <a:pt x="607" y="438"/>
                  </a:lnTo>
                  <a:lnTo>
                    <a:pt x="607" y="302"/>
                  </a:lnTo>
                  <a:close/>
                  <a:moveTo>
                    <a:pt x="96" y="0"/>
                  </a:moveTo>
                  <a:lnTo>
                    <a:pt x="0" y="0"/>
                  </a:lnTo>
                  <a:lnTo>
                    <a:pt x="0" y="136"/>
                  </a:lnTo>
                  <a:lnTo>
                    <a:pt x="96" y="136"/>
                  </a:lnTo>
                  <a:lnTo>
                    <a:pt x="96" y="0"/>
                  </a:lnTo>
                  <a:close/>
                  <a:moveTo>
                    <a:pt x="96" y="302"/>
                  </a:moveTo>
                  <a:lnTo>
                    <a:pt x="0" y="302"/>
                  </a:lnTo>
                  <a:lnTo>
                    <a:pt x="0" y="438"/>
                  </a:lnTo>
                  <a:lnTo>
                    <a:pt x="96" y="438"/>
                  </a:lnTo>
                  <a:lnTo>
                    <a:pt x="96" y="30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22" name="Text Placeholder 4"/>
          <p:cNvSpPr>
            <a:spLocks noGrp="1"/>
          </p:cNvSpPr>
          <p:nvPr>
            <p:ph type="body" sz="quarter" idx="15"/>
          </p:nvPr>
        </p:nvSpPr>
        <p:spPr bwMode="gray">
          <a:xfrm>
            <a:off x="2289175" y="6309320"/>
            <a:ext cx="1727200" cy="43204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400" b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5pPr>
            <a:lvl6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273051" y="1557338"/>
            <a:ext cx="4607941" cy="4535487"/>
          </a:xfrm>
        </p:spPr>
        <p:txBody>
          <a:bodyPr/>
          <a:lstStyle>
            <a:lvl1pPr>
              <a:tabLst>
                <a:tab pos="4572000" algn="r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tabLst>
                <a:tab pos="4572000" algn="r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buClrTx/>
              <a:tabLst>
                <a:tab pos="4572000" algn="r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buClrTx/>
              <a:tabLst>
                <a:tab pos="4572000" algn="r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buClrTx/>
              <a:tabLst>
                <a:tab pos="4572000" algn="r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13"/>
          </p:nvPr>
        </p:nvSpPr>
        <p:spPr bwMode="gray">
          <a:xfrm>
            <a:off x="3103290" y="548680"/>
            <a:ext cx="1849710" cy="50482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5pPr>
            <a:lvl6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2"/>
          </p:nvPr>
        </p:nvSpPr>
        <p:spPr bwMode="gray">
          <a:xfrm>
            <a:off x="1136576" y="548680"/>
            <a:ext cx="1800200" cy="50482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5pPr>
            <a:lvl6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6"/>
          </p:nvPr>
        </p:nvSpPr>
        <p:spPr bwMode="gray">
          <a:xfrm>
            <a:off x="5025009" y="1557338"/>
            <a:ext cx="4607941" cy="4535487"/>
          </a:xfrm>
        </p:spPr>
        <p:txBody>
          <a:bodyPr/>
          <a:lstStyle>
            <a:lvl1pPr>
              <a:tabLst>
                <a:tab pos="4572000" algn="r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tabLst>
                <a:tab pos="4572000" algn="r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buClrTx/>
              <a:tabLst>
                <a:tab pos="4572000" algn="r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buClrTx/>
              <a:tabLst>
                <a:tab pos="4572000" algn="r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buClrTx/>
              <a:tabLst>
                <a:tab pos="4572000" algn="r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8596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3" descr="C:\Users\etkachenko\Documents\KPMG Projects\Strategy group\1. Support\Covers for presentation\Man making calculations on the paper.jp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75" y="0"/>
            <a:ext cx="9899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41"/>
          <p:cNvSpPr>
            <a:spLocks/>
          </p:cNvSpPr>
          <p:nvPr userDrawn="1"/>
        </p:nvSpPr>
        <p:spPr bwMode="gray">
          <a:xfrm>
            <a:off x="0" y="0"/>
            <a:ext cx="5224463" cy="5591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22"/>
              </a:cxn>
              <a:cxn ang="0">
                <a:pos x="2247" y="3522"/>
              </a:cxn>
              <a:cxn ang="0">
                <a:pos x="3291" y="0"/>
              </a:cxn>
              <a:cxn ang="0">
                <a:pos x="0" y="0"/>
              </a:cxn>
            </a:cxnLst>
            <a:rect l="0" t="0" r="r" b="b"/>
            <a:pathLst>
              <a:path w="3291" h="3522">
                <a:moveTo>
                  <a:pt x="0" y="0"/>
                </a:moveTo>
                <a:lnTo>
                  <a:pt x="0" y="3522"/>
                </a:lnTo>
                <a:lnTo>
                  <a:pt x="2247" y="3522"/>
                </a:lnTo>
                <a:lnTo>
                  <a:pt x="3291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grpSp>
        <p:nvGrpSpPr>
          <p:cNvPr id="7" name="Group 19"/>
          <p:cNvGrpSpPr>
            <a:grpSpLocks/>
          </p:cNvGrpSpPr>
          <p:nvPr userDrawn="1"/>
        </p:nvGrpSpPr>
        <p:grpSpPr bwMode="auto">
          <a:xfrm>
            <a:off x="128588" y="0"/>
            <a:ext cx="2735262" cy="1530350"/>
            <a:chOff x="68" y="0"/>
            <a:chExt cx="1723" cy="964"/>
          </a:xfrm>
        </p:grpSpPr>
        <p:sp>
          <p:nvSpPr>
            <p:cNvPr id="8" name="Freeform 8"/>
            <p:cNvSpPr>
              <a:spLocks noEditPoints="1"/>
            </p:cNvSpPr>
            <p:nvPr userDrawn="1"/>
          </p:nvSpPr>
          <p:spPr bwMode="gray">
            <a:xfrm>
              <a:off x="199" y="248"/>
              <a:ext cx="1423" cy="489"/>
            </a:xfrm>
            <a:custGeom>
              <a:avLst/>
              <a:gdLst>
                <a:gd name="T0" fmla="*/ 1974 w 4103"/>
                <a:gd name="T1" fmla="*/ 485 h 1409"/>
                <a:gd name="T2" fmla="*/ 2267 w 4103"/>
                <a:gd name="T3" fmla="*/ 697 h 1409"/>
                <a:gd name="T4" fmla="*/ 1655 w 4103"/>
                <a:gd name="T5" fmla="*/ 656 h 1409"/>
                <a:gd name="T6" fmla="*/ 1718 w 4103"/>
                <a:gd name="T7" fmla="*/ 424 h 1409"/>
                <a:gd name="T8" fmla="*/ 970 w 4103"/>
                <a:gd name="T9" fmla="*/ 697 h 1409"/>
                <a:gd name="T10" fmla="*/ 1169 w 4103"/>
                <a:gd name="T11" fmla="*/ 416 h 1409"/>
                <a:gd name="T12" fmla="*/ 719 w 4103"/>
                <a:gd name="T13" fmla="*/ 631 h 1409"/>
                <a:gd name="T14" fmla="*/ 751 w 4103"/>
                <a:gd name="T15" fmla="*/ 630 h 1409"/>
                <a:gd name="T16" fmla="*/ 202 w 4103"/>
                <a:gd name="T17" fmla="*/ 618 h 1409"/>
                <a:gd name="T18" fmla="*/ 180 w 4103"/>
                <a:gd name="T19" fmla="*/ 697 h 1409"/>
                <a:gd name="T20" fmla="*/ 1187 w 4103"/>
                <a:gd name="T21" fmla="*/ 416 h 1409"/>
                <a:gd name="T22" fmla="*/ 115 w 4103"/>
                <a:gd name="T23" fmla="*/ 906 h 1409"/>
                <a:gd name="T24" fmla="*/ 661 w 4103"/>
                <a:gd name="T25" fmla="*/ 715 h 1409"/>
                <a:gd name="T26" fmla="*/ 1145 w 4103"/>
                <a:gd name="T27" fmla="*/ 715 h 1409"/>
                <a:gd name="T28" fmla="*/ 1697 w 4103"/>
                <a:gd name="T29" fmla="*/ 863 h 1409"/>
                <a:gd name="T30" fmla="*/ 203 w 4103"/>
                <a:gd name="T31" fmla="*/ 1286 h 1409"/>
                <a:gd name="T32" fmla="*/ 250 w 4103"/>
                <a:gd name="T33" fmla="*/ 1328 h 1409"/>
                <a:gd name="T34" fmla="*/ 556 w 4103"/>
                <a:gd name="T35" fmla="*/ 1196 h 1409"/>
                <a:gd name="T36" fmla="*/ 340 w 4103"/>
                <a:gd name="T37" fmla="*/ 1196 h 1409"/>
                <a:gd name="T38" fmla="*/ 408 w 4103"/>
                <a:gd name="T39" fmla="*/ 1225 h 1409"/>
                <a:gd name="T40" fmla="*/ 514 w 4103"/>
                <a:gd name="T41" fmla="*/ 1225 h 1409"/>
                <a:gd name="T42" fmla="*/ 631 w 4103"/>
                <a:gd name="T43" fmla="*/ 1168 h 1409"/>
                <a:gd name="T44" fmla="*/ 794 w 4103"/>
                <a:gd name="T45" fmla="*/ 1220 h 1409"/>
                <a:gd name="T46" fmla="*/ 672 w 4103"/>
                <a:gd name="T47" fmla="*/ 1348 h 1409"/>
                <a:gd name="T48" fmla="*/ 847 w 4103"/>
                <a:gd name="T49" fmla="*/ 1359 h 1409"/>
                <a:gd name="T50" fmla="*/ 943 w 4103"/>
                <a:gd name="T51" fmla="*/ 1196 h 1409"/>
                <a:gd name="T52" fmla="*/ 1129 w 4103"/>
                <a:gd name="T53" fmla="*/ 1351 h 1409"/>
                <a:gd name="T54" fmla="*/ 1198 w 4103"/>
                <a:gd name="T55" fmla="*/ 1196 h 1409"/>
                <a:gd name="T56" fmla="*/ 1280 w 4103"/>
                <a:gd name="T57" fmla="*/ 1129 h 1409"/>
                <a:gd name="T58" fmla="*/ 1253 w 4103"/>
                <a:gd name="T59" fmla="*/ 1254 h 1409"/>
                <a:gd name="T60" fmla="*/ 1489 w 4103"/>
                <a:gd name="T61" fmla="*/ 1194 h 1409"/>
                <a:gd name="T62" fmla="*/ 1546 w 4103"/>
                <a:gd name="T63" fmla="*/ 1353 h 1409"/>
                <a:gd name="T64" fmla="*/ 1714 w 4103"/>
                <a:gd name="T65" fmla="*/ 1286 h 1409"/>
                <a:gd name="T66" fmla="*/ 1761 w 4103"/>
                <a:gd name="T67" fmla="*/ 1328 h 1409"/>
                <a:gd name="T68" fmla="*/ 1976 w 4103"/>
                <a:gd name="T69" fmla="*/ 1346 h 1409"/>
                <a:gd name="T70" fmla="*/ 1842 w 4103"/>
                <a:gd name="T71" fmla="*/ 1270 h 1409"/>
                <a:gd name="T72" fmla="*/ 1887 w 4103"/>
                <a:gd name="T73" fmla="*/ 1270 h 1409"/>
                <a:gd name="T74" fmla="*/ 2110 w 4103"/>
                <a:gd name="T75" fmla="*/ 1348 h 1409"/>
                <a:gd name="T76" fmla="*/ 87 w 4103"/>
                <a:gd name="T77" fmla="*/ 1221 h 1409"/>
                <a:gd name="T78" fmla="*/ 5 w 4103"/>
                <a:gd name="T79" fmla="*/ 1271 h 1409"/>
                <a:gd name="T80" fmla="*/ 2343 w 4103"/>
                <a:gd name="T81" fmla="*/ 1322 h 1409"/>
                <a:gd name="T82" fmla="*/ 2378 w 4103"/>
                <a:gd name="T83" fmla="*/ 1249 h 1409"/>
                <a:gd name="T84" fmla="*/ 2528 w 4103"/>
                <a:gd name="T85" fmla="*/ 1221 h 1409"/>
                <a:gd name="T86" fmla="*/ 2832 w 4103"/>
                <a:gd name="T87" fmla="*/ 1192 h 1409"/>
                <a:gd name="T88" fmla="*/ 2709 w 4103"/>
                <a:gd name="T89" fmla="*/ 1348 h 1409"/>
                <a:gd name="T90" fmla="*/ 2963 w 4103"/>
                <a:gd name="T91" fmla="*/ 1216 h 1409"/>
                <a:gd name="T92" fmla="*/ 2966 w 4103"/>
                <a:gd name="T93" fmla="*/ 1195 h 1409"/>
                <a:gd name="T94" fmla="*/ 3072 w 4103"/>
                <a:gd name="T95" fmla="*/ 1348 h 1409"/>
                <a:gd name="T96" fmla="*/ 3168 w 4103"/>
                <a:gd name="T97" fmla="*/ 1335 h 1409"/>
                <a:gd name="T98" fmla="*/ 3246 w 4103"/>
                <a:gd name="T99" fmla="*/ 1220 h 1409"/>
                <a:gd name="T100" fmla="*/ 3457 w 4103"/>
                <a:gd name="T101" fmla="*/ 1348 h 1409"/>
                <a:gd name="T102" fmla="*/ 3509 w 4103"/>
                <a:gd name="T103" fmla="*/ 1194 h 1409"/>
                <a:gd name="T104" fmla="*/ 3513 w 4103"/>
                <a:gd name="T105" fmla="*/ 1168 h 1409"/>
                <a:gd name="T106" fmla="*/ 3601 w 4103"/>
                <a:gd name="T107" fmla="*/ 1196 h 1409"/>
                <a:gd name="T108" fmla="*/ 3656 w 4103"/>
                <a:gd name="T109" fmla="*/ 1317 h 1409"/>
                <a:gd name="T110" fmla="*/ 3687 w 4103"/>
                <a:gd name="T111" fmla="*/ 1406 h 1409"/>
                <a:gd name="T112" fmla="*/ 3987 w 4103"/>
                <a:gd name="T113" fmla="*/ 1145 h 1409"/>
                <a:gd name="T114" fmla="*/ 4072 w 4103"/>
                <a:gd name="T115" fmla="*/ 1129 h 1409"/>
                <a:gd name="T116" fmla="*/ 3978 w 4103"/>
                <a:gd name="T117" fmla="*/ 1225 h 14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103"/>
                <a:gd name="T178" fmla="*/ 0 h 1409"/>
                <a:gd name="T179" fmla="*/ 4103 w 4103"/>
                <a:gd name="T180" fmla="*/ 1409 h 14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103" h="1409">
                  <a:moveTo>
                    <a:pt x="2267" y="697"/>
                  </a:moveTo>
                  <a:cubicBezTo>
                    <a:pt x="2149" y="697"/>
                    <a:pt x="2149" y="697"/>
                    <a:pt x="2149" y="697"/>
                  </a:cubicBezTo>
                  <a:cubicBezTo>
                    <a:pt x="2168" y="619"/>
                    <a:pt x="2168" y="619"/>
                    <a:pt x="2168" y="619"/>
                  </a:cubicBezTo>
                  <a:cubicBezTo>
                    <a:pt x="1930" y="619"/>
                    <a:pt x="1930" y="619"/>
                    <a:pt x="1930" y="619"/>
                  </a:cubicBezTo>
                  <a:cubicBezTo>
                    <a:pt x="1911" y="697"/>
                    <a:pt x="1911" y="697"/>
                    <a:pt x="1911" y="697"/>
                  </a:cubicBezTo>
                  <a:cubicBezTo>
                    <a:pt x="1796" y="697"/>
                    <a:pt x="1796" y="697"/>
                    <a:pt x="1796" y="697"/>
                  </a:cubicBezTo>
                  <a:cubicBezTo>
                    <a:pt x="1796" y="681"/>
                    <a:pt x="1796" y="681"/>
                    <a:pt x="1796" y="681"/>
                  </a:cubicBezTo>
                  <a:cubicBezTo>
                    <a:pt x="1798" y="672"/>
                    <a:pt x="1799" y="663"/>
                    <a:pt x="1802" y="653"/>
                  </a:cubicBezTo>
                  <a:cubicBezTo>
                    <a:pt x="1823" y="569"/>
                    <a:pt x="1878" y="485"/>
                    <a:pt x="1974" y="485"/>
                  </a:cubicBezTo>
                  <a:cubicBezTo>
                    <a:pt x="2012" y="485"/>
                    <a:pt x="2050" y="499"/>
                    <a:pt x="2045" y="552"/>
                  </a:cubicBezTo>
                  <a:cubicBezTo>
                    <a:pt x="2186" y="552"/>
                    <a:pt x="2186" y="552"/>
                    <a:pt x="2186" y="552"/>
                  </a:cubicBezTo>
                  <a:cubicBezTo>
                    <a:pt x="2192" y="527"/>
                    <a:pt x="2201" y="486"/>
                    <a:pt x="2174" y="447"/>
                  </a:cubicBezTo>
                  <a:cubicBezTo>
                    <a:pt x="2145" y="406"/>
                    <a:pt x="2084" y="389"/>
                    <a:pt x="2005" y="389"/>
                  </a:cubicBezTo>
                  <a:cubicBezTo>
                    <a:pt x="1949" y="389"/>
                    <a:pt x="1867" y="398"/>
                    <a:pt x="1796" y="444"/>
                  </a:cubicBezTo>
                  <a:cubicBezTo>
                    <a:pt x="1796" y="18"/>
                    <a:pt x="1796" y="18"/>
                    <a:pt x="1796" y="18"/>
                  </a:cubicBezTo>
                  <a:cubicBezTo>
                    <a:pt x="2267" y="18"/>
                    <a:pt x="2267" y="18"/>
                    <a:pt x="2267" y="18"/>
                  </a:cubicBezTo>
                  <a:cubicBezTo>
                    <a:pt x="2267" y="697"/>
                    <a:pt x="2267" y="697"/>
                    <a:pt x="2267" y="697"/>
                  </a:cubicBezTo>
                  <a:cubicBezTo>
                    <a:pt x="2267" y="697"/>
                    <a:pt x="2267" y="697"/>
                    <a:pt x="2267" y="697"/>
                  </a:cubicBezTo>
                  <a:close/>
                  <a:moveTo>
                    <a:pt x="1989" y="812"/>
                  </a:moveTo>
                  <a:cubicBezTo>
                    <a:pt x="1962" y="817"/>
                    <a:pt x="1936" y="820"/>
                    <a:pt x="1910" y="820"/>
                  </a:cubicBezTo>
                  <a:cubicBezTo>
                    <a:pt x="1842" y="820"/>
                    <a:pt x="1795" y="788"/>
                    <a:pt x="1794" y="715"/>
                  </a:cubicBezTo>
                  <a:cubicBezTo>
                    <a:pt x="2014" y="715"/>
                    <a:pt x="2014" y="715"/>
                    <a:pt x="2014" y="715"/>
                  </a:cubicBezTo>
                  <a:cubicBezTo>
                    <a:pt x="1989" y="812"/>
                    <a:pt x="1989" y="812"/>
                    <a:pt x="1989" y="812"/>
                  </a:cubicBezTo>
                  <a:cubicBezTo>
                    <a:pt x="1989" y="812"/>
                    <a:pt x="1989" y="812"/>
                    <a:pt x="1989" y="812"/>
                  </a:cubicBezTo>
                  <a:close/>
                  <a:moveTo>
                    <a:pt x="1718" y="424"/>
                  </a:moveTo>
                  <a:cubicBezTo>
                    <a:pt x="1718" y="521"/>
                    <a:pt x="1718" y="521"/>
                    <a:pt x="1718" y="521"/>
                  </a:cubicBezTo>
                  <a:cubicBezTo>
                    <a:pt x="1685" y="567"/>
                    <a:pt x="1665" y="616"/>
                    <a:pt x="1655" y="656"/>
                  </a:cubicBezTo>
                  <a:cubicBezTo>
                    <a:pt x="1651" y="670"/>
                    <a:pt x="1649" y="684"/>
                    <a:pt x="1648" y="697"/>
                  </a:cubicBezTo>
                  <a:cubicBezTo>
                    <a:pt x="1578" y="697"/>
                    <a:pt x="1578" y="697"/>
                    <a:pt x="1578" y="697"/>
                  </a:cubicBezTo>
                  <a:cubicBezTo>
                    <a:pt x="1637" y="417"/>
                    <a:pt x="1637" y="417"/>
                    <a:pt x="1637" y="417"/>
                  </a:cubicBezTo>
                  <a:cubicBezTo>
                    <a:pt x="1438" y="416"/>
                    <a:pt x="1438" y="416"/>
                    <a:pt x="1438" y="416"/>
                  </a:cubicBezTo>
                  <a:cubicBezTo>
                    <a:pt x="1260" y="697"/>
                    <a:pt x="1260" y="697"/>
                    <a:pt x="1260" y="697"/>
                  </a:cubicBezTo>
                  <a:cubicBezTo>
                    <a:pt x="1247" y="697"/>
                    <a:pt x="1247" y="697"/>
                    <a:pt x="1247" y="697"/>
                  </a:cubicBezTo>
                  <a:cubicBezTo>
                    <a:pt x="1247" y="18"/>
                    <a:pt x="1247" y="18"/>
                    <a:pt x="1247" y="18"/>
                  </a:cubicBezTo>
                  <a:cubicBezTo>
                    <a:pt x="1718" y="18"/>
                    <a:pt x="1718" y="18"/>
                    <a:pt x="1718" y="18"/>
                  </a:cubicBezTo>
                  <a:cubicBezTo>
                    <a:pt x="1718" y="424"/>
                    <a:pt x="1718" y="424"/>
                    <a:pt x="1718" y="424"/>
                  </a:cubicBezTo>
                  <a:cubicBezTo>
                    <a:pt x="1718" y="424"/>
                    <a:pt x="1718" y="424"/>
                    <a:pt x="1718" y="424"/>
                  </a:cubicBezTo>
                  <a:close/>
                  <a:moveTo>
                    <a:pt x="1455" y="697"/>
                  </a:moveTo>
                  <a:cubicBezTo>
                    <a:pt x="1384" y="697"/>
                    <a:pt x="1384" y="697"/>
                    <a:pt x="1384" y="697"/>
                  </a:cubicBezTo>
                  <a:cubicBezTo>
                    <a:pt x="1491" y="529"/>
                    <a:pt x="1491" y="529"/>
                    <a:pt x="1491" y="529"/>
                  </a:cubicBezTo>
                  <a:cubicBezTo>
                    <a:pt x="1455" y="697"/>
                    <a:pt x="1455" y="697"/>
                    <a:pt x="1455" y="697"/>
                  </a:cubicBezTo>
                  <a:cubicBezTo>
                    <a:pt x="1455" y="697"/>
                    <a:pt x="1455" y="697"/>
                    <a:pt x="1455" y="697"/>
                  </a:cubicBezTo>
                  <a:close/>
                  <a:moveTo>
                    <a:pt x="1169" y="416"/>
                  </a:moveTo>
                  <a:cubicBezTo>
                    <a:pt x="1051" y="416"/>
                    <a:pt x="1051" y="416"/>
                    <a:pt x="1051" y="416"/>
                  </a:cubicBezTo>
                  <a:cubicBezTo>
                    <a:pt x="970" y="697"/>
                    <a:pt x="970" y="697"/>
                    <a:pt x="970" y="697"/>
                  </a:cubicBezTo>
                  <a:cubicBezTo>
                    <a:pt x="845" y="697"/>
                    <a:pt x="845" y="697"/>
                    <a:pt x="845" y="697"/>
                  </a:cubicBezTo>
                  <a:cubicBezTo>
                    <a:pt x="909" y="674"/>
                    <a:pt x="948" y="629"/>
                    <a:pt x="960" y="562"/>
                  </a:cubicBezTo>
                  <a:cubicBezTo>
                    <a:pt x="970" y="510"/>
                    <a:pt x="965" y="476"/>
                    <a:pt x="944" y="451"/>
                  </a:cubicBezTo>
                  <a:cubicBezTo>
                    <a:pt x="912" y="413"/>
                    <a:pt x="848" y="416"/>
                    <a:pt x="792" y="416"/>
                  </a:cubicBezTo>
                  <a:cubicBezTo>
                    <a:pt x="782" y="416"/>
                    <a:pt x="698" y="416"/>
                    <a:pt x="698" y="416"/>
                  </a:cubicBezTo>
                  <a:cubicBezTo>
                    <a:pt x="698" y="18"/>
                    <a:pt x="698" y="18"/>
                    <a:pt x="698" y="18"/>
                  </a:cubicBezTo>
                  <a:cubicBezTo>
                    <a:pt x="1169" y="18"/>
                    <a:pt x="1169" y="18"/>
                    <a:pt x="1169" y="18"/>
                  </a:cubicBezTo>
                  <a:cubicBezTo>
                    <a:pt x="1169" y="416"/>
                    <a:pt x="1169" y="416"/>
                    <a:pt x="1169" y="416"/>
                  </a:cubicBezTo>
                  <a:cubicBezTo>
                    <a:pt x="1169" y="416"/>
                    <a:pt x="1169" y="416"/>
                    <a:pt x="1169" y="416"/>
                  </a:cubicBezTo>
                  <a:close/>
                  <a:moveTo>
                    <a:pt x="1094" y="697"/>
                  </a:moveTo>
                  <a:cubicBezTo>
                    <a:pt x="1143" y="521"/>
                    <a:pt x="1143" y="521"/>
                    <a:pt x="1143" y="521"/>
                  </a:cubicBezTo>
                  <a:cubicBezTo>
                    <a:pt x="1145" y="697"/>
                    <a:pt x="1145" y="697"/>
                    <a:pt x="1145" y="697"/>
                  </a:cubicBezTo>
                  <a:cubicBezTo>
                    <a:pt x="1094" y="697"/>
                    <a:pt x="1094" y="697"/>
                    <a:pt x="1094" y="697"/>
                  </a:cubicBezTo>
                  <a:cubicBezTo>
                    <a:pt x="1094" y="697"/>
                    <a:pt x="1094" y="697"/>
                    <a:pt x="1094" y="697"/>
                  </a:cubicBezTo>
                  <a:close/>
                  <a:moveTo>
                    <a:pt x="751" y="630"/>
                  </a:moveTo>
                  <a:cubicBezTo>
                    <a:pt x="751" y="630"/>
                    <a:pt x="751" y="630"/>
                    <a:pt x="751" y="630"/>
                  </a:cubicBezTo>
                  <a:cubicBezTo>
                    <a:pt x="746" y="630"/>
                    <a:pt x="741" y="631"/>
                    <a:pt x="736" y="631"/>
                  </a:cubicBezTo>
                  <a:cubicBezTo>
                    <a:pt x="729" y="631"/>
                    <a:pt x="724" y="631"/>
                    <a:pt x="719" y="631"/>
                  </a:cubicBezTo>
                  <a:cubicBezTo>
                    <a:pt x="689" y="631"/>
                    <a:pt x="689" y="631"/>
                    <a:pt x="689" y="631"/>
                  </a:cubicBezTo>
                  <a:cubicBezTo>
                    <a:pt x="703" y="579"/>
                    <a:pt x="703" y="579"/>
                    <a:pt x="703" y="579"/>
                  </a:cubicBezTo>
                  <a:cubicBezTo>
                    <a:pt x="709" y="554"/>
                    <a:pt x="709" y="554"/>
                    <a:pt x="709" y="554"/>
                  </a:cubicBezTo>
                  <a:cubicBezTo>
                    <a:pt x="725" y="494"/>
                    <a:pt x="725" y="494"/>
                    <a:pt x="725" y="494"/>
                  </a:cubicBezTo>
                  <a:cubicBezTo>
                    <a:pt x="732" y="494"/>
                    <a:pt x="739" y="494"/>
                    <a:pt x="746" y="494"/>
                  </a:cubicBezTo>
                  <a:cubicBezTo>
                    <a:pt x="769" y="494"/>
                    <a:pt x="769" y="494"/>
                    <a:pt x="769" y="494"/>
                  </a:cubicBezTo>
                  <a:cubicBezTo>
                    <a:pt x="809" y="494"/>
                    <a:pt x="834" y="496"/>
                    <a:pt x="843" y="509"/>
                  </a:cubicBezTo>
                  <a:cubicBezTo>
                    <a:pt x="850" y="518"/>
                    <a:pt x="849" y="535"/>
                    <a:pt x="841" y="560"/>
                  </a:cubicBezTo>
                  <a:cubicBezTo>
                    <a:pt x="827" y="603"/>
                    <a:pt x="809" y="626"/>
                    <a:pt x="751" y="630"/>
                  </a:cubicBezTo>
                  <a:moveTo>
                    <a:pt x="620" y="441"/>
                  </a:moveTo>
                  <a:cubicBezTo>
                    <a:pt x="613" y="465"/>
                    <a:pt x="613" y="465"/>
                    <a:pt x="613" y="465"/>
                  </a:cubicBezTo>
                  <a:cubicBezTo>
                    <a:pt x="545" y="689"/>
                    <a:pt x="545" y="689"/>
                    <a:pt x="545" y="689"/>
                  </a:cubicBezTo>
                  <a:cubicBezTo>
                    <a:pt x="542" y="697"/>
                    <a:pt x="542" y="697"/>
                    <a:pt x="542" y="697"/>
                  </a:cubicBezTo>
                  <a:cubicBezTo>
                    <a:pt x="321" y="697"/>
                    <a:pt x="321" y="697"/>
                    <a:pt x="321" y="697"/>
                  </a:cubicBezTo>
                  <a:cubicBezTo>
                    <a:pt x="303" y="661"/>
                    <a:pt x="303" y="661"/>
                    <a:pt x="303" y="661"/>
                  </a:cubicBezTo>
                  <a:cubicBezTo>
                    <a:pt x="542" y="417"/>
                    <a:pt x="542" y="417"/>
                    <a:pt x="542" y="417"/>
                  </a:cubicBezTo>
                  <a:cubicBezTo>
                    <a:pt x="389" y="417"/>
                    <a:pt x="389" y="417"/>
                    <a:pt x="389" y="417"/>
                  </a:cubicBezTo>
                  <a:cubicBezTo>
                    <a:pt x="202" y="618"/>
                    <a:pt x="202" y="618"/>
                    <a:pt x="202" y="618"/>
                  </a:cubicBezTo>
                  <a:cubicBezTo>
                    <a:pt x="262" y="417"/>
                    <a:pt x="262" y="417"/>
                    <a:pt x="262" y="417"/>
                  </a:cubicBezTo>
                  <a:cubicBezTo>
                    <a:pt x="149" y="417"/>
                    <a:pt x="149" y="417"/>
                    <a:pt x="149" y="417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620" y="18"/>
                    <a:pt x="620" y="18"/>
                    <a:pt x="620" y="18"/>
                  </a:cubicBezTo>
                  <a:cubicBezTo>
                    <a:pt x="620" y="441"/>
                    <a:pt x="620" y="441"/>
                    <a:pt x="620" y="441"/>
                  </a:cubicBezTo>
                  <a:cubicBezTo>
                    <a:pt x="620" y="441"/>
                    <a:pt x="620" y="441"/>
                    <a:pt x="620" y="441"/>
                  </a:cubicBezTo>
                  <a:close/>
                  <a:moveTo>
                    <a:pt x="178" y="697"/>
                  </a:moveTo>
                  <a:cubicBezTo>
                    <a:pt x="179" y="695"/>
                    <a:pt x="179" y="695"/>
                    <a:pt x="179" y="695"/>
                  </a:cubicBezTo>
                  <a:cubicBezTo>
                    <a:pt x="180" y="697"/>
                    <a:pt x="180" y="697"/>
                    <a:pt x="180" y="697"/>
                  </a:cubicBezTo>
                  <a:cubicBezTo>
                    <a:pt x="178" y="697"/>
                    <a:pt x="178" y="697"/>
                    <a:pt x="178" y="697"/>
                  </a:cubicBezTo>
                  <a:cubicBezTo>
                    <a:pt x="178" y="697"/>
                    <a:pt x="178" y="697"/>
                    <a:pt x="178" y="697"/>
                  </a:cubicBezTo>
                  <a:close/>
                  <a:moveTo>
                    <a:pt x="1778" y="0"/>
                  </a:moveTo>
                  <a:cubicBezTo>
                    <a:pt x="1778" y="457"/>
                    <a:pt x="1778" y="457"/>
                    <a:pt x="1778" y="457"/>
                  </a:cubicBezTo>
                  <a:cubicBezTo>
                    <a:pt x="1763" y="469"/>
                    <a:pt x="1749" y="483"/>
                    <a:pt x="1736" y="498"/>
                  </a:cubicBezTo>
                  <a:cubicBezTo>
                    <a:pt x="1736" y="0"/>
                    <a:pt x="1736" y="0"/>
                    <a:pt x="1736" y="0"/>
                  </a:cubicBezTo>
                  <a:cubicBezTo>
                    <a:pt x="1229" y="0"/>
                    <a:pt x="1229" y="0"/>
                    <a:pt x="1229" y="0"/>
                  </a:cubicBezTo>
                  <a:cubicBezTo>
                    <a:pt x="1229" y="416"/>
                    <a:pt x="1229" y="416"/>
                    <a:pt x="1229" y="416"/>
                  </a:cubicBezTo>
                  <a:cubicBezTo>
                    <a:pt x="1187" y="416"/>
                    <a:pt x="1187" y="416"/>
                    <a:pt x="1187" y="416"/>
                  </a:cubicBezTo>
                  <a:cubicBezTo>
                    <a:pt x="1187" y="0"/>
                    <a:pt x="1187" y="0"/>
                    <a:pt x="1187" y="0"/>
                  </a:cubicBezTo>
                  <a:cubicBezTo>
                    <a:pt x="680" y="0"/>
                    <a:pt x="680" y="0"/>
                    <a:pt x="680" y="0"/>
                  </a:cubicBezTo>
                  <a:cubicBezTo>
                    <a:pt x="680" y="417"/>
                    <a:pt x="680" y="417"/>
                    <a:pt x="680" y="417"/>
                  </a:cubicBezTo>
                  <a:cubicBezTo>
                    <a:pt x="638" y="417"/>
                    <a:pt x="638" y="417"/>
                    <a:pt x="638" y="417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475"/>
                    <a:pt x="131" y="475"/>
                    <a:pt x="131" y="475"/>
                  </a:cubicBezTo>
                  <a:cubicBezTo>
                    <a:pt x="2" y="906"/>
                    <a:pt x="2" y="906"/>
                    <a:pt x="2" y="906"/>
                  </a:cubicBezTo>
                  <a:cubicBezTo>
                    <a:pt x="115" y="906"/>
                    <a:pt x="115" y="906"/>
                    <a:pt x="115" y="906"/>
                  </a:cubicBezTo>
                  <a:cubicBezTo>
                    <a:pt x="173" y="715"/>
                    <a:pt x="173" y="715"/>
                    <a:pt x="173" y="715"/>
                  </a:cubicBezTo>
                  <a:cubicBezTo>
                    <a:pt x="189" y="715"/>
                    <a:pt x="189" y="715"/>
                    <a:pt x="189" y="715"/>
                  </a:cubicBezTo>
                  <a:cubicBezTo>
                    <a:pt x="283" y="906"/>
                    <a:pt x="283" y="906"/>
                    <a:pt x="283" y="906"/>
                  </a:cubicBezTo>
                  <a:cubicBezTo>
                    <a:pt x="421" y="906"/>
                    <a:pt x="421" y="906"/>
                    <a:pt x="421" y="906"/>
                  </a:cubicBezTo>
                  <a:cubicBezTo>
                    <a:pt x="329" y="715"/>
                    <a:pt x="329" y="715"/>
                    <a:pt x="329" y="715"/>
                  </a:cubicBezTo>
                  <a:cubicBezTo>
                    <a:pt x="537" y="715"/>
                    <a:pt x="537" y="715"/>
                    <a:pt x="537" y="715"/>
                  </a:cubicBezTo>
                  <a:cubicBezTo>
                    <a:pt x="479" y="906"/>
                    <a:pt x="479" y="906"/>
                    <a:pt x="479" y="906"/>
                  </a:cubicBezTo>
                  <a:cubicBezTo>
                    <a:pt x="604" y="906"/>
                    <a:pt x="604" y="906"/>
                    <a:pt x="604" y="906"/>
                  </a:cubicBezTo>
                  <a:cubicBezTo>
                    <a:pt x="661" y="715"/>
                    <a:pt x="661" y="715"/>
                    <a:pt x="661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727" y="715"/>
                    <a:pt x="727" y="715"/>
                    <a:pt x="727" y="715"/>
                  </a:cubicBezTo>
                  <a:cubicBezTo>
                    <a:pt x="730" y="715"/>
                    <a:pt x="730" y="715"/>
                    <a:pt x="730" y="715"/>
                  </a:cubicBezTo>
                  <a:cubicBezTo>
                    <a:pt x="965" y="715"/>
                    <a:pt x="965" y="715"/>
                    <a:pt x="965" y="715"/>
                  </a:cubicBezTo>
                  <a:cubicBezTo>
                    <a:pt x="910" y="905"/>
                    <a:pt x="910" y="905"/>
                    <a:pt x="910" y="905"/>
                  </a:cubicBezTo>
                  <a:cubicBezTo>
                    <a:pt x="1035" y="905"/>
                    <a:pt x="1035" y="905"/>
                    <a:pt x="1035" y="905"/>
                  </a:cubicBezTo>
                  <a:cubicBezTo>
                    <a:pt x="1088" y="715"/>
                    <a:pt x="1088" y="715"/>
                    <a:pt x="1088" y="715"/>
                  </a:cubicBezTo>
                  <a:cubicBezTo>
                    <a:pt x="1145" y="715"/>
                    <a:pt x="1145" y="715"/>
                    <a:pt x="1145" y="715"/>
                  </a:cubicBezTo>
                  <a:cubicBezTo>
                    <a:pt x="1146" y="905"/>
                    <a:pt x="1146" y="905"/>
                    <a:pt x="1146" y="905"/>
                  </a:cubicBezTo>
                  <a:cubicBezTo>
                    <a:pt x="1252" y="905"/>
                    <a:pt x="1252" y="905"/>
                    <a:pt x="1252" y="905"/>
                  </a:cubicBezTo>
                  <a:cubicBezTo>
                    <a:pt x="1372" y="715"/>
                    <a:pt x="1372" y="715"/>
                    <a:pt x="1372" y="715"/>
                  </a:cubicBezTo>
                  <a:cubicBezTo>
                    <a:pt x="1451" y="715"/>
                    <a:pt x="1451" y="715"/>
                    <a:pt x="1451" y="715"/>
                  </a:cubicBezTo>
                  <a:cubicBezTo>
                    <a:pt x="1410" y="905"/>
                    <a:pt x="1410" y="905"/>
                    <a:pt x="1410" y="905"/>
                  </a:cubicBezTo>
                  <a:cubicBezTo>
                    <a:pt x="1534" y="905"/>
                    <a:pt x="1534" y="905"/>
                    <a:pt x="1534" y="905"/>
                  </a:cubicBezTo>
                  <a:cubicBezTo>
                    <a:pt x="1574" y="715"/>
                    <a:pt x="1574" y="715"/>
                    <a:pt x="1574" y="715"/>
                  </a:cubicBezTo>
                  <a:cubicBezTo>
                    <a:pt x="1645" y="715"/>
                    <a:pt x="1645" y="715"/>
                    <a:pt x="1645" y="715"/>
                  </a:cubicBezTo>
                  <a:cubicBezTo>
                    <a:pt x="1643" y="774"/>
                    <a:pt x="1658" y="827"/>
                    <a:pt x="1697" y="863"/>
                  </a:cubicBezTo>
                  <a:cubicBezTo>
                    <a:pt x="1745" y="907"/>
                    <a:pt x="1818" y="916"/>
                    <a:pt x="1872" y="916"/>
                  </a:cubicBezTo>
                  <a:cubicBezTo>
                    <a:pt x="1947" y="916"/>
                    <a:pt x="2024" y="905"/>
                    <a:pt x="2102" y="888"/>
                  </a:cubicBezTo>
                  <a:cubicBezTo>
                    <a:pt x="2145" y="715"/>
                    <a:pt x="2145" y="715"/>
                    <a:pt x="2145" y="715"/>
                  </a:cubicBezTo>
                  <a:cubicBezTo>
                    <a:pt x="2285" y="715"/>
                    <a:pt x="2285" y="715"/>
                    <a:pt x="2285" y="715"/>
                  </a:cubicBezTo>
                  <a:cubicBezTo>
                    <a:pt x="2285" y="0"/>
                    <a:pt x="2285" y="0"/>
                    <a:pt x="2285" y="0"/>
                  </a:cubicBezTo>
                  <a:cubicBezTo>
                    <a:pt x="1778" y="0"/>
                    <a:pt x="1778" y="0"/>
                    <a:pt x="1778" y="0"/>
                  </a:cubicBezTo>
                  <a:cubicBezTo>
                    <a:pt x="1778" y="0"/>
                    <a:pt x="1778" y="0"/>
                    <a:pt x="1778" y="0"/>
                  </a:cubicBezTo>
                  <a:close/>
                  <a:moveTo>
                    <a:pt x="222" y="1195"/>
                  </a:moveTo>
                  <a:cubicBezTo>
                    <a:pt x="203" y="1286"/>
                    <a:pt x="203" y="1286"/>
                    <a:pt x="203" y="1286"/>
                  </a:cubicBezTo>
                  <a:cubicBezTo>
                    <a:pt x="200" y="1299"/>
                    <a:pt x="196" y="1320"/>
                    <a:pt x="220" y="1320"/>
                  </a:cubicBezTo>
                  <a:cubicBezTo>
                    <a:pt x="249" y="1320"/>
                    <a:pt x="253" y="1298"/>
                    <a:pt x="259" y="1272"/>
                  </a:cubicBezTo>
                  <a:cubicBezTo>
                    <a:pt x="275" y="1195"/>
                    <a:pt x="275" y="1195"/>
                    <a:pt x="275" y="1195"/>
                  </a:cubicBezTo>
                  <a:cubicBezTo>
                    <a:pt x="321" y="1195"/>
                    <a:pt x="321" y="1195"/>
                    <a:pt x="321" y="1195"/>
                  </a:cubicBezTo>
                  <a:cubicBezTo>
                    <a:pt x="300" y="1296"/>
                    <a:pt x="300" y="1296"/>
                    <a:pt x="300" y="1296"/>
                  </a:cubicBezTo>
                  <a:cubicBezTo>
                    <a:pt x="294" y="1329"/>
                    <a:pt x="293" y="1333"/>
                    <a:pt x="292" y="1337"/>
                  </a:cubicBezTo>
                  <a:cubicBezTo>
                    <a:pt x="292" y="1341"/>
                    <a:pt x="291" y="1344"/>
                    <a:pt x="291" y="1348"/>
                  </a:cubicBezTo>
                  <a:cubicBezTo>
                    <a:pt x="247" y="1348"/>
                    <a:pt x="247" y="1348"/>
                    <a:pt x="247" y="1348"/>
                  </a:cubicBezTo>
                  <a:cubicBezTo>
                    <a:pt x="250" y="1328"/>
                    <a:pt x="250" y="1328"/>
                    <a:pt x="250" y="1328"/>
                  </a:cubicBezTo>
                  <a:cubicBezTo>
                    <a:pt x="244" y="1334"/>
                    <a:pt x="229" y="1352"/>
                    <a:pt x="200" y="1352"/>
                  </a:cubicBezTo>
                  <a:cubicBezTo>
                    <a:pt x="179" y="1352"/>
                    <a:pt x="164" y="1343"/>
                    <a:pt x="158" y="1331"/>
                  </a:cubicBezTo>
                  <a:cubicBezTo>
                    <a:pt x="151" y="1319"/>
                    <a:pt x="155" y="1297"/>
                    <a:pt x="157" y="1290"/>
                  </a:cubicBezTo>
                  <a:cubicBezTo>
                    <a:pt x="177" y="1195"/>
                    <a:pt x="177" y="1195"/>
                    <a:pt x="177" y="1195"/>
                  </a:cubicBezTo>
                  <a:cubicBezTo>
                    <a:pt x="222" y="1195"/>
                    <a:pt x="222" y="1195"/>
                    <a:pt x="222" y="1195"/>
                  </a:cubicBezTo>
                  <a:cubicBezTo>
                    <a:pt x="222" y="1195"/>
                    <a:pt x="222" y="1195"/>
                    <a:pt x="222" y="1195"/>
                  </a:cubicBezTo>
                  <a:close/>
                  <a:moveTo>
                    <a:pt x="514" y="1225"/>
                  </a:moveTo>
                  <a:cubicBezTo>
                    <a:pt x="550" y="1225"/>
                    <a:pt x="550" y="1225"/>
                    <a:pt x="550" y="1225"/>
                  </a:cubicBezTo>
                  <a:cubicBezTo>
                    <a:pt x="556" y="1196"/>
                    <a:pt x="556" y="1196"/>
                    <a:pt x="556" y="1196"/>
                  </a:cubicBezTo>
                  <a:cubicBezTo>
                    <a:pt x="520" y="1196"/>
                    <a:pt x="520" y="1196"/>
                    <a:pt x="520" y="1196"/>
                  </a:cubicBezTo>
                  <a:cubicBezTo>
                    <a:pt x="530" y="1149"/>
                    <a:pt x="530" y="1149"/>
                    <a:pt x="530" y="1149"/>
                  </a:cubicBezTo>
                  <a:cubicBezTo>
                    <a:pt x="482" y="1166"/>
                    <a:pt x="482" y="1166"/>
                    <a:pt x="482" y="1166"/>
                  </a:cubicBezTo>
                  <a:cubicBezTo>
                    <a:pt x="475" y="1196"/>
                    <a:pt x="475" y="1196"/>
                    <a:pt x="475" y="1196"/>
                  </a:cubicBezTo>
                  <a:cubicBezTo>
                    <a:pt x="414" y="1196"/>
                    <a:pt x="414" y="1196"/>
                    <a:pt x="414" y="1196"/>
                  </a:cubicBezTo>
                  <a:cubicBezTo>
                    <a:pt x="424" y="1149"/>
                    <a:pt x="424" y="1149"/>
                    <a:pt x="424" y="1149"/>
                  </a:cubicBezTo>
                  <a:cubicBezTo>
                    <a:pt x="376" y="1166"/>
                    <a:pt x="376" y="1166"/>
                    <a:pt x="376" y="1166"/>
                  </a:cubicBezTo>
                  <a:cubicBezTo>
                    <a:pt x="369" y="1196"/>
                    <a:pt x="369" y="1196"/>
                    <a:pt x="369" y="1196"/>
                  </a:cubicBezTo>
                  <a:cubicBezTo>
                    <a:pt x="340" y="1196"/>
                    <a:pt x="340" y="1196"/>
                    <a:pt x="340" y="1196"/>
                  </a:cubicBezTo>
                  <a:cubicBezTo>
                    <a:pt x="333" y="1225"/>
                    <a:pt x="333" y="1225"/>
                    <a:pt x="333" y="1225"/>
                  </a:cubicBezTo>
                  <a:cubicBezTo>
                    <a:pt x="363" y="1225"/>
                    <a:pt x="363" y="1225"/>
                    <a:pt x="363" y="1225"/>
                  </a:cubicBezTo>
                  <a:cubicBezTo>
                    <a:pt x="345" y="1310"/>
                    <a:pt x="345" y="1310"/>
                    <a:pt x="345" y="1310"/>
                  </a:cubicBezTo>
                  <a:cubicBezTo>
                    <a:pt x="342" y="1322"/>
                    <a:pt x="336" y="1351"/>
                    <a:pt x="382" y="1351"/>
                  </a:cubicBezTo>
                  <a:cubicBezTo>
                    <a:pt x="389" y="1351"/>
                    <a:pt x="402" y="1350"/>
                    <a:pt x="417" y="1346"/>
                  </a:cubicBezTo>
                  <a:cubicBezTo>
                    <a:pt x="424" y="1317"/>
                    <a:pt x="424" y="1317"/>
                    <a:pt x="424" y="1317"/>
                  </a:cubicBezTo>
                  <a:cubicBezTo>
                    <a:pt x="418" y="1317"/>
                    <a:pt x="415" y="1317"/>
                    <a:pt x="408" y="1317"/>
                  </a:cubicBezTo>
                  <a:cubicBezTo>
                    <a:pt x="388" y="1317"/>
                    <a:pt x="391" y="1309"/>
                    <a:pt x="393" y="1295"/>
                  </a:cubicBezTo>
                  <a:cubicBezTo>
                    <a:pt x="408" y="1225"/>
                    <a:pt x="408" y="1225"/>
                    <a:pt x="408" y="1225"/>
                  </a:cubicBezTo>
                  <a:cubicBezTo>
                    <a:pt x="469" y="1225"/>
                    <a:pt x="469" y="1225"/>
                    <a:pt x="469" y="1225"/>
                  </a:cubicBezTo>
                  <a:cubicBezTo>
                    <a:pt x="451" y="1310"/>
                    <a:pt x="451" y="1310"/>
                    <a:pt x="451" y="1310"/>
                  </a:cubicBezTo>
                  <a:cubicBezTo>
                    <a:pt x="448" y="1322"/>
                    <a:pt x="442" y="1351"/>
                    <a:pt x="488" y="1351"/>
                  </a:cubicBezTo>
                  <a:cubicBezTo>
                    <a:pt x="495" y="1351"/>
                    <a:pt x="508" y="1350"/>
                    <a:pt x="523" y="1346"/>
                  </a:cubicBezTo>
                  <a:cubicBezTo>
                    <a:pt x="530" y="1317"/>
                    <a:pt x="530" y="1317"/>
                    <a:pt x="530" y="1317"/>
                  </a:cubicBezTo>
                  <a:cubicBezTo>
                    <a:pt x="524" y="1317"/>
                    <a:pt x="521" y="1317"/>
                    <a:pt x="514" y="1317"/>
                  </a:cubicBezTo>
                  <a:cubicBezTo>
                    <a:pt x="494" y="1317"/>
                    <a:pt x="496" y="1309"/>
                    <a:pt x="499" y="1295"/>
                  </a:cubicBezTo>
                  <a:cubicBezTo>
                    <a:pt x="514" y="1225"/>
                    <a:pt x="514" y="1225"/>
                    <a:pt x="514" y="1225"/>
                  </a:cubicBezTo>
                  <a:cubicBezTo>
                    <a:pt x="514" y="1225"/>
                    <a:pt x="514" y="1225"/>
                    <a:pt x="514" y="1225"/>
                  </a:cubicBezTo>
                  <a:close/>
                  <a:moveTo>
                    <a:pt x="579" y="1194"/>
                  </a:moveTo>
                  <a:cubicBezTo>
                    <a:pt x="624" y="1194"/>
                    <a:pt x="624" y="1194"/>
                    <a:pt x="624" y="1194"/>
                  </a:cubicBezTo>
                  <a:cubicBezTo>
                    <a:pt x="591" y="1348"/>
                    <a:pt x="591" y="1348"/>
                    <a:pt x="591" y="1348"/>
                  </a:cubicBezTo>
                  <a:cubicBezTo>
                    <a:pt x="546" y="1348"/>
                    <a:pt x="546" y="1348"/>
                    <a:pt x="546" y="1348"/>
                  </a:cubicBezTo>
                  <a:cubicBezTo>
                    <a:pt x="579" y="1194"/>
                    <a:pt x="579" y="1194"/>
                    <a:pt x="579" y="1194"/>
                  </a:cubicBezTo>
                  <a:cubicBezTo>
                    <a:pt x="579" y="1194"/>
                    <a:pt x="579" y="1194"/>
                    <a:pt x="579" y="1194"/>
                  </a:cubicBezTo>
                  <a:close/>
                  <a:moveTo>
                    <a:pt x="591" y="1129"/>
                  </a:moveTo>
                  <a:cubicBezTo>
                    <a:pt x="640" y="1129"/>
                    <a:pt x="640" y="1129"/>
                    <a:pt x="640" y="1129"/>
                  </a:cubicBezTo>
                  <a:cubicBezTo>
                    <a:pt x="631" y="1168"/>
                    <a:pt x="631" y="1168"/>
                    <a:pt x="631" y="1168"/>
                  </a:cubicBezTo>
                  <a:cubicBezTo>
                    <a:pt x="583" y="1168"/>
                    <a:pt x="583" y="1168"/>
                    <a:pt x="583" y="1168"/>
                  </a:cubicBezTo>
                  <a:cubicBezTo>
                    <a:pt x="591" y="1129"/>
                    <a:pt x="591" y="1129"/>
                    <a:pt x="591" y="1129"/>
                  </a:cubicBezTo>
                  <a:cubicBezTo>
                    <a:pt x="591" y="1129"/>
                    <a:pt x="591" y="1129"/>
                    <a:pt x="591" y="1129"/>
                  </a:cubicBezTo>
                  <a:close/>
                  <a:moveTo>
                    <a:pt x="653" y="1222"/>
                  </a:moveTo>
                  <a:cubicBezTo>
                    <a:pt x="654" y="1221"/>
                    <a:pt x="657" y="1205"/>
                    <a:pt x="659" y="1194"/>
                  </a:cubicBezTo>
                  <a:cubicBezTo>
                    <a:pt x="702" y="1194"/>
                    <a:pt x="702" y="1194"/>
                    <a:pt x="702" y="1194"/>
                  </a:cubicBezTo>
                  <a:cubicBezTo>
                    <a:pt x="698" y="1217"/>
                    <a:pt x="698" y="1217"/>
                    <a:pt x="698" y="1217"/>
                  </a:cubicBezTo>
                  <a:cubicBezTo>
                    <a:pt x="704" y="1210"/>
                    <a:pt x="720" y="1191"/>
                    <a:pt x="753" y="1191"/>
                  </a:cubicBezTo>
                  <a:cubicBezTo>
                    <a:pt x="784" y="1191"/>
                    <a:pt x="793" y="1209"/>
                    <a:pt x="794" y="1220"/>
                  </a:cubicBezTo>
                  <a:cubicBezTo>
                    <a:pt x="796" y="1229"/>
                    <a:pt x="795" y="1236"/>
                    <a:pt x="789" y="1265"/>
                  </a:cubicBezTo>
                  <a:cubicBezTo>
                    <a:pt x="771" y="1348"/>
                    <a:pt x="771" y="1348"/>
                    <a:pt x="771" y="1348"/>
                  </a:cubicBezTo>
                  <a:cubicBezTo>
                    <a:pt x="725" y="1348"/>
                    <a:pt x="725" y="1348"/>
                    <a:pt x="725" y="1348"/>
                  </a:cubicBezTo>
                  <a:cubicBezTo>
                    <a:pt x="746" y="1253"/>
                    <a:pt x="746" y="1253"/>
                    <a:pt x="746" y="1253"/>
                  </a:cubicBezTo>
                  <a:cubicBezTo>
                    <a:pt x="747" y="1246"/>
                    <a:pt x="748" y="1241"/>
                    <a:pt x="746" y="1236"/>
                  </a:cubicBezTo>
                  <a:cubicBezTo>
                    <a:pt x="745" y="1230"/>
                    <a:pt x="739" y="1223"/>
                    <a:pt x="728" y="1223"/>
                  </a:cubicBezTo>
                  <a:cubicBezTo>
                    <a:pt x="718" y="1223"/>
                    <a:pt x="708" y="1227"/>
                    <a:pt x="702" y="1235"/>
                  </a:cubicBezTo>
                  <a:cubicBezTo>
                    <a:pt x="698" y="1239"/>
                    <a:pt x="694" y="1246"/>
                    <a:pt x="691" y="1258"/>
                  </a:cubicBezTo>
                  <a:cubicBezTo>
                    <a:pt x="672" y="1348"/>
                    <a:pt x="672" y="1348"/>
                    <a:pt x="672" y="1348"/>
                  </a:cubicBezTo>
                  <a:cubicBezTo>
                    <a:pt x="627" y="1348"/>
                    <a:pt x="627" y="1348"/>
                    <a:pt x="627" y="1348"/>
                  </a:cubicBezTo>
                  <a:cubicBezTo>
                    <a:pt x="653" y="1222"/>
                    <a:pt x="653" y="1222"/>
                    <a:pt x="653" y="1222"/>
                  </a:cubicBezTo>
                  <a:cubicBezTo>
                    <a:pt x="653" y="1222"/>
                    <a:pt x="653" y="1222"/>
                    <a:pt x="653" y="1222"/>
                  </a:cubicBezTo>
                  <a:close/>
                  <a:moveTo>
                    <a:pt x="985" y="1196"/>
                  </a:moveTo>
                  <a:cubicBezTo>
                    <a:pt x="981" y="1207"/>
                    <a:pt x="978" y="1218"/>
                    <a:pt x="975" y="1233"/>
                  </a:cubicBezTo>
                  <a:cubicBezTo>
                    <a:pt x="951" y="1346"/>
                    <a:pt x="951" y="1346"/>
                    <a:pt x="951" y="1346"/>
                  </a:cubicBezTo>
                  <a:cubicBezTo>
                    <a:pt x="939" y="1403"/>
                    <a:pt x="891" y="1409"/>
                    <a:pt x="861" y="1409"/>
                  </a:cubicBezTo>
                  <a:cubicBezTo>
                    <a:pt x="839" y="1409"/>
                    <a:pt x="797" y="1406"/>
                    <a:pt x="804" y="1359"/>
                  </a:cubicBezTo>
                  <a:cubicBezTo>
                    <a:pt x="847" y="1359"/>
                    <a:pt x="847" y="1359"/>
                    <a:pt x="847" y="1359"/>
                  </a:cubicBezTo>
                  <a:cubicBezTo>
                    <a:pt x="847" y="1362"/>
                    <a:pt x="847" y="1367"/>
                    <a:pt x="850" y="1372"/>
                  </a:cubicBezTo>
                  <a:cubicBezTo>
                    <a:pt x="852" y="1376"/>
                    <a:pt x="858" y="1380"/>
                    <a:pt x="869" y="1380"/>
                  </a:cubicBezTo>
                  <a:cubicBezTo>
                    <a:pt x="883" y="1380"/>
                    <a:pt x="896" y="1374"/>
                    <a:pt x="902" y="1360"/>
                  </a:cubicBezTo>
                  <a:cubicBezTo>
                    <a:pt x="905" y="1353"/>
                    <a:pt x="906" y="1347"/>
                    <a:pt x="912" y="1324"/>
                  </a:cubicBezTo>
                  <a:cubicBezTo>
                    <a:pt x="893" y="1343"/>
                    <a:pt x="877" y="1345"/>
                    <a:pt x="866" y="1345"/>
                  </a:cubicBezTo>
                  <a:cubicBezTo>
                    <a:pt x="822" y="1345"/>
                    <a:pt x="809" y="1307"/>
                    <a:pt x="817" y="1270"/>
                  </a:cubicBezTo>
                  <a:cubicBezTo>
                    <a:pt x="825" y="1231"/>
                    <a:pt x="855" y="1194"/>
                    <a:pt x="899" y="1194"/>
                  </a:cubicBezTo>
                  <a:cubicBezTo>
                    <a:pt x="927" y="1194"/>
                    <a:pt x="934" y="1209"/>
                    <a:pt x="937" y="1216"/>
                  </a:cubicBezTo>
                  <a:cubicBezTo>
                    <a:pt x="943" y="1196"/>
                    <a:pt x="943" y="1196"/>
                    <a:pt x="943" y="1196"/>
                  </a:cubicBezTo>
                  <a:cubicBezTo>
                    <a:pt x="985" y="1196"/>
                    <a:pt x="985" y="1196"/>
                    <a:pt x="985" y="1196"/>
                  </a:cubicBezTo>
                  <a:cubicBezTo>
                    <a:pt x="985" y="1196"/>
                    <a:pt x="985" y="1196"/>
                    <a:pt x="985" y="1196"/>
                  </a:cubicBezTo>
                  <a:close/>
                  <a:moveTo>
                    <a:pt x="883" y="1315"/>
                  </a:moveTo>
                  <a:cubicBezTo>
                    <a:pt x="914" y="1315"/>
                    <a:pt x="922" y="1277"/>
                    <a:pt x="924" y="1271"/>
                  </a:cubicBezTo>
                  <a:cubicBezTo>
                    <a:pt x="927" y="1253"/>
                    <a:pt x="930" y="1224"/>
                    <a:pt x="903" y="1224"/>
                  </a:cubicBezTo>
                  <a:cubicBezTo>
                    <a:pt x="886" y="1224"/>
                    <a:pt x="869" y="1237"/>
                    <a:pt x="862" y="1270"/>
                  </a:cubicBezTo>
                  <a:cubicBezTo>
                    <a:pt x="861" y="1277"/>
                    <a:pt x="853" y="1315"/>
                    <a:pt x="883" y="1315"/>
                  </a:cubicBezTo>
                  <a:moveTo>
                    <a:pt x="1164" y="1346"/>
                  </a:moveTo>
                  <a:cubicBezTo>
                    <a:pt x="1149" y="1350"/>
                    <a:pt x="1136" y="1351"/>
                    <a:pt x="1129" y="1351"/>
                  </a:cubicBezTo>
                  <a:cubicBezTo>
                    <a:pt x="1083" y="1351"/>
                    <a:pt x="1089" y="1322"/>
                    <a:pt x="1092" y="1310"/>
                  </a:cubicBezTo>
                  <a:cubicBezTo>
                    <a:pt x="1110" y="1225"/>
                    <a:pt x="1110" y="1225"/>
                    <a:pt x="1110" y="1225"/>
                  </a:cubicBezTo>
                  <a:cubicBezTo>
                    <a:pt x="1080" y="1225"/>
                    <a:pt x="1080" y="1225"/>
                    <a:pt x="1080" y="1225"/>
                  </a:cubicBezTo>
                  <a:cubicBezTo>
                    <a:pt x="1087" y="1196"/>
                    <a:pt x="1087" y="1196"/>
                    <a:pt x="1087" y="1196"/>
                  </a:cubicBezTo>
                  <a:cubicBezTo>
                    <a:pt x="1116" y="1196"/>
                    <a:pt x="1116" y="1196"/>
                    <a:pt x="1116" y="1196"/>
                  </a:cubicBezTo>
                  <a:cubicBezTo>
                    <a:pt x="1123" y="1166"/>
                    <a:pt x="1123" y="1166"/>
                    <a:pt x="1123" y="1166"/>
                  </a:cubicBezTo>
                  <a:cubicBezTo>
                    <a:pt x="1171" y="1149"/>
                    <a:pt x="1171" y="1149"/>
                    <a:pt x="1171" y="1149"/>
                  </a:cubicBezTo>
                  <a:cubicBezTo>
                    <a:pt x="1161" y="1196"/>
                    <a:pt x="1161" y="1196"/>
                    <a:pt x="1161" y="1196"/>
                  </a:cubicBezTo>
                  <a:cubicBezTo>
                    <a:pt x="1198" y="1196"/>
                    <a:pt x="1198" y="1196"/>
                    <a:pt x="1198" y="1196"/>
                  </a:cubicBezTo>
                  <a:cubicBezTo>
                    <a:pt x="1191" y="1225"/>
                    <a:pt x="1191" y="1225"/>
                    <a:pt x="1191" y="1225"/>
                  </a:cubicBezTo>
                  <a:cubicBezTo>
                    <a:pt x="1155" y="1225"/>
                    <a:pt x="1155" y="1225"/>
                    <a:pt x="1155" y="1225"/>
                  </a:cubicBezTo>
                  <a:cubicBezTo>
                    <a:pt x="1140" y="1295"/>
                    <a:pt x="1140" y="1295"/>
                    <a:pt x="1140" y="1295"/>
                  </a:cubicBezTo>
                  <a:cubicBezTo>
                    <a:pt x="1137" y="1309"/>
                    <a:pt x="1135" y="1317"/>
                    <a:pt x="1155" y="1317"/>
                  </a:cubicBezTo>
                  <a:cubicBezTo>
                    <a:pt x="1162" y="1317"/>
                    <a:pt x="1165" y="1317"/>
                    <a:pt x="1171" y="1317"/>
                  </a:cubicBezTo>
                  <a:cubicBezTo>
                    <a:pt x="1164" y="1346"/>
                    <a:pt x="1164" y="1346"/>
                    <a:pt x="1164" y="1346"/>
                  </a:cubicBezTo>
                  <a:cubicBezTo>
                    <a:pt x="1164" y="1346"/>
                    <a:pt x="1164" y="1346"/>
                    <a:pt x="1164" y="1346"/>
                  </a:cubicBezTo>
                  <a:close/>
                  <a:moveTo>
                    <a:pt x="1235" y="1129"/>
                  </a:moveTo>
                  <a:cubicBezTo>
                    <a:pt x="1280" y="1129"/>
                    <a:pt x="1280" y="1129"/>
                    <a:pt x="1280" y="1129"/>
                  </a:cubicBezTo>
                  <a:cubicBezTo>
                    <a:pt x="1261" y="1216"/>
                    <a:pt x="1261" y="1216"/>
                    <a:pt x="1261" y="1216"/>
                  </a:cubicBezTo>
                  <a:cubicBezTo>
                    <a:pt x="1268" y="1208"/>
                    <a:pt x="1283" y="1193"/>
                    <a:pt x="1311" y="1193"/>
                  </a:cubicBezTo>
                  <a:cubicBezTo>
                    <a:pt x="1334" y="1193"/>
                    <a:pt x="1346" y="1204"/>
                    <a:pt x="1351" y="1214"/>
                  </a:cubicBezTo>
                  <a:cubicBezTo>
                    <a:pt x="1355" y="1221"/>
                    <a:pt x="1356" y="1235"/>
                    <a:pt x="1352" y="1255"/>
                  </a:cubicBezTo>
                  <a:cubicBezTo>
                    <a:pt x="1332" y="1348"/>
                    <a:pt x="1332" y="1348"/>
                    <a:pt x="1332" y="1348"/>
                  </a:cubicBezTo>
                  <a:cubicBezTo>
                    <a:pt x="1288" y="1348"/>
                    <a:pt x="1288" y="1348"/>
                    <a:pt x="1288" y="1348"/>
                  </a:cubicBezTo>
                  <a:cubicBezTo>
                    <a:pt x="1307" y="1256"/>
                    <a:pt x="1307" y="1256"/>
                    <a:pt x="1307" y="1256"/>
                  </a:cubicBezTo>
                  <a:cubicBezTo>
                    <a:pt x="1309" y="1248"/>
                    <a:pt x="1314" y="1223"/>
                    <a:pt x="1289" y="1223"/>
                  </a:cubicBezTo>
                  <a:cubicBezTo>
                    <a:pt x="1276" y="1223"/>
                    <a:pt x="1259" y="1230"/>
                    <a:pt x="1253" y="1254"/>
                  </a:cubicBezTo>
                  <a:cubicBezTo>
                    <a:pt x="1234" y="1348"/>
                    <a:pt x="1234" y="1348"/>
                    <a:pt x="1234" y="1348"/>
                  </a:cubicBezTo>
                  <a:cubicBezTo>
                    <a:pt x="1189" y="1348"/>
                    <a:pt x="1189" y="1348"/>
                    <a:pt x="1189" y="1348"/>
                  </a:cubicBezTo>
                  <a:cubicBezTo>
                    <a:pt x="1235" y="1129"/>
                    <a:pt x="1235" y="1129"/>
                    <a:pt x="1235" y="1129"/>
                  </a:cubicBezTo>
                  <a:cubicBezTo>
                    <a:pt x="1235" y="1129"/>
                    <a:pt x="1235" y="1129"/>
                    <a:pt x="1235" y="1129"/>
                  </a:cubicBezTo>
                  <a:close/>
                  <a:moveTo>
                    <a:pt x="1387" y="1232"/>
                  </a:moveTo>
                  <a:cubicBezTo>
                    <a:pt x="1389" y="1225"/>
                    <a:pt x="1392" y="1203"/>
                    <a:pt x="1393" y="1194"/>
                  </a:cubicBezTo>
                  <a:cubicBezTo>
                    <a:pt x="1435" y="1194"/>
                    <a:pt x="1435" y="1194"/>
                    <a:pt x="1435" y="1194"/>
                  </a:cubicBezTo>
                  <a:cubicBezTo>
                    <a:pt x="1430" y="1223"/>
                    <a:pt x="1430" y="1223"/>
                    <a:pt x="1430" y="1223"/>
                  </a:cubicBezTo>
                  <a:cubicBezTo>
                    <a:pt x="1438" y="1211"/>
                    <a:pt x="1452" y="1192"/>
                    <a:pt x="1489" y="1194"/>
                  </a:cubicBezTo>
                  <a:cubicBezTo>
                    <a:pt x="1480" y="1234"/>
                    <a:pt x="1480" y="1234"/>
                    <a:pt x="1480" y="1234"/>
                  </a:cubicBezTo>
                  <a:cubicBezTo>
                    <a:pt x="1435" y="1230"/>
                    <a:pt x="1428" y="1253"/>
                    <a:pt x="1424" y="1273"/>
                  </a:cubicBezTo>
                  <a:cubicBezTo>
                    <a:pt x="1408" y="1348"/>
                    <a:pt x="1408" y="1348"/>
                    <a:pt x="1408" y="1348"/>
                  </a:cubicBezTo>
                  <a:cubicBezTo>
                    <a:pt x="1363" y="1348"/>
                    <a:pt x="1363" y="1348"/>
                    <a:pt x="1363" y="1348"/>
                  </a:cubicBezTo>
                  <a:cubicBezTo>
                    <a:pt x="1387" y="1232"/>
                    <a:pt x="1387" y="1232"/>
                    <a:pt x="1387" y="1232"/>
                  </a:cubicBezTo>
                  <a:cubicBezTo>
                    <a:pt x="1387" y="1232"/>
                    <a:pt x="1387" y="1232"/>
                    <a:pt x="1387" y="1232"/>
                  </a:cubicBezTo>
                  <a:close/>
                  <a:moveTo>
                    <a:pt x="1582" y="1191"/>
                  </a:moveTo>
                  <a:cubicBezTo>
                    <a:pt x="1637" y="1191"/>
                    <a:pt x="1654" y="1229"/>
                    <a:pt x="1644" y="1271"/>
                  </a:cubicBezTo>
                  <a:cubicBezTo>
                    <a:pt x="1635" y="1315"/>
                    <a:pt x="1602" y="1353"/>
                    <a:pt x="1546" y="1353"/>
                  </a:cubicBezTo>
                  <a:cubicBezTo>
                    <a:pt x="1503" y="1353"/>
                    <a:pt x="1474" y="1326"/>
                    <a:pt x="1485" y="1273"/>
                  </a:cubicBezTo>
                  <a:cubicBezTo>
                    <a:pt x="1493" y="1236"/>
                    <a:pt x="1521" y="1191"/>
                    <a:pt x="1582" y="1191"/>
                  </a:cubicBezTo>
                  <a:moveTo>
                    <a:pt x="1555" y="1322"/>
                  </a:moveTo>
                  <a:cubicBezTo>
                    <a:pt x="1574" y="1322"/>
                    <a:pt x="1590" y="1310"/>
                    <a:pt x="1599" y="1270"/>
                  </a:cubicBezTo>
                  <a:cubicBezTo>
                    <a:pt x="1603" y="1250"/>
                    <a:pt x="1605" y="1221"/>
                    <a:pt x="1575" y="1221"/>
                  </a:cubicBezTo>
                  <a:cubicBezTo>
                    <a:pt x="1543" y="1221"/>
                    <a:pt x="1534" y="1259"/>
                    <a:pt x="1531" y="1273"/>
                  </a:cubicBezTo>
                  <a:cubicBezTo>
                    <a:pt x="1524" y="1307"/>
                    <a:pt x="1532" y="1322"/>
                    <a:pt x="1555" y="1322"/>
                  </a:cubicBezTo>
                  <a:moveTo>
                    <a:pt x="1734" y="1195"/>
                  </a:moveTo>
                  <a:cubicBezTo>
                    <a:pt x="1714" y="1286"/>
                    <a:pt x="1714" y="1286"/>
                    <a:pt x="1714" y="1286"/>
                  </a:cubicBezTo>
                  <a:cubicBezTo>
                    <a:pt x="1711" y="1299"/>
                    <a:pt x="1707" y="1320"/>
                    <a:pt x="1731" y="1320"/>
                  </a:cubicBezTo>
                  <a:cubicBezTo>
                    <a:pt x="1760" y="1320"/>
                    <a:pt x="1765" y="1298"/>
                    <a:pt x="1770" y="1272"/>
                  </a:cubicBezTo>
                  <a:cubicBezTo>
                    <a:pt x="1786" y="1195"/>
                    <a:pt x="1786" y="1195"/>
                    <a:pt x="1786" y="1195"/>
                  </a:cubicBezTo>
                  <a:cubicBezTo>
                    <a:pt x="1833" y="1195"/>
                    <a:pt x="1833" y="1195"/>
                    <a:pt x="1833" y="1195"/>
                  </a:cubicBezTo>
                  <a:cubicBezTo>
                    <a:pt x="1811" y="1296"/>
                    <a:pt x="1811" y="1296"/>
                    <a:pt x="1811" y="1296"/>
                  </a:cubicBezTo>
                  <a:cubicBezTo>
                    <a:pt x="1805" y="1329"/>
                    <a:pt x="1804" y="1333"/>
                    <a:pt x="1804" y="1337"/>
                  </a:cubicBezTo>
                  <a:cubicBezTo>
                    <a:pt x="1803" y="1341"/>
                    <a:pt x="1802" y="1344"/>
                    <a:pt x="1802" y="1348"/>
                  </a:cubicBezTo>
                  <a:cubicBezTo>
                    <a:pt x="1758" y="1348"/>
                    <a:pt x="1758" y="1348"/>
                    <a:pt x="1758" y="1348"/>
                  </a:cubicBezTo>
                  <a:cubicBezTo>
                    <a:pt x="1761" y="1328"/>
                    <a:pt x="1761" y="1328"/>
                    <a:pt x="1761" y="1328"/>
                  </a:cubicBezTo>
                  <a:cubicBezTo>
                    <a:pt x="1756" y="1334"/>
                    <a:pt x="1740" y="1352"/>
                    <a:pt x="1711" y="1352"/>
                  </a:cubicBezTo>
                  <a:cubicBezTo>
                    <a:pt x="1690" y="1352"/>
                    <a:pt x="1675" y="1343"/>
                    <a:pt x="1669" y="1331"/>
                  </a:cubicBezTo>
                  <a:cubicBezTo>
                    <a:pt x="1662" y="1319"/>
                    <a:pt x="1666" y="1297"/>
                    <a:pt x="1668" y="1290"/>
                  </a:cubicBezTo>
                  <a:cubicBezTo>
                    <a:pt x="1688" y="1195"/>
                    <a:pt x="1688" y="1195"/>
                    <a:pt x="1688" y="1195"/>
                  </a:cubicBezTo>
                  <a:cubicBezTo>
                    <a:pt x="1734" y="1195"/>
                    <a:pt x="1734" y="1195"/>
                    <a:pt x="1734" y="1195"/>
                  </a:cubicBezTo>
                  <a:cubicBezTo>
                    <a:pt x="1734" y="1195"/>
                    <a:pt x="1734" y="1195"/>
                    <a:pt x="1734" y="1195"/>
                  </a:cubicBezTo>
                  <a:close/>
                  <a:moveTo>
                    <a:pt x="2010" y="1196"/>
                  </a:moveTo>
                  <a:cubicBezTo>
                    <a:pt x="2006" y="1207"/>
                    <a:pt x="2003" y="1218"/>
                    <a:pt x="2000" y="1233"/>
                  </a:cubicBezTo>
                  <a:cubicBezTo>
                    <a:pt x="1976" y="1346"/>
                    <a:pt x="1976" y="1346"/>
                    <a:pt x="1976" y="1346"/>
                  </a:cubicBezTo>
                  <a:cubicBezTo>
                    <a:pt x="1964" y="1403"/>
                    <a:pt x="1915" y="1409"/>
                    <a:pt x="1886" y="1409"/>
                  </a:cubicBezTo>
                  <a:cubicBezTo>
                    <a:pt x="1864" y="1409"/>
                    <a:pt x="1822" y="1406"/>
                    <a:pt x="1829" y="1359"/>
                  </a:cubicBezTo>
                  <a:cubicBezTo>
                    <a:pt x="1872" y="1359"/>
                    <a:pt x="1872" y="1359"/>
                    <a:pt x="1872" y="1359"/>
                  </a:cubicBezTo>
                  <a:cubicBezTo>
                    <a:pt x="1872" y="1362"/>
                    <a:pt x="1871" y="1367"/>
                    <a:pt x="1874" y="1372"/>
                  </a:cubicBezTo>
                  <a:cubicBezTo>
                    <a:pt x="1877" y="1376"/>
                    <a:pt x="1883" y="1380"/>
                    <a:pt x="1894" y="1380"/>
                  </a:cubicBezTo>
                  <a:cubicBezTo>
                    <a:pt x="1908" y="1380"/>
                    <a:pt x="1921" y="1374"/>
                    <a:pt x="1926" y="1360"/>
                  </a:cubicBezTo>
                  <a:cubicBezTo>
                    <a:pt x="1930" y="1353"/>
                    <a:pt x="1931" y="1347"/>
                    <a:pt x="1937" y="1324"/>
                  </a:cubicBezTo>
                  <a:cubicBezTo>
                    <a:pt x="1918" y="1343"/>
                    <a:pt x="1901" y="1345"/>
                    <a:pt x="1891" y="1345"/>
                  </a:cubicBezTo>
                  <a:cubicBezTo>
                    <a:pt x="1847" y="1345"/>
                    <a:pt x="1834" y="1307"/>
                    <a:pt x="1842" y="1270"/>
                  </a:cubicBezTo>
                  <a:cubicBezTo>
                    <a:pt x="1850" y="1231"/>
                    <a:pt x="1880" y="1194"/>
                    <a:pt x="1924" y="1194"/>
                  </a:cubicBezTo>
                  <a:cubicBezTo>
                    <a:pt x="1952" y="1194"/>
                    <a:pt x="1959" y="1209"/>
                    <a:pt x="1962" y="1216"/>
                  </a:cubicBezTo>
                  <a:cubicBezTo>
                    <a:pt x="1968" y="1196"/>
                    <a:pt x="1968" y="1196"/>
                    <a:pt x="1968" y="1196"/>
                  </a:cubicBezTo>
                  <a:cubicBezTo>
                    <a:pt x="2010" y="1196"/>
                    <a:pt x="2010" y="1196"/>
                    <a:pt x="2010" y="1196"/>
                  </a:cubicBezTo>
                  <a:cubicBezTo>
                    <a:pt x="2010" y="1196"/>
                    <a:pt x="2010" y="1196"/>
                    <a:pt x="2010" y="1196"/>
                  </a:cubicBezTo>
                  <a:close/>
                  <a:moveTo>
                    <a:pt x="1908" y="1315"/>
                  </a:moveTo>
                  <a:cubicBezTo>
                    <a:pt x="1939" y="1315"/>
                    <a:pt x="1947" y="1277"/>
                    <a:pt x="1948" y="1271"/>
                  </a:cubicBezTo>
                  <a:cubicBezTo>
                    <a:pt x="1952" y="1253"/>
                    <a:pt x="1955" y="1224"/>
                    <a:pt x="1928" y="1224"/>
                  </a:cubicBezTo>
                  <a:cubicBezTo>
                    <a:pt x="1911" y="1224"/>
                    <a:pt x="1894" y="1237"/>
                    <a:pt x="1887" y="1270"/>
                  </a:cubicBezTo>
                  <a:cubicBezTo>
                    <a:pt x="1885" y="1277"/>
                    <a:pt x="1878" y="1315"/>
                    <a:pt x="1908" y="1315"/>
                  </a:cubicBezTo>
                  <a:moveTo>
                    <a:pt x="2058" y="1129"/>
                  </a:moveTo>
                  <a:cubicBezTo>
                    <a:pt x="2102" y="1129"/>
                    <a:pt x="2102" y="1129"/>
                    <a:pt x="2102" y="1129"/>
                  </a:cubicBezTo>
                  <a:cubicBezTo>
                    <a:pt x="2084" y="1216"/>
                    <a:pt x="2084" y="1216"/>
                    <a:pt x="2084" y="1216"/>
                  </a:cubicBezTo>
                  <a:cubicBezTo>
                    <a:pt x="2091" y="1208"/>
                    <a:pt x="2105" y="1193"/>
                    <a:pt x="2133" y="1193"/>
                  </a:cubicBezTo>
                  <a:cubicBezTo>
                    <a:pt x="2156" y="1193"/>
                    <a:pt x="2168" y="1204"/>
                    <a:pt x="2174" y="1214"/>
                  </a:cubicBezTo>
                  <a:cubicBezTo>
                    <a:pt x="2177" y="1221"/>
                    <a:pt x="2179" y="1235"/>
                    <a:pt x="2175" y="1255"/>
                  </a:cubicBezTo>
                  <a:cubicBezTo>
                    <a:pt x="2155" y="1348"/>
                    <a:pt x="2155" y="1348"/>
                    <a:pt x="2155" y="1348"/>
                  </a:cubicBezTo>
                  <a:cubicBezTo>
                    <a:pt x="2110" y="1348"/>
                    <a:pt x="2110" y="1348"/>
                    <a:pt x="2110" y="1348"/>
                  </a:cubicBezTo>
                  <a:cubicBezTo>
                    <a:pt x="2130" y="1256"/>
                    <a:pt x="2130" y="1256"/>
                    <a:pt x="2130" y="1256"/>
                  </a:cubicBezTo>
                  <a:cubicBezTo>
                    <a:pt x="2131" y="1248"/>
                    <a:pt x="2137" y="1223"/>
                    <a:pt x="2112" y="1223"/>
                  </a:cubicBezTo>
                  <a:cubicBezTo>
                    <a:pt x="2099" y="1223"/>
                    <a:pt x="2081" y="1230"/>
                    <a:pt x="2076" y="1254"/>
                  </a:cubicBezTo>
                  <a:cubicBezTo>
                    <a:pt x="2057" y="1348"/>
                    <a:pt x="2057" y="1348"/>
                    <a:pt x="2057" y="1348"/>
                  </a:cubicBezTo>
                  <a:cubicBezTo>
                    <a:pt x="2012" y="1348"/>
                    <a:pt x="2012" y="1348"/>
                    <a:pt x="2012" y="1348"/>
                  </a:cubicBezTo>
                  <a:cubicBezTo>
                    <a:pt x="2058" y="1129"/>
                    <a:pt x="2058" y="1129"/>
                    <a:pt x="2058" y="1129"/>
                  </a:cubicBezTo>
                  <a:cubicBezTo>
                    <a:pt x="2058" y="1129"/>
                    <a:pt x="2058" y="1129"/>
                    <a:pt x="2058" y="1129"/>
                  </a:cubicBezTo>
                  <a:close/>
                  <a:moveTo>
                    <a:pt x="100" y="1249"/>
                  </a:moveTo>
                  <a:cubicBezTo>
                    <a:pt x="101" y="1244"/>
                    <a:pt x="104" y="1221"/>
                    <a:pt x="87" y="1221"/>
                  </a:cubicBezTo>
                  <a:cubicBezTo>
                    <a:pt x="66" y="1221"/>
                    <a:pt x="56" y="1253"/>
                    <a:pt x="53" y="1270"/>
                  </a:cubicBezTo>
                  <a:cubicBezTo>
                    <a:pt x="51" y="1278"/>
                    <a:pt x="46" y="1306"/>
                    <a:pt x="54" y="1317"/>
                  </a:cubicBezTo>
                  <a:cubicBezTo>
                    <a:pt x="57" y="1321"/>
                    <a:pt x="61" y="1322"/>
                    <a:pt x="65" y="1322"/>
                  </a:cubicBezTo>
                  <a:cubicBezTo>
                    <a:pt x="70" y="1322"/>
                    <a:pt x="84" y="1320"/>
                    <a:pt x="92" y="1292"/>
                  </a:cubicBezTo>
                  <a:cubicBezTo>
                    <a:pt x="136" y="1292"/>
                    <a:pt x="136" y="1292"/>
                    <a:pt x="136" y="1292"/>
                  </a:cubicBezTo>
                  <a:cubicBezTo>
                    <a:pt x="133" y="1304"/>
                    <a:pt x="128" y="1323"/>
                    <a:pt x="107" y="1337"/>
                  </a:cubicBezTo>
                  <a:cubicBezTo>
                    <a:pt x="94" y="1347"/>
                    <a:pt x="79" y="1352"/>
                    <a:pt x="60" y="1352"/>
                  </a:cubicBezTo>
                  <a:cubicBezTo>
                    <a:pt x="40" y="1352"/>
                    <a:pt x="23" y="1347"/>
                    <a:pt x="12" y="1331"/>
                  </a:cubicBezTo>
                  <a:cubicBezTo>
                    <a:pt x="2" y="1316"/>
                    <a:pt x="0" y="1296"/>
                    <a:pt x="5" y="1271"/>
                  </a:cubicBezTo>
                  <a:cubicBezTo>
                    <a:pt x="20" y="1201"/>
                    <a:pt x="74" y="1192"/>
                    <a:pt x="94" y="1192"/>
                  </a:cubicBezTo>
                  <a:cubicBezTo>
                    <a:pt x="122" y="1192"/>
                    <a:pt x="153" y="1207"/>
                    <a:pt x="144" y="1249"/>
                  </a:cubicBezTo>
                  <a:cubicBezTo>
                    <a:pt x="100" y="1249"/>
                    <a:pt x="100" y="1249"/>
                    <a:pt x="100" y="1249"/>
                  </a:cubicBezTo>
                  <a:cubicBezTo>
                    <a:pt x="100" y="1249"/>
                    <a:pt x="100" y="1249"/>
                    <a:pt x="100" y="1249"/>
                  </a:cubicBezTo>
                  <a:close/>
                  <a:moveTo>
                    <a:pt x="2378" y="1249"/>
                  </a:moveTo>
                  <a:cubicBezTo>
                    <a:pt x="2379" y="1244"/>
                    <a:pt x="2382" y="1221"/>
                    <a:pt x="2365" y="1221"/>
                  </a:cubicBezTo>
                  <a:cubicBezTo>
                    <a:pt x="2344" y="1221"/>
                    <a:pt x="2335" y="1253"/>
                    <a:pt x="2331" y="1270"/>
                  </a:cubicBezTo>
                  <a:cubicBezTo>
                    <a:pt x="2329" y="1278"/>
                    <a:pt x="2324" y="1306"/>
                    <a:pt x="2332" y="1317"/>
                  </a:cubicBezTo>
                  <a:cubicBezTo>
                    <a:pt x="2335" y="1321"/>
                    <a:pt x="2340" y="1322"/>
                    <a:pt x="2343" y="1322"/>
                  </a:cubicBezTo>
                  <a:cubicBezTo>
                    <a:pt x="2348" y="1322"/>
                    <a:pt x="2362" y="1320"/>
                    <a:pt x="2370" y="1292"/>
                  </a:cubicBezTo>
                  <a:cubicBezTo>
                    <a:pt x="2414" y="1292"/>
                    <a:pt x="2414" y="1292"/>
                    <a:pt x="2414" y="1292"/>
                  </a:cubicBezTo>
                  <a:cubicBezTo>
                    <a:pt x="2411" y="1304"/>
                    <a:pt x="2406" y="1323"/>
                    <a:pt x="2385" y="1337"/>
                  </a:cubicBezTo>
                  <a:cubicBezTo>
                    <a:pt x="2372" y="1347"/>
                    <a:pt x="2357" y="1352"/>
                    <a:pt x="2338" y="1352"/>
                  </a:cubicBezTo>
                  <a:cubicBezTo>
                    <a:pt x="2318" y="1352"/>
                    <a:pt x="2301" y="1347"/>
                    <a:pt x="2290" y="1331"/>
                  </a:cubicBezTo>
                  <a:cubicBezTo>
                    <a:pt x="2280" y="1316"/>
                    <a:pt x="2278" y="1296"/>
                    <a:pt x="2284" y="1271"/>
                  </a:cubicBezTo>
                  <a:cubicBezTo>
                    <a:pt x="2299" y="1201"/>
                    <a:pt x="2352" y="1192"/>
                    <a:pt x="2372" y="1192"/>
                  </a:cubicBezTo>
                  <a:cubicBezTo>
                    <a:pt x="2401" y="1192"/>
                    <a:pt x="2431" y="1207"/>
                    <a:pt x="2423" y="1249"/>
                  </a:cubicBezTo>
                  <a:cubicBezTo>
                    <a:pt x="2378" y="1249"/>
                    <a:pt x="2378" y="1249"/>
                    <a:pt x="2378" y="1249"/>
                  </a:cubicBezTo>
                  <a:cubicBezTo>
                    <a:pt x="2378" y="1249"/>
                    <a:pt x="2378" y="1249"/>
                    <a:pt x="2378" y="1249"/>
                  </a:cubicBezTo>
                  <a:close/>
                  <a:moveTo>
                    <a:pt x="2534" y="1191"/>
                  </a:moveTo>
                  <a:cubicBezTo>
                    <a:pt x="2589" y="1191"/>
                    <a:pt x="2606" y="1229"/>
                    <a:pt x="2597" y="1271"/>
                  </a:cubicBezTo>
                  <a:cubicBezTo>
                    <a:pt x="2587" y="1315"/>
                    <a:pt x="2554" y="1353"/>
                    <a:pt x="2498" y="1353"/>
                  </a:cubicBezTo>
                  <a:cubicBezTo>
                    <a:pt x="2454" y="1353"/>
                    <a:pt x="2426" y="1326"/>
                    <a:pt x="2437" y="1273"/>
                  </a:cubicBezTo>
                  <a:cubicBezTo>
                    <a:pt x="2445" y="1236"/>
                    <a:pt x="2474" y="1191"/>
                    <a:pt x="2534" y="1191"/>
                  </a:cubicBezTo>
                  <a:moveTo>
                    <a:pt x="2507" y="1322"/>
                  </a:moveTo>
                  <a:cubicBezTo>
                    <a:pt x="2527" y="1322"/>
                    <a:pt x="2542" y="1310"/>
                    <a:pt x="2551" y="1270"/>
                  </a:cubicBezTo>
                  <a:cubicBezTo>
                    <a:pt x="2555" y="1250"/>
                    <a:pt x="2557" y="1221"/>
                    <a:pt x="2528" y="1221"/>
                  </a:cubicBezTo>
                  <a:cubicBezTo>
                    <a:pt x="2495" y="1221"/>
                    <a:pt x="2486" y="1259"/>
                    <a:pt x="2484" y="1273"/>
                  </a:cubicBezTo>
                  <a:cubicBezTo>
                    <a:pt x="2476" y="1307"/>
                    <a:pt x="2484" y="1322"/>
                    <a:pt x="2507" y="1322"/>
                  </a:cubicBezTo>
                  <a:moveTo>
                    <a:pt x="2637" y="1223"/>
                  </a:moveTo>
                  <a:cubicBezTo>
                    <a:pt x="2639" y="1214"/>
                    <a:pt x="2640" y="1205"/>
                    <a:pt x="2641" y="1195"/>
                  </a:cubicBezTo>
                  <a:cubicBezTo>
                    <a:pt x="2685" y="1195"/>
                    <a:pt x="2685" y="1195"/>
                    <a:pt x="2685" y="1195"/>
                  </a:cubicBezTo>
                  <a:cubicBezTo>
                    <a:pt x="2682" y="1214"/>
                    <a:pt x="2682" y="1214"/>
                    <a:pt x="2682" y="1214"/>
                  </a:cubicBezTo>
                  <a:cubicBezTo>
                    <a:pt x="2688" y="1208"/>
                    <a:pt x="2704" y="1192"/>
                    <a:pt x="2734" y="1192"/>
                  </a:cubicBezTo>
                  <a:cubicBezTo>
                    <a:pt x="2769" y="1192"/>
                    <a:pt x="2775" y="1213"/>
                    <a:pt x="2776" y="1220"/>
                  </a:cubicBezTo>
                  <a:cubicBezTo>
                    <a:pt x="2795" y="1196"/>
                    <a:pt x="2816" y="1192"/>
                    <a:pt x="2832" y="1192"/>
                  </a:cubicBezTo>
                  <a:cubicBezTo>
                    <a:pt x="2862" y="1192"/>
                    <a:pt x="2871" y="1210"/>
                    <a:pt x="2873" y="1216"/>
                  </a:cubicBezTo>
                  <a:cubicBezTo>
                    <a:pt x="2878" y="1230"/>
                    <a:pt x="2874" y="1248"/>
                    <a:pt x="2871" y="1261"/>
                  </a:cubicBezTo>
                  <a:cubicBezTo>
                    <a:pt x="2853" y="1348"/>
                    <a:pt x="2853" y="1348"/>
                    <a:pt x="2853" y="1348"/>
                  </a:cubicBezTo>
                  <a:cubicBezTo>
                    <a:pt x="2807" y="1348"/>
                    <a:pt x="2807" y="1348"/>
                    <a:pt x="2807" y="1348"/>
                  </a:cubicBezTo>
                  <a:cubicBezTo>
                    <a:pt x="2827" y="1258"/>
                    <a:pt x="2827" y="1258"/>
                    <a:pt x="2827" y="1258"/>
                  </a:cubicBezTo>
                  <a:cubicBezTo>
                    <a:pt x="2830" y="1242"/>
                    <a:pt x="2832" y="1223"/>
                    <a:pt x="2808" y="1223"/>
                  </a:cubicBezTo>
                  <a:cubicBezTo>
                    <a:pt x="2781" y="1223"/>
                    <a:pt x="2775" y="1249"/>
                    <a:pt x="2771" y="1271"/>
                  </a:cubicBezTo>
                  <a:cubicBezTo>
                    <a:pt x="2754" y="1348"/>
                    <a:pt x="2754" y="1348"/>
                    <a:pt x="2754" y="1348"/>
                  </a:cubicBezTo>
                  <a:cubicBezTo>
                    <a:pt x="2709" y="1348"/>
                    <a:pt x="2709" y="1348"/>
                    <a:pt x="2709" y="1348"/>
                  </a:cubicBezTo>
                  <a:cubicBezTo>
                    <a:pt x="2728" y="1257"/>
                    <a:pt x="2728" y="1257"/>
                    <a:pt x="2728" y="1257"/>
                  </a:cubicBezTo>
                  <a:cubicBezTo>
                    <a:pt x="2731" y="1245"/>
                    <a:pt x="2735" y="1223"/>
                    <a:pt x="2710" y="1223"/>
                  </a:cubicBezTo>
                  <a:cubicBezTo>
                    <a:pt x="2682" y="1223"/>
                    <a:pt x="2677" y="1248"/>
                    <a:pt x="2674" y="1258"/>
                  </a:cubicBezTo>
                  <a:cubicBezTo>
                    <a:pt x="2655" y="1348"/>
                    <a:pt x="2655" y="1348"/>
                    <a:pt x="2655" y="1348"/>
                  </a:cubicBezTo>
                  <a:cubicBezTo>
                    <a:pt x="2610" y="1348"/>
                    <a:pt x="2610" y="1348"/>
                    <a:pt x="2610" y="1348"/>
                  </a:cubicBezTo>
                  <a:cubicBezTo>
                    <a:pt x="2637" y="1223"/>
                    <a:pt x="2637" y="1223"/>
                    <a:pt x="2637" y="1223"/>
                  </a:cubicBezTo>
                  <a:cubicBezTo>
                    <a:pt x="2637" y="1223"/>
                    <a:pt x="2637" y="1223"/>
                    <a:pt x="2637" y="1223"/>
                  </a:cubicBezTo>
                  <a:close/>
                  <a:moveTo>
                    <a:pt x="2966" y="1195"/>
                  </a:moveTo>
                  <a:cubicBezTo>
                    <a:pt x="2963" y="1216"/>
                    <a:pt x="2963" y="1216"/>
                    <a:pt x="2963" y="1216"/>
                  </a:cubicBezTo>
                  <a:cubicBezTo>
                    <a:pt x="2982" y="1192"/>
                    <a:pt x="3008" y="1192"/>
                    <a:pt x="3015" y="1192"/>
                  </a:cubicBezTo>
                  <a:cubicBezTo>
                    <a:pt x="3054" y="1192"/>
                    <a:pt x="3072" y="1221"/>
                    <a:pt x="3062" y="1268"/>
                  </a:cubicBezTo>
                  <a:cubicBezTo>
                    <a:pt x="3053" y="1312"/>
                    <a:pt x="3022" y="1350"/>
                    <a:pt x="2978" y="1350"/>
                  </a:cubicBezTo>
                  <a:cubicBezTo>
                    <a:pt x="2950" y="1350"/>
                    <a:pt x="2942" y="1335"/>
                    <a:pt x="2939" y="1330"/>
                  </a:cubicBezTo>
                  <a:cubicBezTo>
                    <a:pt x="2923" y="1407"/>
                    <a:pt x="2923" y="1407"/>
                    <a:pt x="2923" y="1407"/>
                  </a:cubicBezTo>
                  <a:cubicBezTo>
                    <a:pt x="2877" y="1407"/>
                    <a:pt x="2877" y="1407"/>
                    <a:pt x="2877" y="1407"/>
                  </a:cubicBezTo>
                  <a:cubicBezTo>
                    <a:pt x="2922" y="1195"/>
                    <a:pt x="2922" y="1195"/>
                    <a:pt x="2922" y="1195"/>
                  </a:cubicBezTo>
                  <a:cubicBezTo>
                    <a:pt x="2966" y="1195"/>
                    <a:pt x="2966" y="1195"/>
                    <a:pt x="2966" y="1195"/>
                  </a:cubicBezTo>
                  <a:cubicBezTo>
                    <a:pt x="2966" y="1195"/>
                    <a:pt x="2966" y="1195"/>
                    <a:pt x="2966" y="1195"/>
                  </a:cubicBezTo>
                  <a:close/>
                  <a:moveTo>
                    <a:pt x="3017" y="1270"/>
                  </a:moveTo>
                  <a:cubicBezTo>
                    <a:pt x="3020" y="1252"/>
                    <a:pt x="3022" y="1221"/>
                    <a:pt x="2996" y="1221"/>
                  </a:cubicBezTo>
                  <a:cubicBezTo>
                    <a:pt x="2981" y="1221"/>
                    <a:pt x="2959" y="1232"/>
                    <a:pt x="2950" y="1273"/>
                  </a:cubicBezTo>
                  <a:cubicBezTo>
                    <a:pt x="2947" y="1282"/>
                    <a:pt x="2940" y="1321"/>
                    <a:pt x="2973" y="1321"/>
                  </a:cubicBezTo>
                  <a:cubicBezTo>
                    <a:pt x="2994" y="1321"/>
                    <a:pt x="3010" y="1300"/>
                    <a:pt x="3017" y="1270"/>
                  </a:cubicBezTo>
                  <a:moveTo>
                    <a:pt x="3119" y="1129"/>
                  </a:moveTo>
                  <a:cubicBezTo>
                    <a:pt x="3164" y="1129"/>
                    <a:pt x="3164" y="1129"/>
                    <a:pt x="3164" y="1129"/>
                  </a:cubicBezTo>
                  <a:cubicBezTo>
                    <a:pt x="3117" y="1348"/>
                    <a:pt x="3117" y="1348"/>
                    <a:pt x="3117" y="1348"/>
                  </a:cubicBezTo>
                  <a:cubicBezTo>
                    <a:pt x="3072" y="1348"/>
                    <a:pt x="3072" y="1348"/>
                    <a:pt x="3072" y="1348"/>
                  </a:cubicBezTo>
                  <a:cubicBezTo>
                    <a:pt x="3119" y="1129"/>
                    <a:pt x="3119" y="1129"/>
                    <a:pt x="3119" y="1129"/>
                  </a:cubicBezTo>
                  <a:cubicBezTo>
                    <a:pt x="3119" y="1129"/>
                    <a:pt x="3119" y="1129"/>
                    <a:pt x="3119" y="1129"/>
                  </a:cubicBezTo>
                  <a:close/>
                  <a:moveTo>
                    <a:pt x="3202" y="1283"/>
                  </a:moveTo>
                  <a:cubicBezTo>
                    <a:pt x="3200" y="1293"/>
                    <a:pt x="3193" y="1324"/>
                    <a:pt x="3225" y="1324"/>
                  </a:cubicBezTo>
                  <a:cubicBezTo>
                    <a:pt x="3236" y="1324"/>
                    <a:pt x="3248" y="1319"/>
                    <a:pt x="3256" y="1303"/>
                  </a:cubicBezTo>
                  <a:cubicBezTo>
                    <a:pt x="3297" y="1303"/>
                    <a:pt x="3297" y="1303"/>
                    <a:pt x="3297" y="1303"/>
                  </a:cubicBezTo>
                  <a:cubicBezTo>
                    <a:pt x="3295" y="1310"/>
                    <a:pt x="3291" y="1323"/>
                    <a:pt x="3275" y="1336"/>
                  </a:cubicBezTo>
                  <a:cubicBezTo>
                    <a:pt x="3261" y="1348"/>
                    <a:pt x="3240" y="1354"/>
                    <a:pt x="3218" y="1354"/>
                  </a:cubicBezTo>
                  <a:cubicBezTo>
                    <a:pt x="3205" y="1354"/>
                    <a:pt x="3180" y="1351"/>
                    <a:pt x="3168" y="1335"/>
                  </a:cubicBezTo>
                  <a:cubicBezTo>
                    <a:pt x="3157" y="1320"/>
                    <a:pt x="3155" y="1299"/>
                    <a:pt x="3161" y="1275"/>
                  </a:cubicBezTo>
                  <a:cubicBezTo>
                    <a:pt x="3166" y="1250"/>
                    <a:pt x="3178" y="1220"/>
                    <a:pt x="3208" y="1202"/>
                  </a:cubicBezTo>
                  <a:cubicBezTo>
                    <a:pt x="3222" y="1194"/>
                    <a:pt x="3237" y="1190"/>
                    <a:pt x="3254" y="1190"/>
                  </a:cubicBezTo>
                  <a:cubicBezTo>
                    <a:pt x="3276" y="1190"/>
                    <a:pt x="3300" y="1198"/>
                    <a:pt x="3308" y="1227"/>
                  </a:cubicBezTo>
                  <a:cubicBezTo>
                    <a:pt x="3314" y="1248"/>
                    <a:pt x="3309" y="1270"/>
                    <a:pt x="3305" y="1283"/>
                  </a:cubicBezTo>
                  <a:cubicBezTo>
                    <a:pt x="3202" y="1283"/>
                    <a:pt x="3202" y="1283"/>
                    <a:pt x="3202" y="1283"/>
                  </a:cubicBezTo>
                  <a:cubicBezTo>
                    <a:pt x="3202" y="1283"/>
                    <a:pt x="3202" y="1283"/>
                    <a:pt x="3202" y="1283"/>
                  </a:cubicBezTo>
                  <a:close/>
                  <a:moveTo>
                    <a:pt x="3265" y="1254"/>
                  </a:moveTo>
                  <a:cubicBezTo>
                    <a:pt x="3267" y="1248"/>
                    <a:pt x="3272" y="1220"/>
                    <a:pt x="3246" y="1220"/>
                  </a:cubicBezTo>
                  <a:cubicBezTo>
                    <a:pt x="3226" y="1220"/>
                    <a:pt x="3214" y="1236"/>
                    <a:pt x="3210" y="1254"/>
                  </a:cubicBezTo>
                  <a:cubicBezTo>
                    <a:pt x="3265" y="1254"/>
                    <a:pt x="3265" y="1254"/>
                    <a:pt x="3265" y="1254"/>
                  </a:cubicBezTo>
                  <a:cubicBezTo>
                    <a:pt x="3265" y="1254"/>
                    <a:pt x="3265" y="1254"/>
                    <a:pt x="3265" y="1254"/>
                  </a:cubicBezTo>
                  <a:close/>
                  <a:moveTo>
                    <a:pt x="3383" y="1195"/>
                  </a:moveTo>
                  <a:cubicBezTo>
                    <a:pt x="3401" y="1245"/>
                    <a:pt x="3401" y="1245"/>
                    <a:pt x="3401" y="1245"/>
                  </a:cubicBezTo>
                  <a:cubicBezTo>
                    <a:pt x="3442" y="1195"/>
                    <a:pt x="3442" y="1195"/>
                    <a:pt x="3442" y="1195"/>
                  </a:cubicBezTo>
                  <a:cubicBezTo>
                    <a:pt x="3488" y="1195"/>
                    <a:pt x="3488" y="1195"/>
                    <a:pt x="3488" y="1195"/>
                  </a:cubicBezTo>
                  <a:cubicBezTo>
                    <a:pt x="3423" y="1269"/>
                    <a:pt x="3423" y="1269"/>
                    <a:pt x="3423" y="1269"/>
                  </a:cubicBezTo>
                  <a:cubicBezTo>
                    <a:pt x="3457" y="1348"/>
                    <a:pt x="3457" y="1348"/>
                    <a:pt x="3457" y="1348"/>
                  </a:cubicBezTo>
                  <a:cubicBezTo>
                    <a:pt x="3404" y="1348"/>
                    <a:pt x="3404" y="1348"/>
                    <a:pt x="3404" y="1348"/>
                  </a:cubicBezTo>
                  <a:cubicBezTo>
                    <a:pt x="3385" y="1292"/>
                    <a:pt x="3385" y="1292"/>
                    <a:pt x="3385" y="1292"/>
                  </a:cubicBezTo>
                  <a:cubicBezTo>
                    <a:pt x="3342" y="1348"/>
                    <a:pt x="3342" y="1348"/>
                    <a:pt x="3342" y="1348"/>
                  </a:cubicBezTo>
                  <a:cubicBezTo>
                    <a:pt x="3295" y="1348"/>
                    <a:pt x="3295" y="1348"/>
                    <a:pt x="3295" y="1348"/>
                  </a:cubicBezTo>
                  <a:cubicBezTo>
                    <a:pt x="3364" y="1266"/>
                    <a:pt x="3364" y="1266"/>
                    <a:pt x="3364" y="1266"/>
                  </a:cubicBezTo>
                  <a:cubicBezTo>
                    <a:pt x="3329" y="1195"/>
                    <a:pt x="3329" y="1195"/>
                    <a:pt x="3329" y="1195"/>
                  </a:cubicBezTo>
                  <a:cubicBezTo>
                    <a:pt x="3383" y="1195"/>
                    <a:pt x="3383" y="1195"/>
                    <a:pt x="3383" y="1195"/>
                  </a:cubicBezTo>
                  <a:cubicBezTo>
                    <a:pt x="3383" y="1195"/>
                    <a:pt x="3383" y="1195"/>
                    <a:pt x="3383" y="1195"/>
                  </a:cubicBezTo>
                  <a:close/>
                  <a:moveTo>
                    <a:pt x="3509" y="1194"/>
                  </a:moveTo>
                  <a:cubicBezTo>
                    <a:pt x="3554" y="1194"/>
                    <a:pt x="3554" y="1194"/>
                    <a:pt x="3554" y="1194"/>
                  </a:cubicBezTo>
                  <a:cubicBezTo>
                    <a:pt x="3521" y="1348"/>
                    <a:pt x="3521" y="1348"/>
                    <a:pt x="3521" y="1348"/>
                  </a:cubicBezTo>
                  <a:cubicBezTo>
                    <a:pt x="3476" y="1348"/>
                    <a:pt x="3476" y="1348"/>
                    <a:pt x="3476" y="1348"/>
                  </a:cubicBezTo>
                  <a:cubicBezTo>
                    <a:pt x="3509" y="1194"/>
                    <a:pt x="3509" y="1194"/>
                    <a:pt x="3509" y="1194"/>
                  </a:cubicBezTo>
                  <a:cubicBezTo>
                    <a:pt x="3509" y="1194"/>
                    <a:pt x="3509" y="1194"/>
                    <a:pt x="3509" y="1194"/>
                  </a:cubicBezTo>
                  <a:close/>
                  <a:moveTo>
                    <a:pt x="3521" y="1129"/>
                  </a:moveTo>
                  <a:cubicBezTo>
                    <a:pt x="3569" y="1129"/>
                    <a:pt x="3569" y="1129"/>
                    <a:pt x="3569" y="1129"/>
                  </a:cubicBezTo>
                  <a:cubicBezTo>
                    <a:pt x="3561" y="1168"/>
                    <a:pt x="3561" y="1168"/>
                    <a:pt x="3561" y="1168"/>
                  </a:cubicBezTo>
                  <a:cubicBezTo>
                    <a:pt x="3513" y="1168"/>
                    <a:pt x="3513" y="1168"/>
                    <a:pt x="3513" y="1168"/>
                  </a:cubicBezTo>
                  <a:cubicBezTo>
                    <a:pt x="3521" y="1129"/>
                    <a:pt x="3521" y="1129"/>
                    <a:pt x="3521" y="1129"/>
                  </a:cubicBezTo>
                  <a:cubicBezTo>
                    <a:pt x="3521" y="1129"/>
                    <a:pt x="3521" y="1129"/>
                    <a:pt x="3521" y="1129"/>
                  </a:cubicBezTo>
                  <a:close/>
                  <a:moveTo>
                    <a:pt x="3649" y="1346"/>
                  </a:moveTo>
                  <a:cubicBezTo>
                    <a:pt x="3634" y="1350"/>
                    <a:pt x="3621" y="1351"/>
                    <a:pt x="3614" y="1351"/>
                  </a:cubicBezTo>
                  <a:cubicBezTo>
                    <a:pt x="3568" y="1351"/>
                    <a:pt x="3575" y="1322"/>
                    <a:pt x="3577" y="1310"/>
                  </a:cubicBezTo>
                  <a:cubicBezTo>
                    <a:pt x="3595" y="1225"/>
                    <a:pt x="3595" y="1225"/>
                    <a:pt x="3595" y="1225"/>
                  </a:cubicBezTo>
                  <a:cubicBezTo>
                    <a:pt x="3565" y="1225"/>
                    <a:pt x="3565" y="1225"/>
                    <a:pt x="3565" y="1225"/>
                  </a:cubicBezTo>
                  <a:cubicBezTo>
                    <a:pt x="3572" y="1196"/>
                    <a:pt x="3572" y="1196"/>
                    <a:pt x="3572" y="1196"/>
                  </a:cubicBezTo>
                  <a:cubicBezTo>
                    <a:pt x="3601" y="1196"/>
                    <a:pt x="3601" y="1196"/>
                    <a:pt x="3601" y="1196"/>
                  </a:cubicBezTo>
                  <a:cubicBezTo>
                    <a:pt x="3608" y="1166"/>
                    <a:pt x="3608" y="1166"/>
                    <a:pt x="3608" y="1166"/>
                  </a:cubicBezTo>
                  <a:cubicBezTo>
                    <a:pt x="3656" y="1149"/>
                    <a:pt x="3656" y="1149"/>
                    <a:pt x="3656" y="1149"/>
                  </a:cubicBezTo>
                  <a:cubicBezTo>
                    <a:pt x="3646" y="1196"/>
                    <a:pt x="3646" y="1196"/>
                    <a:pt x="3646" y="1196"/>
                  </a:cubicBezTo>
                  <a:cubicBezTo>
                    <a:pt x="3682" y="1196"/>
                    <a:pt x="3682" y="1196"/>
                    <a:pt x="3682" y="1196"/>
                  </a:cubicBezTo>
                  <a:cubicBezTo>
                    <a:pt x="3676" y="1225"/>
                    <a:pt x="3676" y="1225"/>
                    <a:pt x="3676" y="1225"/>
                  </a:cubicBezTo>
                  <a:cubicBezTo>
                    <a:pt x="3640" y="1225"/>
                    <a:pt x="3640" y="1225"/>
                    <a:pt x="3640" y="1225"/>
                  </a:cubicBezTo>
                  <a:cubicBezTo>
                    <a:pt x="3625" y="1295"/>
                    <a:pt x="3625" y="1295"/>
                    <a:pt x="3625" y="1295"/>
                  </a:cubicBezTo>
                  <a:cubicBezTo>
                    <a:pt x="3622" y="1309"/>
                    <a:pt x="3620" y="1317"/>
                    <a:pt x="3640" y="1317"/>
                  </a:cubicBezTo>
                  <a:cubicBezTo>
                    <a:pt x="3647" y="1317"/>
                    <a:pt x="3650" y="1317"/>
                    <a:pt x="3656" y="1317"/>
                  </a:cubicBezTo>
                  <a:cubicBezTo>
                    <a:pt x="3649" y="1346"/>
                    <a:pt x="3649" y="1346"/>
                    <a:pt x="3649" y="1346"/>
                  </a:cubicBezTo>
                  <a:cubicBezTo>
                    <a:pt x="3649" y="1346"/>
                    <a:pt x="3649" y="1346"/>
                    <a:pt x="3649" y="1346"/>
                  </a:cubicBezTo>
                  <a:close/>
                  <a:moveTo>
                    <a:pt x="3741" y="1195"/>
                  </a:moveTo>
                  <a:cubicBezTo>
                    <a:pt x="3752" y="1301"/>
                    <a:pt x="3752" y="1301"/>
                    <a:pt x="3752" y="1301"/>
                  </a:cubicBezTo>
                  <a:cubicBezTo>
                    <a:pt x="3809" y="1195"/>
                    <a:pt x="3809" y="1195"/>
                    <a:pt x="3809" y="1195"/>
                  </a:cubicBezTo>
                  <a:cubicBezTo>
                    <a:pt x="3854" y="1195"/>
                    <a:pt x="3854" y="1195"/>
                    <a:pt x="3854" y="1195"/>
                  </a:cubicBezTo>
                  <a:cubicBezTo>
                    <a:pt x="3764" y="1345"/>
                    <a:pt x="3764" y="1345"/>
                    <a:pt x="3764" y="1345"/>
                  </a:cubicBezTo>
                  <a:cubicBezTo>
                    <a:pt x="3732" y="1406"/>
                    <a:pt x="3732" y="1406"/>
                    <a:pt x="3732" y="1406"/>
                  </a:cubicBezTo>
                  <a:cubicBezTo>
                    <a:pt x="3687" y="1406"/>
                    <a:pt x="3687" y="1406"/>
                    <a:pt x="3687" y="1406"/>
                  </a:cubicBezTo>
                  <a:cubicBezTo>
                    <a:pt x="3719" y="1348"/>
                    <a:pt x="3719" y="1348"/>
                    <a:pt x="3719" y="1348"/>
                  </a:cubicBezTo>
                  <a:cubicBezTo>
                    <a:pt x="3693" y="1195"/>
                    <a:pt x="3693" y="1195"/>
                    <a:pt x="3693" y="1195"/>
                  </a:cubicBezTo>
                  <a:cubicBezTo>
                    <a:pt x="3741" y="1195"/>
                    <a:pt x="3741" y="1195"/>
                    <a:pt x="3741" y="1195"/>
                  </a:cubicBezTo>
                  <a:cubicBezTo>
                    <a:pt x="3741" y="1195"/>
                    <a:pt x="3741" y="1195"/>
                    <a:pt x="3741" y="1195"/>
                  </a:cubicBezTo>
                  <a:close/>
                  <a:moveTo>
                    <a:pt x="3933" y="1145"/>
                  </a:moveTo>
                  <a:cubicBezTo>
                    <a:pt x="3899" y="1145"/>
                    <a:pt x="3899" y="1145"/>
                    <a:pt x="3899" y="1145"/>
                  </a:cubicBezTo>
                  <a:cubicBezTo>
                    <a:pt x="3902" y="1129"/>
                    <a:pt x="3902" y="1129"/>
                    <a:pt x="3902" y="1129"/>
                  </a:cubicBezTo>
                  <a:cubicBezTo>
                    <a:pt x="3990" y="1129"/>
                    <a:pt x="3990" y="1129"/>
                    <a:pt x="3990" y="1129"/>
                  </a:cubicBezTo>
                  <a:cubicBezTo>
                    <a:pt x="3987" y="1145"/>
                    <a:pt x="3987" y="1145"/>
                    <a:pt x="3987" y="1145"/>
                  </a:cubicBezTo>
                  <a:cubicBezTo>
                    <a:pt x="3953" y="1145"/>
                    <a:pt x="3953" y="1145"/>
                    <a:pt x="3953" y="1145"/>
                  </a:cubicBezTo>
                  <a:cubicBezTo>
                    <a:pt x="3936" y="1225"/>
                    <a:pt x="3936" y="1225"/>
                    <a:pt x="3936" y="1225"/>
                  </a:cubicBezTo>
                  <a:cubicBezTo>
                    <a:pt x="3916" y="1225"/>
                    <a:pt x="3916" y="1225"/>
                    <a:pt x="3916" y="1225"/>
                  </a:cubicBezTo>
                  <a:cubicBezTo>
                    <a:pt x="3933" y="1145"/>
                    <a:pt x="3933" y="1145"/>
                    <a:pt x="3933" y="1145"/>
                  </a:cubicBezTo>
                  <a:cubicBezTo>
                    <a:pt x="3933" y="1145"/>
                    <a:pt x="3933" y="1145"/>
                    <a:pt x="3933" y="1145"/>
                  </a:cubicBezTo>
                  <a:close/>
                  <a:moveTo>
                    <a:pt x="3999" y="1129"/>
                  </a:moveTo>
                  <a:cubicBezTo>
                    <a:pt x="4031" y="1129"/>
                    <a:pt x="4031" y="1129"/>
                    <a:pt x="4031" y="1129"/>
                  </a:cubicBezTo>
                  <a:cubicBezTo>
                    <a:pt x="4036" y="1200"/>
                    <a:pt x="4036" y="1200"/>
                    <a:pt x="4036" y="1200"/>
                  </a:cubicBezTo>
                  <a:cubicBezTo>
                    <a:pt x="4072" y="1129"/>
                    <a:pt x="4072" y="1129"/>
                    <a:pt x="4072" y="1129"/>
                  </a:cubicBezTo>
                  <a:cubicBezTo>
                    <a:pt x="4103" y="1129"/>
                    <a:pt x="4103" y="1129"/>
                    <a:pt x="4103" y="1129"/>
                  </a:cubicBezTo>
                  <a:cubicBezTo>
                    <a:pt x="4083" y="1225"/>
                    <a:pt x="4083" y="1225"/>
                    <a:pt x="4083" y="1225"/>
                  </a:cubicBezTo>
                  <a:cubicBezTo>
                    <a:pt x="4063" y="1225"/>
                    <a:pt x="4063" y="1225"/>
                    <a:pt x="4063" y="1225"/>
                  </a:cubicBezTo>
                  <a:cubicBezTo>
                    <a:pt x="4080" y="1143"/>
                    <a:pt x="4080" y="1143"/>
                    <a:pt x="4080" y="1143"/>
                  </a:cubicBezTo>
                  <a:cubicBezTo>
                    <a:pt x="4038" y="1225"/>
                    <a:pt x="4038" y="1225"/>
                    <a:pt x="4038" y="1225"/>
                  </a:cubicBezTo>
                  <a:cubicBezTo>
                    <a:pt x="4021" y="1225"/>
                    <a:pt x="4021" y="1225"/>
                    <a:pt x="4021" y="1225"/>
                  </a:cubicBezTo>
                  <a:cubicBezTo>
                    <a:pt x="4014" y="1143"/>
                    <a:pt x="4014" y="1143"/>
                    <a:pt x="4014" y="1143"/>
                  </a:cubicBezTo>
                  <a:cubicBezTo>
                    <a:pt x="3997" y="1225"/>
                    <a:pt x="3997" y="1225"/>
                    <a:pt x="3997" y="1225"/>
                  </a:cubicBezTo>
                  <a:cubicBezTo>
                    <a:pt x="3978" y="1225"/>
                    <a:pt x="3978" y="1225"/>
                    <a:pt x="3978" y="1225"/>
                  </a:cubicBezTo>
                  <a:cubicBezTo>
                    <a:pt x="3999" y="1129"/>
                    <a:pt x="3999" y="1129"/>
                    <a:pt x="3999" y="1129"/>
                  </a:cubicBezTo>
                  <a:cubicBezTo>
                    <a:pt x="3999" y="1129"/>
                    <a:pt x="3999" y="1129"/>
                    <a:pt x="3999" y="112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9" name="Freeform 9"/>
            <p:cNvSpPr>
              <a:spLocks noEditPoints="1"/>
            </p:cNvSpPr>
            <p:nvPr userDrawn="1"/>
          </p:nvSpPr>
          <p:spPr bwMode="gray">
            <a:xfrm>
              <a:off x="68" y="0"/>
              <a:ext cx="1723" cy="964"/>
            </a:xfrm>
            <a:custGeom>
              <a:avLst/>
              <a:gdLst>
                <a:gd name="T0" fmla="*/ 231 w 2268"/>
                <a:gd name="T1" fmla="*/ 327 h 1269"/>
                <a:gd name="T2" fmla="*/ 0 w 2268"/>
                <a:gd name="T3" fmla="*/ 327 h 1269"/>
                <a:gd name="T4" fmla="*/ 0 w 2268"/>
                <a:gd name="T5" fmla="*/ 0 h 1269"/>
                <a:gd name="T6" fmla="*/ 231 w 2268"/>
                <a:gd name="T7" fmla="*/ 0 h 1269"/>
                <a:gd name="T8" fmla="*/ 231 w 2268"/>
                <a:gd name="T9" fmla="*/ 327 h 1269"/>
                <a:gd name="T10" fmla="*/ 2268 w 2268"/>
                <a:gd name="T11" fmla="*/ 0 h 1269"/>
                <a:gd name="T12" fmla="*/ 2036 w 2268"/>
                <a:gd name="T13" fmla="*/ 0 h 1269"/>
                <a:gd name="T14" fmla="*/ 2036 w 2268"/>
                <a:gd name="T15" fmla="*/ 327 h 1269"/>
                <a:gd name="T16" fmla="*/ 2268 w 2268"/>
                <a:gd name="T17" fmla="*/ 327 h 1269"/>
                <a:gd name="T18" fmla="*/ 2268 w 2268"/>
                <a:gd name="T19" fmla="*/ 0 h 1269"/>
                <a:gd name="T20" fmla="*/ 231 w 2268"/>
                <a:gd name="T21" fmla="*/ 942 h 1269"/>
                <a:gd name="T22" fmla="*/ 0 w 2268"/>
                <a:gd name="T23" fmla="*/ 942 h 1269"/>
                <a:gd name="T24" fmla="*/ 0 w 2268"/>
                <a:gd name="T25" fmla="*/ 1269 h 1269"/>
                <a:gd name="T26" fmla="*/ 231 w 2268"/>
                <a:gd name="T27" fmla="*/ 1269 h 1269"/>
                <a:gd name="T28" fmla="*/ 231 w 2268"/>
                <a:gd name="T29" fmla="*/ 942 h 1269"/>
                <a:gd name="T30" fmla="*/ 2268 w 2268"/>
                <a:gd name="T31" fmla="*/ 942 h 1269"/>
                <a:gd name="T32" fmla="*/ 2036 w 2268"/>
                <a:gd name="T33" fmla="*/ 942 h 1269"/>
                <a:gd name="T34" fmla="*/ 2036 w 2268"/>
                <a:gd name="T35" fmla="*/ 1269 h 1269"/>
                <a:gd name="T36" fmla="*/ 2268 w 2268"/>
                <a:gd name="T37" fmla="*/ 1269 h 1269"/>
                <a:gd name="T38" fmla="*/ 2268 w 2268"/>
                <a:gd name="T39" fmla="*/ 942 h 12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68"/>
                <a:gd name="T61" fmla="*/ 0 h 1269"/>
                <a:gd name="T62" fmla="*/ 2268 w 2268"/>
                <a:gd name="T63" fmla="*/ 1269 h 12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68" h="1269">
                  <a:moveTo>
                    <a:pt x="231" y="327"/>
                  </a:moveTo>
                  <a:lnTo>
                    <a:pt x="0" y="327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27"/>
                  </a:lnTo>
                  <a:close/>
                  <a:moveTo>
                    <a:pt x="2268" y="0"/>
                  </a:moveTo>
                  <a:lnTo>
                    <a:pt x="2036" y="0"/>
                  </a:lnTo>
                  <a:lnTo>
                    <a:pt x="2036" y="327"/>
                  </a:lnTo>
                  <a:lnTo>
                    <a:pt x="2268" y="327"/>
                  </a:lnTo>
                  <a:lnTo>
                    <a:pt x="2268" y="0"/>
                  </a:lnTo>
                  <a:close/>
                  <a:moveTo>
                    <a:pt x="231" y="942"/>
                  </a:moveTo>
                  <a:lnTo>
                    <a:pt x="0" y="942"/>
                  </a:lnTo>
                  <a:lnTo>
                    <a:pt x="0" y="1269"/>
                  </a:lnTo>
                  <a:lnTo>
                    <a:pt x="231" y="1269"/>
                  </a:lnTo>
                  <a:lnTo>
                    <a:pt x="231" y="942"/>
                  </a:lnTo>
                  <a:close/>
                  <a:moveTo>
                    <a:pt x="2268" y="942"/>
                  </a:moveTo>
                  <a:lnTo>
                    <a:pt x="2036" y="942"/>
                  </a:lnTo>
                  <a:lnTo>
                    <a:pt x="2036" y="1269"/>
                  </a:lnTo>
                  <a:lnTo>
                    <a:pt x="2268" y="1269"/>
                  </a:lnTo>
                  <a:lnTo>
                    <a:pt x="2268" y="94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0" name="Title 9"/>
          <p:cNvSpPr>
            <a:spLocks noGrp="1"/>
          </p:cNvSpPr>
          <p:nvPr>
            <p:ph type="title"/>
          </p:nvPr>
        </p:nvSpPr>
        <p:spPr bwMode="gray">
          <a:xfrm>
            <a:off x="344490" y="1556792"/>
            <a:ext cx="3816424" cy="2016224"/>
          </a:xfrm>
          <a:noFill/>
          <a:ln w="9525">
            <a:noFill/>
            <a:miter lim="800000"/>
            <a:headEnd/>
            <a:tailEnd/>
          </a:ln>
        </p:spPr>
        <p:txBody>
          <a:bodyPr anchor="t">
            <a:noAutofit/>
          </a:bodyPr>
          <a:lstStyle>
            <a:lvl1pPr algn="l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dirty="0">
                <a:solidFill>
                  <a:schemeClr val="bg1"/>
                </a:solidFill>
                <a:latin typeface="+mj-lt"/>
              </a:defRPr>
            </a:lvl2pPr>
            <a:lvl3pPr>
              <a:defRPr lang="en-GB" sz="3000" b="1" dirty="0">
                <a:solidFill>
                  <a:schemeClr val="bg1"/>
                </a:solidFill>
                <a:latin typeface="+mj-lt"/>
              </a:defRPr>
            </a:lvl3pPr>
            <a:lvl4pPr>
              <a:defRPr lang="en-GB" sz="3000" b="1" dirty="0">
                <a:solidFill>
                  <a:schemeClr val="bg1"/>
                </a:solidFill>
                <a:latin typeface="+mj-lt"/>
              </a:defRPr>
            </a:lvl4pPr>
            <a:lvl5pPr>
              <a:defRPr lang="en-GB" sz="3000" b="1" dirty="0">
                <a:solidFill>
                  <a:schemeClr val="bg1"/>
                </a:solidFill>
                <a:latin typeface="+mj-lt"/>
              </a:defRPr>
            </a:lvl5pPr>
            <a:lvl6pPr>
              <a:defRPr lang="en-GB" sz="3000" b="1" dirty="0">
                <a:solidFill>
                  <a:schemeClr val="bg1"/>
                </a:solidFill>
                <a:latin typeface="+mj-lt"/>
              </a:defRPr>
            </a:lvl6pPr>
            <a:lvl7pPr>
              <a:defRPr lang="en-GB" sz="3000" b="1" dirty="0">
                <a:solidFill>
                  <a:schemeClr val="bg1"/>
                </a:solidFill>
                <a:latin typeface="+mj-lt"/>
              </a:defRPr>
            </a:lvl7pPr>
            <a:lvl8pPr>
              <a:defRPr lang="en-GB" sz="3000" b="1" dirty="0">
                <a:solidFill>
                  <a:schemeClr val="bg1"/>
                </a:solidFill>
                <a:latin typeface="+mj-lt"/>
              </a:defRPr>
            </a:lvl8pPr>
            <a:lvl9pPr>
              <a:defRPr sz="3000">
                <a:solidFill>
                  <a:schemeClr val="bg1"/>
                </a:solidFill>
              </a:defRPr>
            </a:lvl9pPr>
          </a:lstStyle>
          <a:p>
            <a:pPr lvl="0"/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 bwMode="gray">
          <a:xfrm>
            <a:off x="344488" y="3789363"/>
            <a:ext cx="33845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noAutofit/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defRPr lang="en-US" sz="12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Fo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29"/>
          <p:cNvSpPr>
            <a:spLocks/>
          </p:cNvSpPr>
          <p:nvPr userDrawn="1"/>
        </p:nvSpPr>
        <p:spPr bwMode="gray">
          <a:xfrm>
            <a:off x="0" y="906463"/>
            <a:ext cx="2000250" cy="5475287"/>
          </a:xfrm>
          <a:custGeom>
            <a:avLst/>
            <a:gdLst>
              <a:gd name="T0" fmla="*/ 0 w 1260"/>
              <a:gd name="T1" fmla="*/ 0 h 3748"/>
              <a:gd name="T2" fmla="*/ 0 w 1260"/>
              <a:gd name="T3" fmla="*/ 3748 h 3748"/>
              <a:gd name="T4" fmla="*/ 1260 w 1260"/>
              <a:gd name="T5" fmla="*/ 3748 h 3748"/>
              <a:gd name="T6" fmla="*/ 1260 w 1260"/>
              <a:gd name="T7" fmla="*/ 0 h 3748"/>
              <a:gd name="T8" fmla="*/ 0 w 1260"/>
              <a:gd name="T9" fmla="*/ 0 h 3748"/>
              <a:gd name="T10" fmla="*/ 0 w 1260"/>
              <a:gd name="T11" fmla="*/ 0 h 37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60"/>
              <a:gd name="T19" fmla="*/ 0 h 3748"/>
              <a:gd name="T20" fmla="*/ 1260 w 1260"/>
              <a:gd name="T21" fmla="*/ 3748 h 37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60" h="3748">
                <a:moveTo>
                  <a:pt x="0" y="0"/>
                </a:moveTo>
                <a:lnTo>
                  <a:pt x="0" y="3748"/>
                </a:lnTo>
                <a:lnTo>
                  <a:pt x="1260" y="3748"/>
                </a:lnTo>
                <a:lnTo>
                  <a:pt x="1260" y="0"/>
                </a:lnTo>
                <a:lnTo>
                  <a:pt x="0" y="0"/>
                </a:lnTo>
                <a:close/>
              </a:path>
            </a:pathLst>
          </a:custGeom>
          <a:solidFill>
            <a:srgbClr val="DCDDDD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9" name="Line 33"/>
          <p:cNvSpPr>
            <a:spLocks noChangeShapeType="1"/>
          </p:cNvSpPr>
          <p:nvPr userDrawn="1"/>
        </p:nvSpPr>
        <p:spPr bwMode="gray">
          <a:xfrm>
            <a:off x="0" y="6381750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2" name="Line 31"/>
          <p:cNvSpPr>
            <a:spLocks noChangeShapeType="1"/>
          </p:cNvSpPr>
          <p:nvPr userDrawn="1"/>
        </p:nvSpPr>
        <p:spPr bwMode="gray">
          <a:xfrm>
            <a:off x="0" y="906463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 bwMode="gray">
          <a:xfrm>
            <a:off x="2289175" y="1196975"/>
            <a:ext cx="3600450" cy="2376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 bwMode="gray">
          <a:xfrm>
            <a:off x="6032500" y="1196975"/>
            <a:ext cx="3600450" cy="2376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/>
          </p:nvPr>
        </p:nvSpPr>
        <p:spPr bwMode="gray">
          <a:xfrm>
            <a:off x="2289175" y="3716339"/>
            <a:ext cx="3600450" cy="23764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6"/>
          </p:nvPr>
        </p:nvSpPr>
        <p:spPr bwMode="gray">
          <a:xfrm>
            <a:off x="6032500" y="3716339"/>
            <a:ext cx="3600450" cy="23764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/>
          </p:nvPr>
        </p:nvSpPr>
        <p:spPr bwMode="gray">
          <a:xfrm>
            <a:off x="273050" y="1195200"/>
            <a:ext cx="1727200" cy="4895850"/>
          </a:xfrm>
        </p:spPr>
        <p:txBody>
          <a:bodyPr rIns="144000" rtlCol="0">
            <a:normAutofit/>
          </a:bodyPr>
          <a:lstStyle>
            <a:lvl1pPr algn="l" defTabSz="914400" rtl="0" eaLnBrk="1" latinLnBrk="0" hangingPunct="1">
              <a:lnSpc>
                <a:spcPct val="135000"/>
              </a:lnSpc>
              <a:spcBef>
                <a:spcPts val="600"/>
              </a:spcBef>
              <a:buFont typeface="Arial" pitchFamily="34" charset="0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975" indent="-180975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■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61950" indent="-177800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–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39750" indent="-177800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■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19138" indent="-174625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–"/>
              <a:defRPr lang="en-GB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895350" indent="-177800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■"/>
              <a:defRPr lang="en-US" sz="900" b="1" kern="1200" baseline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1079500" indent="-184150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–"/>
              <a:defRPr lang="en-US" sz="900" b="1" kern="1200" baseline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1257300" indent="-177800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■"/>
              <a:defRPr lang="en-US" sz="900" b="1" kern="1200" dirty="0" smtClean="0">
                <a:solidFill>
                  <a:srgbClr val="00338D"/>
                </a:solidFill>
                <a:latin typeface="Arial" pitchFamily="34" charset="0"/>
                <a:ea typeface="+mn-ea"/>
                <a:cs typeface="+mn-cs"/>
              </a:defRPr>
            </a:lvl8pPr>
            <a:lvl9pPr marL="1401763" indent="-144463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–"/>
              <a:defRPr lang="en-US" sz="900" b="1" kern="120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5217B8-9623-4EAA-8065-CA40663E5E9B}" type="datetimeFigureOut">
              <a:rPr lang="en-US"/>
              <a:pPr>
                <a:defRPr/>
              </a:pPr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FB6D53-C988-4D23-B137-166327255D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644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 userDrawn="1"/>
        </p:nvSpPr>
        <p:spPr bwMode="gray">
          <a:xfrm>
            <a:off x="0" y="547688"/>
            <a:ext cx="5062538" cy="5043487"/>
          </a:xfrm>
          <a:custGeom>
            <a:avLst/>
            <a:gdLst/>
            <a:ahLst/>
            <a:cxnLst>
              <a:cxn ang="0">
                <a:pos x="3189" y="0"/>
              </a:cxn>
              <a:cxn ang="0">
                <a:pos x="476" y="0"/>
              </a:cxn>
              <a:cxn ang="0">
                <a:pos x="0" y="1608"/>
              </a:cxn>
              <a:cxn ang="0">
                <a:pos x="0" y="3177"/>
              </a:cxn>
              <a:cxn ang="0">
                <a:pos x="2247" y="3177"/>
              </a:cxn>
              <a:cxn ang="0">
                <a:pos x="3189" y="0"/>
              </a:cxn>
            </a:cxnLst>
            <a:rect l="0" t="0" r="r" b="b"/>
            <a:pathLst>
              <a:path w="3189" h="3177">
                <a:moveTo>
                  <a:pt x="3189" y="0"/>
                </a:moveTo>
                <a:lnTo>
                  <a:pt x="476" y="0"/>
                </a:lnTo>
                <a:lnTo>
                  <a:pt x="0" y="1608"/>
                </a:lnTo>
                <a:lnTo>
                  <a:pt x="0" y="3177"/>
                </a:lnTo>
                <a:lnTo>
                  <a:pt x="2247" y="3177"/>
                </a:lnTo>
                <a:lnTo>
                  <a:pt x="3189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grpSp>
        <p:nvGrpSpPr>
          <p:cNvPr id="5" name="Group 19"/>
          <p:cNvGrpSpPr>
            <a:grpSpLocks/>
          </p:cNvGrpSpPr>
          <p:nvPr userDrawn="1"/>
        </p:nvGrpSpPr>
        <p:grpSpPr bwMode="gray">
          <a:xfrm>
            <a:off x="776538" y="548680"/>
            <a:ext cx="1930547" cy="1080120"/>
            <a:chOff x="68" y="0"/>
            <a:chExt cx="1723" cy="964"/>
          </a:xfrm>
          <a:solidFill>
            <a:schemeClr val="accent2"/>
          </a:solidFill>
        </p:grpSpPr>
        <p:sp>
          <p:nvSpPr>
            <p:cNvPr id="6" name="Freeform 8"/>
            <p:cNvSpPr>
              <a:spLocks noEditPoints="1"/>
            </p:cNvSpPr>
            <p:nvPr/>
          </p:nvSpPr>
          <p:spPr bwMode="gray">
            <a:xfrm>
              <a:off x="199" y="248"/>
              <a:ext cx="1423" cy="489"/>
            </a:xfrm>
            <a:custGeom>
              <a:avLst/>
              <a:gdLst>
                <a:gd name="T0" fmla="*/ 1974 w 4103"/>
                <a:gd name="T1" fmla="*/ 485 h 1409"/>
                <a:gd name="T2" fmla="*/ 2267 w 4103"/>
                <a:gd name="T3" fmla="*/ 697 h 1409"/>
                <a:gd name="T4" fmla="*/ 1655 w 4103"/>
                <a:gd name="T5" fmla="*/ 656 h 1409"/>
                <a:gd name="T6" fmla="*/ 1718 w 4103"/>
                <a:gd name="T7" fmla="*/ 424 h 1409"/>
                <a:gd name="T8" fmla="*/ 970 w 4103"/>
                <a:gd name="T9" fmla="*/ 697 h 1409"/>
                <a:gd name="T10" fmla="*/ 1169 w 4103"/>
                <a:gd name="T11" fmla="*/ 416 h 1409"/>
                <a:gd name="T12" fmla="*/ 719 w 4103"/>
                <a:gd name="T13" fmla="*/ 631 h 1409"/>
                <a:gd name="T14" fmla="*/ 751 w 4103"/>
                <a:gd name="T15" fmla="*/ 630 h 1409"/>
                <a:gd name="T16" fmla="*/ 202 w 4103"/>
                <a:gd name="T17" fmla="*/ 618 h 1409"/>
                <a:gd name="T18" fmla="*/ 180 w 4103"/>
                <a:gd name="T19" fmla="*/ 697 h 1409"/>
                <a:gd name="T20" fmla="*/ 1187 w 4103"/>
                <a:gd name="T21" fmla="*/ 416 h 1409"/>
                <a:gd name="T22" fmla="*/ 115 w 4103"/>
                <a:gd name="T23" fmla="*/ 906 h 1409"/>
                <a:gd name="T24" fmla="*/ 661 w 4103"/>
                <a:gd name="T25" fmla="*/ 715 h 1409"/>
                <a:gd name="T26" fmla="*/ 1145 w 4103"/>
                <a:gd name="T27" fmla="*/ 715 h 1409"/>
                <a:gd name="T28" fmla="*/ 1697 w 4103"/>
                <a:gd name="T29" fmla="*/ 863 h 1409"/>
                <a:gd name="T30" fmla="*/ 203 w 4103"/>
                <a:gd name="T31" fmla="*/ 1286 h 1409"/>
                <a:gd name="T32" fmla="*/ 250 w 4103"/>
                <a:gd name="T33" fmla="*/ 1328 h 1409"/>
                <a:gd name="T34" fmla="*/ 556 w 4103"/>
                <a:gd name="T35" fmla="*/ 1196 h 1409"/>
                <a:gd name="T36" fmla="*/ 340 w 4103"/>
                <a:gd name="T37" fmla="*/ 1196 h 1409"/>
                <a:gd name="T38" fmla="*/ 408 w 4103"/>
                <a:gd name="T39" fmla="*/ 1225 h 1409"/>
                <a:gd name="T40" fmla="*/ 514 w 4103"/>
                <a:gd name="T41" fmla="*/ 1225 h 1409"/>
                <a:gd name="T42" fmla="*/ 631 w 4103"/>
                <a:gd name="T43" fmla="*/ 1168 h 1409"/>
                <a:gd name="T44" fmla="*/ 794 w 4103"/>
                <a:gd name="T45" fmla="*/ 1220 h 1409"/>
                <a:gd name="T46" fmla="*/ 672 w 4103"/>
                <a:gd name="T47" fmla="*/ 1348 h 1409"/>
                <a:gd name="T48" fmla="*/ 847 w 4103"/>
                <a:gd name="T49" fmla="*/ 1359 h 1409"/>
                <a:gd name="T50" fmla="*/ 943 w 4103"/>
                <a:gd name="T51" fmla="*/ 1196 h 1409"/>
                <a:gd name="T52" fmla="*/ 1129 w 4103"/>
                <a:gd name="T53" fmla="*/ 1351 h 1409"/>
                <a:gd name="T54" fmla="*/ 1198 w 4103"/>
                <a:gd name="T55" fmla="*/ 1196 h 1409"/>
                <a:gd name="T56" fmla="*/ 1280 w 4103"/>
                <a:gd name="T57" fmla="*/ 1129 h 1409"/>
                <a:gd name="T58" fmla="*/ 1253 w 4103"/>
                <a:gd name="T59" fmla="*/ 1254 h 1409"/>
                <a:gd name="T60" fmla="*/ 1489 w 4103"/>
                <a:gd name="T61" fmla="*/ 1194 h 1409"/>
                <a:gd name="T62" fmla="*/ 1546 w 4103"/>
                <a:gd name="T63" fmla="*/ 1353 h 1409"/>
                <a:gd name="T64" fmla="*/ 1714 w 4103"/>
                <a:gd name="T65" fmla="*/ 1286 h 1409"/>
                <a:gd name="T66" fmla="*/ 1761 w 4103"/>
                <a:gd name="T67" fmla="*/ 1328 h 1409"/>
                <a:gd name="T68" fmla="*/ 1976 w 4103"/>
                <a:gd name="T69" fmla="*/ 1346 h 1409"/>
                <a:gd name="T70" fmla="*/ 1842 w 4103"/>
                <a:gd name="T71" fmla="*/ 1270 h 1409"/>
                <a:gd name="T72" fmla="*/ 1887 w 4103"/>
                <a:gd name="T73" fmla="*/ 1270 h 1409"/>
                <a:gd name="T74" fmla="*/ 2110 w 4103"/>
                <a:gd name="T75" fmla="*/ 1348 h 1409"/>
                <a:gd name="T76" fmla="*/ 87 w 4103"/>
                <a:gd name="T77" fmla="*/ 1221 h 1409"/>
                <a:gd name="T78" fmla="*/ 5 w 4103"/>
                <a:gd name="T79" fmla="*/ 1271 h 1409"/>
                <a:gd name="T80" fmla="*/ 2343 w 4103"/>
                <a:gd name="T81" fmla="*/ 1322 h 1409"/>
                <a:gd name="T82" fmla="*/ 2378 w 4103"/>
                <a:gd name="T83" fmla="*/ 1249 h 1409"/>
                <a:gd name="T84" fmla="*/ 2528 w 4103"/>
                <a:gd name="T85" fmla="*/ 1221 h 1409"/>
                <a:gd name="T86" fmla="*/ 2832 w 4103"/>
                <a:gd name="T87" fmla="*/ 1192 h 1409"/>
                <a:gd name="T88" fmla="*/ 2709 w 4103"/>
                <a:gd name="T89" fmla="*/ 1348 h 1409"/>
                <a:gd name="T90" fmla="*/ 2963 w 4103"/>
                <a:gd name="T91" fmla="*/ 1216 h 1409"/>
                <a:gd name="T92" fmla="*/ 2966 w 4103"/>
                <a:gd name="T93" fmla="*/ 1195 h 1409"/>
                <a:gd name="T94" fmla="*/ 3072 w 4103"/>
                <a:gd name="T95" fmla="*/ 1348 h 1409"/>
                <a:gd name="T96" fmla="*/ 3168 w 4103"/>
                <a:gd name="T97" fmla="*/ 1335 h 1409"/>
                <a:gd name="T98" fmla="*/ 3246 w 4103"/>
                <a:gd name="T99" fmla="*/ 1220 h 1409"/>
                <a:gd name="T100" fmla="*/ 3457 w 4103"/>
                <a:gd name="T101" fmla="*/ 1348 h 1409"/>
                <a:gd name="T102" fmla="*/ 3509 w 4103"/>
                <a:gd name="T103" fmla="*/ 1194 h 1409"/>
                <a:gd name="T104" fmla="*/ 3513 w 4103"/>
                <a:gd name="T105" fmla="*/ 1168 h 1409"/>
                <a:gd name="T106" fmla="*/ 3601 w 4103"/>
                <a:gd name="T107" fmla="*/ 1196 h 1409"/>
                <a:gd name="T108" fmla="*/ 3656 w 4103"/>
                <a:gd name="T109" fmla="*/ 1317 h 1409"/>
                <a:gd name="T110" fmla="*/ 3687 w 4103"/>
                <a:gd name="T111" fmla="*/ 1406 h 1409"/>
                <a:gd name="T112" fmla="*/ 3987 w 4103"/>
                <a:gd name="T113" fmla="*/ 1145 h 1409"/>
                <a:gd name="T114" fmla="*/ 4072 w 4103"/>
                <a:gd name="T115" fmla="*/ 1129 h 1409"/>
                <a:gd name="T116" fmla="*/ 3978 w 4103"/>
                <a:gd name="T117" fmla="*/ 1225 h 14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103"/>
                <a:gd name="T178" fmla="*/ 0 h 1409"/>
                <a:gd name="T179" fmla="*/ 4103 w 4103"/>
                <a:gd name="T180" fmla="*/ 1409 h 14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103" h="1409">
                  <a:moveTo>
                    <a:pt x="2267" y="697"/>
                  </a:moveTo>
                  <a:cubicBezTo>
                    <a:pt x="2149" y="697"/>
                    <a:pt x="2149" y="697"/>
                    <a:pt x="2149" y="697"/>
                  </a:cubicBezTo>
                  <a:cubicBezTo>
                    <a:pt x="2168" y="619"/>
                    <a:pt x="2168" y="619"/>
                    <a:pt x="2168" y="619"/>
                  </a:cubicBezTo>
                  <a:cubicBezTo>
                    <a:pt x="1930" y="619"/>
                    <a:pt x="1930" y="619"/>
                    <a:pt x="1930" y="619"/>
                  </a:cubicBezTo>
                  <a:cubicBezTo>
                    <a:pt x="1911" y="697"/>
                    <a:pt x="1911" y="697"/>
                    <a:pt x="1911" y="697"/>
                  </a:cubicBezTo>
                  <a:cubicBezTo>
                    <a:pt x="1796" y="697"/>
                    <a:pt x="1796" y="697"/>
                    <a:pt x="1796" y="697"/>
                  </a:cubicBezTo>
                  <a:cubicBezTo>
                    <a:pt x="1796" y="681"/>
                    <a:pt x="1796" y="681"/>
                    <a:pt x="1796" y="681"/>
                  </a:cubicBezTo>
                  <a:cubicBezTo>
                    <a:pt x="1798" y="672"/>
                    <a:pt x="1799" y="663"/>
                    <a:pt x="1802" y="653"/>
                  </a:cubicBezTo>
                  <a:cubicBezTo>
                    <a:pt x="1823" y="569"/>
                    <a:pt x="1878" y="485"/>
                    <a:pt x="1974" y="485"/>
                  </a:cubicBezTo>
                  <a:cubicBezTo>
                    <a:pt x="2012" y="485"/>
                    <a:pt x="2050" y="499"/>
                    <a:pt x="2045" y="552"/>
                  </a:cubicBezTo>
                  <a:cubicBezTo>
                    <a:pt x="2186" y="552"/>
                    <a:pt x="2186" y="552"/>
                    <a:pt x="2186" y="552"/>
                  </a:cubicBezTo>
                  <a:cubicBezTo>
                    <a:pt x="2192" y="527"/>
                    <a:pt x="2201" y="486"/>
                    <a:pt x="2174" y="447"/>
                  </a:cubicBezTo>
                  <a:cubicBezTo>
                    <a:pt x="2145" y="406"/>
                    <a:pt x="2084" y="389"/>
                    <a:pt x="2005" y="389"/>
                  </a:cubicBezTo>
                  <a:cubicBezTo>
                    <a:pt x="1949" y="389"/>
                    <a:pt x="1867" y="398"/>
                    <a:pt x="1796" y="444"/>
                  </a:cubicBezTo>
                  <a:cubicBezTo>
                    <a:pt x="1796" y="18"/>
                    <a:pt x="1796" y="18"/>
                    <a:pt x="1796" y="18"/>
                  </a:cubicBezTo>
                  <a:cubicBezTo>
                    <a:pt x="2267" y="18"/>
                    <a:pt x="2267" y="18"/>
                    <a:pt x="2267" y="18"/>
                  </a:cubicBezTo>
                  <a:cubicBezTo>
                    <a:pt x="2267" y="697"/>
                    <a:pt x="2267" y="697"/>
                    <a:pt x="2267" y="697"/>
                  </a:cubicBezTo>
                  <a:cubicBezTo>
                    <a:pt x="2267" y="697"/>
                    <a:pt x="2267" y="697"/>
                    <a:pt x="2267" y="697"/>
                  </a:cubicBezTo>
                  <a:close/>
                  <a:moveTo>
                    <a:pt x="1989" y="812"/>
                  </a:moveTo>
                  <a:cubicBezTo>
                    <a:pt x="1962" y="817"/>
                    <a:pt x="1936" y="820"/>
                    <a:pt x="1910" y="820"/>
                  </a:cubicBezTo>
                  <a:cubicBezTo>
                    <a:pt x="1842" y="820"/>
                    <a:pt x="1795" y="788"/>
                    <a:pt x="1794" y="715"/>
                  </a:cubicBezTo>
                  <a:cubicBezTo>
                    <a:pt x="2014" y="715"/>
                    <a:pt x="2014" y="715"/>
                    <a:pt x="2014" y="715"/>
                  </a:cubicBezTo>
                  <a:cubicBezTo>
                    <a:pt x="1989" y="812"/>
                    <a:pt x="1989" y="812"/>
                    <a:pt x="1989" y="812"/>
                  </a:cubicBezTo>
                  <a:cubicBezTo>
                    <a:pt x="1989" y="812"/>
                    <a:pt x="1989" y="812"/>
                    <a:pt x="1989" y="812"/>
                  </a:cubicBezTo>
                  <a:close/>
                  <a:moveTo>
                    <a:pt x="1718" y="424"/>
                  </a:moveTo>
                  <a:cubicBezTo>
                    <a:pt x="1718" y="521"/>
                    <a:pt x="1718" y="521"/>
                    <a:pt x="1718" y="521"/>
                  </a:cubicBezTo>
                  <a:cubicBezTo>
                    <a:pt x="1685" y="567"/>
                    <a:pt x="1665" y="616"/>
                    <a:pt x="1655" y="656"/>
                  </a:cubicBezTo>
                  <a:cubicBezTo>
                    <a:pt x="1651" y="670"/>
                    <a:pt x="1649" y="684"/>
                    <a:pt x="1648" y="697"/>
                  </a:cubicBezTo>
                  <a:cubicBezTo>
                    <a:pt x="1578" y="697"/>
                    <a:pt x="1578" y="697"/>
                    <a:pt x="1578" y="697"/>
                  </a:cubicBezTo>
                  <a:cubicBezTo>
                    <a:pt x="1637" y="417"/>
                    <a:pt x="1637" y="417"/>
                    <a:pt x="1637" y="417"/>
                  </a:cubicBezTo>
                  <a:cubicBezTo>
                    <a:pt x="1438" y="416"/>
                    <a:pt x="1438" y="416"/>
                    <a:pt x="1438" y="416"/>
                  </a:cubicBezTo>
                  <a:cubicBezTo>
                    <a:pt x="1260" y="697"/>
                    <a:pt x="1260" y="697"/>
                    <a:pt x="1260" y="697"/>
                  </a:cubicBezTo>
                  <a:cubicBezTo>
                    <a:pt x="1247" y="697"/>
                    <a:pt x="1247" y="697"/>
                    <a:pt x="1247" y="697"/>
                  </a:cubicBezTo>
                  <a:cubicBezTo>
                    <a:pt x="1247" y="18"/>
                    <a:pt x="1247" y="18"/>
                    <a:pt x="1247" y="18"/>
                  </a:cubicBezTo>
                  <a:cubicBezTo>
                    <a:pt x="1718" y="18"/>
                    <a:pt x="1718" y="18"/>
                    <a:pt x="1718" y="18"/>
                  </a:cubicBezTo>
                  <a:cubicBezTo>
                    <a:pt x="1718" y="424"/>
                    <a:pt x="1718" y="424"/>
                    <a:pt x="1718" y="424"/>
                  </a:cubicBezTo>
                  <a:cubicBezTo>
                    <a:pt x="1718" y="424"/>
                    <a:pt x="1718" y="424"/>
                    <a:pt x="1718" y="424"/>
                  </a:cubicBezTo>
                  <a:close/>
                  <a:moveTo>
                    <a:pt x="1455" y="697"/>
                  </a:moveTo>
                  <a:cubicBezTo>
                    <a:pt x="1384" y="697"/>
                    <a:pt x="1384" y="697"/>
                    <a:pt x="1384" y="697"/>
                  </a:cubicBezTo>
                  <a:cubicBezTo>
                    <a:pt x="1491" y="529"/>
                    <a:pt x="1491" y="529"/>
                    <a:pt x="1491" y="529"/>
                  </a:cubicBezTo>
                  <a:cubicBezTo>
                    <a:pt x="1455" y="697"/>
                    <a:pt x="1455" y="697"/>
                    <a:pt x="1455" y="697"/>
                  </a:cubicBezTo>
                  <a:cubicBezTo>
                    <a:pt x="1455" y="697"/>
                    <a:pt x="1455" y="697"/>
                    <a:pt x="1455" y="697"/>
                  </a:cubicBezTo>
                  <a:close/>
                  <a:moveTo>
                    <a:pt x="1169" y="416"/>
                  </a:moveTo>
                  <a:cubicBezTo>
                    <a:pt x="1051" y="416"/>
                    <a:pt x="1051" y="416"/>
                    <a:pt x="1051" y="416"/>
                  </a:cubicBezTo>
                  <a:cubicBezTo>
                    <a:pt x="970" y="697"/>
                    <a:pt x="970" y="697"/>
                    <a:pt x="970" y="697"/>
                  </a:cubicBezTo>
                  <a:cubicBezTo>
                    <a:pt x="845" y="697"/>
                    <a:pt x="845" y="697"/>
                    <a:pt x="845" y="697"/>
                  </a:cubicBezTo>
                  <a:cubicBezTo>
                    <a:pt x="909" y="674"/>
                    <a:pt x="948" y="629"/>
                    <a:pt x="960" y="562"/>
                  </a:cubicBezTo>
                  <a:cubicBezTo>
                    <a:pt x="970" y="510"/>
                    <a:pt x="965" y="476"/>
                    <a:pt x="944" y="451"/>
                  </a:cubicBezTo>
                  <a:cubicBezTo>
                    <a:pt x="912" y="413"/>
                    <a:pt x="848" y="416"/>
                    <a:pt x="792" y="416"/>
                  </a:cubicBezTo>
                  <a:cubicBezTo>
                    <a:pt x="782" y="416"/>
                    <a:pt x="698" y="416"/>
                    <a:pt x="698" y="416"/>
                  </a:cubicBezTo>
                  <a:cubicBezTo>
                    <a:pt x="698" y="18"/>
                    <a:pt x="698" y="18"/>
                    <a:pt x="698" y="18"/>
                  </a:cubicBezTo>
                  <a:cubicBezTo>
                    <a:pt x="1169" y="18"/>
                    <a:pt x="1169" y="18"/>
                    <a:pt x="1169" y="18"/>
                  </a:cubicBezTo>
                  <a:cubicBezTo>
                    <a:pt x="1169" y="416"/>
                    <a:pt x="1169" y="416"/>
                    <a:pt x="1169" y="416"/>
                  </a:cubicBezTo>
                  <a:cubicBezTo>
                    <a:pt x="1169" y="416"/>
                    <a:pt x="1169" y="416"/>
                    <a:pt x="1169" y="416"/>
                  </a:cubicBezTo>
                  <a:close/>
                  <a:moveTo>
                    <a:pt x="1094" y="697"/>
                  </a:moveTo>
                  <a:cubicBezTo>
                    <a:pt x="1143" y="521"/>
                    <a:pt x="1143" y="521"/>
                    <a:pt x="1143" y="521"/>
                  </a:cubicBezTo>
                  <a:cubicBezTo>
                    <a:pt x="1145" y="697"/>
                    <a:pt x="1145" y="697"/>
                    <a:pt x="1145" y="697"/>
                  </a:cubicBezTo>
                  <a:cubicBezTo>
                    <a:pt x="1094" y="697"/>
                    <a:pt x="1094" y="697"/>
                    <a:pt x="1094" y="697"/>
                  </a:cubicBezTo>
                  <a:cubicBezTo>
                    <a:pt x="1094" y="697"/>
                    <a:pt x="1094" y="697"/>
                    <a:pt x="1094" y="697"/>
                  </a:cubicBezTo>
                  <a:close/>
                  <a:moveTo>
                    <a:pt x="751" y="630"/>
                  </a:moveTo>
                  <a:cubicBezTo>
                    <a:pt x="751" y="630"/>
                    <a:pt x="751" y="630"/>
                    <a:pt x="751" y="630"/>
                  </a:cubicBezTo>
                  <a:cubicBezTo>
                    <a:pt x="746" y="630"/>
                    <a:pt x="741" y="631"/>
                    <a:pt x="736" y="631"/>
                  </a:cubicBezTo>
                  <a:cubicBezTo>
                    <a:pt x="729" y="631"/>
                    <a:pt x="724" y="631"/>
                    <a:pt x="719" y="631"/>
                  </a:cubicBezTo>
                  <a:cubicBezTo>
                    <a:pt x="689" y="631"/>
                    <a:pt x="689" y="631"/>
                    <a:pt x="689" y="631"/>
                  </a:cubicBezTo>
                  <a:cubicBezTo>
                    <a:pt x="703" y="579"/>
                    <a:pt x="703" y="579"/>
                    <a:pt x="703" y="579"/>
                  </a:cubicBezTo>
                  <a:cubicBezTo>
                    <a:pt x="709" y="554"/>
                    <a:pt x="709" y="554"/>
                    <a:pt x="709" y="554"/>
                  </a:cubicBezTo>
                  <a:cubicBezTo>
                    <a:pt x="725" y="494"/>
                    <a:pt x="725" y="494"/>
                    <a:pt x="725" y="494"/>
                  </a:cubicBezTo>
                  <a:cubicBezTo>
                    <a:pt x="732" y="494"/>
                    <a:pt x="739" y="494"/>
                    <a:pt x="746" y="494"/>
                  </a:cubicBezTo>
                  <a:cubicBezTo>
                    <a:pt x="769" y="494"/>
                    <a:pt x="769" y="494"/>
                    <a:pt x="769" y="494"/>
                  </a:cubicBezTo>
                  <a:cubicBezTo>
                    <a:pt x="809" y="494"/>
                    <a:pt x="834" y="496"/>
                    <a:pt x="843" y="509"/>
                  </a:cubicBezTo>
                  <a:cubicBezTo>
                    <a:pt x="850" y="518"/>
                    <a:pt x="849" y="535"/>
                    <a:pt x="841" y="560"/>
                  </a:cubicBezTo>
                  <a:cubicBezTo>
                    <a:pt x="827" y="603"/>
                    <a:pt x="809" y="626"/>
                    <a:pt x="751" y="630"/>
                  </a:cubicBezTo>
                  <a:moveTo>
                    <a:pt x="620" y="441"/>
                  </a:moveTo>
                  <a:cubicBezTo>
                    <a:pt x="613" y="465"/>
                    <a:pt x="613" y="465"/>
                    <a:pt x="613" y="465"/>
                  </a:cubicBezTo>
                  <a:cubicBezTo>
                    <a:pt x="545" y="689"/>
                    <a:pt x="545" y="689"/>
                    <a:pt x="545" y="689"/>
                  </a:cubicBezTo>
                  <a:cubicBezTo>
                    <a:pt x="542" y="697"/>
                    <a:pt x="542" y="697"/>
                    <a:pt x="542" y="697"/>
                  </a:cubicBezTo>
                  <a:cubicBezTo>
                    <a:pt x="321" y="697"/>
                    <a:pt x="321" y="697"/>
                    <a:pt x="321" y="697"/>
                  </a:cubicBezTo>
                  <a:cubicBezTo>
                    <a:pt x="303" y="661"/>
                    <a:pt x="303" y="661"/>
                    <a:pt x="303" y="661"/>
                  </a:cubicBezTo>
                  <a:cubicBezTo>
                    <a:pt x="542" y="417"/>
                    <a:pt x="542" y="417"/>
                    <a:pt x="542" y="417"/>
                  </a:cubicBezTo>
                  <a:cubicBezTo>
                    <a:pt x="389" y="417"/>
                    <a:pt x="389" y="417"/>
                    <a:pt x="389" y="417"/>
                  </a:cubicBezTo>
                  <a:cubicBezTo>
                    <a:pt x="202" y="618"/>
                    <a:pt x="202" y="618"/>
                    <a:pt x="202" y="618"/>
                  </a:cubicBezTo>
                  <a:cubicBezTo>
                    <a:pt x="262" y="417"/>
                    <a:pt x="262" y="417"/>
                    <a:pt x="262" y="417"/>
                  </a:cubicBezTo>
                  <a:cubicBezTo>
                    <a:pt x="149" y="417"/>
                    <a:pt x="149" y="417"/>
                    <a:pt x="149" y="417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620" y="18"/>
                    <a:pt x="620" y="18"/>
                    <a:pt x="620" y="18"/>
                  </a:cubicBezTo>
                  <a:cubicBezTo>
                    <a:pt x="620" y="441"/>
                    <a:pt x="620" y="441"/>
                    <a:pt x="620" y="441"/>
                  </a:cubicBezTo>
                  <a:cubicBezTo>
                    <a:pt x="620" y="441"/>
                    <a:pt x="620" y="441"/>
                    <a:pt x="620" y="441"/>
                  </a:cubicBezTo>
                  <a:close/>
                  <a:moveTo>
                    <a:pt x="178" y="697"/>
                  </a:moveTo>
                  <a:cubicBezTo>
                    <a:pt x="179" y="695"/>
                    <a:pt x="179" y="695"/>
                    <a:pt x="179" y="695"/>
                  </a:cubicBezTo>
                  <a:cubicBezTo>
                    <a:pt x="180" y="697"/>
                    <a:pt x="180" y="697"/>
                    <a:pt x="180" y="697"/>
                  </a:cubicBezTo>
                  <a:cubicBezTo>
                    <a:pt x="178" y="697"/>
                    <a:pt x="178" y="697"/>
                    <a:pt x="178" y="697"/>
                  </a:cubicBezTo>
                  <a:cubicBezTo>
                    <a:pt x="178" y="697"/>
                    <a:pt x="178" y="697"/>
                    <a:pt x="178" y="697"/>
                  </a:cubicBezTo>
                  <a:close/>
                  <a:moveTo>
                    <a:pt x="1778" y="0"/>
                  </a:moveTo>
                  <a:cubicBezTo>
                    <a:pt x="1778" y="457"/>
                    <a:pt x="1778" y="457"/>
                    <a:pt x="1778" y="457"/>
                  </a:cubicBezTo>
                  <a:cubicBezTo>
                    <a:pt x="1763" y="469"/>
                    <a:pt x="1749" y="483"/>
                    <a:pt x="1736" y="498"/>
                  </a:cubicBezTo>
                  <a:cubicBezTo>
                    <a:pt x="1736" y="0"/>
                    <a:pt x="1736" y="0"/>
                    <a:pt x="1736" y="0"/>
                  </a:cubicBezTo>
                  <a:cubicBezTo>
                    <a:pt x="1229" y="0"/>
                    <a:pt x="1229" y="0"/>
                    <a:pt x="1229" y="0"/>
                  </a:cubicBezTo>
                  <a:cubicBezTo>
                    <a:pt x="1229" y="416"/>
                    <a:pt x="1229" y="416"/>
                    <a:pt x="1229" y="416"/>
                  </a:cubicBezTo>
                  <a:cubicBezTo>
                    <a:pt x="1187" y="416"/>
                    <a:pt x="1187" y="416"/>
                    <a:pt x="1187" y="416"/>
                  </a:cubicBezTo>
                  <a:cubicBezTo>
                    <a:pt x="1187" y="0"/>
                    <a:pt x="1187" y="0"/>
                    <a:pt x="1187" y="0"/>
                  </a:cubicBezTo>
                  <a:cubicBezTo>
                    <a:pt x="680" y="0"/>
                    <a:pt x="680" y="0"/>
                    <a:pt x="680" y="0"/>
                  </a:cubicBezTo>
                  <a:cubicBezTo>
                    <a:pt x="680" y="417"/>
                    <a:pt x="680" y="417"/>
                    <a:pt x="680" y="417"/>
                  </a:cubicBezTo>
                  <a:cubicBezTo>
                    <a:pt x="638" y="417"/>
                    <a:pt x="638" y="417"/>
                    <a:pt x="638" y="417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475"/>
                    <a:pt x="131" y="475"/>
                    <a:pt x="131" y="475"/>
                  </a:cubicBezTo>
                  <a:cubicBezTo>
                    <a:pt x="2" y="906"/>
                    <a:pt x="2" y="906"/>
                    <a:pt x="2" y="906"/>
                  </a:cubicBezTo>
                  <a:cubicBezTo>
                    <a:pt x="115" y="906"/>
                    <a:pt x="115" y="906"/>
                    <a:pt x="115" y="906"/>
                  </a:cubicBezTo>
                  <a:cubicBezTo>
                    <a:pt x="173" y="715"/>
                    <a:pt x="173" y="715"/>
                    <a:pt x="173" y="715"/>
                  </a:cubicBezTo>
                  <a:cubicBezTo>
                    <a:pt x="189" y="715"/>
                    <a:pt x="189" y="715"/>
                    <a:pt x="189" y="715"/>
                  </a:cubicBezTo>
                  <a:cubicBezTo>
                    <a:pt x="283" y="906"/>
                    <a:pt x="283" y="906"/>
                    <a:pt x="283" y="906"/>
                  </a:cubicBezTo>
                  <a:cubicBezTo>
                    <a:pt x="421" y="906"/>
                    <a:pt x="421" y="906"/>
                    <a:pt x="421" y="906"/>
                  </a:cubicBezTo>
                  <a:cubicBezTo>
                    <a:pt x="329" y="715"/>
                    <a:pt x="329" y="715"/>
                    <a:pt x="329" y="715"/>
                  </a:cubicBezTo>
                  <a:cubicBezTo>
                    <a:pt x="537" y="715"/>
                    <a:pt x="537" y="715"/>
                    <a:pt x="537" y="715"/>
                  </a:cubicBezTo>
                  <a:cubicBezTo>
                    <a:pt x="479" y="906"/>
                    <a:pt x="479" y="906"/>
                    <a:pt x="479" y="906"/>
                  </a:cubicBezTo>
                  <a:cubicBezTo>
                    <a:pt x="604" y="906"/>
                    <a:pt x="604" y="906"/>
                    <a:pt x="604" y="906"/>
                  </a:cubicBezTo>
                  <a:cubicBezTo>
                    <a:pt x="661" y="715"/>
                    <a:pt x="661" y="715"/>
                    <a:pt x="661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727" y="715"/>
                    <a:pt x="727" y="715"/>
                    <a:pt x="727" y="715"/>
                  </a:cubicBezTo>
                  <a:cubicBezTo>
                    <a:pt x="730" y="715"/>
                    <a:pt x="730" y="715"/>
                    <a:pt x="730" y="715"/>
                  </a:cubicBezTo>
                  <a:cubicBezTo>
                    <a:pt x="965" y="715"/>
                    <a:pt x="965" y="715"/>
                    <a:pt x="965" y="715"/>
                  </a:cubicBezTo>
                  <a:cubicBezTo>
                    <a:pt x="910" y="905"/>
                    <a:pt x="910" y="905"/>
                    <a:pt x="910" y="905"/>
                  </a:cubicBezTo>
                  <a:cubicBezTo>
                    <a:pt x="1035" y="905"/>
                    <a:pt x="1035" y="905"/>
                    <a:pt x="1035" y="905"/>
                  </a:cubicBezTo>
                  <a:cubicBezTo>
                    <a:pt x="1088" y="715"/>
                    <a:pt x="1088" y="715"/>
                    <a:pt x="1088" y="715"/>
                  </a:cubicBezTo>
                  <a:cubicBezTo>
                    <a:pt x="1145" y="715"/>
                    <a:pt x="1145" y="715"/>
                    <a:pt x="1145" y="715"/>
                  </a:cubicBezTo>
                  <a:cubicBezTo>
                    <a:pt x="1146" y="905"/>
                    <a:pt x="1146" y="905"/>
                    <a:pt x="1146" y="905"/>
                  </a:cubicBezTo>
                  <a:cubicBezTo>
                    <a:pt x="1252" y="905"/>
                    <a:pt x="1252" y="905"/>
                    <a:pt x="1252" y="905"/>
                  </a:cubicBezTo>
                  <a:cubicBezTo>
                    <a:pt x="1372" y="715"/>
                    <a:pt x="1372" y="715"/>
                    <a:pt x="1372" y="715"/>
                  </a:cubicBezTo>
                  <a:cubicBezTo>
                    <a:pt x="1451" y="715"/>
                    <a:pt x="1451" y="715"/>
                    <a:pt x="1451" y="715"/>
                  </a:cubicBezTo>
                  <a:cubicBezTo>
                    <a:pt x="1410" y="905"/>
                    <a:pt x="1410" y="905"/>
                    <a:pt x="1410" y="905"/>
                  </a:cubicBezTo>
                  <a:cubicBezTo>
                    <a:pt x="1534" y="905"/>
                    <a:pt x="1534" y="905"/>
                    <a:pt x="1534" y="905"/>
                  </a:cubicBezTo>
                  <a:cubicBezTo>
                    <a:pt x="1574" y="715"/>
                    <a:pt x="1574" y="715"/>
                    <a:pt x="1574" y="715"/>
                  </a:cubicBezTo>
                  <a:cubicBezTo>
                    <a:pt x="1645" y="715"/>
                    <a:pt x="1645" y="715"/>
                    <a:pt x="1645" y="715"/>
                  </a:cubicBezTo>
                  <a:cubicBezTo>
                    <a:pt x="1643" y="774"/>
                    <a:pt x="1658" y="827"/>
                    <a:pt x="1697" y="863"/>
                  </a:cubicBezTo>
                  <a:cubicBezTo>
                    <a:pt x="1745" y="907"/>
                    <a:pt x="1818" y="916"/>
                    <a:pt x="1872" y="916"/>
                  </a:cubicBezTo>
                  <a:cubicBezTo>
                    <a:pt x="1947" y="916"/>
                    <a:pt x="2024" y="905"/>
                    <a:pt x="2102" y="888"/>
                  </a:cubicBezTo>
                  <a:cubicBezTo>
                    <a:pt x="2145" y="715"/>
                    <a:pt x="2145" y="715"/>
                    <a:pt x="2145" y="715"/>
                  </a:cubicBezTo>
                  <a:cubicBezTo>
                    <a:pt x="2285" y="715"/>
                    <a:pt x="2285" y="715"/>
                    <a:pt x="2285" y="715"/>
                  </a:cubicBezTo>
                  <a:cubicBezTo>
                    <a:pt x="2285" y="0"/>
                    <a:pt x="2285" y="0"/>
                    <a:pt x="2285" y="0"/>
                  </a:cubicBezTo>
                  <a:cubicBezTo>
                    <a:pt x="1778" y="0"/>
                    <a:pt x="1778" y="0"/>
                    <a:pt x="1778" y="0"/>
                  </a:cubicBezTo>
                  <a:cubicBezTo>
                    <a:pt x="1778" y="0"/>
                    <a:pt x="1778" y="0"/>
                    <a:pt x="1778" y="0"/>
                  </a:cubicBezTo>
                  <a:close/>
                  <a:moveTo>
                    <a:pt x="222" y="1195"/>
                  </a:moveTo>
                  <a:cubicBezTo>
                    <a:pt x="203" y="1286"/>
                    <a:pt x="203" y="1286"/>
                    <a:pt x="203" y="1286"/>
                  </a:cubicBezTo>
                  <a:cubicBezTo>
                    <a:pt x="200" y="1299"/>
                    <a:pt x="196" y="1320"/>
                    <a:pt x="220" y="1320"/>
                  </a:cubicBezTo>
                  <a:cubicBezTo>
                    <a:pt x="249" y="1320"/>
                    <a:pt x="253" y="1298"/>
                    <a:pt x="259" y="1272"/>
                  </a:cubicBezTo>
                  <a:cubicBezTo>
                    <a:pt x="275" y="1195"/>
                    <a:pt x="275" y="1195"/>
                    <a:pt x="275" y="1195"/>
                  </a:cubicBezTo>
                  <a:cubicBezTo>
                    <a:pt x="321" y="1195"/>
                    <a:pt x="321" y="1195"/>
                    <a:pt x="321" y="1195"/>
                  </a:cubicBezTo>
                  <a:cubicBezTo>
                    <a:pt x="300" y="1296"/>
                    <a:pt x="300" y="1296"/>
                    <a:pt x="300" y="1296"/>
                  </a:cubicBezTo>
                  <a:cubicBezTo>
                    <a:pt x="294" y="1329"/>
                    <a:pt x="293" y="1333"/>
                    <a:pt x="292" y="1337"/>
                  </a:cubicBezTo>
                  <a:cubicBezTo>
                    <a:pt x="292" y="1341"/>
                    <a:pt x="291" y="1344"/>
                    <a:pt x="291" y="1348"/>
                  </a:cubicBezTo>
                  <a:cubicBezTo>
                    <a:pt x="247" y="1348"/>
                    <a:pt x="247" y="1348"/>
                    <a:pt x="247" y="1348"/>
                  </a:cubicBezTo>
                  <a:cubicBezTo>
                    <a:pt x="250" y="1328"/>
                    <a:pt x="250" y="1328"/>
                    <a:pt x="250" y="1328"/>
                  </a:cubicBezTo>
                  <a:cubicBezTo>
                    <a:pt x="244" y="1334"/>
                    <a:pt x="229" y="1352"/>
                    <a:pt x="200" y="1352"/>
                  </a:cubicBezTo>
                  <a:cubicBezTo>
                    <a:pt x="179" y="1352"/>
                    <a:pt x="164" y="1343"/>
                    <a:pt x="158" y="1331"/>
                  </a:cubicBezTo>
                  <a:cubicBezTo>
                    <a:pt x="151" y="1319"/>
                    <a:pt x="155" y="1297"/>
                    <a:pt x="157" y="1290"/>
                  </a:cubicBezTo>
                  <a:cubicBezTo>
                    <a:pt x="177" y="1195"/>
                    <a:pt x="177" y="1195"/>
                    <a:pt x="177" y="1195"/>
                  </a:cubicBezTo>
                  <a:cubicBezTo>
                    <a:pt x="222" y="1195"/>
                    <a:pt x="222" y="1195"/>
                    <a:pt x="222" y="1195"/>
                  </a:cubicBezTo>
                  <a:cubicBezTo>
                    <a:pt x="222" y="1195"/>
                    <a:pt x="222" y="1195"/>
                    <a:pt x="222" y="1195"/>
                  </a:cubicBezTo>
                  <a:close/>
                  <a:moveTo>
                    <a:pt x="514" y="1225"/>
                  </a:moveTo>
                  <a:cubicBezTo>
                    <a:pt x="550" y="1225"/>
                    <a:pt x="550" y="1225"/>
                    <a:pt x="550" y="1225"/>
                  </a:cubicBezTo>
                  <a:cubicBezTo>
                    <a:pt x="556" y="1196"/>
                    <a:pt x="556" y="1196"/>
                    <a:pt x="556" y="1196"/>
                  </a:cubicBezTo>
                  <a:cubicBezTo>
                    <a:pt x="520" y="1196"/>
                    <a:pt x="520" y="1196"/>
                    <a:pt x="520" y="1196"/>
                  </a:cubicBezTo>
                  <a:cubicBezTo>
                    <a:pt x="530" y="1149"/>
                    <a:pt x="530" y="1149"/>
                    <a:pt x="530" y="1149"/>
                  </a:cubicBezTo>
                  <a:cubicBezTo>
                    <a:pt x="482" y="1166"/>
                    <a:pt x="482" y="1166"/>
                    <a:pt x="482" y="1166"/>
                  </a:cubicBezTo>
                  <a:cubicBezTo>
                    <a:pt x="475" y="1196"/>
                    <a:pt x="475" y="1196"/>
                    <a:pt x="475" y="1196"/>
                  </a:cubicBezTo>
                  <a:cubicBezTo>
                    <a:pt x="414" y="1196"/>
                    <a:pt x="414" y="1196"/>
                    <a:pt x="414" y="1196"/>
                  </a:cubicBezTo>
                  <a:cubicBezTo>
                    <a:pt x="424" y="1149"/>
                    <a:pt x="424" y="1149"/>
                    <a:pt x="424" y="1149"/>
                  </a:cubicBezTo>
                  <a:cubicBezTo>
                    <a:pt x="376" y="1166"/>
                    <a:pt x="376" y="1166"/>
                    <a:pt x="376" y="1166"/>
                  </a:cubicBezTo>
                  <a:cubicBezTo>
                    <a:pt x="369" y="1196"/>
                    <a:pt x="369" y="1196"/>
                    <a:pt x="369" y="1196"/>
                  </a:cubicBezTo>
                  <a:cubicBezTo>
                    <a:pt x="340" y="1196"/>
                    <a:pt x="340" y="1196"/>
                    <a:pt x="340" y="1196"/>
                  </a:cubicBezTo>
                  <a:cubicBezTo>
                    <a:pt x="333" y="1225"/>
                    <a:pt x="333" y="1225"/>
                    <a:pt x="333" y="1225"/>
                  </a:cubicBezTo>
                  <a:cubicBezTo>
                    <a:pt x="363" y="1225"/>
                    <a:pt x="363" y="1225"/>
                    <a:pt x="363" y="1225"/>
                  </a:cubicBezTo>
                  <a:cubicBezTo>
                    <a:pt x="345" y="1310"/>
                    <a:pt x="345" y="1310"/>
                    <a:pt x="345" y="1310"/>
                  </a:cubicBezTo>
                  <a:cubicBezTo>
                    <a:pt x="342" y="1322"/>
                    <a:pt x="336" y="1351"/>
                    <a:pt x="382" y="1351"/>
                  </a:cubicBezTo>
                  <a:cubicBezTo>
                    <a:pt x="389" y="1351"/>
                    <a:pt x="402" y="1350"/>
                    <a:pt x="417" y="1346"/>
                  </a:cubicBezTo>
                  <a:cubicBezTo>
                    <a:pt x="424" y="1317"/>
                    <a:pt x="424" y="1317"/>
                    <a:pt x="424" y="1317"/>
                  </a:cubicBezTo>
                  <a:cubicBezTo>
                    <a:pt x="418" y="1317"/>
                    <a:pt x="415" y="1317"/>
                    <a:pt x="408" y="1317"/>
                  </a:cubicBezTo>
                  <a:cubicBezTo>
                    <a:pt x="388" y="1317"/>
                    <a:pt x="391" y="1309"/>
                    <a:pt x="393" y="1295"/>
                  </a:cubicBezTo>
                  <a:cubicBezTo>
                    <a:pt x="408" y="1225"/>
                    <a:pt x="408" y="1225"/>
                    <a:pt x="408" y="1225"/>
                  </a:cubicBezTo>
                  <a:cubicBezTo>
                    <a:pt x="469" y="1225"/>
                    <a:pt x="469" y="1225"/>
                    <a:pt x="469" y="1225"/>
                  </a:cubicBezTo>
                  <a:cubicBezTo>
                    <a:pt x="451" y="1310"/>
                    <a:pt x="451" y="1310"/>
                    <a:pt x="451" y="1310"/>
                  </a:cubicBezTo>
                  <a:cubicBezTo>
                    <a:pt x="448" y="1322"/>
                    <a:pt x="442" y="1351"/>
                    <a:pt x="488" y="1351"/>
                  </a:cubicBezTo>
                  <a:cubicBezTo>
                    <a:pt x="495" y="1351"/>
                    <a:pt x="508" y="1350"/>
                    <a:pt x="523" y="1346"/>
                  </a:cubicBezTo>
                  <a:cubicBezTo>
                    <a:pt x="530" y="1317"/>
                    <a:pt x="530" y="1317"/>
                    <a:pt x="530" y="1317"/>
                  </a:cubicBezTo>
                  <a:cubicBezTo>
                    <a:pt x="524" y="1317"/>
                    <a:pt x="521" y="1317"/>
                    <a:pt x="514" y="1317"/>
                  </a:cubicBezTo>
                  <a:cubicBezTo>
                    <a:pt x="494" y="1317"/>
                    <a:pt x="496" y="1309"/>
                    <a:pt x="499" y="1295"/>
                  </a:cubicBezTo>
                  <a:cubicBezTo>
                    <a:pt x="514" y="1225"/>
                    <a:pt x="514" y="1225"/>
                    <a:pt x="514" y="1225"/>
                  </a:cubicBezTo>
                  <a:cubicBezTo>
                    <a:pt x="514" y="1225"/>
                    <a:pt x="514" y="1225"/>
                    <a:pt x="514" y="1225"/>
                  </a:cubicBezTo>
                  <a:close/>
                  <a:moveTo>
                    <a:pt x="579" y="1194"/>
                  </a:moveTo>
                  <a:cubicBezTo>
                    <a:pt x="624" y="1194"/>
                    <a:pt x="624" y="1194"/>
                    <a:pt x="624" y="1194"/>
                  </a:cubicBezTo>
                  <a:cubicBezTo>
                    <a:pt x="591" y="1348"/>
                    <a:pt x="591" y="1348"/>
                    <a:pt x="591" y="1348"/>
                  </a:cubicBezTo>
                  <a:cubicBezTo>
                    <a:pt x="546" y="1348"/>
                    <a:pt x="546" y="1348"/>
                    <a:pt x="546" y="1348"/>
                  </a:cubicBezTo>
                  <a:cubicBezTo>
                    <a:pt x="579" y="1194"/>
                    <a:pt x="579" y="1194"/>
                    <a:pt x="579" y="1194"/>
                  </a:cubicBezTo>
                  <a:cubicBezTo>
                    <a:pt x="579" y="1194"/>
                    <a:pt x="579" y="1194"/>
                    <a:pt x="579" y="1194"/>
                  </a:cubicBezTo>
                  <a:close/>
                  <a:moveTo>
                    <a:pt x="591" y="1129"/>
                  </a:moveTo>
                  <a:cubicBezTo>
                    <a:pt x="640" y="1129"/>
                    <a:pt x="640" y="1129"/>
                    <a:pt x="640" y="1129"/>
                  </a:cubicBezTo>
                  <a:cubicBezTo>
                    <a:pt x="631" y="1168"/>
                    <a:pt x="631" y="1168"/>
                    <a:pt x="631" y="1168"/>
                  </a:cubicBezTo>
                  <a:cubicBezTo>
                    <a:pt x="583" y="1168"/>
                    <a:pt x="583" y="1168"/>
                    <a:pt x="583" y="1168"/>
                  </a:cubicBezTo>
                  <a:cubicBezTo>
                    <a:pt x="591" y="1129"/>
                    <a:pt x="591" y="1129"/>
                    <a:pt x="591" y="1129"/>
                  </a:cubicBezTo>
                  <a:cubicBezTo>
                    <a:pt x="591" y="1129"/>
                    <a:pt x="591" y="1129"/>
                    <a:pt x="591" y="1129"/>
                  </a:cubicBezTo>
                  <a:close/>
                  <a:moveTo>
                    <a:pt x="653" y="1222"/>
                  </a:moveTo>
                  <a:cubicBezTo>
                    <a:pt x="654" y="1221"/>
                    <a:pt x="657" y="1205"/>
                    <a:pt x="659" y="1194"/>
                  </a:cubicBezTo>
                  <a:cubicBezTo>
                    <a:pt x="702" y="1194"/>
                    <a:pt x="702" y="1194"/>
                    <a:pt x="702" y="1194"/>
                  </a:cubicBezTo>
                  <a:cubicBezTo>
                    <a:pt x="698" y="1217"/>
                    <a:pt x="698" y="1217"/>
                    <a:pt x="698" y="1217"/>
                  </a:cubicBezTo>
                  <a:cubicBezTo>
                    <a:pt x="704" y="1210"/>
                    <a:pt x="720" y="1191"/>
                    <a:pt x="753" y="1191"/>
                  </a:cubicBezTo>
                  <a:cubicBezTo>
                    <a:pt x="784" y="1191"/>
                    <a:pt x="793" y="1209"/>
                    <a:pt x="794" y="1220"/>
                  </a:cubicBezTo>
                  <a:cubicBezTo>
                    <a:pt x="796" y="1229"/>
                    <a:pt x="795" y="1236"/>
                    <a:pt x="789" y="1265"/>
                  </a:cubicBezTo>
                  <a:cubicBezTo>
                    <a:pt x="771" y="1348"/>
                    <a:pt x="771" y="1348"/>
                    <a:pt x="771" y="1348"/>
                  </a:cubicBezTo>
                  <a:cubicBezTo>
                    <a:pt x="725" y="1348"/>
                    <a:pt x="725" y="1348"/>
                    <a:pt x="725" y="1348"/>
                  </a:cubicBezTo>
                  <a:cubicBezTo>
                    <a:pt x="746" y="1253"/>
                    <a:pt x="746" y="1253"/>
                    <a:pt x="746" y="1253"/>
                  </a:cubicBezTo>
                  <a:cubicBezTo>
                    <a:pt x="747" y="1246"/>
                    <a:pt x="748" y="1241"/>
                    <a:pt x="746" y="1236"/>
                  </a:cubicBezTo>
                  <a:cubicBezTo>
                    <a:pt x="745" y="1230"/>
                    <a:pt x="739" y="1223"/>
                    <a:pt x="728" y="1223"/>
                  </a:cubicBezTo>
                  <a:cubicBezTo>
                    <a:pt x="718" y="1223"/>
                    <a:pt x="708" y="1227"/>
                    <a:pt x="702" y="1235"/>
                  </a:cubicBezTo>
                  <a:cubicBezTo>
                    <a:pt x="698" y="1239"/>
                    <a:pt x="694" y="1246"/>
                    <a:pt x="691" y="1258"/>
                  </a:cubicBezTo>
                  <a:cubicBezTo>
                    <a:pt x="672" y="1348"/>
                    <a:pt x="672" y="1348"/>
                    <a:pt x="672" y="1348"/>
                  </a:cubicBezTo>
                  <a:cubicBezTo>
                    <a:pt x="627" y="1348"/>
                    <a:pt x="627" y="1348"/>
                    <a:pt x="627" y="1348"/>
                  </a:cubicBezTo>
                  <a:cubicBezTo>
                    <a:pt x="653" y="1222"/>
                    <a:pt x="653" y="1222"/>
                    <a:pt x="653" y="1222"/>
                  </a:cubicBezTo>
                  <a:cubicBezTo>
                    <a:pt x="653" y="1222"/>
                    <a:pt x="653" y="1222"/>
                    <a:pt x="653" y="1222"/>
                  </a:cubicBezTo>
                  <a:close/>
                  <a:moveTo>
                    <a:pt x="985" y="1196"/>
                  </a:moveTo>
                  <a:cubicBezTo>
                    <a:pt x="981" y="1207"/>
                    <a:pt x="978" y="1218"/>
                    <a:pt x="975" y="1233"/>
                  </a:cubicBezTo>
                  <a:cubicBezTo>
                    <a:pt x="951" y="1346"/>
                    <a:pt x="951" y="1346"/>
                    <a:pt x="951" y="1346"/>
                  </a:cubicBezTo>
                  <a:cubicBezTo>
                    <a:pt x="939" y="1403"/>
                    <a:pt x="891" y="1409"/>
                    <a:pt x="861" y="1409"/>
                  </a:cubicBezTo>
                  <a:cubicBezTo>
                    <a:pt x="839" y="1409"/>
                    <a:pt x="797" y="1406"/>
                    <a:pt x="804" y="1359"/>
                  </a:cubicBezTo>
                  <a:cubicBezTo>
                    <a:pt x="847" y="1359"/>
                    <a:pt x="847" y="1359"/>
                    <a:pt x="847" y="1359"/>
                  </a:cubicBezTo>
                  <a:cubicBezTo>
                    <a:pt x="847" y="1362"/>
                    <a:pt x="847" y="1367"/>
                    <a:pt x="850" y="1372"/>
                  </a:cubicBezTo>
                  <a:cubicBezTo>
                    <a:pt x="852" y="1376"/>
                    <a:pt x="858" y="1380"/>
                    <a:pt x="869" y="1380"/>
                  </a:cubicBezTo>
                  <a:cubicBezTo>
                    <a:pt x="883" y="1380"/>
                    <a:pt x="896" y="1374"/>
                    <a:pt x="902" y="1360"/>
                  </a:cubicBezTo>
                  <a:cubicBezTo>
                    <a:pt x="905" y="1353"/>
                    <a:pt x="906" y="1347"/>
                    <a:pt x="912" y="1324"/>
                  </a:cubicBezTo>
                  <a:cubicBezTo>
                    <a:pt x="893" y="1343"/>
                    <a:pt x="877" y="1345"/>
                    <a:pt x="866" y="1345"/>
                  </a:cubicBezTo>
                  <a:cubicBezTo>
                    <a:pt x="822" y="1345"/>
                    <a:pt x="809" y="1307"/>
                    <a:pt x="817" y="1270"/>
                  </a:cubicBezTo>
                  <a:cubicBezTo>
                    <a:pt x="825" y="1231"/>
                    <a:pt x="855" y="1194"/>
                    <a:pt x="899" y="1194"/>
                  </a:cubicBezTo>
                  <a:cubicBezTo>
                    <a:pt x="927" y="1194"/>
                    <a:pt x="934" y="1209"/>
                    <a:pt x="937" y="1216"/>
                  </a:cubicBezTo>
                  <a:cubicBezTo>
                    <a:pt x="943" y="1196"/>
                    <a:pt x="943" y="1196"/>
                    <a:pt x="943" y="1196"/>
                  </a:cubicBezTo>
                  <a:cubicBezTo>
                    <a:pt x="985" y="1196"/>
                    <a:pt x="985" y="1196"/>
                    <a:pt x="985" y="1196"/>
                  </a:cubicBezTo>
                  <a:cubicBezTo>
                    <a:pt x="985" y="1196"/>
                    <a:pt x="985" y="1196"/>
                    <a:pt x="985" y="1196"/>
                  </a:cubicBezTo>
                  <a:close/>
                  <a:moveTo>
                    <a:pt x="883" y="1315"/>
                  </a:moveTo>
                  <a:cubicBezTo>
                    <a:pt x="914" y="1315"/>
                    <a:pt x="922" y="1277"/>
                    <a:pt x="924" y="1271"/>
                  </a:cubicBezTo>
                  <a:cubicBezTo>
                    <a:pt x="927" y="1253"/>
                    <a:pt x="930" y="1224"/>
                    <a:pt x="903" y="1224"/>
                  </a:cubicBezTo>
                  <a:cubicBezTo>
                    <a:pt x="886" y="1224"/>
                    <a:pt x="869" y="1237"/>
                    <a:pt x="862" y="1270"/>
                  </a:cubicBezTo>
                  <a:cubicBezTo>
                    <a:pt x="861" y="1277"/>
                    <a:pt x="853" y="1315"/>
                    <a:pt x="883" y="1315"/>
                  </a:cubicBezTo>
                  <a:moveTo>
                    <a:pt x="1164" y="1346"/>
                  </a:moveTo>
                  <a:cubicBezTo>
                    <a:pt x="1149" y="1350"/>
                    <a:pt x="1136" y="1351"/>
                    <a:pt x="1129" y="1351"/>
                  </a:cubicBezTo>
                  <a:cubicBezTo>
                    <a:pt x="1083" y="1351"/>
                    <a:pt x="1089" y="1322"/>
                    <a:pt x="1092" y="1310"/>
                  </a:cubicBezTo>
                  <a:cubicBezTo>
                    <a:pt x="1110" y="1225"/>
                    <a:pt x="1110" y="1225"/>
                    <a:pt x="1110" y="1225"/>
                  </a:cubicBezTo>
                  <a:cubicBezTo>
                    <a:pt x="1080" y="1225"/>
                    <a:pt x="1080" y="1225"/>
                    <a:pt x="1080" y="1225"/>
                  </a:cubicBezTo>
                  <a:cubicBezTo>
                    <a:pt x="1087" y="1196"/>
                    <a:pt x="1087" y="1196"/>
                    <a:pt x="1087" y="1196"/>
                  </a:cubicBezTo>
                  <a:cubicBezTo>
                    <a:pt x="1116" y="1196"/>
                    <a:pt x="1116" y="1196"/>
                    <a:pt x="1116" y="1196"/>
                  </a:cubicBezTo>
                  <a:cubicBezTo>
                    <a:pt x="1123" y="1166"/>
                    <a:pt x="1123" y="1166"/>
                    <a:pt x="1123" y="1166"/>
                  </a:cubicBezTo>
                  <a:cubicBezTo>
                    <a:pt x="1171" y="1149"/>
                    <a:pt x="1171" y="1149"/>
                    <a:pt x="1171" y="1149"/>
                  </a:cubicBezTo>
                  <a:cubicBezTo>
                    <a:pt x="1161" y="1196"/>
                    <a:pt x="1161" y="1196"/>
                    <a:pt x="1161" y="1196"/>
                  </a:cubicBezTo>
                  <a:cubicBezTo>
                    <a:pt x="1198" y="1196"/>
                    <a:pt x="1198" y="1196"/>
                    <a:pt x="1198" y="1196"/>
                  </a:cubicBezTo>
                  <a:cubicBezTo>
                    <a:pt x="1191" y="1225"/>
                    <a:pt x="1191" y="1225"/>
                    <a:pt x="1191" y="1225"/>
                  </a:cubicBezTo>
                  <a:cubicBezTo>
                    <a:pt x="1155" y="1225"/>
                    <a:pt x="1155" y="1225"/>
                    <a:pt x="1155" y="1225"/>
                  </a:cubicBezTo>
                  <a:cubicBezTo>
                    <a:pt x="1140" y="1295"/>
                    <a:pt x="1140" y="1295"/>
                    <a:pt x="1140" y="1295"/>
                  </a:cubicBezTo>
                  <a:cubicBezTo>
                    <a:pt x="1137" y="1309"/>
                    <a:pt x="1135" y="1317"/>
                    <a:pt x="1155" y="1317"/>
                  </a:cubicBezTo>
                  <a:cubicBezTo>
                    <a:pt x="1162" y="1317"/>
                    <a:pt x="1165" y="1317"/>
                    <a:pt x="1171" y="1317"/>
                  </a:cubicBezTo>
                  <a:cubicBezTo>
                    <a:pt x="1164" y="1346"/>
                    <a:pt x="1164" y="1346"/>
                    <a:pt x="1164" y="1346"/>
                  </a:cubicBezTo>
                  <a:cubicBezTo>
                    <a:pt x="1164" y="1346"/>
                    <a:pt x="1164" y="1346"/>
                    <a:pt x="1164" y="1346"/>
                  </a:cubicBezTo>
                  <a:close/>
                  <a:moveTo>
                    <a:pt x="1235" y="1129"/>
                  </a:moveTo>
                  <a:cubicBezTo>
                    <a:pt x="1280" y="1129"/>
                    <a:pt x="1280" y="1129"/>
                    <a:pt x="1280" y="1129"/>
                  </a:cubicBezTo>
                  <a:cubicBezTo>
                    <a:pt x="1261" y="1216"/>
                    <a:pt x="1261" y="1216"/>
                    <a:pt x="1261" y="1216"/>
                  </a:cubicBezTo>
                  <a:cubicBezTo>
                    <a:pt x="1268" y="1208"/>
                    <a:pt x="1283" y="1193"/>
                    <a:pt x="1311" y="1193"/>
                  </a:cubicBezTo>
                  <a:cubicBezTo>
                    <a:pt x="1334" y="1193"/>
                    <a:pt x="1346" y="1204"/>
                    <a:pt x="1351" y="1214"/>
                  </a:cubicBezTo>
                  <a:cubicBezTo>
                    <a:pt x="1355" y="1221"/>
                    <a:pt x="1356" y="1235"/>
                    <a:pt x="1352" y="1255"/>
                  </a:cubicBezTo>
                  <a:cubicBezTo>
                    <a:pt x="1332" y="1348"/>
                    <a:pt x="1332" y="1348"/>
                    <a:pt x="1332" y="1348"/>
                  </a:cubicBezTo>
                  <a:cubicBezTo>
                    <a:pt x="1288" y="1348"/>
                    <a:pt x="1288" y="1348"/>
                    <a:pt x="1288" y="1348"/>
                  </a:cubicBezTo>
                  <a:cubicBezTo>
                    <a:pt x="1307" y="1256"/>
                    <a:pt x="1307" y="1256"/>
                    <a:pt x="1307" y="1256"/>
                  </a:cubicBezTo>
                  <a:cubicBezTo>
                    <a:pt x="1309" y="1248"/>
                    <a:pt x="1314" y="1223"/>
                    <a:pt x="1289" y="1223"/>
                  </a:cubicBezTo>
                  <a:cubicBezTo>
                    <a:pt x="1276" y="1223"/>
                    <a:pt x="1259" y="1230"/>
                    <a:pt x="1253" y="1254"/>
                  </a:cubicBezTo>
                  <a:cubicBezTo>
                    <a:pt x="1234" y="1348"/>
                    <a:pt x="1234" y="1348"/>
                    <a:pt x="1234" y="1348"/>
                  </a:cubicBezTo>
                  <a:cubicBezTo>
                    <a:pt x="1189" y="1348"/>
                    <a:pt x="1189" y="1348"/>
                    <a:pt x="1189" y="1348"/>
                  </a:cubicBezTo>
                  <a:cubicBezTo>
                    <a:pt x="1235" y="1129"/>
                    <a:pt x="1235" y="1129"/>
                    <a:pt x="1235" y="1129"/>
                  </a:cubicBezTo>
                  <a:cubicBezTo>
                    <a:pt x="1235" y="1129"/>
                    <a:pt x="1235" y="1129"/>
                    <a:pt x="1235" y="1129"/>
                  </a:cubicBezTo>
                  <a:close/>
                  <a:moveTo>
                    <a:pt x="1387" y="1232"/>
                  </a:moveTo>
                  <a:cubicBezTo>
                    <a:pt x="1389" y="1225"/>
                    <a:pt x="1392" y="1203"/>
                    <a:pt x="1393" y="1194"/>
                  </a:cubicBezTo>
                  <a:cubicBezTo>
                    <a:pt x="1435" y="1194"/>
                    <a:pt x="1435" y="1194"/>
                    <a:pt x="1435" y="1194"/>
                  </a:cubicBezTo>
                  <a:cubicBezTo>
                    <a:pt x="1430" y="1223"/>
                    <a:pt x="1430" y="1223"/>
                    <a:pt x="1430" y="1223"/>
                  </a:cubicBezTo>
                  <a:cubicBezTo>
                    <a:pt x="1438" y="1211"/>
                    <a:pt x="1452" y="1192"/>
                    <a:pt x="1489" y="1194"/>
                  </a:cubicBezTo>
                  <a:cubicBezTo>
                    <a:pt x="1480" y="1234"/>
                    <a:pt x="1480" y="1234"/>
                    <a:pt x="1480" y="1234"/>
                  </a:cubicBezTo>
                  <a:cubicBezTo>
                    <a:pt x="1435" y="1230"/>
                    <a:pt x="1428" y="1253"/>
                    <a:pt x="1424" y="1273"/>
                  </a:cubicBezTo>
                  <a:cubicBezTo>
                    <a:pt x="1408" y="1348"/>
                    <a:pt x="1408" y="1348"/>
                    <a:pt x="1408" y="1348"/>
                  </a:cubicBezTo>
                  <a:cubicBezTo>
                    <a:pt x="1363" y="1348"/>
                    <a:pt x="1363" y="1348"/>
                    <a:pt x="1363" y="1348"/>
                  </a:cubicBezTo>
                  <a:cubicBezTo>
                    <a:pt x="1387" y="1232"/>
                    <a:pt x="1387" y="1232"/>
                    <a:pt x="1387" y="1232"/>
                  </a:cubicBezTo>
                  <a:cubicBezTo>
                    <a:pt x="1387" y="1232"/>
                    <a:pt x="1387" y="1232"/>
                    <a:pt x="1387" y="1232"/>
                  </a:cubicBezTo>
                  <a:close/>
                  <a:moveTo>
                    <a:pt x="1582" y="1191"/>
                  </a:moveTo>
                  <a:cubicBezTo>
                    <a:pt x="1637" y="1191"/>
                    <a:pt x="1654" y="1229"/>
                    <a:pt x="1644" y="1271"/>
                  </a:cubicBezTo>
                  <a:cubicBezTo>
                    <a:pt x="1635" y="1315"/>
                    <a:pt x="1602" y="1353"/>
                    <a:pt x="1546" y="1353"/>
                  </a:cubicBezTo>
                  <a:cubicBezTo>
                    <a:pt x="1503" y="1353"/>
                    <a:pt x="1474" y="1326"/>
                    <a:pt x="1485" y="1273"/>
                  </a:cubicBezTo>
                  <a:cubicBezTo>
                    <a:pt x="1493" y="1236"/>
                    <a:pt x="1521" y="1191"/>
                    <a:pt x="1582" y="1191"/>
                  </a:cubicBezTo>
                  <a:moveTo>
                    <a:pt x="1555" y="1322"/>
                  </a:moveTo>
                  <a:cubicBezTo>
                    <a:pt x="1574" y="1322"/>
                    <a:pt x="1590" y="1310"/>
                    <a:pt x="1599" y="1270"/>
                  </a:cubicBezTo>
                  <a:cubicBezTo>
                    <a:pt x="1603" y="1250"/>
                    <a:pt x="1605" y="1221"/>
                    <a:pt x="1575" y="1221"/>
                  </a:cubicBezTo>
                  <a:cubicBezTo>
                    <a:pt x="1543" y="1221"/>
                    <a:pt x="1534" y="1259"/>
                    <a:pt x="1531" y="1273"/>
                  </a:cubicBezTo>
                  <a:cubicBezTo>
                    <a:pt x="1524" y="1307"/>
                    <a:pt x="1532" y="1322"/>
                    <a:pt x="1555" y="1322"/>
                  </a:cubicBezTo>
                  <a:moveTo>
                    <a:pt x="1734" y="1195"/>
                  </a:moveTo>
                  <a:cubicBezTo>
                    <a:pt x="1714" y="1286"/>
                    <a:pt x="1714" y="1286"/>
                    <a:pt x="1714" y="1286"/>
                  </a:cubicBezTo>
                  <a:cubicBezTo>
                    <a:pt x="1711" y="1299"/>
                    <a:pt x="1707" y="1320"/>
                    <a:pt x="1731" y="1320"/>
                  </a:cubicBezTo>
                  <a:cubicBezTo>
                    <a:pt x="1760" y="1320"/>
                    <a:pt x="1765" y="1298"/>
                    <a:pt x="1770" y="1272"/>
                  </a:cubicBezTo>
                  <a:cubicBezTo>
                    <a:pt x="1786" y="1195"/>
                    <a:pt x="1786" y="1195"/>
                    <a:pt x="1786" y="1195"/>
                  </a:cubicBezTo>
                  <a:cubicBezTo>
                    <a:pt x="1833" y="1195"/>
                    <a:pt x="1833" y="1195"/>
                    <a:pt x="1833" y="1195"/>
                  </a:cubicBezTo>
                  <a:cubicBezTo>
                    <a:pt x="1811" y="1296"/>
                    <a:pt x="1811" y="1296"/>
                    <a:pt x="1811" y="1296"/>
                  </a:cubicBezTo>
                  <a:cubicBezTo>
                    <a:pt x="1805" y="1329"/>
                    <a:pt x="1804" y="1333"/>
                    <a:pt x="1804" y="1337"/>
                  </a:cubicBezTo>
                  <a:cubicBezTo>
                    <a:pt x="1803" y="1341"/>
                    <a:pt x="1802" y="1344"/>
                    <a:pt x="1802" y="1348"/>
                  </a:cubicBezTo>
                  <a:cubicBezTo>
                    <a:pt x="1758" y="1348"/>
                    <a:pt x="1758" y="1348"/>
                    <a:pt x="1758" y="1348"/>
                  </a:cubicBezTo>
                  <a:cubicBezTo>
                    <a:pt x="1761" y="1328"/>
                    <a:pt x="1761" y="1328"/>
                    <a:pt x="1761" y="1328"/>
                  </a:cubicBezTo>
                  <a:cubicBezTo>
                    <a:pt x="1756" y="1334"/>
                    <a:pt x="1740" y="1352"/>
                    <a:pt x="1711" y="1352"/>
                  </a:cubicBezTo>
                  <a:cubicBezTo>
                    <a:pt x="1690" y="1352"/>
                    <a:pt x="1675" y="1343"/>
                    <a:pt x="1669" y="1331"/>
                  </a:cubicBezTo>
                  <a:cubicBezTo>
                    <a:pt x="1662" y="1319"/>
                    <a:pt x="1666" y="1297"/>
                    <a:pt x="1668" y="1290"/>
                  </a:cubicBezTo>
                  <a:cubicBezTo>
                    <a:pt x="1688" y="1195"/>
                    <a:pt x="1688" y="1195"/>
                    <a:pt x="1688" y="1195"/>
                  </a:cubicBezTo>
                  <a:cubicBezTo>
                    <a:pt x="1734" y="1195"/>
                    <a:pt x="1734" y="1195"/>
                    <a:pt x="1734" y="1195"/>
                  </a:cubicBezTo>
                  <a:cubicBezTo>
                    <a:pt x="1734" y="1195"/>
                    <a:pt x="1734" y="1195"/>
                    <a:pt x="1734" y="1195"/>
                  </a:cubicBezTo>
                  <a:close/>
                  <a:moveTo>
                    <a:pt x="2010" y="1196"/>
                  </a:moveTo>
                  <a:cubicBezTo>
                    <a:pt x="2006" y="1207"/>
                    <a:pt x="2003" y="1218"/>
                    <a:pt x="2000" y="1233"/>
                  </a:cubicBezTo>
                  <a:cubicBezTo>
                    <a:pt x="1976" y="1346"/>
                    <a:pt x="1976" y="1346"/>
                    <a:pt x="1976" y="1346"/>
                  </a:cubicBezTo>
                  <a:cubicBezTo>
                    <a:pt x="1964" y="1403"/>
                    <a:pt x="1915" y="1409"/>
                    <a:pt x="1886" y="1409"/>
                  </a:cubicBezTo>
                  <a:cubicBezTo>
                    <a:pt x="1864" y="1409"/>
                    <a:pt x="1822" y="1406"/>
                    <a:pt x="1829" y="1359"/>
                  </a:cubicBezTo>
                  <a:cubicBezTo>
                    <a:pt x="1872" y="1359"/>
                    <a:pt x="1872" y="1359"/>
                    <a:pt x="1872" y="1359"/>
                  </a:cubicBezTo>
                  <a:cubicBezTo>
                    <a:pt x="1872" y="1362"/>
                    <a:pt x="1871" y="1367"/>
                    <a:pt x="1874" y="1372"/>
                  </a:cubicBezTo>
                  <a:cubicBezTo>
                    <a:pt x="1877" y="1376"/>
                    <a:pt x="1883" y="1380"/>
                    <a:pt x="1894" y="1380"/>
                  </a:cubicBezTo>
                  <a:cubicBezTo>
                    <a:pt x="1908" y="1380"/>
                    <a:pt x="1921" y="1374"/>
                    <a:pt x="1926" y="1360"/>
                  </a:cubicBezTo>
                  <a:cubicBezTo>
                    <a:pt x="1930" y="1353"/>
                    <a:pt x="1931" y="1347"/>
                    <a:pt x="1937" y="1324"/>
                  </a:cubicBezTo>
                  <a:cubicBezTo>
                    <a:pt x="1918" y="1343"/>
                    <a:pt x="1901" y="1345"/>
                    <a:pt x="1891" y="1345"/>
                  </a:cubicBezTo>
                  <a:cubicBezTo>
                    <a:pt x="1847" y="1345"/>
                    <a:pt x="1834" y="1307"/>
                    <a:pt x="1842" y="1270"/>
                  </a:cubicBezTo>
                  <a:cubicBezTo>
                    <a:pt x="1850" y="1231"/>
                    <a:pt x="1880" y="1194"/>
                    <a:pt x="1924" y="1194"/>
                  </a:cubicBezTo>
                  <a:cubicBezTo>
                    <a:pt x="1952" y="1194"/>
                    <a:pt x="1959" y="1209"/>
                    <a:pt x="1962" y="1216"/>
                  </a:cubicBezTo>
                  <a:cubicBezTo>
                    <a:pt x="1968" y="1196"/>
                    <a:pt x="1968" y="1196"/>
                    <a:pt x="1968" y="1196"/>
                  </a:cubicBezTo>
                  <a:cubicBezTo>
                    <a:pt x="2010" y="1196"/>
                    <a:pt x="2010" y="1196"/>
                    <a:pt x="2010" y="1196"/>
                  </a:cubicBezTo>
                  <a:cubicBezTo>
                    <a:pt x="2010" y="1196"/>
                    <a:pt x="2010" y="1196"/>
                    <a:pt x="2010" y="1196"/>
                  </a:cubicBezTo>
                  <a:close/>
                  <a:moveTo>
                    <a:pt x="1908" y="1315"/>
                  </a:moveTo>
                  <a:cubicBezTo>
                    <a:pt x="1939" y="1315"/>
                    <a:pt x="1947" y="1277"/>
                    <a:pt x="1948" y="1271"/>
                  </a:cubicBezTo>
                  <a:cubicBezTo>
                    <a:pt x="1952" y="1253"/>
                    <a:pt x="1955" y="1224"/>
                    <a:pt x="1928" y="1224"/>
                  </a:cubicBezTo>
                  <a:cubicBezTo>
                    <a:pt x="1911" y="1224"/>
                    <a:pt x="1894" y="1237"/>
                    <a:pt x="1887" y="1270"/>
                  </a:cubicBezTo>
                  <a:cubicBezTo>
                    <a:pt x="1885" y="1277"/>
                    <a:pt x="1878" y="1315"/>
                    <a:pt x="1908" y="1315"/>
                  </a:cubicBezTo>
                  <a:moveTo>
                    <a:pt x="2058" y="1129"/>
                  </a:moveTo>
                  <a:cubicBezTo>
                    <a:pt x="2102" y="1129"/>
                    <a:pt x="2102" y="1129"/>
                    <a:pt x="2102" y="1129"/>
                  </a:cubicBezTo>
                  <a:cubicBezTo>
                    <a:pt x="2084" y="1216"/>
                    <a:pt x="2084" y="1216"/>
                    <a:pt x="2084" y="1216"/>
                  </a:cubicBezTo>
                  <a:cubicBezTo>
                    <a:pt x="2091" y="1208"/>
                    <a:pt x="2105" y="1193"/>
                    <a:pt x="2133" y="1193"/>
                  </a:cubicBezTo>
                  <a:cubicBezTo>
                    <a:pt x="2156" y="1193"/>
                    <a:pt x="2168" y="1204"/>
                    <a:pt x="2174" y="1214"/>
                  </a:cubicBezTo>
                  <a:cubicBezTo>
                    <a:pt x="2177" y="1221"/>
                    <a:pt x="2179" y="1235"/>
                    <a:pt x="2175" y="1255"/>
                  </a:cubicBezTo>
                  <a:cubicBezTo>
                    <a:pt x="2155" y="1348"/>
                    <a:pt x="2155" y="1348"/>
                    <a:pt x="2155" y="1348"/>
                  </a:cubicBezTo>
                  <a:cubicBezTo>
                    <a:pt x="2110" y="1348"/>
                    <a:pt x="2110" y="1348"/>
                    <a:pt x="2110" y="1348"/>
                  </a:cubicBezTo>
                  <a:cubicBezTo>
                    <a:pt x="2130" y="1256"/>
                    <a:pt x="2130" y="1256"/>
                    <a:pt x="2130" y="1256"/>
                  </a:cubicBezTo>
                  <a:cubicBezTo>
                    <a:pt x="2131" y="1248"/>
                    <a:pt x="2137" y="1223"/>
                    <a:pt x="2112" y="1223"/>
                  </a:cubicBezTo>
                  <a:cubicBezTo>
                    <a:pt x="2099" y="1223"/>
                    <a:pt x="2081" y="1230"/>
                    <a:pt x="2076" y="1254"/>
                  </a:cubicBezTo>
                  <a:cubicBezTo>
                    <a:pt x="2057" y="1348"/>
                    <a:pt x="2057" y="1348"/>
                    <a:pt x="2057" y="1348"/>
                  </a:cubicBezTo>
                  <a:cubicBezTo>
                    <a:pt x="2012" y="1348"/>
                    <a:pt x="2012" y="1348"/>
                    <a:pt x="2012" y="1348"/>
                  </a:cubicBezTo>
                  <a:cubicBezTo>
                    <a:pt x="2058" y="1129"/>
                    <a:pt x="2058" y="1129"/>
                    <a:pt x="2058" y="1129"/>
                  </a:cubicBezTo>
                  <a:cubicBezTo>
                    <a:pt x="2058" y="1129"/>
                    <a:pt x="2058" y="1129"/>
                    <a:pt x="2058" y="1129"/>
                  </a:cubicBezTo>
                  <a:close/>
                  <a:moveTo>
                    <a:pt x="100" y="1249"/>
                  </a:moveTo>
                  <a:cubicBezTo>
                    <a:pt x="101" y="1244"/>
                    <a:pt x="104" y="1221"/>
                    <a:pt x="87" y="1221"/>
                  </a:cubicBezTo>
                  <a:cubicBezTo>
                    <a:pt x="66" y="1221"/>
                    <a:pt x="56" y="1253"/>
                    <a:pt x="53" y="1270"/>
                  </a:cubicBezTo>
                  <a:cubicBezTo>
                    <a:pt x="51" y="1278"/>
                    <a:pt x="46" y="1306"/>
                    <a:pt x="54" y="1317"/>
                  </a:cubicBezTo>
                  <a:cubicBezTo>
                    <a:pt x="57" y="1321"/>
                    <a:pt x="61" y="1322"/>
                    <a:pt x="65" y="1322"/>
                  </a:cubicBezTo>
                  <a:cubicBezTo>
                    <a:pt x="70" y="1322"/>
                    <a:pt x="84" y="1320"/>
                    <a:pt x="92" y="1292"/>
                  </a:cubicBezTo>
                  <a:cubicBezTo>
                    <a:pt x="136" y="1292"/>
                    <a:pt x="136" y="1292"/>
                    <a:pt x="136" y="1292"/>
                  </a:cubicBezTo>
                  <a:cubicBezTo>
                    <a:pt x="133" y="1304"/>
                    <a:pt x="128" y="1323"/>
                    <a:pt x="107" y="1337"/>
                  </a:cubicBezTo>
                  <a:cubicBezTo>
                    <a:pt x="94" y="1347"/>
                    <a:pt x="79" y="1352"/>
                    <a:pt x="60" y="1352"/>
                  </a:cubicBezTo>
                  <a:cubicBezTo>
                    <a:pt x="40" y="1352"/>
                    <a:pt x="23" y="1347"/>
                    <a:pt x="12" y="1331"/>
                  </a:cubicBezTo>
                  <a:cubicBezTo>
                    <a:pt x="2" y="1316"/>
                    <a:pt x="0" y="1296"/>
                    <a:pt x="5" y="1271"/>
                  </a:cubicBezTo>
                  <a:cubicBezTo>
                    <a:pt x="20" y="1201"/>
                    <a:pt x="74" y="1192"/>
                    <a:pt x="94" y="1192"/>
                  </a:cubicBezTo>
                  <a:cubicBezTo>
                    <a:pt x="122" y="1192"/>
                    <a:pt x="153" y="1207"/>
                    <a:pt x="144" y="1249"/>
                  </a:cubicBezTo>
                  <a:cubicBezTo>
                    <a:pt x="100" y="1249"/>
                    <a:pt x="100" y="1249"/>
                    <a:pt x="100" y="1249"/>
                  </a:cubicBezTo>
                  <a:cubicBezTo>
                    <a:pt x="100" y="1249"/>
                    <a:pt x="100" y="1249"/>
                    <a:pt x="100" y="1249"/>
                  </a:cubicBezTo>
                  <a:close/>
                  <a:moveTo>
                    <a:pt x="2378" y="1249"/>
                  </a:moveTo>
                  <a:cubicBezTo>
                    <a:pt x="2379" y="1244"/>
                    <a:pt x="2382" y="1221"/>
                    <a:pt x="2365" y="1221"/>
                  </a:cubicBezTo>
                  <a:cubicBezTo>
                    <a:pt x="2344" y="1221"/>
                    <a:pt x="2335" y="1253"/>
                    <a:pt x="2331" y="1270"/>
                  </a:cubicBezTo>
                  <a:cubicBezTo>
                    <a:pt x="2329" y="1278"/>
                    <a:pt x="2324" y="1306"/>
                    <a:pt x="2332" y="1317"/>
                  </a:cubicBezTo>
                  <a:cubicBezTo>
                    <a:pt x="2335" y="1321"/>
                    <a:pt x="2340" y="1322"/>
                    <a:pt x="2343" y="1322"/>
                  </a:cubicBezTo>
                  <a:cubicBezTo>
                    <a:pt x="2348" y="1322"/>
                    <a:pt x="2362" y="1320"/>
                    <a:pt x="2370" y="1292"/>
                  </a:cubicBezTo>
                  <a:cubicBezTo>
                    <a:pt x="2414" y="1292"/>
                    <a:pt x="2414" y="1292"/>
                    <a:pt x="2414" y="1292"/>
                  </a:cubicBezTo>
                  <a:cubicBezTo>
                    <a:pt x="2411" y="1304"/>
                    <a:pt x="2406" y="1323"/>
                    <a:pt x="2385" y="1337"/>
                  </a:cubicBezTo>
                  <a:cubicBezTo>
                    <a:pt x="2372" y="1347"/>
                    <a:pt x="2357" y="1352"/>
                    <a:pt x="2338" y="1352"/>
                  </a:cubicBezTo>
                  <a:cubicBezTo>
                    <a:pt x="2318" y="1352"/>
                    <a:pt x="2301" y="1347"/>
                    <a:pt x="2290" y="1331"/>
                  </a:cubicBezTo>
                  <a:cubicBezTo>
                    <a:pt x="2280" y="1316"/>
                    <a:pt x="2278" y="1296"/>
                    <a:pt x="2284" y="1271"/>
                  </a:cubicBezTo>
                  <a:cubicBezTo>
                    <a:pt x="2299" y="1201"/>
                    <a:pt x="2352" y="1192"/>
                    <a:pt x="2372" y="1192"/>
                  </a:cubicBezTo>
                  <a:cubicBezTo>
                    <a:pt x="2401" y="1192"/>
                    <a:pt x="2431" y="1207"/>
                    <a:pt x="2423" y="1249"/>
                  </a:cubicBezTo>
                  <a:cubicBezTo>
                    <a:pt x="2378" y="1249"/>
                    <a:pt x="2378" y="1249"/>
                    <a:pt x="2378" y="1249"/>
                  </a:cubicBezTo>
                  <a:cubicBezTo>
                    <a:pt x="2378" y="1249"/>
                    <a:pt x="2378" y="1249"/>
                    <a:pt x="2378" y="1249"/>
                  </a:cubicBezTo>
                  <a:close/>
                  <a:moveTo>
                    <a:pt x="2534" y="1191"/>
                  </a:moveTo>
                  <a:cubicBezTo>
                    <a:pt x="2589" y="1191"/>
                    <a:pt x="2606" y="1229"/>
                    <a:pt x="2597" y="1271"/>
                  </a:cubicBezTo>
                  <a:cubicBezTo>
                    <a:pt x="2587" y="1315"/>
                    <a:pt x="2554" y="1353"/>
                    <a:pt x="2498" y="1353"/>
                  </a:cubicBezTo>
                  <a:cubicBezTo>
                    <a:pt x="2454" y="1353"/>
                    <a:pt x="2426" y="1326"/>
                    <a:pt x="2437" y="1273"/>
                  </a:cubicBezTo>
                  <a:cubicBezTo>
                    <a:pt x="2445" y="1236"/>
                    <a:pt x="2474" y="1191"/>
                    <a:pt x="2534" y="1191"/>
                  </a:cubicBezTo>
                  <a:moveTo>
                    <a:pt x="2507" y="1322"/>
                  </a:moveTo>
                  <a:cubicBezTo>
                    <a:pt x="2527" y="1322"/>
                    <a:pt x="2542" y="1310"/>
                    <a:pt x="2551" y="1270"/>
                  </a:cubicBezTo>
                  <a:cubicBezTo>
                    <a:pt x="2555" y="1250"/>
                    <a:pt x="2557" y="1221"/>
                    <a:pt x="2528" y="1221"/>
                  </a:cubicBezTo>
                  <a:cubicBezTo>
                    <a:pt x="2495" y="1221"/>
                    <a:pt x="2486" y="1259"/>
                    <a:pt x="2484" y="1273"/>
                  </a:cubicBezTo>
                  <a:cubicBezTo>
                    <a:pt x="2476" y="1307"/>
                    <a:pt x="2484" y="1322"/>
                    <a:pt x="2507" y="1322"/>
                  </a:cubicBezTo>
                  <a:moveTo>
                    <a:pt x="2637" y="1223"/>
                  </a:moveTo>
                  <a:cubicBezTo>
                    <a:pt x="2639" y="1214"/>
                    <a:pt x="2640" y="1205"/>
                    <a:pt x="2641" y="1195"/>
                  </a:cubicBezTo>
                  <a:cubicBezTo>
                    <a:pt x="2685" y="1195"/>
                    <a:pt x="2685" y="1195"/>
                    <a:pt x="2685" y="1195"/>
                  </a:cubicBezTo>
                  <a:cubicBezTo>
                    <a:pt x="2682" y="1214"/>
                    <a:pt x="2682" y="1214"/>
                    <a:pt x="2682" y="1214"/>
                  </a:cubicBezTo>
                  <a:cubicBezTo>
                    <a:pt x="2688" y="1208"/>
                    <a:pt x="2704" y="1192"/>
                    <a:pt x="2734" y="1192"/>
                  </a:cubicBezTo>
                  <a:cubicBezTo>
                    <a:pt x="2769" y="1192"/>
                    <a:pt x="2775" y="1213"/>
                    <a:pt x="2776" y="1220"/>
                  </a:cubicBezTo>
                  <a:cubicBezTo>
                    <a:pt x="2795" y="1196"/>
                    <a:pt x="2816" y="1192"/>
                    <a:pt x="2832" y="1192"/>
                  </a:cubicBezTo>
                  <a:cubicBezTo>
                    <a:pt x="2862" y="1192"/>
                    <a:pt x="2871" y="1210"/>
                    <a:pt x="2873" y="1216"/>
                  </a:cubicBezTo>
                  <a:cubicBezTo>
                    <a:pt x="2878" y="1230"/>
                    <a:pt x="2874" y="1248"/>
                    <a:pt x="2871" y="1261"/>
                  </a:cubicBezTo>
                  <a:cubicBezTo>
                    <a:pt x="2853" y="1348"/>
                    <a:pt x="2853" y="1348"/>
                    <a:pt x="2853" y="1348"/>
                  </a:cubicBezTo>
                  <a:cubicBezTo>
                    <a:pt x="2807" y="1348"/>
                    <a:pt x="2807" y="1348"/>
                    <a:pt x="2807" y="1348"/>
                  </a:cubicBezTo>
                  <a:cubicBezTo>
                    <a:pt x="2827" y="1258"/>
                    <a:pt x="2827" y="1258"/>
                    <a:pt x="2827" y="1258"/>
                  </a:cubicBezTo>
                  <a:cubicBezTo>
                    <a:pt x="2830" y="1242"/>
                    <a:pt x="2832" y="1223"/>
                    <a:pt x="2808" y="1223"/>
                  </a:cubicBezTo>
                  <a:cubicBezTo>
                    <a:pt x="2781" y="1223"/>
                    <a:pt x="2775" y="1249"/>
                    <a:pt x="2771" y="1271"/>
                  </a:cubicBezTo>
                  <a:cubicBezTo>
                    <a:pt x="2754" y="1348"/>
                    <a:pt x="2754" y="1348"/>
                    <a:pt x="2754" y="1348"/>
                  </a:cubicBezTo>
                  <a:cubicBezTo>
                    <a:pt x="2709" y="1348"/>
                    <a:pt x="2709" y="1348"/>
                    <a:pt x="2709" y="1348"/>
                  </a:cubicBezTo>
                  <a:cubicBezTo>
                    <a:pt x="2728" y="1257"/>
                    <a:pt x="2728" y="1257"/>
                    <a:pt x="2728" y="1257"/>
                  </a:cubicBezTo>
                  <a:cubicBezTo>
                    <a:pt x="2731" y="1245"/>
                    <a:pt x="2735" y="1223"/>
                    <a:pt x="2710" y="1223"/>
                  </a:cubicBezTo>
                  <a:cubicBezTo>
                    <a:pt x="2682" y="1223"/>
                    <a:pt x="2677" y="1248"/>
                    <a:pt x="2674" y="1258"/>
                  </a:cubicBezTo>
                  <a:cubicBezTo>
                    <a:pt x="2655" y="1348"/>
                    <a:pt x="2655" y="1348"/>
                    <a:pt x="2655" y="1348"/>
                  </a:cubicBezTo>
                  <a:cubicBezTo>
                    <a:pt x="2610" y="1348"/>
                    <a:pt x="2610" y="1348"/>
                    <a:pt x="2610" y="1348"/>
                  </a:cubicBezTo>
                  <a:cubicBezTo>
                    <a:pt x="2637" y="1223"/>
                    <a:pt x="2637" y="1223"/>
                    <a:pt x="2637" y="1223"/>
                  </a:cubicBezTo>
                  <a:cubicBezTo>
                    <a:pt x="2637" y="1223"/>
                    <a:pt x="2637" y="1223"/>
                    <a:pt x="2637" y="1223"/>
                  </a:cubicBezTo>
                  <a:close/>
                  <a:moveTo>
                    <a:pt x="2966" y="1195"/>
                  </a:moveTo>
                  <a:cubicBezTo>
                    <a:pt x="2963" y="1216"/>
                    <a:pt x="2963" y="1216"/>
                    <a:pt x="2963" y="1216"/>
                  </a:cubicBezTo>
                  <a:cubicBezTo>
                    <a:pt x="2982" y="1192"/>
                    <a:pt x="3008" y="1192"/>
                    <a:pt x="3015" y="1192"/>
                  </a:cubicBezTo>
                  <a:cubicBezTo>
                    <a:pt x="3054" y="1192"/>
                    <a:pt x="3072" y="1221"/>
                    <a:pt x="3062" y="1268"/>
                  </a:cubicBezTo>
                  <a:cubicBezTo>
                    <a:pt x="3053" y="1312"/>
                    <a:pt x="3022" y="1350"/>
                    <a:pt x="2978" y="1350"/>
                  </a:cubicBezTo>
                  <a:cubicBezTo>
                    <a:pt x="2950" y="1350"/>
                    <a:pt x="2942" y="1335"/>
                    <a:pt x="2939" y="1330"/>
                  </a:cubicBezTo>
                  <a:cubicBezTo>
                    <a:pt x="2923" y="1407"/>
                    <a:pt x="2923" y="1407"/>
                    <a:pt x="2923" y="1407"/>
                  </a:cubicBezTo>
                  <a:cubicBezTo>
                    <a:pt x="2877" y="1407"/>
                    <a:pt x="2877" y="1407"/>
                    <a:pt x="2877" y="1407"/>
                  </a:cubicBezTo>
                  <a:cubicBezTo>
                    <a:pt x="2922" y="1195"/>
                    <a:pt x="2922" y="1195"/>
                    <a:pt x="2922" y="1195"/>
                  </a:cubicBezTo>
                  <a:cubicBezTo>
                    <a:pt x="2966" y="1195"/>
                    <a:pt x="2966" y="1195"/>
                    <a:pt x="2966" y="1195"/>
                  </a:cubicBezTo>
                  <a:cubicBezTo>
                    <a:pt x="2966" y="1195"/>
                    <a:pt x="2966" y="1195"/>
                    <a:pt x="2966" y="1195"/>
                  </a:cubicBezTo>
                  <a:close/>
                  <a:moveTo>
                    <a:pt x="3017" y="1270"/>
                  </a:moveTo>
                  <a:cubicBezTo>
                    <a:pt x="3020" y="1252"/>
                    <a:pt x="3022" y="1221"/>
                    <a:pt x="2996" y="1221"/>
                  </a:cubicBezTo>
                  <a:cubicBezTo>
                    <a:pt x="2981" y="1221"/>
                    <a:pt x="2959" y="1232"/>
                    <a:pt x="2950" y="1273"/>
                  </a:cubicBezTo>
                  <a:cubicBezTo>
                    <a:pt x="2947" y="1282"/>
                    <a:pt x="2940" y="1321"/>
                    <a:pt x="2973" y="1321"/>
                  </a:cubicBezTo>
                  <a:cubicBezTo>
                    <a:pt x="2994" y="1321"/>
                    <a:pt x="3010" y="1300"/>
                    <a:pt x="3017" y="1270"/>
                  </a:cubicBezTo>
                  <a:moveTo>
                    <a:pt x="3119" y="1129"/>
                  </a:moveTo>
                  <a:cubicBezTo>
                    <a:pt x="3164" y="1129"/>
                    <a:pt x="3164" y="1129"/>
                    <a:pt x="3164" y="1129"/>
                  </a:cubicBezTo>
                  <a:cubicBezTo>
                    <a:pt x="3117" y="1348"/>
                    <a:pt x="3117" y="1348"/>
                    <a:pt x="3117" y="1348"/>
                  </a:cubicBezTo>
                  <a:cubicBezTo>
                    <a:pt x="3072" y="1348"/>
                    <a:pt x="3072" y="1348"/>
                    <a:pt x="3072" y="1348"/>
                  </a:cubicBezTo>
                  <a:cubicBezTo>
                    <a:pt x="3119" y="1129"/>
                    <a:pt x="3119" y="1129"/>
                    <a:pt x="3119" y="1129"/>
                  </a:cubicBezTo>
                  <a:cubicBezTo>
                    <a:pt x="3119" y="1129"/>
                    <a:pt x="3119" y="1129"/>
                    <a:pt x="3119" y="1129"/>
                  </a:cubicBezTo>
                  <a:close/>
                  <a:moveTo>
                    <a:pt x="3202" y="1283"/>
                  </a:moveTo>
                  <a:cubicBezTo>
                    <a:pt x="3200" y="1293"/>
                    <a:pt x="3193" y="1324"/>
                    <a:pt x="3225" y="1324"/>
                  </a:cubicBezTo>
                  <a:cubicBezTo>
                    <a:pt x="3236" y="1324"/>
                    <a:pt x="3248" y="1319"/>
                    <a:pt x="3256" y="1303"/>
                  </a:cubicBezTo>
                  <a:cubicBezTo>
                    <a:pt x="3297" y="1303"/>
                    <a:pt x="3297" y="1303"/>
                    <a:pt x="3297" y="1303"/>
                  </a:cubicBezTo>
                  <a:cubicBezTo>
                    <a:pt x="3295" y="1310"/>
                    <a:pt x="3291" y="1323"/>
                    <a:pt x="3275" y="1336"/>
                  </a:cubicBezTo>
                  <a:cubicBezTo>
                    <a:pt x="3261" y="1348"/>
                    <a:pt x="3240" y="1354"/>
                    <a:pt x="3218" y="1354"/>
                  </a:cubicBezTo>
                  <a:cubicBezTo>
                    <a:pt x="3205" y="1354"/>
                    <a:pt x="3180" y="1351"/>
                    <a:pt x="3168" y="1335"/>
                  </a:cubicBezTo>
                  <a:cubicBezTo>
                    <a:pt x="3157" y="1320"/>
                    <a:pt x="3155" y="1299"/>
                    <a:pt x="3161" y="1275"/>
                  </a:cubicBezTo>
                  <a:cubicBezTo>
                    <a:pt x="3166" y="1250"/>
                    <a:pt x="3178" y="1220"/>
                    <a:pt x="3208" y="1202"/>
                  </a:cubicBezTo>
                  <a:cubicBezTo>
                    <a:pt x="3222" y="1194"/>
                    <a:pt x="3237" y="1190"/>
                    <a:pt x="3254" y="1190"/>
                  </a:cubicBezTo>
                  <a:cubicBezTo>
                    <a:pt x="3276" y="1190"/>
                    <a:pt x="3300" y="1198"/>
                    <a:pt x="3308" y="1227"/>
                  </a:cubicBezTo>
                  <a:cubicBezTo>
                    <a:pt x="3314" y="1248"/>
                    <a:pt x="3309" y="1270"/>
                    <a:pt x="3305" y="1283"/>
                  </a:cubicBezTo>
                  <a:cubicBezTo>
                    <a:pt x="3202" y="1283"/>
                    <a:pt x="3202" y="1283"/>
                    <a:pt x="3202" y="1283"/>
                  </a:cubicBezTo>
                  <a:cubicBezTo>
                    <a:pt x="3202" y="1283"/>
                    <a:pt x="3202" y="1283"/>
                    <a:pt x="3202" y="1283"/>
                  </a:cubicBezTo>
                  <a:close/>
                  <a:moveTo>
                    <a:pt x="3265" y="1254"/>
                  </a:moveTo>
                  <a:cubicBezTo>
                    <a:pt x="3267" y="1248"/>
                    <a:pt x="3272" y="1220"/>
                    <a:pt x="3246" y="1220"/>
                  </a:cubicBezTo>
                  <a:cubicBezTo>
                    <a:pt x="3226" y="1220"/>
                    <a:pt x="3214" y="1236"/>
                    <a:pt x="3210" y="1254"/>
                  </a:cubicBezTo>
                  <a:cubicBezTo>
                    <a:pt x="3265" y="1254"/>
                    <a:pt x="3265" y="1254"/>
                    <a:pt x="3265" y="1254"/>
                  </a:cubicBezTo>
                  <a:cubicBezTo>
                    <a:pt x="3265" y="1254"/>
                    <a:pt x="3265" y="1254"/>
                    <a:pt x="3265" y="1254"/>
                  </a:cubicBezTo>
                  <a:close/>
                  <a:moveTo>
                    <a:pt x="3383" y="1195"/>
                  </a:moveTo>
                  <a:cubicBezTo>
                    <a:pt x="3401" y="1245"/>
                    <a:pt x="3401" y="1245"/>
                    <a:pt x="3401" y="1245"/>
                  </a:cubicBezTo>
                  <a:cubicBezTo>
                    <a:pt x="3442" y="1195"/>
                    <a:pt x="3442" y="1195"/>
                    <a:pt x="3442" y="1195"/>
                  </a:cubicBezTo>
                  <a:cubicBezTo>
                    <a:pt x="3488" y="1195"/>
                    <a:pt x="3488" y="1195"/>
                    <a:pt x="3488" y="1195"/>
                  </a:cubicBezTo>
                  <a:cubicBezTo>
                    <a:pt x="3423" y="1269"/>
                    <a:pt x="3423" y="1269"/>
                    <a:pt x="3423" y="1269"/>
                  </a:cubicBezTo>
                  <a:cubicBezTo>
                    <a:pt x="3457" y="1348"/>
                    <a:pt x="3457" y="1348"/>
                    <a:pt x="3457" y="1348"/>
                  </a:cubicBezTo>
                  <a:cubicBezTo>
                    <a:pt x="3404" y="1348"/>
                    <a:pt x="3404" y="1348"/>
                    <a:pt x="3404" y="1348"/>
                  </a:cubicBezTo>
                  <a:cubicBezTo>
                    <a:pt x="3385" y="1292"/>
                    <a:pt x="3385" y="1292"/>
                    <a:pt x="3385" y="1292"/>
                  </a:cubicBezTo>
                  <a:cubicBezTo>
                    <a:pt x="3342" y="1348"/>
                    <a:pt x="3342" y="1348"/>
                    <a:pt x="3342" y="1348"/>
                  </a:cubicBezTo>
                  <a:cubicBezTo>
                    <a:pt x="3295" y="1348"/>
                    <a:pt x="3295" y="1348"/>
                    <a:pt x="3295" y="1348"/>
                  </a:cubicBezTo>
                  <a:cubicBezTo>
                    <a:pt x="3364" y="1266"/>
                    <a:pt x="3364" y="1266"/>
                    <a:pt x="3364" y="1266"/>
                  </a:cubicBezTo>
                  <a:cubicBezTo>
                    <a:pt x="3329" y="1195"/>
                    <a:pt x="3329" y="1195"/>
                    <a:pt x="3329" y="1195"/>
                  </a:cubicBezTo>
                  <a:cubicBezTo>
                    <a:pt x="3383" y="1195"/>
                    <a:pt x="3383" y="1195"/>
                    <a:pt x="3383" y="1195"/>
                  </a:cubicBezTo>
                  <a:cubicBezTo>
                    <a:pt x="3383" y="1195"/>
                    <a:pt x="3383" y="1195"/>
                    <a:pt x="3383" y="1195"/>
                  </a:cubicBezTo>
                  <a:close/>
                  <a:moveTo>
                    <a:pt x="3509" y="1194"/>
                  </a:moveTo>
                  <a:cubicBezTo>
                    <a:pt x="3554" y="1194"/>
                    <a:pt x="3554" y="1194"/>
                    <a:pt x="3554" y="1194"/>
                  </a:cubicBezTo>
                  <a:cubicBezTo>
                    <a:pt x="3521" y="1348"/>
                    <a:pt x="3521" y="1348"/>
                    <a:pt x="3521" y="1348"/>
                  </a:cubicBezTo>
                  <a:cubicBezTo>
                    <a:pt x="3476" y="1348"/>
                    <a:pt x="3476" y="1348"/>
                    <a:pt x="3476" y="1348"/>
                  </a:cubicBezTo>
                  <a:cubicBezTo>
                    <a:pt x="3509" y="1194"/>
                    <a:pt x="3509" y="1194"/>
                    <a:pt x="3509" y="1194"/>
                  </a:cubicBezTo>
                  <a:cubicBezTo>
                    <a:pt x="3509" y="1194"/>
                    <a:pt x="3509" y="1194"/>
                    <a:pt x="3509" y="1194"/>
                  </a:cubicBezTo>
                  <a:close/>
                  <a:moveTo>
                    <a:pt x="3521" y="1129"/>
                  </a:moveTo>
                  <a:cubicBezTo>
                    <a:pt x="3569" y="1129"/>
                    <a:pt x="3569" y="1129"/>
                    <a:pt x="3569" y="1129"/>
                  </a:cubicBezTo>
                  <a:cubicBezTo>
                    <a:pt x="3561" y="1168"/>
                    <a:pt x="3561" y="1168"/>
                    <a:pt x="3561" y="1168"/>
                  </a:cubicBezTo>
                  <a:cubicBezTo>
                    <a:pt x="3513" y="1168"/>
                    <a:pt x="3513" y="1168"/>
                    <a:pt x="3513" y="1168"/>
                  </a:cubicBezTo>
                  <a:cubicBezTo>
                    <a:pt x="3521" y="1129"/>
                    <a:pt x="3521" y="1129"/>
                    <a:pt x="3521" y="1129"/>
                  </a:cubicBezTo>
                  <a:cubicBezTo>
                    <a:pt x="3521" y="1129"/>
                    <a:pt x="3521" y="1129"/>
                    <a:pt x="3521" y="1129"/>
                  </a:cubicBezTo>
                  <a:close/>
                  <a:moveTo>
                    <a:pt x="3649" y="1346"/>
                  </a:moveTo>
                  <a:cubicBezTo>
                    <a:pt x="3634" y="1350"/>
                    <a:pt x="3621" y="1351"/>
                    <a:pt x="3614" y="1351"/>
                  </a:cubicBezTo>
                  <a:cubicBezTo>
                    <a:pt x="3568" y="1351"/>
                    <a:pt x="3575" y="1322"/>
                    <a:pt x="3577" y="1310"/>
                  </a:cubicBezTo>
                  <a:cubicBezTo>
                    <a:pt x="3595" y="1225"/>
                    <a:pt x="3595" y="1225"/>
                    <a:pt x="3595" y="1225"/>
                  </a:cubicBezTo>
                  <a:cubicBezTo>
                    <a:pt x="3565" y="1225"/>
                    <a:pt x="3565" y="1225"/>
                    <a:pt x="3565" y="1225"/>
                  </a:cubicBezTo>
                  <a:cubicBezTo>
                    <a:pt x="3572" y="1196"/>
                    <a:pt x="3572" y="1196"/>
                    <a:pt x="3572" y="1196"/>
                  </a:cubicBezTo>
                  <a:cubicBezTo>
                    <a:pt x="3601" y="1196"/>
                    <a:pt x="3601" y="1196"/>
                    <a:pt x="3601" y="1196"/>
                  </a:cubicBezTo>
                  <a:cubicBezTo>
                    <a:pt x="3608" y="1166"/>
                    <a:pt x="3608" y="1166"/>
                    <a:pt x="3608" y="1166"/>
                  </a:cubicBezTo>
                  <a:cubicBezTo>
                    <a:pt x="3656" y="1149"/>
                    <a:pt x="3656" y="1149"/>
                    <a:pt x="3656" y="1149"/>
                  </a:cubicBezTo>
                  <a:cubicBezTo>
                    <a:pt x="3646" y="1196"/>
                    <a:pt x="3646" y="1196"/>
                    <a:pt x="3646" y="1196"/>
                  </a:cubicBezTo>
                  <a:cubicBezTo>
                    <a:pt x="3682" y="1196"/>
                    <a:pt x="3682" y="1196"/>
                    <a:pt x="3682" y="1196"/>
                  </a:cubicBezTo>
                  <a:cubicBezTo>
                    <a:pt x="3676" y="1225"/>
                    <a:pt x="3676" y="1225"/>
                    <a:pt x="3676" y="1225"/>
                  </a:cubicBezTo>
                  <a:cubicBezTo>
                    <a:pt x="3640" y="1225"/>
                    <a:pt x="3640" y="1225"/>
                    <a:pt x="3640" y="1225"/>
                  </a:cubicBezTo>
                  <a:cubicBezTo>
                    <a:pt x="3625" y="1295"/>
                    <a:pt x="3625" y="1295"/>
                    <a:pt x="3625" y="1295"/>
                  </a:cubicBezTo>
                  <a:cubicBezTo>
                    <a:pt x="3622" y="1309"/>
                    <a:pt x="3620" y="1317"/>
                    <a:pt x="3640" y="1317"/>
                  </a:cubicBezTo>
                  <a:cubicBezTo>
                    <a:pt x="3647" y="1317"/>
                    <a:pt x="3650" y="1317"/>
                    <a:pt x="3656" y="1317"/>
                  </a:cubicBezTo>
                  <a:cubicBezTo>
                    <a:pt x="3649" y="1346"/>
                    <a:pt x="3649" y="1346"/>
                    <a:pt x="3649" y="1346"/>
                  </a:cubicBezTo>
                  <a:cubicBezTo>
                    <a:pt x="3649" y="1346"/>
                    <a:pt x="3649" y="1346"/>
                    <a:pt x="3649" y="1346"/>
                  </a:cubicBezTo>
                  <a:close/>
                  <a:moveTo>
                    <a:pt x="3741" y="1195"/>
                  </a:moveTo>
                  <a:cubicBezTo>
                    <a:pt x="3752" y="1301"/>
                    <a:pt x="3752" y="1301"/>
                    <a:pt x="3752" y="1301"/>
                  </a:cubicBezTo>
                  <a:cubicBezTo>
                    <a:pt x="3809" y="1195"/>
                    <a:pt x="3809" y="1195"/>
                    <a:pt x="3809" y="1195"/>
                  </a:cubicBezTo>
                  <a:cubicBezTo>
                    <a:pt x="3854" y="1195"/>
                    <a:pt x="3854" y="1195"/>
                    <a:pt x="3854" y="1195"/>
                  </a:cubicBezTo>
                  <a:cubicBezTo>
                    <a:pt x="3764" y="1345"/>
                    <a:pt x="3764" y="1345"/>
                    <a:pt x="3764" y="1345"/>
                  </a:cubicBezTo>
                  <a:cubicBezTo>
                    <a:pt x="3732" y="1406"/>
                    <a:pt x="3732" y="1406"/>
                    <a:pt x="3732" y="1406"/>
                  </a:cubicBezTo>
                  <a:cubicBezTo>
                    <a:pt x="3687" y="1406"/>
                    <a:pt x="3687" y="1406"/>
                    <a:pt x="3687" y="1406"/>
                  </a:cubicBezTo>
                  <a:cubicBezTo>
                    <a:pt x="3719" y="1348"/>
                    <a:pt x="3719" y="1348"/>
                    <a:pt x="3719" y="1348"/>
                  </a:cubicBezTo>
                  <a:cubicBezTo>
                    <a:pt x="3693" y="1195"/>
                    <a:pt x="3693" y="1195"/>
                    <a:pt x="3693" y="1195"/>
                  </a:cubicBezTo>
                  <a:cubicBezTo>
                    <a:pt x="3741" y="1195"/>
                    <a:pt x="3741" y="1195"/>
                    <a:pt x="3741" y="1195"/>
                  </a:cubicBezTo>
                  <a:cubicBezTo>
                    <a:pt x="3741" y="1195"/>
                    <a:pt x="3741" y="1195"/>
                    <a:pt x="3741" y="1195"/>
                  </a:cubicBezTo>
                  <a:close/>
                  <a:moveTo>
                    <a:pt x="3933" y="1145"/>
                  </a:moveTo>
                  <a:cubicBezTo>
                    <a:pt x="3899" y="1145"/>
                    <a:pt x="3899" y="1145"/>
                    <a:pt x="3899" y="1145"/>
                  </a:cubicBezTo>
                  <a:cubicBezTo>
                    <a:pt x="3902" y="1129"/>
                    <a:pt x="3902" y="1129"/>
                    <a:pt x="3902" y="1129"/>
                  </a:cubicBezTo>
                  <a:cubicBezTo>
                    <a:pt x="3990" y="1129"/>
                    <a:pt x="3990" y="1129"/>
                    <a:pt x="3990" y="1129"/>
                  </a:cubicBezTo>
                  <a:cubicBezTo>
                    <a:pt x="3987" y="1145"/>
                    <a:pt x="3987" y="1145"/>
                    <a:pt x="3987" y="1145"/>
                  </a:cubicBezTo>
                  <a:cubicBezTo>
                    <a:pt x="3953" y="1145"/>
                    <a:pt x="3953" y="1145"/>
                    <a:pt x="3953" y="1145"/>
                  </a:cubicBezTo>
                  <a:cubicBezTo>
                    <a:pt x="3936" y="1225"/>
                    <a:pt x="3936" y="1225"/>
                    <a:pt x="3936" y="1225"/>
                  </a:cubicBezTo>
                  <a:cubicBezTo>
                    <a:pt x="3916" y="1225"/>
                    <a:pt x="3916" y="1225"/>
                    <a:pt x="3916" y="1225"/>
                  </a:cubicBezTo>
                  <a:cubicBezTo>
                    <a:pt x="3933" y="1145"/>
                    <a:pt x="3933" y="1145"/>
                    <a:pt x="3933" y="1145"/>
                  </a:cubicBezTo>
                  <a:cubicBezTo>
                    <a:pt x="3933" y="1145"/>
                    <a:pt x="3933" y="1145"/>
                    <a:pt x="3933" y="1145"/>
                  </a:cubicBezTo>
                  <a:close/>
                  <a:moveTo>
                    <a:pt x="3999" y="1129"/>
                  </a:moveTo>
                  <a:cubicBezTo>
                    <a:pt x="4031" y="1129"/>
                    <a:pt x="4031" y="1129"/>
                    <a:pt x="4031" y="1129"/>
                  </a:cubicBezTo>
                  <a:cubicBezTo>
                    <a:pt x="4036" y="1200"/>
                    <a:pt x="4036" y="1200"/>
                    <a:pt x="4036" y="1200"/>
                  </a:cubicBezTo>
                  <a:cubicBezTo>
                    <a:pt x="4072" y="1129"/>
                    <a:pt x="4072" y="1129"/>
                    <a:pt x="4072" y="1129"/>
                  </a:cubicBezTo>
                  <a:cubicBezTo>
                    <a:pt x="4103" y="1129"/>
                    <a:pt x="4103" y="1129"/>
                    <a:pt x="4103" y="1129"/>
                  </a:cubicBezTo>
                  <a:cubicBezTo>
                    <a:pt x="4083" y="1225"/>
                    <a:pt x="4083" y="1225"/>
                    <a:pt x="4083" y="1225"/>
                  </a:cubicBezTo>
                  <a:cubicBezTo>
                    <a:pt x="4063" y="1225"/>
                    <a:pt x="4063" y="1225"/>
                    <a:pt x="4063" y="1225"/>
                  </a:cubicBezTo>
                  <a:cubicBezTo>
                    <a:pt x="4080" y="1143"/>
                    <a:pt x="4080" y="1143"/>
                    <a:pt x="4080" y="1143"/>
                  </a:cubicBezTo>
                  <a:cubicBezTo>
                    <a:pt x="4038" y="1225"/>
                    <a:pt x="4038" y="1225"/>
                    <a:pt x="4038" y="1225"/>
                  </a:cubicBezTo>
                  <a:cubicBezTo>
                    <a:pt x="4021" y="1225"/>
                    <a:pt x="4021" y="1225"/>
                    <a:pt x="4021" y="1225"/>
                  </a:cubicBezTo>
                  <a:cubicBezTo>
                    <a:pt x="4014" y="1143"/>
                    <a:pt x="4014" y="1143"/>
                    <a:pt x="4014" y="1143"/>
                  </a:cubicBezTo>
                  <a:cubicBezTo>
                    <a:pt x="3997" y="1225"/>
                    <a:pt x="3997" y="1225"/>
                    <a:pt x="3997" y="1225"/>
                  </a:cubicBezTo>
                  <a:cubicBezTo>
                    <a:pt x="3978" y="1225"/>
                    <a:pt x="3978" y="1225"/>
                    <a:pt x="3978" y="1225"/>
                  </a:cubicBezTo>
                  <a:cubicBezTo>
                    <a:pt x="3999" y="1129"/>
                    <a:pt x="3999" y="1129"/>
                    <a:pt x="3999" y="1129"/>
                  </a:cubicBezTo>
                  <a:cubicBezTo>
                    <a:pt x="3999" y="1129"/>
                    <a:pt x="3999" y="1129"/>
                    <a:pt x="3999" y="112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7" name="Freeform 9"/>
            <p:cNvSpPr>
              <a:spLocks noEditPoints="1"/>
            </p:cNvSpPr>
            <p:nvPr/>
          </p:nvSpPr>
          <p:spPr bwMode="gray">
            <a:xfrm>
              <a:off x="68" y="0"/>
              <a:ext cx="1723" cy="964"/>
            </a:xfrm>
            <a:custGeom>
              <a:avLst/>
              <a:gdLst>
                <a:gd name="T0" fmla="*/ 231 w 2268"/>
                <a:gd name="T1" fmla="*/ 327 h 1269"/>
                <a:gd name="T2" fmla="*/ 0 w 2268"/>
                <a:gd name="T3" fmla="*/ 327 h 1269"/>
                <a:gd name="T4" fmla="*/ 0 w 2268"/>
                <a:gd name="T5" fmla="*/ 0 h 1269"/>
                <a:gd name="T6" fmla="*/ 231 w 2268"/>
                <a:gd name="T7" fmla="*/ 0 h 1269"/>
                <a:gd name="T8" fmla="*/ 231 w 2268"/>
                <a:gd name="T9" fmla="*/ 327 h 1269"/>
                <a:gd name="T10" fmla="*/ 2268 w 2268"/>
                <a:gd name="T11" fmla="*/ 0 h 1269"/>
                <a:gd name="T12" fmla="*/ 2036 w 2268"/>
                <a:gd name="T13" fmla="*/ 0 h 1269"/>
                <a:gd name="T14" fmla="*/ 2036 w 2268"/>
                <a:gd name="T15" fmla="*/ 327 h 1269"/>
                <a:gd name="T16" fmla="*/ 2268 w 2268"/>
                <a:gd name="T17" fmla="*/ 327 h 1269"/>
                <a:gd name="T18" fmla="*/ 2268 w 2268"/>
                <a:gd name="T19" fmla="*/ 0 h 1269"/>
                <a:gd name="T20" fmla="*/ 231 w 2268"/>
                <a:gd name="T21" fmla="*/ 942 h 1269"/>
                <a:gd name="T22" fmla="*/ 0 w 2268"/>
                <a:gd name="T23" fmla="*/ 942 h 1269"/>
                <a:gd name="T24" fmla="*/ 0 w 2268"/>
                <a:gd name="T25" fmla="*/ 1269 h 1269"/>
                <a:gd name="T26" fmla="*/ 231 w 2268"/>
                <a:gd name="T27" fmla="*/ 1269 h 1269"/>
                <a:gd name="T28" fmla="*/ 231 w 2268"/>
                <a:gd name="T29" fmla="*/ 942 h 1269"/>
                <a:gd name="T30" fmla="*/ 2268 w 2268"/>
                <a:gd name="T31" fmla="*/ 942 h 1269"/>
                <a:gd name="T32" fmla="*/ 2036 w 2268"/>
                <a:gd name="T33" fmla="*/ 942 h 1269"/>
                <a:gd name="T34" fmla="*/ 2036 w 2268"/>
                <a:gd name="T35" fmla="*/ 1269 h 1269"/>
                <a:gd name="T36" fmla="*/ 2268 w 2268"/>
                <a:gd name="T37" fmla="*/ 1269 h 1269"/>
                <a:gd name="T38" fmla="*/ 2268 w 2268"/>
                <a:gd name="T39" fmla="*/ 942 h 12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68"/>
                <a:gd name="T61" fmla="*/ 0 h 1269"/>
                <a:gd name="T62" fmla="*/ 2268 w 2268"/>
                <a:gd name="T63" fmla="*/ 1269 h 12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68" h="1269">
                  <a:moveTo>
                    <a:pt x="231" y="327"/>
                  </a:moveTo>
                  <a:lnTo>
                    <a:pt x="0" y="327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27"/>
                  </a:lnTo>
                  <a:close/>
                  <a:moveTo>
                    <a:pt x="2268" y="0"/>
                  </a:moveTo>
                  <a:lnTo>
                    <a:pt x="2036" y="0"/>
                  </a:lnTo>
                  <a:lnTo>
                    <a:pt x="2036" y="327"/>
                  </a:lnTo>
                  <a:lnTo>
                    <a:pt x="2268" y="327"/>
                  </a:lnTo>
                  <a:lnTo>
                    <a:pt x="2268" y="0"/>
                  </a:lnTo>
                  <a:close/>
                  <a:moveTo>
                    <a:pt x="231" y="942"/>
                  </a:moveTo>
                  <a:lnTo>
                    <a:pt x="0" y="942"/>
                  </a:lnTo>
                  <a:lnTo>
                    <a:pt x="0" y="1269"/>
                  </a:lnTo>
                  <a:lnTo>
                    <a:pt x="231" y="1269"/>
                  </a:lnTo>
                  <a:lnTo>
                    <a:pt x="231" y="942"/>
                  </a:lnTo>
                  <a:close/>
                  <a:moveTo>
                    <a:pt x="2268" y="942"/>
                  </a:moveTo>
                  <a:lnTo>
                    <a:pt x="2036" y="942"/>
                  </a:lnTo>
                  <a:lnTo>
                    <a:pt x="2036" y="1269"/>
                  </a:lnTo>
                  <a:lnTo>
                    <a:pt x="2268" y="1269"/>
                  </a:lnTo>
                  <a:lnTo>
                    <a:pt x="2268" y="94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5" name="Title 9"/>
          <p:cNvSpPr>
            <a:spLocks noGrp="1"/>
          </p:cNvSpPr>
          <p:nvPr>
            <p:ph type="title"/>
          </p:nvPr>
        </p:nvSpPr>
        <p:spPr bwMode="gray">
          <a:xfrm>
            <a:off x="776538" y="1844824"/>
            <a:ext cx="3316689" cy="1943892"/>
          </a:xfrm>
          <a:noFill/>
          <a:ln w="9525">
            <a:noFill/>
            <a:miter lim="800000"/>
            <a:headEnd/>
            <a:tailEnd/>
          </a:ln>
        </p:spPr>
        <p:txBody>
          <a:bodyPr anchor="t">
            <a:noAutofit/>
          </a:bodyPr>
          <a:lstStyle>
            <a:lvl1pPr algn="l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dirty="0">
                <a:solidFill>
                  <a:schemeClr val="bg1"/>
                </a:solidFill>
                <a:latin typeface="+mj-lt"/>
              </a:defRPr>
            </a:lvl2pPr>
            <a:lvl3pPr>
              <a:defRPr lang="en-GB" sz="3000" b="1" dirty="0">
                <a:solidFill>
                  <a:schemeClr val="bg1"/>
                </a:solidFill>
                <a:latin typeface="+mj-lt"/>
              </a:defRPr>
            </a:lvl3pPr>
            <a:lvl4pPr>
              <a:defRPr lang="en-GB" sz="3000" b="1" dirty="0">
                <a:solidFill>
                  <a:schemeClr val="bg1"/>
                </a:solidFill>
                <a:latin typeface="+mj-lt"/>
              </a:defRPr>
            </a:lvl4pPr>
            <a:lvl5pPr>
              <a:defRPr lang="en-GB" sz="3000" b="1" dirty="0">
                <a:solidFill>
                  <a:schemeClr val="bg1"/>
                </a:solidFill>
                <a:latin typeface="+mj-lt"/>
              </a:defRPr>
            </a:lvl5pPr>
            <a:lvl6pPr>
              <a:defRPr lang="en-GB" sz="3000" b="1" dirty="0">
                <a:solidFill>
                  <a:schemeClr val="bg1"/>
                </a:solidFill>
                <a:latin typeface="+mj-lt"/>
              </a:defRPr>
            </a:lvl6pPr>
            <a:lvl7pPr>
              <a:defRPr lang="en-GB" sz="3000" b="1" dirty="0">
                <a:solidFill>
                  <a:schemeClr val="bg1"/>
                </a:solidFill>
                <a:latin typeface="+mj-lt"/>
              </a:defRPr>
            </a:lvl7pPr>
            <a:lvl8pPr>
              <a:defRPr lang="en-GB" sz="3000" b="1" dirty="0">
                <a:solidFill>
                  <a:schemeClr val="bg1"/>
                </a:solidFill>
                <a:latin typeface="+mj-lt"/>
              </a:defRPr>
            </a:lvl8pPr>
            <a:lvl9pPr>
              <a:defRPr sz="3000">
                <a:solidFill>
                  <a:schemeClr val="bg1"/>
                </a:solidFill>
              </a:defRPr>
            </a:lvl9pPr>
          </a:lstStyle>
          <a:p>
            <a:pPr lvl="0"/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10"/>
          </p:nvPr>
        </p:nvSpPr>
        <p:spPr bwMode="gray">
          <a:xfrm>
            <a:off x="776536" y="4005064"/>
            <a:ext cx="295232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noAutofit/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defRPr lang="en-US" sz="12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 userDrawn="1"/>
        </p:nvGrpSpPr>
        <p:grpSpPr bwMode="auto">
          <a:xfrm>
            <a:off x="-11113" y="0"/>
            <a:ext cx="9917113" cy="6858000"/>
            <a:chOff x="-10601325" y="-457200"/>
            <a:chExt cx="9917112" cy="6858001"/>
          </a:xfrm>
        </p:grpSpPr>
        <p:sp>
          <p:nvSpPr>
            <p:cNvPr id="5" name="Freeform 12"/>
            <p:cNvSpPr>
              <a:spLocks/>
            </p:cNvSpPr>
            <p:nvPr userDrawn="1"/>
          </p:nvSpPr>
          <p:spPr bwMode="gray">
            <a:xfrm>
              <a:off x="-10601325" y="-457200"/>
              <a:ext cx="5397500" cy="32369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39"/>
                </a:cxn>
                <a:cxn ang="0">
                  <a:pos x="2796" y="2039"/>
                </a:cxn>
                <a:cxn ang="0">
                  <a:pos x="3400" y="0"/>
                </a:cxn>
                <a:cxn ang="0">
                  <a:pos x="0" y="0"/>
                </a:cxn>
              </a:cxnLst>
              <a:rect l="0" t="0" r="r" b="b"/>
              <a:pathLst>
                <a:path w="3400" h="2039">
                  <a:moveTo>
                    <a:pt x="0" y="0"/>
                  </a:moveTo>
                  <a:lnTo>
                    <a:pt x="0" y="2039"/>
                  </a:lnTo>
                  <a:lnTo>
                    <a:pt x="2796" y="2039"/>
                  </a:lnTo>
                  <a:lnTo>
                    <a:pt x="340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6" name="Freeform 10"/>
            <p:cNvSpPr>
              <a:spLocks/>
            </p:cNvSpPr>
            <p:nvPr userDrawn="1"/>
          </p:nvSpPr>
          <p:spPr bwMode="gray">
            <a:xfrm>
              <a:off x="-8240712" y="1362075"/>
              <a:ext cx="7556499" cy="5038726"/>
            </a:xfrm>
            <a:custGeom>
              <a:avLst/>
              <a:gdLst/>
              <a:ahLst/>
              <a:cxnLst>
                <a:cxn ang="0">
                  <a:pos x="940" y="0"/>
                </a:cxn>
                <a:cxn ang="0">
                  <a:pos x="0" y="3174"/>
                </a:cxn>
                <a:cxn ang="0">
                  <a:pos x="4760" y="3174"/>
                </a:cxn>
                <a:cxn ang="0">
                  <a:pos x="4760" y="0"/>
                </a:cxn>
                <a:cxn ang="0">
                  <a:pos x="940" y="0"/>
                </a:cxn>
              </a:cxnLst>
              <a:rect l="0" t="0" r="r" b="b"/>
              <a:pathLst>
                <a:path w="4760" h="3174">
                  <a:moveTo>
                    <a:pt x="940" y="0"/>
                  </a:moveTo>
                  <a:lnTo>
                    <a:pt x="0" y="3174"/>
                  </a:lnTo>
                  <a:lnTo>
                    <a:pt x="4760" y="3174"/>
                  </a:lnTo>
                  <a:lnTo>
                    <a:pt x="4760" y="0"/>
                  </a:lnTo>
                  <a:lnTo>
                    <a:pt x="94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7" name="Freeform 14"/>
            <p:cNvSpPr>
              <a:spLocks/>
            </p:cNvSpPr>
            <p:nvPr userDrawn="1"/>
          </p:nvSpPr>
          <p:spPr bwMode="gray">
            <a:xfrm>
              <a:off x="-7169149" y="1362075"/>
              <a:ext cx="1425575" cy="1417638"/>
            </a:xfrm>
            <a:custGeom>
              <a:avLst/>
              <a:gdLst/>
              <a:ahLst/>
              <a:cxnLst>
                <a:cxn ang="0">
                  <a:pos x="898" y="0"/>
                </a:cxn>
                <a:cxn ang="0">
                  <a:pos x="265" y="0"/>
                </a:cxn>
                <a:cxn ang="0">
                  <a:pos x="0" y="893"/>
                </a:cxn>
                <a:cxn ang="0">
                  <a:pos x="633" y="893"/>
                </a:cxn>
                <a:cxn ang="0">
                  <a:pos x="898" y="0"/>
                </a:cxn>
              </a:cxnLst>
              <a:rect l="0" t="0" r="r" b="b"/>
              <a:pathLst>
                <a:path w="898" h="893">
                  <a:moveTo>
                    <a:pt x="898" y="0"/>
                  </a:moveTo>
                  <a:lnTo>
                    <a:pt x="265" y="0"/>
                  </a:lnTo>
                  <a:lnTo>
                    <a:pt x="0" y="893"/>
                  </a:lnTo>
                  <a:lnTo>
                    <a:pt x="633" y="893"/>
                  </a:lnTo>
                  <a:lnTo>
                    <a:pt x="898" y="0"/>
                  </a:lnTo>
                  <a:close/>
                </a:path>
              </a:pathLst>
            </a:custGeom>
            <a:solidFill>
              <a:srgbClr val="00257A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8" name="Group 19"/>
          <p:cNvGrpSpPr>
            <a:grpSpLocks/>
          </p:cNvGrpSpPr>
          <p:nvPr userDrawn="1"/>
        </p:nvGrpSpPr>
        <p:grpSpPr bwMode="auto">
          <a:xfrm>
            <a:off x="128588" y="0"/>
            <a:ext cx="2735262" cy="1530350"/>
            <a:chOff x="68" y="0"/>
            <a:chExt cx="1723" cy="964"/>
          </a:xfrm>
        </p:grpSpPr>
        <p:sp>
          <p:nvSpPr>
            <p:cNvPr id="9" name="Freeform 8"/>
            <p:cNvSpPr>
              <a:spLocks noEditPoints="1"/>
            </p:cNvSpPr>
            <p:nvPr userDrawn="1"/>
          </p:nvSpPr>
          <p:spPr bwMode="gray">
            <a:xfrm>
              <a:off x="199" y="248"/>
              <a:ext cx="1423" cy="489"/>
            </a:xfrm>
            <a:custGeom>
              <a:avLst/>
              <a:gdLst>
                <a:gd name="T0" fmla="*/ 1974 w 4103"/>
                <a:gd name="T1" fmla="*/ 485 h 1409"/>
                <a:gd name="T2" fmla="*/ 2267 w 4103"/>
                <a:gd name="T3" fmla="*/ 697 h 1409"/>
                <a:gd name="T4" fmla="*/ 1655 w 4103"/>
                <a:gd name="T5" fmla="*/ 656 h 1409"/>
                <a:gd name="T6" fmla="*/ 1718 w 4103"/>
                <a:gd name="T7" fmla="*/ 424 h 1409"/>
                <a:gd name="T8" fmla="*/ 970 w 4103"/>
                <a:gd name="T9" fmla="*/ 697 h 1409"/>
                <a:gd name="T10" fmla="*/ 1169 w 4103"/>
                <a:gd name="T11" fmla="*/ 416 h 1409"/>
                <a:gd name="T12" fmla="*/ 719 w 4103"/>
                <a:gd name="T13" fmla="*/ 631 h 1409"/>
                <a:gd name="T14" fmla="*/ 751 w 4103"/>
                <a:gd name="T15" fmla="*/ 630 h 1409"/>
                <a:gd name="T16" fmla="*/ 202 w 4103"/>
                <a:gd name="T17" fmla="*/ 618 h 1409"/>
                <a:gd name="T18" fmla="*/ 180 w 4103"/>
                <a:gd name="T19" fmla="*/ 697 h 1409"/>
                <a:gd name="T20" fmla="*/ 1187 w 4103"/>
                <a:gd name="T21" fmla="*/ 416 h 1409"/>
                <a:gd name="T22" fmla="*/ 115 w 4103"/>
                <a:gd name="T23" fmla="*/ 906 h 1409"/>
                <a:gd name="T24" fmla="*/ 661 w 4103"/>
                <a:gd name="T25" fmla="*/ 715 h 1409"/>
                <a:gd name="T26" fmla="*/ 1145 w 4103"/>
                <a:gd name="T27" fmla="*/ 715 h 1409"/>
                <a:gd name="T28" fmla="*/ 1697 w 4103"/>
                <a:gd name="T29" fmla="*/ 863 h 1409"/>
                <a:gd name="T30" fmla="*/ 203 w 4103"/>
                <a:gd name="T31" fmla="*/ 1286 h 1409"/>
                <a:gd name="T32" fmla="*/ 250 w 4103"/>
                <a:gd name="T33" fmla="*/ 1328 h 1409"/>
                <a:gd name="T34" fmla="*/ 556 w 4103"/>
                <a:gd name="T35" fmla="*/ 1196 h 1409"/>
                <a:gd name="T36" fmla="*/ 340 w 4103"/>
                <a:gd name="T37" fmla="*/ 1196 h 1409"/>
                <a:gd name="T38" fmla="*/ 408 w 4103"/>
                <a:gd name="T39" fmla="*/ 1225 h 1409"/>
                <a:gd name="T40" fmla="*/ 514 w 4103"/>
                <a:gd name="T41" fmla="*/ 1225 h 1409"/>
                <a:gd name="T42" fmla="*/ 631 w 4103"/>
                <a:gd name="T43" fmla="*/ 1168 h 1409"/>
                <a:gd name="T44" fmla="*/ 794 w 4103"/>
                <a:gd name="T45" fmla="*/ 1220 h 1409"/>
                <a:gd name="T46" fmla="*/ 672 w 4103"/>
                <a:gd name="T47" fmla="*/ 1348 h 1409"/>
                <a:gd name="T48" fmla="*/ 847 w 4103"/>
                <a:gd name="T49" fmla="*/ 1359 h 1409"/>
                <a:gd name="T50" fmla="*/ 943 w 4103"/>
                <a:gd name="T51" fmla="*/ 1196 h 1409"/>
                <a:gd name="T52" fmla="*/ 1129 w 4103"/>
                <a:gd name="T53" fmla="*/ 1351 h 1409"/>
                <a:gd name="T54" fmla="*/ 1198 w 4103"/>
                <a:gd name="T55" fmla="*/ 1196 h 1409"/>
                <a:gd name="T56" fmla="*/ 1280 w 4103"/>
                <a:gd name="T57" fmla="*/ 1129 h 1409"/>
                <a:gd name="T58" fmla="*/ 1253 w 4103"/>
                <a:gd name="T59" fmla="*/ 1254 h 1409"/>
                <a:gd name="T60" fmla="*/ 1489 w 4103"/>
                <a:gd name="T61" fmla="*/ 1194 h 1409"/>
                <a:gd name="T62" fmla="*/ 1546 w 4103"/>
                <a:gd name="T63" fmla="*/ 1353 h 1409"/>
                <a:gd name="T64" fmla="*/ 1714 w 4103"/>
                <a:gd name="T65" fmla="*/ 1286 h 1409"/>
                <a:gd name="T66" fmla="*/ 1761 w 4103"/>
                <a:gd name="T67" fmla="*/ 1328 h 1409"/>
                <a:gd name="T68" fmla="*/ 1976 w 4103"/>
                <a:gd name="T69" fmla="*/ 1346 h 1409"/>
                <a:gd name="T70" fmla="*/ 1842 w 4103"/>
                <a:gd name="T71" fmla="*/ 1270 h 1409"/>
                <a:gd name="T72" fmla="*/ 1887 w 4103"/>
                <a:gd name="T73" fmla="*/ 1270 h 1409"/>
                <a:gd name="T74" fmla="*/ 2110 w 4103"/>
                <a:gd name="T75" fmla="*/ 1348 h 1409"/>
                <a:gd name="T76" fmla="*/ 87 w 4103"/>
                <a:gd name="T77" fmla="*/ 1221 h 1409"/>
                <a:gd name="T78" fmla="*/ 5 w 4103"/>
                <a:gd name="T79" fmla="*/ 1271 h 1409"/>
                <a:gd name="T80" fmla="*/ 2343 w 4103"/>
                <a:gd name="T81" fmla="*/ 1322 h 1409"/>
                <a:gd name="T82" fmla="*/ 2378 w 4103"/>
                <a:gd name="T83" fmla="*/ 1249 h 1409"/>
                <a:gd name="T84" fmla="*/ 2528 w 4103"/>
                <a:gd name="T85" fmla="*/ 1221 h 1409"/>
                <a:gd name="T86" fmla="*/ 2832 w 4103"/>
                <a:gd name="T87" fmla="*/ 1192 h 1409"/>
                <a:gd name="T88" fmla="*/ 2709 w 4103"/>
                <a:gd name="T89" fmla="*/ 1348 h 1409"/>
                <a:gd name="T90" fmla="*/ 2963 w 4103"/>
                <a:gd name="T91" fmla="*/ 1216 h 1409"/>
                <a:gd name="T92" fmla="*/ 2966 w 4103"/>
                <a:gd name="T93" fmla="*/ 1195 h 1409"/>
                <a:gd name="T94" fmla="*/ 3072 w 4103"/>
                <a:gd name="T95" fmla="*/ 1348 h 1409"/>
                <a:gd name="T96" fmla="*/ 3168 w 4103"/>
                <a:gd name="T97" fmla="*/ 1335 h 1409"/>
                <a:gd name="T98" fmla="*/ 3246 w 4103"/>
                <a:gd name="T99" fmla="*/ 1220 h 1409"/>
                <a:gd name="T100" fmla="*/ 3457 w 4103"/>
                <a:gd name="T101" fmla="*/ 1348 h 1409"/>
                <a:gd name="T102" fmla="*/ 3509 w 4103"/>
                <a:gd name="T103" fmla="*/ 1194 h 1409"/>
                <a:gd name="T104" fmla="*/ 3513 w 4103"/>
                <a:gd name="T105" fmla="*/ 1168 h 1409"/>
                <a:gd name="T106" fmla="*/ 3601 w 4103"/>
                <a:gd name="T107" fmla="*/ 1196 h 1409"/>
                <a:gd name="T108" fmla="*/ 3656 w 4103"/>
                <a:gd name="T109" fmla="*/ 1317 h 1409"/>
                <a:gd name="T110" fmla="*/ 3687 w 4103"/>
                <a:gd name="T111" fmla="*/ 1406 h 1409"/>
                <a:gd name="T112" fmla="*/ 3987 w 4103"/>
                <a:gd name="T113" fmla="*/ 1145 h 1409"/>
                <a:gd name="T114" fmla="*/ 4072 w 4103"/>
                <a:gd name="T115" fmla="*/ 1129 h 1409"/>
                <a:gd name="T116" fmla="*/ 3978 w 4103"/>
                <a:gd name="T117" fmla="*/ 1225 h 14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103"/>
                <a:gd name="T178" fmla="*/ 0 h 1409"/>
                <a:gd name="T179" fmla="*/ 4103 w 4103"/>
                <a:gd name="T180" fmla="*/ 1409 h 14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103" h="1409">
                  <a:moveTo>
                    <a:pt x="2267" y="697"/>
                  </a:moveTo>
                  <a:cubicBezTo>
                    <a:pt x="2149" y="697"/>
                    <a:pt x="2149" y="697"/>
                    <a:pt x="2149" y="697"/>
                  </a:cubicBezTo>
                  <a:cubicBezTo>
                    <a:pt x="2168" y="619"/>
                    <a:pt x="2168" y="619"/>
                    <a:pt x="2168" y="619"/>
                  </a:cubicBezTo>
                  <a:cubicBezTo>
                    <a:pt x="1930" y="619"/>
                    <a:pt x="1930" y="619"/>
                    <a:pt x="1930" y="619"/>
                  </a:cubicBezTo>
                  <a:cubicBezTo>
                    <a:pt x="1911" y="697"/>
                    <a:pt x="1911" y="697"/>
                    <a:pt x="1911" y="697"/>
                  </a:cubicBezTo>
                  <a:cubicBezTo>
                    <a:pt x="1796" y="697"/>
                    <a:pt x="1796" y="697"/>
                    <a:pt x="1796" y="697"/>
                  </a:cubicBezTo>
                  <a:cubicBezTo>
                    <a:pt x="1796" y="681"/>
                    <a:pt x="1796" y="681"/>
                    <a:pt x="1796" y="681"/>
                  </a:cubicBezTo>
                  <a:cubicBezTo>
                    <a:pt x="1798" y="672"/>
                    <a:pt x="1799" y="663"/>
                    <a:pt x="1802" y="653"/>
                  </a:cubicBezTo>
                  <a:cubicBezTo>
                    <a:pt x="1823" y="569"/>
                    <a:pt x="1878" y="485"/>
                    <a:pt x="1974" y="485"/>
                  </a:cubicBezTo>
                  <a:cubicBezTo>
                    <a:pt x="2012" y="485"/>
                    <a:pt x="2050" y="499"/>
                    <a:pt x="2045" y="552"/>
                  </a:cubicBezTo>
                  <a:cubicBezTo>
                    <a:pt x="2186" y="552"/>
                    <a:pt x="2186" y="552"/>
                    <a:pt x="2186" y="552"/>
                  </a:cubicBezTo>
                  <a:cubicBezTo>
                    <a:pt x="2192" y="527"/>
                    <a:pt x="2201" y="486"/>
                    <a:pt x="2174" y="447"/>
                  </a:cubicBezTo>
                  <a:cubicBezTo>
                    <a:pt x="2145" y="406"/>
                    <a:pt x="2084" y="389"/>
                    <a:pt x="2005" y="389"/>
                  </a:cubicBezTo>
                  <a:cubicBezTo>
                    <a:pt x="1949" y="389"/>
                    <a:pt x="1867" y="398"/>
                    <a:pt x="1796" y="444"/>
                  </a:cubicBezTo>
                  <a:cubicBezTo>
                    <a:pt x="1796" y="18"/>
                    <a:pt x="1796" y="18"/>
                    <a:pt x="1796" y="18"/>
                  </a:cubicBezTo>
                  <a:cubicBezTo>
                    <a:pt x="2267" y="18"/>
                    <a:pt x="2267" y="18"/>
                    <a:pt x="2267" y="18"/>
                  </a:cubicBezTo>
                  <a:cubicBezTo>
                    <a:pt x="2267" y="697"/>
                    <a:pt x="2267" y="697"/>
                    <a:pt x="2267" y="697"/>
                  </a:cubicBezTo>
                  <a:cubicBezTo>
                    <a:pt x="2267" y="697"/>
                    <a:pt x="2267" y="697"/>
                    <a:pt x="2267" y="697"/>
                  </a:cubicBezTo>
                  <a:close/>
                  <a:moveTo>
                    <a:pt x="1989" y="812"/>
                  </a:moveTo>
                  <a:cubicBezTo>
                    <a:pt x="1962" y="817"/>
                    <a:pt x="1936" y="820"/>
                    <a:pt x="1910" y="820"/>
                  </a:cubicBezTo>
                  <a:cubicBezTo>
                    <a:pt x="1842" y="820"/>
                    <a:pt x="1795" y="788"/>
                    <a:pt x="1794" y="715"/>
                  </a:cubicBezTo>
                  <a:cubicBezTo>
                    <a:pt x="2014" y="715"/>
                    <a:pt x="2014" y="715"/>
                    <a:pt x="2014" y="715"/>
                  </a:cubicBezTo>
                  <a:cubicBezTo>
                    <a:pt x="1989" y="812"/>
                    <a:pt x="1989" y="812"/>
                    <a:pt x="1989" y="812"/>
                  </a:cubicBezTo>
                  <a:cubicBezTo>
                    <a:pt x="1989" y="812"/>
                    <a:pt x="1989" y="812"/>
                    <a:pt x="1989" y="812"/>
                  </a:cubicBezTo>
                  <a:close/>
                  <a:moveTo>
                    <a:pt x="1718" y="424"/>
                  </a:moveTo>
                  <a:cubicBezTo>
                    <a:pt x="1718" y="521"/>
                    <a:pt x="1718" y="521"/>
                    <a:pt x="1718" y="521"/>
                  </a:cubicBezTo>
                  <a:cubicBezTo>
                    <a:pt x="1685" y="567"/>
                    <a:pt x="1665" y="616"/>
                    <a:pt x="1655" y="656"/>
                  </a:cubicBezTo>
                  <a:cubicBezTo>
                    <a:pt x="1651" y="670"/>
                    <a:pt x="1649" y="684"/>
                    <a:pt x="1648" y="697"/>
                  </a:cubicBezTo>
                  <a:cubicBezTo>
                    <a:pt x="1578" y="697"/>
                    <a:pt x="1578" y="697"/>
                    <a:pt x="1578" y="697"/>
                  </a:cubicBezTo>
                  <a:cubicBezTo>
                    <a:pt x="1637" y="417"/>
                    <a:pt x="1637" y="417"/>
                    <a:pt x="1637" y="417"/>
                  </a:cubicBezTo>
                  <a:cubicBezTo>
                    <a:pt x="1438" y="416"/>
                    <a:pt x="1438" y="416"/>
                    <a:pt x="1438" y="416"/>
                  </a:cubicBezTo>
                  <a:cubicBezTo>
                    <a:pt x="1260" y="697"/>
                    <a:pt x="1260" y="697"/>
                    <a:pt x="1260" y="697"/>
                  </a:cubicBezTo>
                  <a:cubicBezTo>
                    <a:pt x="1247" y="697"/>
                    <a:pt x="1247" y="697"/>
                    <a:pt x="1247" y="697"/>
                  </a:cubicBezTo>
                  <a:cubicBezTo>
                    <a:pt x="1247" y="18"/>
                    <a:pt x="1247" y="18"/>
                    <a:pt x="1247" y="18"/>
                  </a:cubicBezTo>
                  <a:cubicBezTo>
                    <a:pt x="1718" y="18"/>
                    <a:pt x="1718" y="18"/>
                    <a:pt x="1718" y="18"/>
                  </a:cubicBezTo>
                  <a:cubicBezTo>
                    <a:pt x="1718" y="424"/>
                    <a:pt x="1718" y="424"/>
                    <a:pt x="1718" y="424"/>
                  </a:cubicBezTo>
                  <a:cubicBezTo>
                    <a:pt x="1718" y="424"/>
                    <a:pt x="1718" y="424"/>
                    <a:pt x="1718" y="424"/>
                  </a:cubicBezTo>
                  <a:close/>
                  <a:moveTo>
                    <a:pt x="1455" y="697"/>
                  </a:moveTo>
                  <a:cubicBezTo>
                    <a:pt x="1384" y="697"/>
                    <a:pt x="1384" y="697"/>
                    <a:pt x="1384" y="697"/>
                  </a:cubicBezTo>
                  <a:cubicBezTo>
                    <a:pt x="1491" y="529"/>
                    <a:pt x="1491" y="529"/>
                    <a:pt x="1491" y="529"/>
                  </a:cubicBezTo>
                  <a:cubicBezTo>
                    <a:pt x="1455" y="697"/>
                    <a:pt x="1455" y="697"/>
                    <a:pt x="1455" y="697"/>
                  </a:cubicBezTo>
                  <a:cubicBezTo>
                    <a:pt x="1455" y="697"/>
                    <a:pt x="1455" y="697"/>
                    <a:pt x="1455" y="697"/>
                  </a:cubicBezTo>
                  <a:close/>
                  <a:moveTo>
                    <a:pt x="1169" y="416"/>
                  </a:moveTo>
                  <a:cubicBezTo>
                    <a:pt x="1051" y="416"/>
                    <a:pt x="1051" y="416"/>
                    <a:pt x="1051" y="416"/>
                  </a:cubicBezTo>
                  <a:cubicBezTo>
                    <a:pt x="970" y="697"/>
                    <a:pt x="970" y="697"/>
                    <a:pt x="970" y="697"/>
                  </a:cubicBezTo>
                  <a:cubicBezTo>
                    <a:pt x="845" y="697"/>
                    <a:pt x="845" y="697"/>
                    <a:pt x="845" y="697"/>
                  </a:cubicBezTo>
                  <a:cubicBezTo>
                    <a:pt x="909" y="674"/>
                    <a:pt x="948" y="629"/>
                    <a:pt x="960" y="562"/>
                  </a:cubicBezTo>
                  <a:cubicBezTo>
                    <a:pt x="970" y="510"/>
                    <a:pt x="965" y="476"/>
                    <a:pt x="944" y="451"/>
                  </a:cubicBezTo>
                  <a:cubicBezTo>
                    <a:pt x="912" y="413"/>
                    <a:pt x="848" y="416"/>
                    <a:pt x="792" y="416"/>
                  </a:cubicBezTo>
                  <a:cubicBezTo>
                    <a:pt x="782" y="416"/>
                    <a:pt x="698" y="416"/>
                    <a:pt x="698" y="416"/>
                  </a:cubicBezTo>
                  <a:cubicBezTo>
                    <a:pt x="698" y="18"/>
                    <a:pt x="698" y="18"/>
                    <a:pt x="698" y="18"/>
                  </a:cubicBezTo>
                  <a:cubicBezTo>
                    <a:pt x="1169" y="18"/>
                    <a:pt x="1169" y="18"/>
                    <a:pt x="1169" y="18"/>
                  </a:cubicBezTo>
                  <a:cubicBezTo>
                    <a:pt x="1169" y="416"/>
                    <a:pt x="1169" y="416"/>
                    <a:pt x="1169" y="416"/>
                  </a:cubicBezTo>
                  <a:cubicBezTo>
                    <a:pt x="1169" y="416"/>
                    <a:pt x="1169" y="416"/>
                    <a:pt x="1169" y="416"/>
                  </a:cubicBezTo>
                  <a:close/>
                  <a:moveTo>
                    <a:pt x="1094" y="697"/>
                  </a:moveTo>
                  <a:cubicBezTo>
                    <a:pt x="1143" y="521"/>
                    <a:pt x="1143" y="521"/>
                    <a:pt x="1143" y="521"/>
                  </a:cubicBezTo>
                  <a:cubicBezTo>
                    <a:pt x="1145" y="697"/>
                    <a:pt x="1145" y="697"/>
                    <a:pt x="1145" y="697"/>
                  </a:cubicBezTo>
                  <a:cubicBezTo>
                    <a:pt x="1094" y="697"/>
                    <a:pt x="1094" y="697"/>
                    <a:pt x="1094" y="697"/>
                  </a:cubicBezTo>
                  <a:cubicBezTo>
                    <a:pt x="1094" y="697"/>
                    <a:pt x="1094" y="697"/>
                    <a:pt x="1094" y="697"/>
                  </a:cubicBezTo>
                  <a:close/>
                  <a:moveTo>
                    <a:pt x="751" y="630"/>
                  </a:moveTo>
                  <a:cubicBezTo>
                    <a:pt x="751" y="630"/>
                    <a:pt x="751" y="630"/>
                    <a:pt x="751" y="630"/>
                  </a:cubicBezTo>
                  <a:cubicBezTo>
                    <a:pt x="746" y="630"/>
                    <a:pt x="741" y="631"/>
                    <a:pt x="736" y="631"/>
                  </a:cubicBezTo>
                  <a:cubicBezTo>
                    <a:pt x="729" y="631"/>
                    <a:pt x="724" y="631"/>
                    <a:pt x="719" y="631"/>
                  </a:cubicBezTo>
                  <a:cubicBezTo>
                    <a:pt x="689" y="631"/>
                    <a:pt x="689" y="631"/>
                    <a:pt x="689" y="631"/>
                  </a:cubicBezTo>
                  <a:cubicBezTo>
                    <a:pt x="703" y="579"/>
                    <a:pt x="703" y="579"/>
                    <a:pt x="703" y="579"/>
                  </a:cubicBezTo>
                  <a:cubicBezTo>
                    <a:pt x="709" y="554"/>
                    <a:pt x="709" y="554"/>
                    <a:pt x="709" y="554"/>
                  </a:cubicBezTo>
                  <a:cubicBezTo>
                    <a:pt x="725" y="494"/>
                    <a:pt x="725" y="494"/>
                    <a:pt x="725" y="494"/>
                  </a:cubicBezTo>
                  <a:cubicBezTo>
                    <a:pt x="732" y="494"/>
                    <a:pt x="739" y="494"/>
                    <a:pt x="746" y="494"/>
                  </a:cubicBezTo>
                  <a:cubicBezTo>
                    <a:pt x="769" y="494"/>
                    <a:pt x="769" y="494"/>
                    <a:pt x="769" y="494"/>
                  </a:cubicBezTo>
                  <a:cubicBezTo>
                    <a:pt x="809" y="494"/>
                    <a:pt x="834" y="496"/>
                    <a:pt x="843" y="509"/>
                  </a:cubicBezTo>
                  <a:cubicBezTo>
                    <a:pt x="850" y="518"/>
                    <a:pt x="849" y="535"/>
                    <a:pt x="841" y="560"/>
                  </a:cubicBezTo>
                  <a:cubicBezTo>
                    <a:pt x="827" y="603"/>
                    <a:pt x="809" y="626"/>
                    <a:pt x="751" y="630"/>
                  </a:cubicBezTo>
                  <a:moveTo>
                    <a:pt x="620" y="441"/>
                  </a:moveTo>
                  <a:cubicBezTo>
                    <a:pt x="613" y="465"/>
                    <a:pt x="613" y="465"/>
                    <a:pt x="613" y="465"/>
                  </a:cubicBezTo>
                  <a:cubicBezTo>
                    <a:pt x="545" y="689"/>
                    <a:pt x="545" y="689"/>
                    <a:pt x="545" y="689"/>
                  </a:cubicBezTo>
                  <a:cubicBezTo>
                    <a:pt x="542" y="697"/>
                    <a:pt x="542" y="697"/>
                    <a:pt x="542" y="697"/>
                  </a:cubicBezTo>
                  <a:cubicBezTo>
                    <a:pt x="321" y="697"/>
                    <a:pt x="321" y="697"/>
                    <a:pt x="321" y="697"/>
                  </a:cubicBezTo>
                  <a:cubicBezTo>
                    <a:pt x="303" y="661"/>
                    <a:pt x="303" y="661"/>
                    <a:pt x="303" y="661"/>
                  </a:cubicBezTo>
                  <a:cubicBezTo>
                    <a:pt x="542" y="417"/>
                    <a:pt x="542" y="417"/>
                    <a:pt x="542" y="417"/>
                  </a:cubicBezTo>
                  <a:cubicBezTo>
                    <a:pt x="389" y="417"/>
                    <a:pt x="389" y="417"/>
                    <a:pt x="389" y="417"/>
                  </a:cubicBezTo>
                  <a:cubicBezTo>
                    <a:pt x="202" y="618"/>
                    <a:pt x="202" y="618"/>
                    <a:pt x="202" y="618"/>
                  </a:cubicBezTo>
                  <a:cubicBezTo>
                    <a:pt x="262" y="417"/>
                    <a:pt x="262" y="417"/>
                    <a:pt x="262" y="417"/>
                  </a:cubicBezTo>
                  <a:cubicBezTo>
                    <a:pt x="149" y="417"/>
                    <a:pt x="149" y="417"/>
                    <a:pt x="149" y="417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620" y="18"/>
                    <a:pt x="620" y="18"/>
                    <a:pt x="620" y="18"/>
                  </a:cubicBezTo>
                  <a:cubicBezTo>
                    <a:pt x="620" y="441"/>
                    <a:pt x="620" y="441"/>
                    <a:pt x="620" y="441"/>
                  </a:cubicBezTo>
                  <a:cubicBezTo>
                    <a:pt x="620" y="441"/>
                    <a:pt x="620" y="441"/>
                    <a:pt x="620" y="441"/>
                  </a:cubicBezTo>
                  <a:close/>
                  <a:moveTo>
                    <a:pt x="178" y="697"/>
                  </a:moveTo>
                  <a:cubicBezTo>
                    <a:pt x="179" y="695"/>
                    <a:pt x="179" y="695"/>
                    <a:pt x="179" y="695"/>
                  </a:cubicBezTo>
                  <a:cubicBezTo>
                    <a:pt x="180" y="697"/>
                    <a:pt x="180" y="697"/>
                    <a:pt x="180" y="697"/>
                  </a:cubicBezTo>
                  <a:cubicBezTo>
                    <a:pt x="178" y="697"/>
                    <a:pt x="178" y="697"/>
                    <a:pt x="178" y="697"/>
                  </a:cubicBezTo>
                  <a:cubicBezTo>
                    <a:pt x="178" y="697"/>
                    <a:pt x="178" y="697"/>
                    <a:pt x="178" y="697"/>
                  </a:cubicBezTo>
                  <a:close/>
                  <a:moveTo>
                    <a:pt x="1778" y="0"/>
                  </a:moveTo>
                  <a:cubicBezTo>
                    <a:pt x="1778" y="457"/>
                    <a:pt x="1778" y="457"/>
                    <a:pt x="1778" y="457"/>
                  </a:cubicBezTo>
                  <a:cubicBezTo>
                    <a:pt x="1763" y="469"/>
                    <a:pt x="1749" y="483"/>
                    <a:pt x="1736" y="498"/>
                  </a:cubicBezTo>
                  <a:cubicBezTo>
                    <a:pt x="1736" y="0"/>
                    <a:pt x="1736" y="0"/>
                    <a:pt x="1736" y="0"/>
                  </a:cubicBezTo>
                  <a:cubicBezTo>
                    <a:pt x="1229" y="0"/>
                    <a:pt x="1229" y="0"/>
                    <a:pt x="1229" y="0"/>
                  </a:cubicBezTo>
                  <a:cubicBezTo>
                    <a:pt x="1229" y="416"/>
                    <a:pt x="1229" y="416"/>
                    <a:pt x="1229" y="416"/>
                  </a:cubicBezTo>
                  <a:cubicBezTo>
                    <a:pt x="1187" y="416"/>
                    <a:pt x="1187" y="416"/>
                    <a:pt x="1187" y="416"/>
                  </a:cubicBezTo>
                  <a:cubicBezTo>
                    <a:pt x="1187" y="0"/>
                    <a:pt x="1187" y="0"/>
                    <a:pt x="1187" y="0"/>
                  </a:cubicBezTo>
                  <a:cubicBezTo>
                    <a:pt x="680" y="0"/>
                    <a:pt x="680" y="0"/>
                    <a:pt x="680" y="0"/>
                  </a:cubicBezTo>
                  <a:cubicBezTo>
                    <a:pt x="680" y="417"/>
                    <a:pt x="680" y="417"/>
                    <a:pt x="680" y="417"/>
                  </a:cubicBezTo>
                  <a:cubicBezTo>
                    <a:pt x="638" y="417"/>
                    <a:pt x="638" y="417"/>
                    <a:pt x="638" y="417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475"/>
                    <a:pt x="131" y="475"/>
                    <a:pt x="131" y="475"/>
                  </a:cubicBezTo>
                  <a:cubicBezTo>
                    <a:pt x="2" y="906"/>
                    <a:pt x="2" y="906"/>
                    <a:pt x="2" y="906"/>
                  </a:cubicBezTo>
                  <a:cubicBezTo>
                    <a:pt x="115" y="906"/>
                    <a:pt x="115" y="906"/>
                    <a:pt x="115" y="906"/>
                  </a:cubicBezTo>
                  <a:cubicBezTo>
                    <a:pt x="173" y="715"/>
                    <a:pt x="173" y="715"/>
                    <a:pt x="173" y="715"/>
                  </a:cubicBezTo>
                  <a:cubicBezTo>
                    <a:pt x="189" y="715"/>
                    <a:pt x="189" y="715"/>
                    <a:pt x="189" y="715"/>
                  </a:cubicBezTo>
                  <a:cubicBezTo>
                    <a:pt x="283" y="906"/>
                    <a:pt x="283" y="906"/>
                    <a:pt x="283" y="906"/>
                  </a:cubicBezTo>
                  <a:cubicBezTo>
                    <a:pt x="421" y="906"/>
                    <a:pt x="421" y="906"/>
                    <a:pt x="421" y="906"/>
                  </a:cubicBezTo>
                  <a:cubicBezTo>
                    <a:pt x="329" y="715"/>
                    <a:pt x="329" y="715"/>
                    <a:pt x="329" y="715"/>
                  </a:cubicBezTo>
                  <a:cubicBezTo>
                    <a:pt x="537" y="715"/>
                    <a:pt x="537" y="715"/>
                    <a:pt x="537" y="715"/>
                  </a:cubicBezTo>
                  <a:cubicBezTo>
                    <a:pt x="479" y="906"/>
                    <a:pt x="479" y="906"/>
                    <a:pt x="479" y="906"/>
                  </a:cubicBezTo>
                  <a:cubicBezTo>
                    <a:pt x="604" y="906"/>
                    <a:pt x="604" y="906"/>
                    <a:pt x="604" y="906"/>
                  </a:cubicBezTo>
                  <a:cubicBezTo>
                    <a:pt x="661" y="715"/>
                    <a:pt x="661" y="715"/>
                    <a:pt x="661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727" y="715"/>
                    <a:pt x="727" y="715"/>
                    <a:pt x="727" y="715"/>
                  </a:cubicBezTo>
                  <a:cubicBezTo>
                    <a:pt x="730" y="715"/>
                    <a:pt x="730" y="715"/>
                    <a:pt x="730" y="715"/>
                  </a:cubicBezTo>
                  <a:cubicBezTo>
                    <a:pt x="965" y="715"/>
                    <a:pt x="965" y="715"/>
                    <a:pt x="965" y="715"/>
                  </a:cubicBezTo>
                  <a:cubicBezTo>
                    <a:pt x="910" y="905"/>
                    <a:pt x="910" y="905"/>
                    <a:pt x="910" y="905"/>
                  </a:cubicBezTo>
                  <a:cubicBezTo>
                    <a:pt x="1035" y="905"/>
                    <a:pt x="1035" y="905"/>
                    <a:pt x="1035" y="905"/>
                  </a:cubicBezTo>
                  <a:cubicBezTo>
                    <a:pt x="1088" y="715"/>
                    <a:pt x="1088" y="715"/>
                    <a:pt x="1088" y="715"/>
                  </a:cubicBezTo>
                  <a:cubicBezTo>
                    <a:pt x="1145" y="715"/>
                    <a:pt x="1145" y="715"/>
                    <a:pt x="1145" y="715"/>
                  </a:cubicBezTo>
                  <a:cubicBezTo>
                    <a:pt x="1146" y="905"/>
                    <a:pt x="1146" y="905"/>
                    <a:pt x="1146" y="905"/>
                  </a:cubicBezTo>
                  <a:cubicBezTo>
                    <a:pt x="1252" y="905"/>
                    <a:pt x="1252" y="905"/>
                    <a:pt x="1252" y="905"/>
                  </a:cubicBezTo>
                  <a:cubicBezTo>
                    <a:pt x="1372" y="715"/>
                    <a:pt x="1372" y="715"/>
                    <a:pt x="1372" y="715"/>
                  </a:cubicBezTo>
                  <a:cubicBezTo>
                    <a:pt x="1451" y="715"/>
                    <a:pt x="1451" y="715"/>
                    <a:pt x="1451" y="715"/>
                  </a:cubicBezTo>
                  <a:cubicBezTo>
                    <a:pt x="1410" y="905"/>
                    <a:pt x="1410" y="905"/>
                    <a:pt x="1410" y="905"/>
                  </a:cubicBezTo>
                  <a:cubicBezTo>
                    <a:pt x="1534" y="905"/>
                    <a:pt x="1534" y="905"/>
                    <a:pt x="1534" y="905"/>
                  </a:cubicBezTo>
                  <a:cubicBezTo>
                    <a:pt x="1574" y="715"/>
                    <a:pt x="1574" y="715"/>
                    <a:pt x="1574" y="715"/>
                  </a:cubicBezTo>
                  <a:cubicBezTo>
                    <a:pt x="1645" y="715"/>
                    <a:pt x="1645" y="715"/>
                    <a:pt x="1645" y="715"/>
                  </a:cubicBezTo>
                  <a:cubicBezTo>
                    <a:pt x="1643" y="774"/>
                    <a:pt x="1658" y="827"/>
                    <a:pt x="1697" y="863"/>
                  </a:cubicBezTo>
                  <a:cubicBezTo>
                    <a:pt x="1745" y="907"/>
                    <a:pt x="1818" y="916"/>
                    <a:pt x="1872" y="916"/>
                  </a:cubicBezTo>
                  <a:cubicBezTo>
                    <a:pt x="1947" y="916"/>
                    <a:pt x="2024" y="905"/>
                    <a:pt x="2102" y="888"/>
                  </a:cubicBezTo>
                  <a:cubicBezTo>
                    <a:pt x="2145" y="715"/>
                    <a:pt x="2145" y="715"/>
                    <a:pt x="2145" y="715"/>
                  </a:cubicBezTo>
                  <a:cubicBezTo>
                    <a:pt x="2285" y="715"/>
                    <a:pt x="2285" y="715"/>
                    <a:pt x="2285" y="715"/>
                  </a:cubicBezTo>
                  <a:cubicBezTo>
                    <a:pt x="2285" y="0"/>
                    <a:pt x="2285" y="0"/>
                    <a:pt x="2285" y="0"/>
                  </a:cubicBezTo>
                  <a:cubicBezTo>
                    <a:pt x="1778" y="0"/>
                    <a:pt x="1778" y="0"/>
                    <a:pt x="1778" y="0"/>
                  </a:cubicBezTo>
                  <a:cubicBezTo>
                    <a:pt x="1778" y="0"/>
                    <a:pt x="1778" y="0"/>
                    <a:pt x="1778" y="0"/>
                  </a:cubicBezTo>
                  <a:close/>
                  <a:moveTo>
                    <a:pt x="222" y="1195"/>
                  </a:moveTo>
                  <a:cubicBezTo>
                    <a:pt x="203" y="1286"/>
                    <a:pt x="203" y="1286"/>
                    <a:pt x="203" y="1286"/>
                  </a:cubicBezTo>
                  <a:cubicBezTo>
                    <a:pt x="200" y="1299"/>
                    <a:pt x="196" y="1320"/>
                    <a:pt x="220" y="1320"/>
                  </a:cubicBezTo>
                  <a:cubicBezTo>
                    <a:pt x="249" y="1320"/>
                    <a:pt x="253" y="1298"/>
                    <a:pt x="259" y="1272"/>
                  </a:cubicBezTo>
                  <a:cubicBezTo>
                    <a:pt x="275" y="1195"/>
                    <a:pt x="275" y="1195"/>
                    <a:pt x="275" y="1195"/>
                  </a:cubicBezTo>
                  <a:cubicBezTo>
                    <a:pt x="321" y="1195"/>
                    <a:pt x="321" y="1195"/>
                    <a:pt x="321" y="1195"/>
                  </a:cubicBezTo>
                  <a:cubicBezTo>
                    <a:pt x="300" y="1296"/>
                    <a:pt x="300" y="1296"/>
                    <a:pt x="300" y="1296"/>
                  </a:cubicBezTo>
                  <a:cubicBezTo>
                    <a:pt x="294" y="1329"/>
                    <a:pt x="293" y="1333"/>
                    <a:pt x="292" y="1337"/>
                  </a:cubicBezTo>
                  <a:cubicBezTo>
                    <a:pt x="292" y="1341"/>
                    <a:pt x="291" y="1344"/>
                    <a:pt x="291" y="1348"/>
                  </a:cubicBezTo>
                  <a:cubicBezTo>
                    <a:pt x="247" y="1348"/>
                    <a:pt x="247" y="1348"/>
                    <a:pt x="247" y="1348"/>
                  </a:cubicBezTo>
                  <a:cubicBezTo>
                    <a:pt x="250" y="1328"/>
                    <a:pt x="250" y="1328"/>
                    <a:pt x="250" y="1328"/>
                  </a:cubicBezTo>
                  <a:cubicBezTo>
                    <a:pt x="244" y="1334"/>
                    <a:pt x="229" y="1352"/>
                    <a:pt x="200" y="1352"/>
                  </a:cubicBezTo>
                  <a:cubicBezTo>
                    <a:pt x="179" y="1352"/>
                    <a:pt x="164" y="1343"/>
                    <a:pt x="158" y="1331"/>
                  </a:cubicBezTo>
                  <a:cubicBezTo>
                    <a:pt x="151" y="1319"/>
                    <a:pt x="155" y="1297"/>
                    <a:pt x="157" y="1290"/>
                  </a:cubicBezTo>
                  <a:cubicBezTo>
                    <a:pt x="177" y="1195"/>
                    <a:pt x="177" y="1195"/>
                    <a:pt x="177" y="1195"/>
                  </a:cubicBezTo>
                  <a:cubicBezTo>
                    <a:pt x="222" y="1195"/>
                    <a:pt x="222" y="1195"/>
                    <a:pt x="222" y="1195"/>
                  </a:cubicBezTo>
                  <a:cubicBezTo>
                    <a:pt x="222" y="1195"/>
                    <a:pt x="222" y="1195"/>
                    <a:pt x="222" y="1195"/>
                  </a:cubicBezTo>
                  <a:close/>
                  <a:moveTo>
                    <a:pt x="514" y="1225"/>
                  </a:moveTo>
                  <a:cubicBezTo>
                    <a:pt x="550" y="1225"/>
                    <a:pt x="550" y="1225"/>
                    <a:pt x="550" y="1225"/>
                  </a:cubicBezTo>
                  <a:cubicBezTo>
                    <a:pt x="556" y="1196"/>
                    <a:pt x="556" y="1196"/>
                    <a:pt x="556" y="1196"/>
                  </a:cubicBezTo>
                  <a:cubicBezTo>
                    <a:pt x="520" y="1196"/>
                    <a:pt x="520" y="1196"/>
                    <a:pt x="520" y="1196"/>
                  </a:cubicBezTo>
                  <a:cubicBezTo>
                    <a:pt x="530" y="1149"/>
                    <a:pt x="530" y="1149"/>
                    <a:pt x="530" y="1149"/>
                  </a:cubicBezTo>
                  <a:cubicBezTo>
                    <a:pt x="482" y="1166"/>
                    <a:pt x="482" y="1166"/>
                    <a:pt x="482" y="1166"/>
                  </a:cubicBezTo>
                  <a:cubicBezTo>
                    <a:pt x="475" y="1196"/>
                    <a:pt x="475" y="1196"/>
                    <a:pt x="475" y="1196"/>
                  </a:cubicBezTo>
                  <a:cubicBezTo>
                    <a:pt x="414" y="1196"/>
                    <a:pt x="414" y="1196"/>
                    <a:pt x="414" y="1196"/>
                  </a:cubicBezTo>
                  <a:cubicBezTo>
                    <a:pt x="424" y="1149"/>
                    <a:pt x="424" y="1149"/>
                    <a:pt x="424" y="1149"/>
                  </a:cubicBezTo>
                  <a:cubicBezTo>
                    <a:pt x="376" y="1166"/>
                    <a:pt x="376" y="1166"/>
                    <a:pt x="376" y="1166"/>
                  </a:cubicBezTo>
                  <a:cubicBezTo>
                    <a:pt x="369" y="1196"/>
                    <a:pt x="369" y="1196"/>
                    <a:pt x="369" y="1196"/>
                  </a:cubicBezTo>
                  <a:cubicBezTo>
                    <a:pt x="340" y="1196"/>
                    <a:pt x="340" y="1196"/>
                    <a:pt x="340" y="1196"/>
                  </a:cubicBezTo>
                  <a:cubicBezTo>
                    <a:pt x="333" y="1225"/>
                    <a:pt x="333" y="1225"/>
                    <a:pt x="333" y="1225"/>
                  </a:cubicBezTo>
                  <a:cubicBezTo>
                    <a:pt x="363" y="1225"/>
                    <a:pt x="363" y="1225"/>
                    <a:pt x="363" y="1225"/>
                  </a:cubicBezTo>
                  <a:cubicBezTo>
                    <a:pt x="345" y="1310"/>
                    <a:pt x="345" y="1310"/>
                    <a:pt x="345" y="1310"/>
                  </a:cubicBezTo>
                  <a:cubicBezTo>
                    <a:pt x="342" y="1322"/>
                    <a:pt x="336" y="1351"/>
                    <a:pt x="382" y="1351"/>
                  </a:cubicBezTo>
                  <a:cubicBezTo>
                    <a:pt x="389" y="1351"/>
                    <a:pt x="402" y="1350"/>
                    <a:pt x="417" y="1346"/>
                  </a:cubicBezTo>
                  <a:cubicBezTo>
                    <a:pt x="424" y="1317"/>
                    <a:pt x="424" y="1317"/>
                    <a:pt x="424" y="1317"/>
                  </a:cubicBezTo>
                  <a:cubicBezTo>
                    <a:pt x="418" y="1317"/>
                    <a:pt x="415" y="1317"/>
                    <a:pt x="408" y="1317"/>
                  </a:cubicBezTo>
                  <a:cubicBezTo>
                    <a:pt x="388" y="1317"/>
                    <a:pt x="391" y="1309"/>
                    <a:pt x="393" y="1295"/>
                  </a:cubicBezTo>
                  <a:cubicBezTo>
                    <a:pt x="408" y="1225"/>
                    <a:pt x="408" y="1225"/>
                    <a:pt x="408" y="1225"/>
                  </a:cubicBezTo>
                  <a:cubicBezTo>
                    <a:pt x="469" y="1225"/>
                    <a:pt x="469" y="1225"/>
                    <a:pt x="469" y="1225"/>
                  </a:cubicBezTo>
                  <a:cubicBezTo>
                    <a:pt x="451" y="1310"/>
                    <a:pt x="451" y="1310"/>
                    <a:pt x="451" y="1310"/>
                  </a:cubicBezTo>
                  <a:cubicBezTo>
                    <a:pt x="448" y="1322"/>
                    <a:pt x="442" y="1351"/>
                    <a:pt x="488" y="1351"/>
                  </a:cubicBezTo>
                  <a:cubicBezTo>
                    <a:pt x="495" y="1351"/>
                    <a:pt x="508" y="1350"/>
                    <a:pt x="523" y="1346"/>
                  </a:cubicBezTo>
                  <a:cubicBezTo>
                    <a:pt x="530" y="1317"/>
                    <a:pt x="530" y="1317"/>
                    <a:pt x="530" y="1317"/>
                  </a:cubicBezTo>
                  <a:cubicBezTo>
                    <a:pt x="524" y="1317"/>
                    <a:pt x="521" y="1317"/>
                    <a:pt x="514" y="1317"/>
                  </a:cubicBezTo>
                  <a:cubicBezTo>
                    <a:pt x="494" y="1317"/>
                    <a:pt x="496" y="1309"/>
                    <a:pt x="499" y="1295"/>
                  </a:cubicBezTo>
                  <a:cubicBezTo>
                    <a:pt x="514" y="1225"/>
                    <a:pt x="514" y="1225"/>
                    <a:pt x="514" y="1225"/>
                  </a:cubicBezTo>
                  <a:cubicBezTo>
                    <a:pt x="514" y="1225"/>
                    <a:pt x="514" y="1225"/>
                    <a:pt x="514" y="1225"/>
                  </a:cubicBezTo>
                  <a:close/>
                  <a:moveTo>
                    <a:pt x="579" y="1194"/>
                  </a:moveTo>
                  <a:cubicBezTo>
                    <a:pt x="624" y="1194"/>
                    <a:pt x="624" y="1194"/>
                    <a:pt x="624" y="1194"/>
                  </a:cubicBezTo>
                  <a:cubicBezTo>
                    <a:pt x="591" y="1348"/>
                    <a:pt x="591" y="1348"/>
                    <a:pt x="591" y="1348"/>
                  </a:cubicBezTo>
                  <a:cubicBezTo>
                    <a:pt x="546" y="1348"/>
                    <a:pt x="546" y="1348"/>
                    <a:pt x="546" y="1348"/>
                  </a:cubicBezTo>
                  <a:cubicBezTo>
                    <a:pt x="579" y="1194"/>
                    <a:pt x="579" y="1194"/>
                    <a:pt x="579" y="1194"/>
                  </a:cubicBezTo>
                  <a:cubicBezTo>
                    <a:pt x="579" y="1194"/>
                    <a:pt x="579" y="1194"/>
                    <a:pt x="579" y="1194"/>
                  </a:cubicBezTo>
                  <a:close/>
                  <a:moveTo>
                    <a:pt x="591" y="1129"/>
                  </a:moveTo>
                  <a:cubicBezTo>
                    <a:pt x="640" y="1129"/>
                    <a:pt x="640" y="1129"/>
                    <a:pt x="640" y="1129"/>
                  </a:cubicBezTo>
                  <a:cubicBezTo>
                    <a:pt x="631" y="1168"/>
                    <a:pt x="631" y="1168"/>
                    <a:pt x="631" y="1168"/>
                  </a:cubicBezTo>
                  <a:cubicBezTo>
                    <a:pt x="583" y="1168"/>
                    <a:pt x="583" y="1168"/>
                    <a:pt x="583" y="1168"/>
                  </a:cubicBezTo>
                  <a:cubicBezTo>
                    <a:pt x="591" y="1129"/>
                    <a:pt x="591" y="1129"/>
                    <a:pt x="591" y="1129"/>
                  </a:cubicBezTo>
                  <a:cubicBezTo>
                    <a:pt x="591" y="1129"/>
                    <a:pt x="591" y="1129"/>
                    <a:pt x="591" y="1129"/>
                  </a:cubicBezTo>
                  <a:close/>
                  <a:moveTo>
                    <a:pt x="653" y="1222"/>
                  </a:moveTo>
                  <a:cubicBezTo>
                    <a:pt x="654" y="1221"/>
                    <a:pt x="657" y="1205"/>
                    <a:pt x="659" y="1194"/>
                  </a:cubicBezTo>
                  <a:cubicBezTo>
                    <a:pt x="702" y="1194"/>
                    <a:pt x="702" y="1194"/>
                    <a:pt x="702" y="1194"/>
                  </a:cubicBezTo>
                  <a:cubicBezTo>
                    <a:pt x="698" y="1217"/>
                    <a:pt x="698" y="1217"/>
                    <a:pt x="698" y="1217"/>
                  </a:cubicBezTo>
                  <a:cubicBezTo>
                    <a:pt x="704" y="1210"/>
                    <a:pt x="720" y="1191"/>
                    <a:pt x="753" y="1191"/>
                  </a:cubicBezTo>
                  <a:cubicBezTo>
                    <a:pt x="784" y="1191"/>
                    <a:pt x="793" y="1209"/>
                    <a:pt x="794" y="1220"/>
                  </a:cubicBezTo>
                  <a:cubicBezTo>
                    <a:pt x="796" y="1229"/>
                    <a:pt x="795" y="1236"/>
                    <a:pt x="789" y="1265"/>
                  </a:cubicBezTo>
                  <a:cubicBezTo>
                    <a:pt x="771" y="1348"/>
                    <a:pt x="771" y="1348"/>
                    <a:pt x="771" y="1348"/>
                  </a:cubicBezTo>
                  <a:cubicBezTo>
                    <a:pt x="725" y="1348"/>
                    <a:pt x="725" y="1348"/>
                    <a:pt x="725" y="1348"/>
                  </a:cubicBezTo>
                  <a:cubicBezTo>
                    <a:pt x="746" y="1253"/>
                    <a:pt x="746" y="1253"/>
                    <a:pt x="746" y="1253"/>
                  </a:cubicBezTo>
                  <a:cubicBezTo>
                    <a:pt x="747" y="1246"/>
                    <a:pt x="748" y="1241"/>
                    <a:pt x="746" y="1236"/>
                  </a:cubicBezTo>
                  <a:cubicBezTo>
                    <a:pt x="745" y="1230"/>
                    <a:pt x="739" y="1223"/>
                    <a:pt x="728" y="1223"/>
                  </a:cubicBezTo>
                  <a:cubicBezTo>
                    <a:pt x="718" y="1223"/>
                    <a:pt x="708" y="1227"/>
                    <a:pt x="702" y="1235"/>
                  </a:cubicBezTo>
                  <a:cubicBezTo>
                    <a:pt x="698" y="1239"/>
                    <a:pt x="694" y="1246"/>
                    <a:pt x="691" y="1258"/>
                  </a:cubicBezTo>
                  <a:cubicBezTo>
                    <a:pt x="672" y="1348"/>
                    <a:pt x="672" y="1348"/>
                    <a:pt x="672" y="1348"/>
                  </a:cubicBezTo>
                  <a:cubicBezTo>
                    <a:pt x="627" y="1348"/>
                    <a:pt x="627" y="1348"/>
                    <a:pt x="627" y="1348"/>
                  </a:cubicBezTo>
                  <a:cubicBezTo>
                    <a:pt x="653" y="1222"/>
                    <a:pt x="653" y="1222"/>
                    <a:pt x="653" y="1222"/>
                  </a:cubicBezTo>
                  <a:cubicBezTo>
                    <a:pt x="653" y="1222"/>
                    <a:pt x="653" y="1222"/>
                    <a:pt x="653" y="1222"/>
                  </a:cubicBezTo>
                  <a:close/>
                  <a:moveTo>
                    <a:pt x="985" y="1196"/>
                  </a:moveTo>
                  <a:cubicBezTo>
                    <a:pt x="981" y="1207"/>
                    <a:pt x="978" y="1218"/>
                    <a:pt x="975" y="1233"/>
                  </a:cubicBezTo>
                  <a:cubicBezTo>
                    <a:pt x="951" y="1346"/>
                    <a:pt x="951" y="1346"/>
                    <a:pt x="951" y="1346"/>
                  </a:cubicBezTo>
                  <a:cubicBezTo>
                    <a:pt x="939" y="1403"/>
                    <a:pt x="891" y="1409"/>
                    <a:pt x="861" y="1409"/>
                  </a:cubicBezTo>
                  <a:cubicBezTo>
                    <a:pt x="839" y="1409"/>
                    <a:pt x="797" y="1406"/>
                    <a:pt x="804" y="1359"/>
                  </a:cubicBezTo>
                  <a:cubicBezTo>
                    <a:pt x="847" y="1359"/>
                    <a:pt x="847" y="1359"/>
                    <a:pt x="847" y="1359"/>
                  </a:cubicBezTo>
                  <a:cubicBezTo>
                    <a:pt x="847" y="1362"/>
                    <a:pt x="847" y="1367"/>
                    <a:pt x="850" y="1372"/>
                  </a:cubicBezTo>
                  <a:cubicBezTo>
                    <a:pt x="852" y="1376"/>
                    <a:pt x="858" y="1380"/>
                    <a:pt x="869" y="1380"/>
                  </a:cubicBezTo>
                  <a:cubicBezTo>
                    <a:pt x="883" y="1380"/>
                    <a:pt x="896" y="1374"/>
                    <a:pt x="902" y="1360"/>
                  </a:cubicBezTo>
                  <a:cubicBezTo>
                    <a:pt x="905" y="1353"/>
                    <a:pt x="906" y="1347"/>
                    <a:pt x="912" y="1324"/>
                  </a:cubicBezTo>
                  <a:cubicBezTo>
                    <a:pt x="893" y="1343"/>
                    <a:pt x="877" y="1345"/>
                    <a:pt x="866" y="1345"/>
                  </a:cubicBezTo>
                  <a:cubicBezTo>
                    <a:pt x="822" y="1345"/>
                    <a:pt x="809" y="1307"/>
                    <a:pt x="817" y="1270"/>
                  </a:cubicBezTo>
                  <a:cubicBezTo>
                    <a:pt x="825" y="1231"/>
                    <a:pt x="855" y="1194"/>
                    <a:pt x="899" y="1194"/>
                  </a:cubicBezTo>
                  <a:cubicBezTo>
                    <a:pt x="927" y="1194"/>
                    <a:pt x="934" y="1209"/>
                    <a:pt x="937" y="1216"/>
                  </a:cubicBezTo>
                  <a:cubicBezTo>
                    <a:pt x="943" y="1196"/>
                    <a:pt x="943" y="1196"/>
                    <a:pt x="943" y="1196"/>
                  </a:cubicBezTo>
                  <a:cubicBezTo>
                    <a:pt x="985" y="1196"/>
                    <a:pt x="985" y="1196"/>
                    <a:pt x="985" y="1196"/>
                  </a:cubicBezTo>
                  <a:cubicBezTo>
                    <a:pt x="985" y="1196"/>
                    <a:pt x="985" y="1196"/>
                    <a:pt x="985" y="1196"/>
                  </a:cubicBezTo>
                  <a:close/>
                  <a:moveTo>
                    <a:pt x="883" y="1315"/>
                  </a:moveTo>
                  <a:cubicBezTo>
                    <a:pt x="914" y="1315"/>
                    <a:pt x="922" y="1277"/>
                    <a:pt x="924" y="1271"/>
                  </a:cubicBezTo>
                  <a:cubicBezTo>
                    <a:pt x="927" y="1253"/>
                    <a:pt x="930" y="1224"/>
                    <a:pt x="903" y="1224"/>
                  </a:cubicBezTo>
                  <a:cubicBezTo>
                    <a:pt x="886" y="1224"/>
                    <a:pt x="869" y="1237"/>
                    <a:pt x="862" y="1270"/>
                  </a:cubicBezTo>
                  <a:cubicBezTo>
                    <a:pt x="861" y="1277"/>
                    <a:pt x="853" y="1315"/>
                    <a:pt x="883" y="1315"/>
                  </a:cubicBezTo>
                  <a:moveTo>
                    <a:pt x="1164" y="1346"/>
                  </a:moveTo>
                  <a:cubicBezTo>
                    <a:pt x="1149" y="1350"/>
                    <a:pt x="1136" y="1351"/>
                    <a:pt x="1129" y="1351"/>
                  </a:cubicBezTo>
                  <a:cubicBezTo>
                    <a:pt x="1083" y="1351"/>
                    <a:pt x="1089" y="1322"/>
                    <a:pt x="1092" y="1310"/>
                  </a:cubicBezTo>
                  <a:cubicBezTo>
                    <a:pt x="1110" y="1225"/>
                    <a:pt x="1110" y="1225"/>
                    <a:pt x="1110" y="1225"/>
                  </a:cubicBezTo>
                  <a:cubicBezTo>
                    <a:pt x="1080" y="1225"/>
                    <a:pt x="1080" y="1225"/>
                    <a:pt x="1080" y="1225"/>
                  </a:cubicBezTo>
                  <a:cubicBezTo>
                    <a:pt x="1087" y="1196"/>
                    <a:pt x="1087" y="1196"/>
                    <a:pt x="1087" y="1196"/>
                  </a:cubicBezTo>
                  <a:cubicBezTo>
                    <a:pt x="1116" y="1196"/>
                    <a:pt x="1116" y="1196"/>
                    <a:pt x="1116" y="1196"/>
                  </a:cubicBezTo>
                  <a:cubicBezTo>
                    <a:pt x="1123" y="1166"/>
                    <a:pt x="1123" y="1166"/>
                    <a:pt x="1123" y="1166"/>
                  </a:cubicBezTo>
                  <a:cubicBezTo>
                    <a:pt x="1171" y="1149"/>
                    <a:pt x="1171" y="1149"/>
                    <a:pt x="1171" y="1149"/>
                  </a:cubicBezTo>
                  <a:cubicBezTo>
                    <a:pt x="1161" y="1196"/>
                    <a:pt x="1161" y="1196"/>
                    <a:pt x="1161" y="1196"/>
                  </a:cubicBezTo>
                  <a:cubicBezTo>
                    <a:pt x="1198" y="1196"/>
                    <a:pt x="1198" y="1196"/>
                    <a:pt x="1198" y="1196"/>
                  </a:cubicBezTo>
                  <a:cubicBezTo>
                    <a:pt x="1191" y="1225"/>
                    <a:pt x="1191" y="1225"/>
                    <a:pt x="1191" y="1225"/>
                  </a:cubicBezTo>
                  <a:cubicBezTo>
                    <a:pt x="1155" y="1225"/>
                    <a:pt x="1155" y="1225"/>
                    <a:pt x="1155" y="1225"/>
                  </a:cubicBezTo>
                  <a:cubicBezTo>
                    <a:pt x="1140" y="1295"/>
                    <a:pt x="1140" y="1295"/>
                    <a:pt x="1140" y="1295"/>
                  </a:cubicBezTo>
                  <a:cubicBezTo>
                    <a:pt x="1137" y="1309"/>
                    <a:pt x="1135" y="1317"/>
                    <a:pt x="1155" y="1317"/>
                  </a:cubicBezTo>
                  <a:cubicBezTo>
                    <a:pt x="1162" y="1317"/>
                    <a:pt x="1165" y="1317"/>
                    <a:pt x="1171" y="1317"/>
                  </a:cubicBezTo>
                  <a:cubicBezTo>
                    <a:pt x="1164" y="1346"/>
                    <a:pt x="1164" y="1346"/>
                    <a:pt x="1164" y="1346"/>
                  </a:cubicBezTo>
                  <a:cubicBezTo>
                    <a:pt x="1164" y="1346"/>
                    <a:pt x="1164" y="1346"/>
                    <a:pt x="1164" y="1346"/>
                  </a:cubicBezTo>
                  <a:close/>
                  <a:moveTo>
                    <a:pt x="1235" y="1129"/>
                  </a:moveTo>
                  <a:cubicBezTo>
                    <a:pt x="1280" y="1129"/>
                    <a:pt x="1280" y="1129"/>
                    <a:pt x="1280" y="1129"/>
                  </a:cubicBezTo>
                  <a:cubicBezTo>
                    <a:pt x="1261" y="1216"/>
                    <a:pt x="1261" y="1216"/>
                    <a:pt x="1261" y="1216"/>
                  </a:cubicBezTo>
                  <a:cubicBezTo>
                    <a:pt x="1268" y="1208"/>
                    <a:pt x="1283" y="1193"/>
                    <a:pt x="1311" y="1193"/>
                  </a:cubicBezTo>
                  <a:cubicBezTo>
                    <a:pt x="1334" y="1193"/>
                    <a:pt x="1346" y="1204"/>
                    <a:pt x="1351" y="1214"/>
                  </a:cubicBezTo>
                  <a:cubicBezTo>
                    <a:pt x="1355" y="1221"/>
                    <a:pt x="1356" y="1235"/>
                    <a:pt x="1352" y="1255"/>
                  </a:cubicBezTo>
                  <a:cubicBezTo>
                    <a:pt x="1332" y="1348"/>
                    <a:pt x="1332" y="1348"/>
                    <a:pt x="1332" y="1348"/>
                  </a:cubicBezTo>
                  <a:cubicBezTo>
                    <a:pt x="1288" y="1348"/>
                    <a:pt x="1288" y="1348"/>
                    <a:pt x="1288" y="1348"/>
                  </a:cubicBezTo>
                  <a:cubicBezTo>
                    <a:pt x="1307" y="1256"/>
                    <a:pt x="1307" y="1256"/>
                    <a:pt x="1307" y="1256"/>
                  </a:cubicBezTo>
                  <a:cubicBezTo>
                    <a:pt x="1309" y="1248"/>
                    <a:pt x="1314" y="1223"/>
                    <a:pt x="1289" y="1223"/>
                  </a:cubicBezTo>
                  <a:cubicBezTo>
                    <a:pt x="1276" y="1223"/>
                    <a:pt x="1259" y="1230"/>
                    <a:pt x="1253" y="1254"/>
                  </a:cubicBezTo>
                  <a:cubicBezTo>
                    <a:pt x="1234" y="1348"/>
                    <a:pt x="1234" y="1348"/>
                    <a:pt x="1234" y="1348"/>
                  </a:cubicBezTo>
                  <a:cubicBezTo>
                    <a:pt x="1189" y="1348"/>
                    <a:pt x="1189" y="1348"/>
                    <a:pt x="1189" y="1348"/>
                  </a:cubicBezTo>
                  <a:cubicBezTo>
                    <a:pt x="1235" y="1129"/>
                    <a:pt x="1235" y="1129"/>
                    <a:pt x="1235" y="1129"/>
                  </a:cubicBezTo>
                  <a:cubicBezTo>
                    <a:pt x="1235" y="1129"/>
                    <a:pt x="1235" y="1129"/>
                    <a:pt x="1235" y="1129"/>
                  </a:cubicBezTo>
                  <a:close/>
                  <a:moveTo>
                    <a:pt x="1387" y="1232"/>
                  </a:moveTo>
                  <a:cubicBezTo>
                    <a:pt x="1389" y="1225"/>
                    <a:pt x="1392" y="1203"/>
                    <a:pt x="1393" y="1194"/>
                  </a:cubicBezTo>
                  <a:cubicBezTo>
                    <a:pt x="1435" y="1194"/>
                    <a:pt x="1435" y="1194"/>
                    <a:pt x="1435" y="1194"/>
                  </a:cubicBezTo>
                  <a:cubicBezTo>
                    <a:pt x="1430" y="1223"/>
                    <a:pt x="1430" y="1223"/>
                    <a:pt x="1430" y="1223"/>
                  </a:cubicBezTo>
                  <a:cubicBezTo>
                    <a:pt x="1438" y="1211"/>
                    <a:pt x="1452" y="1192"/>
                    <a:pt x="1489" y="1194"/>
                  </a:cubicBezTo>
                  <a:cubicBezTo>
                    <a:pt x="1480" y="1234"/>
                    <a:pt x="1480" y="1234"/>
                    <a:pt x="1480" y="1234"/>
                  </a:cubicBezTo>
                  <a:cubicBezTo>
                    <a:pt x="1435" y="1230"/>
                    <a:pt x="1428" y="1253"/>
                    <a:pt x="1424" y="1273"/>
                  </a:cubicBezTo>
                  <a:cubicBezTo>
                    <a:pt x="1408" y="1348"/>
                    <a:pt x="1408" y="1348"/>
                    <a:pt x="1408" y="1348"/>
                  </a:cubicBezTo>
                  <a:cubicBezTo>
                    <a:pt x="1363" y="1348"/>
                    <a:pt x="1363" y="1348"/>
                    <a:pt x="1363" y="1348"/>
                  </a:cubicBezTo>
                  <a:cubicBezTo>
                    <a:pt x="1387" y="1232"/>
                    <a:pt x="1387" y="1232"/>
                    <a:pt x="1387" y="1232"/>
                  </a:cubicBezTo>
                  <a:cubicBezTo>
                    <a:pt x="1387" y="1232"/>
                    <a:pt x="1387" y="1232"/>
                    <a:pt x="1387" y="1232"/>
                  </a:cubicBezTo>
                  <a:close/>
                  <a:moveTo>
                    <a:pt x="1582" y="1191"/>
                  </a:moveTo>
                  <a:cubicBezTo>
                    <a:pt x="1637" y="1191"/>
                    <a:pt x="1654" y="1229"/>
                    <a:pt x="1644" y="1271"/>
                  </a:cubicBezTo>
                  <a:cubicBezTo>
                    <a:pt x="1635" y="1315"/>
                    <a:pt x="1602" y="1353"/>
                    <a:pt x="1546" y="1353"/>
                  </a:cubicBezTo>
                  <a:cubicBezTo>
                    <a:pt x="1503" y="1353"/>
                    <a:pt x="1474" y="1326"/>
                    <a:pt x="1485" y="1273"/>
                  </a:cubicBezTo>
                  <a:cubicBezTo>
                    <a:pt x="1493" y="1236"/>
                    <a:pt x="1521" y="1191"/>
                    <a:pt x="1582" y="1191"/>
                  </a:cubicBezTo>
                  <a:moveTo>
                    <a:pt x="1555" y="1322"/>
                  </a:moveTo>
                  <a:cubicBezTo>
                    <a:pt x="1574" y="1322"/>
                    <a:pt x="1590" y="1310"/>
                    <a:pt x="1599" y="1270"/>
                  </a:cubicBezTo>
                  <a:cubicBezTo>
                    <a:pt x="1603" y="1250"/>
                    <a:pt x="1605" y="1221"/>
                    <a:pt x="1575" y="1221"/>
                  </a:cubicBezTo>
                  <a:cubicBezTo>
                    <a:pt x="1543" y="1221"/>
                    <a:pt x="1534" y="1259"/>
                    <a:pt x="1531" y="1273"/>
                  </a:cubicBezTo>
                  <a:cubicBezTo>
                    <a:pt x="1524" y="1307"/>
                    <a:pt x="1532" y="1322"/>
                    <a:pt x="1555" y="1322"/>
                  </a:cubicBezTo>
                  <a:moveTo>
                    <a:pt x="1734" y="1195"/>
                  </a:moveTo>
                  <a:cubicBezTo>
                    <a:pt x="1714" y="1286"/>
                    <a:pt x="1714" y="1286"/>
                    <a:pt x="1714" y="1286"/>
                  </a:cubicBezTo>
                  <a:cubicBezTo>
                    <a:pt x="1711" y="1299"/>
                    <a:pt x="1707" y="1320"/>
                    <a:pt x="1731" y="1320"/>
                  </a:cubicBezTo>
                  <a:cubicBezTo>
                    <a:pt x="1760" y="1320"/>
                    <a:pt x="1765" y="1298"/>
                    <a:pt x="1770" y="1272"/>
                  </a:cubicBezTo>
                  <a:cubicBezTo>
                    <a:pt x="1786" y="1195"/>
                    <a:pt x="1786" y="1195"/>
                    <a:pt x="1786" y="1195"/>
                  </a:cubicBezTo>
                  <a:cubicBezTo>
                    <a:pt x="1833" y="1195"/>
                    <a:pt x="1833" y="1195"/>
                    <a:pt x="1833" y="1195"/>
                  </a:cubicBezTo>
                  <a:cubicBezTo>
                    <a:pt x="1811" y="1296"/>
                    <a:pt x="1811" y="1296"/>
                    <a:pt x="1811" y="1296"/>
                  </a:cubicBezTo>
                  <a:cubicBezTo>
                    <a:pt x="1805" y="1329"/>
                    <a:pt x="1804" y="1333"/>
                    <a:pt x="1804" y="1337"/>
                  </a:cubicBezTo>
                  <a:cubicBezTo>
                    <a:pt x="1803" y="1341"/>
                    <a:pt x="1802" y="1344"/>
                    <a:pt x="1802" y="1348"/>
                  </a:cubicBezTo>
                  <a:cubicBezTo>
                    <a:pt x="1758" y="1348"/>
                    <a:pt x="1758" y="1348"/>
                    <a:pt x="1758" y="1348"/>
                  </a:cubicBezTo>
                  <a:cubicBezTo>
                    <a:pt x="1761" y="1328"/>
                    <a:pt x="1761" y="1328"/>
                    <a:pt x="1761" y="1328"/>
                  </a:cubicBezTo>
                  <a:cubicBezTo>
                    <a:pt x="1756" y="1334"/>
                    <a:pt x="1740" y="1352"/>
                    <a:pt x="1711" y="1352"/>
                  </a:cubicBezTo>
                  <a:cubicBezTo>
                    <a:pt x="1690" y="1352"/>
                    <a:pt x="1675" y="1343"/>
                    <a:pt x="1669" y="1331"/>
                  </a:cubicBezTo>
                  <a:cubicBezTo>
                    <a:pt x="1662" y="1319"/>
                    <a:pt x="1666" y="1297"/>
                    <a:pt x="1668" y="1290"/>
                  </a:cubicBezTo>
                  <a:cubicBezTo>
                    <a:pt x="1688" y="1195"/>
                    <a:pt x="1688" y="1195"/>
                    <a:pt x="1688" y="1195"/>
                  </a:cubicBezTo>
                  <a:cubicBezTo>
                    <a:pt x="1734" y="1195"/>
                    <a:pt x="1734" y="1195"/>
                    <a:pt x="1734" y="1195"/>
                  </a:cubicBezTo>
                  <a:cubicBezTo>
                    <a:pt x="1734" y="1195"/>
                    <a:pt x="1734" y="1195"/>
                    <a:pt x="1734" y="1195"/>
                  </a:cubicBezTo>
                  <a:close/>
                  <a:moveTo>
                    <a:pt x="2010" y="1196"/>
                  </a:moveTo>
                  <a:cubicBezTo>
                    <a:pt x="2006" y="1207"/>
                    <a:pt x="2003" y="1218"/>
                    <a:pt x="2000" y="1233"/>
                  </a:cubicBezTo>
                  <a:cubicBezTo>
                    <a:pt x="1976" y="1346"/>
                    <a:pt x="1976" y="1346"/>
                    <a:pt x="1976" y="1346"/>
                  </a:cubicBezTo>
                  <a:cubicBezTo>
                    <a:pt x="1964" y="1403"/>
                    <a:pt x="1915" y="1409"/>
                    <a:pt x="1886" y="1409"/>
                  </a:cubicBezTo>
                  <a:cubicBezTo>
                    <a:pt x="1864" y="1409"/>
                    <a:pt x="1822" y="1406"/>
                    <a:pt x="1829" y="1359"/>
                  </a:cubicBezTo>
                  <a:cubicBezTo>
                    <a:pt x="1872" y="1359"/>
                    <a:pt x="1872" y="1359"/>
                    <a:pt x="1872" y="1359"/>
                  </a:cubicBezTo>
                  <a:cubicBezTo>
                    <a:pt x="1872" y="1362"/>
                    <a:pt x="1871" y="1367"/>
                    <a:pt x="1874" y="1372"/>
                  </a:cubicBezTo>
                  <a:cubicBezTo>
                    <a:pt x="1877" y="1376"/>
                    <a:pt x="1883" y="1380"/>
                    <a:pt x="1894" y="1380"/>
                  </a:cubicBezTo>
                  <a:cubicBezTo>
                    <a:pt x="1908" y="1380"/>
                    <a:pt x="1921" y="1374"/>
                    <a:pt x="1926" y="1360"/>
                  </a:cubicBezTo>
                  <a:cubicBezTo>
                    <a:pt x="1930" y="1353"/>
                    <a:pt x="1931" y="1347"/>
                    <a:pt x="1937" y="1324"/>
                  </a:cubicBezTo>
                  <a:cubicBezTo>
                    <a:pt x="1918" y="1343"/>
                    <a:pt x="1901" y="1345"/>
                    <a:pt x="1891" y="1345"/>
                  </a:cubicBezTo>
                  <a:cubicBezTo>
                    <a:pt x="1847" y="1345"/>
                    <a:pt x="1834" y="1307"/>
                    <a:pt x="1842" y="1270"/>
                  </a:cubicBezTo>
                  <a:cubicBezTo>
                    <a:pt x="1850" y="1231"/>
                    <a:pt x="1880" y="1194"/>
                    <a:pt x="1924" y="1194"/>
                  </a:cubicBezTo>
                  <a:cubicBezTo>
                    <a:pt x="1952" y="1194"/>
                    <a:pt x="1959" y="1209"/>
                    <a:pt x="1962" y="1216"/>
                  </a:cubicBezTo>
                  <a:cubicBezTo>
                    <a:pt x="1968" y="1196"/>
                    <a:pt x="1968" y="1196"/>
                    <a:pt x="1968" y="1196"/>
                  </a:cubicBezTo>
                  <a:cubicBezTo>
                    <a:pt x="2010" y="1196"/>
                    <a:pt x="2010" y="1196"/>
                    <a:pt x="2010" y="1196"/>
                  </a:cubicBezTo>
                  <a:cubicBezTo>
                    <a:pt x="2010" y="1196"/>
                    <a:pt x="2010" y="1196"/>
                    <a:pt x="2010" y="1196"/>
                  </a:cubicBezTo>
                  <a:close/>
                  <a:moveTo>
                    <a:pt x="1908" y="1315"/>
                  </a:moveTo>
                  <a:cubicBezTo>
                    <a:pt x="1939" y="1315"/>
                    <a:pt x="1947" y="1277"/>
                    <a:pt x="1948" y="1271"/>
                  </a:cubicBezTo>
                  <a:cubicBezTo>
                    <a:pt x="1952" y="1253"/>
                    <a:pt x="1955" y="1224"/>
                    <a:pt x="1928" y="1224"/>
                  </a:cubicBezTo>
                  <a:cubicBezTo>
                    <a:pt x="1911" y="1224"/>
                    <a:pt x="1894" y="1237"/>
                    <a:pt x="1887" y="1270"/>
                  </a:cubicBezTo>
                  <a:cubicBezTo>
                    <a:pt x="1885" y="1277"/>
                    <a:pt x="1878" y="1315"/>
                    <a:pt x="1908" y="1315"/>
                  </a:cubicBezTo>
                  <a:moveTo>
                    <a:pt x="2058" y="1129"/>
                  </a:moveTo>
                  <a:cubicBezTo>
                    <a:pt x="2102" y="1129"/>
                    <a:pt x="2102" y="1129"/>
                    <a:pt x="2102" y="1129"/>
                  </a:cubicBezTo>
                  <a:cubicBezTo>
                    <a:pt x="2084" y="1216"/>
                    <a:pt x="2084" y="1216"/>
                    <a:pt x="2084" y="1216"/>
                  </a:cubicBezTo>
                  <a:cubicBezTo>
                    <a:pt x="2091" y="1208"/>
                    <a:pt x="2105" y="1193"/>
                    <a:pt x="2133" y="1193"/>
                  </a:cubicBezTo>
                  <a:cubicBezTo>
                    <a:pt x="2156" y="1193"/>
                    <a:pt x="2168" y="1204"/>
                    <a:pt x="2174" y="1214"/>
                  </a:cubicBezTo>
                  <a:cubicBezTo>
                    <a:pt x="2177" y="1221"/>
                    <a:pt x="2179" y="1235"/>
                    <a:pt x="2175" y="1255"/>
                  </a:cubicBezTo>
                  <a:cubicBezTo>
                    <a:pt x="2155" y="1348"/>
                    <a:pt x="2155" y="1348"/>
                    <a:pt x="2155" y="1348"/>
                  </a:cubicBezTo>
                  <a:cubicBezTo>
                    <a:pt x="2110" y="1348"/>
                    <a:pt x="2110" y="1348"/>
                    <a:pt x="2110" y="1348"/>
                  </a:cubicBezTo>
                  <a:cubicBezTo>
                    <a:pt x="2130" y="1256"/>
                    <a:pt x="2130" y="1256"/>
                    <a:pt x="2130" y="1256"/>
                  </a:cubicBezTo>
                  <a:cubicBezTo>
                    <a:pt x="2131" y="1248"/>
                    <a:pt x="2137" y="1223"/>
                    <a:pt x="2112" y="1223"/>
                  </a:cubicBezTo>
                  <a:cubicBezTo>
                    <a:pt x="2099" y="1223"/>
                    <a:pt x="2081" y="1230"/>
                    <a:pt x="2076" y="1254"/>
                  </a:cubicBezTo>
                  <a:cubicBezTo>
                    <a:pt x="2057" y="1348"/>
                    <a:pt x="2057" y="1348"/>
                    <a:pt x="2057" y="1348"/>
                  </a:cubicBezTo>
                  <a:cubicBezTo>
                    <a:pt x="2012" y="1348"/>
                    <a:pt x="2012" y="1348"/>
                    <a:pt x="2012" y="1348"/>
                  </a:cubicBezTo>
                  <a:cubicBezTo>
                    <a:pt x="2058" y="1129"/>
                    <a:pt x="2058" y="1129"/>
                    <a:pt x="2058" y="1129"/>
                  </a:cubicBezTo>
                  <a:cubicBezTo>
                    <a:pt x="2058" y="1129"/>
                    <a:pt x="2058" y="1129"/>
                    <a:pt x="2058" y="1129"/>
                  </a:cubicBezTo>
                  <a:close/>
                  <a:moveTo>
                    <a:pt x="100" y="1249"/>
                  </a:moveTo>
                  <a:cubicBezTo>
                    <a:pt x="101" y="1244"/>
                    <a:pt x="104" y="1221"/>
                    <a:pt x="87" y="1221"/>
                  </a:cubicBezTo>
                  <a:cubicBezTo>
                    <a:pt x="66" y="1221"/>
                    <a:pt x="56" y="1253"/>
                    <a:pt x="53" y="1270"/>
                  </a:cubicBezTo>
                  <a:cubicBezTo>
                    <a:pt x="51" y="1278"/>
                    <a:pt x="46" y="1306"/>
                    <a:pt x="54" y="1317"/>
                  </a:cubicBezTo>
                  <a:cubicBezTo>
                    <a:pt x="57" y="1321"/>
                    <a:pt x="61" y="1322"/>
                    <a:pt x="65" y="1322"/>
                  </a:cubicBezTo>
                  <a:cubicBezTo>
                    <a:pt x="70" y="1322"/>
                    <a:pt x="84" y="1320"/>
                    <a:pt x="92" y="1292"/>
                  </a:cubicBezTo>
                  <a:cubicBezTo>
                    <a:pt x="136" y="1292"/>
                    <a:pt x="136" y="1292"/>
                    <a:pt x="136" y="1292"/>
                  </a:cubicBezTo>
                  <a:cubicBezTo>
                    <a:pt x="133" y="1304"/>
                    <a:pt x="128" y="1323"/>
                    <a:pt x="107" y="1337"/>
                  </a:cubicBezTo>
                  <a:cubicBezTo>
                    <a:pt x="94" y="1347"/>
                    <a:pt x="79" y="1352"/>
                    <a:pt x="60" y="1352"/>
                  </a:cubicBezTo>
                  <a:cubicBezTo>
                    <a:pt x="40" y="1352"/>
                    <a:pt x="23" y="1347"/>
                    <a:pt x="12" y="1331"/>
                  </a:cubicBezTo>
                  <a:cubicBezTo>
                    <a:pt x="2" y="1316"/>
                    <a:pt x="0" y="1296"/>
                    <a:pt x="5" y="1271"/>
                  </a:cubicBezTo>
                  <a:cubicBezTo>
                    <a:pt x="20" y="1201"/>
                    <a:pt x="74" y="1192"/>
                    <a:pt x="94" y="1192"/>
                  </a:cubicBezTo>
                  <a:cubicBezTo>
                    <a:pt x="122" y="1192"/>
                    <a:pt x="153" y="1207"/>
                    <a:pt x="144" y="1249"/>
                  </a:cubicBezTo>
                  <a:cubicBezTo>
                    <a:pt x="100" y="1249"/>
                    <a:pt x="100" y="1249"/>
                    <a:pt x="100" y="1249"/>
                  </a:cubicBezTo>
                  <a:cubicBezTo>
                    <a:pt x="100" y="1249"/>
                    <a:pt x="100" y="1249"/>
                    <a:pt x="100" y="1249"/>
                  </a:cubicBezTo>
                  <a:close/>
                  <a:moveTo>
                    <a:pt x="2378" y="1249"/>
                  </a:moveTo>
                  <a:cubicBezTo>
                    <a:pt x="2379" y="1244"/>
                    <a:pt x="2382" y="1221"/>
                    <a:pt x="2365" y="1221"/>
                  </a:cubicBezTo>
                  <a:cubicBezTo>
                    <a:pt x="2344" y="1221"/>
                    <a:pt x="2335" y="1253"/>
                    <a:pt x="2331" y="1270"/>
                  </a:cubicBezTo>
                  <a:cubicBezTo>
                    <a:pt x="2329" y="1278"/>
                    <a:pt x="2324" y="1306"/>
                    <a:pt x="2332" y="1317"/>
                  </a:cubicBezTo>
                  <a:cubicBezTo>
                    <a:pt x="2335" y="1321"/>
                    <a:pt x="2340" y="1322"/>
                    <a:pt x="2343" y="1322"/>
                  </a:cubicBezTo>
                  <a:cubicBezTo>
                    <a:pt x="2348" y="1322"/>
                    <a:pt x="2362" y="1320"/>
                    <a:pt x="2370" y="1292"/>
                  </a:cubicBezTo>
                  <a:cubicBezTo>
                    <a:pt x="2414" y="1292"/>
                    <a:pt x="2414" y="1292"/>
                    <a:pt x="2414" y="1292"/>
                  </a:cubicBezTo>
                  <a:cubicBezTo>
                    <a:pt x="2411" y="1304"/>
                    <a:pt x="2406" y="1323"/>
                    <a:pt x="2385" y="1337"/>
                  </a:cubicBezTo>
                  <a:cubicBezTo>
                    <a:pt x="2372" y="1347"/>
                    <a:pt x="2357" y="1352"/>
                    <a:pt x="2338" y="1352"/>
                  </a:cubicBezTo>
                  <a:cubicBezTo>
                    <a:pt x="2318" y="1352"/>
                    <a:pt x="2301" y="1347"/>
                    <a:pt x="2290" y="1331"/>
                  </a:cubicBezTo>
                  <a:cubicBezTo>
                    <a:pt x="2280" y="1316"/>
                    <a:pt x="2278" y="1296"/>
                    <a:pt x="2284" y="1271"/>
                  </a:cubicBezTo>
                  <a:cubicBezTo>
                    <a:pt x="2299" y="1201"/>
                    <a:pt x="2352" y="1192"/>
                    <a:pt x="2372" y="1192"/>
                  </a:cubicBezTo>
                  <a:cubicBezTo>
                    <a:pt x="2401" y="1192"/>
                    <a:pt x="2431" y="1207"/>
                    <a:pt x="2423" y="1249"/>
                  </a:cubicBezTo>
                  <a:cubicBezTo>
                    <a:pt x="2378" y="1249"/>
                    <a:pt x="2378" y="1249"/>
                    <a:pt x="2378" y="1249"/>
                  </a:cubicBezTo>
                  <a:cubicBezTo>
                    <a:pt x="2378" y="1249"/>
                    <a:pt x="2378" y="1249"/>
                    <a:pt x="2378" y="1249"/>
                  </a:cubicBezTo>
                  <a:close/>
                  <a:moveTo>
                    <a:pt x="2534" y="1191"/>
                  </a:moveTo>
                  <a:cubicBezTo>
                    <a:pt x="2589" y="1191"/>
                    <a:pt x="2606" y="1229"/>
                    <a:pt x="2597" y="1271"/>
                  </a:cubicBezTo>
                  <a:cubicBezTo>
                    <a:pt x="2587" y="1315"/>
                    <a:pt x="2554" y="1353"/>
                    <a:pt x="2498" y="1353"/>
                  </a:cubicBezTo>
                  <a:cubicBezTo>
                    <a:pt x="2454" y="1353"/>
                    <a:pt x="2426" y="1326"/>
                    <a:pt x="2437" y="1273"/>
                  </a:cubicBezTo>
                  <a:cubicBezTo>
                    <a:pt x="2445" y="1236"/>
                    <a:pt x="2474" y="1191"/>
                    <a:pt x="2534" y="1191"/>
                  </a:cubicBezTo>
                  <a:moveTo>
                    <a:pt x="2507" y="1322"/>
                  </a:moveTo>
                  <a:cubicBezTo>
                    <a:pt x="2527" y="1322"/>
                    <a:pt x="2542" y="1310"/>
                    <a:pt x="2551" y="1270"/>
                  </a:cubicBezTo>
                  <a:cubicBezTo>
                    <a:pt x="2555" y="1250"/>
                    <a:pt x="2557" y="1221"/>
                    <a:pt x="2528" y="1221"/>
                  </a:cubicBezTo>
                  <a:cubicBezTo>
                    <a:pt x="2495" y="1221"/>
                    <a:pt x="2486" y="1259"/>
                    <a:pt x="2484" y="1273"/>
                  </a:cubicBezTo>
                  <a:cubicBezTo>
                    <a:pt x="2476" y="1307"/>
                    <a:pt x="2484" y="1322"/>
                    <a:pt x="2507" y="1322"/>
                  </a:cubicBezTo>
                  <a:moveTo>
                    <a:pt x="2637" y="1223"/>
                  </a:moveTo>
                  <a:cubicBezTo>
                    <a:pt x="2639" y="1214"/>
                    <a:pt x="2640" y="1205"/>
                    <a:pt x="2641" y="1195"/>
                  </a:cubicBezTo>
                  <a:cubicBezTo>
                    <a:pt x="2685" y="1195"/>
                    <a:pt x="2685" y="1195"/>
                    <a:pt x="2685" y="1195"/>
                  </a:cubicBezTo>
                  <a:cubicBezTo>
                    <a:pt x="2682" y="1214"/>
                    <a:pt x="2682" y="1214"/>
                    <a:pt x="2682" y="1214"/>
                  </a:cubicBezTo>
                  <a:cubicBezTo>
                    <a:pt x="2688" y="1208"/>
                    <a:pt x="2704" y="1192"/>
                    <a:pt x="2734" y="1192"/>
                  </a:cubicBezTo>
                  <a:cubicBezTo>
                    <a:pt x="2769" y="1192"/>
                    <a:pt x="2775" y="1213"/>
                    <a:pt x="2776" y="1220"/>
                  </a:cubicBezTo>
                  <a:cubicBezTo>
                    <a:pt x="2795" y="1196"/>
                    <a:pt x="2816" y="1192"/>
                    <a:pt x="2832" y="1192"/>
                  </a:cubicBezTo>
                  <a:cubicBezTo>
                    <a:pt x="2862" y="1192"/>
                    <a:pt x="2871" y="1210"/>
                    <a:pt x="2873" y="1216"/>
                  </a:cubicBezTo>
                  <a:cubicBezTo>
                    <a:pt x="2878" y="1230"/>
                    <a:pt x="2874" y="1248"/>
                    <a:pt x="2871" y="1261"/>
                  </a:cubicBezTo>
                  <a:cubicBezTo>
                    <a:pt x="2853" y="1348"/>
                    <a:pt x="2853" y="1348"/>
                    <a:pt x="2853" y="1348"/>
                  </a:cubicBezTo>
                  <a:cubicBezTo>
                    <a:pt x="2807" y="1348"/>
                    <a:pt x="2807" y="1348"/>
                    <a:pt x="2807" y="1348"/>
                  </a:cubicBezTo>
                  <a:cubicBezTo>
                    <a:pt x="2827" y="1258"/>
                    <a:pt x="2827" y="1258"/>
                    <a:pt x="2827" y="1258"/>
                  </a:cubicBezTo>
                  <a:cubicBezTo>
                    <a:pt x="2830" y="1242"/>
                    <a:pt x="2832" y="1223"/>
                    <a:pt x="2808" y="1223"/>
                  </a:cubicBezTo>
                  <a:cubicBezTo>
                    <a:pt x="2781" y="1223"/>
                    <a:pt x="2775" y="1249"/>
                    <a:pt x="2771" y="1271"/>
                  </a:cubicBezTo>
                  <a:cubicBezTo>
                    <a:pt x="2754" y="1348"/>
                    <a:pt x="2754" y="1348"/>
                    <a:pt x="2754" y="1348"/>
                  </a:cubicBezTo>
                  <a:cubicBezTo>
                    <a:pt x="2709" y="1348"/>
                    <a:pt x="2709" y="1348"/>
                    <a:pt x="2709" y="1348"/>
                  </a:cubicBezTo>
                  <a:cubicBezTo>
                    <a:pt x="2728" y="1257"/>
                    <a:pt x="2728" y="1257"/>
                    <a:pt x="2728" y="1257"/>
                  </a:cubicBezTo>
                  <a:cubicBezTo>
                    <a:pt x="2731" y="1245"/>
                    <a:pt x="2735" y="1223"/>
                    <a:pt x="2710" y="1223"/>
                  </a:cubicBezTo>
                  <a:cubicBezTo>
                    <a:pt x="2682" y="1223"/>
                    <a:pt x="2677" y="1248"/>
                    <a:pt x="2674" y="1258"/>
                  </a:cubicBezTo>
                  <a:cubicBezTo>
                    <a:pt x="2655" y="1348"/>
                    <a:pt x="2655" y="1348"/>
                    <a:pt x="2655" y="1348"/>
                  </a:cubicBezTo>
                  <a:cubicBezTo>
                    <a:pt x="2610" y="1348"/>
                    <a:pt x="2610" y="1348"/>
                    <a:pt x="2610" y="1348"/>
                  </a:cubicBezTo>
                  <a:cubicBezTo>
                    <a:pt x="2637" y="1223"/>
                    <a:pt x="2637" y="1223"/>
                    <a:pt x="2637" y="1223"/>
                  </a:cubicBezTo>
                  <a:cubicBezTo>
                    <a:pt x="2637" y="1223"/>
                    <a:pt x="2637" y="1223"/>
                    <a:pt x="2637" y="1223"/>
                  </a:cubicBezTo>
                  <a:close/>
                  <a:moveTo>
                    <a:pt x="2966" y="1195"/>
                  </a:moveTo>
                  <a:cubicBezTo>
                    <a:pt x="2963" y="1216"/>
                    <a:pt x="2963" y="1216"/>
                    <a:pt x="2963" y="1216"/>
                  </a:cubicBezTo>
                  <a:cubicBezTo>
                    <a:pt x="2982" y="1192"/>
                    <a:pt x="3008" y="1192"/>
                    <a:pt x="3015" y="1192"/>
                  </a:cubicBezTo>
                  <a:cubicBezTo>
                    <a:pt x="3054" y="1192"/>
                    <a:pt x="3072" y="1221"/>
                    <a:pt x="3062" y="1268"/>
                  </a:cubicBezTo>
                  <a:cubicBezTo>
                    <a:pt x="3053" y="1312"/>
                    <a:pt x="3022" y="1350"/>
                    <a:pt x="2978" y="1350"/>
                  </a:cubicBezTo>
                  <a:cubicBezTo>
                    <a:pt x="2950" y="1350"/>
                    <a:pt x="2942" y="1335"/>
                    <a:pt x="2939" y="1330"/>
                  </a:cubicBezTo>
                  <a:cubicBezTo>
                    <a:pt x="2923" y="1407"/>
                    <a:pt x="2923" y="1407"/>
                    <a:pt x="2923" y="1407"/>
                  </a:cubicBezTo>
                  <a:cubicBezTo>
                    <a:pt x="2877" y="1407"/>
                    <a:pt x="2877" y="1407"/>
                    <a:pt x="2877" y="1407"/>
                  </a:cubicBezTo>
                  <a:cubicBezTo>
                    <a:pt x="2922" y="1195"/>
                    <a:pt x="2922" y="1195"/>
                    <a:pt x="2922" y="1195"/>
                  </a:cubicBezTo>
                  <a:cubicBezTo>
                    <a:pt x="2966" y="1195"/>
                    <a:pt x="2966" y="1195"/>
                    <a:pt x="2966" y="1195"/>
                  </a:cubicBezTo>
                  <a:cubicBezTo>
                    <a:pt x="2966" y="1195"/>
                    <a:pt x="2966" y="1195"/>
                    <a:pt x="2966" y="1195"/>
                  </a:cubicBezTo>
                  <a:close/>
                  <a:moveTo>
                    <a:pt x="3017" y="1270"/>
                  </a:moveTo>
                  <a:cubicBezTo>
                    <a:pt x="3020" y="1252"/>
                    <a:pt x="3022" y="1221"/>
                    <a:pt x="2996" y="1221"/>
                  </a:cubicBezTo>
                  <a:cubicBezTo>
                    <a:pt x="2981" y="1221"/>
                    <a:pt x="2959" y="1232"/>
                    <a:pt x="2950" y="1273"/>
                  </a:cubicBezTo>
                  <a:cubicBezTo>
                    <a:pt x="2947" y="1282"/>
                    <a:pt x="2940" y="1321"/>
                    <a:pt x="2973" y="1321"/>
                  </a:cubicBezTo>
                  <a:cubicBezTo>
                    <a:pt x="2994" y="1321"/>
                    <a:pt x="3010" y="1300"/>
                    <a:pt x="3017" y="1270"/>
                  </a:cubicBezTo>
                  <a:moveTo>
                    <a:pt x="3119" y="1129"/>
                  </a:moveTo>
                  <a:cubicBezTo>
                    <a:pt x="3164" y="1129"/>
                    <a:pt x="3164" y="1129"/>
                    <a:pt x="3164" y="1129"/>
                  </a:cubicBezTo>
                  <a:cubicBezTo>
                    <a:pt x="3117" y="1348"/>
                    <a:pt x="3117" y="1348"/>
                    <a:pt x="3117" y="1348"/>
                  </a:cubicBezTo>
                  <a:cubicBezTo>
                    <a:pt x="3072" y="1348"/>
                    <a:pt x="3072" y="1348"/>
                    <a:pt x="3072" y="1348"/>
                  </a:cubicBezTo>
                  <a:cubicBezTo>
                    <a:pt x="3119" y="1129"/>
                    <a:pt x="3119" y="1129"/>
                    <a:pt x="3119" y="1129"/>
                  </a:cubicBezTo>
                  <a:cubicBezTo>
                    <a:pt x="3119" y="1129"/>
                    <a:pt x="3119" y="1129"/>
                    <a:pt x="3119" y="1129"/>
                  </a:cubicBezTo>
                  <a:close/>
                  <a:moveTo>
                    <a:pt x="3202" y="1283"/>
                  </a:moveTo>
                  <a:cubicBezTo>
                    <a:pt x="3200" y="1293"/>
                    <a:pt x="3193" y="1324"/>
                    <a:pt x="3225" y="1324"/>
                  </a:cubicBezTo>
                  <a:cubicBezTo>
                    <a:pt x="3236" y="1324"/>
                    <a:pt x="3248" y="1319"/>
                    <a:pt x="3256" y="1303"/>
                  </a:cubicBezTo>
                  <a:cubicBezTo>
                    <a:pt x="3297" y="1303"/>
                    <a:pt x="3297" y="1303"/>
                    <a:pt x="3297" y="1303"/>
                  </a:cubicBezTo>
                  <a:cubicBezTo>
                    <a:pt x="3295" y="1310"/>
                    <a:pt x="3291" y="1323"/>
                    <a:pt x="3275" y="1336"/>
                  </a:cubicBezTo>
                  <a:cubicBezTo>
                    <a:pt x="3261" y="1348"/>
                    <a:pt x="3240" y="1354"/>
                    <a:pt x="3218" y="1354"/>
                  </a:cubicBezTo>
                  <a:cubicBezTo>
                    <a:pt x="3205" y="1354"/>
                    <a:pt x="3180" y="1351"/>
                    <a:pt x="3168" y="1335"/>
                  </a:cubicBezTo>
                  <a:cubicBezTo>
                    <a:pt x="3157" y="1320"/>
                    <a:pt x="3155" y="1299"/>
                    <a:pt x="3161" y="1275"/>
                  </a:cubicBezTo>
                  <a:cubicBezTo>
                    <a:pt x="3166" y="1250"/>
                    <a:pt x="3178" y="1220"/>
                    <a:pt x="3208" y="1202"/>
                  </a:cubicBezTo>
                  <a:cubicBezTo>
                    <a:pt x="3222" y="1194"/>
                    <a:pt x="3237" y="1190"/>
                    <a:pt x="3254" y="1190"/>
                  </a:cubicBezTo>
                  <a:cubicBezTo>
                    <a:pt x="3276" y="1190"/>
                    <a:pt x="3300" y="1198"/>
                    <a:pt x="3308" y="1227"/>
                  </a:cubicBezTo>
                  <a:cubicBezTo>
                    <a:pt x="3314" y="1248"/>
                    <a:pt x="3309" y="1270"/>
                    <a:pt x="3305" y="1283"/>
                  </a:cubicBezTo>
                  <a:cubicBezTo>
                    <a:pt x="3202" y="1283"/>
                    <a:pt x="3202" y="1283"/>
                    <a:pt x="3202" y="1283"/>
                  </a:cubicBezTo>
                  <a:cubicBezTo>
                    <a:pt x="3202" y="1283"/>
                    <a:pt x="3202" y="1283"/>
                    <a:pt x="3202" y="1283"/>
                  </a:cubicBezTo>
                  <a:close/>
                  <a:moveTo>
                    <a:pt x="3265" y="1254"/>
                  </a:moveTo>
                  <a:cubicBezTo>
                    <a:pt x="3267" y="1248"/>
                    <a:pt x="3272" y="1220"/>
                    <a:pt x="3246" y="1220"/>
                  </a:cubicBezTo>
                  <a:cubicBezTo>
                    <a:pt x="3226" y="1220"/>
                    <a:pt x="3214" y="1236"/>
                    <a:pt x="3210" y="1254"/>
                  </a:cubicBezTo>
                  <a:cubicBezTo>
                    <a:pt x="3265" y="1254"/>
                    <a:pt x="3265" y="1254"/>
                    <a:pt x="3265" y="1254"/>
                  </a:cubicBezTo>
                  <a:cubicBezTo>
                    <a:pt x="3265" y="1254"/>
                    <a:pt x="3265" y="1254"/>
                    <a:pt x="3265" y="1254"/>
                  </a:cubicBezTo>
                  <a:close/>
                  <a:moveTo>
                    <a:pt x="3383" y="1195"/>
                  </a:moveTo>
                  <a:cubicBezTo>
                    <a:pt x="3401" y="1245"/>
                    <a:pt x="3401" y="1245"/>
                    <a:pt x="3401" y="1245"/>
                  </a:cubicBezTo>
                  <a:cubicBezTo>
                    <a:pt x="3442" y="1195"/>
                    <a:pt x="3442" y="1195"/>
                    <a:pt x="3442" y="1195"/>
                  </a:cubicBezTo>
                  <a:cubicBezTo>
                    <a:pt x="3488" y="1195"/>
                    <a:pt x="3488" y="1195"/>
                    <a:pt x="3488" y="1195"/>
                  </a:cubicBezTo>
                  <a:cubicBezTo>
                    <a:pt x="3423" y="1269"/>
                    <a:pt x="3423" y="1269"/>
                    <a:pt x="3423" y="1269"/>
                  </a:cubicBezTo>
                  <a:cubicBezTo>
                    <a:pt x="3457" y="1348"/>
                    <a:pt x="3457" y="1348"/>
                    <a:pt x="3457" y="1348"/>
                  </a:cubicBezTo>
                  <a:cubicBezTo>
                    <a:pt x="3404" y="1348"/>
                    <a:pt x="3404" y="1348"/>
                    <a:pt x="3404" y="1348"/>
                  </a:cubicBezTo>
                  <a:cubicBezTo>
                    <a:pt x="3385" y="1292"/>
                    <a:pt x="3385" y="1292"/>
                    <a:pt x="3385" y="1292"/>
                  </a:cubicBezTo>
                  <a:cubicBezTo>
                    <a:pt x="3342" y="1348"/>
                    <a:pt x="3342" y="1348"/>
                    <a:pt x="3342" y="1348"/>
                  </a:cubicBezTo>
                  <a:cubicBezTo>
                    <a:pt x="3295" y="1348"/>
                    <a:pt x="3295" y="1348"/>
                    <a:pt x="3295" y="1348"/>
                  </a:cubicBezTo>
                  <a:cubicBezTo>
                    <a:pt x="3364" y="1266"/>
                    <a:pt x="3364" y="1266"/>
                    <a:pt x="3364" y="1266"/>
                  </a:cubicBezTo>
                  <a:cubicBezTo>
                    <a:pt x="3329" y="1195"/>
                    <a:pt x="3329" y="1195"/>
                    <a:pt x="3329" y="1195"/>
                  </a:cubicBezTo>
                  <a:cubicBezTo>
                    <a:pt x="3383" y="1195"/>
                    <a:pt x="3383" y="1195"/>
                    <a:pt x="3383" y="1195"/>
                  </a:cubicBezTo>
                  <a:cubicBezTo>
                    <a:pt x="3383" y="1195"/>
                    <a:pt x="3383" y="1195"/>
                    <a:pt x="3383" y="1195"/>
                  </a:cubicBezTo>
                  <a:close/>
                  <a:moveTo>
                    <a:pt x="3509" y="1194"/>
                  </a:moveTo>
                  <a:cubicBezTo>
                    <a:pt x="3554" y="1194"/>
                    <a:pt x="3554" y="1194"/>
                    <a:pt x="3554" y="1194"/>
                  </a:cubicBezTo>
                  <a:cubicBezTo>
                    <a:pt x="3521" y="1348"/>
                    <a:pt x="3521" y="1348"/>
                    <a:pt x="3521" y="1348"/>
                  </a:cubicBezTo>
                  <a:cubicBezTo>
                    <a:pt x="3476" y="1348"/>
                    <a:pt x="3476" y="1348"/>
                    <a:pt x="3476" y="1348"/>
                  </a:cubicBezTo>
                  <a:cubicBezTo>
                    <a:pt x="3509" y="1194"/>
                    <a:pt x="3509" y="1194"/>
                    <a:pt x="3509" y="1194"/>
                  </a:cubicBezTo>
                  <a:cubicBezTo>
                    <a:pt x="3509" y="1194"/>
                    <a:pt x="3509" y="1194"/>
                    <a:pt x="3509" y="1194"/>
                  </a:cubicBezTo>
                  <a:close/>
                  <a:moveTo>
                    <a:pt x="3521" y="1129"/>
                  </a:moveTo>
                  <a:cubicBezTo>
                    <a:pt x="3569" y="1129"/>
                    <a:pt x="3569" y="1129"/>
                    <a:pt x="3569" y="1129"/>
                  </a:cubicBezTo>
                  <a:cubicBezTo>
                    <a:pt x="3561" y="1168"/>
                    <a:pt x="3561" y="1168"/>
                    <a:pt x="3561" y="1168"/>
                  </a:cubicBezTo>
                  <a:cubicBezTo>
                    <a:pt x="3513" y="1168"/>
                    <a:pt x="3513" y="1168"/>
                    <a:pt x="3513" y="1168"/>
                  </a:cubicBezTo>
                  <a:cubicBezTo>
                    <a:pt x="3521" y="1129"/>
                    <a:pt x="3521" y="1129"/>
                    <a:pt x="3521" y="1129"/>
                  </a:cubicBezTo>
                  <a:cubicBezTo>
                    <a:pt x="3521" y="1129"/>
                    <a:pt x="3521" y="1129"/>
                    <a:pt x="3521" y="1129"/>
                  </a:cubicBezTo>
                  <a:close/>
                  <a:moveTo>
                    <a:pt x="3649" y="1346"/>
                  </a:moveTo>
                  <a:cubicBezTo>
                    <a:pt x="3634" y="1350"/>
                    <a:pt x="3621" y="1351"/>
                    <a:pt x="3614" y="1351"/>
                  </a:cubicBezTo>
                  <a:cubicBezTo>
                    <a:pt x="3568" y="1351"/>
                    <a:pt x="3575" y="1322"/>
                    <a:pt x="3577" y="1310"/>
                  </a:cubicBezTo>
                  <a:cubicBezTo>
                    <a:pt x="3595" y="1225"/>
                    <a:pt x="3595" y="1225"/>
                    <a:pt x="3595" y="1225"/>
                  </a:cubicBezTo>
                  <a:cubicBezTo>
                    <a:pt x="3565" y="1225"/>
                    <a:pt x="3565" y="1225"/>
                    <a:pt x="3565" y="1225"/>
                  </a:cubicBezTo>
                  <a:cubicBezTo>
                    <a:pt x="3572" y="1196"/>
                    <a:pt x="3572" y="1196"/>
                    <a:pt x="3572" y="1196"/>
                  </a:cubicBezTo>
                  <a:cubicBezTo>
                    <a:pt x="3601" y="1196"/>
                    <a:pt x="3601" y="1196"/>
                    <a:pt x="3601" y="1196"/>
                  </a:cubicBezTo>
                  <a:cubicBezTo>
                    <a:pt x="3608" y="1166"/>
                    <a:pt x="3608" y="1166"/>
                    <a:pt x="3608" y="1166"/>
                  </a:cubicBezTo>
                  <a:cubicBezTo>
                    <a:pt x="3656" y="1149"/>
                    <a:pt x="3656" y="1149"/>
                    <a:pt x="3656" y="1149"/>
                  </a:cubicBezTo>
                  <a:cubicBezTo>
                    <a:pt x="3646" y="1196"/>
                    <a:pt x="3646" y="1196"/>
                    <a:pt x="3646" y="1196"/>
                  </a:cubicBezTo>
                  <a:cubicBezTo>
                    <a:pt x="3682" y="1196"/>
                    <a:pt x="3682" y="1196"/>
                    <a:pt x="3682" y="1196"/>
                  </a:cubicBezTo>
                  <a:cubicBezTo>
                    <a:pt x="3676" y="1225"/>
                    <a:pt x="3676" y="1225"/>
                    <a:pt x="3676" y="1225"/>
                  </a:cubicBezTo>
                  <a:cubicBezTo>
                    <a:pt x="3640" y="1225"/>
                    <a:pt x="3640" y="1225"/>
                    <a:pt x="3640" y="1225"/>
                  </a:cubicBezTo>
                  <a:cubicBezTo>
                    <a:pt x="3625" y="1295"/>
                    <a:pt x="3625" y="1295"/>
                    <a:pt x="3625" y="1295"/>
                  </a:cubicBezTo>
                  <a:cubicBezTo>
                    <a:pt x="3622" y="1309"/>
                    <a:pt x="3620" y="1317"/>
                    <a:pt x="3640" y="1317"/>
                  </a:cubicBezTo>
                  <a:cubicBezTo>
                    <a:pt x="3647" y="1317"/>
                    <a:pt x="3650" y="1317"/>
                    <a:pt x="3656" y="1317"/>
                  </a:cubicBezTo>
                  <a:cubicBezTo>
                    <a:pt x="3649" y="1346"/>
                    <a:pt x="3649" y="1346"/>
                    <a:pt x="3649" y="1346"/>
                  </a:cubicBezTo>
                  <a:cubicBezTo>
                    <a:pt x="3649" y="1346"/>
                    <a:pt x="3649" y="1346"/>
                    <a:pt x="3649" y="1346"/>
                  </a:cubicBezTo>
                  <a:close/>
                  <a:moveTo>
                    <a:pt x="3741" y="1195"/>
                  </a:moveTo>
                  <a:cubicBezTo>
                    <a:pt x="3752" y="1301"/>
                    <a:pt x="3752" y="1301"/>
                    <a:pt x="3752" y="1301"/>
                  </a:cubicBezTo>
                  <a:cubicBezTo>
                    <a:pt x="3809" y="1195"/>
                    <a:pt x="3809" y="1195"/>
                    <a:pt x="3809" y="1195"/>
                  </a:cubicBezTo>
                  <a:cubicBezTo>
                    <a:pt x="3854" y="1195"/>
                    <a:pt x="3854" y="1195"/>
                    <a:pt x="3854" y="1195"/>
                  </a:cubicBezTo>
                  <a:cubicBezTo>
                    <a:pt x="3764" y="1345"/>
                    <a:pt x="3764" y="1345"/>
                    <a:pt x="3764" y="1345"/>
                  </a:cubicBezTo>
                  <a:cubicBezTo>
                    <a:pt x="3732" y="1406"/>
                    <a:pt x="3732" y="1406"/>
                    <a:pt x="3732" y="1406"/>
                  </a:cubicBezTo>
                  <a:cubicBezTo>
                    <a:pt x="3687" y="1406"/>
                    <a:pt x="3687" y="1406"/>
                    <a:pt x="3687" y="1406"/>
                  </a:cubicBezTo>
                  <a:cubicBezTo>
                    <a:pt x="3719" y="1348"/>
                    <a:pt x="3719" y="1348"/>
                    <a:pt x="3719" y="1348"/>
                  </a:cubicBezTo>
                  <a:cubicBezTo>
                    <a:pt x="3693" y="1195"/>
                    <a:pt x="3693" y="1195"/>
                    <a:pt x="3693" y="1195"/>
                  </a:cubicBezTo>
                  <a:cubicBezTo>
                    <a:pt x="3741" y="1195"/>
                    <a:pt x="3741" y="1195"/>
                    <a:pt x="3741" y="1195"/>
                  </a:cubicBezTo>
                  <a:cubicBezTo>
                    <a:pt x="3741" y="1195"/>
                    <a:pt x="3741" y="1195"/>
                    <a:pt x="3741" y="1195"/>
                  </a:cubicBezTo>
                  <a:close/>
                  <a:moveTo>
                    <a:pt x="3933" y="1145"/>
                  </a:moveTo>
                  <a:cubicBezTo>
                    <a:pt x="3899" y="1145"/>
                    <a:pt x="3899" y="1145"/>
                    <a:pt x="3899" y="1145"/>
                  </a:cubicBezTo>
                  <a:cubicBezTo>
                    <a:pt x="3902" y="1129"/>
                    <a:pt x="3902" y="1129"/>
                    <a:pt x="3902" y="1129"/>
                  </a:cubicBezTo>
                  <a:cubicBezTo>
                    <a:pt x="3990" y="1129"/>
                    <a:pt x="3990" y="1129"/>
                    <a:pt x="3990" y="1129"/>
                  </a:cubicBezTo>
                  <a:cubicBezTo>
                    <a:pt x="3987" y="1145"/>
                    <a:pt x="3987" y="1145"/>
                    <a:pt x="3987" y="1145"/>
                  </a:cubicBezTo>
                  <a:cubicBezTo>
                    <a:pt x="3953" y="1145"/>
                    <a:pt x="3953" y="1145"/>
                    <a:pt x="3953" y="1145"/>
                  </a:cubicBezTo>
                  <a:cubicBezTo>
                    <a:pt x="3936" y="1225"/>
                    <a:pt x="3936" y="1225"/>
                    <a:pt x="3936" y="1225"/>
                  </a:cubicBezTo>
                  <a:cubicBezTo>
                    <a:pt x="3916" y="1225"/>
                    <a:pt x="3916" y="1225"/>
                    <a:pt x="3916" y="1225"/>
                  </a:cubicBezTo>
                  <a:cubicBezTo>
                    <a:pt x="3933" y="1145"/>
                    <a:pt x="3933" y="1145"/>
                    <a:pt x="3933" y="1145"/>
                  </a:cubicBezTo>
                  <a:cubicBezTo>
                    <a:pt x="3933" y="1145"/>
                    <a:pt x="3933" y="1145"/>
                    <a:pt x="3933" y="1145"/>
                  </a:cubicBezTo>
                  <a:close/>
                  <a:moveTo>
                    <a:pt x="3999" y="1129"/>
                  </a:moveTo>
                  <a:cubicBezTo>
                    <a:pt x="4031" y="1129"/>
                    <a:pt x="4031" y="1129"/>
                    <a:pt x="4031" y="1129"/>
                  </a:cubicBezTo>
                  <a:cubicBezTo>
                    <a:pt x="4036" y="1200"/>
                    <a:pt x="4036" y="1200"/>
                    <a:pt x="4036" y="1200"/>
                  </a:cubicBezTo>
                  <a:cubicBezTo>
                    <a:pt x="4072" y="1129"/>
                    <a:pt x="4072" y="1129"/>
                    <a:pt x="4072" y="1129"/>
                  </a:cubicBezTo>
                  <a:cubicBezTo>
                    <a:pt x="4103" y="1129"/>
                    <a:pt x="4103" y="1129"/>
                    <a:pt x="4103" y="1129"/>
                  </a:cubicBezTo>
                  <a:cubicBezTo>
                    <a:pt x="4083" y="1225"/>
                    <a:pt x="4083" y="1225"/>
                    <a:pt x="4083" y="1225"/>
                  </a:cubicBezTo>
                  <a:cubicBezTo>
                    <a:pt x="4063" y="1225"/>
                    <a:pt x="4063" y="1225"/>
                    <a:pt x="4063" y="1225"/>
                  </a:cubicBezTo>
                  <a:cubicBezTo>
                    <a:pt x="4080" y="1143"/>
                    <a:pt x="4080" y="1143"/>
                    <a:pt x="4080" y="1143"/>
                  </a:cubicBezTo>
                  <a:cubicBezTo>
                    <a:pt x="4038" y="1225"/>
                    <a:pt x="4038" y="1225"/>
                    <a:pt x="4038" y="1225"/>
                  </a:cubicBezTo>
                  <a:cubicBezTo>
                    <a:pt x="4021" y="1225"/>
                    <a:pt x="4021" y="1225"/>
                    <a:pt x="4021" y="1225"/>
                  </a:cubicBezTo>
                  <a:cubicBezTo>
                    <a:pt x="4014" y="1143"/>
                    <a:pt x="4014" y="1143"/>
                    <a:pt x="4014" y="1143"/>
                  </a:cubicBezTo>
                  <a:cubicBezTo>
                    <a:pt x="3997" y="1225"/>
                    <a:pt x="3997" y="1225"/>
                    <a:pt x="3997" y="1225"/>
                  </a:cubicBezTo>
                  <a:cubicBezTo>
                    <a:pt x="3978" y="1225"/>
                    <a:pt x="3978" y="1225"/>
                    <a:pt x="3978" y="1225"/>
                  </a:cubicBezTo>
                  <a:cubicBezTo>
                    <a:pt x="3999" y="1129"/>
                    <a:pt x="3999" y="1129"/>
                    <a:pt x="3999" y="1129"/>
                  </a:cubicBezTo>
                  <a:cubicBezTo>
                    <a:pt x="3999" y="1129"/>
                    <a:pt x="3999" y="1129"/>
                    <a:pt x="3999" y="112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1" name="Freeform 9"/>
            <p:cNvSpPr>
              <a:spLocks noEditPoints="1"/>
            </p:cNvSpPr>
            <p:nvPr userDrawn="1"/>
          </p:nvSpPr>
          <p:spPr bwMode="gray">
            <a:xfrm>
              <a:off x="68" y="0"/>
              <a:ext cx="1723" cy="964"/>
            </a:xfrm>
            <a:custGeom>
              <a:avLst/>
              <a:gdLst>
                <a:gd name="T0" fmla="*/ 231 w 2268"/>
                <a:gd name="T1" fmla="*/ 327 h 1269"/>
                <a:gd name="T2" fmla="*/ 0 w 2268"/>
                <a:gd name="T3" fmla="*/ 327 h 1269"/>
                <a:gd name="T4" fmla="*/ 0 w 2268"/>
                <a:gd name="T5" fmla="*/ 0 h 1269"/>
                <a:gd name="T6" fmla="*/ 231 w 2268"/>
                <a:gd name="T7" fmla="*/ 0 h 1269"/>
                <a:gd name="T8" fmla="*/ 231 w 2268"/>
                <a:gd name="T9" fmla="*/ 327 h 1269"/>
                <a:gd name="T10" fmla="*/ 2268 w 2268"/>
                <a:gd name="T11" fmla="*/ 0 h 1269"/>
                <a:gd name="T12" fmla="*/ 2036 w 2268"/>
                <a:gd name="T13" fmla="*/ 0 h 1269"/>
                <a:gd name="T14" fmla="*/ 2036 w 2268"/>
                <a:gd name="T15" fmla="*/ 327 h 1269"/>
                <a:gd name="T16" fmla="*/ 2268 w 2268"/>
                <a:gd name="T17" fmla="*/ 327 h 1269"/>
                <a:gd name="T18" fmla="*/ 2268 w 2268"/>
                <a:gd name="T19" fmla="*/ 0 h 1269"/>
                <a:gd name="T20" fmla="*/ 231 w 2268"/>
                <a:gd name="T21" fmla="*/ 942 h 1269"/>
                <a:gd name="T22" fmla="*/ 0 w 2268"/>
                <a:gd name="T23" fmla="*/ 942 h 1269"/>
                <a:gd name="T24" fmla="*/ 0 w 2268"/>
                <a:gd name="T25" fmla="*/ 1269 h 1269"/>
                <a:gd name="T26" fmla="*/ 231 w 2268"/>
                <a:gd name="T27" fmla="*/ 1269 h 1269"/>
                <a:gd name="T28" fmla="*/ 231 w 2268"/>
                <a:gd name="T29" fmla="*/ 942 h 1269"/>
                <a:gd name="T30" fmla="*/ 2268 w 2268"/>
                <a:gd name="T31" fmla="*/ 942 h 1269"/>
                <a:gd name="T32" fmla="*/ 2036 w 2268"/>
                <a:gd name="T33" fmla="*/ 942 h 1269"/>
                <a:gd name="T34" fmla="*/ 2036 w 2268"/>
                <a:gd name="T35" fmla="*/ 1269 h 1269"/>
                <a:gd name="T36" fmla="*/ 2268 w 2268"/>
                <a:gd name="T37" fmla="*/ 1269 h 1269"/>
                <a:gd name="T38" fmla="*/ 2268 w 2268"/>
                <a:gd name="T39" fmla="*/ 942 h 12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68"/>
                <a:gd name="T61" fmla="*/ 0 h 1269"/>
                <a:gd name="T62" fmla="*/ 2268 w 2268"/>
                <a:gd name="T63" fmla="*/ 1269 h 12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68" h="1269">
                  <a:moveTo>
                    <a:pt x="231" y="327"/>
                  </a:moveTo>
                  <a:lnTo>
                    <a:pt x="0" y="327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27"/>
                  </a:lnTo>
                  <a:close/>
                  <a:moveTo>
                    <a:pt x="2268" y="0"/>
                  </a:moveTo>
                  <a:lnTo>
                    <a:pt x="2036" y="0"/>
                  </a:lnTo>
                  <a:lnTo>
                    <a:pt x="2036" y="327"/>
                  </a:lnTo>
                  <a:lnTo>
                    <a:pt x="2268" y="327"/>
                  </a:lnTo>
                  <a:lnTo>
                    <a:pt x="2268" y="0"/>
                  </a:lnTo>
                  <a:close/>
                  <a:moveTo>
                    <a:pt x="231" y="942"/>
                  </a:moveTo>
                  <a:lnTo>
                    <a:pt x="0" y="942"/>
                  </a:lnTo>
                  <a:lnTo>
                    <a:pt x="0" y="1269"/>
                  </a:lnTo>
                  <a:lnTo>
                    <a:pt x="231" y="1269"/>
                  </a:lnTo>
                  <a:lnTo>
                    <a:pt x="231" y="942"/>
                  </a:lnTo>
                  <a:close/>
                  <a:moveTo>
                    <a:pt x="2268" y="942"/>
                  </a:moveTo>
                  <a:lnTo>
                    <a:pt x="2036" y="942"/>
                  </a:lnTo>
                  <a:lnTo>
                    <a:pt x="2036" y="1269"/>
                  </a:lnTo>
                  <a:lnTo>
                    <a:pt x="2268" y="1269"/>
                  </a:lnTo>
                  <a:lnTo>
                    <a:pt x="2268" y="94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0" name="Title 9"/>
          <p:cNvSpPr>
            <a:spLocks noGrp="1"/>
          </p:cNvSpPr>
          <p:nvPr>
            <p:ph type="title"/>
          </p:nvPr>
        </p:nvSpPr>
        <p:spPr bwMode="gray">
          <a:xfrm>
            <a:off x="5025008" y="2492896"/>
            <a:ext cx="4536504" cy="2232248"/>
          </a:xfrm>
          <a:noFill/>
          <a:ln w="9525">
            <a:noFill/>
            <a:miter lim="800000"/>
            <a:headEnd/>
            <a:tailEnd/>
          </a:ln>
        </p:spPr>
        <p:txBody>
          <a:bodyPr anchor="t">
            <a:noAutofit/>
          </a:bodyPr>
          <a:lstStyle>
            <a:lvl1pPr algn="r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 bwMode="gray">
          <a:xfrm>
            <a:off x="5025008" y="5013176"/>
            <a:ext cx="453650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noAutofit/>
          </a:bodyPr>
          <a:lstStyle>
            <a:lvl1pPr marL="342900" indent="-342900" algn="r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defRPr lang="en-US" sz="1200" b="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tt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8"/>
          <p:cNvGrpSpPr>
            <a:grpSpLocks/>
          </p:cNvGrpSpPr>
          <p:nvPr userDrawn="1"/>
        </p:nvGrpSpPr>
        <p:grpSpPr bwMode="auto">
          <a:xfrm>
            <a:off x="176213" y="0"/>
            <a:ext cx="963612" cy="695325"/>
            <a:chOff x="175518" y="0"/>
            <a:chExt cx="963613" cy="695325"/>
          </a:xfrm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gray">
            <a:xfrm>
              <a:off x="286643" y="215900"/>
              <a:ext cx="700088" cy="271463"/>
            </a:xfrm>
            <a:custGeom>
              <a:avLst/>
              <a:gdLst/>
              <a:ahLst/>
              <a:cxnLst>
                <a:cxn ang="0">
                  <a:pos x="6130" y="2584"/>
                </a:cxn>
                <a:cxn ang="0">
                  <a:pos x="6106" y="2594"/>
                </a:cxn>
                <a:cxn ang="0">
                  <a:pos x="5549" y="2661"/>
                </a:cxn>
                <a:cxn ang="0">
                  <a:pos x="5025" y="2423"/>
                </a:cxn>
                <a:cxn ang="0">
                  <a:pos x="4926" y="2101"/>
                </a:cxn>
                <a:cxn ang="0">
                  <a:pos x="4756" y="2101"/>
                </a:cxn>
                <a:cxn ang="0">
                  <a:pos x="4625" y="2625"/>
                </a:cxn>
                <a:cxn ang="0">
                  <a:pos x="4182" y="2625"/>
                </a:cxn>
                <a:cxn ang="0">
                  <a:pos x="4338" y="2101"/>
                </a:cxn>
                <a:cxn ang="0">
                  <a:pos x="4197" y="2101"/>
                </a:cxn>
                <a:cxn ang="0">
                  <a:pos x="3859" y="2625"/>
                </a:cxn>
                <a:cxn ang="0">
                  <a:pos x="3503" y="2625"/>
                </a:cxn>
                <a:cxn ang="0">
                  <a:pos x="3471" y="2101"/>
                </a:cxn>
                <a:cxn ang="0">
                  <a:pos x="3314" y="2101"/>
                </a:cxn>
                <a:cxn ang="0">
                  <a:pos x="3159" y="2625"/>
                </a:cxn>
                <a:cxn ang="0">
                  <a:pos x="2780" y="2625"/>
                </a:cxn>
                <a:cxn ang="0">
                  <a:pos x="2940" y="2101"/>
                </a:cxn>
                <a:cxn ang="0">
                  <a:pos x="2047" y="2101"/>
                </a:cxn>
                <a:cxn ang="0">
                  <a:pos x="2047" y="2093"/>
                </a:cxn>
                <a:cxn ang="0">
                  <a:pos x="1888" y="2626"/>
                </a:cxn>
                <a:cxn ang="0">
                  <a:pos x="1484" y="2626"/>
                </a:cxn>
                <a:cxn ang="0">
                  <a:pos x="1642" y="2101"/>
                </a:cxn>
                <a:cxn ang="0">
                  <a:pos x="1148" y="2101"/>
                </a:cxn>
                <a:cxn ang="0">
                  <a:pos x="1394" y="2626"/>
                </a:cxn>
                <a:cxn ang="0">
                  <a:pos x="927" y="2626"/>
                </a:cxn>
                <a:cxn ang="0">
                  <a:pos x="715" y="2101"/>
                </a:cxn>
                <a:cxn ang="0">
                  <a:pos x="588" y="2101"/>
                </a:cxn>
                <a:cxn ang="0">
                  <a:pos x="442" y="2583"/>
                </a:cxn>
                <a:cxn ang="0">
                  <a:pos x="434" y="2626"/>
                </a:cxn>
                <a:cxn ang="0">
                  <a:pos x="0" y="2626"/>
                </a:cxn>
                <a:cxn ang="0">
                  <a:pos x="397" y="1303"/>
                </a:cxn>
                <a:cxn ang="0">
                  <a:pos x="397" y="0"/>
                </a:cxn>
                <a:cxn ang="0">
                  <a:pos x="1888" y="0"/>
                </a:cxn>
                <a:cxn ang="0">
                  <a:pos x="1888" y="1287"/>
                </a:cxn>
                <a:cxn ang="0">
                  <a:pos x="1944" y="1098"/>
                </a:cxn>
                <a:cxn ang="0">
                  <a:pos x="2047" y="1098"/>
                </a:cxn>
                <a:cxn ang="0">
                  <a:pos x="2047" y="0"/>
                </a:cxn>
                <a:cxn ang="0">
                  <a:pos x="3534" y="0"/>
                </a:cxn>
                <a:cxn ang="0">
                  <a:pos x="3534" y="1098"/>
                </a:cxn>
                <a:cxn ang="0">
                  <a:pos x="3694" y="1098"/>
                </a:cxn>
                <a:cxn ang="0">
                  <a:pos x="3694" y="0"/>
                </a:cxn>
                <a:cxn ang="0">
                  <a:pos x="5180" y="0"/>
                </a:cxn>
                <a:cxn ang="0">
                  <a:pos x="5180" y="1388"/>
                </a:cxn>
                <a:cxn ang="0">
                  <a:pos x="5340" y="1222"/>
                </a:cxn>
                <a:cxn ang="0">
                  <a:pos x="5340" y="0"/>
                </a:cxn>
                <a:cxn ang="0">
                  <a:pos x="6827" y="0"/>
                </a:cxn>
                <a:cxn ang="0">
                  <a:pos x="6827" y="2101"/>
                </a:cxn>
                <a:cxn ang="0">
                  <a:pos x="6266" y="2101"/>
                </a:cxn>
                <a:cxn ang="0">
                  <a:pos x="6130" y="2584"/>
                </a:cxn>
                <a:cxn ang="0">
                  <a:pos x="5342" y="2101"/>
                </a:cxn>
                <a:cxn ang="0">
                  <a:pos x="5386" y="2264"/>
                </a:cxn>
                <a:cxn ang="0">
                  <a:pos x="5610" y="2349"/>
                </a:cxn>
                <a:cxn ang="0">
                  <a:pos x="5788" y="2330"/>
                </a:cxn>
                <a:cxn ang="0">
                  <a:pos x="5861" y="2101"/>
                </a:cxn>
                <a:cxn ang="0">
                  <a:pos x="5342" y="2101"/>
                </a:cxn>
              </a:cxnLst>
              <a:rect l="0" t="0" r="r" b="b"/>
              <a:pathLst>
                <a:path w="6827" h="2661">
                  <a:moveTo>
                    <a:pt x="6130" y="2584"/>
                  </a:moveTo>
                  <a:cubicBezTo>
                    <a:pt x="6106" y="2594"/>
                    <a:pt x="6106" y="2594"/>
                    <a:pt x="6106" y="2594"/>
                  </a:cubicBezTo>
                  <a:cubicBezTo>
                    <a:pt x="6010" y="2632"/>
                    <a:pt x="5728" y="2661"/>
                    <a:pt x="5549" y="2661"/>
                  </a:cubicBezTo>
                  <a:cubicBezTo>
                    <a:pt x="5381" y="2661"/>
                    <a:pt x="5156" y="2599"/>
                    <a:pt x="5025" y="2423"/>
                  </a:cubicBezTo>
                  <a:cubicBezTo>
                    <a:pt x="4975" y="2355"/>
                    <a:pt x="4927" y="2250"/>
                    <a:pt x="4926" y="2101"/>
                  </a:cubicBezTo>
                  <a:cubicBezTo>
                    <a:pt x="4756" y="2101"/>
                    <a:pt x="4756" y="2101"/>
                    <a:pt x="4756" y="2101"/>
                  </a:cubicBezTo>
                  <a:cubicBezTo>
                    <a:pt x="4625" y="2625"/>
                    <a:pt x="4625" y="2625"/>
                    <a:pt x="4625" y="2625"/>
                  </a:cubicBezTo>
                  <a:cubicBezTo>
                    <a:pt x="4182" y="2625"/>
                    <a:pt x="4182" y="2625"/>
                    <a:pt x="4182" y="2625"/>
                  </a:cubicBezTo>
                  <a:cubicBezTo>
                    <a:pt x="4338" y="2101"/>
                    <a:pt x="4338" y="2101"/>
                    <a:pt x="4338" y="2101"/>
                  </a:cubicBezTo>
                  <a:cubicBezTo>
                    <a:pt x="4197" y="2101"/>
                    <a:pt x="4197" y="2101"/>
                    <a:pt x="4197" y="2101"/>
                  </a:cubicBezTo>
                  <a:cubicBezTo>
                    <a:pt x="3859" y="2625"/>
                    <a:pt x="3859" y="2625"/>
                    <a:pt x="3859" y="2625"/>
                  </a:cubicBezTo>
                  <a:cubicBezTo>
                    <a:pt x="3503" y="2625"/>
                    <a:pt x="3503" y="2625"/>
                    <a:pt x="3503" y="2625"/>
                  </a:cubicBezTo>
                  <a:cubicBezTo>
                    <a:pt x="3471" y="2101"/>
                    <a:pt x="3471" y="2101"/>
                    <a:pt x="3471" y="2101"/>
                  </a:cubicBezTo>
                  <a:cubicBezTo>
                    <a:pt x="3314" y="2101"/>
                    <a:pt x="3314" y="2101"/>
                    <a:pt x="3314" y="2101"/>
                  </a:cubicBezTo>
                  <a:cubicBezTo>
                    <a:pt x="3159" y="2625"/>
                    <a:pt x="3159" y="2625"/>
                    <a:pt x="3159" y="2625"/>
                  </a:cubicBezTo>
                  <a:cubicBezTo>
                    <a:pt x="2780" y="2625"/>
                    <a:pt x="2780" y="2625"/>
                    <a:pt x="2780" y="2625"/>
                  </a:cubicBezTo>
                  <a:cubicBezTo>
                    <a:pt x="2940" y="2101"/>
                    <a:pt x="2940" y="2101"/>
                    <a:pt x="2940" y="2101"/>
                  </a:cubicBezTo>
                  <a:cubicBezTo>
                    <a:pt x="2047" y="2101"/>
                    <a:pt x="2047" y="2101"/>
                    <a:pt x="2047" y="2101"/>
                  </a:cubicBezTo>
                  <a:cubicBezTo>
                    <a:pt x="2047" y="2093"/>
                    <a:pt x="2047" y="2093"/>
                    <a:pt x="2047" y="2093"/>
                  </a:cubicBezTo>
                  <a:cubicBezTo>
                    <a:pt x="1888" y="2626"/>
                    <a:pt x="1888" y="2626"/>
                    <a:pt x="1888" y="2626"/>
                  </a:cubicBezTo>
                  <a:cubicBezTo>
                    <a:pt x="1484" y="2626"/>
                    <a:pt x="1484" y="2626"/>
                    <a:pt x="1484" y="2626"/>
                  </a:cubicBezTo>
                  <a:cubicBezTo>
                    <a:pt x="1642" y="2101"/>
                    <a:pt x="1642" y="2101"/>
                    <a:pt x="1642" y="2101"/>
                  </a:cubicBezTo>
                  <a:cubicBezTo>
                    <a:pt x="1148" y="2101"/>
                    <a:pt x="1148" y="2101"/>
                    <a:pt x="1148" y="2101"/>
                  </a:cubicBezTo>
                  <a:cubicBezTo>
                    <a:pt x="1394" y="2626"/>
                    <a:pt x="1394" y="2626"/>
                    <a:pt x="1394" y="2626"/>
                  </a:cubicBezTo>
                  <a:cubicBezTo>
                    <a:pt x="927" y="2626"/>
                    <a:pt x="927" y="2626"/>
                    <a:pt x="927" y="2626"/>
                  </a:cubicBezTo>
                  <a:cubicBezTo>
                    <a:pt x="715" y="2101"/>
                    <a:pt x="715" y="2101"/>
                    <a:pt x="715" y="2101"/>
                  </a:cubicBezTo>
                  <a:cubicBezTo>
                    <a:pt x="588" y="2101"/>
                    <a:pt x="588" y="2101"/>
                    <a:pt x="588" y="2101"/>
                  </a:cubicBezTo>
                  <a:cubicBezTo>
                    <a:pt x="509" y="2359"/>
                    <a:pt x="447" y="2567"/>
                    <a:pt x="442" y="2583"/>
                  </a:cubicBezTo>
                  <a:cubicBezTo>
                    <a:pt x="434" y="2626"/>
                    <a:pt x="434" y="2626"/>
                    <a:pt x="434" y="2626"/>
                  </a:cubicBezTo>
                  <a:cubicBezTo>
                    <a:pt x="0" y="2626"/>
                    <a:pt x="0" y="2626"/>
                    <a:pt x="0" y="2626"/>
                  </a:cubicBezTo>
                  <a:cubicBezTo>
                    <a:pt x="397" y="1303"/>
                    <a:pt x="397" y="1303"/>
                    <a:pt x="397" y="1303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1888" y="0"/>
                    <a:pt x="1888" y="0"/>
                    <a:pt x="1888" y="0"/>
                  </a:cubicBezTo>
                  <a:cubicBezTo>
                    <a:pt x="1888" y="1287"/>
                    <a:pt x="1888" y="1287"/>
                    <a:pt x="1888" y="1287"/>
                  </a:cubicBezTo>
                  <a:cubicBezTo>
                    <a:pt x="1944" y="1098"/>
                    <a:pt x="1944" y="1098"/>
                    <a:pt x="1944" y="1098"/>
                  </a:cubicBezTo>
                  <a:cubicBezTo>
                    <a:pt x="2047" y="1098"/>
                    <a:pt x="2047" y="1098"/>
                    <a:pt x="2047" y="1098"/>
                  </a:cubicBezTo>
                  <a:cubicBezTo>
                    <a:pt x="2047" y="0"/>
                    <a:pt x="2047" y="0"/>
                    <a:pt x="2047" y="0"/>
                  </a:cubicBezTo>
                  <a:cubicBezTo>
                    <a:pt x="3534" y="0"/>
                    <a:pt x="3534" y="0"/>
                    <a:pt x="3534" y="0"/>
                  </a:cubicBezTo>
                  <a:cubicBezTo>
                    <a:pt x="3534" y="1098"/>
                    <a:pt x="3534" y="1098"/>
                    <a:pt x="3534" y="1098"/>
                  </a:cubicBezTo>
                  <a:cubicBezTo>
                    <a:pt x="3694" y="1098"/>
                    <a:pt x="3694" y="1098"/>
                    <a:pt x="3694" y="1098"/>
                  </a:cubicBezTo>
                  <a:cubicBezTo>
                    <a:pt x="3694" y="0"/>
                    <a:pt x="3694" y="0"/>
                    <a:pt x="3694" y="0"/>
                  </a:cubicBezTo>
                  <a:cubicBezTo>
                    <a:pt x="5180" y="0"/>
                    <a:pt x="5180" y="0"/>
                    <a:pt x="5180" y="0"/>
                  </a:cubicBezTo>
                  <a:cubicBezTo>
                    <a:pt x="5180" y="1388"/>
                    <a:pt x="5180" y="1388"/>
                    <a:pt x="5180" y="1388"/>
                  </a:cubicBezTo>
                  <a:cubicBezTo>
                    <a:pt x="5231" y="1319"/>
                    <a:pt x="5285" y="1264"/>
                    <a:pt x="5340" y="1222"/>
                  </a:cubicBezTo>
                  <a:cubicBezTo>
                    <a:pt x="5340" y="0"/>
                    <a:pt x="5340" y="0"/>
                    <a:pt x="5340" y="0"/>
                  </a:cubicBezTo>
                  <a:cubicBezTo>
                    <a:pt x="6827" y="0"/>
                    <a:pt x="6827" y="0"/>
                    <a:pt x="6827" y="0"/>
                  </a:cubicBezTo>
                  <a:cubicBezTo>
                    <a:pt x="6827" y="2101"/>
                    <a:pt x="6827" y="2101"/>
                    <a:pt x="6827" y="2101"/>
                  </a:cubicBezTo>
                  <a:cubicBezTo>
                    <a:pt x="6266" y="2101"/>
                    <a:pt x="6266" y="2101"/>
                    <a:pt x="6266" y="2101"/>
                  </a:cubicBezTo>
                  <a:lnTo>
                    <a:pt x="6130" y="2584"/>
                  </a:lnTo>
                  <a:close/>
                  <a:moveTo>
                    <a:pt x="5342" y="2101"/>
                  </a:moveTo>
                  <a:cubicBezTo>
                    <a:pt x="5344" y="2169"/>
                    <a:pt x="5356" y="2226"/>
                    <a:pt x="5386" y="2264"/>
                  </a:cubicBezTo>
                  <a:cubicBezTo>
                    <a:pt x="5429" y="2321"/>
                    <a:pt x="5503" y="2349"/>
                    <a:pt x="5610" y="2349"/>
                  </a:cubicBezTo>
                  <a:cubicBezTo>
                    <a:pt x="5728" y="2349"/>
                    <a:pt x="5773" y="2336"/>
                    <a:pt x="5788" y="2330"/>
                  </a:cubicBezTo>
                  <a:cubicBezTo>
                    <a:pt x="5861" y="2101"/>
                    <a:pt x="5861" y="2101"/>
                    <a:pt x="5861" y="2101"/>
                  </a:cubicBezTo>
                  <a:lnTo>
                    <a:pt x="5342" y="2101"/>
                  </a:lnTo>
                  <a:close/>
                </a:path>
              </a:pathLst>
            </a:custGeom>
            <a:solidFill>
              <a:srgbClr val="00338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gray">
            <a:xfrm>
              <a:off x="294580" y="330200"/>
              <a:ext cx="650876" cy="152400"/>
            </a:xfrm>
            <a:custGeom>
              <a:avLst/>
              <a:gdLst/>
              <a:ahLst/>
              <a:cxnLst>
                <a:cxn ang="0">
                  <a:pos x="2581" y="459"/>
                </a:cxn>
                <a:cxn ang="0">
                  <a:pos x="2254" y="682"/>
                </a:cxn>
                <a:cxn ang="0">
                  <a:pos x="2000" y="681"/>
                </a:cxn>
                <a:cxn ang="0">
                  <a:pos x="2130" y="234"/>
                </a:cxn>
                <a:cxn ang="0">
                  <a:pos x="2581" y="459"/>
                </a:cxn>
                <a:cxn ang="0">
                  <a:pos x="749" y="30"/>
                </a:cxn>
                <a:cxn ang="0">
                  <a:pos x="427" y="30"/>
                </a:cxn>
                <a:cxn ang="0">
                  <a:pos x="0" y="1452"/>
                </a:cxn>
                <a:cxn ang="0">
                  <a:pos x="319" y="1452"/>
                </a:cxn>
                <a:cxn ang="0">
                  <a:pos x="749" y="30"/>
                </a:cxn>
                <a:cxn ang="0">
                  <a:pos x="1585" y="30"/>
                </a:cxn>
                <a:cxn ang="0">
                  <a:pos x="1194" y="30"/>
                </a:cxn>
                <a:cxn ang="0">
                  <a:pos x="571" y="658"/>
                </a:cxn>
                <a:cxn ang="0">
                  <a:pos x="571" y="657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892" y="1452"/>
                </a:cxn>
                <a:cxn ang="0">
                  <a:pos x="1239" y="1452"/>
                </a:cxn>
                <a:cxn ang="0">
                  <a:pos x="881" y="688"/>
                </a:cxn>
                <a:cxn ang="0">
                  <a:pos x="1585" y="30"/>
                </a:cxn>
                <a:cxn ang="0">
                  <a:pos x="2875" y="459"/>
                </a:cxn>
                <a:cxn ang="0">
                  <a:pos x="2275" y="30"/>
                </a:cxn>
                <a:cxn ang="0">
                  <a:pos x="1913" y="30"/>
                </a:cxn>
                <a:cxn ang="0">
                  <a:pos x="1484" y="1452"/>
                </a:cxn>
                <a:cxn ang="0">
                  <a:pos x="1777" y="1452"/>
                </a:cxn>
                <a:cxn ang="0">
                  <a:pos x="1945" y="890"/>
                </a:cxn>
                <a:cxn ang="0">
                  <a:pos x="2179" y="890"/>
                </a:cxn>
                <a:cxn ang="0">
                  <a:pos x="2875" y="459"/>
                </a:cxn>
                <a:cxn ang="0">
                  <a:pos x="4866" y="30"/>
                </a:cxn>
                <a:cxn ang="0">
                  <a:pos x="4400" y="30"/>
                </a:cxn>
                <a:cxn ang="0">
                  <a:pos x="3694" y="1259"/>
                </a:cxn>
                <a:cxn ang="0">
                  <a:pos x="3678" y="30"/>
                </a:cxn>
                <a:cxn ang="0">
                  <a:pos x="3216" y="30"/>
                </a:cxn>
                <a:cxn ang="0">
                  <a:pos x="2781" y="1451"/>
                </a:cxn>
                <a:cxn ang="0">
                  <a:pos x="3048" y="1451"/>
                </a:cxn>
                <a:cxn ang="0">
                  <a:pos x="3408" y="234"/>
                </a:cxn>
                <a:cxn ang="0">
                  <a:pos x="3482" y="1451"/>
                </a:cxn>
                <a:cxn ang="0">
                  <a:pos x="3758" y="1451"/>
                </a:cxn>
                <a:cxn ang="0">
                  <a:pos x="4544" y="234"/>
                </a:cxn>
                <a:cxn ang="0">
                  <a:pos x="4183" y="1451"/>
                </a:cxn>
                <a:cxn ang="0">
                  <a:pos x="4512" y="1451"/>
                </a:cxn>
                <a:cxn ang="0">
                  <a:pos x="4866" y="30"/>
                </a:cxn>
                <a:cxn ang="0">
                  <a:pos x="5792" y="0"/>
                </a:cxn>
                <a:cxn ang="0">
                  <a:pos x="4947" y="735"/>
                </a:cxn>
                <a:cxn ang="0">
                  <a:pos x="5478" y="1487"/>
                </a:cxn>
                <a:cxn ang="0">
                  <a:pos x="6015" y="1424"/>
                </a:cxn>
                <a:cxn ang="0">
                  <a:pos x="6217" y="706"/>
                </a:cxn>
                <a:cxn ang="0">
                  <a:pos x="5614" y="706"/>
                </a:cxn>
                <a:cxn ang="0">
                  <a:pos x="5547" y="920"/>
                </a:cxn>
                <a:cxn ang="0">
                  <a:pos x="5865" y="920"/>
                </a:cxn>
                <a:cxn ang="0">
                  <a:pos x="5766" y="1232"/>
                </a:cxn>
                <a:cxn ang="0">
                  <a:pos x="5540" y="1282"/>
                </a:cxn>
                <a:cxn ang="0">
                  <a:pos x="5254" y="727"/>
                </a:cxn>
                <a:cxn ang="0">
                  <a:pos x="5764" y="205"/>
                </a:cxn>
                <a:cxn ang="0">
                  <a:pos x="6001" y="451"/>
                </a:cxn>
                <a:cxn ang="0">
                  <a:pos x="5991" y="487"/>
                </a:cxn>
                <a:cxn ang="0">
                  <a:pos x="6284" y="487"/>
                </a:cxn>
                <a:cxn ang="0">
                  <a:pos x="5792" y="0"/>
                </a:cxn>
              </a:cxnLst>
              <a:rect l="0" t="0" r="r" b="b"/>
              <a:pathLst>
                <a:path w="6358" h="1487">
                  <a:moveTo>
                    <a:pt x="2581" y="459"/>
                  </a:moveTo>
                  <a:cubicBezTo>
                    <a:pt x="2533" y="604"/>
                    <a:pt x="2468" y="678"/>
                    <a:pt x="2254" y="682"/>
                  </a:cubicBezTo>
                  <a:cubicBezTo>
                    <a:pt x="2183" y="683"/>
                    <a:pt x="2106" y="681"/>
                    <a:pt x="2000" y="681"/>
                  </a:cubicBezTo>
                  <a:cubicBezTo>
                    <a:pt x="2130" y="234"/>
                    <a:pt x="2130" y="234"/>
                    <a:pt x="2130" y="234"/>
                  </a:cubicBezTo>
                  <a:cubicBezTo>
                    <a:pt x="2451" y="234"/>
                    <a:pt x="2665" y="208"/>
                    <a:pt x="2581" y="459"/>
                  </a:cubicBezTo>
                  <a:moveTo>
                    <a:pt x="749" y="30"/>
                  </a:moveTo>
                  <a:cubicBezTo>
                    <a:pt x="427" y="30"/>
                    <a:pt x="427" y="30"/>
                    <a:pt x="427" y="30"/>
                  </a:cubicBezTo>
                  <a:cubicBezTo>
                    <a:pt x="0" y="1452"/>
                    <a:pt x="0" y="1452"/>
                    <a:pt x="0" y="1452"/>
                  </a:cubicBezTo>
                  <a:cubicBezTo>
                    <a:pt x="319" y="1452"/>
                    <a:pt x="319" y="1452"/>
                    <a:pt x="319" y="1452"/>
                  </a:cubicBezTo>
                  <a:cubicBezTo>
                    <a:pt x="325" y="1422"/>
                    <a:pt x="749" y="30"/>
                    <a:pt x="749" y="30"/>
                  </a:cubicBezTo>
                  <a:moveTo>
                    <a:pt x="1585" y="30"/>
                  </a:moveTo>
                  <a:cubicBezTo>
                    <a:pt x="1194" y="30"/>
                    <a:pt x="1194" y="30"/>
                    <a:pt x="1194" y="30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7"/>
                    <a:pt x="571" y="657"/>
                    <a:pt x="571" y="657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892" y="1452"/>
                    <a:pt x="892" y="1452"/>
                    <a:pt x="892" y="1452"/>
                  </a:cubicBezTo>
                  <a:cubicBezTo>
                    <a:pt x="1239" y="1452"/>
                    <a:pt x="1239" y="1452"/>
                    <a:pt x="1239" y="1452"/>
                  </a:cubicBezTo>
                  <a:cubicBezTo>
                    <a:pt x="881" y="688"/>
                    <a:pt x="881" y="688"/>
                    <a:pt x="881" y="688"/>
                  </a:cubicBezTo>
                  <a:lnTo>
                    <a:pt x="1585" y="30"/>
                  </a:lnTo>
                  <a:close/>
                  <a:moveTo>
                    <a:pt x="2875" y="459"/>
                  </a:moveTo>
                  <a:cubicBezTo>
                    <a:pt x="2956" y="21"/>
                    <a:pt x="2603" y="26"/>
                    <a:pt x="2275" y="30"/>
                  </a:cubicBezTo>
                  <a:cubicBezTo>
                    <a:pt x="1913" y="30"/>
                    <a:pt x="1913" y="30"/>
                    <a:pt x="1913" y="30"/>
                  </a:cubicBezTo>
                  <a:cubicBezTo>
                    <a:pt x="1484" y="1452"/>
                    <a:pt x="1484" y="1452"/>
                    <a:pt x="1484" y="1452"/>
                  </a:cubicBezTo>
                  <a:cubicBezTo>
                    <a:pt x="1777" y="1452"/>
                    <a:pt x="1777" y="1452"/>
                    <a:pt x="1777" y="1452"/>
                  </a:cubicBezTo>
                  <a:cubicBezTo>
                    <a:pt x="1945" y="890"/>
                    <a:pt x="1945" y="890"/>
                    <a:pt x="1945" y="890"/>
                  </a:cubicBezTo>
                  <a:cubicBezTo>
                    <a:pt x="2179" y="890"/>
                    <a:pt x="2179" y="890"/>
                    <a:pt x="2179" y="890"/>
                  </a:cubicBezTo>
                  <a:cubicBezTo>
                    <a:pt x="2633" y="890"/>
                    <a:pt x="2833" y="689"/>
                    <a:pt x="2875" y="459"/>
                  </a:cubicBezTo>
                  <a:moveTo>
                    <a:pt x="4866" y="30"/>
                  </a:moveTo>
                  <a:cubicBezTo>
                    <a:pt x="4400" y="30"/>
                    <a:pt x="4400" y="30"/>
                    <a:pt x="4400" y="30"/>
                  </a:cubicBezTo>
                  <a:cubicBezTo>
                    <a:pt x="3832" y="817"/>
                    <a:pt x="3694" y="1259"/>
                    <a:pt x="3694" y="1259"/>
                  </a:cubicBezTo>
                  <a:cubicBezTo>
                    <a:pt x="3749" y="759"/>
                    <a:pt x="3678" y="30"/>
                    <a:pt x="3678" y="30"/>
                  </a:cubicBezTo>
                  <a:cubicBezTo>
                    <a:pt x="3216" y="30"/>
                    <a:pt x="3216" y="30"/>
                    <a:pt x="3216" y="30"/>
                  </a:cubicBezTo>
                  <a:cubicBezTo>
                    <a:pt x="2781" y="1451"/>
                    <a:pt x="2781" y="1451"/>
                    <a:pt x="2781" y="1451"/>
                  </a:cubicBezTo>
                  <a:cubicBezTo>
                    <a:pt x="3048" y="1451"/>
                    <a:pt x="3048" y="1451"/>
                    <a:pt x="3048" y="1451"/>
                  </a:cubicBezTo>
                  <a:cubicBezTo>
                    <a:pt x="3408" y="234"/>
                    <a:pt x="3408" y="234"/>
                    <a:pt x="3408" y="234"/>
                  </a:cubicBezTo>
                  <a:cubicBezTo>
                    <a:pt x="3482" y="1451"/>
                    <a:pt x="3482" y="1451"/>
                    <a:pt x="3482" y="1451"/>
                  </a:cubicBezTo>
                  <a:cubicBezTo>
                    <a:pt x="3758" y="1451"/>
                    <a:pt x="3758" y="1451"/>
                    <a:pt x="3758" y="1451"/>
                  </a:cubicBezTo>
                  <a:cubicBezTo>
                    <a:pt x="4544" y="234"/>
                    <a:pt x="4544" y="234"/>
                    <a:pt x="4544" y="234"/>
                  </a:cubicBezTo>
                  <a:cubicBezTo>
                    <a:pt x="4183" y="1451"/>
                    <a:pt x="4183" y="1451"/>
                    <a:pt x="4183" y="1451"/>
                  </a:cubicBezTo>
                  <a:cubicBezTo>
                    <a:pt x="4512" y="1451"/>
                    <a:pt x="4512" y="1451"/>
                    <a:pt x="4512" y="1451"/>
                  </a:cubicBezTo>
                  <a:lnTo>
                    <a:pt x="4866" y="30"/>
                  </a:lnTo>
                  <a:close/>
                  <a:moveTo>
                    <a:pt x="5792" y="0"/>
                  </a:moveTo>
                  <a:cubicBezTo>
                    <a:pt x="5506" y="0"/>
                    <a:pt x="5151" y="64"/>
                    <a:pt x="4947" y="735"/>
                  </a:cubicBezTo>
                  <a:cubicBezTo>
                    <a:pt x="4777" y="1296"/>
                    <a:pt x="5191" y="1487"/>
                    <a:pt x="5478" y="1487"/>
                  </a:cubicBezTo>
                  <a:cubicBezTo>
                    <a:pt x="5667" y="1487"/>
                    <a:pt x="5935" y="1455"/>
                    <a:pt x="6015" y="1424"/>
                  </a:cubicBezTo>
                  <a:cubicBezTo>
                    <a:pt x="6217" y="706"/>
                    <a:pt x="6217" y="706"/>
                    <a:pt x="6217" y="706"/>
                  </a:cubicBezTo>
                  <a:cubicBezTo>
                    <a:pt x="5614" y="706"/>
                    <a:pt x="5614" y="706"/>
                    <a:pt x="5614" y="706"/>
                  </a:cubicBezTo>
                  <a:cubicBezTo>
                    <a:pt x="5547" y="920"/>
                    <a:pt x="5547" y="920"/>
                    <a:pt x="5547" y="920"/>
                  </a:cubicBezTo>
                  <a:cubicBezTo>
                    <a:pt x="5865" y="920"/>
                    <a:pt x="5865" y="920"/>
                    <a:pt x="5865" y="920"/>
                  </a:cubicBezTo>
                  <a:cubicBezTo>
                    <a:pt x="5766" y="1232"/>
                    <a:pt x="5766" y="1232"/>
                    <a:pt x="5766" y="1232"/>
                  </a:cubicBezTo>
                  <a:cubicBezTo>
                    <a:pt x="5766" y="1232"/>
                    <a:pt x="5779" y="1281"/>
                    <a:pt x="5540" y="1282"/>
                  </a:cubicBezTo>
                  <a:cubicBezTo>
                    <a:pt x="5238" y="1283"/>
                    <a:pt x="5155" y="1072"/>
                    <a:pt x="5254" y="727"/>
                  </a:cubicBezTo>
                  <a:cubicBezTo>
                    <a:pt x="5346" y="407"/>
                    <a:pt x="5493" y="192"/>
                    <a:pt x="5764" y="205"/>
                  </a:cubicBezTo>
                  <a:cubicBezTo>
                    <a:pt x="5947" y="214"/>
                    <a:pt x="6052" y="282"/>
                    <a:pt x="6001" y="451"/>
                  </a:cubicBezTo>
                  <a:cubicBezTo>
                    <a:pt x="5998" y="463"/>
                    <a:pt x="5996" y="477"/>
                    <a:pt x="5991" y="487"/>
                  </a:cubicBezTo>
                  <a:cubicBezTo>
                    <a:pt x="6284" y="487"/>
                    <a:pt x="6284" y="487"/>
                    <a:pt x="6284" y="487"/>
                  </a:cubicBezTo>
                  <a:cubicBezTo>
                    <a:pt x="6358" y="270"/>
                    <a:pt x="6210" y="0"/>
                    <a:pt x="5792" y="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gray">
            <a:xfrm>
              <a:off x="175518" y="0"/>
              <a:ext cx="963613" cy="695325"/>
            </a:xfrm>
            <a:custGeom>
              <a:avLst/>
              <a:gdLst/>
              <a:ahLst/>
              <a:cxnLst>
                <a:cxn ang="0">
                  <a:pos x="607" y="136"/>
                </a:cxn>
                <a:cxn ang="0">
                  <a:pos x="511" y="136"/>
                </a:cxn>
                <a:cxn ang="0">
                  <a:pos x="511" y="0"/>
                </a:cxn>
                <a:cxn ang="0">
                  <a:pos x="607" y="0"/>
                </a:cxn>
                <a:cxn ang="0">
                  <a:pos x="607" y="136"/>
                </a:cxn>
                <a:cxn ang="0">
                  <a:pos x="607" y="302"/>
                </a:cxn>
                <a:cxn ang="0">
                  <a:pos x="511" y="302"/>
                </a:cxn>
                <a:cxn ang="0">
                  <a:pos x="511" y="438"/>
                </a:cxn>
                <a:cxn ang="0">
                  <a:pos x="607" y="438"/>
                </a:cxn>
                <a:cxn ang="0">
                  <a:pos x="607" y="302"/>
                </a:cxn>
                <a:cxn ang="0">
                  <a:pos x="96" y="0"/>
                </a:cxn>
                <a:cxn ang="0">
                  <a:pos x="0" y="0"/>
                </a:cxn>
                <a:cxn ang="0">
                  <a:pos x="0" y="136"/>
                </a:cxn>
                <a:cxn ang="0">
                  <a:pos x="96" y="136"/>
                </a:cxn>
                <a:cxn ang="0">
                  <a:pos x="96" y="0"/>
                </a:cxn>
                <a:cxn ang="0">
                  <a:pos x="96" y="302"/>
                </a:cxn>
                <a:cxn ang="0">
                  <a:pos x="0" y="302"/>
                </a:cxn>
                <a:cxn ang="0">
                  <a:pos x="0" y="438"/>
                </a:cxn>
                <a:cxn ang="0">
                  <a:pos x="96" y="438"/>
                </a:cxn>
                <a:cxn ang="0">
                  <a:pos x="96" y="302"/>
                </a:cxn>
              </a:cxnLst>
              <a:rect l="0" t="0" r="r" b="b"/>
              <a:pathLst>
                <a:path w="607" h="438">
                  <a:moveTo>
                    <a:pt x="607" y="136"/>
                  </a:moveTo>
                  <a:lnTo>
                    <a:pt x="511" y="136"/>
                  </a:lnTo>
                  <a:lnTo>
                    <a:pt x="511" y="0"/>
                  </a:lnTo>
                  <a:lnTo>
                    <a:pt x="607" y="0"/>
                  </a:lnTo>
                  <a:lnTo>
                    <a:pt x="607" y="136"/>
                  </a:lnTo>
                  <a:close/>
                  <a:moveTo>
                    <a:pt x="607" y="302"/>
                  </a:moveTo>
                  <a:lnTo>
                    <a:pt x="511" y="302"/>
                  </a:lnTo>
                  <a:lnTo>
                    <a:pt x="511" y="438"/>
                  </a:lnTo>
                  <a:lnTo>
                    <a:pt x="607" y="438"/>
                  </a:lnTo>
                  <a:lnTo>
                    <a:pt x="607" y="302"/>
                  </a:lnTo>
                  <a:close/>
                  <a:moveTo>
                    <a:pt x="96" y="0"/>
                  </a:moveTo>
                  <a:lnTo>
                    <a:pt x="0" y="0"/>
                  </a:lnTo>
                  <a:lnTo>
                    <a:pt x="0" y="136"/>
                  </a:lnTo>
                  <a:lnTo>
                    <a:pt x="96" y="136"/>
                  </a:lnTo>
                  <a:lnTo>
                    <a:pt x="96" y="0"/>
                  </a:lnTo>
                  <a:close/>
                  <a:moveTo>
                    <a:pt x="96" y="302"/>
                  </a:moveTo>
                  <a:lnTo>
                    <a:pt x="0" y="302"/>
                  </a:lnTo>
                  <a:lnTo>
                    <a:pt x="0" y="438"/>
                  </a:lnTo>
                  <a:lnTo>
                    <a:pt x="96" y="438"/>
                  </a:lnTo>
                  <a:lnTo>
                    <a:pt x="96" y="30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22" name="Text Placeholder 4"/>
          <p:cNvSpPr>
            <a:spLocks noGrp="1"/>
          </p:cNvSpPr>
          <p:nvPr>
            <p:ph type="body" sz="quarter" idx="15"/>
          </p:nvPr>
        </p:nvSpPr>
        <p:spPr bwMode="gray">
          <a:xfrm>
            <a:off x="2289175" y="6421438"/>
            <a:ext cx="2591818" cy="175914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400" b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5pPr>
            <a:lvl6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4"/>
          </p:nvPr>
        </p:nvSpPr>
        <p:spPr bwMode="gray">
          <a:xfrm>
            <a:off x="273050" y="6421438"/>
            <a:ext cx="1727200" cy="175914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400" b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5pPr>
            <a:lvl6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273052" y="1557342"/>
            <a:ext cx="4607941" cy="4535487"/>
          </a:xfrm>
          <a:prstGeom prst="rect">
            <a:avLst/>
          </a:prstGeom>
        </p:spPr>
        <p:txBody>
          <a:bodyPr/>
          <a:lstStyle>
            <a:lvl1pPr>
              <a:tabLst>
                <a:tab pos="4572000" algn="r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tabLst>
                <a:tab pos="4572000" algn="r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buClrTx/>
              <a:tabLst>
                <a:tab pos="4572000" algn="r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buClrTx/>
              <a:tabLst>
                <a:tab pos="4572000" algn="r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buClrTx/>
              <a:tabLst>
                <a:tab pos="4572000" algn="r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/>
          </p:nvPr>
        </p:nvSpPr>
        <p:spPr bwMode="gray">
          <a:xfrm>
            <a:off x="5169026" y="1557342"/>
            <a:ext cx="4455989" cy="4535487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lIns="72000" tIns="72000" rIns="72000" bIns="72000">
            <a:no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sz="700">
                <a:solidFill>
                  <a:srgbClr val="00338D"/>
                </a:solidFill>
                <a:latin typeface="+mn-lt"/>
                <a:cs typeface="Times New Roman" pitchFamily="18" charset="0"/>
              </a:defRPr>
            </a:lvl1pPr>
            <a:lvl2pPr>
              <a:lnSpc>
                <a:spcPct val="100000"/>
              </a:lnSpc>
              <a:spcBef>
                <a:spcPts val="400"/>
              </a:spcBef>
              <a:defRPr sz="700">
                <a:solidFill>
                  <a:srgbClr val="00338D"/>
                </a:solidFill>
                <a:latin typeface="+mn-lt"/>
                <a:cs typeface="Times New Roman" pitchFamily="18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buClrTx/>
              <a:defRPr sz="700">
                <a:solidFill>
                  <a:srgbClr val="00338D"/>
                </a:solidFill>
                <a:latin typeface="+mn-lt"/>
                <a:cs typeface="Times New Roman" pitchFamily="18" charset="0"/>
              </a:defRPr>
            </a:lvl3pPr>
            <a:lvl4pPr>
              <a:lnSpc>
                <a:spcPct val="100000"/>
              </a:lnSpc>
              <a:spcBef>
                <a:spcPts val="400"/>
              </a:spcBef>
              <a:buClrTx/>
              <a:defRPr sz="700">
                <a:solidFill>
                  <a:srgbClr val="00338D"/>
                </a:solidFill>
                <a:latin typeface="+mn-lt"/>
                <a:cs typeface="Times New Roman" pitchFamily="18" charset="0"/>
              </a:defRPr>
            </a:lvl4pPr>
            <a:lvl5pPr>
              <a:lnSpc>
                <a:spcPct val="100000"/>
              </a:lnSpc>
              <a:spcBef>
                <a:spcPts val="400"/>
              </a:spcBef>
              <a:buClrTx/>
              <a:defRPr sz="700">
                <a:solidFill>
                  <a:srgbClr val="00338D"/>
                </a:solidFill>
                <a:latin typeface="+mn-lt"/>
                <a:cs typeface="Times New Roman" pitchFamily="18" charset="0"/>
              </a:defRPr>
            </a:lvl5pPr>
            <a:lvl6pPr>
              <a:lnSpc>
                <a:spcPct val="100000"/>
              </a:lnSpc>
              <a:spcBef>
                <a:spcPts val="336"/>
              </a:spcBef>
              <a:buClrTx/>
              <a:defRPr sz="700" baseline="0">
                <a:solidFill>
                  <a:srgbClr val="00338D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336"/>
              </a:spcBef>
              <a:buClrTx/>
              <a:defRPr sz="700" baseline="0">
                <a:solidFill>
                  <a:srgbClr val="00338D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336"/>
              </a:spcBef>
              <a:buClrTx/>
              <a:defRPr sz="700" baseline="0">
                <a:solidFill>
                  <a:srgbClr val="00338D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336"/>
              </a:spcBef>
              <a:buClrTx/>
              <a:defRPr sz="700" baseline="0">
                <a:solidFill>
                  <a:srgbClr val="00338D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13"/>
          </p:nvPr>
        </p:nvSpPr>
        <p:spPr bwMode="gray">
          <a:xfrm>
            <a:off x="2527226" y="548684"/>
            <a:ext cx="1345654" cy="50482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5pPr>
            <a:lvl6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2"/>
          </p:nvPr>
        </p:nvSpPr>
        <p:spPr bwMode="gray">
          <a:xfrm>
            <a:off x="1136578" y="548684"/>
            <a:ext cx="1390650" cy="50482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 b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5pPr>
            <a:lvl6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endix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bgs_grid_report_apndx" hidden="1"/>
          <p:cNvGrpSpPr>
            <a:grpSpLocks/>
          </p:cNvGrpSpPr>
          <p:nvPr userDrawn="1"/>
        </p:nvGrpSpPr>
        <p:grpSpPr bwMode="auto">
          <a:xfrm>
            <a:off x="269875" y="1193800"/>
            <a:ext cx="9363075" cy="4895850"/>
            <a:chOff x="269875" y="1193800"/>
            <a:chExt cx="9363075" cy="4896000"/>
          </a:xfrm>
        </p:grpSpPr>
        <p:grpSp>
          <p:nvGrpSpPr>
            <p:cNvPr id="4" name="Group 21"/>
            <p:cNvGrpSpPr>
              <a:grpSpLocks/>
            </p:cNvGrpSpPr>
            <p:nvPr userDrawn="1"/>
          </p:nvGrpSpPr>
          <p:grpSpPr bwMode="auto">
            <a:xfrm>
              <a:off x="269875" y="1193800"/>
              <a:ext cx="9356725" cy="4896000"/>
              <a:chOff x="269875" y="1193800"/>
              <a:chExt cx="9356725" cy="4896000"/>
            </a:xfrm>
          </p:grpSpPr>
          <p:sp>
            <p:nvSpPr>
              <p:cNvPr id="6" name="Rectangle 18"/>
              <p:cNvSpPr>
                <a:spLocks noChangeArrowheads="1"/>
              </p:cNvSpPr>
              <p:nvPr userDrawn="1"/>
            </p:nvSpPr>
            <p:spPr bwMode="gray">
              <a:xfrm>
                <a:off x="269875" y="1193800"/>
                <a:ext cx="9356725" cy="4894413"/>
              </a:xfrm>
              <a:prstGeom prst="rect">
                <a:avLst/>
              </a:prstGeom>
              <a:noFill/>
              <a:ln w="6350" cap="flat" cmpd="sng" algn="ctr">
                <a:solidFill>
                  <a:srgbClr val="C84E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2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7" name="Rectangle 19"/>
              <p:cNvSpPr>
                <a:spLocks noChangeArrowheads="1"/>
              </p:cNvSpPr>
              <p:nvPr userDrawn="1"/>
            </p:nvSpPr>
            <p:spPr bwMode="gray">
              <a:xfrm>
                <a:off x="269875" y="3568773"/>
                <a:ext cx="9356725" cy="144467"/>
              </a:xfrm>
              <a:prstGeom prst="rect">
                <a:avLst/>
              </a:prstGeom>
              <a:noFill/>
              <a:ln w="6350" cap="flat" cmpd="sng" algn="ctr">
                <a:solidFill>
                  <a:srgbClr val="C84E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2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8" name="Rectangle 20"/>
              <p:cNvSpPr>
                <a:spLocks noChangeArrowheads="1"/>
              </p:cNvSpPr>
              <p:nvPr userDrawn="1"/>
            </p:nvSpPr>
            <p:spPr bwMode="gray">
              <a:xfrm>
                <a:off x="2501900" y="1193800"/>
                <a:ext cx="144463" cy="4896000"/>
              </a:xfrm>
              <a:prstGeom prst="rect">
                <a:avLst/>
              </a:prstGeom>
              <a:noFill/>
              <a:ln w="6350" cap="flat" cmpd="sng" algn="ctr">
                <a:solidFill>
                  <a:srgbClr val="C84E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2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9" name="Rectangle 22"/>
              <p:cNvSpPr>
                <a:spLocks noChangeArrowheads="1"/>
              </p:cNvSpPr>
              <p:nvPr userDrawn="1"/>
            </p:nvSpPr>
            <p:spPr bwMode="gray">
              <a:xfrm>
                <a:off x="4878388" y="1193800"/>
                <a:ext cx="142875" cy="4896000"/>
              </a:xfrm>
              <a:prstGeom prst="rect">
                <a:avLst/>
              </a:prstGeom>
              <a:noFill/>
              <a:ln w="6350" cap="flat" cmpd="sng" algn="ctr">
                <a:solidFill>
                  <a:srgbClr val="C84E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2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10" name="Rectangle 23"/>
              <p:cNvSpPr>
                <a:spLocks noChangeArrowheads="1"/>
              </p:cNvSpPr>
              <p:nvPr userDrawn="1"/>
            </p:nvSpPr>
            <p:spPr bwMode="gray">
              <a:xfrm>
                <a:off x="7251700" y="1193800"/>
                <a:ext cx="142875" cy="4896000"/>
              </a:xfrm>
              <a:prstGeom prst="rect">
                <a:avLst/>
              </a:prstGeom>
              <a:noFill/>
              <a:ln w="6350" cap="flat" cmpd="sng" algn="ctr">
                <a:solidFill>
                  <a:srgbClr val="C84E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200" dirty="0">
                  <a:solidFill>
                    <a:srgbClr val="000000"/>
                  </a:solidFill>
                  <a:latin typeface="+mn-lt"/>
                </a:endParaRPr>
              </a:p>
            </p:txBody>
          </p:sp>
        </p:grpSp>
        <p:sp>
          <p:nvSpPr>
            <p:cNvPr id="5" name="TextBox 4"/>
            <p:cNvSpPr txBox="1"/>
            <p:nvPr userDrawn="1"/>
          </p:nvSpPr>
          <p:spPr bwMode="gray">
            <a:xfrm>
              <a:off x="5889625" y="5969146"/>
              <a:ext cx="3743325" cy="107953"/>
            </a:xfrm>
            <a:prstGeom prst="rect">
              <a:avLst/>
            </a:prstGeom>
            <a:noFill/>
          </p:spPr>
          <p:txBody>
            <a:bodyPr lIns="0" tIns="0" rIns="0" bIns="0" anchor="b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700" dirty="0">
                  <a:solidFill>
                    <a:srgbClr val="C84E00"/>
                  </a:solidFill>
                  <a:latin typeface="+mn-lt"/>
                  <a:cs typeface="+mn-cs"/>
                </a:rPr>
                <a:t>Appendix layout grid: to remove go to slide Master select Grid object and delete</a:t>
              </a:r>
            </a:p>
          </p:txBody>
        </p:sp>
      </p:grpSp>
      <p:sp>
        <p:nvSpPr>
          <p:cNvPr id="12" name="Line top"/>
          <p:cNvSpPr>
            <a:spLocks noChangeShapeType="1"/>
          </p:cNvSpPr>
          <p:nvPr userDrawn="1"/>
        </p:nvSpPr>
        <p:spPr bwMode="gray">
          <a:xfrm>
            <a:off x="0" y="906463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3" name="Line bottom"/>
          <p:cNvSpPr>
            <a:spLocks noChangeShapeType="1"/>
          </p:cNvSpPr>
          <p:nvPr userDrawn="1"/>
        </p:nvSpPr>
        <p:spPr bwMode="gray">
          <a:xfrm>
            <a:off x="0" y="6381750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6"/>
          <p:cNvSpPr>
            <a:spLocks/>
          </p:cNvSpPr>
          <p:nvPr/>
        </p:nvSpPr>
        <p:spPr bwMode="gray">
          <a:xfrm>
            <a:off x="0" y="549275"/>
            <a:ext cx="5313363" cy="5040313"/>
          </a:xfrm>
          <a:custGeom>
            <a:avLst/>
            <a:gdLst/>
            <a:ahLst/>
            <a:cxnLst>
              <a:cxn ang="0">
                <a:pos x="489" y="0"/>
              </a:cxn>
              <a:cxn ang="0">
                <a:pos x="0" y="1651"/>
              </a:cxn>
              <a:cxn ang="0">
                <a:pos x="0" y="3175"/>
              </a:cxn>
              <a:cxn ang="0">
                <a:pos x="2406" y="3175"/>
              </a:cxn>
              <a:cxn ang="0">
                <a:pos x="3347" y="0"/>
              </a:cxn>
              <a:cxn ang="0">
                <a:pos x="489" y="0"/>
              </a:cxn>
            </a:cxnLst>
            <a:rect l="0" t="0" r="r" b="b"/>
            <a:pathLst>
              <a:path w="3347" h="3175">
                <a:moveTo>
                  <a:pt x="489" y="0"/>
                </a:moveTo>
                <a:lnTo>
                  <a:pt x="0" y="1651"/>
                </a:lnTo>
                <a:lnTo>
                  <a:pt x="0" y="3175"/>
                </a:lnTo>
                <a:lnTo>
                  <a:pt x="2406" y="3175"/>
                </a:lnTo>
                <a:lnTo>
                  <a:pt x="3347" y="0"/>
                </a:lnTo>
                <a:lnTo>
                  <a:pt x="489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5" name="Title 9"/>
          <p:cNvSpPr>
            <a:spLocks noGrp="1"/>
          </p:cNvSpPr>
          <p:nvPr>
            <p:ph type="title"/>
          </p:nvPr>
        </p:nvSpPr>
        <p:spPr bwMode="gray">
          <a:xfrm>
            <a:off x="776538" y="1844824"/>
            <a:ext cx="3528392" cy="1943892"/>
          </a:xfrm>
          <a:noFill/>
          <a:ln w="9525">
            <a:noFill/>
            <a:miter lim="800000"/>
            <a:headEnd/>
            <a:tailEnd/>
          </a:ln>
        </p:spPr>
        <p:txBody>
          <a:bodyPr anchor="t">
            <a:noAutofit/>
          </a:bodyPr>
          <a:lstStyle>
            <a:lvl1pPr algn="l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dirty="0">
                <a:solidFill>
                  <a:schemeClr val="bg1"/>
                </a:solidFill>
                <a:latin typeface="+mj-lt"/>
              </a:defRPr>
            </a:lvl2pPr>
            <a:lvl3pPr>
              <a:defRPr lang="en-GB" sz="3000" b="1" dirty="0">
                <a:solidFill>
                  <a:schemeClr val="bg1"/>
                </a:solidFill>
                <a:latin typeface="+mj-lt"/>
              </a:defRPr>
            </a:lvl3pPr>
            <a:lvl4pPr>
              <a:defRPr lang="en-GB" sz="3000" b="1" dirty="0">
                <a:solidFill>
                  <a:schemeClr val="bg1"/>
                </a:solidFill>
                <a:latin typeface="+mj-lt"/>
              </a:defRPr>
            </a:lvl4pPr>
            <a:lvl5pPr>
              <a:defRPr lang="en-GB" sz="3000" b="1" dirty="0">
                <a:solidFill>
                  <a:schemeClr val="bg1"/>
                </a:solidFill>
                <a:latin typeface="+mj-lt"/>
              </a:defRPr>
            </a:lvl5pPr>
            <a:lvl6pPr>
              <a:defRPr lang="en-GB" sz="3000" b="1" dirty="0">
                <a:solidFill>
                  <a:schemeClr val="bg1"/>
                </a:solidFill>
                <a:latin typeface="+mj-lt"/>
              </a:defRPr>
            </a:lvl6pPr>
            <a:lvl7pPr>
              <a:defRPr lang="en-GB" sz="3000" b="1" dirty="0">
                <a:solidFill>
                  <a:schemeClr val="bg1"/>
                </a:solidFill>
                <a:latin typeface="+mj-lt"/>
              </a:defRPr>
            </a:lvl7pPr>
            <a:lvl8pPr>
              <a:defRPr lang="en-GB" sz="3000" b="1" dirty="0">
                <a:solidFill>
                  <a:schemeClr val="bg1"/>
                </a:solidFill>
                <a:latin typeface="+mj-lt"/>
              </a:defRPr>
            </a:lvl8pPr>
            <a:lvl9pPr>
              <a:defRPr sz="3000">
                <a:solidFill>
                  <a:schemeClr val="bg1"/>
                </a:solidFill>
              </a:defRPr>
            </a:lvl9pPr>
          </a:lstStyle>
          <a:p>
            <a:pPr lvl="0"/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10"/>
          </p:nvPr>
        </p:nvSpPr>
        <p:spPr bwMode="gray">
          <a:xfrm>
            <a:off x="776536" y="4005064"/>
            <a:ext cx="316835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noAutofit/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defRPr lang="en-US" sz="1200" b="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/>
          <p:cNvGrpSpPr>
            <a:grpSpLocks/>
          </p:cNvGrpSpPr>
          <p:nvPr userDrawn="1"/>
        </p:nvGrpSpPr>
        <p:grpSpPr bwMode="auto">
          <a:xfrm>
            <a:off x="-11113" y="0"/>
            <a:ext cx="9917113" cy="6858000"/>
            <a:chOff x="-10601325" y="-457200"/>
            <a:chExt cx="9917112" cy="6858001"/>
          </a:xfrm>
        </p:grpSpPr>
        <p:sp>
          <p:nvSpPr>
            <p:cNvPr id="5" name="Freeform 12"/>
            <p:cNvSpPr>
              <a:spLocks/>
            </p:cNvSpPr>
            <p:nvPr userDrawn="1"/>
          </p:nvSpPr>
          <p:spPr bwMode="gray">
            <a:xfrm>
              <a:off x="-10601325" y="-457200"/>
              <a:ext cx="5397500" cy="32369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39"/>
                </a:cxn>
                <a:cxn ang="0">
                  <a:pos x="2796" y="2039"/>
                </a:cxn>
                <a:cxn ang="0">
                  <a:pos x="3400" y="0"/>
                </a:cxn>
                <a:cxn ang="0">
                  <a:pos x="0" y="0"/>
                </a:cxn>
              </a:cxnLst>
              <a:rect l="0" t="0" r="r" b="b"/>
              <a:pathLst>
                <a:path w="3400" h="2039">
                  <a:moveTo>
                    <a:pt x="0" y="0"/>
                  </a:moveTo>
                  <a:lnTo>
                    <a:pt x="0" y="2039"/>
                  </a:lnTo>
                  <a:lnTo>
                    <a:pt x="2796" y="2039"/>
                  </a:lnTo>
                  <a:lnTo>
                    <a:pt x="340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6" name="Freeform 10"/>
            <p:cNvSpPr>
              <a:spLocks/>
            </p:cNvSpPr>
            <p:nvPr userDrawn="1"/>
          </p:nvSpPr>
          <p:spPr bwMode="gray">
            <a:xfrm>
              <a:off x="-8240712" y="1362075"/>
              <a:ext cx="7556499" cy="5038726"/>
            </a:xfrm>
            <a:custGeom>
              <a:avLst/>
              <a:gdLst/>
              <a:ahLst/>
              <a:cxnLst>
                <a:cxn ang="0">
                  <a:pos x="940" y="0"/>
                </a:cxn>
                <a:cxn ang="0">
                  <a:pos x="0" y="3174"/>
                </a:cxn>
                <a:cxn ang="0">
                  <a:pos x="4760" y="3174"/>
                </a:cxn>
                <a:cxn ang="0">
                  <a:pos x="4760" y="0"/>
                </a:cxn>
                <a:cxn ang="0">
                  <a:pos x="940" y="0"/>
                </a:cxn>
              </a:cxnLst>
              <a:rect l="0" t="0" r="r" b="b"/>
              <a:pathLst>
                <a:path w="4760" h="3174">
                  <a:moveTo>
                    <a:pt x="940" y="0"/>
                  </a:moveTo>
                  <a:lnTo>
                    <a:pt x="0" y="3174"/>
                  </a:lnTo>
                  <a:lnTo>
                    <a:pt x="4760" y="3174"/>
                  </a:lnTo>
                  <a:lnTo>
                    <a:pt x="4760" y="0"/>
                  </a:lnTo>
                  <a:lnTo>
                    <a:pt x="94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7" name="Freeform 14"/>
            <p:cNvSpPr>
              <a:spLocks/>
            </p:cNvSpPr>
            <p:nvPr userDrawn="1"/>
          </p:nvSpPr>
          <p:spPr bwMode="gray">
            <a:xfrm>
              <a:off x="-7169149" y="1362075"/>
              <a:ext cx="1425575" cy="1417638"/>
            </a:xfrm>
            <a:custGeom>
              <a:avLst/>
              <a:gdLst/>
              <a:ahLst/>
              <a:cxnLst>
                <a:cxn ang="0">
                  <a:pos x="898" y="0"/>
                </a:cxn>
                <a:cxn ang="0">
                  <a:pos x="265" y="0"/>
                </a:cxn>
                <a:cxn ang="0">
                  <a:pos x="0" y="893"/>
                </a:cxn>
                <a:cxn ang="0">
                  <a:pos x="633" y="893"/>
                </a:cxn>
                <a:cxn ang="0">
                  <a:pos x="898" y="0"/>
                </a:cxn>
              </a:cxnLst>
              <a:rect l="0" t="0" r="r" b="b"/>
              <a:pathLst>
                <a:path w="898" h="893">
                  <a:moveTo>
                    <a:pt x="898" y="0"/>
                  </a:moveTo>
                  <a:lnTo>
                    <a:pt x="265" y="0"/>
                  </a:lnTo>
                  <a:lnTo>
                    <a:pt x="0" y="893"/>
                  </a:lnTo>
                  <a:lnTo>
                    <a:pt x="633" y="893"/>
                  </a:lnTo>
                  <a:lnTo>
                    <a:pt x="898" y="0"/>
                  </a:lnTo>
                  <a:close/>
                </a:path>
              </a:pathLst>
            </a:custGeom>
            <a:solidFill>
              <a:srgbClr val="00257A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8" name="Freeform 9"/>
          <p:cNvSpPr>
            <a:spLocks/>
          </p:cNvSpPr>
          <p:nvPr userDrawn="1"/>
        </p:nvSpPr>
        <p:spPr bwMode="auto">
          <a:xfrm>
            <a:off x="-10601325" y="-457200"/>
            <a:ext cx="5397500" cy="32369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039"/>
              </a:cxn>
              <a:cxn ang="0">
                <a:pos x="2796" y="2039"/>
              </a:cxn>
              <a:cxn ang="0">
                <a:pos x="3400" y="0"/>
              </a:cxn>
              <a:cxn ang="0">
                <a:pos x="0" y="0"/>
              </a:cxn>
            </a:cxnLst>
            <a:rect l="0" t="0" r="r" b="b"/>
            <a:pathLst>
              <a:path w="3400" h="2039">
                <a:moveTo>
                  <a:pt x="0" y="0"/>
                </a:moveTo>
                <a:lnTo>
                  <a:pt x="0" y="2039"/>
                </a:lnTo>
                <a:lnTo>
                  <a:pt x="2796" y="2039"/>
                </a:lnTo>
                <a:lnTo>
                  <a:pt x="340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9" name="Freeform 11"/>
          <p:cNvSpPr>
            <a:spLocks/>
          </p:cNvSpPr>
          <p:nvPr userDrawn="1"/>
        </p:nvSpPr>
        <p:spPr bwMode="auto">
          <a:xfrm>
            <a:off x="-8240713" y="1362075"/>
            <a:ext cx="7556500" cy="5038725"/>
          </a:xfrm>
          <a:custGeom>
            <a:avLst/>
            <a:gdLst/>
            <a:ahLst/>
            <a:cxnLst>
              <a:cxn ang="0">
                <a:pos x="940" y="0"/>
              </a:cxn>
              <a:cxn ang="0">
                <a:pos x="0" y="3174"/>
              </a:cxn>
              <a:cxn ang="0">
                <a:pos x="4760" y="3174"/>
              </a:cxn>
              <a:cxn ang="0">
                <a:pos x="4760" y="0"/>
              </a:cxn>
              <a:cxn ang="0">
                <a:pos x="940" y="0"/>
              </a:cxn>
            </a:cxnLst>
            <a:rect l="0" t="0" r="r" b="b"/>
            <a:pathLst>
              <a:path w="4760" h="3174">
                <a:moveTo>
                  <a:pt x="940" y="0"/>
                </a:moveTo>
                <a:lnTo>
                  <a:pt x="0" y="3174"/>
                </a:lnTo>
                <a:lnTo>
                  <a:pt x="4760" y="3174"/>
                </a:lnTo>
                <a:lnTo>
                  <a:pt x="4760" y="0"/>
                </a:lnTo>
                <a:lnTo>
                  <a:pt x="94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0" name="Freeform 13"/>
          <p:cNvSpPr>
            <a:spLocks/>
          </p:cNvSpPr>
          <p:nvPr userDrawn="1"/>
        </p:nvSpPr>
        <p:spPr bwMode="auto">
          <a:xfrm>
            <a:off x="-10601325" y="-457200"/>
            <a:ext cx="5397500" cy="32369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039"/>
              </a:cxn>
              <a:cxn ang="0">
                <a:pos x="2796" y="2039"/>
              </a:cxn>
              <a:cxn ang="0">
                <a:pos x="3400" y="0"/>
              </a:cxn>
              <a:cxn ang="0">
                <a:pos x="0" y="0"/>
              </a:cxn>
            </a:cxnLst>
            <a:rect l="0" t="0" r="r" b="b"/>
            <a:pathLst>
              <a:path w="3400" h="2039">
                <a:moveTo>
                  <a:pt x="0" y="0"/>
                </a:moveTo>
                <a:lnTo>
                  <a:pt x="0" y="2039"/>
                </a:lnTo>
                <a:lnTo>
                  <a:pt x="2796" y="2039"/>
                </a:lnTo>
                <a:lnTo>
                  <a:pt x="340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2" name="Freeform 15"/>
          <p:cNvSpPr>
            <a:spLocks/>
          </p:cNvSpPr>
          <p:nvPr userDrawn="1"/>
        </p:nvSpPr>
        <p:spPr bwMode="auto">
          <a:xfrm>
            <a:off x="-7169150" y="1362075"/>
            <a:ext cx="1425575" cy="1417638"/>
          </a:xfrm>
          <a:custGeom>
            <a:avLst/>
            <a:gdLst/>
            <a:ahLst/>
            <a:cxnLst>
              <a:cxn ang="0">
                <a:pos x="898" y="0"/>
              </a:cxn>
              <a:cxn ang="0">
                <a:pos x="265" y="0"/>
              </a:cxn>
              <a:cxn ang="0">
                <a:pos x="0" y="893"/>
              </a:cxn>
              <a:cxn ang="0">
                <a:pos x="633" y="893"/>
              </a:cxn>
              <a:cxn ang="0">
                <a:pos x="898" y="0"/>
              </a:cxn>
            </a:cxnLst>
            <a:rect l="0" t="0" r="r" b="b"/>
            <a:pathLst>
              <a:path w="898" h="893">
                <a:moveTo>
                  <a:pt x="898" y="0"/>
                </a:moveTo>
                <a:lnTo>
                  <a:pt x="265" y="0"/>
                </a:lnTo>
                <a:lnTo>
                  <a:pt x="0" y="893"/>
                </a:lnTo>
                <a:lnTo>
                  <a:pt x="633" y="893"/>
                </a:lnTo>
                <a:lnTo>
                  <a:pt x="898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gray">
          <a:xfrm>
            <a:off x="5025010" y="2492896"/>
            <a:ext cx="4535608" cy="2232248"/>
          </a:xfrm>
          <a:noFill/>
          <a:ln w="9525">
            <a:noFill/>
            <a:miter lim="800000"/>
            <a:headEnd/>
            <a:tailEnd/>
          </a:ln>
        </p:spPr>
        <p:txBody>
          <a:bodyPr rtlCol="0" anchor="t">
            <a:noAutofit/>
          </a:bodyPr>
          <a:lstStyle>
            <a:lvl1pPr algn="r" defTabSz="914400" rtl="0" eaLnBrk="1" fontAlgn="base" latinLnBrk="0" hangingPunct="1">
              <a:spcBef>
                <a:spcPct val="40000"/>
              </a:spcBef>
              <a:spcAft>
                <a:spcPct val="0"/>
              </a:spcAft>
              <a:buNone/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  <a:lvl6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6pPr>
            <a:lvl7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7pPr>
            <a:lvl8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8pPr>
            <a:lvl9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9pPr>
          </a:lstStyle>
          <a:p>
            <a:pPr lvl="0"/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 bwMode="gray">
          <a:xfrm>
            <a:off x="5024440" y="5013325"/>
            <a:ext cx="453707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rtlCol="0">
            <a:noAutofit/>
          </a:bodyPr>
          <a:lstStyle>
            <a:lvl1pPr algn="r">
              <a:defRPr lang="en-US" sz="1200" b="0" kern="120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1"/>
          <p:cNvSpPr>
            <a:spLocks/>
          </p:cNvSpPr>
          <p:nvPr userDrawn="1"/>
        </p:nvSpPr>
        <p:spPr bwMode="gray">
          <a:xfrm>
            <a:off x="0" y="0"/>
            <a:ext cx="5224463" cy="5591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22"/>
              </a:cxn>
              <a:cxn ang="0">
                <a:pos x="2247" y="3522"/>
              </a:cxn>
              <a:cxn ang="0">
                <a:pos x="3291" y="0"/>
              </a:cxn>
              <a:cxn ang="0">
                <a:pos x="0" y="0"/>
              </a:cxn>
            </a:cxnLst>
            <a:rect l="0" t="0" r="r" b="b"/>
            <a:pathLst>
              <a:path w="3291" h="3522">
                <a:moveTo>
                  <a:pt x="0" y="0"/>
                </a:moveTo>
                <a:lnTo>
                  <a:pt x="0" y="3522"/>
                </a:lnTo>
                <a:lnTo>
                  <a:pt x="2247" y="3522"/>
                </a:lnTo>
                <a:lnTo>
                  <a:pt x="3291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6" name="Title 9"/>
          <p:cNvSpPr>
            <a:spLocks noGrp="1"/>
          </p:cNvSpPr>
          <p:nvPr>
            <p:ph type="title"/>
          </p:nvPr>
        </p:nvSpPr>
        <p:spPr bwMode="gray">
          <a:xfrm>
            <a:off x="344490" y="1556792"/>
            <a:ext cx="3816424" cy="2016224"/>
          </a:xfrm>
          <a:noFill/>
          <a:ln w="9525">
            <a:noFill/>
            <a:miter lim="800000"/>
            <a:headEnd/>
            <a:tailEnd/>
          </a:ln>
        </p:spPr>
        <p:txBody>
          <a:bodyPr anchor="t">
            <a:noAutofit/>
          </a:bodyPr>
          <a:lstStyle>
            <a:lvl1pPr algn="l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dirty="0">
                <a:solidFill>
                  <a:schemeClr val="bg1"/>
                </a:solidFill>
                <a:latin typeface="+mj-lt"/>
              </a:defRPr>
            </a:lvl2pPr>
            <a:lvl3pPr>
              <a:defRPr lang="en-GB" sz="3000" b="1" dirty="0">
                <a:solidFill>
                  <a:schemeClr val="bg1"/>
                </a:solidFill>
                <a:latin typeface="+mj-lt"/>
              </a:defRPr>
            </a:lvl3pPr>
            <a:lvl4pPr>
              <a:defRPr lang="en-GB" sz="3000" b="1" dirty="0">
                <a:solidFill>
                  <a:schemeClr val="bg1"/>
                </a:solidFill>
                <a:latin typeface="+mj-lt"/>
              </a:defRPr>
            </a:lvl4pPr>
            <a:lvl5pPr>
              <a:defRPr lang="en-GB" sz="3000" b="1" dirty="0">
                <a:solidFill>
                  <a:schemeClr val="bg1"/>
                </a:solidFill>
                <a:latin typeface="+mj-lt"/>
              </a:defRPr>
            </a:lvl5pPr>
            <a:lvl6pPr>
              <a:defRPr lang="en-GB" sz="3000" b="1" dirty="0">
                <a:solidFill>
                  <a:schemeClr val="bg1"/>
                </a:solidFill>
                <a:latin typeface="+mj-lt"/>
              </a:defRPr>
            </a:lvl6pPr>
            <a:lvl7pPr>
              <a:defRPr lang="en-GB" sz="3000" b="1" dirty="0">
                <a:solidFill>
                  <a:schemeClr val="bg1"/>
                </a:solidFill>
                <a:latin typeface="+mj-lt"/>
              </a:defRPr>
            </a:lvl7pPr>
            <a:lvl8pPr>
              <a:defRPr lang="en-GB" sz="3000" b="1" dirty="0">
                <a:solidFill>
                  <a:schemeClr val="bg1"/>
                </a:solidFill>
                <a:latin typeface="+mj-lt"/>
              </a:defRPr>
            </a:lvl8pPr>
            <a:lvl9pPr>
              <a:defRPr sz="3000">
                <a:solidFill>
                  <a:schemeClr val="bg1"/>
                </a:solidFill>
              </a:defRPr>
            </a:lvl9pPr>
          </a:lstStyle>
          <a:p>
            <a:pPr lvl="0"/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0"/>
          </p:nvPr>
        </p:nvSpPr>
        <p:spPr bwMode="gray">
          <a:xfrm>
            <a:off x="344488" y="3789363"/>
            <a:ext cx="33845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noAutofit/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defRPr lang="en-US" sz="12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/>
          <p:cNvSpPr>
            <a:spLocks/>
          </p:cNvSpPr>
          <p:nvPr userDrawn="1"/>
        </p:nvSpPr>
        <p:spPr bwMode="gray">
          <a:xfrm>
            <a:off x="-1588" y="0"/>
            <a:ext cx="5245101" cy="3432175"/>
          </a:xfrm>
          <a:custGeom>
            <a:avLst/>
            <a:gdLst/>
            <a:ahLst/>
            <a:cxnLst>
              <a:cxn ang="0">
                <a:pos x="0" y="2162"/>
              </a:cxn>
              <a:cxn ang="0">
                <a:pos x="2660" y="2162"/>
              </a:cxn>
              <a:cxn ang="0">
                <a:pos x="3304" y="0"/>
              </a:cxn>
              <a:cxn ang="0">
                <a:pos x="0" y="0"/>
              </a:cxn>
              <a:cxn ang="0">
                <a:pos x="0" y="2162"/>
              </a:cxn>
            </a:cxnLst>
            <a:rect l="0" t="0" r="r" b="b"/>
            <a:pathLst>
              <a:path w="3304" h="2162">
                <a:moveTo>
                  <a:pt x="0" y="2162"/>
                </a:moveTo>
                <a:lnTo>
                  <a:pt x="2660" y="2162"/>
                </a:lnTo>
                <a:lnTo>
                  <a:pt x="3304" y="0"/>
                </a:lnTo>
                <a:lnTo>
                  <a:pt x="0" y="0"/>
                </a:lnTo>
                <a:lnTo>
                  <a:pt x="0" y="2162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grpSp>
        <p:nvGrpSpPr>
          <p:cNvPr id="4" name="Group 19"/>
          <p:cNvGrpSpPr>
            <a:grpSpLocks/>
          </p:cNvGrpSpPr>
          <p:nvPr userDrawn="1"/>
        </p:nvGrpSpPr>
        <p:grpSpPr bwMode="auto">
          <a:xfrm>
            <a:off x="128588" y="0"/>
            <a:ext cx="2735262" cy="1530350"/>
            <a:chOff x="68" y="0"/>
            <a:chExt cx="1723" cy="964"/>
          </a:xfrm>
        </p:grpSpPr>
        <p:sp>
          <p:nvSpPr>
            <p:cNvPr id="5" name="Freeform 8"/>
            <p:cNvSpPr>
              <a:spLocks noEditPoints="1"/>
            </p:cNvSpPr>
            <p:nvPr userDrawn="1"/>
          </p:nvSpPr>
          <p:spPr bwMode="gray">
            <a:xfrm>
              <a:off x="199" y="248"/>
              <a:ext cx="1423" cy="489"/>
            </a:xfrm>
            <a:custGeom>
              <a:avLst/>
              <a:gdLst>
                <a:gd name="T0" fmla="*/ 1974 w 4103"/>
                <a:gd name="T1" fmla="*/ 485 h 1409"/>
                <a:gd name="T2" fmla="*/ 2267 w 4103"/>
                <a:gd name="T3" fmla="*/ 697 h 1409"/>
                <a:gd name="T4" fmla="*/ 1655 w 4103"/>
                <a:gd name="T5" fmla="*/ 656 h 1409"/>
                <a:gd name="T6" fmla="*/ 1718 w 4103"/>
                <a:gd name="T7" fmla="*/ 424 h 1409"/>
                <a:gd name="T8" fmla="*/ 970 w 4103"/>
                <a:gd name="T9" fmla="*/ 697 h 1409"/>
                <a:gd name="T10" fmla="*/ 1169 w 4103"/>
                <a:gd name="T11" fmla="*/ 416 h 1409"/>
                <a:gd name="T12" fmla="*/ 719 w 4103"/>
                <a:gd name="T13" fmla="*/ 631 h 1409"/>
                <a:gd name="T14" fmla="*/ 751 w 4103"/>
                <a:gd name="T15" fmla="*/ 630 h 1409"/>
                <a:gd name="T16" fmla="*/ 202 w 4103"/>
                <a:gd name="T17" fmla="*/ 618 h 1409"/>
                <a:gd name="T18" fmla="*/ 180 w 4103"/>
                <a:gd name="T19" fmla="*/ 697 h 1409"/>
                <a:gd name="T20" fmla="*/ 1187 w 4103"/>
                <a:gd name="T21" fmla="*/ 416 h 1409"/>
                <a:gd name="T22" fmla="*/ 115 w 4103"/>
                <a:gd name="T23" fmla="*/ 906 h 1409"/>
                <a:gd name="T24" fmla="*/ 661 w 4103"/>
                <a:gd name="T25" fmla="*/ 715 h 1409"/>
                <a:gd name="T26" fmla="*/ 1145 w 4103"/>
                <a:gd name="T27" fmla="*/ 715 h 1409"/>
                <a:gd name="T28" fmla="*/ 1697 w 4103"/>
                <a:gd name="T29" fmla="*/ 863 h 1409"/>
                <a:gd name="T30" fmla="*/ 203 w 4103"/>
                <a:gd name="T31" fmla="*/ 1286 h 1409"/>
                <a:gd name="T32" fmla="*/ 250 w 4103"/>
                <a:gd name="T33" fmla="*/ 1328 h 1409"/>
                <a:gd name="T34" fmla="*/ 556 w 4103"/>
                <a:gd name="T35" fmla="*/ 1196 h 1409"/>
                <a:gd name="T36" fmla="*/ 340 w 4103"/>
                <a:gd name="T37" fmla="*/ 1196 h 1409"/>
                <a:gd name="T38" fmla="*/ 408 w 4103"/>
                <a:gd name="T39" fmla="*/ 1225 h 1409"/>
                <a:gd name="T40" fmla="*/ 514 w 4103"/>
                <a:gd name="T41" fmla="*/ 1225 h 1409"/>
                <a:gd name="T42" fmla="*/ 631 w 4103"/>
                <a:gd name="T43" fmla="*/ 1168 h 1409"/>
                <a:gd name="T44" fmla="*/ 794 w 4103"/>
                <a:gd name="T45" fmla="*/ 1220 h 1409"/>
                <a:gd name="T46" fmla="*/ 672 w 4103"/>
                <a:gd name="T47" fmla="*/ 1348 h 1409"/>
                <a:gd name="T48" fmla="*/ 847 w 4103"/>
                <a:gd name="T49" fmla="*/ 1359 h 1409"/>
                <a:gd name="T50" fmla="*/ 943 w 4103"/>
                <a:gd name="T51" fmla="*/ 1196 h 1409"/>
                <a:gd name="T52" fmla="*/ 1129 w 4103"/>
                <a:gd name="T53" fmla="*/ 1351 h 1409"/>
                <a:gd name="T54" fmla="*/ 1198 w 4103"/>
                <a:gd name="T55" fmla="*/ 1196 h 1409"/>
                <a:gd name="T56" fmla="*/ 1280 w 4103"/>
                <a:gd name="T57" fmla="*/ 1129 h 1409"/>
                <a:gd name="T58" fmla="*/ 1253 w 4103"/>
                <a:gd name="T59" fmla="*/ 1254 h 1409"/>
                <a:gd name="T60" fmla="*/ 1489 w 4103"/>
                <a:gd name="T61" fmla="*/ 1194 h 1409"/>
                <a:gd name="T62" fmla="*/ 1546 w 4103"/>
                <a:gd name="T63" fmla="*/ 1353 h 1409"/>
                <a:gd name="T64" fmla="*/ 1714 w 4103"/>
                <a:gd name="T65" fmla="*/ 1286 h 1409"/>
                <a:gd name="T66" fmla="*/ 1761 w 4103"/>
                <a:gd name="T67" fmla="*/ 1328 h 1409"/>
                <a:gd name="T68" fmla="*/ 1976 w 4103"/>
                <a:gd name="T69" fmla="*/ 1346 h 1409"/>
                <a:gd name="T70" fmla="*/ 1842 w 4103"/>
                <a:gd name="T71" fmla="*/ 1270 h 1409"/>
                <a:gd name="T72" fmla="*/ 1887 w 4103"/>
                <a:gd name="T73" fmla="*/ 1270 h 1409"/>
                <a:gd name="T74" fmla="*/ 2110 w 4103"/>
                <a:gd name="T75" fmla="*/ 1348 h 1409"/>
                <a:gd name="T76" fmla="*/ 87 w 4103"/>
                <a:gd name="T77" fmla="*/ 1221 h 1409"/>
                <a:gd name="T78" fmla="*/ 5 w 4103"/>
                <a:gd name="T79" fmla="*/ 1271 h 1409"/>
                <a:gd name="T80" fmla="*/ 2343 w 4103"/>
                <a:gd name="T81" fmla="*/ 1322 h 1409"/>
                <a:gd name="T82" fmla="*/ 2378 w 4103"/>
                <a:gd name="T83" fmla="*/ 1249 h 1409"/>
                <a:gd name="T84" fmla="*/ 2528 w 4103"/>
                <a:gd name="T85" fmla="*/ 1221 h 1409"/>
                <a:gd name="T86" fmla="*/ 2832 w 4103"/>
                <a:gd name="T87" fmla="*/ 1192 h 1409"/>
                <a:gd name="T88" fmla="*/ 2709 w 4103"/>
                <a:gd name="T89" fmla="*/ 1348 h 1409"/>
                <a:gd name="T90" fmla="*/ 2963 w 4103"/>
                <a:gd name="T91" fmla="*/ 1216 h 1409"/>
                <a:gd name="T92" fmla="*/ 2966 w 4103"/>
                <a:gd name="T93" fmla="*/ 1195 h 1409"/>
                <a:gd name="T94" fmla="*/ 3072 w 4103"/>
                <a:gd name="T95" fmla="*/ 1348 h 1409"/>
                <a:gd name="T96" fmla="*/ 3168 w 4103"/>
                <a:gd name="T97" fmla="*/ 1335 h 1409"/>
                <a:gd name="T98" fmla="*/ 3246 w 4103"/>
                <a:gd name="T99" fmla="*/ 1220 h 1409"/>
                <a:gd name="T100" fmla="*/ 3457 w 4103"/>
                <a:gd name="T101" fmla="*/ 1348 h 1409"/>
                <a:gd name="T102" fmla="*/ 3509 w 4103"/>
                <a:gd name="T103" fmla="*/ 1194 h 1409"/>
                <a:gd name="T104" fmla="*/ 3513 w 4103"/>
                <a:gd name="T105" fmla="*/ 1168 h 1409"/>
                <a:gd name="T106" fmla="*/ 3601 w 4103"/>
                <a:gd name="T107" fmla="*/ 1196 h 1409"/>
                <a:gd name="T108" fmla="*/ 3656 w 4103"/>
                <a:gd name="T109" fmla="*/ 1317 h 1409"/>
                <a:gd name="T110" fmla="*/ 3687 w 4103"/>
                <a:gd name="T111" fmla="*/ 1406 h 1409"/>
                <a:gd name="T112" fmla="*/ 3987 w 4103"/>
                <a:gd name="T113" fmla="*/ 1145 h 1409"/>
                <a:gd name="T114" fmla="*/ 4072 w 4103"/>
                <a:gd name="T115" fmla="*/ 1129 h 1409"/>
                <a:gd name="T116" fmla="*/ 3978 w 4103"/>
                <a:gd name="T117" fmla="*/ 1225 h 14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103"/>
                <a:gd name="T178" fmla="*/ 0 h 1409"/>
                <a:gd name="T179" fmla="*/ 4103 w 4103"/>
                <a:gd name="T180" fmla="*/ 1409 h 14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103" h="1409">
                  <a:moveTo>
                    <a:pt x="2267" y="697"/>
                  </a:moveTo>
                  <a:cubicBezTo>
                    <a:pt x="2149" y="697"/>
                    <a:pt x="2149" y="697"/>
                    <a:pt x="2149" y="697"/>
                  </a:cubicBezTo>
                  <a:cubicBezTo>
                    <a:pt x="2168" y="619"/>
                    <a:pt x="2168" y="619"/>
                    <a:pt x="2168" y="619"/>
                  </a:cubicBezTo>
                  <a:cubicBezTo>
                    <a:pt x="1930" y="619"/>
                    <a:pt x="1930" y="619"/>
                    <a:pt x="1930" y="619"/>
                  </a:cubicBezTo>
                  <a:cubicBezTo>
                    <a:pt x="1911" y="697"/>
                    <a:pt x="1911" y="697"/>
                    <a:pt x="1911" y="697"/>
                  </a:cubicBezTo>
                  <a:cubicBezTo>
                    <a:pt x="1796" y="697"/>
                    <a:pt x="1796" y="697"/>
                    <a:pt x="1796" y="697"/>
                  </a:cubicBezTo>
                  <a:cubicBezTo>
                    <a:pt x="1796" y="681"/>
                    <a:pt x="1796" y="681"/>
                    <a:pt x="1796" y="681"/>
                  </a:cubicBezTo>
                  <a:cubicBezTo>
                    <a:pt x="1798" y="672"/>
                    <a:pt x="1799" y="663"/>
                    <a:pt x="1802" y="653"/>
                  </a:cubicBezTo>
                  <a:cubicBezTo>
                    <a:pt x="1823" y="569"/>
                    <a:pt x="1878" y="485"/>
                    <a:pt x="1974" y="485"/>
                  </a:cubicBezTo>
                  <a:cubicBezTo>
                    <a:pt x="2012" y="485"/>
                    <a:pt x="2050" y="499"/>
                    <a:pt x="2045" y="552"/>
                  </a:cubicBezTo>
                  <a:cubicBezTo>
                    <a:pt x="2186" y="552"/>
                    <a:pt x="2186" y="552"/>
                    <a:pt x="2186" y="552"/>
                  </a:cubicBezTo>
                  <a:cubicBezTo>
                    <a:pt x="2192" y="527"/>
                    <a:pt x="2201" y="486"/>
                    <a:pt x="2174" y="447"/>
                  </a:cubicBezTo>
                  <a:cubicBezTo>
                    <a:pt x="2145" y="406"/>
                    <a:pt x="2084" y="389"/>
                    <a:pt x="2005" y="389"/>
                  </a:cubicBezTo>
                  <a:cubicBezTo>
                    <a:pt x="1949" y="389"/>
                    <a:pt x="1867" y="398"/>
                    <a:pt x="1796" y="444"/>
                  </a:cubicBezTo>
                  <a:cubicBezTo>
                    <a:pt x="1796" y="18"/>
                    <a:pt x="1796" y="18"/>
                    <a:pt x="1796" y="18"/>
                  </a:cubicBezTo>
                  <a:cubicBezTo>
                    <a:pt x="2267" y="18"/>
                    <a:pt x="2267" y="18"/>
                    <a:pt x="2267" y="18"/>
                  </a:cubicBezTo>
                  <a:cubicBezTo>
                    <a:pt x="2267" y="697"/>
                    <a:pt x="2267" y="697"/>
                    <a:pt x="2267" y="697"/>
                  </a:cubicBezTo>
                  <a:cubicBezTo>
                    <a:pt x="2267" y="697"/>
                    <a:pt x="2267" y="697"/>
                    <a:pt x="2267" y="697"/>
                  </a:cubicBezTo>
                  <a:close/>
                  <a:moveTo>
                    <a:pt x="1989" y="812"/>
                  </a:moveTo>
                  <a:cubicBezTo>
                    <a:pt x="1962" y="817"/>
                    <a:pt x="1936" y="820"/>
                    <a:pt x="1910" y="820"/>
                  </a:cubicBezTo>
                  <a:cubicBezTo>
                    <a:pt x="1842" y="820"/>
                    <a:pt x="1795" y="788"/>
                    <a:pt x="1794" y="715"/>
                  </a:cubicBezTo>
                  <a:cubicBezTo>
                    <a:pt x="2014" y="715"/>
                    <a:pt x="2014" y="715"/>
                    <a:pt x="2014" y="715"/>
                  </a:cubicBezTo>
                  <a:cubicBezTo>
                    <a:pt x="1989" y="812"/>
                    <a:pt x="1989" y="812"/>
                    <a:pt x="1989" y="812"/>
                  </a:cubicBezTo>
                  <a:cubicBezTo>
                    <a:pt x="1989" y="812"/>
                    <a:pt x="1989" y="812"/>
                    <a:pt x="1989" y="812"/>
                  </a:cubicBezTo>
                  <a:close/>
                  <a:moveTo>
                    <a:pt x="1718" y="424"/>
                  </a:moveTo>
                  <a:cubicBezTo>
                    <a:pt x="1718" y="521"/>
                    <a:pt x="1718" y="521"/>
                    <a:pt x="1718" y="521"/>
                  </a:cubicBezTo>
                  <a:cubicBezTo>
                    <a:pt x="1685" y="567"/>
                    <a:pt x="1665" y="616"/>
                    <a:pt x="1655" y="656"/>
                  </a:cubicBezTo>
                  <a:cubicBezTo>
                    <a:pt x="1651" y="670"/>
                    <a:pt x="1649" y="684"/>
                    <a:pt x="1648" y="697"/>
                  </a:cubicBezTo>
                  <a:cubicBezTo>
                    <a:pt x="1578" y="697"/>
                    <a:pt x="1578" y="697"/>
                    <a:pt x="1578" y="697"/>
                  </a:cubicBezTo>
                  <a:cubicBezTo>
                    <a:pt x="1637" y="417"/>
                    <a:pt x="1637" y="417"/>
                    <a:pt x="1637" y="417"/>
                  </a:cubicBezTo>
                  <a:cubicBezTo>
                    <a:pt x="1438" y="416"/>
                    <a:pt x="1438" y="416"/>
                    <a:pt x="1438" y="416"/>
                  </a:cubicBezTo>
                  <a:cubicBezTo>
                    <a:pt x="1260" y="697"/>
                    <a:pt x="1260" y="697"/>
                    <a:pt x="1260" y="697"/>
                  </a:cubicBezTo>
                  <a:cubicBezTo>
                    <a:pt x="1247" y="697"/>
                    <a:pt x="1247" y="697"/>
                    <a:pt x="1247" y="697"/>
                  </a:cubicBezTo>
                  <a:cubicBezTo>
                    <a:pt x="1247" y="18"/>
                    <a:pt x="1247" y="18"/>
                    <a:pt x="1247" y="18"/>
                  </a:cubicBezTo>
                  <a:cubicBezTo>
                    <a:pt x="1718" y="18"/>
                    <a:pt x="1718" y="18"/>
                    <a:pt x="1718" y="18"/>
                  </a:cubicBezTo>
                  <a:cubicBezTo>
                    <a:pt x="1718" y="424"/>
                    <a:pt x="1718" y="424"/>
                    <a:pt x="1718" y="424"/>
                  </a:cubicBezTo>
                  <a:cubicBezTo>
                    <a:pt x="1718" y="424"/>
                    <a:pt x="1718" y="424"/>
                    <a:pt x="1718" y="424"/>
                  </a:cubicBezTo>
                  <a:close/>
                  <a:moveTo>
                    <a:pt x="1455" y="697"/>
                  </a:moveTo>
                  <a:cubicBezTo>
                    <a:pt x="1384" y="697"/>
                    <a:pt x="1384" y="697"/>
                    <a:pt x="1384" y="697"/>
                  </a:cubicBezTo>
                  <a:cubicBezTo>
                    <a:pt x="1491" y="529"/>
                    <a:pt x="1491" y="529"/>
                    <a:pt x="1491" y="529"/>
                  </a:cubicBezTo>
                  <a:cubicBezTo>
                    <a:pt x="1455" y="697"/>
                    <a:pt x="1455" y="697"/>
                    <a:pt x="1455" y="697"/>
                  </a:cubicBezTo>
                  <a:cubicBezTo>
                    <a:pt x="1455" y="697"/>
                    <a:pt x="1455" y="697"/>
                    <a:pt x="1455" y="697"/>
                  </a:cubicBezTo>
                  <a:close/>
                  <a:moveTo>
                    <a:pt x="1169" y="416"/>
                  </a:moveTo>
                  <a:cubicBezTo>
                    <a:pt x="1051" y="416"/>
                    <a:pt x="1051" y="416"/>
                    <a:pt x="1051" y="416"/>
                  </a:cubicBezTo>
                  <a:cubicBezTo>
                    <a:pt x="970" y="697"/>
                    <a:pt x="970" y="697"/>
                    <a:pt x="970" y="697"/>
                  </a:cubicBezTo>
                  <a:cubicBezTo>
                    <a:pt x="845" y="697"/>
                    <a:pt x="845" y="697"/>
                    <a:pt x="845" y="697"/>
                  </a:cubicBezTo>
                  <a:cubicBezTo>
                    <a:pt x="909" y="674"/>
                    <a:pt x="948" y="629"/>
                    <a:pt x="960" y="562"/>
                  </a:cubicBezTo>
                  <a:cubicBezTo>
                    <a:pt x="970" y="510"/>
                    <a:pt x="965" y="476"/>
                    <a:pt x="944" y="451"/>
                  </a:cubicBezTo>
                  <a:cubicBezTo>
                    <a:pt x="912" y="413"/>
                    <a:pt x="848" y="416"/>
                    <a:pt x="792" y="416"/>
                  </a:cubicBezTo>
                  <a:cubicBezTo>
                    <a:pt x="782" y="416"/>
                    <a:pt x="698" y="416"/>
                    <a:pt x="698" y="416"/>
                  </a:cubicBezTo>
                  <a:cubicBezTo>
                    <a:pt x="698" y="18"/>
                    <a:pt x="698" y="18"/>
                    <a:pt x="698" y="18"/>
                  </a:cubicBezTo>
                  <a:cubicBezTo>
                    <a:pt x="1169" y="18"/>
                    <a:pt x="1169" y="18"/>
                    <a:pt x="1169" y="18"/>
                  </a:cubicBezTo>
                  <a:cubicBezTo>
                    <a:pt x="1169" y="416"/>
                    <a:pt x="1169" y="416"/>
                    <a:pt x="1169" y="416"/>
                  </a:cubicBezTo>
                  <a:cubicBezTo>
                    <a:pt x="1169" y="416"/>
                    <a:pt x="1169" y="416"/>
                    <a:pt x="1169" y="416"/>
                  </a:cubicBezTo>
                  <a:close/>
                  <a:moveTo>
                    <a:pt x="1094" y="697"/>
                  </a:moveTo>
                  <a:cubicBezTo>
                    <a:pt x="1143" y="521"/>
                    <a:pt x="1143" y="521"/>
                    <a:pt x="1143" y="521"/>
                  </a:cubicBezTo>
                  <a:cubicBezTo>
                    <a:pt x="1145" y="697"/>
                    <a:pt x="1145" y="697"/>
                    <a:pt x="1145" y="697"/>
                  </a:cubicBezTo>
                  <a:cubicBezTo>
                    <a:pt x="1094" y="697"/>
                    <a:pt x="1094" y="697"/>
                    <a:pt x="1094" y="697"/>
                  </a:cubicBezTo>
                  <a:cubicBezTo>
                    <a:pt x="1094" y="697"/>
                    <a:pt x="1094" y="697"/>
                    <a:pt x="1094" y="697"/>
                  </a:cubicBezTo>
                  <a:close/>
                  <a:moveTo>
                    <a:pt x="751" y="630"/>
                  </a:moveTo>
                  <a:cubicBezTo>
                    <a:pt x="751" y="630"/>
                    <a:pt x="751" y="630"/>
                    <a:pt x="751" y="630"/>
                  </a:cubicBezTo>
                  <a:cubicBezTo>
                    <a:pt x="746" y="630"/>
                    <a:pt x="741" y="631"/>
                    <a:pt x="736" y="631"/>
                  </a:cubicBezTo>
                  <a:cubicBezTo>
                    <a:pt x="729" y="631"/>
                    <a:pt x="724" y="631"/>
                    <a:pt x="719" y="631"/>
                  </a:cubicBezTo>
                  <a:cubicBezTo>
                    <a:pt x="689" y="631"/>
                    <a:pt x="689" y="631"/>
                    <a:pt x="689" y="631"/>
                  </a:cubicBezTo>
                  <a:cubicBezTo>
                    <a:pt x="703" y="579"/>
                    <a:pt x="703" y="579"/>
                    <a:pt x="703" y="579"/>
                  </a:cubicBezTo>
                  <a:cubicBezTo>
                    <a:pt x="709" y="554"/>
                    <a:pt x="709" y="554"/>
                    <a:pt x="709" y="554"/>
                  </a:cubicBezTo>
                  <a:cubicBezTo>
                    <a:pt x="725" y="494"/>
                    <a:pt x="725" y="494"/>
                    <a:pt x="725" y="494"/>
                  </a:cubicBezTo>
                  <a:cubicBezTo>
                    <a:pt x="732" y="494"/>
                    <a:pt x="739" y="494"/>
                    <a:pt x="746" y="494"/>
                  </a:cubicBezTo>
                  <a:cubicBezTo>
                    <a:pt x="769" y="494"/>
                    <a:pt x="769" y="494"/>
                    <a:pt x="769" y="494"/>
                  </a:cubicBezTo>
                  <a:cubicBezTo>
                    <a:pt x="809" y="494"/>
                    <a:pt x="834" y="496"/>
                    <a:pt x="843" y="509"/>
                  </a:cubicBezTo>
                  <a:cubicBezTo>
                    <a:pt x="850" y="518"/>
                    <a:pt x="849" y="535"/>
                    <a:pt x="841" y="560"/>
                  </a:cubicBezTo>
                  <a:cubicBezTo>
                    <a:pt x="827" y="603"/>
                    <a:pt x="809" y="626"/>
                    <a:pt x="751" y="630"/>
                  </a:cubicBezTo>
                  <a:moveTo>
                    <a:pt x="620" y="441"/>
                  </a:moveTo>
                  <a:cubicBezTo>
                    <a:pt x="613" y="465"/>
                    <a:pt x="613" y="465"/>
                    <a:pt x="613" y="465"/>
                  </a:cubicBezTo>
                  <a:cubicBezTo>
                    <a:pt x="545" y="689"/>
                    <a:pt x="545" y="689"/>
                    <a:pt x="545" y="689"/>
                  </a:cubicBezTo>
                  <a:cubicBezTo>
                    <a:pt x="542" y="697"/>
                    <a:pt x="542" y="697"/>
                    <a:pt x="542" y="697"/>
                  </a:cubicBezTo>
                  <a:cubicBezTo>
                    <a:pt x="321" y="697"/>
                    <a:pt x="321" y="697"/>
                    <a:pt x="321" y="697"/>
                  </a:cubicBezTo>
                  <a:cubicBezTo>
                    <a:pt x="303" y="661"/>
                    <a:pt x="303" y="661"/>
                    <a:pt x="303" y="661"/>
                  </a:cubicBezTo>
                  <a:cubicBezTo>
                    <a:pt x="542" y="417"/>
                    <a:pt x="542" y="417"/>
                    <a:pt x="542" y="417"/>
                  </a:cubicBezTo>
                  <a:cubicBezTo>
                    <a:pt x="389" y="417"/>
                    <a:pt x="389" y="417"/>
                    <a:pt x="389" y="417"/>
                  </a:cubicBezTo>
                  <a:cubicBezTo>
                    <a:pt x="202" y="618"/>
                    <a:pt x="202" y="618"/>
                    <a:pt x="202" y="618"/>
                  </a:cubicBezTo>
                  <a:cubicBezTo>
                    <a:pt x="262" y="417"/>
                    <a:pt x="262" y="417"/>
                    <a:pt x="262" y="417"/>
                  </a:cubicBezTo>
                  <a:cubicBezTo>
                    <a:pt x="149" y="417"/>
                    <a:pt x="149" y="417"/>
                    <a:pt x="149" y="417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620" y="18"/>
                    <a:pt x="620" y="18"/>
                    <a:pt x="620" y="18"/>
                  </a:cubicBezTo>
                  <a:cubicBezTo>
                    <a:pt x="620" y="441"/>
                    <a:pt x="620" y="441"/>
                    <a:pt x="620" y="441"/>
                  </a:cubicBezTo>
                  <a:cubicBezTo>
                    <a:pt x="620" y="441"/>
                    <a:pt x="620" y="441"/>
                    <a:pt x="620" y="441"/>
                  </a:cubicBezTo>
                  <a:close/>
                  <a:moveTo>
                    <a:pt x="178" y="697"/>
                  </a:moveTo>
                  <a:cubicBezTo>
                    <a:pt x="179" y="695"/>
                    <a:pt x="179" y="695"/>
                    <a:pt x="179" y="695"/>
                  </a:cubicBezTo>
                  <a:cubicBezTo>
                    <a:pt x="180" y="697"/>
                    <a:pt x="180" y="697"/>
                    <a:pt x="180" y="697"/>
                  </a:cubicBezTo>
                  <a:cubicBezTo>
                    <a:pt x="178" y="697"/>
                    <a:pt x="178" y="697"/>
                    <a:pt x="178" y="697"/>
                  </a:cubicBezTo>
                  <a:cubicBezTo>
                    <a:pt x="178" y="697"/>
                    <a:pt x="178" y="697"/>
                    <a:pt x="178" y="697"/>
                  </a:cubicBezTo>
                  <a:close/>
                  <a:moveTo>
                    <a:pt x="1778" y="0"/>
                  </a:moveTo>
                  <a:cubicBezTo>
                    <a:pt x="1778" y="457"/>
                    <a:pt x="1778" y="457"/>
                    <a:pt x="1778" y="457"/>
                  </a:cubicBezTo>
                  <a:cubicBezTo>
                    <a:pt x="1763" y="469"/>
                    <a:pt x="1749" y="483"/>
                    <a:pt x="1736" y="498"/>
                  </a:cubicBezTo>
                  <a:cubicBezTo>
                    <a:pt x="1736" y="0"/>
                    <a:pt x="1736" y="0"/>
                    <a:pt x="1736" y="0"/>
                  </a:cubicBezTo>
                  <a:cubicBezTo>
                    <a:pt x="1229" y="0"/>
                    <a:pt x="1229" y="0"/>
                    <a:pt x="1229" y="0"/>
                  </a:cubicBezTo>
                  <a:cubicBezTo>
                    <a:pt x="1229" y="416"/>
                    <a:pt x="1229" y="416"/>
                    <a:pt x="1229" y="416"/>
                  </a:cubicBezTo>
                  <a:cubicBezTo>
                    <a:pt x="1187" y="416"/>
                    <a:pt x="1187" y="416"/>
                    <a:pt x="1187" y="416"/>
                  </a:cubicBezTo>
                  <a:cubicBezTo>
                    <a:pt x="1187" y="0"/>
                    <a:pt x="1187" y="0"/>
                    <a:pt x="1187" y="0"/>
                  </a:cubicBezTo>
                  <a:cubicBezTo>
                    <a:pt x="680" y="0"/>
                    <a:pt x="680" y="0"/>
                    <a:pt x="680" y="0"/>
                  </a:cubicBezTo>
                  <a:cubicBezTo>
                    <a:pt x="680" y="417"/>
                    <a:pt x="680" y="417"/>
                    <a:pt x="680" y="417"/>
                  </a:cubicBezTo>
                  <a:cubicBezTo>
                    <a:pt x="638" y="417"/>
                    <a:pt x="638" y="417"/>
                    <a:pt x="638" y="417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475"/>
                    <a:pt x="131" y="475"/>
                    <a:pt x="131" y="475"/>
                  </a:cubicBezTo>
                  <a:cubicBezTo>
                    <a:pt x="2" y="906"/>
                    <a:pt x="2" y="906"/>
                    <a:pt x="2" y="906"/>
                  </a:cubicBezTo>
                  <a:cubicBezTo>
                    <a:pt x="115" y="906"/>
                    <a:pt x="115" y="906"/>
                    <a:pt x="115" y="906"/>
                  </a:cubicBezTo>
                  <a:cubicBezTo>
                    <a:pt x="173" y="715"/>
                    <a:pt x="173" y="715"/>
                    <a:pt x="173" y="715"/>
                  </a:cubicBezTo>
                  <a:cubicBezTo>
                    <a:pt x="189" y="715"/>
                    <a:pt x="189" y="715"/>
                    <a:pt x="189" y="715"/>
                  </a:cubicBezTo>
                  <a:cubicBezTo>
                    <a:pt x="283" y="906"/>
                    <a:pt x="283" y="906"/>
                    <a:pt x="283" y="906"/>
                  </a:cubicBezTo>
                  <a:cubicBezTo>
                    <a:pt x="421" y="906"/>
                    <a:pt x="421" y="906"/>
                    <a:pt x="421" y="906"/>
                  </a:cubicBezTo>
                  <a:cubicBezTo>
                    <a:pt x="329" y="715"/>
                    <a:pt x="329" y="715"/>
                    <a:pt x="329" y="715"/>
                  </a:cubicBezTo>
                  <a:cubicBezTo>
                    <a:pt x="537" y="715"/>
                    <a:pt x="537" y="715"/>
                    <a:pt x="537" y="715"/>
                  </a:cubicBezTo>
                  <a:cubicBezTo>
                    <a:pt x="479" y="906"/>
                    <a:pt x="479" y="906"/>
                    <a:pt x="479" y="906"/>
                  </a:cubicBezTo>
                  <a:cubicBezTo>
                    <a:pt x="604" y="906"/>
                    <a:pt x="604" y="906"/>
                    <a:pt x="604" y="906"/>
                  </a:cubicBezTo>
                  <a:cubicBezTo>
                    <a:pt x="661" y="715"/>
                    <a:pt x="661" y="715"/>
                    <a:pt x="661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727" y="715"/>
                    <a:pt x="727" y="715"/>
                    <a:pt x="727" y="715"/>
                  </a:cubicBezTo>
                  <a:cubicBezTo>
                    <a:pt x="730" y="715"/>
                    <a:pt x="730" y="715"/>
                    <a:pt x="730" y="715"/>
                  </a:cubicBezTo>
                  <a:cubicBezTo>
                    <a:pt x="965" y="715"/>
                    <a:pt x="965" y="715"/>
                    <a:pt x="965" y="715"/>
                  </a:cubicBezTo>
                  <a:cubicBezTo>
                    <a:pt x="910" y="905"/>
                    <a:pt x="910" y="905"/>
                    <a:pt x="910" y="905"/>
                  </a:cubicBezTo>
                  <a:cubicBezTo>
                    <a:pt x="1035" y="905"/>
                    <a:pt x="1035" y="905"/>
                    <a:pt x="1035" y="905"/>
                  </a:cubicBezTo>
                  <a:cubicBezTo>
                    <a:pt x="1088" y="715"/>
                    <a:pt x="1088" y="715"/>
                    <a:pt x="1088" y="715"/>
                  </a:cubicBezTo>
                  <a:cubicBezTo>
                    <a:pt x="1145" y="715"/>
                    <a:pt x="1145" y="715"/>
                    <a:pt x="1145" y="715"/>
                  </a:cubicBezTo>
                  <a:cubicBezTo>
                    <a:pt x="1146" y="905"/>
                    <a:pt x="1146" y="905"/>
                    <a:pt x="1146" y="905"/>
                  </a:cubicBezTo>
                  <a:cubicBezTo>
                    <a:pt x="1252" y="905"/>
                    <a:pt x="1252" y="905"/>
                    <a:pt x="1252" y="905"/>
                  </a:cubicBezTo>
                  <a:cubicBezTo>
                    <a:pt x="1372" y="715"/>
                    <a:pt x="1372" y="715"/>
                    <a:pt x="1372" y="715"/>
                  </a:cubicBezTo>
                  <a:cubicBezTo>
                    <a:pt x="1451" y="715"/>
                    <a:pt x="1451" y="715"/>
                    <a:pt x="1451" y="715"/>
                  </a:cubicBezTo>
                  <a:cubicBezTo>
                    <a:pt x="1410" y="905"/>
                    <a:pt x="1410" y="905"/>
                    <a:pt x="1410" y="905"/>
                  </a:cubicBezTo>
                  <a:cubicBezTo>
                    <a:pt x="1534" y="905"/>
                    <a:pt x="1534" y="905"/>
                    <a:pt x="1534" y="905"/>
                  </a:cubicBezTo>
                  <a:cubicBezTo>
                    <a:pt x="1574" y="715"/>
                    <a:pt x="1574" y="715"/>
                    <a:pt x="1574" y="715"/>
                  </a:cubicBezTo>
                  <a:cubicBezTo>
                    <a:pt x="1645" y="715"/>
                    <a:pt x="1645" y="715"/>
                    <a:pt x="1645" y="715"/>
                  </a:cubicBezTo>
                  <a:cubicBezTo>
                    <a:pt x="1643" y="774"/>
                    <a:pt x="1658" y="827"/>
                    <a:pt x="1697" y="863"/>
                  </a:cubicBezTo>
                  <a:cubicBezTo>
                    <a:pt x="1745" y="907"/>
                    <a:pt x="1818" y="916"/>
                    <a:pt x="1872" y="916"/>
                  </a:cubicBezTo>
                  <a:cubicBezTo>
                    <a:pt x="1947" y="916"/>
                    <a:pt x="2024" y="905"/>
                    <a:pt x="2102" y="888"/>
                  </a:cubicBezTo>
                  <a:cubicBezTo>
                    <a:pt x="2145" y="715"/>
                    <a:pt x="2145" y="715"/>
                    <a:pt x="2145" y="715"/>
                  </a:cubicBezTo>
                  <a:cubicBezTo>
                    <a:pt x="2285" y="715"/>
                    <a:pt x="2285" y="715"/>
                    <a:pt x="2285" y="715"/>
                  </a:cubicBezTo>
                  <a:cubicBezTo>
                    <a:pt x="2285" y="0"/>
                    <a:pt x="2285" y="0"/>
                    <a:pt x="2285" y="0"/>
                  </a:cubicBezTo>
                  <a:cubicBezTo>
                    <a:pt x="1778" y="0"/>
                    <a:pt x="1778" y="0"/>
                    <a:pt x="1778" y="0"/>
                  </a:cubicBezTo>
                  <a:cubicBezTo>
                    <a:pt x="1778" y="0"/>
                    <a:pt x="1778" y="0"/>
                    <a:pt x="1778" y="0"/>
                  </a:cubicBezTo>
                  <a:close/>
                  <a:moveTo>
                    <a:pt x="222" y="1195"/>
                  </a:moveTo>
                  <a:cubicBezTo>
                    <a:pt x="203" y="1286"/>
                    <a:pt x="203" y="1286"/>
                    <a:pt x="203" y="1286"/>
                  </a:cubicBezTo>
                  <a:cubicBezTo>
                    <a:pt x="200" y="1299"/>
                    <a:pt x="196" y="1320"/>
                    <a:pt x="220" y="1320"/>
                  </a:cubicBezTo>
                  <a:cubicBezTo>
                    <a:pt x="249" y="1320"/>
                    <a:pt x="253" y="1298"/>
                    <a:pt x="259" y="1272"/>
                  </a:cubicBezTo>
                  <a:cubicBezTo>
                    <a:pt x="275" y="1195"/>
                    <a:pt x="275" y="1195"/>
                    <a:pt x="275" y="1195"/>
                  </a:cubicBezTo>
                  <a:cubicBezTo>
                    <a:pt x="321" y="1195"/>
                    <a:pt x="321" y="1195"/>
                    <a:pt x="321" y="1195"/>
                  </a:cubicBezTo>
                  <a:cubicBezTo>
                    <a:pt x="300" y="1296"/>
                    <a:pt x="300" y="1296"/>
                    <a:pt x="300" y="1296"/>
                  </a:cubicBezTo>
                  <a:cubicBezTo>
                    <a:pt x="294" y="1329"/>
                    <a:pt x="293" y="1333"/>
                    <a:pt x="292" y="1337"/>
                  </a:cubicBezTo>
                  <a:cubicBezTo>
                    <a:pt x="292" y="1341"/>
                    <a:pt x="291" y="1344"/>
                    <a:pt x="291" y="1348"/>
                  </a:cubicBezTo>
                  <a:cubicBezTo>
                    <a:pt x="247" y="1348"/>
                    <a:pt x="247" y="1348"/>
                    <a:pt x="247" y="1348"/>
                  </a:cubicBezTo>
                  <a:cubicBezTo>
                    <a:pt x="250" y="1328"/>
                    <a:pt x="250" y="1328"/>
                    <a:pt x="250" y="1328"/>
                  </a:cubicBezTo>
                  <a:cubicBezTo>
                    <a:pt x="244" y="1334"/>
                    <a:pt x="229" y="1352"/>
                    <a:pt x="200" y="1352"/>
                  </a:cubicBezTo>
                  <a:cubicBezTo>
                    <a:pt x="179" y="1352"/>
                    <a:pt x="164" y="1343"/>
                    <a:pt x="158" y="1331"/>
                  </a:cubicBezTo>
                  <a:cubicBezTo>
                    <a:pt x="151" y="1319"/>
                    <a:pt x="155" y="1297"/>
                    <a:pt x="157" y="1290"/>
                  </a:cubicBezTo>
                  <a:cubicBezTo>
                    <a:pt x="177" y="1195"/>
                    <a:pt x="177" y="1195"/>
                    <a:pt x="177" y="1195"/>
                  </a:cubicBezTo>
                  <a:cubicBezTo>
                    <a:pt x="222" y="1195"/>
                    <a:pt x="222" y="1195"/>
                    <a:pt x="222" y="1195"/>
                  </a:cubicBezTo>
                  <a:cubicBezTo>
                    <a:pt x="222" y="1195"/>
                    <a:pt x="222" y="1195"/>
                    <a:pt x="222" y="1195"/>
                  </a:cubicBezTo>
                  <a:close/>
                  <a:moveTo>
                    <a:pt x="514" y="1225"/>
                  </a:moveTo>
                  <a:cubicBezTo>
                    <a:pt x="550" y="1225"/>
                    <a:pt x="550" y="1225"/>
                    <a:pt x="550" y="1225"/>
                  </a:cubicBezTo>
                  <a:cubicBezTo>
                    <a:pt x="556" y="1196"/>
                    <a:pt x="556" y="1196"/>
                    <a:pt x="556" y="1196"/>
                  </a:cubicBezTo>
                  <a:cubicBezTo>
                    <a:pt x="520" y="1196"/>
                    <a:pt x="520" y="1196"/>
                    <a:pt x="520" y="1196"/>
                  </a:cubicBezTo>
                  <a:cubicBezTo>
                    <a:pt x="530" y="1149"/>
                    <a:pt x="530" y="1149"/>
                    <a:pt x="530" y="1149"/>
                  </a:cubicBezTo>
                  <a:cubicBezTo>
                    <a:pt x="482" y="1166"/>
                    <a:pt x="482" y="1166"/>
                    <a:pt x="482" y="1166"/>
                  </a:cubicBezTo>
                  <a:cubicBezTo>
                    <a:pt x="475" y="1196"/>
                    <a:pt x="475" y="1196"/>
                    <a:pt x="475" y="1196"/>
                  </a:cubicBezTo>
                  <a:cubicBezTo>
                    <a:pt x="414" y="1196"/>
                    <a:pt x="414" y="1196"/>
                    <a:pt x="414" y="1196"/>
                  </a:cubicBezTo>
                  <a:cubicBezTo>
                    <a:pt x="424" y="1149"/>
                    <a:pt x="424" y="1149"/>
                    <a:pt x="424" y="1149"/>
                  </a:cubicBezTo>
                  <a:cubicBezTo>
                    <a:pt x="376" y="1166"/>
                    <a:pt x="376" y="1166"/>
                    <a:pt x="376" y="1166"/>
                  </a:cubicBezTo>
                  <a:cubicBezTo>
                    <a:pt x="369" y="1196"/>
                    <a:pt x="369" y="1196"/>
                    <a:pt x="369" y="1196"/>
                  </a:cubicBezTo>
                  <a:cubicBezTo>
                    <a:pt x="340" y="1196"/>
                    <a:pt x="340" y="1196"/>
                    <a:pt x="340" y="1196"/>
                  </a:cubicBezTo>
                  <a:cubicBezTo>
                    <a:pt x="333" y="1225"/>
                    <a:pt x="333" y="1225"/>
                    <a:pt x="333" y="1225"/>
                  </a:cubicBezTo>
                  <a:cubicBezTo>
                    <a:pt x="363" y="1225"/>
                    <a:pt x="363" y="1225"/>
                    <a:pt x="363" y="1225"/>
                  </a:cubicBezTo>
                  <a:cubicBezTo>
                    <a:pt x="345" y="1310"/>
                    <a:pt x="345" y="1310"/>
                    <a:pt x="345" y="1310"/>
                  </a:cubicBezTo>
                  <a:cubicBezTo>
                    <a:pt x="342" y="1322"/>
                    <a:pt x="336" y="1351"/>
                    <a:pt x="382" y="1351"/>
                  </a:cubicBezTo>
                  <a:cubicBezTo>
                    <a:pt x="389" y="1351"/>
                    <a:pt x="402" y="1350"/>
                    <a:pt x="417" y="1346"/>
                  </a:cubicBezTo>
                  <a:cubicBezTo>
                    <a:pt x="424" y="1317"/>
                    <a:pt x="424" y="1317"/>
                    <a:pt x="424" y="1317"/>
                  </a:cubicBezTo>
                  <a:cubicBezTo>
                    <a:pt x="418" y="1317"/>
                    <a:pt x="415" y="1317"/>
                    <a:pt x="408" y="1317"/>
                  </a:cubicBezTo>
                  <a:cubicBezTo>
                    <a:pt x="388" y="1317"/>
                    <a:pt x="391" y="1309"/>
                    <a:pt x="393" y="1295"/>
                  </a:cubicBezTo>
                  <a:cubicBezTo>
                    <a:pt x="408" y="1225"/>
                    <a:pt x="408" y="1225"/>
                    <a:pt x="408" y="1225"/>
                  </a:cubicBezTo>
                  <a:cubicBezTo>
                    <a:pt x="469" y="1225"/>
                    <a:pt x="469" y="1225"/>
                    <a:pt x="469" y="1225"/>
                  </a:cubicBezTo>
                  <a:cubicBezTo>
                    <a:pt x="451" y="1310"/>
                    <a:pt x="451" y="1310"/>
                    <a:pt x="451" y="1310"/>
                  </a:cubicBezTo>
                  <a:cubicBezTo>
                    <a:pt x="448" y="1322"/>
                    <a:pt x="442" y="1351"/>
                    <a:pt x="488" y="1351"/>
                  </a:cubicBezTo>
                  <a:cubicBezTo>
                    <a:pt x="495" y="1351"/>
                    <a:pt x="508" y="1350"/>
                    <a:pt x="523" y="1346"/>
                  </a:cubicBezTo>
                  <a:cubicBezTo>
                    <a:pt x="530" y="1317"/>
                    <a:pt x="530" y="1317"/>
                    <a:pt x="530" y="1317"/>
                  </a:cubicBezTo>
                  <a:cubicBezTo>
                    <a:pt x="524" y="1317"/>
                    <a:pt x="521" y="1317"/>
                    <a:pt x="514" y="1317"/>
                  </a:cubicBezTo>
                  <a:cubicBezTo>
                    <a:pt x="494" y="1317"/>
                    <a:pt x="496" y="1309"/>
                    <a:pt x="499" y="1295"/>
                  </a:cubicBezTo>
                  <a:cubicBezTo>
                    <a:pt x="514" y="1225"/>
                    <a:pt x="514" y="1225"/>
                    <a:pt x="514" y="1225"/>
                  </a:cubicBezTo>
                  <a:cubicBezTo>
                    <a:pt x="514" y="1225"/>
                    <a:pt x="514" y="1225"/>
                    <a:pt x="514" y="1225"/>
                  </a:cubicBezTo>
                  <a:close/>
                  <a:moveTo>
                    <a:pt x="579" y="1194"/>
                  </a:moveTo>
                  <a:cubicBezTo>
                    <a:pt x="624" y="1194"/>
                    <a:pt x="624" y="1194"/>
                    <a:pt x="624" y="1194"/>
                  </a:cubicBezTo>
                  <a:cubicBezTo>
                    <a:pt x="591" y="1348"/>
                    <a:pt x="591" y="1348"/>
                    <a:pt x="591" y="1348"/>
                  </a:cubicBezTo>
                  <a:cubicBezTo>
                    <a:pt x="546" y="1348"/>
                    <a:pt x="546" y="1348"/>
                    <a:pt x="546" y="1348"/>
                  </a:cubicBezTo>
                  <a:cubicBezTo>
                    <a:pt x="579" y="1194"/>
                    <a:pt x="579" y="1194"/>
                    <a:pt x="579" y="1194"/>
                  </a:cubicBezTo>
                  <a:cubicBezTo>
                    <a:pt x="579" y="1194"/>
                    <a:pt x="579" y="1194"/>
                    <a:pt x="579" y="1194"/>
                  </a:cubicBezTo>
                  <a:close/>
                  <a:moveTo>
                    <a:pt x="591" y="1129"/>
                  </a:moveTo>
                  <a:cubicBezTo>
                    <a:pt x="640" y="1129"/>
                    <a:pt x="640" y="1129"/>
                    <a:pt x="640" y="1129"/>
                  </a:cubicBezTo>
                  <a:cubicBezTo>
                    <a:pt x="631" y="1168"/>
                    <a:pt x="631" y="1168"/>
                    <a:pt x="631" y="1168"/>
                  </a:cubicBezTo>
                  <a:cubicBezTo>
                    <a:pt x="583" y="1168"/>
                    <a:pt x="583" y="1168"/>
                    <a:pt x="583" y="1168"/>
                  </a:cubicBezTo>
                  <a:cubicBezTo>
                    <a:pt x="591" y="1129"/>
                    <a:pt x="591" y="1129"/>
                    <a:pt x="591" y="1129"/>
                  </a:cubicBezTo>
                  <a:cubicBezTo>
                    <a:pt x="591" y="1129"/>
                    <a:pt x="591" y="1129"/>
                    <a:pt x="591" y="1129"/>
                  </a:cubicBezTo>
                  <a:close/>
                  <a:moveTo>
                    <a:pt x="653" y="1222"/>
                  </a:moveTo>
                  <a:cubicBezTo>
                    <a:pt x="654" y="1221"/>
                    <a:pt x="657" y="1205"/>
                    <a:pt x="659" y="1194"/>
                  </a:cubicBezTo>
                  <a:cubicBezTo>
                    <a:pt x="702" y="1194"/>
                    <a:pt x="702" y="1194"/>
                    <a:pt x="702" y="1194"/>
                  </a:cubicBezTo>
                  <a:cubicBezTo>
                    <a:pt x="698" y="1217"/>
                    <a:pt x="698" y="1217"/>
                    <a:pt x="698" y="1217"/>
                  </a:cubicBezTo>
                  <a:cubicBezTo>
                    <a:pt x="704" y="1210"/>
                    <a:pt x="720" y="1191"/>
                    <a:pt x="753" y="1191"/>
                  </a:cubicBezTo>
                  <a:cubicBezTo>
                    <a:pt x="784" y="1191"/>
                    <a:pt x="793" y="1209"/>
                    <a:pt x="794" y="1220"/>
                  </a:cubicBezTo>
                  <a:cubicBezTo>
                    <a:pt x="796" y="1229"/>
                    <a:pt x="795" y="1236"/>
                    <a:pt x="789" y="1265"/>
                  </a:cubicBezTo>
                  <a:cubicBezTo>
                    <a:pt x="771" y="1348"/>
                    <a:pt x="771" y="1348"/>
                    <a:pt x="771" y="1348"/>
                  </a:cubicBezTo>
                  <a:cubicBezTo>
                    <a:pt x="725" y="1348"/>
                    <a:pt x="725" y="1348"/>
                    <a:pt x="725" y="1348"/>
                  </a:cubicBezTo>
                  <a:cubicBezTo>
                    <a:pt x="746" y="1253"/>
                    <a:pt x="746" y="1253"/>
                    <a:pt x="746" y="1253"/>
                  </a:cubicBezTo>
                  <a:cubicBezTo>
                    <a:pt x="747" y="1246"/>
                    <a:pt x="748" y="1241"/>
                    <a:pt x="746" y="1236"/>
                  </a:cubicBezTo>
                  <a:cubicBezTo>
                    <a:pt x="745" y="1230"/>
                    <a:pt x="739" y="1223"/>
                    <a:pt x="728" y="1223"/>
                  </a:cubicBezTo>
                  <a:cubicBezTo>
                    <a:pt x="718" y="1223"/>
                    <a:pt x="708" y="1227"/>
                    <a:pt x="702" y="1235"/>
                  </a:cubicBezTo>
                  <a:cubicBezTo>
                    <a:pt x="698" y="1239"/>
                    <a:pt x="694" y="1246"/>
                    <a:pt x="691" y="1258"/>
                  </a:cubicBezTo>
                  <a:cubicBezTo>
                    <a:pt x="672" y="1348"/>
                    <a:pt x="672" y="1348"/>
                    <a:pt x="672" y="1348"/>
                  </a:cubicBezTo>
                  <a:cubicBezTo>
                    <a:pt x="627" y="1348"/>
                    <a:pt x="627" y="1348"/>
                    <a:pt x="627" y="1348"/>
                  </a:cubicBezTo>
                  <a:cubicBezTo>
                    <a:pt x="653" y="1222"/>
                    <a:pt x="653" y="1222"/>
                    <a:pt x="653" y="1222"/>
                  </a:cubicBezTo>
                  <a:cubicBezTo>
                    <a:pt x="653" y="1222"/>
                    <a:pt x="653" y="1222"/>
                    <a:pt x="653" y="1222"/>
                  </a:cubicBezTo>
                  <a:close/>
                  <a:moveTo>
                    <a:pt x="985" y="1196"/>
                  </a:moveTo>
                  <a:cubicBezTo>
                    <a:pt x="981" y="1207"/>
                    <a:pt x="978" y="1218"/>
                    <a:pt x="975" y="1233"/>
                  </a:cubicBezTo>
                  <a:cubicBezTo>
                    <a:pt x="951" y="1346"/>
                    <a:pt x="951" y="1346"/>
                    <a:pt x="951" y="1346"/>
                  </a:cubicBezTo>
                  <a:cubicBezTo>
                    <a:pt x="939" y="1403"/>
                    <a:pt x="891" y="1409"/>
                    <a:pt x="861" y="1409"/>
                  </a:cubicBezTo>
                  <a:cubicBezTo>
                    <a:pt x="839" y="1409"/>
                    <a:pt x="797" y="1406"/>
                    <a:pt x="804" y="1359"/>
                  </a:cubicBezTo>
                  <a:cubicBezTo>
                    <a:pt x="847" y="1359"/>
                    <a:pt x="847" y="1359"/>
                    <a:pt x="847" y="1359"/>
                  </a:cubicBezTo>
                  <a:cubicBezTo>
                    <a:pt x="847" y="1362"/>
                    <a:pt x="847" y="1367"/>
                    <a:pt x="850" y="1372"/>
                  </a:cubicBezTo>
                  <a:cubicBezTo>
                    <a:pt x="852" y="1376"/>
                    <a:pt x="858" y="1380"/>
                    <a:pt x="869" y="1380"/>
                  </a:cubicBezTo>
                  <a:cubicBezTo>
                    <a:pt x="883" y="1380"/>
                    <a:pt x="896" y="1374"/>
                    <a:pt x="902" y="1360"/>
                  </a:cubicBezTo>
                  <a:cubicBezTo>
                    <a:pt x="905" y="1353"/>
                    <a:pt x="906" y="1347"/>
                    <a:pt x="912" y="1324"/>
                  </a:cubicBezTo>
                  <a:cubicBezTo>
                    <a:pt x="893" y="1343"/>
                    <a:pt x="877" y="1345"/>
                    <a:pt x="866" y="1345"/>
                  </a:cubicBezTo>
                  <a:cubicBezTo>
                    <a:pt x="822" y="1345"/>
                    <a:pt x="809" y="1307"/>
                    <a:pt x="817" y="1270"/>
                  </a:cubicBezTo>
                  <a:cubicBezTo>
                    <a:pt x="825" y="1231"/>
                    <a:pt x="855" y="1194"/>
                    <a:pt x="899" y="1194"/>
                  </a:cubicBezTo>
                  <a:cubicBezTo>
                    <a:pt x="927" y="1194"/>
                    <a:pt x="934" y="1209"/>
                    <a:pt x="937" y="1216"/>
                  </a:cubicBezTo>
                  <a:cubicBezTo>
                    <a:pt x="943" y="1196"/>
                    <a:pt x="943" y="1196"/>
                    <a:pt x="943" y="1196"/>
                  </a:cubicBezTo>
                  <a:cubicBezTo>
                    <a:pt x="985" y="1196"/>
                    <a:pt x="985" y="1196"/>
                    <a:pt x="985" y="1196"/>
                  </a:cubicBezTo>
                  <a:cubicBezTo>
                    <a:pt x="985" y="1196"/>
                    <a:pt x="985" y="1196"/>
                    <a:pt x="985" y="1196"/>
                  </a:cubicBezTo>
                  <a:close/>
                  <a:moveTo>
                    <a:pt x="883" y="1315"/>
                  </a:moveTo>
                  <a:cubicBezTo>
                    <a:pt x="914" y="1315"/>
                    <a:pt x="922" y="1277"/>
                    <a:pt x="924" y="1271"/>
                  </a:cubicBezTo>
                  <a:cubicBezTo>
                    <a:pt x="927" y="1253"/>
                    <a:pt x="930" y="1224"/>
                    <a:pt x="903" y="1224"/>
                  </a:cubicBezTo>
                  <a:cubicBezTo>
                    <a:pt x="886" y="1224"/>
                    <a:pt x="869" y="1237"/>
                    <a:pt x="862" y="1270"/>
                  </a:cubicBezTo>
                  <a:cubicBezTo>
                    <a:pt x="861" y="1277"/>
                    <a:pt x="853" y="1315"/>
                    <a:pt x="883" y="1315"/>
                  </a:cubicBezTo>
                  <a:moveTo>
                    <a:pt x="1164" y="1346"/>
                  </a:moveTo>
                  <a:cubicBezTo>
                    <a:pt x="1149" y="1350"/>
                    <a:pt x="1136" y="1351"/>
                    <a:pt x="1129" y="1351"/>
                  </a:cubicBezTo>
                  <a:cubicBezTo>
                    <a:pt x="1083" y="1351"/>
                    <a:pt x="1089" y="1322"/>
                    <a:pt x="1092" y="1310"/>
                  </a:cubicBezTo>
                  <a:cubicBezTo>
                    <a:pt x="1110" y="1225"/>
                    <a:pt x="1110" y="1225"/>
                    <a:pt x="1110" y="1225"/>
                  </a:cubicBezTo>
                  <a:cubicBezTo>
                    <a:pt x="1080" y="1225"/>
                    <a:pt x="1080" y="1225"/>
                    <a:pt x="1080" y="1225"/>
                  </a:cubicBezTo>
                  <a:cubicBezTo>
                    <a:pt x="1087" y="1196"/>
                    <a:pt x="1087" y="1196"/>
                    <a:pt x="1087" y="1196"/>
                  </a:cubicBezTo>
                  <a:cubicBezTo>
                    <a:pt x="1116" y="1196"/>
                    <a:pt x="1116" y="1196"/>
                    <a:pt x="1116" y="1196"/>
                  </a:cubicBezTo>
                  <a:cubicBezTo>
                    <a:pt x="1123" y="1166"/>
                    <a:pt x="1123" y="1166"/>
                    <a:pt x="1123" y="1166"/>
                  </a:cubicBezTo>
                  <a:cubicBezTo>
                    <a:pt x="1171" y="1149"/>
                    <a:pt x="1171" y="1149"/>
                    <a:pt x="1171" y="1149"/>
                  </a:cubicBezTo>
                  <a:cubicBezTo>
                    <a:pt x="1161" y="1196"/>
                    <a:pt x="1161" y="1196"/>
                    <a:pt x="1161" y="1196"/>
                  </a:cubicBezTo>
                  <a:cubicBezTo>
                    <a:pt x="1198" y="1196"/>
                    <a:pt x="1198" y="1196"/>
                    <a:pt x="1198" y="1196"/>
                  </a:cubicBezTo>
                  <a:cubicBezTo>
                    <a:pt x="1191" y="1225"/>
                    <a:pt x="1191" y="1225"/>
                    <a:pt x="1191" y="1225"/>
                  </a:cubicBezTo>
                  <a:cubicBezTo>
                    <a:pt x="1155" y="1225"/>
                    <a:pt x="1155" y="1225"/>
                    <a:pt x="1155" y="1225"/>
                  </a:cubicBezTo>
                  <a:cubicBezTo>
                    <a:pt x="1140" y="1295"/>
                    <a:pt x="1140" y="1295"/>
                    <a:pt x="1140" y="1295"/>
                  </a:cubicBezTo>
                  <a:cubicBezTo>
                    <a:pt x="1137" y="1309"/>
                    <a:pt x="1135" y="1317"/>
                    <a:pt x="1155" y="1317"/>
                  </a:cubicBezTo>
                  <a:cubicBezTo>
                    <a:pt x="1162" y="1317"/>
                    <a:pt x="1165" y="1317"/>
                    <a:pt x="1171" y="1317"/>
                  </a:cubicBezTo>
                  <a:cubicBezTo>
                    <a:pt x="1164" y="1346"/>
                    <a:pt x="1164" y="1346"/>
                    <a:pt x="1164" y="1346"/>
                  </a:cubicBezTo>
                  <a:cubicBezTo>
                    <a:pt x="1164" y="1346"/>
                    <a:pt x="1164" y="1346"/>
                    <a:pt x="1164" y="1346"/>
                  </a:cubicBezTo>
                  <a:close/>
                  <a:moveTo>
                    <a:pt x="1235" y="1129"/>
                  </a:moveTo>
                  <a:cubicBezTo>
                    <a:pt x="1280" y="1129"/>
                    <a:pt x="1280" y="1129"/>
                    <a:pt x="1280" y="1129"/>
                  </a:cubicBezTo>
                  <a:cubicBezTo>
                    <a:pt x="1261" y="1216"/>
                    <a:pt x="1261" y="1216"/>
                    <a:pt x="1261" y="1216"/>
                  </a:cubicBezTo>
                  <a:cubicBezTo>
                    <a:pt x="1268" y="1208"/>
                    <a:pt x="1283" y="1193"/>
                    <a:pt x="1311" y="1193"/>
                  </a:cubicBezTo>
                  <a:cubicBezTo>
                    <a:pt x="1334" y="1193"/>
                    <a:pt x="1346" y="1204"/>
                    <a:pt x="1351" y="1214"/>
                  </a:cubicBezTo>
                  <a:cubicBezTo>
                    <a:pt x="1355" y="1221"/>
                    <a:pt x="1356" y="1235"/>
                    <a:pt x="1352" y="1255"/>
                  </a:cubicBezTo>
                  <a:cubicBezTo>
                    <a:pt x="1332" y="1348"/>
                    <a:pt x="1332" y="1348"/>
                    <a:pt x="1332" y="1348"/>
                  </a:cubicBezTo>
                  <a:cubicBezTo>
                    <a:pt x="1288" y="1348"/>
                    <a:pt x="1288" y="1348"/>
                    <a:pt x="1288" y="1348"/>
                  </a:cubicBezTo>
                  <a:cubicBezTo>
                    <a:pt x="1307" y="1256"/>
                    <a:pt x="1307" y="1256"/>
                    <a:pt x="1307" y="1256"/>
                  </a:cubicBezTo>
                  <a:cubicBezTo>
                    <a:pt x="1309" y="1248"/>
                    <a:pt x="1314" y="1223"/>
                    <a:pt x="1289" y="1223"/>
                  </a:cubicBezTo>
                  <a:cubicBezTo>
                    <a:pt x="1276" y="1223"/>
                    <a:pt x="1259" y="1230"/>
                    <a:pt x="1253" y="1254"/>
                  </a:cubicBezTo>
                  <a:cubicBezTo>
                    <a:pt x="1234" y="1348"/>
                    <a:pt x="1234" y="1348"/>
                    <a:pt x="1234" y="1348"/>
                  </a:cubicBezTo>
                  <a:cubicBezTo>
                    <a:pt x="1189" y="1348"/>
                    <a:pt x="1189" y="1348"/>
                    <a:pt x="1189" y="1348"/>
                  </a:cubicBezTo>
                  <a:cubicBezTo>
                    <a:pt x="1235" y="1129"/>
                    <a:pt x="1235" y="1129"/>
                    <a:pt x="1235" y="1129"/>
                  </a:cubicBezTo>
                  <a:cubicBezTo>
                    <a:pt x="1235" y="1129"/>
                    <a:pt x="1235" y="1129"/>
                    <a:pt x="1235" y="1129"/>
                  </a:cubicBezTo>
                  <a:close/>
                  <a:moveTo>
                    <a:pt x="1387" y="1232"/>
                  </a:moveTo>
                  <a:cubicBezTo>
                    <a:pt x="1389" y="1225"/>
                    <a:pt x="1392" y="1203"/>
                    <a:pt x="1393" y="1194"/>
                  </a:cubicBezTo>
                  <a:cubicBezTo>
                    <a:pt x="1435" y="1194"/>
                    <a:pt x="1435" y="1194"/>
                    <a:pt x="1435" y="1194"/>
                  </a:cubicBezTo>
                  <a:cubicBezTo>
                    <a:pt x="1430" y="1223"/>
                    <a:pt x="1430" y="1223"/>
                    <a:pt x="1430" y="1223"/>
                  </a:cubicBezTo>
                  <a:cubicBezTo>
                    <a:pt x="1438" y="1211"/>
                    <a:pt x="1452" y="1192"/>
                    <a:pt x="1489" y="1194"/>
                  </a:cubicBezTo>
                  <a:cubicBezTo>
                    <a:pt x="1480" y="1234"/>
                    <a:pt x="1480" y="1234"/>
                    <a:pt x="1480" y="1234"/>
                  </a:cubicBezTo>
                  <a:cubicBezTo>
                    <a:pt x="1435" y="1230"/>
                    <a:pt x="1428" y="1253"/>
                    <a:pt x="1424" y="1273"/>
                  </a:cubicBezTo>
                  <a:cubicBezTo>
                    <a:pt x="1408" y="1348"/>
                    <a:pt x="1408" y="1348"/>
                    <a:pt x="1408" y="1348"/>
                  </a:cubicBezTo>
                  <a:cubicBezTo>
                    <a:pt x="1363" y="1348"/>
                    <a:pt x="1363" y="1348"/>
                    <a:pt x="1363" y="1348"/>
                  </a:cubicBezTo>
                  <a:cubicBezTo>
                    <a:pt x="1387" y="1232"/>
                    <a:pt x="1387" y="1232"/>
                    <a:pt x="1387" y="1232"/>
                  </a:cubicBezTo>
                  <a:cubicBezTo>
                    <a:pt x="1387" y="1232"/>
                    <a:pt x="1387" y="1232"/>
                    <a:pt x="1387" y="1232"/>
                  </a:cubicBezTo>
                  <a:close/>
                  <a:moveTo>
                    <a:pt x="1582" y="1191"/>
                  </a:moveTo>
                  <a:cubicBezTo>
                    <a:pt x="1637" y="1191"/>
                    <a:pt x="1654" y="1229"/>
                    <a:pt x="1644" y="1271"/>
                  </a:cubicBezTo>
                  <a:cubicBezTo>
                    <a:pt x="1635" y="1315"/>
                    <a:pt x="1602" y="1353"/>
                    <a:pt x="1546" y="1353"/>
                  </a:cubicBezTo>
                  <a:cubicBezTo>
                    <a:pt x="1503" y="1353"/>
                    <a:pt x="1474" y="1326"/>
                    <a:pt x="1485" y="1273"/>
                  </a:cubicBezTo>
                  <a:cubicBezTo>
                    <a:pt x="1493" y="1236"/>
                    <a:pt x="1521" y="1191"/>
                    <a:pt x="1582" y="1191"/>
                  </a:cubicBezTo>
                  <a:moveTo>
                    <a:pt x="1555" y="1322"/>
                  </a:moveTo>
                  <a:cubicBezTo>
                    <a:pt x="1574" y="1322"/>
                    <a:pt x="1590" y="1310"/>
                    <a:pt x="1599" y="1270"/>
                  </a:cubicBezTo>
                  <a:cubicBezTo>
                    <a:pt x="1603" y="1250"/>
                    <a:pt x="1605" y="1221"/>
                    <a:pt x="1575" y="1221"/>
                  </a:cubicBezTo>
                  <a:cubicBezTo>
                    <a:pt x="1543" y="1221"/>
                    <a:pt x="1534" y="1259"/>
                    <a:pt x="1531" y="1273"/>
                  </a:cubicBezTo>
                  <a:cubicBezTo>
                    <a:pt x="1524" y="1307"/>
                    <a:pt x="1532" y="1322"/>
                    <a:pt x="1555" y="1322"/>
                  </a:cubicBezTo>
                  <a:moveTo>
                    <a:pt x="1734" y="1195"/>
                  </a:moveTo>
                  <a:cubicBezTo>
                    <a:pt x="1714" y="1286"/>
                    <a:pt x="1714" y="1286"/>
                    <a:pt x="1714" y="1286"/>
                  </a:cubicBezTo>
                  <a:cubicBezTo>
                    <a:pt x="1711" y="1299"/>
                    <a:pt x="1707" y="1320"/>
                    <a:pt x="1731" y="1320"/>
                  </a:cubicBezTo>
                  <a:cubicBezTo>
                    <a:pt x="1760" y="1320"/>
                    <a:pt x="1765" y="1298"/>
                    <a:pt x="1770" y="1272"/>
                  </a:cubicBezTo>
                  <a:cubicBezTo>
                    <a:pt x="1786" y="1195"/>
                    <a:pt x="1786" y="1195"/>
                    <a:pt x="1786" y="1195"/>
                  </a:cubicBezTo>
                  <a:cubicBezTo>
                    <a:pt x="1833" y="1195"/>
                    <a:pt x="1833" y="1195"/>
                    <a:pt x="1833" y="1195"/>
                  </a:cubicBezTo>
                  <a:cubicBezTo>
                    <a:pt x="1811" y="1296"/>
                    <a:pt x="1811" y="1296"/>
                    <a:pt x="1811" y="1296"/>
                  </a:cubicBezTo>
                  <a:cubicBezTo>
                    <a:pt x="1805" y="1329"/>
                    <a:pt x="1804" y="1333"/>
                    <a:pt x="1804" y="1337"/>
                  </a:cubicBezTo>
                  <a:cubicBezTo>
                    <a:pt x="1803" y="1341"/>
                    <a:pt x="1802" y="1344"/>
                    <a:pt x="1802" y="1348"/>
                  </a:cubicBezTo>
                  <a:cubicBezTo>
                    <a:pt x="1758" y="1348"/>
                    <a:pt x="1758" y="1348"/>
                    <a:pt x="1758" y="1348"/>
                  </a:cubicBezTo>
                  <a:cubicBezTo>
                    <a:pt x="1761" y="1328"/>
                    <a:pt x="1761" y="1328"/>
                    <a:pt x="1761" y="1328"/>
                  </a:cubicBezTo>
                  <a:cubicBezTo>
                    <a:pt x="1756" y="1334"/>
                    <a:pt x="1740" y="1352"/>
                    <a:pt x="1711" y="1352"/>
                  </a:cubicBezTo>
                  <a:cubicBezTo>
                    <a:pt x="1690" y="1352"/>
                    <a:pt x="1675" y="1343"/>
                    <a:pt x="1669" y="1331"/>
                  </a:cubicBezTo>
                  <a:cubicBezTo>
                    <a:pt x="1662" y="1319"/>
                    <a:pt x="1666" y="1297"/>
                    <a:pt x="1668" y="1290"/>
                  </a:cubicBezTo>
                  <a:cubicBezTo>
                    <a:pt x="1688" y="1195"/>
                    <a:pt x="1688" y="1195"/>
                    <a:pt x="1688" y="1195"/>
                  </a:cubicBezTo>
                  <a:cubicBezTo>
                    <a:pt x="1734" y="1195"/>
                    <a:pt x="1734" y="1195"/>
                    <a:pt x="1734" y="1195"/>
                  </a:cubicBezTo>
                  <a:cubicBezTo>
                    <a:pt x="1734" y="1195"/>
                    <a:pt x="1734" y="1195"/>
                    <a:pt x="1734" y="1195"/>
                  </a:cubicBezTo>
                  <a:close/>
                  <a:moveTo>
                    <a:pt x="2010" y="1196"/>
                  </a:moveTo>
                  <a:cubicBezTo>
                    <a:pt x="2006" y="1207"/>
                    <a:pt x="2003" y="1218"/>
                    <a:pt x="2000" y="1233"/>
                  </a:cubicBezTo>
                  <a:cubicBezTo>
                    <a:pt x="1976" y="1346"/>
                    <a:pt x="1976" y="1346"/>
                    <a:pt x="1976" y="1346"/>
                  </a:cubicBezTo>
                  <a:cubicBezTo>
                    <a:pt x="1964" y="1403"/>
                    <a:pt x="1915" y="1409"/>
                    <a:pt x="1886" y="1409"/>
                  </a:cubicBezTo>
                  <a:cubicBezTo>
                    <a:pt x="1864" y="1409"/>
                    <a:pt x="1822" y="1406"/>
                    <a:pt x="1829" y="1359"/>
                  </a:cubicBezTo>
                  <a:cubicBezTo>
                    <a:pt x="1872" y="1359"/>
                    <a:pt x="1872" y="1359"/>
                    <a:pt x="1872" y="1359"/>
                  </a:cubicBezTo>
                  <a:cubicBezTo>
                    <a:pt x="1872" y="1362"/>
                    <a:pt x="1871" y="1367"/>
                    <a:pt x="1874" y="1372"/>
                  </a:cubicBezTo>
                  <a:cubicBezTo>
                    <a:pt x="1877" y="1376"/>
                    <a:pt x="1883" y="1380"/>
                    <a:pt x="1894" y="1380"/>
                  </a:cubicBezTo>
                  <a:cubicBezTo>
                    <a:pt x="1908" y="1380"/>
                    <a:pt x="1921" y="1374"/>
                    <a:pt x="1926" y="1360"/>
                  </a:cubicBezTo>
                  <a:cubicBezTo>
                    <a:pt x="1930" y="1353"/>
                    <a:pt x="1931" y="1347"/>
                    <a:pt x="1937" y="1324"/>
                  </a:cubicBezTo>
                  <a:cubicBezTo>
                    <a:pt x="1918" y="1343"/>
                    <a:pt x="1901" y="1345"/>
                    <a:pt x="1891" y="1345"/>
                  </a:cubicBezTo>
                  <a:cubicBezTo>
                    <a:pt x="1847" y="1345"/>
                    <a:pt x="1834" y="1307"/>
                    <a:pt x="1842" y="1270"/>
                  </a:cubicBezTo>
                  <a:cubicBezTo>
                    <a:pt x="1850" y="1231"/>
                    <a:pt x="1880" y="1194"/>
                    <a:pt x="1924" y="1194"/>
                  </a:cubicBezTo>
                  <a:cubicBezTo>
                    <a:pt x="1952" y="1194"/>
                    <a:pt x="1959" y="1209"/>
                    <a:pt x="1962" y="1216"/>
                  </a:cubicBezTo>
                  <a:cubicBezTo>
                    <a:pt x="1968" y="1196"/>
                    <a:pt x="1968" y="1196"/>
                    <a:pt x="1968" y="1196"/>
                  </a:cubicBezTo>
                  <a:cubicBezTo>
                    <a:pt x="2010" y="1196"/>
                    <a:pt x="2010" y="1196"/>
                    <a:pt x="2010" y="1196"/>
                  </a:cubicBezTo>
                  <a:cubicBezTo>
                    <a:pt x="2010" y="1196"/>
                    <a:pt x="2010" y="1196"/>
                    <a:pt x="2010" y="1196"/>
                  </a:cubicBezTo>
                  <a:close/>
                  <a:moveTo>
                    <a:pt x="1908" y="1315"/>
                  </a:moveTo>
                  <a:cubicBezTo>
                    <a:pt x="1939" y="1315"/>
                    <a:pt x="1947" y="1277"/>
                    <a:pt x="1948" y="1271"/>
                  </a:cubicBezTo>
                  <a:cubicBezTo>
                    <a:pt x="1952" y="1253"/>
                    <a:pt x="1955" y="1224"/>
                    <a:pt x="1928" y="1224"/>
                  </a:cubicBezTo>
                  <a:cubicBezTo>
                    <a:pt x="1911" y="1224"/>
                    <a:pt x="1894" y="1237"/>
                    <a:pt x="1887" y="1270"/>
                  </a:cubicBezTo>
                  <a:cubicBezTo>
                    <a:pt x="1885" y="1277"/>
                    <a:pt x="1878" y="1315"/>
                    <a:pt x="1908" y="1315"/>
                  </a:cubicBezTo>
                  <a:moveTo>
                    <a:pt x="2058" y="1129"/>
                  </a:moveTo>
                  <a:cubicBezTo>
                    <a:pt x="2102" y="1129"/>
                    <a:pt x="2102" y="1129"/>
                    <a:pt x="2102" y="1129"/>
                  </a:cubicBezTo>
                  <a:cubicBezTo>
                    <a:pt x="2084" y="1216"/>
                    <a:pt x="2084" y="1216"/>
                    <a:pt x="2084" y="1216"/>
                  </a:cubicBezTo>
                  <a:cubicBezTo>
                    <a:pt x="2091" y="1208"/>
                    <a:pt x="2105" y="1193"/>
                    <a:pt x="2133" y="1193"/>
                  </a:cubicBezTo>
                  <a:cubicBezTo>
                    <a:pt x="2156" y="1193"/>
                    <a:pt x="2168" y="1204"/>
                    <a:pt x="2174" y="1214"/>
                  </a:cubicBezTo>
                  <a:cubicBezTo>
                    <a:pt x="2177" y="1221"/>
                    <a:pt x="2179" y="1235"/>
                    <a:pt x="2175" y="1255"/>
                  </a:cubicBezTo>
                  <a:cubicBezTo>
                    <a:pt x="2155" y="1348"/>
                    <a:pt x="2155" y="1348"/>
                    <a:pt x="2155" y="1348"/>
                  </a:cubicBezTo>
                  <a:cubicBezTo>
                    <a:pt x="2110" y="1348"/>
                    <a:pt x="2110" y="1348"/>
                    <a:pt x="2110" y="1348"/>
                  </a:cubicBezTo>
                  <a:cubicBezTo>
                    <a:pt x="2130" y="1256"/>
                    <a:pt x="2130" y="1256"/>
                    <a:pt x="2130" y="1256"/>
                  </a:cubicBezTo>
                  <a:cubicBezTo>
                    <a:pt x="2131" y="1248"/>
                    <a:pt x="2137" y="1223"/>
                    <a:pt x="2112" y="1223"/>
                  </a:cubicBezTo>
                  <a:cubicBezTo>
                    <a:pt x="2099" y="1223"/>
                    <a:pt x="2081" y="1230"/>
                    <a:pt x="2076" y="1254"/>
                  </a:cubicBezTo>
                  <a:cubicBezTo>
                    <a:pt x="2057" y="1348"/>
                    <a:pt x="2057" y="1348"/>
                    <a:pt x="2057" y="1348"/>
                  </a:cubicBezTo>
                  <a:cubicBezTo>
                    <a:pt x="2012" y="1348"/>
                    <a:pt x="2012" y="1348"/>
                    <a:pt x="2012" y="1348"/>
                  </a:cubicBezTo>
                  <a:cubicBezTo>
                    <a:pt x="2058" y="1129"/>
                    <a:pt x="2058" y="1129"/>
                    <a:pt x="2058" y="1129"/>
                  </a:cubicBezTo>
                  <a:cubicBezTo>
                    <a:pt x="2058" y="1129"/>
                    <a:pt x="2058" y="1129"/>
                    <a:pt x="2058" y="1129"/>
                  </a:cubicBezTo>
                  <a:close/>
                  <a:moveTo>
                    <a:pt x="100" y="1249"/>
                  </a:moveTo>
                  <a:cubicBezTo>
                    <a:pt x="101" y="1244"/>
                    <a:pt x="104" y="1221"/>
                    <a:pt x="87" y="1221"/>
                  </a:cubicBezTo>
                  <a:cubicBezTo>
                    <a:pt x="66" y="1221"/>
                    <a:pt x="56" y="1253"/>
                    <a:pt x="53" y="1270"/>
                  </a:cubicBezTo>
                  <a:cubicBezTo>
                    <a:pt x="51" y="1278"/>
                    <a:pt x="46" y="1306"/>
                    <a:pt x="54" y="1317"/>
                  </a:cubicBezTo>
                  <a:cubicBezTo>
                    <a:pt x="57" y="1321"/>
                    <a:pt x="61" y="1322"/>
                    <a:pt x="65" y="1322"/>
                  </a:cubicBezTo>
                  <a:cubicBezTo>
                    <a:pt x="70" y="1322"/>
                    <a:pt x="84" y="1320"/>
                    <a:pt x="92" y="1292"/>
                  </a:cubicBezTo>
                  <a:cubicBezTo>
                    <a:pt x="136" y="1292"/>
                    <a:pt x="136" y="1292"/>
                    <a:pt x="136" y="1292"/>
                  </a:cubicBezTo>
                  <a:cubicBezTo>
                    <a:pt x="133" y="1304"/>
                    <a:pt x="128" y="1323"/>
                    <a:pt x="107" y="1337"/>
                  </a:cubicBezTo>
                  <a:cubicBezTo>
                    <a:pt x="94" y="1347"/>
                    <a:pt x="79" y="1352"/>
                    <a:pt x="60" y="1352"/>
                  </a:cubicBezTo>
                  <a:cubicBezTo>
                    <a:pt x="40" y="1352"/>
                    <a:pt x="23" y="1347"/>
                    <a:pt x="12" y="1331"/>
                  </a:cubicBezTo>
                  <a:cubicBezTo>
                    <a:pt x="2" y="1316"/>
                    <a:pt x="0" y="1296"/>
                    <a:pt x="5" y="1271"/>
                  </a:cubicBezTo>
                  <a:cubicBezTo>
                    <a:pt x="20" y="1201"/>
                    <a:pt x="74" y="1192"/>
                    <a:pt x="94" y="1192"/>
                  </a:cubicBezTo>
                  <a:cubicBezTo>
                    <a:pt x="122" y="1192"/>
                    <a:pt x="153" y="1207"/>
                    <a:pt x="144" y="1249"/>
                  </a:cubicBezTo>
                  <a:cubicBezTo>
                    <a:pt x="100" y="1249"/>
                    <a:pt x="100" y="1249"/>
                    <a:pt x="100" y="1249"/>
                  </a:cubicBezTo>
                  <a:cubicBezTo>
                    <a:pt x="100" y="1249"/>
                    <a:pt x="100" y="1249"/>
                    <a:pt x="100" y="1249"/>
                  </a:cubicBezTo>
                  <a:close/>
                  <a:moveTo>
                    <a:pt x="2378" y="1249"/>
                  </a:moveTo>
                  <a:cubicBezTo>
                    <a:pt x="2379" y="1244"/>
                    <a:pt x="2382" y="1221"/>
                    <a:pt x="2365" y="1221"/>
                  </a:cubicBezTo>
                  <a:cubicBezTo>
                    <a:pt x="2344" y="1221"/>
                    <a:pt x="2335" y="1253"/>
                    <a:pt x="2331" y="1270"/>
                  </a:cubicBezTo>
                  <a:cubicBezTo>
                    <a:pt x="2329" y="1278"/>
                    <a:pt x="2324" y="1306"/>
                    <a:pt x="2332" y="1317"/>
                  </a:cubicBezTo>
                  <a:cubicBezTo>
                    <a:pt x="2335" y="1321"/>
                    <a:pt x="2340" y="1322"/>
                    <a:pt x="2343" y="1322"/>
                  </a:cubicBezTo>
                  <a:cubicBezTo>
                    <a:pt x="2348" y="1322"/>
                    <a:pt x="2362" y="1320"/>
                    <a:pt x="2370" y="1292"/>
                  </a:cubicBezTo>
                  <a:cubicBezTo>
                    <a:pt x="2414" y="1292"/>
                    <a:pt x="2414" y="1292"/>
                    <a:pt x="2414" y="1292"/>
                  </a:cubicBezTo>
                  <a:cubicBezTo>
                    <a:pt x="2411" y="1304"/>
                    <a:pt x="2406" y="1323"/>
                    <a:pt x="2385" y="1337"/>
                  </a:cubicBezTo>
                  <a:cubicBezTo>
                    <a:pt x="2372" y="1347"/>
                    <a:pt x="2357" y="1352"/>
                    <a:pt x="2338" y="1352"/>
                  </a:cubicBezTo>
                  <a:cubicBezTo>
                    <a:pt x="2318" y="1352"/>
                    <a:pt x="2301" y="1347"/>
                    <a:pt x="2290" y="1331"/>
                  </a:cubicBezTo>
                  <a:cubicBezTo>
                    <a:pt x="2280" y="1316"/>
                    <a:pt x="2278" y="1296"/>
                    <a:pt x="2284" y="1271"/>
                  </a:cubicBezTo>
                  <a:cubicBezTo>
                    <a:pt x="2299" y="1201"/>
                    <a:pt x="2352" y="1192"/>
                    <a:pt x="2372" y="1192"/>
                  </a:cubicBezTo>
                  <a:cubicBezTo>
                    <a:pt x="2401" y="1192"/>
                    <a:pt x="2431" y="1207"/>
                    <a:pt x="2423" y="1249"/>
                  </a:cubicBezTo>
                  <a:cubicBezTo>
                    <a:pt x="2378" y="1249"/>
                    <a:pt x="2378" y="1249"/>
                    <a:pt x="2378" y="1249"/>
                  </a:cubicBezTo>
                  <a:cubicBezTo>
                    <a:pt x="2378" y="1249"/>
                    <a:pt x="2378" y="1249"/>
                    <a:pt x="2378" y="1249"/>
                  </a:cubicBezTo>
                  <a:close/>
                  <a:moveTo>
                    <a:pt x="2534" y="1191"/>
                  </a:moveTo>
                  <a:cubicBezTo>
                    <a:pt x="2589" y="1191"/>
                    <a:pt x="2606" y="1229"/>
                    <a:pt x="2597" y="1271"/>
                  </a:cubicBezTo>
                  <a:cubicBezTo>
                    <a:pt x="2587" y="1315"/>
                    <a:pt x="2554" y="1353"/>
                    <a:pt x="2498" y="1353"/>
                  </a:cubicBezTo>
                  <a:cubicBezTo>
                    <a:pt x="2454" y="1353"/>
                    <a:pt x="2426" y="1326"/>
                    <a:pt x="2437" y="1273"/>
                  </a:cubicBezTo>
                  <a:cubicBezTo>
                    <a:pt x="2445" y="1236"/>
                    <a:pt x="2474" y="1191"/>
                    <a:pt x="2534" y="1191"/>
                  </a:cubicBezTo>
                  <a:moveTo>
                    <a:pt x="2507" y="1322"/>
                  </a:moveTo>
                  <a:cubicBezTo>
                    <a:pt x="2527" y="1322"/>
                    <a:pt x="2542" y="1310"/>
                    <a:pt x="2551" y="1270"/>
                  </a:cubicBezTo>
                  <a:cubicBezTo>
                    <a:pt x="2555" y="1250"/>
                    <a:pt x="2557" y="1221"/>
                    <a:pt x="2528" y="1221"/>
                  </a:cubicBezTo>
                  <a:cubicBezTo>
                    <a:pt x="2495" y="1221"/>
                    <a:pt x="2486" y="1259"/>
                    <a:pt x="2484" y="1273"/>
                  </a:cubicBezTo>
                  <a:cubicBezTo>
                    <a:pt x="2476" y="1307"/>
                    <a:pt x="2484" y="1322"/>
                    <a:pt x="2507" y="1322"/>
                  </a:cubicBezTo>
                  <a:moveTo>
                    <a:pt x="2637" y="1223"/>
                  </a:moveTo>
                  <a:cubicBezTo>
                    <a:pt x="2639" y="1214"/>
                    <a:pt x="2640" y="1205"/>
                    <a:pt x="2641" y="1195"/>
                  </a:cubicBezTo>
                  <a:cubicBezTo>
                    <a:pt x="2685" y="1195"/>
                    <a:pt x="2685" y="1195"/>
                    <a:pt x="2685" y="1195"/>
                  </a:cubicBezTo>
                  <a:cubicBezTo>
                    <a:pt x="2682" y="1214"/>
                    <a:pt x="2682" y="1214"/>
                    <a:pt x="2682" y="1214"/>
                  </a:cubicBezTo>
                  <a:cubicBezTo>
                    <a:pt x="2688" y="1208"/>
                    <a:pt x="2704" y="1192"/>
                    <a:pt x="2734" y="1192"/>
                  </a:cubicBezTo>
                  <a:cubicBezTo>
                    <a:pt x="2769" y="1192"/>
                    <a:pt x="2775" y="1213"/>
                    <a:pt x="2776" y="1220"/>
                  </a:cubicBezTo>
                  <a:cubicBezTo>
                    <a:pt x="2795" y="1196"/>
                    <a:pt x="2816" y="1192"/>
                    <a:pt x="2832" y="1192"/>
                  </a:cubicBezTo>
                  <a:cubicBezTo>
                    <a:pt x="2862" y="1192"/>
                    <a:pt x="2871" y="1210"/>
                    <a:pt x="2873" y="1216"/>
                  </a:cubicBezTo>
                  <a:cubicBezTo>
                    <a:pt x="2878" y="1230"/>
                    <a:pt x="2874" y="1248"/>
                    <a:pt x="2871" y="1261"/>
                  </a:cubicBezTo>
                  <a:cubicBezTo>
                    <a:pt x="2853" y="1348"/>
                    <a:pt x="2853" y="1348"/>
                    <a:pt x="2853" y="1348"/>
                  </a:cubicBezTo>
                  <a:cubicBezTo>
                    <a:pt x="2807" y="1348"/>
                    <a:pt x="2807" y="1348"/>
                    <a:pt x="2807" y="1348"/>
                  </a:cubicBezTo>
                  <a:cubicBezTo>
                    <a:pt x="2827" y="1258"/>
                    <a:pt x="2827" y="1258"/>
                    <a:pt x="2827" y="1258"/>
                  </a:cubicBezTo>
                  <a:cubicBezTo>
                    <a:pt x="2830" y="1242"/>
                    <a:pt x="2832" y="1223"/>
                    <a:pt x="2808" y="1223"/>
                  </a:cubicBezTo>
                  <a:cubicBezTo>
                    <a:pt x="2781" y="1223"/>
                    <a:pt x="2775" y="1249"/>
                    <a:pt x="2771" y="1271"/>
                  </a:cubicBezTo>
                  <a:cubicBezTo>
                    <a:pt x="2754" y="1348"/>
                    <a:pt x="2754" y="1348"/>
                    <a:pt x="2754" y="1348"/>
                  </a:cubicBezTo>
                  <a:cubicBezTo>
                    <a:pt x="2709" y="1348"/>
                    <a:pt x="2709" y="1348"/>
                    <a:pt x="2709" y="1348"/>
                  </a:cubicBezTo>
                  <a:cubicBezTo>
                    <a:pt x="2728" y="1257"/>
                    <a:pt x="2728" y="1257"/>
                    <a:pt x="2728" y="1257"/>
                  </a:cubicBezTo>
                  <a:cubicBezTo>
                    <a:pt x="2731" y="1245"/>
                    <a:pt x="2735" y="1223"/>
                    <a:pt x="2710" y="1223"/>
                  </a:cubicBezTo>
                  <a:cubicBezTo>
                    <a:pt x="2682" y="1223"/>
                    <a:pt x="2677" y="1248"/>
                    <a:pt x="2674" y="1258"/>
                  </a:cubicBezTo>
                  <a:cubicBezTo>
                    <a:pt x="2655" y="1348"/>
                    <a:pt x="2655" y="1348"/>
                    <a:pt x="2655" y="1348"/>
                  </a:cubicBezTo>
                  <a:cubicBezTo>
                    <a:pt x="2610" y="1348"/>
                    <a:pt x="2610" y="1348"/>
                    <a:pt x="2610" y="1348"/>
                  </a:cubicBezTo>
                  <a:cubicBezTo>
                    <a:pt x="2637" y="1223"/>
                    <a:pt x="2637" y="1223"/>
                    <a:pt x="2637" y="1223"/>
                  </a:cubicBezTo>
                  <a:cubicBezTo>
                    <a:pt x="2637" y="1223"/>
                    <a:pt x="2637" y="1223"/>
                    <a:pt x="2637" y="1223"/>
                  </a:cubicBezTo>
                  <a:close/>
                  <a:moveTo>
                    <a:pt x="2966" y="1195"/>
                  </a:moveTo>
                  <a:cubicBezTo>
                    <a:pt x="2963" y="1216"/>
                    <a:pt x="2963" y="1216"/>
                    <a:pt x="2963" y="1216"/>
                  </a:cubicBezTo>
                  <a:cubicBezTo>
                    <a:pt x="2982" y="1192"/>
                    <a:pt x="3008" y="1192"/>
                    <a:pt x="3015" y="1192"/>
                  </a:cubicBezTo>
                  <a:cubicBezTo>
                    <a:pt x="3054" y="1192"/>
                    <a:pt x="3072" y="1221"/>
                    <a:pt x="3062" y="1268"/>
                  </a:cubicBezTo>
                  <a:cubicBezTo>
                    <a:pt x="3053" y="1312"/>
                    <a:pt x="3022" y="1350"/>
                    <a:pt x="2978" y="1350"/>
                  </a:cubicBezTo>
                  <a:cubicBezTo>
                    <a:pt x="2950" y="1350"/>
                    <a:pt x="2942" y="1335"/>
                    <a:pt x="2939" y="1330"/>
                  </a:cubicBezTo>
                  <a:cubicBezTo>
                    <a:pt x="2923" y="1407"/>
                    <a:pt x="2923" y="1407"/>
                    <a:pt x="2923" y="1407"/>
                  </a:cubicBezTo>
                  <a:cubicBezTo>
                    <a:pt x="2877" y="1407"/>
                    <a:pt x="2877" y="1407"/>
                    <a:pt x="2877" y="1407"/>
                  </a:cubicBezTo>
                  <a:cubicBezTo>
                    <a:pt x="2922" y="1195"/>
                    <a:pt x="2922" y="1195"/>
                    <a:pt x="2922" y="1195"/>
                  </a:cubicBezTo>
                  <a:cubicBezTo>
                    <a:pt x="2966" y="1195"/>
                    <a:pt x="2966" y="1195"/>
                    <a:pt x="2966" y="1195"/>
                  </a:cubicBezTo>
                  <a:cubicBezTo>
                    <a:pt x="2966" y="1195"/>
                    <a:pt x="2966" y="1195"/>
                    <a:pt x="2966" y="1195"/>
                  </a:cubicBezTo>
                  <a:close/>
                  <a:moveTo>
                    <a:pt x="3017" y="1270"/>
                  </a:moveTo>
                  <a:cubicBezTo>
                    <a:pt x="3020" y="1252"/>
                    <a:pt x="3022" y="1221"/>
                    <a:pt x="2996" y="1221"/>
                  </a:cubicBezTo>
                  <a:cubicBezTo>
                    <a:pt x="2981" y="1221"/>
                    <a:pt x="2959" y="1232"/>
                    <a:pt x="2950" y="1273"/>
                  </a:cubicBezTo>
                  <a:cubicBezTo>
                    <a:pt x="2947" y="1282"/>
                    <a:pt x="2940" y="1321"/>
                    <a:pt x="2973" y="1321"/>
                  </a:cubicBezTo>
                  <a:cubicBezTo>
                    <a:pt x="2994" y="1321"/>
                    <a:pt x="3010" y="1300"/>
                    <a:pt x="3017" y="1270"/>
                  </a:cubicBezTo>
                  <a:moveTo>
                    <a:pt x="3119" y="1129"/>
                  </a:moveTo>
                  <a:cubicBezTo>
                    <a:pt x="3164" y="1129"/>
                    <a:pt x="3164" y="1129"/>
                    <a:pt x="3164" y="1129"/>
                  </a:cubicBezTo>
                  <a:cubicBezTo>
                    <a:pt x="3117" y="1348"/>
                    <a:pt x="3117" y="1348"/>
                    <a:pt x="3117" y="1348"/>
                  </a:cubicBezTo>
                  <a:cubicBezTo>
                    <a:pt x="3072" y="1348"/>
                    <a:pt x="3072" y="1348"/>
                    <a:pt x="3072" y="1348"/>
                  </a:cubicBezTo>
                  <a:cubicBezTo>
                    <a:pt x="3119" y="1129"/>
                    <a:pt x="3119" y="1129"/>
                    <a:pt x="3119" y="1129"/>
                  </a:cubicBezTo>
                  <a:cubicBezTo>
                    <a:pt x="3119" y="1129"/>
                    <a:pt x="3119" y="1129"/>
                    <a:pt x="3119" y="1129"/>
                  </a:cubicBezTo>
                  <a:close/>
                  <a:moveTo>
                    <a:pt x="3202" y="1283"/>
                  </a:moveTo>
                  <a:cubicBezTo>
                    <a:pt x="3200" y="1293"/>
                    <a:pt x="3193" y="1324"/>
                    <a:pt x="3225" y="1324"/>
                  </a:cubicBezTo>
                  <a:cubicBezTo>
                    <a:pt x="3236" y="1324"/>
                    <a:pt x="3248" y="1319"/>
                    <a:pt x="3256" y="1303"/>
                  </a:cubicBezTo>
                  <a:cubicBezTo>
                    <a:pt x="3297" y="1303"/>
                    <a:pt x="3297" y="1303"/>
                    <a:pt x="3297" y="1303"/>
                  </a:cubicBezTo>
                  <a:cubicBezTo>
                    <a:pt x="3295" y="1310"/>
                    <a:pt x="3291" y="1323"/>
                    <a:pt x="3275" y="1336"/>
                  </a:cubicBezTo>
                  <a:cubicBezTo>
                    <a:pt x="3261" y="1348"/>
                    <a:pt x="3240" y="1354"/>
                    <a:pt x="3218" y="1354"/>
                  </a:cubicBezTo>
                  <a:cubicBezTo>
                    <a:pt x="3205" y="1354"/>
                    <a:pt x="3180" y="1351"/>
                    <a:pt x="3168" y="1335"/>
                  </a:cubicBezTo>
                  <a:cubicBezTo>
                    <a:pt x="3157" y="1320"/>
                    <a:pt x="3155" y="1299"/>
                    <a:pt x="3161" y="1275"/>
                  </a:cubicBezTo>
                  <a:cubicBezTo>
                    <a:pt x="3166" y="1250"/>
                    <a:pt x="3178" y="1220"/>
                    <a:pt x="3208" y="1202"/>
                  </a:cubicBezTo>
                  <a:cubicBezTo>
                    <a:pt x="3222" y="1194"/>
                    <a:pt x="3237" y="1190"/>
                    <a:pt x="3254" y="1190"/>
                  </a:cubicBezTo>
                  <a:cubicBezTo>
                    <a:pt x="3276" y="1190"/>
                    <a:pt x="3300" y="1198"/>
                    <a:pt x="3308" y="1227"/>
                  </a:cubicBezTo>
                  <a:cubicBezTo>
                    <a:pt x="3314" y="1248"/>
                    <a:pt x="3309" y="1270"/>
                    <a:pt x="3305" y="1283"/>
                  </a:cubicBezTo>
                  <a:cubicBezTo>
                    <a:pt x="3202" y="1283"/>
                    <a:pt x="3202" y="1283"/>
                    <a:pt x="3202" y="1283"/>
                  </a:cubicBezTo>
                  <a:cubicBezTo>
                    <a:pt x="3202" y="1283"/>
                    <a:pt x="3202" y="1283"/>
                    <a:pt x="3202" y="1283"/>
                  </a:cubicBezTo>
                  <a:close/>
                  <a:moveTo>
                    <a:pt x="3265" y="1254"/>
                  </a:moveTo>
                  <a:cubicBezTo>
                    <a:pt x="3267" y="1248"/>
                    <a:pt x="3272" y="1220"/>
                    <a:pt x="3246" y="1220"/>
                  </a:cubicBezTo>
                  <a:cubicBezTo>
                    <a:pt x="3226" y="1220"/>
                    <a:pt x="3214" y="1236"/>
                    <a:pt x="3210" y="1254"/>
                  </a:cubicBezTo>
                  <a:cubicBezTo>
                    <a:pt x="3265" y="1254"/>
                    <a:pt x="3265" y="1254"/>
                    <a:pt x="3265" y="1254"/>
                  </a:cubicBezTo>
                  <a:cubicBezTo>
                    <a:pt x="3265" y="1254"/>
                    <a:pt x="3265" y="1254"/>
                    <a:pt x="3265" y="1254"/>
                  </a:cubicBezTo>
                  <a:close/>
                  <a:moveTo>
                    <a:pt x="3383" y="1195"/>
                  </a:moveTo>
                  <a:cubicBezTo>
                    <a:pt x="3401" y="1245"/>
                    <a:pt x="3401" y="1245"/>
                    <a:pt x="3401" y="1245"/>
                  </a:cubicBezTo>
                  <a:cubicBezTo>
                    <a:pt x="3442" y="1195"/>
                    <a:pt x="3442" y="1195"/>
                    <a:pt x="3442" y="1195"/>
                  </a:cubicBezTo>
                  <a:cubicBezTo>
                    <a:pt x="3488" y="1195"/>
                    <a:pt x="3488" y="1195"/>
                    <a:pt x="3488" y="1195"/>
                  </a:cubicBezTo>
                  <a:cubicBezTo>
                    <a:pt x="3423" y="1269"/>
                    <a:pt x="3423" y="1269"/>
                    <a:pt x="3423" y="1269"/>
                  </a:cubicBezTo>
                  <a:cubicBezTo>
                    <a:pt x="3457" y="1348"/>
                    <a:pt x="3457" y="1348"/>
                    <a:pt x="3457" y="1348"/>
                  </a:cubicBezTo>
                  <a:cubicBezTo>
                    <a:pt x="3404" y="1348"/>
                    <a:pt x="3404" y="1348"/>
                    <a:pt x="3404" y="1348"/>
                  </a:cubicBezTo>
                  <a:cubicBezTo>
                    <a:pt x="3385" y="1292"/>
                    <a:pt x="3385" y="1292"/>
                    <a:pt x="3385" y="1292"/>
                  </a:cubicBezTo>
                  <a:cubicBezTo>
                    <a:pt x="3342" y="1348"/>
                    <a:pt x="3342" y="1348"/>
                    <a:pt x="3342" y="1348"/>
                  </a:cubicBezTo>
                  <a:cubicBezTo>
                    <a:pt x="3295" y="1348"/>
                    <a:pt x="3295" y="1348"/>
                    <a:pt x="3295" y="1348"/>
                  </a:cubicBezTo>
                  <a:cubicBezTo>
                    <a:pt x="3364" y="1266"/>
                    <a:pt x="3364" y="1266"/>
                    <a:pt x="3364" y="1266"/>
                  </a:cubicBezTo>
                  <a:cubicBezTo>
                    <a:pt x="3329" y="1195"/>
                    <a:pt x="3329" y="1195"/>
                    <a:pt x="3329" y="1195"/>
                  </a:cubicBezTo>
                  <a:cubicBezTo>
                    <a:pt x="3383" y="1195"/>
                    <a:pt x="3383" y="1195"/>
                    <a:pt x="3383" y="1195"/>
                  </a:cubicBezTo>
                  <a:cubicBezTo>
                    <a:pt x="3383" y="1195"/>
                    <a:pt x="3383" y="1195"/>
                    <a:pt x="3383" y="1195"/>
                  </a:cubicBezTo>
                  <a:close/>
                  <a:moveTo>
                    <a:pt x="3509" y="1194"/>
                  </a:moveTo>
                  <a:cubicBezTo>
                    <a:pt x="3554" y="1194"/>
                    <a:pt x="3554" y="1194"/>
                    <a:pt x="3554" y="1194"/>
                  </a:cubicBezTo>
                  <a:cubicBezTo>
                    <a:pt x="3521" y="1348"/>
                    <a:pt x="3521" y="1348"/>
                    <a:pt x="3521" y="1348"/>
                  </a:cubicBezTo>
                  <a:cubicBezTo>
                    <a:pt x="3476" y="1348"/>
                    <a:pt x="3476" y="1348"/>
                    <a:pt x="3476" y="1348"/>
                  </a:cubicBezTo>
                  <a:cubicBezTo>
                    <a:pt x="3509" y="1194"/>
                    <a:pt x="3509" y="1194"/>
                    <a:pt x="3509" y="1194"/>
                  </a:cubicBezTo>
                  <a:cubicBezTo>
                    <a:pt x="3509" y="1194"/>
                    <a:pt x="3509" y="1194"/>
                    <a:pt x="3509" y="1194"/>
                  </a:cubicBezTo>
                  <a:close/>
                  <a:moveTo>
                    <a:pt x="3521" y="1129"/>
                  </a:moveTo>
                  <a:cubicBezTo>
                    <a:pt x="3569" y="1129"/>
                    <a:pt x="3569" y="1129"/>
                    <a:pt x="3569" y="1129"/>
                  </a:cubicBezTo>
                  <a:cubicBezTo>
                    <a:pt x="3561" y="1168"/>
                    <a:pt x="3561" y="1168"/>
                    <a:pt x="3561" y="1168"/>
                  </a:cubicBezTo>
                  <a:cubicBezTo>
                    <a:pt x="3513" y="1168"/>
                    <a:pt x="3513" y="1168"/>
                    <a:pt x="3513" y="1168"/>
                  </a:cubicBezTo>
                  <a:cubicBezTo>
                    <a:pt x="3521" y="1129"/>
                    <a:pt x="3521" y="1129"/>
                    <a:pt x="3521" y="1129"/>
                  </a:cubicBezTo>
                  <a:cubicBezTo>
                    <a:pt x="3521" y="1129"/>
                    <a:pt x="3521" y="1129"/>
                    <a:pt x="3521" y="1129"/>
                  </a:cubicBezTo>
                  <a:close/>
                  <a:moveTo>
                    <a:pt x="3649" y="1346"/>
                  </a:moveTo>
                  <a:cubicBezTo>
                    <a:pt x="3634" y="1350"/>
                    <a:pt x="3621" y="1351"/>
                    <a:pt x="3614" y="1351"/>
                  </a:cubicBezTo>
                  <a:cubicBezTo>
                    <a:pt x="3568" y="1351"/>
                    <a:pt x="3575" y="1322"/>
                    <a:pt x="3577" y="1310"/>
                  </a:cubicBezTo>
                  <a:cubicBezTo>
                    <a:pt x="3595" y="1225"/>
                    <a:pt x="3595" y="1225"/>
                    <a:pt x="3595" y="1225"/>
                  </a:cubicBezTo>
                  <a:cubicBezTo>
                    <a:pt x="3565" y="1225"/>
                    <a:pt x="3565" y="1225"/>
                    <a:pt x="3565" y="1225"/>
                  </a:cubicBezTo>
                  <a:cubicBezTo>
                    <a:pt x="3572" y="1196"/>
                    <a:pt x="3572" y="1196"/>
                    <a:pt x="3572" y="1196"/>
                  </a:cubicBezTo>
                  <a:cubicBezTo>
                    <a:pt x="3601" y="1196"/>
                    <a:pt x="3601" y="1196"/>
                    <a:pt x="3601" y="1196"/>
                  </a:cubicBezTo>
                  <a:cubicBezTo>
                    <a:pt x="3608" y="1166"/>
                    <a:pt x="3608" y="1166"/>
                    <a:pt x="3608" y="1166"/>
                  </a:cubicBezTo>
                  <a:cubicBezTo>
                    <a:pt x="3656" y="1149"/>
                    <a:pt x="3656" y="1149"/>
                    <a:pt x="3656" y="1149"/>
                  </a:cubicBezTo>
                  <a:cubicBezTo>
                    <a:pt x="3646" y="1196"/>
                    <a:pt x="3646" y="1196"/>
                    <a:pt x="3646" y="1196"/>
                  </a:cubicBezTo>
                  <a:cubicBezTo>
                    <a:pt x="3682" y="1196"/>
                    <a:pt x="3682" y="1196"/>
                    <a:pt x="3682" y="1196"/>
                  </a:cubicBezTo>
                  <a:cubicBezTo>
                    <a:pt x="3676" y="1225"/>
                    <a:pt x="3676" y="1225"/>
                    <a:pt x="3676" y="1225"/>
                  </a:cubicBezTo>
                  <a:cubicBezTo>
                    <a:pt x="3640" y="1225"/>
                    <a:pt x="3640" y="1225"/>
                    <a:pt x="3640" y="1225"/>
                  </a:cubicBezTo>
                  <a:cubicBezTo>
                    <a:pt x="3625" y="1295"/>
                    <a:pt x="3625" y="1295"/>
                    <a:pt x="3625" y="1295"/>
                  </a:cubicBezTo>
                  <a:cubicBezTo>
                    <a:pt x="3622" y="1309"/>
                    <a:pt x="3620" y="1317"/>
                    <a:pt x="3640" y="1317"/>
                  </a:cubicBezTo>
                  <a:cubicBezTo>
                    <a:pt x="3647" y="1317"/>
                    <a:pt x="3650" y="1317"/>
                    <a:pt x="3656" y="1317"/>
                  </a:cubicBezTo>
                  <a:cubicBezTo>
                    <a:pt x="3649" y="1346"/>
                    <a:pt x="3649" y="1346"/>
                    <a:pt x="3649" y="1346"/>
                  </a:cubicBezTo>
                  <a:cubicBezTo>
                    <a:pt x="3649" y="1346"/>
                    <a:pt x="3649" y="1346"/>
                    <a:pt x="3649" y="1346"/>
                  </a:cubicBezTo>
                  <a:close/>
                  <a:moveTo>
                    <a:pt x="3741" y="1195"/>
                  </a:moveTo>
                  <a:cubicBezTo>
                    <a:pt x="3752" y="1301"/>
                    <a:pt x="3752" y="1301"/>
                    <a:pt x="3752" y="1301"/>
                  </a:cubicBezTo>
                  <a:cubicBezTo>
                    <a:pt x="3809" y="1195"/>
                    <a:pt x="3809" y="1195"/>
                    <a:pt x="3809" y="1195"/>
                  </a:cubicBezTo>
                  <a:cubicBezTo>
                    <a:pt x="3854" y="1195"/>
                    <a:pt x="3854" y="1195"/>
                    <a:pt x="3854" y="1195"/>
                  </a:cubicBezTo>
                  <a:cubicBezTo>
                    <a:pt x="3764" y="1345"/>
                    <a:pt x="3764" y="1345"/>
                    <a:pt x="3764" y="1345"/>
                  </a:cubicBezTo>
                  <a:cubicBezTo>
                    <a:pt x="3732" y="1406"/>
                    <a:pt x="3732" y="1406"/>
                    <a:pt x="3732" y="1406"/>
                  </a:cubicBezTo>
                  <a:cubicBezTo>
                    <a:pt x="3687" y="1406"/>
                    <a:pt x="3687" y="1406"/>
                    <a:pt x="3687" y="1406"/>
                  </a:cubicBezTo>
                  <a:cubicBezTo>
                    <a:pt x="3719" y="1348"/>
                    <a:pt x="3719" y="1348"/>
                    <a:pt x="3719" y="1348"/>
                  </a:cubicBezTo>
                  <a:cubicBezTo>
                    <a:pt x="3693" y="1195"/>
                    <a:pt x="3693" y="1195"/>
                    <a:pt x="3693" y="1195"/>
                  </a:cubicBezTo>
                  <a:cubicBezTo>
                    <a:pt x="3741" y="1195"/>
                    <a:pt x="3741" y="1195"/>
                    <a:pt x="3741" y="1195"/>
                  </a:cubicBezTo>
                  <a:cubicBezTo>
                    <a:pt x="3741" y="1195"/>
                    <a:pt x="3741" y="1195"/>
                    <a:pt x="3741" y="1195"/>
                  </a:cubicBezTo>
                  <a:close/>
                  <a:moveTo>
                    <a:pt x="3933" y="1145"/>
                  </a:moveTo>
                  <a:cubicBezTo>
                    <a:pt x="3899" y="1145"/>
                    <a:pt x="3899" y="1145"/>
                    <a:pt x="3899" y="1145"/>
                  </a:cubicBezTo>
                  <a:cubicBezTo>
                    <a:pt x="3902" y="1129"/>
                    <a:pt x="3902" y="1129"/>
                    <a:pt x="3902" y="1129"/>
                  </a:cubicBezTo>
                  <a:cubicBezTo>
                    <a:pt x="3990" y="1129"/>
                    <a:pt x="3990" y="1129"/>
                    <a:pt x="3990" y="1129"/>
                  </a:cubicBezTo>
                  <a:cubicBezTo>
                    <a:pt x="3987" y="1145"/>
                    <a:pt x="3987" y="1145"/>
                    <a:pt x="3987" y="1145"/>
                  </a:cubicBezTo>
                  <a:cubicBezTo>
                    <a:pt x="3953" y="1145"/>
                    <a:pt x="3953" y="1145"/>
                    <a:pt x="3953" y="1145"/>
                  </a:cubicBezTo>
                  <a:cubicBezTo>
                    <a:pt x="3936" y="1225"/>
                    <a:pt x="3936" y="1225"/>
                    <a:pt x="3936" y="1225"/>
                  </a:cubicBezTo>
                  <a:cubicBezTo>
                    <a:pt x="3916" y="1225"/>
                    <a:pt x="3916" y="1225"/>
                    <a:pt x="3916" y="1225"/>
                  </a:cubicBezTo>
                  <a:cubicBezTo>
                    <a:pt x="3933" y="1145"/>
                    <a:pt x="3933" y="1145"/>
                    <a:pt x="3933" y="1145"/>
                  </a:cubicBezTo>
                  <a:cubicBezTo>
                    <a:pt x="3933" y="1145"/>
                    <a:pt x="3933" y="1145"/>
                    <a:pt x="3933" y="1145"/>
                  </a:cubicBezTo>
                  <a:close/>
                  <a:moveTo>
                    <a:pt x="3999" y="1129"/>
                  </a:moveTo>
                  <a:cubicBezTo>
                    <a:pt x="4031" y="1129"/>
                    <a:pt x="4031" y="1129"/>
                    <a:pt x="4031" y="1129"/>
                  </a:cubicBezTo>
                  <a:cubicBezTo>
                    <a:pt x="4036" y="1200"/>
                    <a:pt x="4036" y="1200"/>
                    <a:pt x="4036" y="1200"/>
                  </a:cubicBezTo>
                  <a:cubicBezTo>
                    <a:pt x="4072" y="1129"/>
                    <a:pt x="4072" y="1129"/>
                    <a:pt x="4072" y="1129"/>
                  </a:cubicBezTo>
                  <a:cubicBezTo>
                    <a:pt x="4103" y="1129"/>
                    <a:pt x="4103" y="1129"/>
                    <a:pt x="4103" y="1129"/>
                  </a:cubicBezTo>
                  <a:cubicBezTo>
                    <a:pt x="4083" y="1225"/>
                    <a:pt x="4083" y="1225"/>
                    <a:pt x="4083" y="1225"/>
                  </a:cubicBezTo>
                  <a:cubicBezTo>
                    <a:pt x="4063" y="1225"/>
                    <a:pt x="4063" y="1225"/>
                    <a:pt x="4063" y="1225"/>
                  </a:cubicBezTo>
                  <a:cubicBezTo>
                    <a:pt x="4080" y="1143"/>
                    <a:pt x="4080" y="1143"/>
                    <a:pt x="4080" y="1143"/>
                  </a:cubicBezTo>
                  <a:cubicBezTo>
                    <a:pt x="4038" y="1225"/>
                    <a:pt x="4038" y="1225"/>
                    <a:pt x="4038" y="1225"/>
                  </a:cubicBezTo>
                  <a:cubicBezTo>
                    <a:pt x="4021" y="1225"/>
                    <a:pt x="4021" y="1225"/>
                    <a:pt x="4021" y="1225"/>
                  </a:cubicBezTo>
                  <a:cubicBezTo>
                    <a:pt x="4014" y="1143"/>
                    <a:pt x="4014" y="1143"/>
                    <a:pt x="4014" y="1143"/>
                  </a:cubicBezTo>
                  <a:cubicBezTo>
                    <a:pt x="3997" y="1225"/>
                    <a:pt x="3997" y="1225"/>
                    <a:pt x="3997" y="1225"/>
                  </a:cubicBezTo>
                  <a:cubicBezTo>
                    <a:pt x="3978" y="1225"/>
                    <a:pt x="3978" y="1225"/>
                    <a:pt x="3978" y="1225"/>
                  </a:cubicBezTo>
                  <a:cubicBezTo>
                    <a:pt x="3999" y="1129"/>
                    <a:pt x="3999" y="1129"/>
                    <a:pt x="3999" y="1129"/>
                  </a:cubicBezTo>
                  <a:cubicBezTo>
                    <a:pt x="3999" y="1129"/>
                    <a:pt x="3999" y="1129"/>
                    <a:pt x="3999" y="112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6" name="Freeform 9"/>
            <p:cNvSpPr>
              <a:spLocks noEditPoints="1"/>
            </p:cNvSpPr>
            <p:nvPr userDrawn="1"/>
          </p:nvSpPr>
          <p:spPr bwMode="gray">
            <a:xfrm>
              <a:off x="68" y="0"/>
              <a:ext cx="1723" cy="964"/>
            </a:xfrm>
            <a:custGeom>
              <a:avLst/>
              <a:gdLst>
                <a:gd name="T0" fmla="*/ 231 w 2268"/>
                <a:gd name="T1" fmla="*/ 327 h 1269"/>
                <a:gd name="T2" fmla="*/ 0 w 2268"/>
                <a:gd name="T3" fmla="*/ 327 h 1269"/>
                <a:gd name="T4" fmla="*/ 0 w 2268"/>
                <a:gd name="T5" fmla="*/ 0 h 1269"/>
                <a:gd name="T6" fmla="*/ 231 w 2268"/>
                <a:gd name="T7" fmla="*/ 0 h 1269"/>
                <a:gd name="T8" fmla="*/ 231 w 2268"/>
                <a:gd name="T9" fmla="*/ 327 h 1269"/>
                <a:gd name="T10" fmla="*/ 2268 w 2268"/>
                <a:gd name="T11" fmla="*/ 0 h 1269"/>
                <a:gd name="T12" fmla="*/ 2036 w 2268"/>
                <a:gd name="T13" fmla="*/ 0 h 1269"/>
                <a:gd name="T14" fmla="*/ 2036 w 2268"/>
                <a:gd name="T15" fmla="*/ 327 h 1269"/>
                <a:gd name="T16" fmla="*/ 2268 w 2268"/>
                <a:gd name="T17" fmla="*/ 327 h 1269"/>
                <a:gd name="T18" fmla="*/ 2268 w 2268"/>
                <a:gd name="T19" fmla="*/ 0 h 1269"/>
                <a:gd name="T20" fmla="*/ 231 w 2268"/>
                <a:gd name="T21" fmla="*/ 942 h 1269"/>
                <a:gd name="T22" fmla="*/ 0 w 2268"/>
                <a:gd name="T23" fmla="*/ 942 h 1269"/>
                <a:gd name="T24" fmla="*/ 0 w 2268"/>
                <a:gd name="T25" fmla="*/ 1269 h 1269"/>
                <a:gd name="T26" fmla="*/ 231 w 2268"/>
                <a:gd name="T27" fmla="*/ 1269 h 1269"/>
                <a:gd name="T28" fmla="*/ 231 w 2268"/>
                <a:gd name="T29" fmla="*/ 942 h 1269"/>
                <a:gd name="T30" fmla="*/ 2268 w 2268"/>
                <a:gd name="T31" fmla="*/ 942 h 1269"/>
                <a:gd name="T32" fmla="*/ 2036 w 2268"/>
                <a:gd name="T33" fmla="*/ 942 h 1269"/>
                <a:gd name="T34" fmla="*/ 2036 w 2268"/>
                <a:gd name="T35" fmla="*/ 1269 h 1269"/>
                <a:gd name="T36" fmla="*/ 2268 w 2268"/>
                <a:gd name="T37" fmla="*/ 1269 h 1269"/>
                <a:gd name="T38" fmla="*/ 2268 w 2268"/>
                <a:gd name="T39" fmla="*/ 942 h 12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68"/>
                <a:gd name="T61" fmla="*/ 0 h 1269"/>
                <a:gd name="T62" fmla="*/ 2268 w 2268"/>
                <a:gd name="T63" fmla="*/ 1269 h 12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68" h="1269">
                  <a:moveTo>
                    <a:pt x="231" y="327"/>
                  </a:moveTo>
                  <a:lnTo>
                    <a:pt x="0" y="327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27"/>
                  </a:lnTo>
                  <a:close/>
                  <a:moveTo>
                    <a:pt x="2268" y="0"/>
                  </a:moveTo>
                  <a:lnTo>
                    <a:pt x="2036" y="0"/>
                  </a:lnTo>
                  <a:lnTo>
                    <a:pt x="2036" y="327"/>
                  </a:lnTo>
                  <a:lnTo>
                    <a:pt x="2268" y="327"/>
                  </a:lnTo>
                  <a:lnTo>
                    <a:pt x="2268" y="0"/>
                  </a:lnTo>
                  <a:close/>
                  <a:moveTo>
                    <a:pt x="231" y="942"/>
                  </a:moveTo>
                  <a:lnTo>
                    <a:pt x="0" y="942"/>
                  </a:lnTo>
                  <a:lnTo>
                    <a:pt x="0" y="1269"/>
                  </a:lnTo>
                  <a:lnTo>
                    <a:pt x="231" y="1269"/>
                  </a:lnTo>
                  <a:lnTo>
                    <a:pt x="231" y="942"/>
                  </a:lnTo>
                  <a:close/>
                  <a:moveTo>
                    <a:pt x="2268" y="942"/>
                  </a:moveTo>
                  <a:lnTo>
                    <a:pt x="2036" y="942"/>
                  </a:lnTo>
                  <a:lnTo>
                    <a:pt x="2036" y="1269"/>
                  </a:lnTo>
                  <a:lnTo>
                    <a:pt x="2268" y="1269"/>
                  </a:lnTo>
                  <a:lnTo>
                    <a:pt x="2268" y="94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273052" y="3686630"/>
            <a:ext cx="3950607" cy="2406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noAutofit/>
          </a:bodyPr>
          <a:lstStyle>
            <a:lvl1pPr>
              <a:defRPr lang="en-US" sz="9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Two Charts On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9"/>
          <p:cNvSpPr>
            <a:spLocks/>
          </p:cNvSpPr>
          <p:nvPr userDrawn="1"/>
        </p:nvSpPr>
        <p:spPr bwMode="gray">
          <a:xfrm>
            <a:off x="0" y="906463"/>
            <a:ext cx="2000250" cy="5475287"/>
          </a:xfrm>
          <a:custGeom>
            <a:avLst/>
            <a:gdLst>
              <a:gd name="T0" fmla="*/ 0 w 1260"/>
              <a:gd name="T1" fmla="*/ 0 h 3748"/>
              <a:gd name="T2" fmla="*/ 0 w 1260"/>
              <a:gd name="T3" fmla="*/ 3748 h 3748"/>
              <a:gd name="T4" fmla="*/ 1260 w 1260"/>
              <a:gd name="T5" fmla="*/ 3748 h 3748"/>
              <a:gd name="T6" fmla="*/ 1260 w 1260"/>
              <a:gd name="T7" fmla="*/ 0 h 3748"/>
              <a:gd name="T8" fmla="*/ 0 w 1260"/>
              <a:gd name="T9" fmla="*/ 0 h 3748"/>
              <a:gd name="T10" fmla="*/ 0 w 1260"/>
              <a:gd name="T11" fmla="*/ 0 h 37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60"/>
              <a:gd name="T19" fmla="*/ 0 h 3748"/>
              <a:gd name="T20" fmla="*/ 1260 w 1260"/>
              <a:gd name="T21" fmla="*/ 3748 h 37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60" h="3748">
                <a:moveTo>
                  <a:pt x="0" y="0"/>
                </a:moveTo>
                <a:lnTo>
                  <a:pt x="0" y="3748"/>
                </a:lnTo>
                <a:lnTo>
                  <a:pt x="1260" y="3748"/>
                </a:lnTo>
                <a:lnTo>
                  <a:pt x="1260" y="0"/>
                </a:lnTo>
                <a:lnTo>
                  <a:pt x="0" y="0"/>
                </a:lnTo>
                <a:close/>
              </a:path>
            </a:pathLst>
          </a:custGeom>
          <a:solidFill>
            <a:srgbClr val="DCDDDD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8" name="Line 33"/>
          <p:cNvSpPr>
            <a:spLocks noChangeShapeType="1"/>
          </p:cNvSpPr>
          <p:nvPr userDrawn="1"/>
        </p:nvSpPr>
        <p:spPr bwMode="gray">
          <a:xfrm>
            <a:off x="0" y="6381750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1" name="Line 31"/>
          <p:cNvSpPr>
            <a:spLocks noChangeShapeType="1"/>
          </p:cNvSpPr>
          <p:nvPr userDrawn="1"/>
        </p:nvSpPr>
        <p:spPr bwMode="gray">
          <a:xfrm>
            <a:off x="0" y="906463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5"/>
          </p:nvPr>
        </p:nvSpPr>
        <p:spPr bwMode="gray">
          <a:xfrm>
            <a:off x="2289175" y="1196975"/>
            <a:ext cx="3600450" cy="2376488"/>
          </a:xfrm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GB" noProof="0" dirty="0"/>
          </a:p>
        </p:txBody>
      </p:sp>
      <p:sp>
        <p:nvSpPr>
          <p:cNvPr id="16" name="Chart Placeholder 15"/>
          <p:cNvSpPr>
            <a:spLocks noGrp="1"/>
          </p:cNvSpPr>
          <p:nvPr>
            <p:ph type="chart" sz="quarter" idx="16"/>
          </p:nvPr>
        </p:nvSpPr>
        <p:spPr bwMode="gray">
          <a:xfrm>
            <a:off x="2289175" y="3716339"/>
            <a:ext cx="3600450" cy="2376487"/>
          </a:xfrm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GB" noProof="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7"/>
          </p:nvPr>
        </p:nvSpPr>
        <p:spPr bwMode="gray">
          <a:xfrm>
            <a:off x="6032500" y="1196975"/>
            <a:ext cx="3600450" cy="4895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2"/>
          </p:nvPr>
        </p:nvSpPr>
        <p:spPr bwMode="gray">
          <a:xfrm>
            <a:off x="273050" y="1195200"/>
            <a:ext cx="1727200" cy="4895850"/>
          </a:xfrm>
        </p:spPr>
        <p:txBody>
          <a:bodyPr rIns="144000" rtlCol="0">
            <a:normAutofit/>
          </a:bodyPr>
          <a:lstStyle>
            <a:lvl1pPr algn="l" defTabSz="914400" rtl="0" eaLnBrk="1" latinLnBrk="0" hangingPunct="1">
              <a:lnSpc>
                <a:spcPct val="135000"/>
              </a:lnSpc>
              <a:spcBef>
                <a:spcPts val="600"/>
              </a:spcBef>
              <a:buFont typeface="Arial" pitchFamily="34" charset="0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975" indent="-180975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■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61950" indent="-177800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–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39750" indent="-177800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■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19138" indent="-174625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–"/>
              <a:defRPr lang="en-GB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895350" indent="-177800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■"/>
              <a:defRPr lang="en-US" sz="900" b="1" kern="1200" baseline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1079500" indent="-184150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–"/>
              <a:defRPr lang="en-US" sz="900" b="1" kern="1200" baseline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1257300" indent="-177800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■"/>
              <a:defRPr lang="en-US" sz="900" b="1" kern="1200" dirty="0" smtClean="0">
                <a:solidFill>
                  <a:srgbClr val="00338D"/>
                </a:solidFill>
                <a:latin typeface="Arial" pitchFamily="34" charset="0"/>
                <a:ea typeface="+mn-ea"/>
                <a:cs typeface="+mn-cs"/>
              </a:defRPr>
            </a:lvl8pPr>
            <a:lvl9pPr marL="1401763" indent="-144463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–"/>
              <a:defRPr lang="en-US" sz="900" b="1" kern="120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top"/>
          <p:cNvSpPr>
            <a:spLocks noChangeShapeType="1"/>
          </p:cNvSpPr>
          <p:nvPr/>
        </p:nvSpPr>
        <p:spPr bwMode="gray">
          <a:xfrm>
            <a:off x="0" y="906463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4" name="Line bottom"/>
          <p:cNvSpPr>
            <a:spLocks noChangeShapeType="1"/>
          </p:cNvSpPr>
          <p:nvPr/>
        </p:nvSpPr>
        <p:spPr bwMode="gray">
          <a:xfrm>
            <a:off x="0" y="6381750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7" name="Title Placeholder 54"/>
          <p:cNvSpPr>
            <a:spLocks noGrp="1"/>
          </p:cNvSpPr>
          <p:nvPr>
            <p:ph type="title"/>
          </p:nvPr>
        </p:nvSpPr>
        <p:spPr bwMode="gray">
          <a:xfrm>
            <a:off x="2288704" y="172387"/>
            <a:ext cx="7344246" cy="576064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Образец заголовка</a:t>
            </a:r>
            <a:endParaRPr lang="en-GB" dirty="0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 bwMode="gray"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ett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8"/>
          <p:cNvGrpSpPr>
            <a:grpSpLocks/>
          </p:cNvGrpSpPr>
          <p:nvPr userDrawn="1"/>
        </p:nvGrpSpPr>
        <p:grpSpPr bwMode="auto">
          <a:xfrm>
            <a:off x="176213" y="0"/>
            <a:ext cx="963612" cy="695325"/>
            <a:chOff x="175518" y="0"/>
            <a:chExt cx="963613" cy="695325"/>
          </a:xfrm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gray">
            <a:xfrm>
              <a:off x="286643" y="215900"/>
              <a:ext cx="700088" cy="271463"/>
            </a:xfrm>
            <a:custGeom>
              <a:avLst/>
              <a:gdLst/>
              <a:ahLst/>
              <a:cxnLst>
                <a:cxn ang="0">
                  <a:pos x="6130" y="2584"/>
                </a:cxn>
                <a:cxn ang="0">
                  <a:pos x="6106" y="2594"/>
                </a:cxn>
                <a:cxn ang="0">
                  <a:pos x="5549" y="2661"/>
                </a:cxn>
                <a:cxn ang="0">
                  <a:pos x="5025" y="2423"/>
                </a:cxn>
                <a:cxn ang="0">
                  <a:pos x="4926" y="2101"/>
                </a:cxn>
                <a:cxn ang="0">
                  <a:pos x="4756" y="2101"/>
                </a:cxn>
                <a:cxn ang="0">
                  <a:pos x="4625" y="2625"/>
                </a:cxn>
                <a:cxn ang="0">
                  <a:pos x="4182" y="2625"/>
                </a:cxn>
                <a:cxn ang="0">
                  <a:pos x="4338" y="2101"/>
                </a:cxn>
                <a:cxn ang="0">
                  <a:pos x="4197" y="2101"/>
                </a:cxn>
                <a:cxn ang="0">
                  <a:pos x="3859" y="2625"/>
                </a:cxn>
                <a:cxn ang="0">
                  <a:pos x="3503" y="2625"/>
                </a:cxn>
                <a:cxn ang="0">
                  <a:pos x="3471" y="2101"/>
                </a:cxn>
                <a:cxn ang="0">
                  <a:pos x="3314" y="2101"/>
                </a:cxn>
                <a:cxn ang="0">
                  <a:pos x="3159" y="2625"/>
                </a:cxn>
                <a:cxn ang="0">
                  <a:pos x="2780" y="2625"/>
                </a:cxn>
                <a:cxn ang="0">
                  <a:pos x="2940" y="2101"/>
                </a:cxn>
                <a:cxn ang="0">
                  <a:pos x="2047" y="2101"/>
                </a:cxn>
                <a:cxn ang="0">
                  <a:pos x="2047" y="2093"/>
                </a:cxn>
                <a:cxn ang="0">
                  <a:pos x="1888" y="2626"/>
                </a:cxn>
                <a:cxn ang="0">
                  <a:pos x="1484" y="2626"/>
                </a:cxn>
                <a:cxn ang="0">
                  <a:pos x="1642" y="2101"/>
                </a:cxn>
                <a:cxn ang="0">
                  <a:pos x="1148" y="2101"/>
                </a:cxn>
                <a:cxn ang="0">
                  <a:pos x="1394" y="2626"/>
                </a:cxn>
                <a:cxn ang="0">
                  <a:pos x="927" y="2626"/>
                </a:cxn>
                <a:cxn ang="0">
                  <a:pos x="715" y="2101"/>
                </a:cxn>
                <a:cxn ang="0">
                  <a:pos x="588" y="2101"/>
                </a:cxn>
                <a:cxn ang="0">
                  <a:pos x="442" y="2583"/>
                </a:cxn>
                <a:cxn ang="0">
                  <a:pos x="434" y="2626"/>
                </a:cxn>
                <a:cxn ang="0">
                  <a:pos x="0" y="2626"/>
                </a:cxn>
                <a:cxn ang="0">
                  <a:pos x="397" y="1303"/>
                </a:cxn>
                <a:cxn ang="0">
                  <a:pos x="397" y="0"/>
                </a:cxn>
                <a:cxn ang="0">
                  <a:pos x="1888" y="0"/>
                </a:cxn>
                <a:cxn ang="0">
                  <a:pos x="1888" y="1287"/>
                </a:cxn>
                <a:cxn ang="0">
                  <a:pos x="1944" y="1098"/>
                </a:cxn>
                <a:cxn ang="0">
                  <a:pos x="2047" y="1098"/>
                </a:cxn>
                <a:cxn ang="0">
                  <a:pos x="2047" y="0"/>
                </a:cxn>
                <a:cxn ang="0">
                  <a:pos x="3534" y="0"/>
                </a:cxn>
                <a:cxn ang="0">
                  <a:pos x="3534" y="1098"/>
                </a:cxn>
                <a:cxn ang="0">
                  <a:pos x="3694" y="1098"/>
                </a:cxn>
                <a:cxn ang="0">
                  <a:pos x="3694" y="0"/>
                </a:cxn>
                <a:cxn ang="0">
                  <a:pos x="5180" y="0"/>
                </a:cxn>
                <a:cxn ang="0">
                  <a:pos x="5180" y="1388"/>
                </a:cxn>
                <a:cxn ang="0">
                  <a:pos x="5340" y="1222"/>
                </a:cxn>
                <a:cxn ang="0">
                  <a:pos x="5340" y="0"/>
                </a:cxn>
                <a:cxn ang="0">
                  <a:pos x="6827" y="0"/>
                </a:cxn>
                <a:cxn ang="0">
                  <a:pos x="6827" y="2101"/>
                </a:cxn>
                <a:cxn ang="0">
                  <a:pos x="6266" y="2101"/>
                </a:cxn>
                <a:cxn ang="0">
                  <a:pos x="6130" y="2584"/>
                </a:cxn>
                <a:cxn ang="0">
                  <a:pos x="5342" y="2101"/>
                </a:cxn>
                <a:cxn ang="0">
                  <a:pos x="5386" y="2264"/>
                </a:cxn>
                <a:cxn ang="0">
                  <a:pos x="5610" y="2349"/>
                </a:cxn>
                <a:cxn ang="0">
                  <a:pos x="5788" y="2330"/>
                </a:cxn>
                <a:cxn ang="0">
                  <a:pos x="5861" y="2101"/>
                </a:cxn>
                <a:cxn ang="0">
                  <a:pos x="5342" y="2101"/>
                </a:cxn>
              </a:cxnLst>
              <a:rect l="0" t="0" r="r" b="b"/>
              <a:pathLst>
                <a:path w="6827" h="2661">
                  <a:moveTo>
                    <a:pt x="6130" y="2584"/>
                  </a:moveTo>
                  <a:cubicBezTo>
                    <a:pt x="6106" y="2594"/>
                    <a:pt x="6106" y="2594"/>
                    <a:pt x="6106" y="2594"/>
                  </a:cubicBezTo>
                  <a:cubicBezTo>
                    <a:pt x="6010" y="2632"/>
                    <a:pt x="5728" y="2661"/>
                    <a:pt x="5549" y="2661"/>
                  </a:cubicBezTo>
                  <a:cubicBezTo>
                    <a:pt x="5381" y="2661"/>
                    <a:pt x="5156" y="2599"/>
                    <a:pt x="5025" y="2423"/>
                  </a:cubicBezTo>
                  <a:cubicBezTo>
                    <a:pt x="4975" y="2355"/>
                    <a:pt x="4927" y="2250"/>
                    <a:pt x="4926" y="2101"/>
                  </a:cubicBezTo>
                  <a:cubicBezTo>
                    <a:pt x="4756" y="2101"/>
                    <a:pt x="4756" y="2101"/>
                    <a:pt x="4756" y="2101"/>
                  </a:cubicBezTo>
                  <a:cubicBezTo>
                    <a:pt x="4625" y="2625"/>
                    <a:pt x="4625" y="2625"/>
                    <a:pt x="4625" y="2625"/>
                  </a:cubicBezTo>
                  <a:cubicBezTo>
                    <a:pt x="4182" y="2625"/>
                    <a:pt x="4182" y="2625"/>
                    <a:pt x="4182" y="2625"/>
                  </a:cubicBezTo>
                  <a:cubicBezTo>
                    <a:pt x="4338" y="2101"/>
                    <a:pt x="4338" y="2101"/>
                    <a:pt x="4338" y="2101"/>
                  </a:cubicBezTo>
                  <a:cubicBezTo>
                    <a:pt x="4197" y="2101"/>
                    <a:pt x="4197" y="2101"/>
                    <a:pt x="4197" y="2101"/>
                  </a:cubicBezTo>
                  <a:cubicBezTo>
                    <a:pt x="3859" y="2625"/>
                    <a:pt x="3859" y="2625"/>
                    <a:pt x="3859" y="2625"/>
                  </a:cubicBezTo>
                  <a:cubicBezTo>
                    <a:pt x="3503" y="2625"/>
                    <a:pt x="3503" y="2625"/>
                    <a:pt x="3503" y="2625"/>
                  </a:cubicBezTo>
                  <a:cubicBezTo>
                    <a:pt x="3471" y="2101"/>
                    <a:pt x="3471" y="2101"/>
                    <a:pt x="3471" y="2101"/>
                  </a:cubicBezTo>
                  <a:cubicBezTo>
                    <a:pt x="3314" y="2101"/>
                    <a:pt x="3314" y="2101"/>
                    <a:pt x="3314" y="2101"/>
                  </a:cubicBezTo>
                  <a:cubicBezTo>
                    <a:pt x="3159" y="2625"/>
                    <a:pt x="3159" y="2625"/>
                    <a:pt x="3159" y="2625"/>
                  </a:cubicBezTo>
                  <a:cubicBezTo>
                    <a:pt x="2780" y="2625"/>
                    <a:pt x="2780" y="2625"/>
                    <a:pt x="2780" y="2625"/>
                  </a:cubicBezTo>
                  <a:cubicBezTo>
                    <a:pt x="2940" y="2101"/>
                    <a:pt x="2940" y="2101"/>
                    <a:pt x="2940" y="2101"/>
                  </a:cubicBezTo>
                  <a:cubicBezTo>
                    <a:pt x="2047" y="2101"/>
                    <a:pt x="2047" y="2101"/>
                    <a:pt x="2047" y="2101"/>
                  </a:cubicBezTo>
                  <a:cubicBezTo>
                    <a:pt x="2047" y="2093"/>
                    <a:pt x="2047" y="2093"/>
                    <a:pt x="2047" y="2093"/>
                  </a:cubicBezTo>
                  <a:cubicBezTo>
                    <a:pt x="1888" y="2626"/>
                    <a:pt x="1888" y="2626"/>
                    <a:pt x="1888" y="2626"/>
                  </a:cubicBezTo>
                  <a:cubicBezTo>
                    <a:pt x="1484" y="2626"/>
                    <a:pt x="1484" y="2626"/>
                    <a:pt x="1484" y="2626"/>
                  </a:cubicBezTo>
                  <a:cubicBezTo>
                    <a:pt x="1642" y="2101"/>
                    <a:pt x="1642" y="2101"/>
                    <a:pt x="1642" y="2101"/>
                  </a:cubicBezTo>
                  <a:cubicBezTo>
                    <a:pt x="1148" y="2101"/>
                    <a:pt x="1148" y="2101"/>
                    <a:pt x="1148" y="2101"/>
                  </a:cubicBezTo>
                  <a:cubicBezTo>
                    <a:pt x="1394" y="2626"/>
                    <a:pt x="1394" y="2626"/>
                    <a:pt x="1394" y="2626"/>
                  </a:cubicBezTo>
                  <a:cubicBezTo>
                    <a:pt x="927" y="2626"/>
                    <a:pt x="927" y="2626"/>
                    <a:pt x="927" y="2626"/>
                  </a:cubicBezTo>
                  <a:cubicBezTo>
                    <a:pt x="715" y="2101"/>
                    <a:pt x="715" y="2101"/>
                    <a:pt x="715" y="2101"/>
                  </a:cubicBezTo>
                  <a:cubicBezTo>
                    <a:pt x="588" y="2101"/>
                    <a:pt x="588" y="2101"/>
                    <a:pt x="588" y="2101"/>
                  </a:cubicBezTo>
                  <a:cubicBezTo>
                    <a:pt x="509" y="2359"/>
                    <a:pt x="447" y="2567"/>
                    <a:pt x="442" y="2583"/>
                  </a:cubicBezTo>
                  <a:cubicBezTo>
                    <a:pt x="434" y="2626"/>
                    <a:pt x="434" y="2626"/>
                    <a:pt x="434" y="2626"/>
                  </a:cubicBezTo>
                  <a:cubicBezTo>
                    <a:pt x="0" y="2626"/>
                    <a:pt x="0" y="2626"/>
                    <a:pt x="0" y="2626"/>
                  </a:cubicBezTo>
                  <a:cubicBezTo>
                    <a:pt x="397" y="1303"/>
                    <a:pt x="397" y="1303"/>
                    <a:pt x="397" y="1303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1888" y="0"/>
                    <a:pt x="1888" y="0"/>
                    <a:pt x="1888" y="0"/>
                  </a:cubicBezTo>
                  <a:cubicBezTo>
                    <a:pt x="1888" y="1287"/>
                    <a:pt x="1888" y="1287"/>
                    <a:pt x="1888" y="1287"/>
                  </a:cubicBezTo>
                  <a:cubicBezTo>
                    <a:pt x="1944" y="1098"/>
                    <a:pt x="1944" y="1098"/>
                    <a:pt x="1944" y="1098"/>
                  </a:cubicBezTo>
                  <a:cubicBezTo>
                    <a:pt x="2047" y="1098"/>
                    <a:pt x="2047" y="1098"/>
                    <a:pt x="2047" y="1098"/>
                  </a:cubicBezTo>
                  <a:cubicBezTo>
                    <a:pt x="2047" y="0"/>
                    <a:pt x="2047" y="0"/>
                    <a:pt x="2047" y="0"/>
                  </a:cubicBezTo>
                  <a:cubicBezTo>
                    <a:pt x="3534" y="0"/>
                    <a:pt x="3534" y="0"/>
                    <a:pt x="3534" y="0"/>
                  </a:cubicBezTo>
                  <a:cubicBezTo>
                    <a:pt x="3534" y="1098"/>
                    <a:pt x="3534" y="1098"/>
                    <a:pt x="3534" y="1098"/>
                  </a:cubicBezTo>
                  <a:cubicBezTo>
                    <a:pt x="3694" y="1098"/>
                    <a:pt x="3694" y="1098"/>
                    <a:pt x="3694" y="1098"/>
                  </a:cubicBezTo>
                  <a:cubicBezTo>
                    <a:pt x="3694" y="0"/>
                    <a:pt x="3694" y="0"/>
                    <a:pt x="3694" y="0"/>
                  </a:cubicBezTo>
                  <a:cubicBezTo>
                    <a:pt x="5180" y="0"/>
                    <a:pt x="5180" y="0"/>
                    <a:pt x="5180" y="0"/>
                  </a:cubicBezTo>
                  <a:cubicBezTo>
                    <a:pt x="5180" y="1388"/>
                    <a:pt x="5180" y="1388"/>
                    <a:pt x="5180" y="1388"/>
                  </a:cubicBezTo>
                  <a:cubicBezTo>
                    <a:pt x="5231" y="1319"/>
                    <a:pt x="5285" y="1264"/>
                    <a:pt x="5340" y="1222"/>
                  </a:cubicBezTo>
                  <a:cubicBezTo>
                    <a:pt x="5340" y="0"/>
                    <a:pt x="5340" y="0"/>
                    <a:pt x="5340" y="0"/>
                  </a:cubicBezTo>
                  <a:cubicBezTo>
                    <a:pt x="6827" y="0"/>
                    <a:pt x="6827" y="0"/>
                    <a:pt x="6827" y="0"/>
                  </a:cubicBezTo>
                  <a:cubicBezTo>
                    <a:pt x="6827" y="2101"/>
                    <a:pt x="6827" y="2101"/>
                    <a:pt x="6827" y="2101"/>
                  </a:cubicBezTo>
                  <a:cubicBezTo>
                    <a:pt x="6266" y="2101"/>
                    <a:pt x="6266" y="2101"/>
                    <a:pt x="6266" y="2101"/>
                  </a:cubicBezTo>
                  <a:lnTo>
                    <a:pt x="6130" y="2584"/>
                  </a:lnTo>
                  <a:close/>
                  <a:moveTo>
                    <a:pt x="5342" y="2101"/>
                  </a:moveTo>
                  <a:cubicBezTo>
                    <a:pt x="5344" y="2169"/>
                    <a:pt x="5356" y="2226"/>
                    <a:pt x="5386" y="2264"/>
                  </a:cubicBezTo>
                  <a:cubicBezTo>
                    <a:pt x="5429" y="2321"/>
                    <a:pt x="5503" y="2349"/>
                    <a:pt x="5610" y="2349"/>
                  </a:cubicBezTo>
                  <a:cubicBezTo>
                    <a:pt x="5728" y="2349"/>
                    <a:pt x="5773" y="2336"/>
                    <a:pt x="5788" y="2330"/>
                  </a:cubicBezTo>
                  <a:cubicBezTo>
                    <a:pt x="5861" y="2101"/>
                    <a:pt x="5861" y="2101"/>
                    <a:pt x="5861" y="2101"/>
                  </a:cubicBezTo>
                  <a:lnTo>
                    <a:pt x="5342" y="2101"/>
                  </a:lnTo>
                  <a:close/>
                </a:path>
              </a:pathLst>
            </a:custGeom>
            <a:solidFill>
              <a:srgbClr val="00338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gray">
            <a:xfrm>
              <a:off x="294580" y="330200"/>
              <a:ext cx="650876" cy="152400"/>
            </a:xfrm>
            <a:custGeom>
              <a:avLst/>
              <a:gdLst/>
              <a:ahLst/>
              <a:cxnLst>
                <a:cxn ang="0">
                  <a:pos x="2581" y="459"/>
                </a:cxn>
                <a:cxn ang="0">
                  <a:pos x="2254" y="682"/>
                </a:cxn>
                <a:cxn ang="0">
                  <a:pos x="2000" y="681"/>
                </a:cxn>
                <a:cxn ang="0">
                  <a:pos x="2130" y="234"/>
                </a:cxn>
                <a:cxn ang="0">
                  <a:pos x="2581" y="459"/>
                </a:cxn>
                <a:cxn ang="0">
                  <a:pos x="749" y="30"/>
                </a:cxn>
                <a:cxn ang="0">
                  <a:pos x="427" y="30"/>
                </a:cxn>
                <a:cxn ang="0">
                  <a:pos x="0" y="1452"/>
                </a:cxn>
                <a:cxn ang="0">
                  <a:pos x="319" y="1452"/>
                </a:cxn>
                <a:cxn ang="0">
                  <a:pos x="749" y="30"/>
                </a:cxn>
                <a:cxn ang="0">
                  <a:pos x="1585" y="30"/>
                </a:cxn>
                <a:cxn ang="0">
                  <a:pos x="1194" y="30"/>
                </a:cxn>
                <a:cxn ang="0">
                  <a:pos x="571" y="658"/>
                </a:cxn>
                <a:cxn ang="0">
                  <a:pos x="571" y="657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892" y="1452"/>
                </a:cxn>
                <a:cxn ang="0">
                  <a:pos x="1239" y="1452"/>
                </a:cxn>
                <a:cxn ang="0">
                  <a:pos x="881" y="688"/>
                </a:cxn>
                <a:cxn ang="0">
                  <a:pos x="1585" y="30"/>
                </a:cxn>
                <a:cxn ang="0">
                  <a:pos x="2875" y="459"/>
                </a:cxn>
                <a:cxn ang="0">
                  <a:pos x="2275" y="30"/>
                </a:cxn>
                <a:cxn ang="0">
                  <a:pos x="1913" y="30"/>
                </a:cxn>
                <a:cxn ang="0">
                  <a:pos x="1484" y="1452"/>
                </a:cxn>
                <a:cxn ang="0">
                  <a:pos x="1777" y="1452"/>
                </a:cxn>
                <a:cxn ang="0">
                  <a:pos x="1945" y="890"/>
                </a:cxn>
                <a:cxn ang="0">
                  <a:pos x="2179" y="890"/>
                </a:cxn>
                <a:cxn ang="0">
                  <a:pos x="2875" y="459"/>
                </a:cxn>
                <a:cxn ang="0">
                  <a:pos x="4866" y="30"/>
                </a:cxn>
                <a:cxn ang="0">
                  <a:pos x="4400" y="30"/>
                </a:cxn>
                <a:cxn ang="0">
                  <a:pos x="3694" y="1259"/>
                </a:cxn>
                <a:cxn ang="0">
                  <a:pos x="3678" y="30"/>
                </a:cxn>
                <a:cxn ang="0">
                  <a:pos x="3216" y="30"/>
                </a:cxn>
                <a:cxn ang="0">
                  <a:pos x="2781" y="1451"/>
                </a:cxn>
                <a:cxn ang="0">
                  <a:pos x="3048" y="1451"/>
                </a:cxn>
                <a:cxn ang="0">
                  <a:pos x="3408" y="234"/>
                </a:cxn>
                <a:cxn ang="0">
                  <a:pos x="3482" y="1451"/>
                </a:cxn>
                <a:cxn ang="0">
                  <a:pos x="3758" y="1451"/>
                </a:cxn>
                <a:cxn ang="0">
                  <a:pos x="4544" y="234"/>
                </a:cxn>
                <a:cxn ang="0">
                  <a:pos x="4183" y="1451"/>
                </a:cxn>
                <a:cxn ang="0">
                  <a:pos x="4512" y="1451"/>
                </a:cxn>
                <a:cxn ang="0">
                  <a:pos x="4866" y="30"/>
                </a:cxn>
                <a:cxn ang="0">
                  <a:pos x="5792" y="0"/>
                </a:cxn>
                <a:cxn ang="0">
                  <a:pos x="4947" y="735"/>
                </a:cxn>
                <a:cxn ang="0">
                  <a:pos x="5478" y="1487"/>
                </a:cxn>
                <a:cxn ang="0">
                  <a:pos x="6015" y="1424"/>
                </a:cxn>
                <a:cxn ang="0">
                  <a:pos x="6217" y="706"/>
                </a:cxn>
                <a:cxn ang="0">
                  <a:pos x="5614" y="706"/>
                </a:cxn>
                <a:cxn ang="0">
                  <a:pos x="5547" y="920"/>
                </a:cxn>
                <a:cxn ang="0">
                  <a:pos x="5865" y="920"/>
                </a:cxn>
                <a:cxn ang="0">
                  <a:pos x="5766" y="1232"/>
                </a:cxn>
                <a:cxn ang="0">
                  <a:pos x="5540" y="1282"/>
                </a:cxn>
                <a:cxn ang="0">
                  <a:pos x="5254" y="727"/>
                </a:cxn>
                <a:cxn ang="0">
                  <a:pos x="5764" y="205"/>
                </a:cxn>
                <a:cxn ang="0">
                  <a:pos x="6001" y="451"/>
                </a:cxn>
                <a:cxn ang="0">
                  <a:pos x="5991" y="487"/>
                </a:cxn>
                <a:cxn ang="0">
                  <a:pos x="6284" y="487"/>
                </a:cxn>
                <a:cxn ang="0">
                  <a:pos x="5792" y="0"/>
                </a:cxn>
              </a:cxnLst>
              <a:rect l="0" t="0" r="r" b="b"/>
              <a:pathLst>
                <a:path w="6358" h="1487">
                  <a:moveTo>
                    <a:pt x="2581" y="459"/>
                  </a:moveTo>
                  <a:cubicBezTo>
                    <a:pt x="2533" y="604"/>
                    <a:pt x="2468" y="678"/>
                    <a:pt x="2254" y="682"/>
                  </a:cubicBezTo>
                  <a:cubicBezTo>
                    <a:pt x="2183" y="683"/>
                    <a:pt x="2106" y="681"/>
                    <a:pt x="2000" y="681"/>
                  </a:cubicBezTo>
                  <a:cubicBezTo>
                    <a:pt x="2130" y="234"/>
                    <a:pt x="2130" y="234"/>
                    <a:pt x="2130" y="234"/>
                  </a:cubicBezTo>
                  <a:cubicBezTo>
                    <a:pt x="2451" y="234"/>
                    <a:pt x="2665" y="208"/>
                    <a:pt x="2581" y="459"/>
                  </a:cubicBezTo>
                  <a:moveTo>
                    <a:pt x="749" y="30"/>
                  </a:moveTo>
                  <a:cubicBezTo>
                    <a:pt x="427" y="30"/>
                    <a:pt x="427" y="30"/>
                    <a:pt x="427" y="30"/>
                  </a:cubicBezTo>
                  <a:cubicBezTo>
                    <a:pt x="0" y="1452"/>
                    <a:pt x="0" y="1452"/>
                    <a:pt x="0" y="1452"/>
                  </a:cubicBezTo>
                  <a:cubicBezTo>
                    <a:pt x="319" y="1452"/>
                    <a:pt x="319" y="1452"/>
                    <a:pt x="319" y="1452"/>
                  </a:cubicBezTo>
                  <a:cubicBezTo>
                    <a:pt x="325" y="1422"/>
                    <a:pt x="749" y="30"/>
                    <a:pt x="749" y="30"/>
                  </a:cubicBezTo>
                  <a:moveTo>
                    <a:pt x="1585" y="30"/>
                  </a:moveTo>
                  <a:cubicBezTo>
                    <a:pt x="1194" y="30"/>
                    <a:pt x="1194" y="30"/>
                    <a:pt x="1194" y="30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7"/>
                    <a:pt x="571" y="657"/>
                    <a:pt x="571" y="657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892" y="1452"/>
                    <a:pt x="892" y="1452"/>
                    <a:pt x="892" y="1452"/>
                  </a:cubicBezTo>
                  <a:cubicBezTo>
                    <a:pt x="1239" y="1452"/>
                    <a:pt x="1239" y="1452"/>
                    <a:pt x="1239" y="1452"/>
                  </a:cubicBezTo>
                  <a:cubicBezTo>
                    <a:pt x="881" y="688"/>
                    <a:pt x="881" y="688"/>
                    <a:pt x="881" y="688"/>
                  </a:cubicBezTo>
                  <a:lnTo>
                    <a:pt x="1585" y="30"/>
                  </a:lnTo>
                  <a:close/>
                  <a:moveTo>
                    <a:pt x="2875" y="459"/>
                  </a:moveTo>
                  <a:cubicBezTo>
                    <a:pt x="2956" y="21"/>
                    <a:pt x="2603" y="26"/>
                    <a:pt x="2275" y="30"/>
                  </a:cubicBezTo>
                  <a:cubicBezTo>
                    <a:pt x="1913" y="30"/>
                    <a:pt x="1913" y="30"/>
                    <a:pt x="1913" y="30"/>
                  </a:cubicBezTo>
                  <a:cubicBezTo>
                    <a:pt x="1484" y="1452"/>
                    <a:pt x="1484" y="1452"/>
                    <a:pt x="1484" y="1452"/>
                  </a:cubicBezTo>
                  <a:cubicBezTo>
                    <a:pt x="1777" y="1452"/>
                    <a:pt x="1777" y="1452"/>
                    <a:pt x="1777" y="1452"/>
                  </a:cubicBezTo>
                  <a:cubicBezTo>
                    <a:pt x="1945" y="890"/>
                    <a:pt x="1945" y="890"/>
                    <a:pt x="1945" y="890"/>
                  </a:cubicBezTo>
                  <a:cubicBezTo>
                    <a:pt x="2179" y="890"/>
                    <a:pt x="2179" y="890"/>
                    <a:pt x="2179" y="890"/>
                  </a:cubicBezTo>
                  <a:cubicBezTo>
                    <a:pt x="2633" y="890"/>
                    <a:pt x="2833" y="689"/>
                    <a:pt x="2875" y="459"/>
                  </a:cubicBezTo>
                  <a:moveTo>
                    <a:pt x="4866" y="30"/>
                  </a:moveTo>
                  <a:cubicBezTo>
                    <a:pt x="4400" y="30"/>
                    <a:pt x="4400" y="30"/>
                    <a:pt x="4400" y="30"/>
                  </a:cubicBezTo>
                  <a:cubicBezTo>
                    <a:pt x="3832" y="817"/>
                    <a:pt x="3694" y="1259"/>
                    <a:pt x="3694" y="1259"/>
                  </a:cubicBezTo>
                  <a:cubicBezTo>
                    <a:pt x="3749" y="759"/>
                    <a:pt x="3678" y="30"/>
                    <a:pt x="3678" y="30"/>
                  </a:cubicBezTo>
                  <a:cubicBezTo>
                    <a:pt x="3216" y="30"/>
                    <a:pt x="3216" y="30"/>
                    <a:pt x="3216" y="30"/>
                  </a:cubicBezTo>
                  <a:cubicBezTo>
                    <a:pt x="2781" y="1451"/>
                    <a:pt x="2781" y="1451"/>
                    <a:pt x="2781" y="1451"/>
                  </a:cubicBezTo>
                  <a:cubicBezTo>
                    <a:pt x="3048" y="1451"/>
                    <a:pt x="3048" y="1451"/>
                    <a:pt x="3048" y="1451"/>
                  </a:cubicBezTo>
                  <a:cubicBezTo>
                    <a:pt x="3408" y="234"/>
                    <a:pt x="3408" y="234"/>
                    <a:pt x="3408" y="234"/>
                  </a:cubicBezTo>
                  <a:cubicBezTo>
                    <a:pt x="3482" y="1451"/>
                    <a:pt x="3482" y="1451"/>
                    <a:pt x="3482" y="1451"/>
                  </a:cubicBezTo>
                  <a:cubicBezTo>
                    <a:pt x="3758" y="1451"/>
                    <a:pt x="3758" y="1451"/>
                    <a:pt x="3758" y="1451"/>
                  </a:cubicBezTo>
                  <a:cubicBezTo>
                    <a:pt x="4544" y="234"/>
                    <a:pt x="4544" y="234"/>
                    <a:pt x="4544" y="234"/>
                  </a:cubicBezTo>
                  <a:cubicBezTo>
                    <a:pt x="4183" y="1451"/>
                    <a:pt x="4183" y="1451"/>
                    <a:pt x="4183" y="1451"/>
                  </a:cubicBezTo>
                  <a:cubicBezTo>
                    <a:pt x="4512" y="1451"/>
                    <a:pt x="4512" y="1451"/>
                    <a:pt x="4512" y="1451"/>
                  </a:cubicBezTo>
                  <a:lnTo>
                    <a:pt x="4866" y="30"/>
                  </a:lnTo>
                  <a:close/>
                  <a:moveTo>
                    <a:pt x="5792" y="0"/>
                  </a:moveTo>
                  <a:cubicBezTo>
                    <a:pt x="5506" y="0"/>
                    <a:pt x="5151" y="64"/>
                    <a:pt x="4947" y="735"/>
                  </a:cubicBezTo>
                  <a:cubicBezTo>
                    <a:pt x="4777" y="1296"/>
                    <a:pt x="5191" y="1487"/>
                    <a:pt x="5478" y="1487"/>
                  </a:cubicBezTo>
                  <a:cubicBezTo>
                    <a:pt x="5667" y="1487"/>
                    <a:pt x="5935" y="1455"/>
                    <a:pt x="6015" y="1424"/>
                  </a:cubicBezTo>
                  <a:cubicBezTo>
                    <a:pt x="6217" y="706"/>
                    <a:pt x="6217" y="706"/>
                    <a:pt x="6217" y="706"/>
                  </a:cubicBezTo>
                  <a:cubicBezTo>
                    <a:pt x="5614" y="706"/>
                    <a:pt x="5614" y="706"/>
                    <a:pt x="5614" y="706"/>
                  </a:cubicBezTo>
                  <a:cubicBezTo>
                    <a:pt x="5547" y="920"/>
                    <a:pt x="5547" y="920"/>
                    <a:pt x="5547" y="920"/>
                  </a:cubicBezTo>
                  <a:cubicBezTo>
                    <a:pt x="5865" y="920"/>
                    <a:pt x="5865" y="920"/>
                    <a:pt x="5865" y="920"/>
                  </a:cubicBezTo>
                  <a:cubicBezTo>
                    <a:pt x="5766" y="1232"/>
                    <a:pt x="5766" y="1232"/>
                    <a:pt x="5766" y="1232"/>
                  </a:cubicBezTo>
                  <a:cubicBezTo>
                    <a:pt x="5766" y="1232"/>
                    <a:pt x="5779" y="1281"/>
                    <a:pt x="5540" y="1282"/>
                  </a:cubicBezTo>
                  <a:cubicBezTo>
                    <a:pt x="5238" y="1283"/>
                    <a:pt x="5155" y="1072"/>
                    <a:pt x="5254" y="727"/>
                  </a:cubicBezTo>
                  <a:cubicBezTo>
                    <a:pt x="5346" y="407"/>
                    <a:pt x="5493" y="192"/>
                    <a:pt x="5764" y="205"/>
                  </a:cubicBezTo>
                  <a:cubicBezTo>
                    <a:pt x="5947" y="214"/>
                    <a:pt x="6052" y="282"/>
                    <a:pt x="6001" y="451"/>
                  </a:cubicBezTo>
                  <a:cubicBezTo>
                    <a:pt x="5998" y="463"/>
                    <a:pt x="5996" y="477"/>
                    <a:pt x="5991" y="487"/>
                  </a:cubicBezTo>
                  <a:cubicBezTo>
                    <a:pt x="6284" y="487"/>
                    <a:pt x="6284" y="487"/>
                    <a:pt x="6284" y="487"/>
                  </a:cubicBezTo>
                  <a:cubicBezTo>
                    <a:pt x="6358" y="270"/>
                    <a:pt x="6210" y="0"/>
                    <a:pt x="5792" y="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gray">
            <a:xfrm>
              <a:off x="175518" y="0"/>
              <a:ext cx="963613" cy="695325"/>
            </a:xfrm>
            <a:custGeom>
              <a:avLst/>
              <a:gdLst/>
              <a:ahLst/>
              <a:cxnLst>
                <a:cxn ang="0">
                  <a:pos x="607" y="136"/>
                </a:cxn>
                <a:cxn ang="0">
                  <a:pos x="511" y="136"/>
                </a:cxn>
                <a:cxn ang="0">
                  <a:pos x="511" y="0"/>
                </a:cxn>
                <a:cxn ang="0">
                  <a:pos x="607" y="0"/>
                </a:cxn>
                <a:cxn ang="0">
                  <a:pos x="607" y="136"/>
                </a:cxn>
                <a:cxn ang="0">
                  <a:pos x="607" y="302"/>
                </a:cxn>
                <a:cxn ang="0">
                  <a:pos x="511" y="302"/>
                </a:cxn>
                <a:cxn ang="0">
                  <a:pos x="511" y="438"/>
                </a:cxn>
                <a:cxn ang="0">
                  <a:pos x="607" y="438"/>
                </a:cxn>
                <a:cxn ang="0">
                  <a:pos x="607" y="302"/>
                </a:cxn>
                <a:cxn ang="0">
                  <a:pos x="96" y="0"/>
                </a:cxn>
                <a:cxn ang="0">
                  <a:pos x="0" y="0"/>
                </a:cxn>
                <a:cxn ang="0">
                  <a:pos x="0" y="136"/>
                </a:cxn>
                <a:cxn ang="0">
                  <a:pos x="96" y="136"/>
                </a:cxn>
                <a:cxn ang="0">
                  <a:pos x="96" y="0"/>
                </a:cxn>
                <a:cxn ang="0">
                  <a:pos x="96" y="302"/>
                </a:cxn>
                <a:cxn ang="0">
                  <a:pos x="0" y="302"/>
                </a:cxn>
                <a:cxn ang="0">
                  <a:pos x="0" y="438"/>
                </a:cxn>
                <a:cxn ang="0">
                  <a:pos x="96" y="438"/>
                </a:cxn>
                <a:cxn ang="0">
                  <a:pos x="96" y="302"/>
                </a:cxn>
              </a:cxnLst>
              <a:rect l="0" t="0" r="r" b="b"/>
              <a:pathLst>
                <a:path w="607" h="438">
                  <a:moveTo>
                    <a:pt x="607" y="136"/>
                  </a:moveTo>
                  <a:lnTo>
                    <a:pt x="511" y="136"/>
                  </a:lnTo>
                  <a:lnTo>
                    <a:pt x="511" y="0"/>
                  </a:lnTo>
                  <a:lnTo>
                    <a:pt x="607" y="0"/>
                  </a:lnTo>
                  <a:lnTo>
                    <a:pt x="607" y="136"/>
                  </a:lnTo>
                  <a:close/>
                  <a:moveTo>
                    <a:pt x="607" y="302"/>
                  </a:moveTo>
                  <a:lnTo>
                    <a:pt x="511" y="302"/>
                  </a:lnTo>
                  <a:lnTo>
                    <a:pt x="511" y="438"/>
                  </a:lnTo>
                  <a:lnTo>
                    <a:pt x="607" y="438"/>
                  </a:lnTo>
                  <a:lnTo>
                    <a:pt x="607" y="302"/>
                  </a:lnTo>
                  <a:close/>
                  <a:moveTo>
                    <a:pt x="96" y="0"/>
                  </a:moveTo>
                  <a:lnTo>
                    <a:pt x="0" y="0"/>
                  </a:lnTo>
                  <a:lnTo>
                    <a:pt x="0" y="136"/>
                  </a:lnTo>
                  <a:lnTo>
                    <a:pt x="96" y="136"/>
                  </a:lnTo>
                  <a:lnTo>
                    <a:pt x="96" y="0"/>
                  </a:lnTo>
                  <a:close/>
                  <a:moveTo>
                    <a:pt x="96" y="302"/>
                  </a:moveTo>
                  <a:lnTo>
                    <a:pt x="0" y="302"/>
                  </a:lnTo>
                  <a:lnTo>
                    <a:pt x="0" y="438"/>
                  </a:lnTo>
                  <a:lnTo>
                    <a:pt x="96" y="438"/>
                  </a:lnTo>
                  <a:lnTo>
                    <a:pt x="96" y="30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22" name="Text Placeholder 4"/>
          <p:cNvSpPr>
            <a:spLocks noGrp="1"/>
          </p:cNvSpPr>
          <p:nvPr>
            <p:ph type="body" sz="quarter" idx="15"/>
          </p:nvPr>
        </p:nvSpPr>
        <p:spPr bwMode="gray">
          <a:xfrm>
            <a:off x="2289175" y="6309320"/>
            <a:ext cx="1727200" cy="43204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400" b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5pPr>
            <a:lvl6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273051" y="1557338"/>
            <a:ext cx="4607941" cy="4535487"/>
          </a:xfrm>
        </p:spPr>
        <p:txBody>
          <a:bodyPr/>
          <a:lstStyle>
            <a:lvl1pPr>
              <a:tabLst>
                <a:tab pos="4572000" algn="r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tabLst>
                <a:tab pos="4572000" algn="r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buClrTx/>
              <a:tabLst>
                <a:tab pos="4572000" algn="r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buClrTx/>
              <a:tabLst>
                <a:tab pos="4572000" algn="r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buClrTx/>
              <a:tabLst>
                <a:tab pos="4572000" algn="r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13"/>
          </p:nvPr>
        </p:nvSpPr>
        <p:spPr bwMode="gray">
          <a:xfrm>
            <a:off x="3103290" y="548680"/>
            <a:ext cx="1849710" cy="50482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5pPr>
            <a:lvl6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2"/>
          </p:nvPr>
        </p:nvSpPr>
        <p:spPr bwMode="gray">
          <a:xfrm>
            <a:off x="1136576" y="548680"/>
            <a:ext cx="1800200" cy="50482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5pPr>
            <a:lvl6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6"/>
          </p:nvPr>
        </p:nvSpPr>
        <p:spPr bwMode="gray">
          <a:xfrm>
            <a:off x="5025009" y="1557338"/>
            <a:ext cx="4607941" cy="4535487"/>
          </a:xfrm>
        </p:spPr>
        <p:txBody>
          <a:bodyPr/>
          <a:lstStyle>
            <a:lvl1pPr>
              <a:tabLst>
                <a:tab pos="4572000" algn="r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tabLst>
                <a:tab pos="4572000" algn="r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buClrTx/>
              <a:tabLst>
                <a:tab pos="4572000" algn="r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buClrTx/>
              <a:tabLst>
                <a:tab pos="4572000" algn="r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buClrTx/>
              <a:tabLst>
                <a:tab pos="4572000" algn="r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2932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3" descr="C:\Users\etkachenko\Documents\KPMG Projects\Strategy group\1. Support\Covers for presentation\Man making calculations on the paper.jp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75" y="0"/>
            <a:ext cx="9899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41"/>
          <p:cNvSpPr>
            <a:spLocks/>
          </p:cNvSpPr>
          <p:nvPr userDrawn="1"/>
        </p:nvSpPr>
        <p:spPr bwMode="gray">
          <a:xfrm>
            <a:off x="0" y="0"/>
            <a:ext cx="5224463" cy="5591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22"/>
              </a:cxn>
              <a:cxn ang="0">
                <a:pos x="2247" y="3522"/>
              </a:cxn>
              <a:cxn ang="0">
                <a:pos x="3291" y="0"/>
              </a:cxn>
              <a:cxn ang="0">
                <a:pos x="0" y="0"/>
              </a:cxn>
            </a:cxnLst>
            <a:rect l="0" t="0" r="r" b="b"/>
            <a:pathLst>
              <a:path w="3291" h="3522">
                <a:moveTo>
                  <a:pt x="0" y="0"/>
                </a:moveTo>
                <a:lnTo>
                  <a:pt x="0" y="3522"/>
                </a:lnTo>
                <a:lnTo>
                  <a:pt x="2247" y="3522"/>
                </a:lnTo>
                <a:lnTo>
                  <a:pt x="3291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grpSp>
        <p:nvGrpSpPr>
          <p:cNvPr id="7" name="Group 19"/>
          <p:cNvGrpSpPr>
            <a:grpSpLocks/>
          </p:cNvGrpSpPr>
          <p:nvPr userDrawn="1"/>
        </p:nvGrpSpPr>
        <p:grpSpPr bwMode="auto">
          <a:xfrm>
            <a:off x="128588" y="0"/>
            <a:ext cx="2735262" cy="1530350"/>
            <a:chOff x="68" y="0"/>
            <a:chExt cx="1723" cy="964"/>
          </a:xfrm>
        </p:grpSpPr>
        <p:sp>
          <p:nvSpPr>
            <p:cNvPr id="8" name="Freeform 8"/>
            <p:cNvSpPr>
              <a:spLocks noEditPoints="1"/>
            </p:cNvSpPr>
            <p:nvPr userDrawn="1"/>
          </p:nvSpPr>
          <p:spPr bwMode="gray">
            <a:xfrm>
              <a:off x="199" y="248"/>
              <a:ext cx="1423" cy="489"/>
            </a:xfrm>
            <a:custGeom>
              <a:avLst/>
              <a:gdLst>
                <a:gd name="T0" fmla="*/ 1974 w 4103"/>
                <a:gd name="T1" fmla="*/ 485 h 1409"/>
                <a:gd name="T2" fmla="*/ 2267 w 4103"/>
                <a:gd name="T3" fmla="*/ 697 h 1409"/>
                <a:gd name="T4" fmla="*/ 1655 w 4103"/>
                <a:gd name="T5" fmla="*/ 656 h 1409"/>
                <a:gd name="T6" fmla="*/ 1718 w 4103"/>
                <a:gd name="T7" fmla="*/ 424 h 1409"/>
                <a:gd name="T8" fmla="*/ 970 w 4103"/>
                <a:gd name="T9" fmla="*/ 697 h 1409"/>
                <a:gd name="T10" fmla="*/ 1169 w 4103"/>
                <a:gd name="T11" fmla="*/ 416 h 1409"/>
                <a:gd name="T12" fmla="*/ 719 w 4103"/>
                <a:gd name="T13" fmla="*/ 631 h 1409"/>
                <a:gd name="T14" fmla="*/ 751 w 4103"/>
                <a:gd name="T15" fmla="*/ 630 h 1409"/>
                <a:gd name="T16" fmla="*/ 202 w 4103"/>
                <a:gd name="T17" fmla="*/ 618 h 1409"/>
                <a:gd name="T18" fmla="*/ 180 w 4103"/>
                <a:gd name="T19" fmla="*/ 697 h 1409"/>
                <a:gd name="T20" fmla="*/ 1187 w 4103"/>
                <a:gd name="T21" fmla="*/ 416 h 1409"/>
                <a:gd name="T22" fmla="*/ 115 w 4103"/>
                <a:gd name="T23" fmla="*/ 906 h 1409"/>
                <a:gd name="T24" fmla="*/ 661 w 4103"/>
                <a:gd name="T25" fmla="*/ 715 h 1409"/>
                <a:gd name="T26" fmla="*/ 1145 w 4103"/>
                <a:gd name="T27" fmla="*/ 715 h 1409"/>
                <a:gd name="T28" fmla="*/ 1697 w 4103"/>
                <a:gd name="T29" fmla="*/ 863 h 1409"/>
                <a:gd name="T30" fmla="*/ 203 w 4103"/>
                <a:gd name="T31" fmla="*/ 1286 h 1409"/>
                <a:gd name="T32" fmla="*/ 250 w 4103"/>
                <a:gd name="T33" fmla="*/ 1328 h 1409"/>
                <a:gd name="T34" fmla="*/ 556 w 4103"/>
                <a:gd name="T35" fmla="*/ 1196 h 1409"/>
                <a:gd name="T36" fmla="*/ 340 w 4103"/>
                <a:gd name="T37" fmla="*/ 1196 h 1409"/>
                <a:gd name="T38" fmla="*/ 408 w 4103"/>
                <a:gd name="T39" fmla="*/ 1225 h 1409"/>
                <a:gd name="T40" fmla="*/ 514 w 4103"/>
                <a:gd name="T41" fmla="*/ 1225 h 1409"/>
                <a:gd name="T42" fmla="*/ 631 w 4103"/>
                <a:gd name="T43" fmla="*/ 1168 h 1409"/>
                <a:gd name="T44" fmla="*/ 794 w 4103"/>
                <a:gd name="T45" fmla="*/ 1220 h 1409"/>
                <a:gd name="T46" fmla="*/ 672 w 4103"/>
                <a:gd name="T47" fmla="*/ 1348 h 1409"/>
                <a:gd name="T48" fmla="*/ 847 w 4103"/>
                <a:gd name="T49" fmla="*/ 1359 h 1409"/>
                <a:gd name="T50" fmla="*/ 943 w 4103"/>
                <a:gd name="T51" fmla="*/ 1196 h 1409"/>
                <a:gd name="T52" fmla="*/ 1129 w 4103"/>
                <a:gd name="T53" fmla="*/ 1351 h 1409"/>
                <a:gd name="T54" fmla="*/ 1198 w 4103"/>
                <a:gd name="T55" fmla="*/ 1196 h 1409"/>
                <a:gd name="T56" fmla="*/ 1280 w 4103"/>
                <a:gd name="T57" fmla="*/ 1129 h 1409"/>
                <a:gd name="T58" fmla="*/ 1253 w 4103"/>
                <a:gd name="T59" fmla="*/ 1254 h 1409"/>
                <a:gd name="T60" fmla="*/ 1489 w 4103"/>
                <a:gd name="T61" fmla="*/ 1194 h 1409"/>
                <a:gd name="T62" fmla="*/ 1546 w 4103"/>
                <a:gd name="T63" fmla="*/ 1353 h 1409"/>
                <a:gd name="T64" fmla="*/ 1714 w 4103"/>
                <a:gd name="T65" fmla="*/ 1286 h 1409"/>
                <a:gd name="T66" fmla="*/ 1761 w 4103"/>
                <a:gd name="T67" fmla="*/ 1328 h 1409"/>
                <a:gd name="T68" fmla="*/ 1976 w 4103"/>
                <a:gd name="T69" fmla="*/ 1346 h 1409"/>
                <a:gd name="T70" fmla="*/ 1842 w 4103"/>
                <a:gd name="T71" fmla="*/ 1270 h 1409"/>
                <a:gd name="T72" fmla="*/ 1887 w 4103"/>
                <a:gd name="T73" fmla="*/ 1270 h 1409"/>
                <a:gd name="T74" fmla="*/ 2110 w 4103"/>
                <a:gd name="T75" fmla="*/ 1348 h 1409"/>
                <a:gd name="T76" fmla="*/ 87 w 4103"/>
                <a:gd name="T77" fmla="*/ 1221 h 1409"/>
                <a:gd name="T78" fmla="*/ 5 w 4103"/>
                <a:gd name="T79" fmla="*/ 1271 h 1409"/>
                <a:gd name="T80" fmla="*/ 2343 w 4103"/>
                <a:gd name="T81" fmla="*/ 1322 h 1409"/>
                <a:gd name="T82" fmla="*/ 2378 w 4103"/>
                <a:gd name="T83" fmla="*/ 1249 h 1409"/>
                <a:gd name="T84" fmla="*/ 2528 w 4103"/>
                <a:gd name="T85" fmla="*/ 1221 h 1409"/>
                <a:gd name="T86" fmla="*/ 2832 w 4103"/>
                <a:gd name="T87" fmla="*/ 1192 h 1409"/>
                <a:gd name="T88" fmla="*/ 2709 w 4103"/>
                <a:gd name="T89" fmla="*/ 1348 h 1409"/>
                <a:gd name="T90" fmla="*/ 2963 w 4103"/>
                <a:gd name="T91" fmla="*/ 1216 h 1409"/>
                <a:gd name="T92" fmla="*/ 2966 w 4103"/>
                <a:gd name="T93" fmla="*/ 1195 h 1409"/>
                <a:gd name="T94" fmla="*/ 3072 w 4103"/>
                <a:gd name="T95" fmla="*/ 1348 h 1409"/>
                <a:gd name="T96" fmla="*/ 3168 w 4103"/>
                <a:gd name="T97" fmla="*/ 1335 h 1409"/>
                <a:gd name="T98" fmla="*/ 3246 w 4103"/>
                <a:gd name="T99" fmla="*/ 1220 h 1409"/>
                <a:gd name="T100" fmla="*/ 3457 w 4103"/>
                <a:gd name="T101" fmla="*/ 1348 h 1409"/>
                <a:gd name="T102" fmla="*/ 3509 w 4103"/>
                <a:gd name="T103" fmla="*/ 1194 h 1409"/>
                <a:gd name="T104" fmla="*/ 3513 w 4103"/>
                <a:gd name="T105" fmla="*/ 1168 h 1409"/>
                <a:gd name="T106" fmla="*/ 3601 w 4103"/>
                <a:gd name="T107" fmla="*/ 1196 h 1409"/>
                <a:gd name="T108" fmla="*/ 3656 w 4103"/>
                <a:gd name="T109" fmla="*/ 1317 h 1409"/>
                <a:gd name="T110" fmla="*/ 3687 w 4103"/>
                <a:gd name="T111" fmla="*/ 1406 h 1409"/>
                <a:gd name="T112" fmla="*/ 3987 w 4103"/>
                <a:gd name="T113" fmla="*/ 1145 h 1409"/>
                <a:gd name="T114" fmla="*/ 4072 w 4103"/>
                <a:gd name="T115" fmla="*/ 1129 h 1409"/>
                <a:gd name="T116" fmla="*/ 3978 w 4103"/>
                <a:gd name="T117" fmla="*/ 1225 h 14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103"/>
                <a:gd name="T178" fmla="*/ 0 h 1409"/>
                <a:gd name="T179" fmla="*/ 4103 w 4103"/>
                <a:gd name="T180" fmla="*/ 1409 h 14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103" h="1409">
                  <a:moveTo>
                    <a:pt x="2267" y="697"/>
                  </a:moveTo>
                  <a:cubicBezTo>
                    <a:pt x="2149" y="697"/>
                    <a:pt x="2149" y="697"/>
                    <a:pt x="2149" y="697"/>
                  </a:cubicBezTo>
                  <a:cubicBezTo>
                    <a:pt x="2168" y="619"/>
                    <a:pt x="2168" y="619"/>
                    <a:pt x="2168" y="619"/>
                  </a:cubicBezTo>
                  <a:cubicBezTo>
                    <a:pt x="1930" y="619"/>
                    <a:pt x="1930" y="619"/>
                    <a:pt x="1930" y="619"/>
                  </a:cubicBezTo>
                  <a:cubicBezTo>
                    <a:pt x="1911" y="697"/>
                    <a:pt x="1911" y="697"/>
                    <a:pt x="1911" y="697"/>
                  </a:cubicBezTo>
                  <a:cubicBezTo>
                    <a:pt x="1796" y="697"/>
                    <a:pt x="1796" y="697"/>
                    <a:pt x="1796" y="697"/>
                  </a:cubicBezTo>
                  <a:cubicBezTo>
                    <a:pt x="1796" y="681"/>
                    <a:pt x="1796" y="681"/>
                    <a:pt x="1796" y="681"/>
                  </a:cubicBezTo>
                  <a:cubicBezTo>
                    <a:pt x="1798" y="672"/>
                    <a:pt x="1799" y="663"/>
                    <a:pt x="1802" y="653"/>
                  </a:cubicBezTo>
                  <a:cubicBezTo>
                    <a:pt x="1823" y="569"/>
                    <a:pt x="1878" y="485"/>
                    <a:pt x="1974" y="485"/>
                  </a:cubicBezTo>
                  <a:cubicBezTo>
                    <a:pt x="2012" y="485"/>
                    <a:pt x="2050" y="499"/>
                    <a:pt x="2045" y="552"/>
                  </a:cubicBezTo>
                  <a:cubicBezTo>
                    <a:pt x="2186" y="552"/>
                    <a:pt x="2186" y="552"/>
                    <a:pt x="2186" y="552"/>
                  </a:cubicBezTo>
                  <a:cubicBezTo>
                    <a:pt x="2192" y="527"/>
                    <a:pt x="2201" y="486"/>
                    <a:pt x="2174" y="447"/>
                  </a:cubicBezTo>
                  <a:cubicBezTo>
                    <a:pt x="2145" y="406"/>
                    <a:pt x="2084" y="389"/>
                    <a:pt x="2005" y="389"/>
                  </a:cubicBezTo>
                  <a:cubicBezTo>
                    <a:pt x="1949" y="389"/>
                    <a:pt x="1867" y="398"/>
                    <a:pt x="1796" y="444"/>
                  </a:cubicBezTo>
                  <a:cubicBezTo>
                    <a:pt x="1796" y="18"/>
                    <a:pt x="1796" y="18"/>
                    <a:pt x="1796" y="18"/>
                  </a:cubicBezTo>
                  <a:cubicBezTo>
                    <a:pt x="2267" y="18"/>
                    <a:pt x="2267" y="18"/>
                    <a:pt x="2267" y="18"/>
                  </a:cubicBezTo>
                  <a:cubicBezTo>
                    <a:pt x="2267" y="697"/>
                    <a:pt x="2267" y="697"/>
                    <a:pt x="2267" y="697"/>
                  </a:cubicBezTo>
                  <a:cubicBezTo>
                    <a:pt x="2267" y="697"/>
                    <a:pt x="2267" y="697"/>
                    <a:pt x="2267" y="697"/>
                  </a:cubicBezTo>
                  <a:close/>
                  <a:moveTo>
                    <a:pt x="1989" y="812"/>
                  </a:moveTo>
                  <a:cubicBezTo>
                    <a:pt x="1962" y="817"/>
                    <a:pt x="1936" y="820"/>
                    <a:pt x="1910" y="820"/>
                  </a:cubicBezTo>
                  <a:cubicBezTo>
                    <a:pt x="1842" y="820"/>
                    <a:pt x="1795" y="788"/>
                    <a:pt x="1794" y="715"/>
                  </a:cubicBezTo>
                  <a:cubicBezTo>
                    <a:pt x="2014" y="715"/>
                    <a:pt x="2014" y="715"/>
                    <a:pt x="2014" y="715"/>
                  </a:cubicBezTo>
                  <a:cubicBezTo>
                    <a:pt x="1989" y="812"/>
                    <a:pt x="1989" y="812"/>
                    <a:pt x="1989" y="812"/>
                  </a:cubicBezTo>
                  <a:cubicBezTo>
                    <a:pt x="1989" y="812"/>
                    <a:pt x="1989" y="812"/>
                    <a:pt x="1989" y="812"/>
                  </a:cubicBezTo>
                  <a:close/>
                  <a:moveTo>
                    <a:pt x="1718" y="424"/>
                  </a:moveTo>
                  <a:cubicBezTo>
                    <a:pt x="1718" y="521"/>
                    <a:pt x="1718" y="521"/>
                    <a:pt x="1718" y="521"/>
                  </a:cubicBezTo>
                  <a:cubicBezTo>
                    <a:pt x="1685" y="567"/>
                    <a:pt x="1665" y="616"/>
                    <a:pt x="1655" y="656"/>
                  </a:cubicBezTo>
                  <a:cubicBezTo>
                    <a:pt x="1651" y="670"/>
                    <a:pt x="1649" y="684"/>
                    <a:pt x="1648" y="697"/>
                  </a:cubicBezTo>
                  <a:cubicBezTo>
                    <a:pt x="1578" y="697"/>
                    <a:pt x="1578" y="697"/>
                    <a:pt x="1578" y="697"/>
                  </a:cubicBezTo>
                  <a:cubicBezTo>
                    <a:pt x="1637" y="417"/>
                    <a:pt x="1637" y="417"/>
                    <a:pt x="1637" y="417"/>
                  </a:cubicBezTo>
                  <a:cubicBezTo>
                    <a:pt x="1438" y="416"/>
                    <a:pt x="1438" y="416"/>
                    <a:pt x="1438" y="416"/>
                  </a:cubicBezTo>
                  <a:cubicBezTo>
                    <a:pt x="1260" y="697"/>
                    <a:pt x="1260" y="697"/>
                    <a:pt x="1260" y="697"/>
                  </a:cubicBezTo>
                  <a:cubicBezTo>
                    <a:pt x="1247" y="697"/>
                    <a:pt x="1247" y="697"/>
                    <a:pt x="1247" y="697"/>
                  </a:cubicBezTo>
                  <a:cubicBezTo>
                    <a:pt x="1247" y="18"/>
                    <a:pt x="1247" y="18"/>
                    <a:pt x="1247" y="18"/>
                  </a:cubicBezTo>
                  <a:cubicBezTo>
                    <a:pt x="1718" y="18"/>
                    <a:pt x="1718" y="18"/>
                    <a:pt x="1718" y="18"/>
                  </a:cubicBezTo>
                  <a:cubicBezTo>
                    <a:pt x="1718" y="424"/>
                    <a:pt x="1718" y="424"/>
                    <a:pt x="1718" y="424"/>
                  </a:cubicBezTo>
                  <a:cubicBezTo>
                    <a:pt x="1718" y="424"/>
                    <a:pt x="1718" y="424"/>
                    <a:pt x="1718" y="424"/>
                  </a:cubicBezTo>
                  <a:close/>
                  <a:moveTo>
                    <a:pt x="1455" y="697"/>
                  </a:moveTo>
                  <a:cubicBezTo>
                    <a:pt x="1384" y="697"/>
                    <a:pt x="1384" y="697"/>
                    <a:pt x="1384" y="697"/>
                  </a:cubicBezTo>
                  <a:cubicBezTo>
                    <a:pt x="1491" y="529"/>
                    <a:pt x="1491" y="529"/>
                    <a:pt x="1491" y="529"/>
                  </a:cubicBezTo>
                  <a:cubicBezTo>
                    <a:pt x="1455" y="697"/>
                    <a:pt x="1455" y="697"/>
                    <a:pt x="1455" y="697"/>
                  </a:cubicBezTo>
                  <a:cubicBezTo>
                    <a:pt x="1455" y="697"/>
                    <a:pt x="1455" y="697"/>
                    <a:pt x="1455" y="697"/>
                  </a:cubicBezTo>
                  <a:close/>
                  <a:moveTo>
                    <a:pt x="1169" y="416"/>
                  </a:moveTo>
                  <a:cubicBezTo>
                    <a:pt x="1051" y="416"/>
                    <a:pt x="1051" y="416"/>
                    <a:pt x="1051" y="416"/>
                  </a:cubicBezTo>
                  <a:cubicBezTo>
                    <a:pt x="970" y="697"/>
                    <a:pt x="970" y="697"/>
                    <a:pt x="970" y="697"/>
                  </a:cubicBezTo>
                  <a:cubicBezTo>
                    <a:pt x="845" y="697"/>
                    <a:pt x="845" y="697"/>
                    <a:pt x="845" y="697"/>
                  </a:cubicBezTo>
                  <a:cubicBezTo>
                    <a:pt x="909" y="674"/>
                    <a:pt x="948" y="629"/>
                    <a:pt x="960" y="562"/>
                  </a:cubicBezTo>
                  <a:cubicBezTo>
                    <a:pt x="970" y="510"/>
                    <a:pt x="965" y="476"/>
                    <a:pt x="944" y="451"/>
                  </a:cubicBezTo>
                  <a:cubicBezTo>
                    <a:pt x="912" y="413"/>
                    <a:pt x="848" y="416"/>
                    <a:pt x="792" y="416"/>
                  </a:cubicBezTo>
                  <a:cubicBezTo>
                    <a:pt x="782" y="416"/>
                    <a:pt x="698" y="416"/>
                    <a:pt x="698" y="416"/>
                  </a:cubicBezTo>
                  <a:cubicBezTo>
                    <a:pt x="698" y="18"/>
                    <a:pt x="698" y="18"/>
                    <a:pt x="698" y="18"/>
                  </a:cubicBezTo>
                  <a:cubicBezTo>
                    <a:pt x="1169" y="18"/>
                    <a:pt x="1169" y="18"/>
                    <a:pt x="1169" y="18"/>
                  </a:cubicBezTo>
                  <a:cubicBezTo>
                    <a:pt x="1169" y="416"/>
                    <a:pt x="1169" y="416"/>
                    <a:pt x="1169" y="416"/>
                  </a:cubicBezTo>
                  <a:cubicBezTo>
                    <a:pt x="1169" y="416"/>
                    <a:pt x="1169" y="416"/>
                    <a:pt x="1169" y="416"/>
                  </a:cubicBezTo>
                  <a:close/>
                  <a:moveTo>
                    <a:pt x="1094" y="697"/>
                  </a:moveTo>
                  <a:cubicBezTo>
                    <a:pt x="1143" y="521"/>
                    <a:pt x="1143" y="521"/>
                    <a:pt x="1143" y="521"/>
                  </a:cubicBezTo>
                  <a:cubicBezTo>
                    <a:pt x="1145" y="697"/>
                    <a:pt x="1145" y="697"/>
                    <a:pt x="1145" y="697"/>
                  </a:cubicBezTo>
                  <a:cubicBezTo>
                    <a:pt x="1094" y="697"/>
                    <a:pt x="1094" y="697"/>
                    <a:pt x="1094" y="697"/>
                  </a:cubicBezTo>
                  <a:cubicBezTo>
                    <a:pt x="1094" y="697"/>
                    <a:pt x="1094" y="697"/>
                    <a:pt x="1094" y="697"/>
                  </a:cubicBezTo>
                  <a:close/>
                  <a:moveTo>
                    <a:pt x="751" y="630"/>
                  </a:moveTo>
                  <a:cubicBezTo>
                    <a:pt x="751" y="630"/>
                    <a:pt x="751" y="630"/>
                    <a:pt x="751" y="630"/>
                  </a:cubicBezTo>
                  <a:cubicBezTo>
                    <a:pt x="746" y="630"/>
                    <a:pt x="741" y="631"/>
                    <a:pt x="736" y="631"/>
                  </a:cubicBezTo>
                  <a:cubicBezTo>
                    <a:pt x="729" y="631"/>
                    <a:pt x="724" y="631"/>
                    <a:pt x="719" y="631"/>
                  </a:cubicBezTo>
                  <a:cubicBezTo>
                    <a:pt x="689" y="631"/>
                    <a:pt x="689" y="631"/>
                    <a:pt x="689" y="631"/>
                  </a:cubicBezTo>
                  <a:cubicBezTo>
                    <a:pt x="703" y="579"/>
                    <a:pt x="703" y="579"/>
                    <a:pt x="703" y="579"/>
                  </a:cubicBezTo>
                  <a:cubicBezTo>
                    <a:pt x="709" y="554"/>
                    <a:pt x="709" y="554"/>
                    <a:pt x="709" y="554"/>
                  </a:cubicBezTo>
                  <a:cubicBezTo>
                    <a:pt x="725" y="494"/>
                    <a:pt x="725" y="494"/>
                    <a:pt x="725" y="494"/>
                  </a:cubicBezTo>
                  <a:cubicBezTo>
                    <a:pt x="732" y="494"/>
                    <a:pt x="739" y="494"/>
                    <a:pt x="746" y="494"/>
                  </a:cubicBezTo>
                  <a:cubicBezTo>
                    <a:pt x="769" y="494"/>
                    <a:pt x="769" y="494"/>
                    <a:pt x="769" y="494"/>
                  </a:cubicBezTo>
                  <a:cubicBezTo>
                    <a:pt x="809" y="494"/>
                    <a:pt x="834" y="496"/>
                    <a:pt x="843" y="509"/>
                  </a:cubicBezTo>
                  <a:cubicBezTo>
                    <a:pt x="850" y="518"/>
                    <a:pt x="849" y="535"/>
                    <a:pt x="841" y="560"/>
                  </a:cubicBezTo>
                  <a:cubicBezTo>
                    <a:pt x="827" y="603"/>
                    <a:pt x="809" y="626"/>
                    <a:pt x="751" y="630"/>
                  </a:cubicBezTo>
                  <a:moveTo>
                    <a:pt x="620" y="441"/>
                  </a:moveTo>
                  <a:cubicBezTo>
                    <a:pt x="613" y="465"/>
                    <a:pt x="613" y="465"/>
                    <a:pt x="613" y="465"/>
                  </a:cubicBezTo>
                  <a:cubicBezTo>
                    <a:pt x="545" y="689"/>
                    <a:pt x="545" y="689"/>
                    <a:pt x="545" y="689"/>
                  </a:cubicBezTo>
                  <a:cubicBezTo>
                    <a:pt x="542" y="697"/>
                    <a:pt x="542" y="697"/>
                    <a:pt x="542" y="697"/>
                  </a:cubicBezTo>
                  <a:cubicBezTo>
                    <a:pt x="321" y="697"/>
                    <a:pt x="321" y="697"/>
                    <a:pt x="321" y="697"/>
                  </a:cubicBezTo>
                  <a:cubicBezTo>
                    <a:pt x="303" y="661"/>
                    <a:pt x="303" y="661"/>
                    <a:pt x="303" y="661"/>
                  </a:cubicBezTo>
                  <a:cubicBezTo>
                    <a:pt x="542" y="417"/>
                    <a:pt x="542" y="417"/>
                    <a:pt x="542" y="417"/>
                  </a:cubicBezTo>
                  <a:cubicBezTo>
                    <a:pt x="389" y="417"/>
                    <a:pt x="389" y="417"/>
                    <a:pt x="389" y="417"/>
                  </a:cubicBezTo>
                  <a:cubicBezTo>
                    <a:pt x="202" y="618"/>
                    <a:pt x="202" y="618"/>
                    <a:pt x="202" y="618"/>
                  </a:cubicBezTo>
                  <a:cubicBezTo>
                    <a:pt x="262" y="417"/>
                    <a:pt x="262" y="417"/>
                    <a:pt x="262" y="417"/>
                  </a:cubicBezTo>
                  <a:cubicBezTo>
                    <a:pt x="149" y="417"/>
                    <a:pt x="149" y="417"/>
                    <a:pt x="149" y="417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620" y="18"/>
                    <a:pt x="620" y="18"/>
                    <a:pt x="620" y="18"/>
                  </a:cubicBezTo>
                  <a:cubicBezTo>
                    <a:pt x="620" y="441"/>
                    <a:pt x="620" y="441"/>
                    <a:pt x="620" y="441"/>
                  </a:cubicBezTo>
                  <a:cubicBezTo>
                    <a:pt x="620" y="441"/>
                    <a:pt x="620" y="441"/>
                    <a:pt x="620" y="441"/>
                  </a:cubicBezTo>
                  <a:close/>
                  <a:moveTo>
                    <a:pt x="178" y="697"/>
                  </a:moveTo>
                  <a:cubicBezTo>
                    <a:pt x="179" y="695"/>
                    <a:pt x="179" y="695"/>
                    <a:pt x="179" y="695"/>
                  </a:cubicBezTo>
                  <a:cubicBezTo>
                    <a:pt x="180" y="697"/>
                    <a:pt x="180" y="697"/>
                    <a:pt x="180" y="697"/>
                  </a:cubicBezTo>
                  <a:cubicBezTo>
                    <a:pt x="178" y="697"/>
                    <a:pt x="178" y="697"/>
                    <a:pt x="178" y="697"/>
                  </a:cubicBezTo>
                  <a:cubicBezTo>
                    <a:pt x="178" y="697"/>
                    <a:pt x="178" y="697"/>
                    <a:pt x="178" y="697"/>
                  </a:cubicBezTo>
                  <a:close/>
                  <a:moveTo>
                    <a:pt x="1778" y="0"/>
                  </a:moveTo>
                  <a:cubicBezTo>
                    <a:pt x="1778" y="457"/>
                    <a:pt x="1778" y="457"/>
                    <a:pt x="1778" y="457"/>
                  </a:cubicBezTo>
                  <a:cubicBezTo>
                    <a:pt x="1763" y="469"/>
                    <a:pt x="1749" y="483"/>
                    <a:pt x="1736" y="498"/>
                  </a:cubicBezTo>
                  <a:cubicBezTo>
                    <a:pt x="1736" y="0"/>
                    <a:pt x="1736" y="0"/>
                    <a:pt x="1736" y="0"/>
                  </a:cubicBezTo>
                  <a:cubicBezTo>
                    <a:pt x="1229" y="0"/>
                    <a:pt x="1229" y="0"/>
                    <a:pt x="1229" y="0"/>
                  </a:cubicBezTo>
                  <a:cubicBezTo>
                    <a:pt x="1229" y="416"/>
                    <a:pt x="1229" y="416"/>
                    <a:pt x="1229" y="416"/>
                  </a:cubicBezTo>
                  <a:cubicBezTo>
                    <a:pt x="1187" y="416"/>
                    <a:pt x="1187" y="416"/>
                    <a:pt x="1187" y="416"/>
                  </a:cubicBezTo>
                  <a:cubicBezTo>
                    <a:pt x="1187" y="0"/>
                    <a:pt x="1187" y="0"/>
                    <a:pt x="1187" y="0"/>
                  </a:cubicBezTo>
                  <a:cubicBezTo>
                    <a:pt x="680" y="0"/>
                    <a:pt x="680" y="0"/>
                    <a:pt x="680" y="0"/>
                  </a:cubicBezTo>
                  <a:cubicBezTo>
                    <a:pt x="680" y="417"/>
                    <a:pt x="680" y="417"/>
                    <a:pt x="680" y="417"/>
                  </a:cubicBezTo>
                  <a:cubicBezTo>
                    <a:pt x="638" y="417"/>
                    <a:pt x="638" y="417"/>
                    <a:pt x="638" y="417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475"/>
                    <a:pt x="131" y="475"/>
                    <a:pt x="131" y="475"/>
                  </a:cubicBezTo>
                  <a:cubicBezTo>
                    <a:pt x="2" y="906"/>
                    <a:pt x="2" y="906"/>
                    <a:pt x="2" y="906"/>
                  </a:cubicBezTo>
                  <a:cubicBezTo>
                    <a:pt x="115" y="906"/>
                    <a:pt x="115" y="906"/>
                    <a:pt x="115" y="906"/>
                  </a:cubicBezTo>
                  <a:cubicBezTo>
                    <a:pt x="173" y="715"/>
                    <a:pt x="173" y="715"/>
                    <a:pt x="173" y="715"/>
                  </a:cubicBezTo>
                  <a:cubicBezTo>
                    <a:pt x="189" y="715"/>
                    <a:pt x="189" y="715"/>
                    <a:pt x="189" y="715"/>
                  </a:cubicBezTo>
                  <a:cubicBezTo>
                    <a:pt x="283" y="906"/>
                    <a:pt x="283" y="906"/>
                    <a:pt x="283" y="906"/>
                  </a:cubicBezTo>
                  <a:cubicBezTo>
                    <a:pt x="421" y="906"/>
                    <a:pt x="421" y="906"/>
                    <a:pt x="421" y="906"/>
                  </a:cubicBezTo>
                  <a:cubicBezTo>
                    <a:pt x="329" y="715"/>
                    <a:pt x="329" y="715"/>
                    <a:pt x="329" y="715"/>
                  </a:cubicBezTo>
                  <a:cubicBezTo>
                    <a:pt x="537" y="715"/>
                    <a:pt x="537" y="715"/>
                    <a:pt x="537" y="715"/>
                  </a:cubicBezTo>
                  <a:cubicBezTo>
                    <a:pt x="479" y="906"/>
                    <a:pt x="479" y="906"/>
                    <a:pt x="479" y="906"/>
                  </a:cubicBezTo>
                  <a:cubicBezTo>
                    <a:pt x="604" y="906"/>
                    <a:pt x="604" y="906"/>
                    <a:pt x="604" y="906"/>
                  </a:cubicBezTo>
                  <a:cubicBezTo>
                    <a:pt x="661" y="715"/>
                    <a:pt x="661" y="715"/>
                    <a:pt x="661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727" y="715"/>
                    <a:pt x="727" y="715"/>
                    <a:pt x="727" y="715"/>
                  </a:cubicBezTo>
                  <a:cubicBezTo>
                    <a:pt x="730" y="715"/>
                    <a:pt x="730" y="715"/>
                    <a:pt x="730" y="715"/>
                  </a:cubicBezTo>
                  <a:cubicBezTo>
                    <a:pt x="965" y="715"/>
                    <a:pt x="965" y="715"/>
                    <a:pt x="965" y="715"/>
                  </a:cubicBezTo>
                  <a:cubicBezTo>
                    <a:pt x="910" y="905"/>
                    <a:pt x="910" y="905"/>
                    <a:pt x="910" y="905"/>
                  </a:cubicBezTo>
                  <a:cubicBezTo>
                    <a:pt x="1035" y="905"/>
                    <a:pt x="1035" y="905"/>
                    <a:pt x="1035" y="905"/>
                  </a:cubicBezTo>
                  <a:cubicBezTo>
                    <a:pt x="1088" y="715"/>
                    <a:pt x="1088" y="715"/>
                    <a:pt x="1088" y="715"/>
                  </a:cubicBezTo>
                  <a:cubicBezTo>
                    <a:pt x="1145" y="715"/>
                    <a:pt x="1145" y="715"/>
                    <a:pt x="1145" y="715"/>
                  </a:cubicBezTo>
                  <a:cubicBezTo>
                    <a:pt x="1146" y="905"/>
                    <a:pt x="1146" y="905"/>
                    <a:pt x="1146" y="905"/>
                  </a:cubicBezTo>
                  <a:cubicBezTo>
                    <a:pt x="1252" y="905"/>
                    <a:pt x="1252" y="905"/>
                    <a:pt x="1252" y="905"/>
                  </a:cubicBezTo>
                  <a:cubicBezTo>
                    <a:pt x="1372" y="715"/>
                    <a:pt x="1372" y="715"/>
                    <a:pt x="1372" y="715"/>
                  </a:cubicBezTo>
                  <a:cubicBezTo>
                    <a:pt x="1451" y="715"/>
                    <a:pt x="1451" y="715"/>
                    <a:pt x="1451" y="715"/>
                  </a:cubicBezTo>
                  <a:cubicBezTo>
                    <a:pt x="1410" y="905"/>
                    <a:pt x="1410" y="905"/>
                    <a:pt x="1410" y="905"/>
                  </a:cubicBezTo>
                  <a:cubicBezTo>
                    <a:pt x="1534" y="905"/>
                    <a:pt x="1534" y="905"/>
                    <a:pt x="1534" y="905"/>
                  </a:cubicBezTo>
                  <a:cubicBezTo>
                    <a:pt x="1574" y="715"/>
                    <a:pt x="1574" y="715"/>
                    <a:pt x="1574" y="715"/>
                  </a:cubicBezTo>
                  <a:cubicBezTo>
                    <a:pt x="1645" y="715"/>
                    <a:pt x="1645" y="715"/>
                    <a:pt x="1645" y="715"/>
                  </a:cubicBezTo>
                  <a:cubicBezTo>
                    <a:pt x="1643" y="774"/>
                    <a:pt x="1658" y="827"/>
                    <a:pt x="1697" y="863"/>
                  </a:cubicBezTo>
                  <a:cubicBezTo>
                    <a:pt x="1745" y="907"/>
                    <a:pt x="1818" y="916"/>
                    <a:pt x="1872" y="916"/>
                  </a:cubicBezTo>
                  <a:cubicBezTo>
                    <a:pt x="1947" y="916"/>
                    <a:pt x="2024" y="905"/>
                    <a:pt x="2102" y="888"/>
                  </a:cubicBezTo>
                  <a:cubicBezTo>
                    <a:pt x="2145" y="715"/>
                    <a:pt x="2145" y="715"/>
                    <a:pt x="2145" y="715"/>
                  </a:cubicBezTo>
                  <a:cubicBezTo>
                    <a:pt x="2285" y="715"/>
                    <a:pt x="2285" y="715"/>
                    <a:pt x="2285" y="715"/>
                  </a:cubicBezTo>
                  <a:cubicBezTo>
                    <a:pt x="2285" y="0"/>
                    <a:pt x="2285" y="0"/>
                    <a:pt x="2285" y="0"/>
                  </a:cubicBezTo>
                  <a:cubicBezTo>
                    <a:pt x="1778" y="0"/>
                    <a:pt x="1778" y="0"/>
                    <a:pt x="1778" y="0"/>
                  </a:cubicBezTo>
                  <a:cubicBezTo>
                    <a:pt x="1778" y="0"/>
                    <a:pt x="1778" y="0"/>
                    <a:pt x="1778" y="0"/>
                  </a:cubicBezTo>
                  <a:close/>
                  <a:moveTo>
                    <a:pt x="222" y="1195"/>
                  </a:moveTo>
                  <a:cubicBezTo>
                    <a:pt x="203" y="1286"/>
                    <a:pt x="203" y="1286"/>
                    <a:pt x="203" y="1286"/>
                  </a:cubicBezTo>
                  <a:cubicBezTo>
                    <a:pt x="200" y="1299"/>
                    <a:pt x="196" y="1320"/>
                    <a:pt x="220" y="1320"/>
                  </a:cubicBezTo>
                  <a:cubicBezTo>
                    <a:pt x="249" y="1320"/>
                    <a:pt x="253" y="1298"/>
                    <a:pt x="259" y="1272"/>
                  </a:cubicBezTo>
                  <a:cubicBezTo>
                    <a:pt x="275" y="1195"/>
                    <a:pt x="275" y="1195"/>
                    <a:pt x="275" y="1195"/>
                  </a:cubicBezTo>
                  <a:cubicBezTo>
                    <a:pt x="321" y="1195"/>
                    <a:pt x="321" y="1195"/>
                    <a:pt x="321" y="1195"/>
                  </a:cubicBezTo>
                  <a:cubicBezTo>
                    <a:pt x="300" y="1296"/>
                    <a:pt x="300" y="1296"/>
                    <a:pt x="300" y="1296"/>
                  </a:cubicBezTo>
                  <a:cubicBezTo>
                    <a:pt x="294" y="1329"/>
                    <a:pt x="293" y="1333"/>
                    <a:pt x="292" y="1337"/>
                  </a:cubicBezTo>
                  <a:cubicBezTo>
                    <a:pt x="292" y="1341"/>
                    <a:pt x="291" y="1344"/>
                    <a:pt x="291" y="1348"/>
                  </a:cubicBezTo>
                  <a:cubicBezTo>
                    <a:pt x="247" y="1348"/>
                    <a:pt x="247" y="1348"/>
                    <a:pt x="247" y="1348"/>
                  </a:cubicBezTo>
                  <a:cubicBezTo>
                    <a:pt x="250" y="1328"/>
                    <a:pt x="250" y="1328"/>
                    <a:pt x="250" y="1328"/>
                  </a:cubicBezTo>
                  <a:cubicBezTo>
                    <a:pt x="244" y="1334"/>
                    <a:pt x="229" y="1352"/>
                    <a:pt x="200" y="1352"/>
                  </a:cubicBezTo>
                  <a:cubicBezTo>
                    <a:pt x="179" y="1352"/>
                    <a:pt x="164" y="1343"/>
                    <a:pt x="158" y="1331"/>
                  </a:cubicBezTo>
                  <a:cubicBezTo>
                    <a:pt x="151" y="1319"/>
                    <a:pt x="155" y="1297"/>
                    <a:pt x="157" y="1290"/>
                  </a:cubicBezTo>
                  <a:cubicBezTo>
                    <a:pt x="177" y="1195"/>
                    <a:pt x="177" y="1195"/>
                    <a:pt x="177" y="1195"/>
                  </a:cubicBezTo>
                  <a:cubicBezTo>
                    <a:pt x="222" y="1195"/>
                    <a:pt x="222" y="1195"/>
                    <a:pt x="222" y="1195"/>
                  </a:cubicBezTo>
                  <a:cubicBezTo>
                    <a:pt x="222" y="1195"/>
                    <a:pt x="222" y="1195"/>
                    <a:pt x="222" y="1195"/>
                  </a:cubicBezTo>
                  <a:close/>
                  <a:moveTo>
                    <a:pt x="514" y="1225"/>
                  </a:moveTo>
                  <a:cubicBezTo>
                    <a:pt x="550" y="1225"/>
                    <a:pt x="550" y="1225"/>
                    <a:pt x="550" y="1225"/>
                  </a:cubicBezTo>
                  <a:cubicBezTo>
                    <a:pt x="556" y="1196"/>
                    <a:pt x="556" y="1196"/>
                    <a:pt x="556" y="1196"/>
                  </a:cubicBezTo>
                  <a:cubicBezTo>
                    <a:pt x="520" y="1196"/>
                    <a:pt x="520" y="1196"/>
                    <a:pt x="520" y="1196"/>
                  </a:cubicBezTo>
                  <a:cubicBezTo>
                    <a:pt x="530" y="1149"/>
                    <a:pt x="530" y="1149"/>
                    <a:pt x="530" y="1149"/>
                  </a:cubicBezTo>
                  <a:cubicBezTo>
                    <a:pt x="482" y="1166"/>
                    <a:pt x="482" y="1166"/>
                    <a:pt x="482" y="1166"/>
                  </a:cubicBezTo>
                  <a:cubicBezTo>
                    <a:pt x="475" y="1196"/>
                    <a:pt x="475" y="1196"/>
                    <a:pt x="475" y="1196"/>
                  </a:cubicBezTo>
                  <a:cubicBezTo>
                    <a:pt x="414" y="1196"/>
                    <a:pt x="414" y="1196"/>
                    <a:pt x="414" y="1196"/>
                  </a:cubicBezTo>
                  <a:cubicBezTo>
                    <a:pt x="424" y="1149"/>
                    <a:pt x="424" y="1149"/>
                    <a:pt x="424" y="1149"/>
                  </a:cubicBezTo>
                  <a:cubicBezTo>
                    <a:pt x="376" y="1166"/>
                    <a:pt x="376" y="1166"/>
                    <a:pt x="376" y="1166"/>
                  </a:cubicBezTo>
                  <a:cubicBezTo>
                    <a:pt x="369" y="1196"/>
                    <a:pt x="369" y="1196"/>
                    <a:pt x="369" y="1196"/>
                  </a:cubicBezTo>
                  <a:cubicBezTo>
                    <a:pt x="340" y="1196"/>
                    <a:pt x="340" y="1196"/>
                    <a:pt x="340" y="1196"/>
                  </a:cubicBezTo>
                  <a:cubicBezTo>
                    <a:pt x="333" y="1225"/>
                    <a:pt x="333" y="1225"/>
                    <a:pt x="333" y="1225"/>
                  </a:cubicBezTo>
                  <a:cubicBezTo>
                    <a:pt x="363" y="1225"/>
                    <a:pt x="363" y="1225"/>
                    <a:pt x="363" y="1225"/>
                  </a:cubicBezTo>
                  <a:cubicBezTo>
                    <a:pt x="345" y="1310"/>
                    <a:pt x="345" y="1310"/>
                    <a:pt x="345" y="1310"/>
                  </a:cubicBezTo>
                  <a:cubicBezTo>
                    <a:pt x="342" y="1322"/>
                    <a:pt x="336" y="1351"/>
                    <a:pt x="382" y="1351"/>
                  </a:cubicBezTo>
                  <a:cubicBezTo>
                    <a:pt x="389" y="1351"/>
                    <a:pt x="402" y="1350"/>
                    <a:pt x="417" y="1346"/>
                  </a:cubicBezTo>
                  <a:cubicBezTo>
                    <a:pt x="424" y="1317"/>
                    <a:pt x="424" y="1317"/>
                    <a:pt x="424" y="1317"/>
                  </a:cubicBezTo>
                  <a:cubicBezTo>
                    <a:pt x="418" y="1317"/>
                    <a:pt x="415" y="1317"/>
                    <a:pt x="408" y="1317"/>
                  </a:cubicBezTo>
                  <a:cubicBezTo>
                    <a:pt x="388" y="1317"/>
                    <a:pt x="391" y="1309"/>
                    <a:pt x="393" y="1295"/>
                  </a:cubicBezTo>
                  <a:cubicBezTo>
                    <a:pt x="408" y="1225"/>
                    <a:pt x="408" y="1225"/>
                    <a:pt x="408" y="1225"/>
                  </a:cubicBezTo>
                  <a:cubicBezTo>
                    <a:pt x="469" y="1225"/>
                    <a:pt x="469" y="1225"/>
                    <a:pt x="469" y="1225"/>
                  </a:cubicBezTo>
                  <a:cubicBezTo>
                    <a:pt x="451" y="1310"/>
                    <a:pt x="451" y="1310"/>
                    <a:pt x="451" y="1310"/>
                  </a:cubicBezTo>
                  <a:cubicBezTo>
                    <a:pt x="448" y="1322"/>
                    <a:pt x="442" y="1351"/>
                    <a:pt x="488" y="1351"/>
                  </a:cubicBezTo>
                  <a:cubicBezTo>
                    <a:pt x="495" y="1351"/>
                    <a:pt x="508" y="1350"/>
                    <a:pt x="523" y="1346"/>
                  </a:cubicBezTo>
                  <a:cubicBezTo>
                    <a:pt x="530" y="1317"/>
                    <a:pt x="530" y="1317"/>
                    <a:pt x="530" y="1317"/>
                  </a:cubicBezTo>
                  <a:cubicBezTo>
                    <a:pt x="524" y="1317"/>
                    <a:pt x="521" y="1317"/>
                    <a:pt x="514" y="1317"/>
                  </a:cubicBezTo>
                  <a:cubicBezTo>
                    <a:pt x="494" y="1317"/>
                    <a:pt x="496" y="1309"/>
                    <a:pt x="499" y="1295"/>
                  </a:cubicBezTo>
                  <a:cubicBezTo>
                    <a:pt x="514" y="1225"/>
                    <a:pt x="514" y="1225"/>
                    <a:pt x="514" y="1225"/>
                  </a:cubicBezTo>
                  <a:cubicBezTo>
                    <a:pt x="514" y="1225"/>
                    <a:pt x="514" y="1225"/>
                    <a:pt x="514" y="1225"/>
                  </a:cubicBezTo>
                  <a:close/>
                  <a:moveTo>
                    <a:pt x="579" y="1194"/>
                  </a:moveTo>
                  <a:cubicBezTo>
                    <a:pt x="624" y="1194"/>
                    <a:pt x="624" y="1194"/>
                    <a:pt x="624" y="1194"/>
                  </a:cubicBezTo>
                  <a:cubicBezTo>
                    <a:pt x="591" y="1348"/>
                    <a:pt x="591" y="1348"/>
                    <a:pt x="591" y="1348"/>
                  </a:cubicBezTo>
                  <a:cubicBezTo>
                    <a:pt x="546" y="1348"/>
                    <a:pt x="546" y="1348"/>
                    <a:pt x="546" y="1348"/>
                  </a:cubicBezTo>
                  <a:cubicBezTo>
                    <a:pt x="579" y="1194"/>
                    <a:pt x="579" y="1194"/>
                    <a:pt x="579" y="1194"/>
                  </a:cubicBezTo>
                  <a:cubicBezTo>
                    <a:pt x="579" y="1194"/>
                    <a:pt x="579" y="1194"/>
                    <a:pt x="579" y="1194"/>
                  </a:cubicBezTo>
                  <a:close/>
                  <a:moveTo>
                    <a:pt x="591" y="1129"/>
                  </a:moveTo>
                  <a:cubicBezTo>
                    <a:pt x="640" y="1129"/>
                    <a:pt x="640" y="1129"/>
                    <a:pt x="640" y="1129"/>
                  </a:cubicBezTo>
                  <a:cubicBezTo>
                    <a:pt x="631" y="1168"/>
                    <a:pt x="631" y="1168"/>
                    <a:pt x="631" y="1168"/>
                  </a:cubicBezTo>
                  <a:cubicBezTo>
                    <a:pt x="583" y="1168"/>
                    <a:pt x="583" y="1168"/>
                    <a:pt x="583" y="1168"/>
                  </a:cubicBezTo>
                  <a:cubicBezTo>
                    <a:pt x="591" y="1129"/>
                    <a:pt x="591" y="1129"/>
                    <a:pt x="591" y="1129"/>
                  </a:cubicBezTo>
                  <a:cubicBezTo>
                    <a:pt x="591" y="1129"/>
                    <a:pt x="591" y="1129"/>
                    <a:pt x="591" y="1129"/>
                  </a:cubicBezTo>
                  <a:close/>
                  <a:moveTo>
                    <a:pt x="653" y="1222"/>
                  </a:moveTo>
                  <a:cubicBezTo>
                    <a:pt x="654" y="1221"/>
                    <a:pt x="657" y="1205"/>
                    <a:pt x="659" y="1194"/>
                  </a:cubicBezTo>
                  <a:cubicBezTo>
                    <a:pt x="702" y="1194"/>
                    <a:pt x="702" y="1194"/>
                    <a:pt x="702" y="1194"/>
                  </a:cubicBezTo>
                  <a:cubicBezTo>
                    <a:pt x="698" y="1217"/>
                    <a:pt x="698" y="1217"/>
                    <a:pt x="698" y="1217"/>
                  </a:cubicBezTo>
                  <a:cubicBezTo>
                    <a:pt x="704" y="1210"/>
                    <a:pt x="720" y="1191"/>
                    <a:pt x="753" y="1191"/>
                  </a:cubicBezTo>
                  <a:cubicBezTo>
                    <a:pt x="784" y="1191"/>
                    <a:pt x="793" y="1209"/>
                    <a:pt x="794" y="1220"/>
                  </a:cubicBezTo>
                  <a:cubicBezTo>
                    <a:pt x="796" y="1229"/>
                    <a:pt x="795" y="1236"/>
                    <a:pt x="789" y="1265"/>
                  </a:cubicBezTo>
                  <a:cubicBezTo>
                    <a:pt x="771" y="1348"/>
                    <a:pt x="771" y="1348"/>
                    <a:pt x="771" y="1348"/>
                  </a:cubicBezTo>
                  <a:cubicBezTo>
                    <a:pt x="725" y="1348"/>
                    <a:pt x="725" y="1348"/>
                    <a:pt x="725" y="1348"/>
                  </a:cubicBezTo>
                  <a:cubicBezTo>
                    <a:pt x="746" y="1253"/>
                    <a:pt x="746" y="1253"/>
                    <a:pt x="746" y="1253"/>
                  </a:cubicBezTo>
                  <a:cubicBezTo>
                    <a:pt x="747" y="1246"/>
                    <a:pt x="748" y="1241"/>
                    <a:pt x="746" y="1236"/>
                  </a:cubicBezTo>
                  <a:cubicBezTo>
                    <a:pt x="745" y="1230"/>
                    <a:pt x="739" y="1223"/>
                    <a:pt x="728" y="1223"/>
                  </a:cubicBezTo>
                  <a:cubicBezTo>
                    <a:pt x="718" y="1223"/>
                    <a:pt x="708" y="1227"/>
                    <a:pt x="702" y="1235"/>
                  </a:cubicBezTo>
                  <a:cubicBezTo>
                    <a:pt x="698" y="1239"/>
                    <a:pt x="694" y="1246"/>
                    <a:pt x="691" y="1258"/>
                  </a:cubicBezTo>
                  <a:cubicBezTo>
                    <a:pt x="672" y="1348"/>
                    <a:pt x="672" y="1348"/>
                    <a:pt x="672" y="1348"/>
                  </a:cubicBezTo>
                  <a:cubicBezTo>
                    <a:pt x="627" y="1348"/>
                    <a:pt x="627" y="1348"/>
                    <a:pt x="627" y="1348"/>
                  </a:cubicBezTo>
                  <a:cubicBezTo>
                    <a:pt x="653" y="1222"/>
                    <a:pt x="653" y="1222"/>
                    <a:pt x="653" y="1222"/>
                  </a:cubicBezTo>
                  <a:cubicBezTo>
                    <a:pt x="653" y="1222"/>
                    <a:pt x="653" y="1222"/>
                    <a:pt x="653" y="1222"/>
                  </a:cubicBezTo>
                  <a:close/>
                  <a:moveTo>
                    <a:pt x="985" y="1196"/>
                  </a:moveTo>
                  <a:cubicBezTo>
                    <a:pt x="981" y="1207"/>
                    <a:pt x="978" y="1218"/>
                    <a:pt x="975" y="1233"/>
                  </a:cubicBezTo>
                  <a:cubicBezTo>
                    <a:pt x="951" y="1346"/>
                    <a:pt x="951" y="1346"/>
                    <a:pt x="951" y="1346"/>
                  </a:cubicBezTo>
                  <a:cubicBezTo>
                    <a:pt x="939" y="1403"/>
                    <a:pt x="891" y="1409"/>
                    <a:pt x="861" y="1409"/>
                  </a:cubicBezTo>
                  <a:cubicBezTo>
                    <a:pt x="839" y="1409"/>
                    <a:pt x="797" y="1406"/>
                    <a:pt x="804" y="1359"/>
                  </a:cubicBezTo>
                  <a:cubicBezTo>
                    <a:pt x="847" y="1359"/>
                    <a:pt x="847" y="1359"/>
                    <a:pt x="847" y="1359"/>
                  </a:cubicBezTo>
                  <a:cubicBezTo>
                    <a:pt x="847" y="1362"/>
                    <a:pt x="847" y="1367"/>
                    <a:pt x="850" y="1372"/>
                  </a:cubicBezTo>
                  <a:cubicBezTo>
                    <a:pt x="852" y="1376"/>
                    <a:pt x="858" y="1380"/>
                    <a:pt x="869" y="1380"/>
                  </a:cubicBezTo>
                  <a:cubicBezTo>
                    <a:pt x="883" y="1380"/>
                    <a:pt x="896" y="1374"/>
                    <a:pt x="902" y="1360"/>
                  </a:cubicBezTo>
                  <a:cubicBezTo>
                    <a:pt x="905" y="1353"/>
                    <a:pt x="906" y="1347"/>
                    <a:pt x="912" y="1324"/>
                  </a:cubicBezTo>
                  <a:cubicBezTo>
                    <a:pt x="893" y="1343"/>
                    <a:pt x="877" y="1345"/>
                    <a:pt x="866" y="1345"/>
                  </a:cubicBezTo>
                  <a:cubicBezTo>
                    <a:pt x="822" y="1345"/>
                    <a:pt x="809" y="1307"/>
                    <a:pt x="817" y="1270"/>
                  </a:cubicBezTo>
                  <a:cubicBezTo>
                    <a:pt x="825" y="1231"/>
                    <a:pt x="855" y="1194"/>
                    <a:pt x="899" y="1194"/>
                  </a:cubicBezTo>
                  <a:cubicBezTo>
                    <a:pt x="927" y="1194"/>
                    <a:pt x="934" y="1209"/>
                    <a:pt x="937" y="1216"/>
                  </a:cubicBezTo>
                  <a:cubicBezTo>
                    <a:pt x="943" y="1196"/>
                    <a:pt x="943" y="1196"/>
                    <a:pt x="943" y="1196"/>
                  </a:cubicBezTo>
                  <a:cubicBezTo>
                    <a:pt x="985" y="1196"/>
                    <a:pt x="985" y="1196"/>
                    <a:pt x="985" y="1196"/>
                  </a:cubicBezTo>
                  <a:cubicBezTo>
                    <a:pt x="985" y="1196"/>
                    <a:pt x="985" y="1196"/>
                    <a:pt x="985" y="1196"/>
                  </a:cubicBezTo>
                  <a:close/>
                  <a:moveTo>
                    <a:pt x="883" y="1315"/>
                  </a:moveTo>
                  <a:cubicBezTo>
                    <a:pt x="914" y="1315"/>
                    <a:pt x="922" y="1277"/>
                    <a:pt x="924" y="1271"/>
                  </a:cubicBezTo>
                  <a:cubicBezTo>
                    <a:pt x="927" y="1253"/>
                    <a:pt x="930" y="1224"/>
                    <a:pt x="903" y="1224"/>
                  </a:cubicBezTo>
                  <a:cubicBezTo>
                    <a:pt x="886" y="1224"/>
                    <a:pt x="869" y="1237"/>
                    <a:pt x="862" y="1270"/>
                  </a:cubicBezTo>
                  <a:cubicBezTo>
                    <a:pt x="861" y="1277"/>
                    <a:pt x="853" y="1315"/>
                    <a:pt x="883" y="1315"/>
                  </a:cubicBezTo>
                  <a:moveTo>
                    <a:pt x="1164" y="1346"/>
                  </a:moveTo>
                  <a:cubicBezTo>
                    <a:pt x="1149" y="1350"/>
                    <a:pt x="1136" y="1351"/>
                    <a:pt x="1129" y="1351"/>
                  </a:cubicBezTo>
                  <a:cubicBezTo>
                    <a:pt x="1083" y="1351"/>
                    <a:pt x="1089" y="1322"/>
                    <a:pt x="1092" y="1310"/>
                  </a:cubicBezTo>
                  <a:cubicBezTo>
                    <a:pt x="1110" y="1225"/>
                    <a:pt x="1110" y="1225"/>
                    <a:pt x="1110" y="1225"/>
                  </a:cubicBezTo>
                  <a:cubicBezTo>
                    <a:pt x="1080" y="1225"/>
                    <a:pt x="1080" y="1225"/>
                    <a:pt x="1080" y="1225"/>
                  </a:cubicBezTo>
                  <a:cubicBezTo>
                    <a:pt x="1087" y="1196"/>
                    <a:pt x="1087" y="1196"/>
                    <a:pt x="1087" y="1196"/>
                  </a:cubicBezTo>
                  <a:cubicBezTo>
                    <a:pt x="1116" y="1196"/>
                    <a:pt x="1116" y="1196"/>
                    <a:pt x="1116" y="1196"/>
                  </a:cubicBezTo>
                  <a:cubicBezTo>
                    <a:pt x="1123" y="1166"/>
                    <a:pt x="1123" y="1166"/>
                    <a:pt x="1123" y="1166"/>
                  </a:cubicBezTo>
                  <a:cubicBezTo>
                    <a:pt x="1171" y="1149"/>
                    <a:pt x="1171" y="1149"/>
                    <a:pt x="1171" y="1149"/>
                  </a:cubicBezTo>
                  <a:cubicBezTo>
                    <a:pt x="1161" y="1196"/>
                    <a:pt x="1161" y="1196"/>
                    <a:pt x="1161" y="1196"/>
                  </a:cubicBezTo>
                  <a:cubicBezTo>
                    <a:pt x="1198" y="1196"/>
                    <a:pt x="1198" y="1196"/>
                    <a:pt x="1198" y="1196"/>
                  </a:cubicBezTo>
                  <a:cubicBezTo>
                    <a:pt x="1191" y="1225"/>
                    <a:pt x="1191" y="1225"/>
                    <a:pt x="1191" y="1225"/>
                  </a:cubicBezTo>
                  <a:cubicBezTo>
                    <a:pt x="1155" y="1225"/>
                    <a:pt x="1155" y="1225"/>
                    <a:pt x="1155" y="1225"/>
                  </a:cubicBezTo>
                  <a:cubicBezTo>
                    <a:pt x="1140" y="1295"/>
                    <a:pt x="1140" y="1295"/>
                    <a:pt x="1140" y="1295"/>
                  </a:cubicBezTo>
                  <a:cubicBezTo>
                    <a:pt x="1137" y="1309"/>
                    <a:pt x="1135" y="1317"/>
                    <a:pt x="1155" y="1317"/>
                  </a:cubicBezTo>
                  <a:cubicBezTo>
                    <a:pt x="1162" y="1317"/>
                    <a:pt x="1165" y="1317"/>
                    <a:pt x="1171" y="1317"/>
                  </a:cubicBezTo>
                  <a:cubicBezTo>
                    <a:pt x="1164" y="1346"/>
                    <a:pt x="1164" y="1346"/>
                    <a:pt x="1164" y="1346"/>
                  </a:cubicBezTo>
                  <a:cubicBezTo>
                    <a:pt x="1164" y="1346"/>
                    <a:pt x="1164" y="1346"/>
                    <a:pt x="1164" y="1346"/>
                  </a:cubicBezTo>
                  <a:close/>
                  <a:moveTo>
                    <a:pt x="1235" y="1129"/>
                  </a:moveTo>
                  <a:cubicBezTo>
                    <a:pt x="1280" y="1129"/>
                    <a:pt x="1280" y="1129"/>
                    <a:pt x="1280" y="1129"/>
                  </a:cubicBezTo>
                  <a:cubicBezTo>
                    <a:pt x="1261" y="1216"/>
                    <a:pt x="1261" y="1216"/>
                    <a:pt x="1261" y="1216"/>
                  </a:cubicBezTo>
                  <a:cubicBezTo>
                    <a:pt x="1268" y="1208"/>
                    <a:pt x="1283" y="1193"/>
                    <a:pt x="1311" y="1193"/>
                  </a:cubicBezTo>
                  <a:cubicBezTo>
                    <a:pt x="1334" y="1193"/>
                    <a:pt x="1346" y="1204"/>
                    <a:pt x="1351" y="1214"/>
                  </a:cubicBezTo>
                  <a:cubicBezTo>
                    <a:pt x="1355" y="1221"/>
                    <a:pt x="1356" y="1235"/>
                    <a:pt x="1352" y="1255"/>
                  </a:cubicBezTo>
                  <a:cubicBezTo>
                    <a:pt x="1332" y="1348"/>
                    <a:pt x="1332" y="1348"/>
                    <a:pt x="1332" y="1348"/>
                  </a:cubicBezTo>
                  <a:cubicBezTo>
                    <a:pt x="1288" y="1348"/>
                    <a:pt x="1288" y="1348"/>
                    <a:pt x="1288" y="1348"/>
                  </a:cubicBezTo>
                  <a:cubicBezTo>
                    <a:pt x="1307" y="1256"/>
                    <a:pt x="1307" y="1256"/>
                    <a:pt x="1307" y="1256"/>
                  </a:cubicBezTo>
                  <a:cubicBezTo>
                    <a:pt x="1309" y="1248"/>
                    <a:pt x="1314" y="1223"/>
                    <a:pt x="1289" y="1223"/>
                  </a:cubicBezTo>
                  <a:cubicBezTo>
                    <a:pt x="1276" y="1223"/>
                    <a:pt x="1259" y="1230"/>
                    <a:pt x="1253" y="1254"/>
                  </a:cubicBezTo>
                  <a:cubicBezTo>
                    <a:pt x="1234" y="1348"/>
                    <a:pt x="1234" y="1348"/>
                    <a:pt x="1234" y="1348"/>
                  </a:cubicBezTo>
                  <a:cubicBezTo>
                    <a:pt x="1189" y="1348"/>
                    <a:pt x="1189" y="1348"/>
                    <a:pt x="1189" y="1348"/>
                  </a:cubicBezTo>
                  <a:cubicBezTo>
                    <a:pt x="1235" y="1129"/>
                    <a:pt x="1235" y="1129"/>
                    <a:pt x="1235" y="1129"/>
                  </a:cubicBezTo>
                  <a:cubicBezTo>
                    <a:pt x="1235" y="1129"/>
                    <a:pt x="1235" y="1129"/>
                    <a:pt x="1235" y="1129"/>
                  </a:cubicBezTo>
                  <a:close/>
                  <a:moveTo>
                    <a:pt x="1387" y="1232"/>
                  </a:moveTo>
                  <a:cubicBezTo>
                    <a:pt x="1389" y="1225"/>
                    <a:pt x="1392" y="1203"/>
                    <a:pt x="1393" y="1194"/>
                  </a:cubicBezTo>
                  <a:cubicBezTo>
                    <a:pt x="1435" y="1194"/>
                    <a:pt x="1435" y="1194"/>
                    <a:pt x="1435" y="1194"/>
                  </a:cubicBezTo>
                  <a:cubicBezTo>
                    <a:pt x="1430" y="1223"/>
                    <a:pt x="1430" y="1223"/>
                    <a:pt x="1430" y="1223"/>
                  </a:cubicBezTo>
                  <a:cubicBezTo>
                    <a:pt x="1438" y="1211"/>
                    <a:pt x="1452" y="1192"/>
                    <a:pt x="1489" y="1194"/>
                  </a:cubicBezTo>
                  <a:cubicBezTo>
                    <a:pt x="1480" y="1234"/>
                    <a:pt x="1480" y="1234"/>
                    <a:pt x="1480" y="1234"/>
                  </a:cubicBezTo>
                  <a:cubicBezTo>
                    <a:pt x="1435" y="1230"/>
                    <a:pt x="1428" y="1253"/>
                    <a:pt x="1424" y="1273"/>
                  </a:cubicBezTo>
                  <a:cubicBezTo>
                    <a:pt x="1408" y="1348"/>
                    <a:pt x="1408" y="1348"/>
                    <a:pt x="1408" y="1348"/>
                  </a:cubicBezTo>
                  <a:cubicBezTo>
                    <a:pt x="1363" y="1348"/>
                    <a:pt x="1363" y="1348"/>
                    <a:pt x="1363" y="1348"/>
                  </a:cubicBezTo>
                  <a:cubicBezTo>
                    <a:pt x="1387" y="1232"/>
                    <a:pt x="1387" y="1232"/>
                    <a:pt x="1387" y="1232"/>
                  </a:cubicBezTo>
                  <a:cubicBezTo>
                    <a:pt x="1387" y="1232"/>
                    <a:pt x="1387" y="1232"/>
                    <a:pt x="1387" y="1232"/>
                  </a:cubicBezTo>
                  <a:close/>
                  <a:moveTo>
                    <a:pt x="1582" y="1191"/>
                  </a:moveTo>
                  <a:cubicBezTo>
                    <a:pt x="1637" y="1191"/>
                    <a:pt x="1654" y="1229"/>
                    <a:pt x="1644" y="1271"/>
                  </a:cubicBezTo>
                  <a:cubicBezTo>
                    <a:pt x="1635" y="1315"/>
                    <a:pt x="1602" y="1353"/>
                    <a:pt x="1546" y="1353"/>
                  </a:cubicBezTo>
                  <a:cubicBezTo>
                    <a:pt x="1503" y="1353"/>
                    <a:pt x="1474" y="1326"/>
                    <a:pt x="1485" y="1273"/>
                  </a:cubicBezTo>
                  <a:cubicBezTo>
                    <a:pt x="1493" y="1236"/>
                    <a:pt x="1521" y="1191"/>
                    <a:pt x="1582" y="1191"/>
                  </a:cubicBezTo>
                  <a:moveTo>
                    <a:pt x="1555" y="1322"/>
                  </a:moveTo>
                  <a:cubicBezTo>
                    <a:pt x="1574" y="1322"/>
                    <a:pt x="1590" y="1310"/>
                    <a:pt x="1599" y="1270"/>
                  </a:cubicBezTo>
                  <a:cubicBezTo>
                    <a:pt x="1603" y="1250"/>
                    <a:pt x="1605" y="1221"/>
                    <a:pt x="1575" y="1221"/>
                  </a:cubicBezTo>
                  <a:cubicBezTo>
                    <a:pt x="1543" y="1221"/>
                    <a:pt x="1534" y="1259"/>
                    <a:pt x="1531" y="1273"/>
                  </a:cubicBezTo>
                  <a:cubicBezTo>
                    <a:pt x="1524" y="1307"/>
                    <a:pt x="1532" y="1322"/>
                    <a:pt x="1555" y="1322"/>
                  </a:cubicBezTo>
                  <a:moveTo>
                    <a:pt x="1734" y="1195"/>
                  </a:moveTo>
                  <a:cubicBezTo>
                    <a:pt x="1714" y="1286"/>
                    <a:pt x="1714" y="1286"/>
                    <a:pt x="1714" y="1286"/>
                  </a:cubicBezTo>
                  <a:cubicBezTo>
                    <a:pt x="1711" y="1299"/>
                    <a:pt x="1707" y="1320"/>
                    <a:pt x="1731" y="1320"/>
                  </a:cubicBezTo>
                  <a:cubicBezTo>
                    <a:pt x="1760" y="1320"/>
                    <a:pt x="1765" y="1298"/>
                    <a:pt x="1770" y="1272"/>
                  </a:cubicBezTo>
                  <a:cubicBezTo>
                    <a:pt x="1786" y="1195"/>
                    <a:pt x="1786" y="1195"/>
                    <a:pt x="1786" y="1195"/>
                  </a:cubicBezTo>
                  <a:cubicBezTo>
                    <a:pt x="1833" y="1195"/>
                    <a:pt x="1833" y="1195"/>
                    <a:pt x="1833" y="1195"/>
                  </a:cubicBezTo>
                  <a:cubicBezTo>
                    <a:pt x="1811" y="1296"/>
                    <a:pt x="1811" y="1296"/>
                    <a:pt x="1811" y="1296"/>
                  </a:cubicBezTo>
                  <a:cubicBezTo>
                    <a:pt x="1805" y="1329"/>
                    <a:pt x="1804" y="1333"/>
                    <a:pt x="1804" y="1337"/>
                  </a:cubicBezTo>
                  <a:cubicBezTo>
                    <a:pt x="1803" y="1341"/>
                    <a:pt x="1802" y="1344"/>
                    <a:pt x="1802" y="1348"/>
                  </a:cubicBezTo>
                  <a:cubicBezTo>
                    <a:pt x="1758" y="1348"/>
                    <a:pt x="1758" y="1348"/>
                    <a:pt x="1758" y="1348"/>
                  </a:cubicBezTo>
                  <a:cubicBezTo>
                    <a:pt x="1761" y="1328"/>
                    <a:pt x="1761" y="1328"/>
                    <a:pt x="1761" y="1328"/>
                  </a:cubicBezTo>
                  <a:cubicBezTo>
                    <a:pt x="1756" y="1334"/>
                    <a:pt x="1740" y="1352"/>
                    <a:pt x="1711" y="1352"/>
                  </a:cubicBezTo>
                  <a:cubicBezTo>
                    <a:pt x="1690" y="1352"/>
                    <a:pt x="1675" y="1343"/>
                    <a:pt x="1669" y="1331"/>
                  </a:cubicBezTo>
                  <a:cubicBezTo>
                    <a:pt x="1662" y="1319"/>
                    <a:pt x="1666" y="1297"/>
                    <a:pt x="1668" y="1290"/>
                  </a:cubicBezTo>
                  <a:cubicBezTo>
                    <a:pt x="1688" y="1195"/>
                    <a:pt x="1688" y="1195"/>
                    <a:pt x="1688" y="1195"/>
                  </a:cubicBezTo>
                  <a:cubicBezTo>
                    <a:pt x="1734" y="1195"/>
                    <a:pt x="1734" y="1195"/>
                    <a:pt x="1734" y="1195"/>
                  </a:cubicBezTo>
                  <a:cubicBezTo>
                    <a:pt x="1734" y="1195"/>
                    <a:pt x="1734" y="1195"/>
                    <a:pt x="1734" y="1195"/>
                  </a:cubicBezTo>
                  <a:close/>
                  <a:moveTo>
                    <a:pt x="2010" y="1196"/>
                  </a:moveTo>
                  <a:cubicBezTo>
                    <a:pt x="2006" y="1207"/>
                    <a:pt x="2003" y="1218"/>
                    <a:pt x="2000" y="1233"/>
                  </a:cubicBezTo>
                  <a:cubicBezTo>
                    <a:pt x="1976" y="1346"/>
                    <a:pt x="1976" y="1346"/>
                    <a:pt x="1976" y="1346"/>
                  </a:cubicBezTo>
                  <a:cubicBezTo>
                    <a:pt x="1964" y="1403"/>
                    <a:pt x="1915" y="1409"/>
                    <a:pt x="1886" y="1409"/>
                  </a:cubicBezTo>
                  <a:cubicBezTo>
                    <a:pt x="1864" y="1409"/>
                    <a:pt x="1822" y="1406"/>
                    <a:pt x="1829" y="1359"/>
                  </a:cubicBezTo>
                  <a:cubicBezTo>
                    <a:pt x="1872" y="1359"/>
                    <a:pt x="1872" y="1359"/>
                    <a:pt x="1872" y="1359"/>
                  </a:cubicBezTo>
                  <a:cubicBezTo>
                    <a:pt x="1872" y="1362"/>
                    <a:pt x="1871" y="1367"/>
                    <a:pt x="1874" y="1372"/>
                  </a:cubicBezTo>
                  <a:cubicBezTo>
                    <a:pt x="1877" y="1376"/>
                    <a:pt x="1883" y="1380"/>
                    <a:pt x="1894" y="1380"/>
                  </a:cubicBezTo>
                  <a:cubicBezTo>
                    <a:pt x="1908" y="1380"/>
                    <a:pt x="1921" y="1374"/>
                    <a:pt x="1926" y="1360"/>
                  </a:cubicBezTo>
                  <a:cubicBezTo>
                    <a:pt x="1930" y="1353"/>
                    <a:pt x="1931" y="1347"/>
                    <a:pt x="1937" y="1324"/>
                  </a:cubicBezTo>
                  <a:cubicBezTo>
                    <a:pt x="1918" y="1343"/>
                    <a:pt x="1901" y="1345"/>
                    <a:pt x="1891" y="1345"/>
                  </a:cubicBezTo>
                  <a:cubicBezTo>
                    <a:pt x="1847" y="1345"/>
                    <a:pt x="1834" y="1307"/>
                    <a:pt x="1842" y="1270"/>
                  </a:cubicBezTo>
                  <a:cubicBezTo>
                    <a:pt x="1850" y="1231"/>
                    <a:pt x="1880" y="1194"/>
                    <a:pt x="1924" y="1194"/>
                  </a:cubicBezTo>
                  <a:cubicBezTo>
                    <a:pt x="1952" y="1194"/>
                    <a:pt x="1959" y="1209"/>
                    <a:pt x="1962" y="1216"/>
                  </a:cubicBezTo>
                  <a:cubicBezTo>
                    <a:pt x="1968" y="1196"/>
                    <a:pt x="1968" y="1196"/>
                    <a:pt x="1968" y="1196"/>
                  </a:cubicBezTo>
                  <a:cubicBezTo>
                    <a:pt x="2010" y="1196"/>
                    <a:pt x="2010" y="1196"/>
                    <a:pt x="2010" y="1196"/>
                  </a:cubicBezTo>
                  <a:cubicBezTo>
                    <a:pt x="2010" y="1196"/>
                    <a:pt x="2010" y="1196"/>
                    <a:pt x="2010" y="1196"/>
                  </a:cubicBezTo>
                  <a:close/>
                  <a:moveTo>
                    <a:pt x="1908" y="1315"/>
                  </a:moveTo>
                  <a:cubicBezTo>
                    <a:pt x="1939" y="1315"/>
                    <a:pt x="1947" y="1277"/>
                    <a:pt x="1948" y="1271"/>
                  </a:cubicBezTo>
                  <a:cubicBezTo>
                    <a:pt x="1952" y="1253"/>
                    <a:pt x="1955" y="1224"/>
                    <a:pt x="1928" y="1224"/>
                  </a:cubicBezTo>
                  <a:cubicBezTo>
                    <a:pt x="1911" y="1224"/>
                    <a:pt x="1894" y="1237"/>
                    <a:pt x="1887" y="1270"/>
                  </a:cubicBezTo>
                  <a:cubicBezTo>
                    <a:pt x="1885" y="1277"/>
                    <a:pt x="1878" y="1315"/>
                    <a:pt x="1908" y="1315"/>
                  </a:cubicBezTo>
                  <a:moveTo>
                    <a:pt x="2058" y="1129"/>
                  </a:moveTo>
                  <a:cubicBezTo>
                    <a:pt x="2102" y="1129"/>
                    <a:pt x="2102" y="1129"/>
                    <a:pt x="2102" y="1129"/>
                  </a:cubicBezTo>
                  <a:cubicBezTo>
                    <a:pt x="2084" y="1216"/>
                    <a:pt x="2084" y="1216"/>
                    <a:pt x="2084" y="1216"/>
                  </a:cubicBezTo>
                  <a:cubicBezTo>
                    <a:pt x="2091" y="1208"/>
                    <a:pt x="2105" y="1193"/>
                    <a:pt x="2133" y="1193"/>
                  </a:cubicBezTo>
                  <a:cubicBezTo>
                    <a:pt x="2156" y="1193"/>
                    <a:pt x="2168" y="1204"/>
                    <a:pt x="2174" y="1214"/>
                  </a:cubicBezTo>
                  <a:cubicBezTo>
                    <a:pt x="2177" y="1221"/>
                    <a:pt x="2179" y="1235"/>
                    <a:pt x="2175" y="1255"/>
                  </a:cubicBezTo>
                  <a:cubicBezTo>
                    <a:pt x="2155" y="1348"/>
                    <a:pt x="2155" y="1348"/>
                    <a:pt x="2155" y="1348"/>
                  </a:cubicBezTo>
                  <a:cubicBezTo>
                    <a:pt x="2110" y="1348"/>
                    <a:pt x="2110" y="1348"/>
                    <a:pt x="2110" y="1348"/>
                  </a:cubicBezTo>
                  <a:cubicBezTo>
                    <a:pt x="2130" y="1256"/>
                    <a:pt x="2130" y="1256"/>
                    <a:pt x="2130" y="1256"/>
                  </a:cubicBezTo>
                  <a:cubicBezTo>
                    <a:pt x="2131" y="1248"/>
                    <a:pt x="2137" y="1223"/>
                    <a:pt x="2112" y="1223"/>
                  </a:cubicBezTo>
                  <a:cubicBezTo>
                    <a:pt x="2099" y="1223"/>
                    <a:pt x="2081" y="1230"/>
                    <a:pt x="2076" y="1254"/>
                  </a:cubicBezTo>
                  <a:cubicBezTo>
                    <a:pt x="2057" y="1348"/>
                    <a:pt x="2057" y="1348"/>
                    <a:pt x="2057" y="1348"/>
                  </a:cubicBezTo>
                  <a:cubicBezTo>
                    <a:pt x="2012" y="1348"/>
                    <a:pt x="2012" y="1348"/>
                    <a:pt x="2012" y="1348"/>
                  </a:cubicBezTo>
                  <a:cubicBezTo>
                    <a:pt x="2058" y="1129"/>
                    <a:pt x="2058" y="1129"/>
                    <a:pt x="2058" y="1129"/>
                  </a:cubicBezTo>
                  <a:cubicBezTo>
                    <a:pt x="2058" y="1129"/>
                    <a:pt x="2058" y="1129"/>
                    <a:pt x="2058" y="1129"/>
                  </a:cubicBezTo>
                  <a:close/>
                  <a:moveTo>
                    <a:pt x="100" y="1249"/>
                  </a:moveTo>
                  <a:cubicBezTo>
                    <a:pt x="101" y="1244"/>
                    <a:pt x="104" y="1221"/>
                    <a:pt x="87" y="1221"/>
                  </a:cubicBezTo>
                  <a:cubicBezTo>
                    <a:pt x="66" y="1221"/>
                    <a:pt x="56" y="1253"/>
                    <a:pt x="53" y="1270"/>
                  </a:cubicBezTo>
                  <a:cubicBezTo>
                    <a:pt x="51" y="1278"/>
                    <a:pt x="46" y="1306"/>
                    <a:pt x="54" y="1317"/>
                  </a:cubicBezTo>
                  <a:cubicBezTo>
                    <a:pt x="57" y="1321"/>
                    <a:pt x="61" y="1322"/>
                    <a:pt x="65" y="1322"/>
                  </a:cubicBezTo>
                  <a:cubicBezTo>
                    <a:pt x="70" y="1322"/>
                    <a:pt x="84" y="1320"/>
                    <a:pt x="92" y="1292"/>
                  </a:cubicBezTo>
                  <a:cubicBezTo>
                    <a:pt x="136" y="1292"/>
                    <a:pt x="136" y="1292"/>
                    <a:pt x="136" y="1292"/>
                  </a:cubicBezTo>
                  <a:cubicBezTo>
                    <a:pt x="133" y="1304"/>
                    <a:pt x="128" y="1323"/>
                    <a:pt x="107" y="1337"/>
                  </a:cubicBezTo>
                  <a:cubicBezTo>
                    <a:pt x="94" y="1347"/>
                    <a:pt x="79" y="1352"/>
                    <a:pt x="60" y="1352"/>
                  </a:cubicBezTo>
                  <a:cubicBezTo>
                    <a:pt x="40" y="1352"/>
                    <a:pt x="23" y="1347"/>
                    <a:pt x="12" y="1331"/>
                  </a:cubicBezTo>
                  <a:cubicBezTo>
                    <a:pt x="2" y="1316"/>
                    <a:pt x="0" y="1296"/>
                    <a:pt x="5" y="1271"/>
                  </a:cubicBezTo>
                  <a:cubicBezTo>
                    <a:pt x="20" y="1201"/>
                    <a:pt x="74" y="1192"/>
                    <a:pt x="94" y="1192"/>
                  </a:cubicBezTo>
                  <a:cubicBezTo>
                    <a:pt x="122" y="1192"/>
                    <a:pt x="153" y="1207"/>
                    <a:pt x="144" y="1249"/>
                  </a:cubicBezTo>
                  <a:cubicBezTo>
                    <a:pt x="100" y="1249"/>
                    <a:pt x="100" y="1249"/>
                    <a:pt x="100" y="1249"/>
                  </a:cubicBezTo>
                  <a:cubicBezTo>
                    <a:pt x="100" y="1249"/>
                    <a:pt x="100" y="1249"/>
                    <a:pt x="100" y="1249"/>
                  </a:cubicBezTo>
                  <a:close/>
                  <a:moveTo>
                    <a:pt x="2378" y="1249"/>
                  </a:moveTo>
                  <a:cubicBezTo>
                    <a:pt x="2379" y="1244"/>
                    <a:pt x="2382" y="1221"/>
                    <a:pt x="2365" y="1221"/>
                  </a:cubicBezTo>
                  <a:cubicBezTo>
                    <a:pt x="2344" y="1221"/>
                    <a:pt x="2335" y="1253"/>
                    <a:pt x="2331" y="1270"/>
                  </a:cubicBezTo>
                  <a:cubicBezTo>
                    <a:pt x="2329" y="1278"/>
                    <a:pt x="2324" y="1306"/>
                    <a:pt x="2332" y="1317"/>
                  </a:cubicBezTo>
                  <a:cubicBezTo>
                    <a:pt x="2335" y="1321"/>
                    <a:pt x="2340" y="1322"/>
                    <a:pt x="2343" y="1322"/>
                  </a:cubicBezTo>
                  <a:cubicBezTo>
                    <a:pt x="2348" y="1322"/>
                    <a:pt x="2362" y="1320"/>
                    <a:pt x="2370" y="1292"/>
                  </a:cubicBezTo>
                  <a:cubicBezTo>
                    <a:pt x="2414" y="1292"/>
                    <a:pt x="2414" y="1292"/>
                    <a:pt x="2414" y="1292"/>
                  </a:cubicBezTo>
                  <a:cubicBezTo>
                    <a:pt x="2411" y="1304"/>
                    <a:pt x="2406" y="1323"/>
                    <a:pt x="2385" y="1337"/>
                  </a:cubicBezTo>
                  <a:cubicBezTo>
                    <a:pt x="2372" y="1347"/>
                    <a:pt x="2357" y="1352"/>
                    <a:pt x="2338" y="1352"/>
                  </a:cubicBezTo>
                  <a:cubicBezTo>
                    <a:pt x="2318" y="1352"/>
                    <a:pt x="2301" y="1347"/>
                    <a:pt x="2290" y="1331"/>
                  </a:cubicBezTo>
                  <a:cubicBezTo>
                    <a:pt x="2280" y="1316"/>
                    <a:pt x="2278" y="1296"/>
                    <a:pt x="2284" y="1271"/>
                  </a:cubicBezTo>
                  <a:cubicBezTo>
                    <a:pt x="2299" y="1201"/>
                    <a:pt x="2352" y="1192"/>
                    <a:pt x="2372" y="1192"/>
                  </a:cubicBezTo>
                  <a:cubicBezTo>
                    <a:pt x="2401" y="1192"/>
                    <a:pt x="2431" y="1207"/>
                    <a:pt x="2423" y="1249"/>
                  </a:cubicBezTo>
                  <a:cubicBezTo>
                    <a:pt x="2378" y="1249"/>
                    <a:pt x="2378" y="1249"/>
                    <a:pt x="2378" y="1249"/>
                  </a:cubicBezTo>
                  <a:cubicBezTo>
                    <a:pt x="2378" y="1249"/>
                    <a:pt x="2378" y="1249"/>
                    <a:pt x="2378" y="1249"/>
                  </a:cubicBezTo>
                  <a:close/>
                  <a:moveTo>
                    <a:pt x="2534" y="1191"/>
                  </a:moveTo>
                  <a:cubicBezTo>
                    <a:pt x="2589" y="1191"/>
                    <a:pt x="2606" y="1229"/>
                    <a:pt x="2597" y="1271"/>
                  </a:cubicBezTo>
                  <a:cubicBezTo>
                    <a:pt x="2587" y="1315"/>
                    <a:pt x="2554" y="1353"/>
                    <a:pt x="2498" y="1353"/>
                  </a:cubicBezTo>
                  <a:cubicBezTo>
                    <a:pt x="2454" y="1353"/>
                    <a:pt x="2426" y="1326"/>
                    <a:pt x="2437" y="1273"/>
                  </a:cubicBezTo>
                  <a:cubicBezTo>
                    <a:pt x="2445" y="1236"/>
                    <a:pt x="2474" y="1191"/>
                    <a:pt x="2534" y="1191"/>
                  </a:cubicBezTo>
                  <a:moveTo>
                    <a:pt x="2507" y="1322"/>
                  </a:moveTo>
                  <a:cubicBezTo>
                    <a:pt x="2527" y="1322"/>
                    <a:pt x="2542" y="1310"/>
                    <a:pt x="2551" y="1270"/>
                  </a:cubicBezTo>
                  <a:cubicBezTo>
                    <a:pt x="2555" y="1250"/>
                    <a:pt x="2557" y="1221"/>
                    <a:pt x="2528" y="1221"/>
                  </a:cubicBezTo>
                  <a:cubicBezTo>
                    <a:pt x="2495" y="1221"/>
                    <a:pt x="2486" y="1259"/>
                    <a:pt x="2484" y="1273"/>
                  </a:cubicBezTo>
                  <a:cubicBezTo>
                    <a:pt x="2476" y="1307"/>
                    <a:pt x="2484" y="1322"/>
                    <a:pt x="2507" y="1322"/>
                  </a:cubicBezTo>
                  <a:moveTo>
                    <a:pt x="2637" y="1223"/>
                  </a:moveTo>
                  <a:cubicBezTo>
                    <a:pt x="2639" y="1214"/>
                    <a:pt x="2640" y="1205"/>
                    <a:pt x="2641" y="1195"/>
                  </a:cubicBezTo>
                  <a:cubicBezTo>
                    <a:pt x="2685" y="1195"/>
                    <a:pt x="2685" y="1195"/>
                    <a:pt x="2685" y="1195"/>
                  </a:cubicBezTo>
                  <a:cubicBezTo>
                    <a:pt x="2682" y="1214"/>
                    <a:pt x="2682" y="1214"/>
                    <a:pt x="2682" y="1214"/>
                  </a:cubicBezTo>
                  <a:cubicBezTo>
                    <a:pt x="2688" y="1208"/>
                    <a:pt x="2704" y="1192"/>
                    <a:pt x="2734" y="1192"/>
                  </a:cubicBezTo>
                  <a:cubicBezTo>
                    <a:pt x="2769" y="1192"/>
                    <a:pt x="2775" y="1213"/>
                    <a:pt x="2776" y="1220"/>
                  </a:cubicBezTo>
                  <a:cubicBezTo>
                    <a:pt x="2795" y="1196"/>
                    <a:pt x="2816" y="1192"/>
                    <a:pt x="2832" y="1192"/>
                  </a:cubicBezTo>
                  <a:cubicBezTo>
                    <a:pt x="2862" y="1192"/>
                    <a:pt x="2871" y="1210"/>
                    <a:pt x="2873" y="1216"/>
                  </a:cubicBezTo>
                  <a:cubicBezTo>
                    <a:pt x="2878" y="1230"/>
                    <a:pt x="2874" y="1248"/>
                    <a:pt x="2871" y="1261"/>
                  </a:cubicBezTo>
                  <a:cubicBezTo>
                    <a:pt x="2853" y="1348"/>
                    <a:pt x="2853" y="1348"/>
                    <a:pt x="2853" y="1348"/>
                  </a:cubicBezTo>
                  <a:cubicBezTo>
                    <a:pt x="2807" y="1348"/>
                    <a:pt x="2807" y="1348"/>
                    <a:pt x="2807" y="1348"/>
                  </a:cubicBezTo>
                  <a:cubicBezTo>
                    <a:pt x="2827" y="1258"/>
                    <a:pt x="2827" y="1258"/>
                    <a:pt x="2827" y="1258"/>
                  </a:cubicBezTo>
                  <a:cubicBezTo>
                    <a:pt x="2830" y="1242"/>
                    <a:pt x="2832" y="1223"/>
                    <a:pt x="2808" y="1223"/>
                  </a:cubicBezTo>
                  <a:cubicBezTo>
                    <a:pt x="2781" y="1223"/>
                    <a:pt x="2775" y="1249"/>
                    <a:pt x="2771" y="1271"/>
                  </a:cubicBezTo>
                  <a:cubicBezTo>
                    <a:pt x="2754" y="1348"/>
                    <a:pt x="2754" y="1348"/>
                    <a:pt x="2754" y="1348"/>
                  </a:cubicBezTo>
                  <a:cubicBezTo>
                    <a:pt x="2709" y="1348"/>
                    <a:pt x="2709" y="1348"/>
                    <a:pt x="2709" y="1348"/>
                  </a:cubicBezTo>
                  <a:cubicBezTo>
                    <a:pt x="2728" y="1257"/>
                    <a:pt x="2728" y="1257"/>
                    <a:pt x="2728" y="1257"/>
                  </a:cubicBezTo>
                  <a:cubicBezTo>
                    <a:pt x="2731" y="1245"/>
                    <a:pt x="2735" y="1223"/>
                    <a:pt x="2710" y="1223"/>
                  </a:cubicBezTo>
                  <a:cubicBezTo>
                    <a:pt x="2682" y="1223"/>
                    <a:pt x="2677" y="1248"/>
                    <a:pt x="2674" y="1258"/>
                  </a:cubicBezTo>
                  <a:cubicBezTo>
                    <a:pt x="2655" y="1348"/>
                    <a:pt x="2655" y="1348"/>
                    <a:pt x="2655" y="1348"/>
                  </a:cubicBezTo>
                  <a:cubicBezTo>
                    <a:pt x="2610" y="1348"/>
                    <a:pt x="2610" y="1348"/>
                    <a:pt x="2610" y="1348"/>
                  </a:cubicBezTo>
                  <a:cubicBezTo>
                    <a:pt x="2637" y="1223"/>
                    <a:pt x="2637" y="1223"/>
                    <a:pt x="2637" y="1223"/>
                  </a:cubicBezTo>
                  <a:cubicBezTo>
                    <a:pt x="2637" y="1223"/>
                    <a:pt x="2637" y="1223"/>
                    <a:pt x="2637" y="1223"/>
                  </a:cubicBezTo>
                  <a:close/>
                  <a:moveTo>
                    <a:pt x="2966" y="1195"/>
                  </a:moveTo>
                  <a:cubicBezTo>
                    <a:pt x="2963" y="1216"/>
                    <a:pt x="2963" y="1216"/>
                    <a:pt x="2963" y="1216"/>
                  </a:cubicBezTo>
                  <a:cubicBezTo>
                    <a:pt x="2982" y="1192"/>
                    <a:pt x="3008" y="1192"/>
                    <a:pt x="3015" y="1192"/>
                  </a:cubicBezTo>
                  <a:cubicBezTo>
                    <a:pt x="3054" y="1192"/>
                    <a:pt x="3072" y="1221"/>
                    <a:pt x="3062" y="1268"/>
                  </a:cubicBezTo>
                  <a:cubicBezTo>
                    <a:pt x="3053" y="1312"/>
                    <a:pt x="3022" y="1350"/>
                    <a:pt x="2978" y="1350"/>
                  </a:cubicBezTo>
                  <a:cubicBezTo>
                    <a:pt x="2950" y="1350"/>
                    <a:pt x="2942" y="1335"/>
                    <a:pt x="2939" y="1330"/>
                  </a:cubicBezTo>
                  <a:cubicBezTo>
                    <a:pt x="2923" y="1407"/>
                    <a:pt x="2923" y="1407"/>
                    <a:pt x="2923" y="1407"/>
                  </a:cubicBezTo>
                  <a:cubicBezTo>
                    <a:pt x="2877" y="1407"/>
                    <a:pt x="2877" y="1407"/>
                    <a:pt x="2877" y="1407"/>
                  </a:cubicBezTo>
                  <a:cubicBezTo>
                    <a:pt x="2922" y="1195"/>
                    <a:pt x="2922" y="1195"/>
                    <a:pt x="2922" y="1195"/>
                  </a:cubicBezTo>
                  <a:cubicBezTo>
                    <a:pt x="2966" y="1195"/>
                    <a:pt x="2966" y="1195"/>
                    <a:pt x="2966" y="1195"/>
                  </a:cubicBezTo>
                  <a:cubicBezTo>
                    <a:pt x="2966" y="1195"/>
                    <a:pt x="2966" y="1195"/>
                    <a:pt x="2966" y="1195"/>
                  </a:cubicBezTo>
                  <a:close/>
                  <a:moveTo>
                    <a:pt x="3017" y="1270"/>
                  </a:moveTo>
                  <a:cubicBezTo>
                    <a:pt x="3020" y="1252"/>
                    <a:pt x="3022" y="1221"/>
                    <a:pt x="2996" y="1221"/>
                  </a:cubicBezTo>
                  <a:cubicBezTo>
                    <a:pt x="2981" y="1221"/>
                    <a:pt x="2959" y="1232"/>
                    <a:pt x="2950" y="1273"/>
                  </a:cubicBezTo>
                  <a:cubicBezTo>
                    <a:pt x="2947" y="1282"/>
                    <a:pt x="2940" y="1321"/>
                    <a:pt x="2973" y="1321"/>
                  </a:cubicBezTo>
                  <a:cubicBezTo>
                    <a:pt x="2994" y="1321"/>
                    <a:pt x="3010" y="1300"/>
                    <a:pt x="3017" y="1270"/>
                  </a:cubicBezTo>
                  <a:moveTo>
                    <a:pt x="3119" y="1129"/>
                  </a:moveTo>
                  <a:cubicBezTo>
                    <a:pt x="3164" y="1129"/>
                    <a:pt x="3164" y="1129"/>
                    <a:pt x="3164" y="1129"/>
                  </a:cubicBezTo>
                  <a:cubicBezTo>
                    <a:pt x="3117" y="1348"/>
                    <a:pt x="3117" y="1348"/>
                    <a:pt x="3117" y="1348"/>
                  </a:cubicBezTo>
                  <a:cubicBezTo>
                    <a:pt x="3072" y="1348"/>
                    <a:pt x="3072" y="1348"/>
                    <a:pt x="3072" y="1348"/>
                  </a:cubicBezTo>
                  <a:cubicBezTo>
                    <a:pt x="3119" y="1129"/>
                    <a:pt x="3119" y="1129"/>
                    <a:pt x="3119" y="1129"/>
                  </a:cubicBezTo>
                  <a:cubicBezTo>
                    <a:pt x="3119" y="1129"/>
                    <a:pt x="3119" y="1129"/>
                    <a:pt x="3119" y="1129"/>
                  </a:cubicBezTo>
                  <a:close/>
                  <a:moveTo>
                    <a:pt x="3202" y="1283"/>
                  </a:moveTo>
                  <a:cubicBezTo>
                    <a:pt x="3200" y="1293"/>
                    <a:pt x="3193" y="1324"/>
                    <a:pt x="3225" y="1324"/>
                  </a:cubicBezTo>
                  <a:cubicBezTo>
                    <a:pt x="3236" y="1324"/>
                    <a:pt x="3248" y="1319"/>
                    <a:pt x="3256" y="1303"/>
                  </a:cubicBezTo>
                  <a:cubicBezTo>
                    <a:pt x="3297" y="1303"/>
                    <a:pt x="3297" y="1303"/>
                    <a:pt x="3297" y="1303"/>
                  </a:cubicBezTo>
                  <a:cubicBezTo>
                    <a:pt x="3295" y="1310"/>
                    <a:pt x="3291" y="1323"/>
                    <a:pt x="3275" y="1336"/>
                  </a:cubicBezTo>
                  <a:cubicBezTo>
                    <a:pt x="3261" y="1348"/>
                    <a:pt x="3240" y="1354"/>
                    <a:pt x="3218" y="1354"/>
                  </a:cubicBezTo>
                  <a:cubicBezTo>
                    <a:pt x="3205" y="1354"/>
                    <a:pt x="3180" y="1351"/>
                    <a:pt x="3168" y="1335"/>
                  </a:cubicBezTo>
                  <a:cubicBezTo>
                    <a:pt x="3157" y="1320"/>
                    <a:pt x="3155" y="1299"/>
                    <a:pt x="3161" y="1275"/>
                  </a:cubicBezTo>
                  <a:cubicBezTo>
                    <a:pt x="3166" y="1250"/>
                    <a:pt x="3178" y="1220"/>
                    <a:pt x="3208" y="1202"/>
                  </a:cubicBezTo>
                  <a:cubicBezTo>
                    <a:pt x="3222" y="1194"/>
                    <a:pt x="3237" y="1190"/>
                    <a:pt x="3254" y="1190"/>
                  </a:cubicBezTo>
                  <a:cubicBezTo>
                    <a:pt x="3276" y="1190"/>
                    <a:pt x="3300" y="1198"/>
                    <a:pt x="3308" y="1227"/>
                  </a:cubicBezTo>
                  <a:cubicBezTo>
                    <a:pt x="3314" y="1248"/>
                    <a:pt x="3309" y="1270"/>
                    <a:pt x="3305" y="1283"/>
                  </a:cubicBezTo>
                  <a:cubicBezTo>
                    <a:pt x="3202" y="1283"/>
                    <a:pt x="3202" y="1283"/>
                    <a:pt x="3202" y="1283"/>
                  </a:cubicBezTo>
                  <a:cubicBezTo>
                    <a:pt x="3202" y="1283"/>
                    <a:pt x="3202" y="1283"/>
                    <a:pt x="3202" y="1283"/>
                  </a:cubicBezTo>
                  <a:close/>
                  <a:moveTo>
                    <a:pt x="3265" y="1254"/>
                  </a:moveTo>
                  <a:cubicBezTo>
                    <a:pt x="3267" y="1248"/>
                    <a:pt x="3272" y="1220"/>
                    <a:pt x="3246" y="1220"/>
                  </a:cubicBezTo>
                  <a:cubicBezTo>
                    <a:pt x="3226" y="1220"/>
                    <a:pt x="3214" y="1236"/>
                    <a:pt x="3210" y="1254"/>
                  </a:cubicBezTo>
                  <a:cubicBezTo>
                    <a:pt x="3265" y="1254"/>
                    <a:pt x="3265" y="1254"/>
                    <a:pt x="3265" y="1254"/>
                  </a:cubicBezTo>
                  <a:cubicBezTo>
                    <a:pt x="3265" y="1254"/>
                    <a:pt x="3265" y="1254"/>
                    <a:pt x="3265" y="1254"/>
                  </a:cubicBezTo>
                  <a:close/>
                  <a:moveTo>
                    <a:pt x="3383" y="1195"/>
                  </a:moveTo>
                  <a:cubicBezTo>
                    <a:pt x="3401" y="1245"/>
                    <a:pt x="3401" y="1245"/>
                    <a:pt x="3401" y="1245"/>
                  </a:cubicBezTo>
                  <a:cubicBezTo>
                    <a:pt x="3442" y="1195"/>
                    <a:pt x="3442" y="1195"/>
                    <a:pt x="3442" y="1195"/>
                  </a:cubicBezTo>
                  <a:cubicBezTo>
                    <a:pt x="3488" y="1195"/>
                    <a:pt x="3488" y="1195"/>
                    <a:pt x="3488" y="1195"/>
                  </a:cubicBezTo>
                  <a:cubicBezTo>
                    <a:pt x="3423" y="1269"/>
                    <a:pt x="3423" y="1269"/>
                    <a:pt x="3423" y="1269"/>
                  </a:cubicBezTo>
                  <a:cubicBezTo>
                    <a:pt x="3457" y="1348"/>
                    <a:pt x="3457" y="1348"/>
                    <a:pt x="3457" y="1348"/>
                  </a:cubicBezTo>
                  <a:cubicBezTo>
                    <a:pt x="3404" y="1348"/>
                    <a:pt x="3404" y="1348"/>
                    <a:pt x="3404" y="1348"/>
                  </a:cubicBezTo>
                  <a:cubicBezTo>
                    <a:pt x="3385" y="1292"/>
                    <a:pt x="3385" y="1292"/>
                    <a:pt x="3385" y="1292"/>
                  </a:cubicBezTo>
                  <a:cubicBezTo>
                    <a:pt x="3342" y="1348"/>
                    <a:pt x="3342" y="1348"/>
                    <a:pt x="3342" y="1348"/>
                  </a:cubicBezTo>
                  <a:cubicBezTo>
                    <a:pt x="3295" y="1348"/>
                    <a:pt x="3295" y="1348"/>
                    <a:pt x="3295" y="1348"/>
                  </a:cubicBezTo>
                  <a:cubicBezTo>
                    <a:pt x="3364" y="1266"/>
                    <a:pt x="3364" y="1266"/>
                    <a:pt x="3364" y="1266"/>
                  </a:cubicBezTo>
                  <a:cubicBezTo>
                    <a:pt x="3329" y="1195"/>
                    <a:pt x="3329" y="1195"/>
                    <a:pt x="3329" y="1195"/>
                  </a:cubicBezTo>
                  <a:cubicBezTo>
                    <a:pt x="3383" y="1195"/>
                    <a:pt x="3383" y="1195"/>
                    <a:pt x="3383" y="1195"/>
                  </a:cubicBezTo>
                  <a:cubicBezTo>
                    <a:pt x="3383" y="1195"/>
                    <a:pt x="3383" y="1195"/>
                    <a:pt x="3383" y="1195"/>
                  </a:cubicBezTo>
                  <a:close/>
                  <a:moveTo>
                    <a:pt x="3509" y="1194"/>
                  </a:moveTo>
                  <a:cubicBezTo>
                    <a:pt x="3554" y="1194"/>
                    <a:pt x="3554" y="1194"/>
                    <a:pt x="3554" y="1194"/>
                  </a:cubicBezTo>
                  <a:cubicBezTo>
                    <a:pt x="3521" y="1348"/>
                    <a:pt x="3521" y="1348"/>
                    <a:pt x="3521" y="1348"/>
                  </a:cubicBezTo>
                  <a:cubicBezTo>
                    <a:pt x="3476" y="1348"/>
                    <a:pt x="3476" y="1348"/>
                    <a:pt x="3476" y="1348"/>
                  </a:cubicBezTo>
                  <a:cubicBezTo>
                    <a:pt x="3509" y="1194"/>
                    <a:pt x="3509" y="1194"/>
                    <a:pt x="3509" y="1194"/>
                  </a:cubicBezTo>
                  <a:cubicBezTo>
                    <a:pt x="3509" y="1194"/>
                    <a:pt x="3509" y="1194"/>
                    <a:pt x="3509" y="1194"/>
                  </a:cubicBezTo>
                  <a:close/>
                  <a:moveTo>
                    <a:pt x="3521" y="1129"/>
                  </a:moveTo>
                  <a:cubicBezTo>
                    <a:pt x="3569" y="1129"/>
                    <a:pt x="3569" y="1129"/>
                    <a:pt x="3569" y="1129"/>
                  </a:cubicBezTo>
                  <a:cubicBezTo>
                    <a:pt x="3561" y="1168"/>
                    <a:pt x="3561" y="1168"/>
                    <a:pt x="3561" y="1168"/>
                  </a:cubicBezTo>
                  <a:cubicBezTo>
                    <a:pt x="3513" y="1168"/>
                    <a:pt x="3513" y="1168"/>
                    <a:pt x="3513" y="1168"/>
                  </a:cubicBezTo>
                  <a:cubicBezTo>
                    <a:pt x="3521" y="1129"/>
                    <a:pt x="3521" y="1129"/>
                    <a:pt x="3521" y="1129"/>
                  </a:cubicBezTo>
                  <a:cubicBezTo>
                    <a:pt x="3521" y="1129"/>
                    <a:pt x="3521" y="1129"/>
                    <a:pt x="3521" y="1129"/>
                  </a:cubicBezTo>
                  <a:close/>
                  <a:moveTo>
                    <a:pt x="3649" y="1346"/>
                  </a:moveTo>
                  <a:cubicBezTo>
                    <a:pt x="3634" y="1350"/>
                    <a:pt x="3621" y="1351"/>
                    <a:pt x="3614" y="1351"/>
                  </a:cubicBezTo>
                  <a:cubicBezTo>
                    <a:pt x="3568" y="1351"/>
                    <a:pt x="3575" y="1322"/>
                    <a:pt x="3577" y="1310"/>
                  </a:cubicBezTo>
                  <a:cubicBezTo>
                    <a:pt x="3595" y="1225"/>
                    <a:pt x="3595" y="1225"/>
                    <a:pt x="3595" y="1225"/>
                  </a:cubicBezTo>
                  <a:cubicBezTo>
                    <a:pt x="3565" y="1225"/>
                    <a:pt x="3565" y="1225"/>
                    <a:pt x="3565" y="1225"/>
                  </a:cubicBezTo>
                  <a:cubicBezTo>
                    <a:pt x="3572" y="1196"/>
                    <a:pt x="3572" y="1196"/>
                    <a:pt x="3572" y="1196"/>
                  </a:cubicBezTo>
                  <a:cubicBezTo>
                    <a:pt x="3601" y="1196"/>
                    <a:pt x="3601" y="1196"/>
                    <a:pt x="3601" y="1196"/>
                  </a:cubicBezTo>
                  <a:cubicBezTo>
                    <a:pt x="3608" y="1166"/>
                    <a:pt x="3608" y="1166"/>
                    <a:pt x="3608" y="1166"/>
                  </a:cubicBezTo>
                  <a:cubicBezTo>
                    <a:pt x="3656" y="1149"/>
                    <a:pt x="3656" y="1149"/>
                    <a:pt x="3656" y="1149"/>
                  </a:cubicBezTo>
                  <a:cubicBezTo>
                    <a:pt x="3646" y="1196"/>
                    <a:pt x="3646" y="1196"/>
                    <a:pt x="3646" y="1196"/>
                  </a:cubicBezTo>
                  <a:cubicBezTo>
                    <a:pt x="3682" y="1196"/>
                    <a:pt x="3682" y="1196"/>
                    <a:pt x="3682" y="1196"/>
                  </a:cubicBezTo>
                  <a:cubicBezTo>
                    <a:pt x="3676" y="1225"/>
                    <a:pt x="3676" y="1225"/>
                    <a:pt x="3676" y="1225"/>
                  </a:cubicBezTo>
                  <a:cubicBezTo>
                    <a:pt x="3640" y="1225"/>
                    <a:pt x="3640" y="1225"/>
                    <a:pt x="3640" y="1225"/>
                  </a:cubicBezTo>
                  <a:cubicBezTo>
                    <a:pt x="3625" y="1295"/>
                    <a:pt x="3625" y="1295"/>
                    <a:pt x="3625" y="1295"/>
                  </a:cubicBezTo>
                  <a:cubicBezTo>
                    <a:pt x="3622" y="1309"/>
                    <a:pt x="3620" y="1317"/>
                    <a:pt x="3640" y="1317"/>
                  </a:cubicBezTo>
                  <a:cubicBezTo>
                    <a:pt x="3647" y="1317"/>
                    <a:pt x="3650" y="1317"/>
                    <a:pt x="3656" y="1317"/>
                  </a:cubicBezTo>
                  <a:cubicBezTo>
                    <a:pt x="3649" y="1346"/>
                    <a:pt x="3649" y="1346"/>
                    <a:pt x="3649" y="1346"/>
                  </a:cubicBezTo>
                  <a:cubicBezTo>
                    <a:pt x="3649" y="1346"/>
                    <a:pt x="3649" y="1346"/>
                    <a:pt x="3649" y="1346"/>
                  </a:cubicBezTo>
                  <a:close/>
                  <a:moveTo>
                    <a:pt x="3741" y="1195"/>
                  </a:moveTo>
                  <a:cubicBezTo>
                    <a:pt x="3752" y="1301"/>
                    <a:pt x="3752" y="1301"/>
                    <a:pt x="3752" y="1301"/>
                  </a:cubicBezTo>
                  <a:cubicBezTo>
                    <a:pt x="3809" y="1195"/>
                    <a:pt x="3809" y="1195"/>
                    <a:pt x="3809" y="1195"/>
                  </a:cubicBezTo>
                  <a:cubicBezTo>
                    <a:pt x="3854" y="1195"/>
                    <a:pt x="3854" y="1195"/>
                    <a:pt x="3854" y="1195"/>
                  </a:cubicBezTo>
                  <a:cubicBezTo>
                    <a:pt x="3764" y="1345"/>
                    <a:pt x="3764" y="1345"/>
                    <a:pt x="3764" y="1345"/>
                  </a:cubicBezTo>
                  <a:cubicBezTo>
                    <a:pt x="3732" y="1406"/>
                    <a:pt x="3732" y="1406"/>
                    <a:pt x="3732" y="1406"/>
                  </a:cubicBezTo>
                  <a:cubicBezTo>
                    <a:pt x="3687" y="1406"/>
                    <a:pt x="3687" y="1406"/>
                    <a:pt x="3687" y="1406"/>
                  </a:cubicBezTo>
                  <a:cubicBezTo>
                    <a:pt x="3719" y="1348"/>
                    <a:pt x="3719" y="1348"/>
                    <a:pt x="3719" y="1348"/>
                  </a:cubicBezTo>
                  <a:cubicBezTo>
                    <a:pt x="3693" y="1195"/>
                    <a:pt x="3693" y="1195"/>
                    <a:pt x="3693" y="1195"/>
                  </a:cubicBezTo>
                  <a:cubicBezTo>
                    <a:pt x="3741" y="1195"/>
                    <a:pt x="3741" y="1195"/>
                    <a:pt x="3741" y="1195"/>
                  </a:cubicBezTo>
                  <a:cubicBezTo>
                    <a:pt x="3741" y="1195"/>
                    <a:pt x="3741" y="1195"/>
                    <a:pt x="3741" y="1195"/>
                  </a:cubicBezTo>
                  <a:close/>
                  <a:moveTo>
                    <a:pt x="3933" y="1145"/>
                  </a:moveTo>
                  <a:cubicBezTo>
                    <a:pt x="3899" y="1145"/>
                    <a:pt x="3899" y="1145"/>
                    <a:pt x="3899" y="1145"/>
                  </a:cubicBezTo>
                  <a:cubicBezTo>
                    <a:pt x="3902" y="1129"/>
                    <a:pt x="3902" y="1129"/>
                    <a:pt x="3902" y="1129"/>
                  </a:cubicBezTo>
                  <a:cubicBezTo>
                    <a:pt x="3990" y="1129"/>
                    <a:pt x="3990" y="1129"/>
                    <a:pt x="3990" y="1129"/>
                  </a:cubicBezTo>
                  <a:cubicBezTo>
                    <a:pt x="3987" y="1145"/>
                    <a:pt x="3987" y="1145"/>
                    <a:pt x="3987" y="1145"/>
                  </a:cubicBezTo>
                  <a:cubicBezTo>
                    <a:pt x="3953" y="1145"/>
                    <a:pt x="3953" y="1145"/>
                    <a:pt x="3953" y="1145"/>
                  </a:cubicBezTo>
                  <a:cubicBezTo>
                    <a:pt x="3936" y="1225"/>
                    <a:pt x="3936" y="1225"/>
                    <a:pt x="3936" y="1225"/>
                  </a:cubicBezTo>
                  <a:cubicBezTo>
                    <a:pt x="3916" y="1225"/>
                    <a:pt x="3916" y="1225"/>
                    <a:pt x="3916" y="1225"/>
                  </a:cubicBezTo>
                  <a:cubicBezTo>
                    <a:pt x="3933" y="1145"/>
                    <a:pt x="3933" y="1145"/>
                    <a:pt x="3933" y="1145"/>
                  </a:cubicBezTo>
                  <a:cubicBezTo>
                    <a:pt x="3933" y="1145"/>
                    <a:pt x="3933" y="1145"/>
                    <a:pt x="3933" y="1145"/>
                  </a:cubicBezTo>
                  <a:close/>
                  <a:moveTo>
                    <a:pt x="3999" y="1129"/>
                  </a:moveTo>
                  <a:cubicBezTo>
                    <a:pt x="4031" y="1129"/>
                    <a:pt x="4031" y="1129"/>
                    <a:pt x="4031" y="1129"/>
                  </a:cubicBezTo>
                  <a:cubicBezTo>
                    <a:pt x="4036" y="1200"/>
                    <a:pt x="4036" y="1200"/>
                    <a:pt x="4036" y="1200"/>
                  </a:cubicBezTo>
                  <a:cubicBezTo>
                    <a:pt x="4072" y="1129"/>
                    <a:pt x="4072" y="1129"/>
                    <a:pt x="4072" y="1129"/>
                  </a:cubicBezTo>
                  <a:cubicBezTo>
                    <a:pt x="4103" y="1129"/>
                    <a:pt x="4103" y="1129"/>
                    <a:pt x="4103" y="1129"/>
                  </a:cubicBezTo>
                  <a:cubicBezTo>
                    <a:pt x="4083" y="1225"/>
                    <a:pt x="4083" y="1225"/>
                    <a:pt x="4083" y="1225"/>
                  </a:cubicBezTo>
                  <a:cubicBezTo>
                    <a:pt x="4063" y="1225"/>
                    <a:pt x="4063" y="1225"/>
                    <a:pt x="4063" y="1225"/>
                  </a:cubicBezTo>
                  <a:cubicBezTo>
                    <a:pt x="4080" y="1143"/>
                    <a:pt x="4080" y="1143"/>
                    <a:pt x="4080" y="1143"/>
                  </a:cubicBezTo>
                  <a:cubicBezTo>
                    <a:pt x="4038" y="1225"/>
                    <a:pt x="4038" y="1225"/>
                    <a:pt x="4038" y="1225"/>
                  </a:cubicBezTo>
                  <a:cubicBezTo>
                    <a:pt x="4021" y="1225"/>
                    <a:pt x="4021" y="1225"/>
                    <a:pt x="4021" y="1225"/>
                  </a:cubicBezTo>
                  <a:cubicBezTo>
                    <a:pt x="4014" y="1143"/>
                    <a:pt x="4014" y="1143"/>
                    <a:pt x="4014" y="1143"/>
                  </a:cubicBezTo>
                  <a:cubicBezTo>
                    <a:pt x="3997" y="1225"/>
                    <a:pt x="3997" y="1225"/>
                    <a:pt x="3997" y="1225"/>
                  </a:cubicBezTo>
                  <a:cubicBezTo>
                    <a:pt x="3978" y="1225"/>
                    <a:pt x="3978" y="1225"/>
                    <a:pt x="3978" y="1225"/>
                  </a:cubicBezTo>
                  <a:cubicBezTo>
                    <a:pt x="3999" y="1129"/>
                    <a:pt x="3999" y="1129"/>
                    <a:pt x="3999" y="1129"/>
                  </a:cubicBezTo>
                  <a:cubicBezTo>
                    <a:pt x="3999" y="1129"/>
                    <a:pt x="3999" y="1129"/>
                    <a:pt x="3999" y="112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9" name="Freeform 9"/>
            <p:cNvSpPr>
              <a:spLocks noEditPoints="1"/>
            </p:cNvSpPr>
            <p:nvPr userDrawn="1"/>
          </p:nvSpPr>
          <p:spPr bwMode="gray">
            <a:xfrm>
              <a:off x="68" y="0"/>
              <a:ext cx="1723" cy="964"/>
            </a:xfrm>
            <a:custGeom>
              <a:avLst/>
              <a:gdLst>
                <a:gd name="T0" fmla="*/ 231 w 2268"/>
                <a:gd name="T1" fmla="*/ 327 h 1269"/>
                <a:gd name="T2" fmla="*/ 0 w 2268"/>
                <a:gd name="T3" fmla="*/ 327 h 1269"/>
                <a:gd name="T4" fmla="*/ 0 w 2268"/>
                <a:gd name="T5" fmla="*/ 0 h 1269"/>
                <a:gd name="T6" fmla="*/ 231 w 2268"/>
                <a:gd name="T7" fmla="*/ 0 h 1269"/>
                <a:gd name="T8" fmla="*/ 231 w 2268"/>
                <a:gd name="T9" fmla="*/ 327 h 1269"/>
                <a:gd name="T10" fmla="*/ 2268 w 2268"/>
                <a:gd name="T11" fmla="*/ 0 h 1269"/>
                <a:gd name="T12" fmla="*/ 2036 w 2268"/>
                <a:gd name="T13" fmla="*/ 0 h 1269"/>
                <a:gd name="T14" fmla="*/ 2036 w 2268"/>
                <a:gd name="T15" fmla="*/ 327 h 1269"/>
                <a:gd name="T16" fmla="*/ 2268 w 2268"/>
                <a:gd name="T17" fmla="*/ 327 h 1269"/>
                <a:gd name="T18" fmla="*/ 2268 w 2268"/>
                <a:gd name="T19" fmla="*/ 0 h 1269"/>
                <a:gd name="T20" fmla="*/ 231 w 2268"/>
                <a:gd name="T21" fmla="*/ 942 h 1269"/>
                <a:gd name="T22" fmla="*/ 0 w 2268"/>
                <a:gd name="T23" fmla="*/ 942 h 1269"/>
                <a:gd name="T24" fmla="*/ 0 w 2268"/>
                <a:gd name="T25" fmla="*/ 1269 h 1269"/>
                <a:gd name="T26" fmla="*/ 231 w 2268"/>
                <a:gd name="T27" fmla="*/ 1269 h 1269"/>
                <a:gd name="T28" fmla="*/ 231 w 2268"/>
                <a:gd name="T29" fmla="*/ 942 h 1269"/>
                <a:gd name="T30" fmla="*/ 2268 w 2268"/>
                <a:gd name="T31" fmla="*/ 942 h 1269"/>
                <a:gd name="T32" fmla="*/ 2036 w 2268"/>
                <a:gd name="T33" fmla="*/ 942 h 1269"/>
                <a:gd name="T34" fmla="*/ 2036 w 2268"/>
                <a:gd name="T35" fmla="*/ 1269 h 1269"/>
                <a:gd name="T36" fmla="*/ 2268 w 2268"/>
                <a:gd name="T37" fmla="*/ 1269 h 1269"/>
                <a:gd name="T38" fmla="*/ 2268 w 2268"/>
                <a:gd name="T39" fmla="*/ 942 h 12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68"/>
                <a:gd name="T61" fmla="*/ 0 h 1269"/>
                <a:gd name="T62" fmla="*/ 2268 w 2268"/>
                <a:gd name="T63" fmla="*/ 1269 h 12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68" h="1269">
                  <a:moveTo>
                    <a:pt x="231" y="327"/>
                  </a:moveTo>
                  <a:lnTo>
                    <a:pt x="0" y="327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27"/>
                  </a:lnTo>
                  <a:close/>
                  <a:moveTo>
                    <a:pt x="2268" y="0"/>
                  </a:moveTo>
                  <a:lnTo>
                    <a:pt x="2036" y="0"/>
                  </a:lnTo>
                  <a:lnTo>
                    <a:pt x="2036" y="327"/>
                  </a:lnTo>
                  <a:lnTo>
                    <a:pt x="2268" y="327"/>
                  </a:lnTo>
                  <a:lnTo>
                    <a:pt x="2268" y="0"/>
                  </a:lnTo>
                  <a:close/>
                  <a:moveTo>
                    <a:pt x="231" y="942"/>
                  </a:moveTo>
                  <a:lnTo>
                    <a:pt x="0" y="942"/>
                  </a:lnTo>
                  <a:lnTo>
                    <a:pt x="0" y="1269"/>
                  </a:lnTo>
                  <a:lnTo>
                    <a:pt x="231" y="1269"/>
                  </a:lnTo>
                  <a:lnTo>
                    <a:pt x="231" y="942"/>
                  </a:lnTo>
                  <a:close/>
                  <a:moveTo>
                    <a:pt x="2268" y="942"/>
                  </a:moveTo>
                  <a:lnTo>
                    <a:pt x="2036" y="942"/>
                  </a:lnTo>
                  <a:lnTo>
                    <a:pt x="2036" y="1269"/>
                  </a:lnTo>
                  <a:lnTo>
                    <a:pt x="2268" y="1269"/>
                  </a:lnTo>
                  <a:lnTo>
                    <a:pt x="2268" y="94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0" name="Title 9"/>
          <p:cNvSpPr>
            <a:spLocks noGrp="1"/>
          </p:cNvSpPr>
          <p:nvPr>
            <p:ph type="title"/>
          </p:nvPr>
        </p:nvSpPr>
        <p:spPr bwMode="gray">
          <a:xfrm>
            <a:off x="344490" y="1556792"/>
            <a:ext cx="3816424" cy="2016224"/>
          </a:xfrm>
          <a:noFill/>
          <a:ln w="9525">
            <a:noFill/>
            <a:miter lim="800000"/>
            <a:headEnd/>
            <a:tailEnd/>
          </a:ln>
        </p:spPr>
        <p:txBody>
          <a:bodyPr anchor="t">
            <a:noAutofit/>
          </a:bodyPr>
          <a:lstStyle>
            <a:lvl1pPr algn="l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dirty="0">
                <a:solidFill>
                  <a:schemeClr val="bg1"/>
                </a:solidFill>
                <a:latin typeface="+mj-lt"/>
              </a:defRPr>
            </a:lvl2pPr>
            <a:lvl3pPr>
              <a:defRPr lang="en-GB" sz="3000" b="1" dirty="0">
                <a:solidFill>
                  <a:schemeClr val="bg1"/>
                </a:solidFill>
                <a:latin typeface="+mj-lt"/>
              </a:defRPr>
            </a:lvl3pPr>
            <a:lvl4pPr>
              <a:defRPr lang="en-GB" sz="3000" b="1" dirty="0">
                <a:solidFill>
                  <a:schemeClr val="bg1"/>
                </a:solidFill>
                <a:latin typeface="+mj-lt"/>
              </a:defRPr>
            </a:lvl4pPr>
            <a:lvl5pPr>
              <a:defRPr lang="en-GB" sz="3000" b="1" dirty="0">
                <a:solidFill>
                  <a:schemeClr val="bg1"/>
                </a:solidFill>
                <a:latin typeface="+mj-lt"/>
              </a:defRPr>
            </a:lvl5pPr>
            <a:lvl6pPr>
              <a:defRPr lang="en-GB" sz="3000" b="1" dirty="0">
                <a:solidFill>
                  <a:schemeClr val="bg1"/>
                </a:solidFill>
                <a:latin typeface="+mj-lt"/>
              </a:defRPr>
            </a:lvl6pPr>
            <a:lvl7pPr>
              <a:defRPr lang="en-GB" sz="3000" b="1" dirty="0">
                <a:solidFill>
                  <a:schemeClr val="bg1"/>
                </a:solidFill>
                <a:latin typeface="+mj-lt"/>
              </a:defRPr>
            </a:lvl7pPr>
            <a:lvl8pPr>
              <a:defRPr lang="en-GB" sz="3000" b="1" dirty="0">
                <a:solidFill>
                  <a:schemeClr val="bg1"/>
                </a:solidFill>
                <a:latin typeface="+mj-lt"/>
              </a:defRPr>
            </a:lvl8pPr>
            <a:lvl9pPr>
              <a:defRPr sz="3000">
                <a:solidFill>
                  <a:schemeClr val="bg1"/>
                </a:solidFill>
              </a:defRPr>
            </a:lvl9pPr>
          </a:lstStyle>
          <a:p>
            <a:pPr lvl="0"/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 bwMode="gray">
          <a:xfrm>
            <a:off x="344488" y="3789363"/>
            <a:ext cx="33845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noAutofit/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defRPr lang="en-US" sz="12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0ABD149-EACC-4863-84CF-FE6163758A08}" type="datetimeFigureOut">
              <a:rPr lang="en-US"/>
              <a:pPr>
                <a:defRPr/>
              </a:pPr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CB9BE4-32C2-48E5-9921-16E9ECD411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1"/>
          <p:cNvSpPr>
            <a:spLocks/>
          </p:cNvSpPr>
          <p:nvPr userDrawn="1"/>
        </p:nvSpPr>
        <p:spPr bwMode="gray">
          <a:xfrm>
            <a:off x="0" y="0"/>
            <a:ext cx="5224463" cy="5591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22"/>
              </a:cxn>
              <a:cxn ang="0">
                <a:pos x="2247" y="3522"/>
              </a:cxn>
              <a:cxn ang="0">
                <a:pos x="3291" y="0"/>
              </a:cxn>
              <a:cxn ang="0">
                <a:pos x="0" y="0"/>
              </a:cxn>
            </a:cxnLst>
            <a:rect l="0" t="0" r="r" b="b"/>
            <a:pathLst>
              <a:path w="3291" h="3522">
                <a:moveTo>
                  <a:pt x="0" y="0"/>
                </a:moveTo>
                <a:lnTo>
                  <a:pt x="0" y="3522"/>
                </a:lnTo>
                <a:lnTo>
                  <a:pt x="2247" y="3522"/>
                </a:lnTo>
                <a:lnTo>
                  <a:pt x="3291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grpSp>
        <p:nvGrpSpPr>
          <p:cNvPr id="5" name="Group 19"/>
          <p:cNvGrpSpPr>
            <a:grpSpLocks/>
          </p:cNvGrpSpPr>
          <p:nvPr userDrawn="1"/>
        </p:nvGrpSpPr>
        <p:grpSpPr bwMode="auto">
          <a:xfrm>
            <a:off x="128588" y="0"/>
            <a:ext cx="2735262" cy="1530350"/>
            <a:chOff x="68" y="0"/>
            <a:chExt cx="1723" cy="964"/>
          </a:xfrm>
        </p:grpSpPr>
        <p:sp>
          <p:nvSpPr>
            <p:cNvPr id="6" name="Freeform 8"/>
            <p:cNvSpPr>
              <a:spLocks noEditPoints="1"/>
            </p:cNvSpPr>
            <p:nvPr userDrawn="1"/>
          </p:nvSpPr>
          <p:spPr bwMode="gray">
            <a:xfrm>
              <a:off x="199" y="248"/>
              <a:ext cx="1423" cy="489"/>
            </a:xfrm>
            <a:custGeom>
              <a:avLst/>
              <a:gdLst>
                <a:gd name="T0" fmla="*/ 1974 w 4103"/>
                <a:gd name="T1" fmla="*/ 485 h 1409"/>
                <a:gd name="T2" fmla="*/ 2267 w 4103"/>
                <a:gd name="T3" fmla="*/ 697 h 1409"/>
                <a:gd name="T4" fmla="*/ 1655 w 4103"/>
                <a:gd name="T5" fmla="*/ 656 h 1409"/>
                <a:gd name="T6" fmla="*/ 1718 w 4103"/>
                <a:gd name="T7" fmla="*/ 424 h 1409"/>
                <a:gd name="T8" fmla="*/ 970 w 4103"/>
                <a:gd name="T9" fmla="*/ 697 h 1409"/>
                <a:gd name="T10" fmla="*/ 1169 w 4103"/>
                <a:gd name="T11" fmla="*/ 416 h 1409"/>
                <a:gd name="T12" fmla="*/ 719 w 4103"/>
                <a:gd name="T13" fmla="*/ 631 h 1409"/>
                <a:gd name="T14" fmla="*/ 751 w 4103"/>
                <a:gd name="T15" fmla="*/ 630 h 1409"/>
                <a:gd name="T16" fmla="*/ 202 w 4103"/>
                <a:gd name="T17" fmla="*/ 618 h 1409"/>
                <a:gd name="T18" fmla="*/ 180 w 4103"/>
                <a:gd name="T19" fmla="*/ 697 h 1409"/>
                <a:gd name="T20" fmla="*/ 1187 w 4103"/>
                <a:gd name="T21" fmla="*/ 416 h 1409"/>
                <a:gd name="T22" fmla="*/ 115 w 4103"/>
                <a:gd name="T23" fmla="*/ 906 h 1409"/>
                <a:gd name="T24" fmla="*/ 661 w 4103"/>
                <a:gd name="T25" fmla="*/ 715 h 1409"/>
                <a:gd name="T26" fmla="*/ 1145 w 4103"/>
                <a:gd name="T27" fmla="*/ 715 h 1409"/>
                <a:gd name="T28" fmla="*/ 1697 w 4103"/>
                <a:gd name="T29" fmla="*/ 863 h 1409"/>
                <a:gd name="T30" fmla="*/ 203 w 4103"/>
                <a:gd name="T31" fmla="*/ 1286 h 1409"/>
                <a:gd name="T32" fmla="*/ 250 w 4103"/>
                <a:gd name="T33" fmla="*/ 1328 h 1409"/>
                <a:gd name="T34" fmla="*/ 556 w 4103"/>
                <a:gd name="T35" fmla="*/ 1196 h 1409"/>
                <a:gd name="T36" fmla="*/ 340 w 4103"/>
                <a:gd name="T37" fmla="*/ 1196 h 1409"/>
                <a:gd name="T38" fmla="*/ 408 w 4103"/>
                <a:gd name="T39" fmla="*/ 1225 h 1409"/>
                <a:gd name="T40" fmla="*/ 514 w 4103"/>
                <a:gd name="T41" fmla="*/ 1225 h 1409"/>
                <a:gd name="T42" fmla="*/ 631 w 4103"/>
                <a:gd name="T43" fmla="*/ 1168 h 1409"/>
                <a:gd name="T44" fmla="*/ 794 w 4103"/>
                <a:gd name="T45" fmla="*/ 1220 h 1409"/>
                <a:gd name="T46" fmla="*/ 672 w 4103"/>
                <a:gd name="T47" fmla="*/ 1348 h 1409"/>
                <a:gd name="T48" fmla="*/ 847 w 4103"/>
                <a:gd name="T49" fmla="*/ 1359 h 1409"/>
                <a:gd name="T50" fmla="*/ 943 w 4103"/>
                <a:gd name="T51" fmla="*/ 1196 h 1409"/>
                <a:gd name="T52" fmla="*/ 1129 w 4103"/>
                <a:gd name="T53" fmla="*/ 1351 h 1409"/>
                <a:gd name="T54" fmla="*/ 1198 w 4103"/>
                <a:gd name="T55" fmla="*/ 1196 h 1409"/>
                <a:gd name="T56" fmla="*/ 1280 w 4103"/>
                <a:gd name="T57" fmla="*/ 1129 h 1409"/>
                <a:gd name="T58" fmla="*/ 1253 w 4103"/>
                <a:gd name="T59" fmla="*/ 1254 h 1409"/>
                <a:gd name="T60" fmla="*/ 1489 w 4103"/>
                <a:gd name="T61" fmla="*/ 1194 h 1409"/>
                <a:gd name="T62" fmla="*/ 1546 w 4103"/>
                <a:gd name="T63" fmla="*/ 1353 h 1409"/>
                <a:gd name="T64" fmla="*/ 1714 w 4103"/>
                <a:gd name="T65" fmla="*/ 1286 h 1409"/>
                <a:gd name="T66" fmla="*/ 1761 w 4103"/>
                <a:gd name="T67" fmla="*/ 1328 h 1409"/>
                <a:gd name="T68" fmla="*/ 1976 w 4103"/>
                <a:gd name="T69" fmla="*/ 1346 h 1409"/>
                <a:gd name="T70" fmla="*/ 1842 w 4103"/>
                <a:gd name="T71" fmla="*/ 1270 h 1409"/>
                <a:gd name="T72" fmla="*/ 1887 w 4103"/>
                <a:gd name="T73" fmla="*/ 1270 h 1409"/>
                <a:gd name="T74" fmla="*/ 2110 w 4103"/>
                <a:gd name="T75" fmla="*/ 1348 h 1409"/>
                <a:gd name="T76" fmla="*/ 87 w 4103"/>
                <a:gd name="T77" fmla="*/ 1221 h 1409"/>
                <a:gd name="T78" fmla="*/ 5 w 4103"/>
                <a:gd name="T79" fmla="*/ 1271 h 1409"/>
                <a:gd name="T80" fmla="*/ 2343 w 4103"/>
                <a:gd name="T81" fmla="*/ 1322 h 1409"/>
                <a:gd name="T82" fmla="*/ 2378 w 4103"/>
                <a:gd name="T83" fmla="*/ 1249 h 1409"/>
                <a:gd name="T84" fmla="*/ 2528 w 4103"/>
                <a:gd name="T85" fmla="*/ 1221 h 1409"/>
                <a:gd name="T86" fmla="*/ 2832 w 4103"/>
                <a:gd name="T87" fmla="*/ 1192 h 1409"/>
                <a:gd name="T88" fmla="*/ 2709 w 4103"/>
                <a:gd name="T89" fmla="*/ 1348 h 1409"/>
                <a:gd name="T90" fmla="*/ 2963 w 4103"/>
                <a:gd name="T91" fmla="*/ 1216 h 1409"/>
                <a:gd name="T92" fmla="*/ 2966 w 4103"/>
                <a:gd name="T93" fmla="*/ 1195 h 1409"/>
                <a:gd name="T94" fmla="*/ 3072 w 4103"/>
                <a:gd name="T95" fmla="*/ 1348 h 1409"/>
                <a:gd name="T96" fmla="*/ 3168 w 4103"/>
                <a:gd name="T97" fmla="*/ 1335 h 1409"/>
                <a:gd name="T98" fmla="*/ 3246 w 4103"/>
                <a:gd name="T99" fmla="*/ 1220 h 1409"/>
                <a:gd name="T100" fmla="*/ 3457 w 4103"/>
                <a:gd name="T101" fmla="*/ 1348 h 1409"/>
                <a:gd name="T102" fmla="*/ 3509 w 4103"/>
                <a:gd name="T103" fmla="*/ 1194 h 1409"/>
                <a:gd name="T104" fmla="*/ 3513 w 4103"/>
                <a:gd name="T105" fmla="*/ 1168 h 1409"/>
                <a:gd name="T106" fmla="*/ 3601 w 4103"/>
                <a:gd name="T107" fmla="*/ 1196 h 1409"/>
                <a:gd name="T108" fmla="*/ 3656 w 4103"/>
                <a:gd name="T109" fmla="*/ 1317 h 1409"/>
                <a:gd name="T110" fmla="*/ 3687 w 4103"/>
                <a:gd name="T111" fmla="*/ 1406 h 1409"/>
                <a:gd name="T112" fmla="*/ 3987 w 4103"/>
                <a:gd name="T113" fmla="*/ 1145 h 1409"/>
                <a:gd name="T114" fmla="*/ 4072 w 4103"/>
                <a:gd name="T115" fmla="*/ 1129 h 1409"/>
                <a:gd name="T116" fmla="*/ 3978 w 4103"/>
                <a:gd name="T117" fmla="*/ 1225 h 14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103"/>
                <a:gd name="T178" fmla="*/ 0 h 1409"/>
                <a:gd name="T179" fmla="*/ 4103 w 4103"/>
                <a:gd name="T180" fmla="*/ 1409 h 14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103" h="1409">
                  <a:moveTo>
                    <a:pt x="2267" y="697"/>
                  </a:moveTo>
                  <a:cubicBezTo>
                    <a:pt x="2149" y="697"/>
                    <a:pt x="2149" y="697"/>
                    <a:pt x="2149" y="697"/>
                  </a:cubicBezTo>
                  <a:cubicBezTo>
                    <a:pt x="2168" y="619"/>
                    <a:pt x="2168" y="619"/>
                    <a:pt x="2168" y="619"/>
                  </a:cubicBezTo>
                  <a:cubicBezTo>
                    <a:pt x="1930" y="619"/>
                    <a:pt x="1930" y="619"/>
                    <a:pt x="1930" y="619"/>
                  </a:cubicBezTo>
                  <a:cubicBezTo>
                    <a:pt x="1911" y="697"/>
                    <a:pt x="1911" y="697"/>
                    <a:pt x="1911" y="697"/>
                  </a:cubicBezTo>
                  <a:cubicBezTo>
                    <a:pt x="1796" y="697"/>
                    <a:pt x="1796" y="697"/>
                    <a:pt x="1796" y="697"/>
                  </a:cubicBezTo>
                  <a:cubicBezTo>
                    <a:pt x="1796" y="681"/>
                    <a:pt x="1796" y="681"/>
                    <a:pt x="1796" y="681"/>
                  </a:cubicBezTo>
                  <a:cubicBezTo>
                    <a:pt x="1798" y="672"/>
                    <a:pt x="1799" y="663"/>
                    <a:pt x="1802" y="653"/>
                  </a:cubicBezTo>
                  <a:cubicBezTo>
                    <a:pt x="1823" y="569"/>
                    <a:pt x="1878" y="485"/>
                    <a:pt x="1974" y="485"/>
                  </a:cubicBezTo>
                  <a:cubicBezTo>
                    <a:pt x="2012" y="485"/>
                    <a:pt x="2050" y="499"/>
                    <a:pt x="2045" y="552"/>
                  </a:cubicBezTo>
                  <a:cubicBezTo>
                    <a:pt x="2186" y="552"/>
                    <a:pt x="2186" y="552"/>
                    <a:pt x="2186" y="552"/>
                  </a:cubicBezTo>
                  <a:cubicBezTo>
                    <a:pt x="2192" y="527"/>
                    <a:pt x="2201" y="486"/>
                    <a:pt x="2174" y="447"/>
                  </a:cubicBezTo>
                  <a:cubicBezTo>
                    <a:pt x="2145" y="406"/>
                    <a:pt x="2084" y="389"/>
                    <a:pt x="2005" y="389"/>
                  </a:cubicBezTo>
                  <a:cubicBezTo>
                    <a:pt x="1949" y="389"/>
                    <a:pt x="1867" y="398"/>
                    <a:pt x="1796" y="444"/>
                  </a:cubicBezTo>
                  <a:cubicBezTo>
                    <a:pt x="1796" y="18"/>
                    <a:pt x="1796" y="18"/>
                    <a:pt x="1796" y="18"/>
                  </a:cubicBezTo>
                  <a:cubicBezTo>
                    <a:pt x="2267" y="18"/>
                    <a:pt x="2267" y="18"/>
                    <a:pt x="2267" y="18"/>
                  </a:cubicBezTo>
                  <a:cubicBezTo>
                    <a:pt x="2267" y="697"/>
                    <a:pt x="2267" y="697"/>
                    <a:pt x="2267" y="697"/>
                  </a:cubicBezTo>
                  <a:cubicBezTo>
                    <a:pt x="2267" y="697"/>
                    <a:pt x="2267" y="697"/>
                    <a:pt x="2267" y="697"/>
                  </a:cubicBezTo>
                  <a:close/>
                  <a:moveTo>
                    <a:pt x="1989" y="812"/>
                  </a:moveTo>
                  <a:cubicBezTo>
                    <a:pt x="1962" y="817"/>
                    <a:pt x="1936" y="820"/>
                    <a:pt x="1910" y="820"/>
                  </a:cubicBezTo>
                  <a:cubicBezTo>
                    <a:pt x="1842" y="820"/>
                    <a:pt x="1795" y="788"/>
                    <a:pt x="1794" y="715"/>
                  </a:cubicBezTo>
                  <a:cubicBezTo>
                    <a:pt x="2014" y="715"/>
                    <a:pt x="2014" y="715"/>
                    <a:pt x="2014" y="715"/>
                  </a:cubicBezTo>
                  <a:cubicBezTo>
                    <a:pt x="1989" y="812"/>
                    <a:pt x="1989" y="812"/>
                    <a:pt x="1989" y="812"/>
                  </a:cubicBezTo>
                  <a:cubicBezTo>
                    <a:pt x="1989" y="812"/>
                    <a:pt x="1989" y="812"/>
                    <a:pt x="1989" y="812"/>
                  </a:cubicBezTo>
                  <a:close/>
                  <a:moveTo>
                    <a:pt x="1718" y="424"/>
                  </a:moveTo>
                  <a:cubicBezTo>
                    <a:pt x="1718" y="521"/>
                    <a:pt x="1718" y="521"/>
                    <a:pt x="1718" y="521"/>
                  </a:cubicBezTo>
                  <a:cubicBezTo>
                    <a:pt x="1685" y="567"/>
                    <a:pt x="1665" y="616"/>
                    <a:pt x="1655" y="656"/>
                  </a:cubicBezTo>
                  <a:cubicBezTo>
                    <a:pt x="1651" y="670"/>
                    <a:pt x="1649" y="684"/>
                    <a:pt x="1648" y="697"/>
                  </a:cubicBezTo>
                  <a:cubicBezTo>
                    <a:pt x="1578" y="697"/>
                    <a:pt x="1578" y="697"/>
                    <a:pt x="1578" y="697"/>
                  </a:cubicBezTo>
                  <a:cubicBezTo>
                    <a:pt x="1637" y="417"/>
                    <a:pt x="1637" y="417"/>
                    <a:pt x="1637" y="417"/>
                  </a:cubicBezTo>
                  <a:cubicBezTo>
                    <a:pt x="1438" y="416"/>
                    <a:pt x="1438" y="416"/>
                    <a:pt x="1438" y="416"/>
                  </a:cubicBezTo>
                  <a:cubicBezTo>
                    <a:pt x="1260" y="697"/>
                    <a:pt x="1260" y="697"/>
                    <a:pt x="1260" y="697"/>
                  </a:cubicBezTo>
                  <a:cubicBezTo>
                    <a:pt x="1247" y="697"/>
                    <a:pt x="1247" y="697"/>
                    <a:pt x="1247" y="697"/>
                  </a:cubicBezTo>
                  <a:cubicBezTo>
                    <a:pt x="1247" y="18"/>
                    <a:pt x="1247" y="18"/>
                    <a:pt x="1247" y="18"/>
                  </a:cubicBezTo>
                  <a:cubicBezTo>
                    <a:pt x="1718" y="18"/>
                    <a:pt x="1718" y="18"/>
                    <a:pt x="1718" y="18"/>
                  </a:cubicBezTo>
                  <a:cubicBezTo>
                    <a:pt x="1718" y="424"/>
                    <a:pt x="1718" y="424"/>
                    <a:pt x="1718" y="424"/>
                  </a:cubicBezTo>
                  <a:cubicBezTo>
                    <a:pt x="1718" y="424"/>
                    <a:pt x="1718" y="424"/>
                    <a:pt x="1718" y="424"/>
                  </a:cubicBezTo>
                  <a:close/>
                  <a:moveTo>
                    <a:pt x="1455" y="697"/>
                  </a:moveTo>
                  <a:cubicBezTo>
                    <a:pt x="1384" y="697"/>
                    <a:pt x="1384" y="697"/>
                    <a:pt x="1384" y="697"/>
                  </a:cubicBezTo>
                  <a:cubicBezTo>
                    <a:pt x="1491" y="529"/>
                    <a:pt x="1491" y="529"/>
                    <a:pt x="1491" y="529"/>
                  </a:cubicBezTo>
                  <a:cubicBezTo>
                    <a:pt x="1455" y="697"/>
                    <a:pt x="1455" y="697"/>
                    <a:pt x="1455" y="697"/>
                  </a:cubicBezTo>
                  <a:cubicBezTo>
                    <a:pt x="1455" y="697"/>
                    <a:pt x="1455" y="697"/>
                    <a:pt x="1455" y="697"/>
                  </a:cubicBezTo>
                  <a:close/>
                  <a:moveTo>
                    <a:pt x="1169" y="416"/>
                  </a:moveTo>
                  <a:cubicBezTo>
                    <a:pt x="1051" y="416"/>
                    <a:pt x="1051" y="416"/>
                    <a:pt x="1051" y="416"/>
                  </a:cubicBezTo>
                  <a:cubicBezTo>
                    <a:pt x="970" y="697"/>
                    <a:pt x="970" y="697"/>
                    <a:pt x="970" y="697"/>
                  </a:cubicBezTo>
                  <a:cubicBezTo>
                    <a:pt x="845" y="697"/>
                    <a:pt x="845" y="697"/>
                    <a:pt x="845" y="697"/>
                  </a:cubicBezTo>
                  <a:cubicBezTo>
                    <a:pt x="909" y="674"/>
                    <a:pt x="948" y="629"/>
                    <a:pt x="960" y="562"/>
                  </a:cubicBezTo>
                  <a:cubicBezTo>
                    <a:pt x="970" y="510"/>
                    <a:pt x="965" y="476"/>
                    <a:pt x="944" y="451"/>
                  </a:cubicBezTo>
                  <a:cubicBezTo>
                    <a:pt x="912" y="413"/>
                    <a:pt x="848" y="416"/>
                    <a:pt x="792" y="416"/>
                  </a:cubicBezTo>
                  <a:cubicBezTo>
                    <a:pt x="782" y="416"/>
                    <a:pt x="698" y="416"/>
                    <a:pt x="698" y="416"/>
                  </a:cubicBezTo>
                  <a:cubicBezTo>
                    <a:pt x="698" y="18"/>
                    <a:pt x="698" y="18"/>
                    <a:pt x="698" y="18"/>
                  </a:cubicBezTo>
                  <a:cubicBezTo>
                    <a:pt x="1169" y="18"/>
                    <a:pt x="1169" y="18"/>
                    <a:pt x="1169" y="18"/>
                  </a:cubicBezTo>
                  <a:cubicBezTo>
                    <a:pt x="1169" y="416"/>
                    <a:pt x="1169" y="416"/>
                    <a:pt x="1169" y="416"/>
                  </a:cubicBezTo>
                  <a:cubicBezTo>
                    <a:pt x="1169" y="416"/>
                    <a:pt x="1169" y="416"/>
                    <a:pt x="1169" y="416"/>
                  </a:cubicBezTo>
                  <a:close/>
                  <a:moveTo>
                    <a:pt x="1094" y="697"/>
                  </a:moveTo>
                  <a:cubicBezTo>
                    <a:pt x="1143" y="521"/>
                    <a:pt x="1143" y="521"/>
                    <a:pt x="1143" y="521"/>
                  </a:cubicBezTo>
                  <a:cubicBezTo>
                    <a:pt x="1145" y="697"/>
                    <a:pt x="1145" y="697"/>
                    <a:pt x="1145" y="697"/>
                  </a:cubicBezTo>
                  <a:cubicBezTo>
                    <a:pt x="1094" y="697"/>
                    <a:pt x="1094" y="697"/>
                    <a:pt x="1094" y="697"/>
                  </a:cubicBezTo>
                  <a:cubicBezTo>
                    <a:pt x="1094" y="697"/>
                    <a:pt x="1094" y="697"/>
                    <a:pt x="1094" y="697"/>
                  </a:cubicBezTo>
                  <a:close/>
                  <a:moveTo>
                    <a:pt x="751" y="630"/>
                  </a:moveTo>
                  <a:cubicBezTo>
                    <a:pt x="751" y="630"/>
                    <a:pt x="751" y="630"/>
                    <a:pt x="751" y="630"/>
                  </a:cubicBezTo>
                  <a:cubicBezTo>
                    <a:pt x="746" y="630"/>
                    <a:pt x="741" y="631"/>
                    <a:pt x="736" y="631"/>
                  </a:cubicBezTo>
                  <a:cubicBezTo>
                    <a:pt x="729" y="631"/>
                    <a:pt x="724" y="631"/>
                    <a:pt x="719" y="631"/>
                  </a:cubicBezTo>
                  <a:cubicBezTo>
                    <a:pt x="689" y="631"/>
                    <a:pt x="689" y="631"/>
                    <a:pt x="689" y="631"/>
                  </a:cubicBezTo>
                  <a:cubicBezTo>
                    <a:pt x="703" y="579"/>
                    <a:pt x="703" y="579"/>
                    <a:pt x="703" y="579"/>
                  </a:cubicBezTo>
                  <a:cubicBezTo>
                    <a:pt x="709" y="554"/>
                    <a:pt x="709" y="554"/>
                    <a:pt x="709" y="554"/>
                  </a:cubicBezTo>
                  <a:cubicBezTo>
                    <a:pt x="725" y="494"/>
                    <a:pt x="725" y="494"/>
                    <a:pt x="725" y="494"/>
                  </a:cubicBezTo>
                  <a:cubicBezTo>
                    <a:pt x="732" y="494"/>
                    <a:pt x="739" y="494"/>
                    <a:pt x="746" y="494"/>
                  </a:cubicBezTo>
                  <a:cubicBezTo>
                    <a:pt x="769" y="494"/>
                    <a:pt x="769" y="494"/>
                    <a:pt x="769" y="494"/>
                  </a:cubicBezTo>
                  <a:cubicBezTo>
                    <a:pt x="809" y="494"/>
                    <a:pt x="834" y="496"/>
                    <a:pt x="843" y="509"/>
                  </a:cubicBezTo>
                  <a:cubicBezTo>
                    <a:pt x="850" y="518"/>
                    <a:pt x="849" y="535"/>
                    <a:pt x="841" y="560"/>
                  </a:cubicBezTo>
                  <a:cubicBezTo>
                    <a:pt x="827" y="603"/>
                    <a:pt x="809" y="626"/>
                    <a:pt x="751" y="630"/>
                  </a:cubicBezTo>
                  <a:moveTo>
                    <a:pt x="620" y="441"/>
                  </a:moveTo>
                  <a:cubicBezTo>
                    <a:pt x="613" y="465"/>
                    <a:pt x="613" y="465"/>
                    <a:pt x="613" y="465"/>
                  </a:cubicBezTo>
                  <a:cubicBezTo>
                    <a:pt x="545" y="689"/>
                    <a:pt x="545" y="689"/>
                    <a:pt x="545" y="689"/>
                  </a:cubicBezTo>
                  <a:cubicBezTo>
                    <a:pt x="542" y="697"/>
                    <a:pt x="542" y="697"/>
                    <a:pt x="542" y="697"/>
                  </a:cubicBezTo>
                  <a:cubicBezTo>
                    <a:pt x="321" y="697"/>
                    <a:pt x="321" y="697"/>
                    <a:pt x="321" y="697"/>
                  </a:cubicBezTo>
                  <a:cubicBezTo>
                    <a:pt x="303" y="661"/>
                    <a:pt x="303" y="661"/>
                    <a:pt x="303" y="661"/>
                  </a:cubicBezTo>
                  <a:cubicBezTo>
                    <a:pt x="542" y="417"/>
                    <a:pt x="542" y="417"/>
                    <a:pt x="542" y="417"/>
                  </a:cubicBezTo>
                  <a:cubicBezTo>
                    <a:pt x="389" y="417"/>
                    <a:pt x="389" y="417"/>
                    <a:pt x="389" y="417"/>
                  </a:cubicBezTo>
                  <a:cubicBezTo>
                    <a:pt x="202" y="618"/>
                    <a:pt x="202" y="618"/>
                    <a:pt x="202" y="618"/>
                  </a:cubicBezTo>
                  <a:cubicBezTo>
                    <a:pt x="262" y="417"/>
                    <a:pt x="262" y="417"/>
                    <a:pt x="262" y="417"/>
                  </a:cubicBezTo>
                  <a:cubicBezTo>
                    <a:pt x="149" y="417"/>
                    <a:pt x="149" y="417"/>
                    <a:pt x="149" y="417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620" y="18"/>
                    <a:pt x="620" y="18"/>
                    <a:pt x="620" y="18"/>
                  </a:cubicBezTo>
                  <a:cubicBezTo>
                    <a:pt x="620" y="441"/>
                    <a:pt x="620" y="441"/>
                    <a:pt x="620" y="441"/>
                  </a:cubicBezTo>
                  <a:cubicBezTo>
                    <a:pt x="620" y="441"/>
                    <a:pt x="620" y="441"/>
                    <a:pt x="620" y="441"/>
                  </a:cubicBezTo>
                  <a:close/>
                  <a:moveTo>
                    <a:pt x="178" y="697"/>
                  </a:moveTo>
                  <a:cubicBezTo>
                    <a:pt x="179" y="695"/>
                    <a:pt x="179" y="695"/>
                    <a:pt x="179" y="695"/>
                  </a:cubicBezTo>
                  <a:cubicBezTo>
                    <a:pt x="180" y="697"/>
                    <a:pt x="180" y="697"/>
                    <a:pt x="180" y="697"/>
                  </a:cubicBezTo>
                  <a:cubicBezTo>
                    <a:pt x="178" y="697"/>
                    <a:pt x="178" y="697"/>
                    <a:pt x="178" y="697"/>
                  </a:cubicBezTo>
                  <a:cubicBezTo>
                    <a:pt x="178" y="697"/>
                    <a:pt x="178" y="697"/>
                    <a:pt x="178" y="697"/>
                  </a:cubicBezTo>
                  <a:close/>
                  <a:moveTo>
                    <a:pt x="1778" y="0"/>
                  </a:moveTo>
                  <a:cubicBezTo>
                    <a:pt x="1778" y="457"/>
                    <a:pt x="1778" y="457"/>
                    <a:pt x="1778" y="457"/>
                  </a:cubicBezTo>
                  <a:cubicBezTo>
                    <a:pt x="1763" y="469"/>
                    <a:pt x="1749" y="483"/>
                    <a:pt x="1736" y="498"/>
                  </a:cubicBezTo>
                  <a:cubicBezTo>
                    <a:pt x="1736" y="0"/>
                    <a:pt x="1736" y="0"/>
                    <a:pt x="1736" y="0"/>
                  </a:cubicBezTo>
                  <a:cubicBezTo>
                    <a:pt x="1229" y="0"/>
                    <a:pt x="1229" y="0"/>
                    <a:pt x="1229" y="0"/>
                  </a:cubicBezTo>
                  <a:cubicBezTo>
                    <a:pt x="1229" y="416"/>
                    <a:pt x="1229" y="416"/>
                    <a:pt x="1229" y="416"/>
                  </a:cubicBezTo>
                  <a:cubicBezTo>
                    <a:pt x="1187" y="416"/>
                    <a:pt x="1187" y="416"/>
                    <a:pt x="1187" y="416"/>
                  </a:cubicBezTo>
                  <a:cubicBezTo>
                    <a:pt x="1187" y="0"/>
                    <a:pt x="1187" y="0"/>
                    <a:pt x="1187" y="0"/>
                  </a:cubicBezTo>
                  <a:cubicBezTo>
                    <a:pt x="680" y="0"/>
                    <a:pt x="680" y="0"/>
                    <a:pt x="680" y="0"/>
                  </a:cubicBezTo>
                  <a:cubicBezTo>
                    <a:pt x="680" y="417"/>
                    <a:pt x="680" y="417"/>
                    <a:pt x="680" y="417"/>
                  </a:cubicBezTo>
                  <a:cubicBezTo>
                    <a:pt x="638" y="417"/>
                    <a:pt x="638" y="417"/>
                    <a:pt x="638" y="417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475"/>
                    <a:pt x="131" y="475"/>
                    <a:pt x="131" y="475"/>
                  </a:cubicBezTo>
                  <a:cubicBezTo>
                    <a:pt x="2" y="906"/>
                    <a:pt x="2" y="906"/>
                    <a:pt x="2" y="906"/>
                  </a:cubicBezTo>
                  <a:cubicBezTo>
                    <a:pt x="115" y="906"/>
                    <a:pt x="115" y="906"/>
                    <a:pt x="115" y="906"/>
                  </a:cubicBezTo>
                  <a:cubicBezTo>
                    <a:pt x="173" y="715"/>
                    <a:pt x="173" y="715"/>
                    <a:pt x="173" y="715"/>
                  </a:cubicBezTo>
                  <a:cubicBezTo>
                    <a:pt x="189" y="715"/>
                    <a:pt x="189" y="715"/>
                    <a:pt x="189" y="715"/>
                  </a:cubicBezTo>
                  <a:cubicBezTo>
                    <a:pt x="283" y="906"/>
                    <a:pt x="283" y="906"/>
                    <a:pt x="283" y="906"/>
                  </a:cubicBezTo>
                  <a:cubicBezTo>
                    <a:pt x="421" y="906"/>
                    <a:pt x="421" y="906"/>
                    <a:pt x="421" y="906"/>
                  </a:cubicBezTo>
                  <a:cubicBezTo>
                    <a:pt x="329" y="715"/>
                    <a:pt x="329" y="715"/>
                    <a:pt x="329" y="715"/>
                  </a:cubicBezTo>
                  <a:cubicBezTo>
                    <a:pt x="537" y="715"/>
                    <a:pt x="537" y="715"/>
                    <a:pt x="537" y="715"/>
                  </a:cubicBezTo>
                  <a:cubicBezTo>
                    <a:pt x="479" y="906"/>
                    <a:pt x="479" y="906"/>
                    <a:pt x="479" y="906"/>
                  </a:cubicBezTo>
                  <a:cubicBezTo>
                    <a:pt x="604" y="906"/>
                    <a:pt x="604" y="906"/>
                    <a:pt x="604" y="906"/>
                  </a:cubicBezTo>
                  <a:cubicBezTo>
                    <a:pt x="661" y="715"/>
                    <a:pt x="661" y="715"/>
                    <a:pt x="661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727" y="715"/>
                    <a:pt x="727" y="715"/>
                    <a:pt x="727" y="715"/>
                  </a:cubicBezTo>
                  <a:cubicBezTo>
                    <a:pt x="730" y="715"/>
                    <a:pt x="730" y="715"/>
                    <a:pt x="730" y="715"/>
                  </a:cubicBezTo>
                  <a:cubicBezTo>
                    <a:pt x="965" y="715"/>
                    <a:pt x="965" y="715"/>
                    <a:pt x="965" y="715"/>
                  </a:cubicBezTo>
                  <a:cubicBezTo>
                    <a:pt x="910" y="905"/>
                    <a:pt x="910" y="905"/>
                    <a:pt x="910" y="905"/>
                  </a:cubicBezTo>
                  <a:cubicBezTo>
                    <a:pt x="1035" y="905"/>
                    <a:pt x="1035" y="905"/>
                    <a:pt x="1035" y="905"/>
                  </a:cubicBezTo>
                  <a:cubicBezTo>
                    <a:pt x="1088" y="715"/>
                    <a:pt x="1088" y="715"/>
                    <a:pt x="1088" y="715"/>
                  </a:cubicBezTo>
                  <a:cubicBezTo>
                    <a:pt x="1145" y="715"/>
                    <a:pt x="1145" y="715"/>
                    <a:pt x="1145" y="715"/>
                  </a:cubicBezTo>
                  <a:cubicBezTo>
                    <a:pt x="1146" y="905"/>
                    <a:pt x="1146" y="905"/>
                    <a:pt x="1146" y="905"/>
                  </a:cubicBezTo>
                  <a:cubicBezTo>
                    <a:pt x="1252" y="905"/>
                    <a:pt x="1252" y="905"/>
                    <a:pt x="1252" y="905"/>
                  </a:cubicBezTo>
                  <a:cubicBezTo>
                    <a:pt x="1372" y="715"/>
                    <a:pt x="1372" y="715"/>
                    <a:pt x="1372" y="715"/>
                  </a:cubicBezTo>
                  <a:cubicBezTo>
                    <a:pt x="1451" y="715"/>
                    <a:pt x="1451" y="715"/>
                    <a:pt x="1451" y="715"/>
                  </a:cubicBezTo>
                  <a:cubicBezTo>
                    <a:pt x="1410" y="905"/>
                    <a:pt x="1410" y="905"/>
                    <a:pt x="1410" y="905"/>
                  </a:cubicBezTo>
                  <a:cubicBezTo>
                    <a:pt x="1534" y="905"/>
                    <a:pt x="1534" y="905"/>
                    <a:pt x="1534" y="905"/>
                  </a:cubicBezTo>
                  <a:cubicBezTo>
                    <a:pt x="1574" y="715"/>
                    <a:pt x="1574" y="715"/>
                    <a:pt x="1574" y="715"/>
                  </a:cubicBezTo>
                  <a:cubicBezTo>
                    <a:pt x="1645" y="715"/>
                    <a:pt x="1645" y="715"/>
                    <a:pt x="1645" y="715"/>
                  </a:cubicBezTo>
                  <a:cubicBezTo>
                    <a:pt x="1643" y="774"/>
                    <a:pt x="1658" y="827"/>
                    <a:pt x="1697" y="863"/>
                  </a:cubicBezTo>
                  <a:cubicBezTo>
                    <a:pt x="1745" y="907"/>
                    <a:pt x="1818" y="916"/>
                    <a:pt x="1872" y="916"/>
                  </a:cubicBezTo>
                  <a:cubicBezTo>
                    <a:pt x="1947" y="916"/>
                    <a:pt x="2024" y="905"/>
                    <a:pt x="2102" y="888"/>
                  </a:cubicBezTo>
                  <a:cubicBezTo>
                    <a:pt x="2145" y="715"/>
                    <a:pt x="2145" y="715"/>
                    <a:pt x="2145" y="715"/>
                  </a:cubicBezTo>
                  <a:cubicBezTo>
                    <a:pt x="2285" y="715"/>
                    <a:pt x="2285" y="715"/>
                    <a:pt x="2285" y="715"/>
                  </a:cubicBezTo>
                  <a:cubicBezTo>
                    <a:pt x="2285" y="0"/>
                    <a:pt x="2285" y="0"/>
                    <a:pt x="2285" y="0"/>
                  </a:cubicBezTo>
                  <a:cubicBezTo>
                    <a:pt x="1778" y="0"/>
                    <a:pt x="1778" y="0"/>
                    <a:pt x="1778" y="0"/>
                  </a:cubicBezTo>
                  <a:cubicBezTo>
                    <a:pt x="1778" y="0"/>
                    <a:pt x="1778" y="0"/>
                    <a:pt x="1778" y="0"/>
                  </a:cubicBezTo>
                  <a:close/>
                  <a:moveTo>
                    <a:pt x="222" y="1195"/>
                  </a:moveTo>
                  <a:cubicBezTo>
                    <a:pt x="203" y="1286"/>
                    <a:pt x="203" y="1286"/>
                    <a:pt x="203" y="1286"/>
                  </a:cubicBezTo>
                  <a:cubicBezTo>
                    <a:pt x="200" y="1299"/>
                    <a:pt x="196" y="1320"/>
                    <a:pt x="220" y="1320"/>
                  </a:cubicBezTo>
                  <a:cubicBezTo>
                    <a:pt x="249" y="1320"/>
                    <a:pt x="253" y="1298"/>
                    <a:pt x="259" y="1272"/>
                  </a:cubicBezTo>
                  <a:cubicBezTo>
                    <a:pt x="275" y="1195"/>
                    <a:pt x="275" y="1195"/>
                    <a:pt x="275" y="1195"/>
                  </a:cubicBezTo>
                  <a:cubicBezTo>
                    <a:pt x="321" y="1195"/>
                    <a:pt x="321" y="1195"/>
                    <a:pt x="321" y="1195"/>
                  </a:cubicBezTo>
                  <a:cubicBezTo>
                    <a:pt x="300" y="1296"/>
                    <a:pt x="300" y="1296"/>
                    <a:pt x="300" y="1296"/>
                  </a:cubicBezTo>
                  <a:cubicBezTo>
                    <a:pt x="294" y="1329"/>
                    <a:pt x="293" y="1333"/>
                    <a:pt x="292" y="1337"/>
                  </a:cubicBezTo>
                  <a:cubicBezTo>
                    <a:pt x="292" y="1341"/>
                    <a:pt x="291" y="1344"/>
                    <a:pt x="291" y="1348"/>
                  </a:cubicBezTo>
                  <a:cubicBezTo>
                    <a:pt x="247" y="1348"/>
                    <a:pt x="247" y="1348"/>
                    <a:pt x="247" y="1348"/>
                  </a:cubicBezTo>
                  <a:cubicBezTo>
                    <a:pt x="250" y="1328"/>
                    <a:pt x="250" y="1328"/>
                    <a:pt x="250" y="1328"/>
                  </a:cubicBezTo>
                  <a:cubicBezTo>
                    <a:pt x="244" y="1334"/>
                    <a:pt x="229" y="1352"/>
                    <a:pt x="200" y="1352"/>
                  </a:cubicBezTo>
                  <a:cubicBezTo>
                    <a:pt x="179" y="1352"/>
                    <a:pt x="164" y="1343"/>
                    <a:pt x="158" y="1331"/>
                  </a:cubicBezTo>
                  <a:cubicBezTo>
                    <a:pt x="151" y="1319"/>
                    <a:pt x="155" y="1297"/>
                    <a:pt x="157" y="1290"/>
                  </a:cubicBezTo>
                  <a:cubicBezTo>
                    <a:pt x="177" y="1195"/>
                    <a:pt x="177" y="1195"/>
                    <a:pt x="177" y="1195"/>
                  </a:cubicBezTo>
                  <a:cubicBezTo>
                    <a:pt x="222" y="1195"/>
                    <a:pt x="222" y="1195"/>
                    <a:pt x="222" y="1195"/>
                  </a:cubicBezTo>
                  <a:cubicBezTo>
                    <a:pt x="222" y="1195"/>
                    <a:pt x="222" y="1195"/>
                    <a:pt x="222" y="1195"/>
                  </a:cubicBezTo>
                  <a:close/>
                  <a:moveTo>
                    <a:pt x="514" y="1225"/>
                  </a:moveTo>
                  <a:cubicBezTo>
                    <a:pt x="550" y="1225"/>
                    <a:pt x="550" y="1225"/>
                    <a:pt x="550" y="1225"/>
                  </a:cubicBezTo>
                  <a:cubicBezTo>
                    <a:pt x="556" y="1196"/>
                    <a:pt x="556" y="1196"/>
                    <a:pt x="556" y="1196"/>
                  </a:cubicBezTo>
                  <a:cubicBezTo>
                    <a:pt x="520" y="1196"/>
                    <a:pt x="520" y="1196"/>
                    <a:pt x="520" y="1196"/>
                  </a:cubicBezTo>
                  <a:cubicBezTo>
                    <a:pt x="530" y="1149"/>
                    <a:pt x="530" y="1149"/>
                    <a:pt x="530" y="1149"/>
                  </a:cubicBezTo>
                  <a:cubicBezTo>
                    <a:pt x="482" y="1166"/>
                    <a:pt x="482" y="1166"/>
                    <a:pt x="482" y="1166"/>
                  </a:cubicBezTo>
                  <a:cubicBezTo>
                    <a:pt x="475" y="1196"/>
                    <a:pt x="475" y="1196"/>
                    <a:pt x="475" y="1196"/>
                  </a:cubicBezTo>
                  <a:cubicBezTo>
                    <a:pt x="414" y="1196"/>
                    <a:pt x="414" y="1196"/>
                    <a:pt x="414" y="1196"/>
                  </a:cubicBezTo>
                  <a:cubicBezTo>
                    <a:pt x="424" y="1149"/>
                    <a:pt x="424" y="1149"/>
                    <a:pt x="424" y="1149"/>
                  </a:cubicBezTo>
                  <a:cubicBezTo>
                    <a:pt x="376" y="1166"/>
                    <a:pt x="376" y="1166"/>
                    <a:pt x="376" y="1166"/>
                  </a:cubicBezTo>
                  <a:cubicBezTo>
                    <a:pt x="369" y="1196"/>
                    <a:pt x="369" y="1196"/>
                    <a:pt x="369" y="1196"/>
                  </a:cubicBezTo>
                  <a:cubicBezTo>
                    <a:pt x="340" y="1196"/>
                    <a:pt x="340" y="1196"/>
                    <a:pt x="340" y="1196"/>
                  </a:cubicBezTo>
                  <a:cubicBezTo>
                    <a:pt x="333" y="1225"/>
                    <a:pt x="333" y="1225"/>
                    <a:pt x="333" y="1225"/>
                  </a:cubicBezTo>
                  <a:cubicBezTo>
                    <a:pt x="363" y="1225"/>
                    <a:pt x="363" y="1225"/>
                    <a:pt x="363" y="1225"/>
                  </a:cubicBezTo>
                  <a:cubicBezTo>
                    <a:pt x="345" y="1310"/>
                    <a:pt x="345" y="1310"/>
                    <a:pt x="345" y="1310"/>
                  </a:cubicBezTo>
                  <a:cubicBezTo>
                    <a:pt x="342" y="1322"/>
                    <a:pt x="336" y="1351"/>
                    <a:pt x="382" y="1351"/>
                  </a:cubicBezTo>
                  <a:cubicBezTo>
                    <a:pt x="389" y="1351"/>
                    <a:pt x="402" y="1350"/>
                    <a:pt x="417" y="1346"/>
                  </a:cubicBezTo>
                  <a:cubicBezTo>
                    <a:pt x="424" y="1317"/>
                    <a:pt x="424" y="1317"/>
                    <a:pt x="424" y="1317"/>
                  </a:cubicBezTo>
                  <a:cubicBezTo>
                    <a:pt x="418" y="1317"/>
                    <a:pt x="415" y="1317"/>
                    <a:pt x="408" y="1317"/>
                  </a:cubicBezTo>
                  <a:cubicBezTo>
                    <a:pt x="388" y="1317"/>
                    <a:pt x="391" y="1309"/>
                    <a:pt x="393" y="1295"/>
                  </a:cubicBezTo>
                  <a:cubicBezTo>
                    <a:pt x="408" y="1225"/>
                    <a:pt x="408" y="1225"/>
                    <a:pt x="408" y="1225"/>
                  </a:cubicBezTo>
                  <a:cubicBezTo>
                    <a:pt x="469" y="1225"/>
                    <a:pt x="469" y="1225"/>
                    <a:pt x="469" y="1225"/>
                  </a:cubicBezTo>
                  <a:cubicBezTo>
                    <a:pt x="451" y="1310"/>
                    <a:pt x="451" y="1310"/>
                    <a:pt x="451" y="1310"/>
                  </a:cubicBezTo>
                  <a:cubicBezTo>
                    <a:pt x="448" y="1322"/>
                    <a:pt x="442" y="1351"/>
                    <a:pt x="488" y="1351"/>
                  </a:cubicBezTo>
                  <a:cubicBezTo>
                    <a:pt x="495" y="1351"/>
                    <a:pt x="508" y="1350"/>
                    <a:pt x="523" y="1346"/>
                  </a:cubicBezTo>
                  <a:cubicBezTo>
                    <a:pt x="530" y="1317"/>
                    <a:pt x="530" y="1317"/>
                    <a:pt x="530" y="1317"/>
                  </a:cubicBezTo>
                  <a:cubicBezTo>
                    <a:pt x="524" y="1317"/>
                    <a:pt x="521" y="1317"/>
                    <a:pt x="514" y="1317"/>
                  </a:cubicBezTo>
                  <a:cubicBezTo>
                    <a:pt x="494" y="1317"/>
                    <a:pt x="496" y="1309"/>
                    <a:pt x="499" y="1295"/>
                  </a:cubicBezTo>
                  <a:cubicBezTo>
                    <a:pt x="514" y="1225"/>
                    <a:pt x="514" y="1225"/>
                    <a:pt x="514" y="1225"/>
                  </a:cubicBezTo>
                  <a:cubicBezTo>
                    <a:pt x="514" y="1225"/>
                    <a:pt x="514" y="1225"/>
                    <a:pt x="514" y="1225"/>
                  </a:cubicBezTo>
                  <a:close/>
                  <a:moveTo>
                    <a:pt x="579" y="1194"/>
                  </a:moveTo>
                  <a:cubicBezTo>
                    <a:pt x="624" y="1194"/>
                    <a:pt x="624" y="1194"/>
                    <a:pt x="624" y="1194"/>
                  </a:cubicBezTo>
                  <a:cubicBezTo>
                    <a:pt x="591" y="1348"/>
                    <a:pt x="591" y="1348"/>
                    <a:pt x="591" y="1348"/>
                  </a:cubicBezTo>
                  <a:cubicBezTo>
                    <a:pt x="546" y="1348"/>
                    <a:pt x="546" y="1348"/>
                    <a:pt x="546" y="1348"/>
                  </a:cubicBezTo>
                  <a:cubicBezTo>
                    <a:pt x="579" y="1194"/>
                    <a:pt x="579" y="1194"/>
                    <a:pt x="579" y="1194"/>
                  </a:cubicBezTo>
                  <a:cubicBezTo>
                    <a:pt x="579" y="1194"/>
                    <a:pt x="579" y="1194"/>
                    <a:pt x="579" y="1194"/>
                  </a:cubicBezTo>
                  <a:close/>
                  <a:moveTo>
                    <a:pt x="591" y="1129"/>
                  </a:moveTo>
                  <a:cubicBezTo>
                    <a:pt x="640" y="1129"/>
                    <a:pt x="640" y="1129"/>
                    <a:pt x="640" y="1129"/>
                  </a:cubicBezTo>
                  <a:cubicBezTo>
                    <a:pt x="631" y="1168"/>
                    <a:pt x="631" y="1168"/>
                    <a:pt x="631" y="1168"/>
                  </a:cubicBezTo>
                  <a:cubicBezTo>
                    <a:pt x="583" y="1168"/>
                    <a:pt x="583" y="1168"/>
                    <a:pt x="583" y="1168"/>
                  </a:cubicBezTo>
                  <a:cubicBezTo>
                    <a:pt x="591" y="1129"/>
                    <a:pt x="591" y="1129"/>
                    <a:pt x="591" y="1129"/>
                  </a:cubicBezTo>
                  <a:cubicBezTo>
                    <a:pt x="591" y="1129"/>
                    <a:pt x="591" y="1129"/>
                    <a:pt x="591" y="1129"/>
                  </a:cubicBezTo>
                  <a:close/>
                  <a:moveTo>
                    <a:pt x="653" y="1222"/>
                  </a:moveTo>
                  <a:cubicBezTo>
                    <a:pt x="654" y="1221"/>
                    <a:pt x="657" y="1205"/>
                    <a:pt x="659" y="1194"/>
                  </a:cubicBezTo>
                  <a:cubicBezTo>
                    <a:pt x="702" y="1194"/>
                    <a:pt x="702" y="1194"/>
                    <a:pt x="702" y="1194"/>
                  </a:cubicBezTo>
                  <a:cubicBezTo>
                    <a:pt x="698" y="1217"/>
                    <a:pt x="698" y="1217"/>
                    <a:pt x="698" y="1217"/>
                  </a:cubicBezTo>
                  <a:cubicBezTo>
                    <a:pt x="704" y="1210"/>
                    <a:pt x="720" y="1191"/>
                    <a:pt x="753" y="1191"/>
                  </a:cubicBezTo>
                  <a:cubicBezTo>
                    <a:pt x="784" y="1191"/>
                    <a:pt x="793" y="1209"/>
                    <a:pt x="794" y="1220"/>
                  </a:cubicBezTo>
                  <a:cubicBezTo>
                    <a:pt x="796" y="1229"/>
                    <a:pt x="795" y="1236"/>
                    <a:pt x="789" y="1265"/>
                  </a:cubicBezTo>
                  <a:cubicBezTo>
                    <a:pt x="771" y="1348"/>
                    <a:pt x="771" y="1348"/>
                    <a:pt x="771" y="1348"/>
                  </a:cubicBezTo>
                  <a:cubicBezTo>
                    <a:pt x="725" y="1348"/>
                    <a:pt x="725" y="1348"/>
                    <a:pt x="725" y="1348"/>
                  </a:cubicBezTo>
                  <a:cubicBezTo>
                    <a:pt x="746" y="1253"/>
                    <a:pt x="746" y="1253"/>
                    <a:pt x="746" y="1253"/>
                  </a:cubicBezTo>
                  <a:cubicBezTo>
                    <a:pt x="747" y="1246"/>
                    <a:pt x="748" y="1241"/>
                    <a:pt x="746" y="1236"/>
                  </a:cubicBezTo>
                  <a:cubicBezTo>
                    <a:pt x="745" y="1230"/>
                    <a:pt x="739" y="1223"/>
                    <a:pt x="728" y="1223"/>
                  </a:cubicBezTo>
                  <a:cubicBezTo>
                    <a:pt x="718" y="1223"/>
                    <a:pt x="708" y="1227"/>
                    <a:pt x="702" y="1235"/>
                  </a:cubicBezTo>
                  <a:cubicBezTo>
                    <a:pt x="698" y="1239"/>
                    <a:pt x="694" y="1246"/>
                    <a:pt x="691" y="1258"/>
                  </a:cubicBezTo>
                  <a:cubicBezTo>
                    <a:pt x="672" y="1348"/>
                    <a:pt x="672" y="1348"/>
                    <a:pt x="672" y="1348"/>
                  </a:cubicBezTo>
                  <a:cubicBezTo>
                    <a:pt x="627" y="1348"/>
                    <a:pt x="627" y="1348"/>
                    <a:pt x="627" y="1348"/>
                  </a:cubicBezTo>
                  <a:cubicBezTo>
                    <a:pt x="653" y="1222"/>
                    <a:pt x="653" y="1222"/>
                    <a:pt x="653" y="1222"/>
                  </a:cubicBezTo>
                  <a:cubicBezTo>
                    <a:pt x="653" y="1222"/>
                    <a:pt x="653" y="1222"/>
                    <a:pt x="653" y="1222"/>
                  </a:cubicBezTo>
                  <a:close/>
                  <a:moveTo>
                    <a:pt x="985" y="1196"/>
                  </a:moveTo>
                  <a:cubicBezTo>
                    <a:pt x="981" y="1207"/>
                    <a:pt x="978" y="1218"/>
                    <a:pt x="975" y="1233"/>
                  </a:cubicBezTo>
                  <a:cubicBezTo>
                    <a:pt x="951" y="1346"/>
                    <a:pt x="951" y="1346"/>
                    <a:pt x="951" y="1346"/>
                  </a:cubicBezTo>
                  <a:cubicBezTo>
                    <a:pt x="939" y="1403"/>
                    <a:pt x="891" y="1409"/>
                    <a:pt x="861" y="1409"/>
                  </a:cubicBezTo>
                  <a:cubicBezTo>
                    <a:pt x="839" y="1409"/>
                    <a:pt x="797" y="1406"/>
                    <a:pt x="804" y="1359"/>
                  </a:cubicBezTo>
                  <a:cubicBezTo>
                    <a:pt x="847" y="1359"/>
                    <a:pt x="847" y="1359"/>
                    <a:pt x="847" y="1359"/>
                  </a:cubicBezTo>
                  <a:cubicBezTo>
                    <a:pt x="847" y="1362"/>
                    <a:pt x="847" y="1367"/>
                    <a:pt x="850" y="1372"/>
                  </a:cubicBezTo>
                  <a:cubicBezTo>
                    <a:pt x="852" y="1376"/>
                    <a:pt x="858" y="1380"/>
                    <a:pt x="869" y="1380"/>
                  </a:cubicBezTo>
                  <a:cubicBezTo>
                    <a:pt x="883" y="1380"/>
                    <a:pt x="896" y="1374"/>
                    <a:pt x="902" y="1360"/>
                  </a:cubicBezTo>
                  <a:cubicBezTo>
                    <a:pt x="905" y="1353"/>
                    <a:pt x="906" y="1347"/>
                    <a:pt x="912" y="1324"/>
                  </a:cubicBezTo>
                  <a:cubicBezTo>
                    <a:pt x="893" y="1343"/>
                    <a:pt x="877" y="1345"/>
                    <a:pt x="866" y="1345"/>
                  </a:cubicBezTo>
                  <a:cubicBezTo>
                    <a:pt x="822" y="1345"/>
                    <a:pt x="809" y="1307"/>
                    <a:pt x="817" y="1270"/>
                  </a:cubicBezTo>
                  <a:cubicBezTo>
                    <a:pt x="825" y="1231"/>
                    <a:pt x="855" y="1194"/>
                    <a:pt x="899" y="1194"/>
                  </a:cubicBezTo>
                  <a:cubicBezTo>
                    <a:pt x="927" y="1194"/>
                    <a:pt x="934" y="1209"/>
                    <a:pt x="937" y="1216"/>
                  </a:cubicBezTo>
                  <a:cubicBezTo>
                    <a:pt x="943" y="1196"/>
                    <a:pt x="943" y="1196"/>
                    <a:pt x="943" y="1196"/>
                  </a:cubicBezTo>
                  <a:cubicBezTo>
                    <a:pt x="985" y="1196"/>
                    <a:pt x="985" y="1196"/>
                    <a:pt x="985" y="1196"/>
                  </a:cubicBezTo>
                  <a:cubicBezTo>
                    <a:pt x="985" y="1196"/>
                    <a:pt x="985" y="1196"/>
                    <a:pt x="985" y="1196"/>
                  </a:cubicBezTo>
                  <a:close/>
                  <a:moveTo>
                    <a:pt x="883" y="1315"/>
                  </a:moveTo>
                  <a:cubicBezTo>
                    <a:pt x="914" y="1315"/>
                    <a:pt x="922" y="1277"/>
                    <a:pt x="924" y="1271"/>
                  </a:cubicBezTo>
                  <a:cubicBezTo>
                    <a:pt x="927" y="1253"/>
                    <a:pt x="930" y="1224"/>
                    <a:pt x="903" y="1224"/>
                  </a:cubicBezTo>
                  <a:cubicBezTo>
                    <a:pt x="886" y="1224"/>
                    <a:pt x="869" y="1237"/>
                    <a:pt x="862" y="1270"/>
                  </a:cubicBezTo>
                  <a:cubicBezTo>
                    <a:pt x="861" y="1277"/>
                    <a:pt x="853" y="1315"/>
                    <a:pt x="883" y="1315"/>
                  </a:cubicBezTo>
                  <a:moveTo>
                    <a:pt x="1164" y="1346"/>
                  </a:moveTo>
                  <a:cubicBezTo>
                    <a:pt x="1149" y="1350"/>
                    <a:pt x="1136" y="1351"/>
                    <a:pt x="1129" y="1351"/>
                  </a:cubicBezTo>
                  <a:cubicBezTo>
                    <a:pt x="1083" y="1351"/>
                    <a:pt x="1089" y="1322"/>
                    <a:pt x="1092" y="1310"/>
                  </a:cubicBezTo>
                  <a:cubicBezTo>
                    <a:pt x="1110" y="1225"/>
                    <a:pt x="1110" y="1225"/>
                    <a:pt x="1110" y="1225"/>
                  </a:cubicBezTo>
                  <a:cubicBezTo>
                    <a:pt x="1080" y="1225"/>
                    <a:pt x="1080" y="1225"/>
                    <a:pt x="1080" y="1225"/>
                  </a:cubicBezTo>
                  <a:cubicBezTo>
                    <a:pt x="1087" y="1196"/>
                    <a:pt x="1087" y="1196"/>
                    <a:pt x="1087" y="1196"/>
                  </a:cubicBezTo>
                  <a:cubicBezTo>
                    <a:pt x="1116" y="1196"/>
                    <a:pt x="1116" y="1196"/>
                    <a:pt x="1116" y="1196"/>
                  </a:cubicBezTo>
                  <a:cubicBezTo>
                    <a:pt x="1123" y="1166"/>
                    <a:pt x="1123" y="1166"/>
                    <a:pt x="1123" y="1166"/>
                  </a:cubicBezTo>
                  <a:cubicBezTo>
                    <a:pt x="1171" y="1149"/>
                    <a:pt x="1171" y="1149"/>
                    <a:pt x="1171" y="1149"/>
                  </a:cubicBezTo>
                  <a:cubicBezTo>
                    <a:pt x="1161" y="1196"/>
                    <a:pt x="1161" y="1196"/>
                    <a:pt x="1161" y="1196"/>
                  </a:cubicBezTo>
                  <a:cubicBezTo>
                    <a:pt x="1198" y="1196"/>
                    <a:pt x="1198" y="1196"/>
                    <a:pt x="1198" y="1196"/>
                  </a:cubicBezTo>
                  <a:cubicBezTo>
                    <a:pt x="1191" y="1225"/>
                    <a:pt x="1191" y="1225"/>
                    <a:pt x="1191" y="1225"/>
                  </a:cubicBezTo>
                  <a:cubicBezTo>
                    <a:pt x="1155" y="1225"/>
                    <a:pt x="1155" y="1225"/>
                    <a:pt x="1155" y="1225"/>
                  </a:cubicBezTo>
                  <a:cubicBezTo>
                    <a:pt x="1140" y="1295"/>
                    <a:pt x="1140" y="1295"/>
                    <a:pt x="1140" y="1295"/>
                  </a:cubicBezTo>
                  <a:cubicBezTo>
                    <a:pt x="1137" y="1309"/>
                    <a:pt x="1135" y="1317"/>
                    <a:pt x="1155" y="1317"/>
                  </a:cubicBezTo>
                  <a:cubicBezTo>
                    <a:pt x="1162" y="1317"/>
                    <a:pt x="1165" y="1317"/>
                    <a:pt x="1171" y="1317"/>
                  </a:cubicBezTo>
                  <a:cubicBezTo>
                    <a:pt x="1164" y="1346"/>
                    <a:pt x="1164" y="1346"/>
                    <a:pt x="1164" y="1346"/>
                  </a:cubicBezTo>
                  <a:cubicBezTo>
                    <a:pt x="1164" y="1346"/>
                    <a:pt x="1164" y="1346"/>
                    <a:pt x="1164" y="1346"/>
                  </a:cubicBezTo>
                  <a:close/>
                  <a:moveTo>
                    <a:pt x="1235" y="1129"/>
                  </a:moveTo>
                  <a:cubicBezTo>
                    <a:pt x="1280" y="1129"/>
                    <a:pt x="1280" y="1129"/>
                    <a:pt x="1280" y="1129"/>
                  </a:cubicBezTo>
                  <a:cubicBezTo>
                    <a:pt x="1261" y="1216"/>
                    <a:pt x="1261" y="1216"/>
                    <a:pt x="1261" y="1216"/>
                  </a:cubicBezTo>
                  <a:cubicBezTo>
                    <a:pt x="1268" y="1208"/>
                    <a:pt x="1283" y="1193"/>
                    <a:pt x="1311" y="1193"/>
                  </a:cubicBezTo>
                  <a:cubicBezTo>
                    <a:pt x="1334" y="1193"/>
                    <a:pt x="1346" y="1204"/>
                    <a:pt x="1351" y="1214"/>
                  </a:cubicBezTo>
                  <a:cubicBezTo>
                    <a:pt x="1355" y="1221"/>
                    <a:pt x="1356" y="1235"/>
                    <a:pt x="1352" y="1255"/>
                  </a:cubicBezTo>
                  <a:cubicBezTo>
                    <a:pt x="1332" y="1348"/>
                    <a:pt x="1332" y="1348"/>
                    <a:pt x="1332" y="1348"/>
                  </a:cubicBezTo>
                  <a:cubicBezTo>
                    <a:pt x="1288" y="1348"/>
                    <a:pt x="1288" y="1348"/>
                    <a:pt x="1288" y="1348"/>
                  </a:cubicBezTo>
                  <a:cubicBezTo>
                    <a:pt x="1307" y="1256"/>
                    <a:pt x="1307" y="1256"/>
                    <a:pt x="1307" y="1256"/>
                  </a:cubicBezTo>
                  <a:cubicBezTo>
                    <a:pt x="1309" y="1248"/>
                    <a:pt x="1314" y="1223"/>
                    <a:pt x="1289" y="1223"/>
                  </a:cubicBezTo>
                  <a:cubicBezTo>
                    <a:pt x="1276" y="1223"/>
                    <a:pt x="1259" y="1230"/>
                    <a:pt x="1253" y="1254"/>
                  </a:cubicBezTo>
                  <a:cubicBezTo>
                    <a:pt x="1234" y="1348"/>
                    <a:pt x="1234" y="1348"/>
                    <a:pt x="1234" y="1348"/>
                  </a:cubicBezTo>
                  <a:cubicBezTo>
                    <a:pt x="1189" y="1348"/>
                    <a:pt x="1189" y="1348"/>
                    <a:pt x="1189" y="1348"/>
                  </a:cubicBezTo>
                  <a:cubicBezTo>
                    <a:pt x="1235" y="1129"/>
                    <a:pt x="1235" y="1129"/>
                    <a:pt x="1235" y="1129"/>
                  </a:cubicBezTo>
                  <a:cubicBezTo>
                    <a:pt x="1235" y="1129"/>
                    <a:pt x="1235" y="1129"/>
                    <a:pt x="1235" y="1129"/>
                  </a:cubicBezTo>
                  <a:close/>
                  <a:moveTo>
                    <a:pt x="1387" y="1232"/>
                  </a:moveTo>
                  <a:cubicBezTo>
                    <a:pt x="1389" y="1225"/>
                    <a:pt x="1392" y="1203"/>
                    <a:pt x="1393" y="1194"/>
                  </a:cubicBezTo>
                  <a:cubicBezTo>
                    <a:pt x="1435" y="1194"/>
                    <a:pt x="1435" y="1194"/>
                    <a:pt x="1435" y="1194"/>
                  </a:cubicBezTo>
                  <a:cubicBezTo>
                    <a:pt x="1430" y="1223"/>
                    <a:pt x="1430" y="1223"/>
                    <a:pt x="1430" y="1223"/>
                  </a:cubicBezTo>
                  <a:cubicBezTo>
                    <a:pt x="1438" y="1211"/>
                    <a:pt x="1452" y="1192"/>
                    <a:pt x="1489" y="1194"/>
                  </a:cubicBezTo>
                  <a:cubicBezTo>
                    <a:pt x="1480" y="1234"/>
                    <a:pt x="1480" y="1234"/>
                    <a:pt x="1480" y="1234"/>
                  </a:cubicBezTo>
                  <a:cubicBezTo>
                    <a:pt x="1435" y="1230"/>
                    <a:pt x="1428" y="1253"/>
                    <a:pt x="1424" y="1273"/>
                  </a:cubicBezTo>
                  <a:cubicBezTo>
                    <a:pt x="1408" y="1348"/>
                    <a:pt x="1408" y="1348"/>
                    <a:pt x="1408" y="1348"/>
                  </a:cubicBezTo>
                  <a:cubicBezTo>
                    <a:pt x="1363" y="1348"/>
                    <a:pt x="1363" y="1348"/>
                    <a:pt x="1363" y="1348"/>
                  </a:cubicBezTo>
                  <a:cubicBezTo>
                    <a:pt x="1387" y="1232"/>
                    <a:pt x="1387" y="1232"/>
                    <a:pt x="1387" y="1232"/>
                  </a:cubicBezTo>
                  <a:cubicBezTo>
                    <a:pt x="1387" y="1232"/>
                    <a:pt x="1387" y="1232"/>
                    <a:pt x="1387" y="1232"/>
                  </a:cubicBezTo>
                  <a:close/>
                  <a:moveTo>
                    <a:pt x="1582" y="1191"/>
                  </a:moveTo>
                  <a:cubicBezTo>
                    <a:pt x="1637" y="1191"/>
                    <a:pt x="1654" y="1229"/>
                    <a:pt x="1644" y="1271"/>
                  </a:cubicBezTo>
                  <a:cubicBezTo>
                    <a:pt x="1635" y="1315"/>
                    <a:pt x="1602" y="1353"/>
                    <a:pt x="1546" y="1353"/>
                  </a:cubicBezTo>
                  <a:cubicBezTo>
                    <a:pt x="1503" y="1353"/>
                    <a:pt x="1474" y="1326"/>
                    <a:pt x="1485" y="1273"/>
                  </a:cubicBezTo>
                  <a:cubicBezTo>
                    <a:pt x="1493" y="1236"/>
                    <a:pt x="1521" y="1191"/>
                    <a:pt x="1582" y="1191"/>
                  </a:cubicBezTo>
                  <a:moveTo>
                    <a:pt x="1555" y="1322"/>
                  </a:moveTo>
                  <a:cubicBezTo>
                    <a:pt x="1574" y="1322"/>
                    <a:pt x="1590" y="1310"/>
                    <a:pt x="1599" y="1270"/>
                  </a:cubicBezTo>
                  <a:cubicBezTo>
                    <a:pt x="1603" y="1250"/>
                    <a:pt x="1605" y="1221"/>
                    <a:pt x="1575" y="1221"/>
                  </a:cubicBezTo>
                  <a:cubicBezTo>
                    <a:pt x="1543" y="1221"/>
                    <a:pt x="1534" y="1259"/>
                    <a:pt x="1531" y="1273"/>
                  </a:cubicBezTo>
                  <a:cubicBezTo>
                    <a:pt x="1524" y="1307"/>
                    <a:pt x="1532" y="1322"/>
                    <a:pt x="1555" y="1322"/>
                  </a:cubicBezTo>
                  <a:moveTo>
                    <a:pt x="1734" y="1195"/>
                  </a:moveTo>
                  <a:cubicBezTo>
                    <a:pt x="1714" y="1286"/>
                    <a:pt x="1714" y="1286"/>
                    <a:pt x="1714" y="1286"/>
                  </a:cubicBezTo>
                  <a:cubicBezTo>
                    <a:pt x="1711" y="1299"/>
                    <a:pt x="1707" y="1320"/>
                    <a:pt x="1731" y="1320"/>
                  </a:cubicBezTo>
                  <a:cubicBezTo>
                    <a:pt x="1760" y="1320"/>
                    <a:pt x="1765" y="1298"/>
                    <a:pt x="1770" y="1272"/>
                  </a:cubicBezTo>
                  <a:cubicBezTo>
                    <a:pt x="1786" y="1195"/>
                    <a:pt x="1786" y="1195"/>
                    <a:pt x="1786" y="1195"/>
                  </a:cubicBezTo>
                  <a:cubicBezTo>
                    <a:pt x="1833" y="1195"/>
                    <a:pt x="1833" y="1195"/>
                    <a:pt x="1833" y="1195"/>
                  </a:cubicBezTo>
                  <a:cubicBezTo>
                    <a:pt x="1811" y="1296"/>
                    <a:pt x="1811" y="1296"/>
                    <a:pt x="1811" y="1296"/>
                  </a:cubicBezTo>
                  <a:cubicBezTo>
                    <a:pt x="1805" y="1329"/>
                    <a:pt x="1804" y="1333"/>
                    <a:pt x="1804" y="1337"/>
                  </a:cubicBezTo>
                  <a:cubicBezTo>
                    <a:pt x="1803" y="1341"/>
                    <a:pt x="1802" y="1344"/>
                    <a:pt x="1802" y="1348"/>
                  </a:cubicBezTo>
                  <a:cubicBezTo>
                    <a:pt x="1758" y="1348"/>
                    <a:pt x="1758" y="1348"/>
                    <a:pt x="1758" y="1348"/>
                  </a:cubicBezTo>
                  <a:cubicBezTo>
                    <a:pt x="1761" y="1328"/>
                    <a:pt x="1761" y="1328"/>
                    <a:pt x="1761" y="1328"/>
                  </a:cubicBezTo>
                  <a:cubicBezTo>
                    <a:pt x="1756" y="1334"/>
                    <a:pt x="1740" y="1352"/>
                    <a:pt x="1711" y="1352"/>
                  </a:cubicBezTo>
                  <a:cubicBezTo>
                    <a:pt x="1690" y="1352"/>
                    <a:pt x="1675" y="1343"/>
                    <a:pt x="1669" y="1331"/>
                  </a:cubicBezTo>
                  <a:cubicBezTo>
                    <a:pt x="1662" y="1319"/>
                    <a:pt x="1666" y="1297"/>
                    <a:pt x="1668" y="1290"/>
                  </a:cubicBezTo>
                  <a:cubicBezTo>
                    <a:pt x="1688" y="1195"/>
                    <a:pt x="1688" y="1195"/>
                    <a:pt x="1688" y="1195"/>
                  </a:cubicBezTo>
                  <a:cubicBezTo>
                    <a:pt x="1734" y="1195"/>
                    <a:pt x="1734" y="1195"/>
                    <a:pt x="1734" y="1195"/>
                  </a:cubicBezTo>
                  <a:cubicBezTo>
                    <a:pt x="1734" y="1195"/>
                    <a:pt x="1734" y="1195"/>
                    <a:pt x="1734" y="1195"/>
                  </a:cubicBezTo>
                  <a:close/>
                  <a:moveTo>
                    <a:pt x="2010" y="1196"/>
                  </a:moveTo>
                  <a:cubicBezTo>
                    <a:pt x="2006" y="1207"/>
                    <a:pt x="2003" y="1218"/>
                    <a:pt x="2000" y="1233"/>
                  </a:cubicBezTo>
                  <a:cubicBezTo>
                    <a:pt x="1976" y="1346"/>
                    <a:pt x="1976" y="1346"/>
                    <a:pt x="1976" y="1346"/>
                  </a:cubicBezTo>
                  <a:cubicBezTo>
                    <a:pt x="1964" y="1403"/>
                    <a:pt x="1915" y="1409"/>
                    <a:pt x="1886" y="1409"/>
                  </a:cubicBezTo>
                  <a:cubicBezTo>
                    <a:pt x="1864" y="1409"/>
                    <a:pt x="1822" y="1406"/>
                    <a:pt x="1829" y="1359"/>
                  </a:cubicBezTo>
                  <a:cubicBezTo>
                    <a:pt x="1872" y="1359"/>
                    <a:pt x="1872" y="1359"/>
                    <a:pt x="1872" y="1359"/>
                  </a:cubicBezTo>
                  <a:cubicBezTo>
                    <a:pt x="1872" y="1362"/>
                    <a:pt x="1871" y="1367"/>
                    <a:pt x="1874" y="1372"/>
                  </a:cubicBezTo>
                  <a:cubicBezTo>
                    <a:pt x="1877" y="1376"/>
                    <a:pt x="1883" y="1380"/>
                    <a:pt x="1894" y="1380"/>
                  </a:cubicBezTo>
                  <a:cubicBezTo>
                    <a:pt x="1908" y="1380"/>
                    <a:pt x="1921" y="1374"/>
                    <a:pt x="1926" y="1360"/>
                  </a:cubicBezTo>
                  <a:cubicBezTo>
                    <a:pt x="1930" y="1353"/>
                    <a:pt x="1931" y="1347"/>
                    <a:pt x="1937" y="1324"/>
                  </a:cubicBezTo>
                  <a:cubicBezTo>
                    <a:pt x="1918" y="1343"/>
                    <a:pt x="1901" y="1345"/>
                    <a:pt x="1891" y="1345"/>
                  </a:cubicBezTo>
                  <a:cubicBezTo>
                    <a:pt x="1847" y="1345"/>
                    <a:pt x="1834" y="1307"/>
                    <a:pt x="1842" y="1270"/>
                  </a:cubicBezTo>
                  <a:cubicBezTo>
                    <a:pt x="1850" y="1231"/>
                    <a:pt x="1880" y="1194"/>
                    <a:pt x="1924" y="1194"/>
                  </a:cubicBezTo>
                  <a:cubicBezTo>
                    <a:pt x="1952" y="1194"/>
                    <a:pt x="1959" y="1209"/>
                    <a:pt x="1962" y="1216"/>
                  </a:cubicBezTo>
                  <a:cubicBezTo>
                    <a:pt x="1968" y="1196"/>
                    <a:pt x="1968" y="1196"/>
                    <a:pt x="1968" y="1196"/>
                  </a:cubicBezTo>
                  <a:cubicBezTo>
                    <a:pt x="2010" y="1196"/>
                    <a:pt x="2010" y="1196"/>
                    <a:pt x="2010" y="1196"/>
                  </a:cubicBezTo>
                  <a:cubicBezTo>
                    <a:pt x="2010" y="1196"/>
                    <a:pt x="2010" y="1196"/>
                    <a:pt x="2010" y="1196"/>
                  </a:cubicBezTo>
                  <a:close/>
                  <a:moveTo>
                    <a:pt x="1908" y="1315"/>
                  </a:moveTo>
                  <a:cubicBezTo>
                    <a:pt x="1939" y="1315"/>
                    <a:pt x="1947" y="1277"/>
                    <a:pt x="1948" y="1271"/>
                  </a:cubicBezTo>
                  <a:cubicBezTo>
                    <a:pt x="1952" y="1253"/>
                    <a:pt x="1955" y="1224"/>
                    <a:pt x="1928" y="1224"/>
                  </a:cubicBezTo>
                  <a:cubicBezTo>
                    <a:pt x="1911" y="1224"/>
                    <a:pt x="1894" y="1237"/>
                    <a:pt x="1887" y="1270"/>
                  </a:cubicBezTo>
                  <a:cubicBezTo>
                    <a:pt x="1885" y="1277"/>
                    <a:pt x="1878" y="1315"/>
                    <a:pt x="1908" y="1315"/>
                  </a:cubicBezTo>
                  <a:moveTo>
                    <a:pt x="2058" y="1129"/>
                  </a:moveTo>
                  <a:cubicBezTo>
                    <a:pt x="2102" y="1129"/>
                    <a:pt x="2102" y="1129"/>
                    <a:pt x="2102" y="1129"/>
                  </a:cubicBezTo>
                  <a:cubicBezTo>
                    <a:pt x="2084" y="1216"/>
                    <a:pt x="2084" y="1216"/>
                    <a:pt x="2084" y="1216"/>
                  </a:cubicBezTo>
                  <a:cubicBezTo>
                    <a:pt x="2091" y="1208"/>
                    <a:pt x="2105" y="1193"/>
                    <a:pt x="2133" y="1193"/>
                  </a:cubicBezTo>
                  <a:cubicBezTo>
                    <a:pt x="2156" y="1193"/>
                    <a:pt x="2168" y="1204"/>
                    <a:pt x="2174" y="1214"/>
                  </a:cubicBezTo>
                  <a:cubicBezTo>
                    <a:pt x="2177" y="1221"/>
                    <a:pt x="2179" y="1235"/>
                    <a:pt x="2175" y="1255"/>
                  </a:cubicBezTo>
                  <a:cubicBezTo>
                    <a:pt x="2155" y="1348"/>
                    <a:pt x="2155" y="1348"/>
                    <a:pt x="2155" y="1348"/>
                  </a:cubicBezTo>
                  <a:cubicBezTo>
                    <a:pt x="2110" y="1348"/>
                    <a:pt x="2110" y="1348"/>
                    <a:pt x="2110" y="1348"/>
                  </a:cubicBezTo>
                  <a:cubicBezTo>
                    <a:pt x="2130" y="1256"/>
                    <a:pt x="2130" y="1256"/>
                    <a:pt x="2130" y="1256"/>
                  </a:cubicBezTo>
                  <a:cubicBezTo>
                    <a:pt x="2131" y="1248"/>
                    <a:pt x="2137" y="1223"/>
                    <a:pt x="2112" y="1223"/>
                  </a:cubicBezTo>
                  <a:cubicBezTo>
                    <a:pt x="2099" y="1223"/>
                    <a:pt x="2081" y="1230"/>
                    <a:pt x="2076" y="1254"/>
                  </a:cubicBezTo>
                  <a:cubicBezTo>
                    <a:pt x="2057" y="1348"/>
                    <a:pt x="2057" y="1348"/>
                    <a:pt x="2057" y="1348"/>
                  </a:cubicBezTo>
                  <a:cubicBezTo>
                    <a:pt x="2012" y="1348"/>
                    <a:pt x="2012" y="1348"/>
                    <a:pt x="2012" y="1348"/>
                  </a:cubicBezTo>
                  <a:cubicBezTo>
                    <a:pt x="2058" y="1129"/>
                    <a:pt x="2058" y="1129"/>
                    <a:pt x="2058" y="1129"/>
                  </a:cubicBezTo>
                  <a:cubicBezTo>
                    <a:pt x="2058" y="1129"/>
                    <a:pt x="2058" y="1129"/>
                    <a:pt x="2058" y="1129"/>
                  </a:cubicBezTo>
                  <a:close/>
                  <a:moveTo>
                    <a:pt x="100" y="1249"/>
                  </a:moveTo>
                  <a:cubicBezTo>
                    <a:pt x="101" y="1244"/>
                    <a:pt x="104" y="1221"/>
                    <a:pt x="87" y="1221"/>
                  </a:cubicBezTo>
                  <a:cubicBezTo>
                    <a:pt x="66" y="1221"/>
                    <a:pt x="56" y="1253"/>
                    <a:pt x="53" y="1270"/>
                  </a:cubicBezTo>
                  <a:cubicBezTo>
                    <a:pt x="51" y="1278"/>
                    <a:pt x="46" y="1306"/>
                    <a:pt x="54" y="1317"/>
                  </a:cubicBezTo>
                  <a:cubicBezTo>
                    <a:pt x="57" y="1321"/>
                    <a:pt x="61" y="1322"/>
                    <a:pt x="65" y="1322"/>
                  </a:cubicBezTo>
                  <a:cubicBezTo>
                    <a:pt x="70" y="1322"/>
                    <a:pt x="84" y="1320"/>
                    <a:pt x="92" y="1292"/>
                  </a:cubicBezTo>
                  <a:cubicBezTo>
                    <a:pt x="136" y="1292"/>
                    <a:pt x="136" y="1292"/>
                    <a:pt x="136" y="1292"/>
                  </a:cubicBezTo>
                  <a:cubicBezTo>
                    <a:pt x="133" y="1304"/>
                    <a:pt x="128" y="1323"/>
                    <a:pt x="107" y="1337"/>
                  </a:cubicBezTo>
                  <a:cubicBezTo>
                    <a:pt x="94" y="1347"/>
                    <a:pt x="79" y="1352"/>
                    <a:pt x="60" y="1352"/>
                  </a:cubicBezTo>
                  <a:cubicBezTo>
                    <a:pt x="40" y="1352"/>
                    <a:pt x="23" y="1347"/>
                    <a:pt x="12" y="1331"/>
                  </a:cubicBezTo>
                  <a:cubicBezTo>
                    <a:pt x="2" y="1316"/>
                    <a:pt x="0" y="1296"/>
                    <a:pt x="5" y="1271"/>
                  </a:cubicBezTo>
                  <a:cubicBezTo>
                    <a:pt x="20" y="1201"/>
                    <a:pt x="74" y="1192"/>
                    <a:pt x="94" y="1192"/>
                  </a:cubicBezTo>
                  <a:cubicBezTo>
                    <a:pt x="122" y="1192"/>
                    <a:pt x="153" y="1207"/>
                    <a:pt x="144" y="1249"/>
                  </a:cubicBezTo>
                  <a:cubicBezTo>
                    <a:pt x="100" y="1249"/>
                    <a:pt x="100" y="1249"/>
                    <a:pt x="100" y="1249"/>
                  </a:cubicBezTo>
                  <a:cubicBezTo>
                    <a:pt x="100" y="1249"/>
                    <a:pt x="100" y="1249"/>
                    <a:pt x="100" y="1249"/>
                  </a:cubicBezTo>
                  <a:close/>
                  <a:moveTo>
                    <a:pt x="2378" y="1249"/>
                  </a:moveTo>
                  <a:cubicBezTo>
                    <a:pt x="2379" y="1244"/>
                    <a:pt x="2382" y="1221"/>
                    <a:pt x="2365" y="1221"/>
                  </a:cubicBezTo>
                  <a:cubicBezTo>
                    <a:pt x="2344" y="1221"/>
                    <a:pt x="2335" y="1253"/>
                    <a:pt x="2331" y="1270"/>
                  </a:cubicBezTo>
                  <a:cubicBezTo>
                    <a:pt x="2329" y="1278"/>
                    <a:pt x="2324" y="1306"/>
                    <a:pt x="2332" y="1317"/>
                  </a:cubicBezTo>
                  <a:cubicBezTo>
                    <a:pt x="2335" y="1321"/>
                    <a:pt x="2340" y="1322"/>
                    <a:pt x="2343" y="1322"/>
                  </a:cubicBezTo>
                  <a:cubicBezTo>
                    <a:pt x="2348" y="1322"/>
                    <a:pt x="2362" y="1320"/>
                    <a:pt x="2370" y="1292"/>
                  </a:cubicBezTo>
                  <a:cubicBezTo>
                    <a:pt x="2414" y="1292"/>
                    <a:pt x="2414" y="1292"/>
                    <a:pt x="2414" y="1292"/>
                  </a:cubicBezTo>
                  <a:cubicBezTo>
                    <a:pt x="2411" y="1304"/>
                    <a:pt x="2406" y="1323"/>
                    <a:pt x="2385" y="1337"/>
                  </a:cubicBezTo>
                  <a:cubicBezTo>
                    <a:pt x="2372" y="1347"/>
                    <a:pt x="2357" y="1352"/>
                    <a:pt x="2338" y="1352"/>
                  </a:cubicBezTo>
                  <a:cubicBezTo>
                    <a:pt x="2318" y="1352"/>
                    <a:pt x="2301" y="1347"/>
                    <a:pt x="2290" y="1331"/>
                  </a:cubicBezTo>
                  <a:cubicBezTo>
                    <a:pt x="2280" y="1316"/>
                    <a:pt x="2278" y="1296"/>
                    <a:pt x="2284" y="1271"/>
                  </a:cubicBezTo>
                  <a:cubicBezTo>
                    <a:pt x="2299" y="1201"/>
                    <a:pt x="2352" y="1192"/>
                    <a:pt x="2372" y="1192"/>
                  </a:cubicBezTo>
                  <a:cubicBezTo>
                    <a:pt x="2401" y="1192"/>
                    <a:pt x="2431" y="1207"/>
                    <a:pt x="2423" y="1249"/>
                  </a:cubicBezTo>
                  <a:cubicBezTo>
                    <a:pt x="2378" y="1249"/>
                    <a:pt x="2378" y="1249"/>
                    <a:pt x="2378" y="1249"/>
                  </a:cubicBezTo>
                  <a:cubicBezTo>
                    <a:pt x="2378" y="1249"/>
                    <a:pt x="2378" y="1249"/>
                    <a:pt x="2378" y="1249"/>
                  </a:cubicBezTo>
                  <a:close/>
                  <a:moveTo>
                    <a:pt x="2534" y="1191"/>
                  </a:moveTo>
                  <a:cubicBezTo>
                    <a:pt x="2589" y="1191"/>
                    <a:pt x="2606" y="1229"/>
                    <a:pt x="2597" y="1271"/>
                  </a:cubicBezTo>
                  <a:cubicBezTo>
                    <a:pt x="2587" y="1315"/>
                    <a:pt x="2554" y="1353"/>
                    <a:pt x="2498" y="1353"/>
                  </a:cubicBezTo>
                  <a:cubicBezTo>
                    <a:pt x="2454" y="1353"/>
                    <a:pt x="2426" y="1326"/>
                    <a:pt x="2437" y="1273"/>
                  </a:cubicBezTo>
                  <a:cubicBezTo>
                    <a:pt x="2445" y="1236"/>
                    <a:pt x="2474" y="1191"/>
                    <a:pt x="2534" y="1191"/>
                  </a:cubicBezTo>
                  <a:moveTo>
                    <a:pt x="2507" y="1322"/>
                  </a:moveTo>
                  <a:cubicBezTo>
                    <a:pt x="2527" y="1322"/>
                    <a:pt x="2542" y="1310"/>
                    <a:pt x="2551" y="1270"/>
                  </a:cubicBezTo>
                  <a:cubicBezTo>
                    <a:pt x="2555" y="1250"/>
                    <a:pt x="2557" y="1221"/>
                    <a:pt x="2528" y="1221"/>
                  </a:cubicBezTo>
                  <a:cubicBezTo>
                    <a:pt x="2495" y="1221"/>
                    <a:pt x="2486" y="1259"/>
                    <a:pt x="2484" y="1273"/>
                  </a:cubicBezTo>
                  <a:cubicBezTo>
                    <a:pt x="2476" y="1307"/>
                    <a:pt x="2484" y="1322"/>
                    <a:pt x="2507" y="1322"/>
                  </a:cubicBezTo>
                  <a:moveTo>
                    <a:pt x="2637" y="1223"/>
                  </a:moveTo>
                  <a:cubicBezTo>
                    <a:pt x="2639" y="1214"/>
                    <a:pt x="2640" y="1205"/>
                    <a:pt x="2641" y="1195"/>
                  </a:cubicBezTo>
                  <a:cubicBezTo>
                    <a:pt x="2685" y="1195"/>
                    <a:pt x="2685" y="1195"/>
                    <a:pt x="2685" y="1195"/>
                  </a:cubicBezTo>
                  <a:cubicBezTo>
                    <a:pt x="2682" y="1214"/>
                    <a:pt x="2682" y="1214"/>
                    <a:pt x="2682" y="1214"/>
                  </a:cubicBezTo>
                  <a:cubicBezTo>
                    <a:pt x="2688" y="1208"/>
                    <a:pt x="2704" y="1192"/>
                    <a:pt x="2734" y="1192"/>
                  </a:cubicBezTo>
                  <a:cubicBezTo>
                    <a:pt x="2769" y="1192"/>
                    <a:pt x="2775" y="1213"/>
                    <a:pt x="2776" y="1220"/>
                  </a:cubicBezTo>
                  <a:cubicBezTo>
                    <a:pt x="2795" y="1196"/>
                    <a:pt x="2816" y="1192"/>
                    <a:pt x="2832" y="1192"/>
                  </a:cubicBezTo>
                  <a:cubicBezTo>
                    <a:pt x="2862" y="1192"/>
                    <a:pt x="2871" y="1210"/>
                    <a:pt x="2873" y="1216"/>
                  </a:cubicBezTo>
                  <a:cubicBezTo>
                    <a:pt x="2878" y="1230"/>
                    <a:pt x="2874" y="1248"/>
                    <a:pt x="2871" y="1261"/>
                  </a:cubicBezTo>
                  <a:cubicBezTo>
                    <a:pt x="2853" y="1348"/>
                    <a:pt x="2853" y="1348"/>
                    <a:pt x="2853" y="1348"/>
                  </a:cubicBezTo>
                  <a:cubicBezTo>
                    <a:pt x="2807" y="1348"/>
                    <a:pt x="2807" y="1348"/>
                    <a:pt x="2807" y="1348"/>
                  </a:cubicBezTo>
                  <a:cubicBezTo>
                    <a:pt x="2827" y="1258"/>
                    <a:pt x="2827" y="1258"/>
                    <a:pt x="2827" y="1258"/>
                  </a:cubicBezTo>
                  <a:cubicBezTo>
                    <a:pt x="2830" y="1242"/>
                    <a:pt x="2832" y="1223"/>
                    <a:pt x="2808" y="1223"/>
                  </a:cubicBezTo>
                  <a:cubicBezTo>
                    <a:pt x="2781" y="1223"/>
                    <a:pt x="2775" y="1249"/>
                    <a:pt x="2771" y="1271"/>
                  </a:cubicBezTo>
                  <a:cubicBezTo>
                    <a:pt x="2754" y="1348"/>
                    <a:pt x="2754" y="1348"/>
                    <a:pt x="2754" y="1348"/>
                  </a:cubicBezTo>
                  <a:cubicBezTo>
                    <a:pt x="2709" y="1348"/>
                    <a:pt x="2709" y="1348"/>
                    <a:pt x="2709" y="1348"/>
                  </a:cubicBezTo>
                  <a:cubicBezTo>
                    <a:pt x="2728" y="1257"/>
                    <a:pt x="2728" y="1257"/>
                    <a:pt x="2728" y="1257"/>
                  </a:cubicBezTo>
                  <a:cubicBezTo>
                    <a:pt x="2731" y="1245"/>
                    <a:pt x="2735" y="1223"/>
                    <a:pt x="2710" y="1223"/>
                  </a:cubicBezTo>
                  <a:cubicBezTo>
                    <a:pt x="2682" y="1223"/>
                    <a:pt x="2677" y="1248"/>
                    <a:pt x="2674" y="1258"/>
                  </a:cubicBezTo>
                  <a:cubicBezTo>
                    <a:pt x="2655" y="1348"/>
                    <a:pt x="2655" y="1348"/>
                    <a:pt x="2655" y="1348"/>
                  </a:cubicBezTo>
                  <a:cubicBezTo>
                    <a:pt x="2610" y="1348"/>
                    <a:pt x="2610" y="1348"/>
                    <a:pt x="2610" y="1348"/>
                  </a:cubicBezTo>
                  <a:cubicBezTo>
                    <a:pt x="2637" y="1223"/>
                    <a:pt x="2637" y="1223"/>
                    <a:pt x="2637" y="1223"/>
                  </a:cubicBezTo>
                  <a:cubicBezTo>
                    <a:pt x="2637" y="1223"/>
                    <a:pt x="2637" y="1223"/>
                    <a:pt x="2637" y="1223"/>
                  </a:cubicBezTo>
                  <a:close/>
                  <a:moveTo>
                    <a:pt x="2966" y="1195"/>
                  </a:moveTo>
                  <a:cubicBezTo>
                    <a:pt x="2963" y="1216"/>
                    <a:pt x="2963" y="1216"/>
                    <a:pt x="2963" y="1216"/>
                  </a:cubicBezTo>
                  <a:cubicBezTo>
                    <a:pt x="2982" y="1192"/>
                    <a:pt x="3008" y="1192"/>
                    <a:pt x="3015" y="1192"/>
                  </a:cubicBezTo>
                  <a:cubicBezTo>
                    <a:pt x="3054" y="1192"/>
                    <a:pt x="3072" y="1221"/>
                    <a:pt x="3062" y="1268"/>
                  </a:cubicBezTo>
                  <a:cubicBezTo>
                    <a:pt x="3053" y="1312"/>
                    <a:pt x="3022" y="1350"/>
                    <a:pt x="2978" y="1350"/>
                  </a:cubicBezTo>
                  <a:cubicBezTo>
                    <a:pt x="2950" y="1350"/>
                    <a:pt x="2942" y="1335"/>
                    <a:pt x="2939" y="1330"/>
                  </a:cubicBezTo>
                  <a:cubicBezTo>
                    <a:pt x="2923" y="1407"/>
                    <a:pt x="2923" y="1407"/>
                    <a:pt x="2923" y="1407"/>
                  </a:cubicBezTo>
                  <a:cubicBezTo>
                    <a:pt x="2877" y="1407"/>
                    <a:pt x="2877" y="1407"/>
                    <a:pt x="2877" y="1407"/>
                  </a:cubicBezTo>
                  <a:cubicBezTo>
                    <a:pt x="2922" y="1195"/>
                    <a:pt x="2922" y="1195"/>
                    <a:pt x="2922" y="1195"/>
                  </a:cubicBezTo>
                  <a:cubicBezTo>
                    <a:pt x="2966" y="1195"/>
                    <a:pt x="2966" y="1195"/>
                    <a:pt x="2966" y="1195"/>
                  </a:cubicBezTo>
                  <a:cubicBezTo>
                    <a:pt x="2966" y="1195"/>
                    <a:pt x="2966" y="1195"/>
                    <a:pt x="2966" y="1195"/>
                  </a:cubicBezTo>
                  <a:close/>
                  <a:moveTo>
                    <a:pt x="3017" y="1270"/>
                  </a:moveTo>
                  <a:cubicBezTo>
                    <a:pt x="3020" y="1252"/>
                    <a:pt x="3022" y="1221"/>
                    <a:pt x="2996" y="1221"/>
                  </a:cubicBezTo>
                  <a:cubicBezTo>
                    <a:pt x="2981" y="1221"/>
                    <a:pt x="2959" y="1232"/>
                    <a:pt x="2950" y="1273"/>
                  </a:cubicBezTo>
                  <a:cubicBezTo>
                    <a:pt x="2947" y="1282"/>
                    <a:pt x="2940" y="1321"/>
                    <a:pt x="2973" y="1321"/>
                  </a:cubicBezTo>
                  <a:cubicBezTo>
                    <a:pt x="2994" y="1321"/>
                    <a:pt x="3010" y="1300"/>
                    <a:pt x="3017" y="1270"/>
                  </a:cubicBezTo>
                  <a:moveTo>
                    <a:pt x="3119" y="1129"/>
                  </a:moveTo>
                  <a:cubicBezTo>
                    <a:pt x="3164" y="1129"/>
                    <a:pt x="3164" y="1129"/>
                    <a:pt x="3164" y="1129"/>
                  </a:cubicBezTo>
                  <a:cubicBezTo>
                    <a:pt x="3117" y="1348"/>
                    <a:pt x="3117" y="1348"/>
                    <a:pt x="3117" y="1348"/>
                  </a:cubicBezTo>
                  <a:cubicBezTo>
                    <a:pt x="3072" y="1348"/>
                    <a:pt x="3072" y="1348"/>
                    <a:pt x="3072" y="1348"/>
                  </a:cubicBezTo>
                  <a:cubicBezTo>
                    <a:pt x="3119" y="1129"/>
                    <a:pt x="3119" y="1129"/>
                    <a:pt x="3119" y="1129"/>
                  </a:cubicBezTo>
                  <a:cubicBezTo>
                    <a:pt x="3119" y="1129"/>
                    <a:pt x="3119" y="1129"/>
                    <a:pt x="3119" y="1129"/>
                  </a:cubicBezTo>
                  <a:close/>
                  <a:moveTo>
                    <a:pt x="3202" y="1283"/>
                  </a:moveTo>
                  <a:cubicBezTo>
                    <a:pt x="3200" y="1293"/>
                    <a:pt x="3193" y="1324"/>
                    <a:pt x="3225" y="1324"/>
                  </a:cubicBezTo>
                  <a:cubicBezTo>
                    <a:pt x="3236" y="1324"/>
                    <a:pt x="3248" y="1319"/>
                    <a:pt x="3256" y="1303"/>
                  </a:cubicBezTo>
                  <a:cubicBezTo>
                    <a:pt x="3297" y="1303"/>
                    <a:pt x="3297" y="1303"/>
                    <a:pt x="3297" y="1303"/>
                  </a:cubicBezTo>
                  <a:cubicBezTo>
                    <a:pt x="3295" y="1310"/>
                    <a:pt x="3291" y="1323"/>
                    <a:pt x="3275" y="1336"/>
                  </a:cubicBezTo>
                  <a:cubicBezTo>
                    <a:pt x="3261" y="1348"/>
                    <a:pt x="3240" y="1354"/>
                    <a:pt x="3218" y="1354"/>
                  </a:cubicBezTo>
                  <a:cubicBezTo>
                    <a:pt x="3205" y="1354"/>
                    <a:pt x="3180" y="1351"/>
                    <a:pt x="3168" y="1335"/>
                  </a:cubicBezTo>
                  <a:cubicBezTo>
                    <a:pt x="3157" y="1320"/>
                    <a:pt x="3155" y="1299"/>
                    <a:pt x="3161" y="1275"/>
                  </a:cubicBezTo>
                  <a:cubicBezTo>
                    <a:pt x="3166" y="1250"/>
                    <a:pt x="3178" y="1220"/>
                    <a:pt x="3208" y="1202"/>
                  </a:cubicBezTo>
                  <a:cubicBezTo>
                    <a:pt x="3222" y="1194"/>
                    <a:pt x="3237" y="1190"/>
                    <a:pt x="3254" y="1190"/>
                  </a:cubicBezTo>
                  <a:cubicBezTo>
                    <a:pt x="3276" y="1190"/>
                    <a:pt x="3300" y="1198"/>
                    <a:pt x="3308" y="1227"/>
                  </a:cubicBezTo>
                  <a:cubicBezTo>
                    <a:pt x="3314" y="1248"/>
                    <a:pt x="3309" y="1270"/>
                    <a:pt x="3305" y="1283"/>
                  </a:cubicBezTo>
                  <a:cubicBezTo>
                    <a:pt x="3202" y="1283"/>
                    <a:pt x="3202" y="1283"/>
                    <a:pt x="3202" y="1283"/>
                  </a:cubicBezTo>
                  <a:cubicBezTo>
                    <a:pt x="3202" y="1283"/>
                    <a:pt x="3202" y="1283"/>
                    <a:pt x="3202" y="1283"/>
                  </a:cubicBezTo>
                  <a:close/>
                  <a:moveTo>
                    <a:pt x="3265" y="1254"/>
                  </a:moveTo>
                  <a:cubicBezTo>
                    <a:pt x="3267" y="1248"/>
                    <a:pt x="3272" y="1220"/>
                    <a:pt x="3246" y="1220"/>
                  </a:cubicBezTo>
                  <a:cubicBezTo>
                    <a:pt x="3226" y="1220"/>
                    <a:pt x="3214" y="1236"/>
                    <a:pt x="3210" y="1254"/>
                  </a:cubicBezTo>
                  <a:cubicBezTo>
                    <a:pt x="3265" y="1254"/>
                    <a:pt x="3265" y="1254"/>
                    <a:pt x="3265" y="1254"/>
                  </a:cubicBezTo>
                  <a:cubicBezTo>
                    <a:pt x="3265" y="1254"/>
                    <a:pt x="3265" y="1254"/>
                    <a:pt x="3265" y="1254"/>
                  </a:cubicBezTo>
                  <a:close/>
                  <a:moveTo>
                    <a:pt x="3383" y="1195"/>
                  </a:moveTo>
                  <a:cubicBezTo>
                    <a:pt x="3401" y="1245"/>
                    <a:pt x="3401" y="1245"/>
                    <a:pt x="3401" y="1245"/>
                  </a:cubicBezTo>
                  <a:cubicBezTo>
                    <a:pt x="3442" y="1195"/>
                    <a:pt x="3442" y="1195"/>
                    <a:pt x="3442" y="1195"/>
                  </a:cubicBezTo>
                  <a:cubicBezTo>
                    <a:pt x="3488" y="1195"/>
                    <a:pt x="3488" y="1195"/>
                    <a:pt x="3488" y="1195"/>
                  </a:cubicBezTo>
                  <a:cubicBezTo>
                    <a:pt x="3423" y="1269"/>
                    <a:pt x="3423" y="1269"/>
                    <a:pt x="3423" y="1269"/>
                  </a:cubicBezTo>
                  <a:cubicBezTo>
                    <a:pt x="3457" y="1348"/>
                    <a:pt x="3457" y="1348"/>
                    <a:pt x="3457" y="1348"/>
                  </a:cubicBezTo>
                  <a:cubicBezTo>
                    <a:pt x="3404" y="1348"/>
                    <a:pt x="3404" y="1348"/>
                    <a:pt x="3404" y="1348"/>
                  </a:cubicBezTo>
                  <a:cubicBezTo>
                    <a:pt x="3385" y="1292"/>
                    <a:pt x="3385" y="1292"/>
                    <a:pt x="3385" y="1292"/>
                  </a:cubicBezTo>
                  <a:cubicBezTo>
                    <a:pt x="3342" y="1348"/>
                    <a:pt x="3342" y="1348"/>
                    <a:pt x="3342" y="1348"/>
                  </a:cubicBezTo>
                  <a:cubicBezTo>
                    <a:pt x="3295" y="1348"/>
                    <a:pt x="3295" y="1348"/>
                    <a:pt x="3295" y="1348"/>
                  </a:cubicBezTo>
                  <a:cubicBezTo>
                    <a:pt x="3364" y="1266"/>
                    <a:pt x="3364" y="1266"/>
                    <a:pt x="3364" y="1266"/>
                  </a:cubicBezTo>
                  <a:cubicBezTo>
                    <a:pt x="3329" y="1195"/>
                    <a:pt x="3329" y="1195"/>
                    <a:pt x="3329" y="1195"/>
                  </a:cubicBezTo>
                  <a:cubicBezTo>
                    <a:pt x="3383" y="1195"/>
                    <a:pt x="3383" y="1195"/>
                    <a:pt x="3383" y="1195"/>
                  </a:cubicBezTo>
                  <a:cubicBezTo>
                    <a:pt x="3383" y="1195"/>
                    <a:pt x="3383" y="1195"/>
                    <a:pt x="3383" y="1195"/>
                  </a:cubicBezTo>
                  <a:close/>
                  <a:moveTo>
                    <a:pt x="3509" y="1194"/>
                  </a:moveTo>
                  <a:cubicBezTo>
                    <a:pt x="3554" y="1194"/>
                    <a:pt x="3554" y="1194"/>
                    <a:pt x="3554" y="1194"/>
                  </a:cubicBezTo>
                  <a:cubicBezTo>
                    <a:pt x="3521" y="1348"/>
                    <a:pt x="3521" y="1348"/>
                    <a:pt x="3521" y="1348"/>
                  </a:cubicBezTo>
                  <a:cubicBezTo>
                    <a:pt x="3476" y="1348"/>
                    <a:pt x="3476" y="1348"/>
                    <a:pt x="3476" y="1348"/>
                  </a:cubicBezTo>
                  <a:cubicBezTo>
                    <a:pt x="3509" y="1194"/>
                    <a:pt x="3509" y="1194"/>
                    <a:pt x="3509" y="1194"/>
                  </a:cubicBezTo>
                  <a:cubicBezTo>
                    <a:pt x="3509" y="1194"/>
                    <a:pt x="3509" y="1194"/>
                    <a:pt x="3509" y="1194"/>
                  </a:cubicBezTo>
                  <a:close/>
                  <a:moveTo>
                    <a:pt x="3521" y="1129"/>
                  </a:moveTo>
                  <a:cubicBezTo>
                    <a:pt x="3569" y="1129"/>
                    <a:pt x="3569" y="1129"/>
                    <a:pt x="3569" y="1129"/>
                  </a:cubicBezTo>
                  <a:cubicBezTo>
                    <a:pt x="3561" y="1168"/>
                    <a:pt x="3561" y="1168"/>
                    <a:pt x="3561" y="1168"/>
                  </a:cubicBezTo>
                  <a:cubicBezTo>
                    <a:pt x="3513" y="1168"/>
                    <a:pt x="3513" y="1168"/>
                    <a:pt x="3513" y="1168"/>
                  </a:cubicBezTo>
                  <a:cubicBezTo>
                    <a:pt x="3521" y="1129"/>
                    <a:pt x="3521" y="1129"/>
                    <a:pt x="3521" y="1129"/>
                  </a:cubicBezTo>
                  <a:cubicBezTo>
                    <a:pt x="3521" y="1129"/>
                    <a:pt x="3521" y="1129"/>
                    <a:pt x="3521" y="1129"/>
                  </a:cubicBezTo>
                  <a:close/>
                  <a:moveTo>
                    <a:pt x="3649" y="1346"/>
                  </a:moveTo>
                  <a:cubicBezTo>
                    <a:pt x="3634" y="1350"/>
                    <a:pt x="3621" y="1351"/>
                    <a:pt x="3614" y="1351"/>
                  </a:cubicBezTo>
                  <a:cubicBezTo>
                    <a:pt x="3568" y="1351"/>
                    <a:pt x="3575" y="1322"/>
                    <a:pt x="3577" y="1310"/>
                  </a:cubicBezTo>
                  <a:cubicBezTo>
                    <a:pt x="3595" y="1225"/>
                    <a:pt x="3595" y="1225"/>
                    <a:pt x="3595" y="1225"/>
                  </a:cubicBezTo>
                  <a:cubicBezTo>
                    <a:pt x="3565" y="1225"/>
                    <a:pt x="3565" y="1225"/>
                    <a:pt x="3565" y="1225"/>
                  </a:cubicBezTo>
                  <a:cubicBezTo>
                    <a:pt x="3572" y="1196"/>
                    <a:pt x="3572" y="1196"/>
                    <a:pt x="3572" y="1196"/>
                  </a:cubicBezTo>
                  <a:cubicBezTo>
                    <a:pt x="3601" y="1196"/>
                    <a:pt x="3601" y="1196"/>
                    <a:pt x="3601" y="1196"/>
                  </a:cubicBezTo>
                  <a:cubicBezTo>
                    <a:pt x="3608" y="1166"/>
                    <a:pt x="3608" y="1166"/>
                    <a:pt x="3608" y="1166"/>
                  </a:cubicBezTo>
                  <a:cubicBezTo>
                    <a:pt x="3656" y="1149"/>
                    <a:pt x="3656" y="1149"/>
                    <a:pt x="3656" y="1149"/>
                  </a:cubicBezTo>
                  <a:cubicBezTo>
                    <a:pt x="3646" y="1196"/>
                    <a:pt x="3646" y="1196"/>
                    <a:pt x="3646" y="1196"/>
                  </a:cubicBezTo>
                  <a:cubicBezTo>
                    <a:pt x="3682" y="1196"/>
                    <a:pt x="3682" y="1196"/>
                    <a:pt x="3682" y="1196"/>
                  </a:cubicBezTo>
                  <a:cubicBezTo>
                    <a:pt x="3676" y="1225"/>
                    <a:pt x="3676" y="1225"/>
                    <a:pt x="3676" y="1225"/>
                  </a:cubicBezTo>
                  <a:cubicBezTo>
                    <a:pt x="3640" y="1225"/>
                    <a:pt x="3640" y="1225"/>
                    <a:pt x="3640" y="1225"/>
                  </a:cubicBezTo>
                  <a:cubicBezTo>
                    <a:pt x="3625" y="1295"/>
                    <a:pt x="3625" y="1295"/>
                    <a:pt x="3625" y="1295"/>
                  </a:cubicBezTo>
                  <a:cubicBezTo>
                    <a:pt x="3622" y="1309"/>
                    <a:pt x="3620" y="1317"/>
                    <a:pt x="3640" y="1317"/>
                  </a:cubicBezTo>
                  <a:cubicBezTo>
                    <a:pt x="3647" y="1317"/>
                    <a:pt x="3650" y="1317"/>
                    <a:pt x="3656" y="1317"/>
                  </a:cubicBezTo>
                  <a:cubicBezTo>
                    <a:pt x="3649" y="1346"/>
                    <a:pt x="3649" y="1346"/>
                    <a:pt x="3649" y="1346"/>
                  </a:cubicBezTo>
                  <a:cubicBezTo>
                    <a:pt x="3649" y="1346"/>
                    <a:pt x="3649" y="1346"/>
                    <a:pt x="3649" y="1346"/>
                  </a:cubicBezTo>
                  <a:close/>
                  <a:moveTo>
                    <a:pt x="3741" y="1195"/>
                  </a:moveTo>
                  <a:cubicBezTo>
                    <a:pt x="3752" y="1301"/>
                    <a:pt x="3752" y="1301"/>
                    <a:pt x="3752" y="1301"/>
                  </a:cubicBezTo>
                  <a:cubicBezTo>
                    <a:pt x="3809" y="1195"/>
                    <a:pt x="3809" y="1195"/>
                    <a:pt x="3809" y="1195"/>
                  </a:cubicBezTo>
                  <a:cubicBezTo>
                    <a:pt x="3854" y="1195"/>
                    <a:pt x="3854" y="1195"/>
                    <a:pt x="3854" y="1195"/>
                  </a:cubicBezTo>
                  <a:cubicBezTo>
                    <a:pt x="3764" y="1345"/>
                    <a:pt x="3764" y="1345"/>
                    <a:pt x="3764" y="1345"/>
                  </a:cubicBezTo>
                  <a:cubicBezTo>
                    <a:pt x="3732" y="1406"/>
                    <a:pt x="3732" y="1406"/>
                    <a:pt x="3732" y="1406"/>
                  </a:cubicBezTo>
                  <a:cubicBezTo>
                    <a:pt x="3687" y="1406"/>
                    <a:pt x="3687" y="1406"/>
                    <a:pt x="3687" y="1406"/>
                  </a:cubicBezTo>
                  <a:cubicBezTo>
                    <a:pt x="3719" y="1348"/>
                    <a:pt x="3719" y="1348"/>
                    <a:pt x="3719" y="1348"/>
                  </a:cubicBezTo>
                  <a:cubicBezTo>
                    <a:pt x="3693" y="1195"/>
                    <a:pt x="3693" y="1195"/>
                    <a:pt x="3693" y="1195"/>
                  </a:cubicBezTo>
                  <a:cubicBezTo>
                    <a:pt x="3741" y="1195"/>
                    <a:pt x="3741" y="1195"/>
                    <a:pt x="3741" y="1195"/>
                  </a:cubicBezTo>
                  <a:cubicBezTo>
                    <a:pt x="3741" y="1195"/>
                    <a:pt x="3741" y="1195"/>
                    <a:pt x="3741" y="1195"/>
                  </a:cubicBezTo>
                  <a:close/>
                  <a:moveTo>
                    <a:pt x="3933" y="1145"/>
                  </a:moveTo>
                  <a:cubicBezTo>
                    <a:pt x="3899" y="1145"/>
                    <a:pt x="3899" y="1145"/>
                    <a:pt x="3899" y="1145"/>
                  </a:cubicBezTo>
                  <a:cubicBezTo>
                    <a:pt x="3902" y="1129"/>
                    <a:pt x="3902" y="1129"/>
                    <a:pt x="3902" y="1129"/>
                  </a:cubicBezTo>
                  <a:cubicBezTo>
                    <a:pt x="3990" y="1129"/>
                    <a:pt x="3990" y="1129"/>
                    <a:pt x="3990" y="1129"/>
                  </a:cubicBezTo>
                  <a:cubicBezTo>
                    <a:pt x="3987" y="1145"/>
                    <a:pt x="3987" y="1145"/>
                    <a:pt x="3987" y="1145"/>
                  </a:cubicBezTo>
                  <a:cubicBezTo>
                    <a:pt x="3953" y="1145"/>
                    <a:pt x="3953" y="1145"/>
                    <a:pt x="3953" y="1145"/>
                  </a:cubicBezTo>
                  <a:cubicBezTo>
                    <a:pt x="3936" y="1225"/>
                    <a:pt x="3936" y="1225"/>
                    <a:pt x="3936" y="1225"/>
                  </a:cubicBezTo>
                  <a:cubicBezTo>
                    <a:pt x="3916" y="1225"/>
                    <a:pt x="3916" y="1225"/>
                    <a:pt x="3916" y="1225"/>
                  </a:cubicBezTo>
                  <a:cubicBezTo>
                    <a:pt x="3933" y="1145"/>
                    <a:pt x="3933" y="1145"/>
                    <a:pt x="3933" y="1145"/>
                  </a:cubicBezTo>
                  <a:cubicBezTo>
                    <a:pt x="3933" y="1145"/>
                    <a:pt x="3933" y="1145"/>
                    <a:pt x="3933" y="1145"/>
                  </a:cubicBezTo>
                  <a:close/>
                  <a:moveTo>
                    <a:pt x="3999" y="1129"/>
                  </a:moveTo>
                  <a:cubicBezTo>
                    <a:pt x="4031" y="1129"/>
                    <a:pt x="4031" y="1129"/>
                    <a:pt x="4031" y="1129"/>
                  </a:cubicBezTo>
                  <a:cubicBezTo>
                    <a:pt x="4036" y="1200"/>
                    <a:pt x="4036" y="1200"/>
                    <a:pt x="4036" y="1200"/>
                  </a:cubicBezTo>
                  <a:cubicBezTo>
                    <a:pt x="4072" y="1129"/>
                    <a:pt x="4072" y="1129"/>
                    <a:pt x="4072" y="1129"/>
                  </a:cubicBezTo>
                  <a:cubicBezTo>
                    <a:pt x="4103" y="1129"/>
                    <a:pt x="4103" y="1129"/>
                    <a:pt x="4103" y="1129"/>
                  </a:cubicBezTo>
                  <a:cubicBezTo>
                    <a:pt x="4083" y="1225"/>
                    <a:pt x="4083" y="1225"/>
                    <a:pt x="4083" y="1225"/>
                  </a:cubicBezTo>
                  <a:cubicBezTo>
                    <a:pt x="4063" y="1225"/>
                    <a:pt x="4063" y="1225"/>
                    <a:pt x="4063" y="1225"/>
                  </a:cubicBezTo>
                  <a:cubicBezTo>
                    <a:pt x="4080" y="1143"/>
                    <a:pt x="4080" y="1143"/>
                    <a:pt x="4080" y="1143"/>
                  </a:cubicBezTo>
                  <a:cubicBezTo>
                    <a:pt x="4038" y="1225"/>
                    <a:pt x="4038" y="1225"/>
                    <a:pt x="4038" y="1225"/>
                  </a:cubicBezTo>
                  <a:cubicBezTo>
                    <a:pt x="4021" y="1225"/>
                    <a:pt x="4021" y="1225"/>
                    <a:pt x="4021" y="1225"/>
                  </a:cubicBezTo>
                  <a:cubicBezTo>
                    <a:pt x="4014" y="1143"/>
                    <a:pt x="4014" y="1143"/>
                    <a:pt x="4014" y="1143"/>
                  </a:cubicBezTo>
                  <a:cubicBezTo>
                    <a:pt x="3997" y="1225"/>
                    <a:pt x="3997" y="1225"/>
                    <a:pt x="3997" y="1225"/>
                  </a:cubicBezTo>
                  <a:cubicBezTo>
                    <a:pt x="3978" y="1225"/>
                    <a:pt x="3978" y="1225"/>
                    <a:pt x="3978" y="1225"/>
                  </a:cubicBezTo>
                  <a:cubicBezTo>
                    <a:pt x="3999" y="1129"/>
                    <a:pt x="3999" y="1129"/>
                    <a:pt x="3999" y="1129"/>
                  </a:cubicBezTo>
                  <a:cubicBezTo>
                    <a:pt x="3999" y="1129"/>
                    <a:pt x="3999" y="1129"/>
                    <a:pt x="3999" y="112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7" name="Freeform 9"/>
            <p:cNvSpPr>
              <a:spLocks noEditPoints="1"/>
            </p:cNvSpPr>
            <p:nvPr userDrawn="1"/>
          </p:nvSpPr>
          <p:spPr bwMode="gray">
            <a:xfrm>
              <a:off x="68" y="0"/>
              <a:ext cx="1723" cy="964"/>
            </a:xfrm>
            <a:custGeom>
              <a:avLst/>
              <a:gdLst>
                <a:gd name="T0" fmla="*/ 231 w 2268"/>
                <a:gd name="T1" fmla="*/ 327 h 1269"/>
                <a:gd name="T2" fmla="*/ 0 w 2268"/>
                <a:gd name="T3" fmla="*/ 327 h 1269"/>
                <a:gd name="T4" fmla="*/ 0 w 2268"/>
                <a:gd name="T5" fmla="*/ 0 h 1269"/>
                <a:gd name="T6" fmla="*/ 231 w 2268"/>
                <a:gd name="T7" fmla="*/ 0 h 1269"/>
                <a:gd name="T8" fmla="*/ 231 w 2268"/>
                <a:gd name="T9" fmla="*/ 327 h 1269"/>
                <a:gd name="T10" fmla="*/ 2268 w 2268"/>
                <a:gd name="T11" fmla="*/ 0 h 1269"/>
                <a:gd name="T12" fmla="*/ 2036 w 2268"/>
                <a:gd name="T13" fmla="*/ 0 h 1269"/>
                <a:gd name="T14" fmla="*/ 2036 w 2268"/>
                <a:gd name="T15" fmla="*/ 327 h 1269"/>
                <a:gd name="T16" fmla="*/ 2268 w 2268"/>
                <a:gd name="T17" fmla="*/ 327 h 1269"/>
                <a:gd name="T18" fmla="*/ 2268 w 2268"/>
                <a:gd name="T19" fmla="*/ 0 h 1269"/>
                <a:gd name="T20" fmla="*/ 231 w 2268"/>
                <a:gd name="T21" fmla="*/ 942 h 1269"/>
                <a:gd name="T22" fmla="*/ 0 w 2268"/>
                <a:gd name="T23" fmla="*/ 942 h 1269"/>
                <a:gd name="T24" fmla="*/ 0 w 2268"/>
                <a:gd name="T25" fmla="*/ 1269 h 1269"/>
                <a:gd name="T26" fmla="*/ 231 w 2268"/>
                <a:gd name="T27" fmla="*/ 1269 h 1269"/>
                <a:gd name="T28" fmla="*/ 231 w 2268"/>
                <a:gd name="T29" fmla="*/ 942 h 1269"/>
                <a:gd name="T30" fmla="*/ 2268 w 2268"/>
                <a:gd name="T31" fmla="*/ 942 h 1269"/>
                <a:gd name="T32" fmla="*/ 2036 w 2268"/>
                <a:gd name="T33" fmla="*/ 942 h 1269"/>
                <a:gd name="T34" fmla="*/ 2036 w 2268"/>
                <a:gd name="T35" fmla="*/ 1269 h 1269"/>
                <a:gd name="T36" fmla="*/ 2268 w 2268"/>
                <a:gd name="T37" fmla="*/ 1269 h 1269"/>
                <a:gd name="T38" fmla="*/ 2268 w 2268"/>
                <a:gd name="T39" fmla="*/ 942 h 12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68"/>
                <a:gd name="T61" fmla="*/ 0 h 1269"/>
                <a:gd name="T62" fmla="*/ 2268 w 2268"/>
                <a:gd name="T63" fmla="*/ 1269 h 12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68" h="1269">
                  <a:moveTo>
                    <a:pt x="231" y="327"/>
                  </a:moveTo>
                  <a:lnTo>
                    <a:pt x="0" y="327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27"/>
                  </a:lnTo>
                  <a:close/>
                  <a:moveTo>
                    <a:pt x="2268" y="0"/>
                  </a:moveTo>
                  <a:lnTo>
                    <a:pt x="2036" y="0"/>
                  </a:lnTo>
                  <a:lnTo>
                    <a:pt x="2036" y="327"/>
                  </a:lnTo>
                  <a:lnTo>
                    <a:pt x="2268" y="327"/>
                  </a:lnTo>
                  <a:lnTo>
                    <a:pt x="2268" y="0"/>
                  </a:lnTo>
                  <a:close/>
                  <a:moveTo>
                    <a:pt x="231" y="942"/>
                  </a:moveTo>
                  <a:lnTo>
                    <a:pt x="0" y="942"/>
                  </a:lnTo>
                  <a:lnTo>
                    <a:pt x="0" y="1269"/>
                  </a:lnTo>
                  <a:lnTo>
                    <a:pt x="231" y="1269"/>
                  </a:lnTo>
                  <a:lnTo>
                    <a:pt x="231" y="942"/>
                  </a:lnTo>
                  <a:close/>
                  <a:moveTo>
                    <a:pt x="2268" y="942"/>
                  </a:moveTo>
                  <a:lnTo>
                    <a:pt x="2036" y="942"/>
                  </a:lnTo>
                  <a:lnTo>
                    <a:pt x="2036" y="1269"/>
                  </a:lnTo>
                  <a:lnTo>
                    <a:pt x="2268" y="1269"/>
                  </a:lnTo>
                  <a:lnTo>
                    <a:pt x="2268" y="94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0" name="Title 9"/>
          <p:cNvSpPr>
            <a:spLocks noGrp="1"/>
          </p:cNvSpPr>
          <p:nvPr>
            <p:ph type="title"/>
          </p:nvPr>
        </p:nvSpPr>
        <p:spPr bwMode="gray">
          <a:xfrm>
            <a:off x="344490" y="1556792"/>
            <a:ext cx="3816424" cy="2016224"/>
          </a:xfrm>
          <a:noFill/>
          <a:ln w="9525">
            <a:noFill/>
            <a:miter lim="800000"/>
            <a:headEnd/>
            <a:tailEnd/>
          </a:ln>
        </p:spPr>
        <p:txBody>
          <a:bodyPr anchor="t">
            <a:noAutofit/>
          </a:bodyPr>
          <a:lstStyle>
            <a:lvl1pPr algn="l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dirty="0">
                <a:solidFill>
                  <a:schemeClr val="bg1"/>
                </a:solidFill>
                <a:latin typeface="+mj-lt"/>
              </a:defRPr>
            </a:lvl2pPr>
            <a:lvl3pPr>
              <a:defRPr lang="en-GB" sz="3000" b="1" dirty="0">
                <a:solidFill>
                  <a:schemeClr val="bg1"/>
                </a:solidFill>
                <a:latin typeface="+mj-lt"/>
              </a:defRPr>
            </a:lvl3pPr>
            <a:lvl4pPr>
              <a:defRPr lang="en-GB" sz="3000" b="1" dirty="0">
                <a:solidFill>
                  <a:schemeClr val="bg1"/>
                </a:solidFill>
                <a:latin typeface="+mj-lt"/>
              </a:defRPr>
            </a:lvl4pPr>
            <a:lvl5pPr>
              <a:defRPr lang="en-GB" sz="3000" b="1" dirty="0">
                <a:solidFill>
                  <a:schemeClr val="bg1"/>
                </a:solidFill>
                <a:latin typeface="+mj-lt"/>
              </a:defRPr>
            </a:lvl5pPr>
            <a:lvl6pPr>
              <a:defRPr lang="en-GB" sz="3000" b="1" dirty="0">
                <a:solidFill>
                  <a:schemeClr val="bg1"/>
                </a:solidFill>
                <a:latin typeface="+mj-lt"/>
              </a:defRPr>
            </a:lvl6pPr>
            <a:lvl7pPr>
              <a:defRPr lang="en-GB" sz="3000" b="1" dirty="0">
                <a:solidFill>
                  <a:schemeClr val="bg1"/>
                </a:solidFill>
                <a:latin typeface="+mj-lt"/>
              </a:defRPr>
            </a:lvl7pPr>
            <a:lvl8pPr>
              <a:defRPr lang="en-GB" sz="3000" b="1" dirty="0">
                <a:solidFill>
                  <a:schemeClr val="bg1"/>
                </a:solidFill>
                <a:latin typeface="+mj-lt"/>
              </a:defRPr>
            </a:lvl8pPr>
            <a:lvl9pPr>
              <a:defRPr sz="3000">
                <a:solidFill>
                  <a:schemeClr val="bg1"/>
                </a:solidFill>
              </a:defRPr>
            </a:lvl9pPr>
          </a:lstStyle>
          <a:p>
            <a:pPr lvl="0"/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 bwMode="gray">
          <a:xfrm>
            <a:off x="344488" y="3789363"/>
            <a:ext cx="33845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noAutofit/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defRPr lang="en-US" sz="12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 userDrawn="1"/>
        </p:nvSpPr>
        <p:spPr bwMode="gray">
          <a:xfrm>
            <a:off x="0" y="547688"/>
            <a:ext cx="5062538" cy="5043487"/>
          </a:xfrm>
          <a:custGeom>
            <a:avLst/>
            <a:gdLst/>
            <a:ahLst/>
            <a:cxnLst>
              <a:cxn ang="0">
                <a:pos x="3189" y="0"/>
              </a:cxn>
              <a:cxn ang="0">
                <a:pos x="476" y="0"/>
              </a:cxn>
              <a:cxn ang="0">
                <a:pos x="0" y="1608"/>
              </a:cxn>
              <a:cxn ang="0">
                <a:pos x="0" y="3177"/>
              </a:cxn>
              <a:cxn ang="0">
                <a:pos x="2247" y="3177"/>
              </a:cxn>
              <a:cxn ang="0">
                <a:pos x="3189" y="0"/>
              </a:cxn>
            </a:cxnLst>
            <a:rect l="0" t="0" r="r" b="b"/>
            <a:pathLst>
              <a:path w="3189" h="3177">
                <a:moveTo>
                  <a:pt x="3189" y="0"/>
                </a:moveTo>
                <a:lnTo>
                  <a:pt x="476" y="0"/>
                </a:lnTo>
                <a:lnTo>
                  <a:pt x="0" y="1608"/>
                </a:lnTo>
                <a:lnTo>
                  <a:pt x="0" y="3177"/>
                </a:lnTo>
                <a:lnTo>
                  <a:pt x="2247" y="3177"/>
                </a:lnTo>
                <a:lnTo>
                  <a:pt x="3189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grpSp>
        <p:nvGrpSpPr>
          <p:cNvPr id="5" name="Group 19"/>
          <p:cNvGrpSpPr>
            <a:grpSpLocks/>
          </p:cNvGrpSpPr>
          <p:nvPr userDrawn="1"/>
        </p:nvGrpSpPr>
        <p:grpSpPr bwMode="gray">
          <a:xfrm>
            <a:off x="776538" y="548680"/>
            <a:ext cx="1930547" cy="1080120"/>
            <a:chOff x="68" y="0"/>
            <a:chExt cx="1723" cy="964"/>
          </a:xfrm>
          <a:solidFill>
            <a:schemeClr val="accent2"/>
          </a:solidFill>
        </p:grpSpPr>
        <p:sp>
          <p:nvSpPr>
            <p:cNvPr id="6" name="Freeform 8"/>
            <p:cNvSpPr>
              <a:spLocks noEditPoints="1"/>
            </p:cNvSpPr>
            <p:nvPr/>
          </p:nvSpPr>
          <p:spPr bwMode="gray">
            <a:xfrm>
              <a:off x="199" y="248"/>
              <a:ext cx="1423" cy="489"/>
            </a:xfrm>
            <a:custGeom>
              <a:avLst/>
              <a:gdLst>
                <a:gd name="T0" fmla="*/ 1974 w 4103"/>
                <a:gd name="T1" fmla="*/ 485 h 1409"/>
                <a:gd name="T2" fmla="*/ 2267 w 4103"/>
                <a:gd name="T3" fmla="*/ 697 h 1409"/>
                <a:gd name="T4" fmla="*/ 1655 w 4103"/>
                <a:gd name="T5" fmla="*/ 656 h 1409"/>
                <a:gd name="T6" fmla="*/ 1718 w 4103"/>
                <a:gd name="T7" fmla="*/ 424 h 1409"/>
                <a:gd name="T8" fmla="*/ 970 w 4103"/>
                <a:gd name="T9" fmla="*/ 697 h 1409"/>
                <a:gd name="T10" fmla="*/ 1169 w 4103"/>
                <a:gd name="T11" fmla="*/ 416 h 1409"/>
                <a:gd name="T12" fmla="*/ 719 w 4103"/>
                <a:gd name="T13" fmla="*/ 631 h 1409"/>
                <a:gd name="T14" fmla="*/ 751 w 4103"/>
                <a:gd name="T15" fmla="*/ 630 h 1409"/>
                <a:gd name="T16" fmla="*/ 202 w 4103"/>
                <a:gd name="T17" fmla="*/ 618 h 1409"/>
                <a:gd name="T18" fmla="*/ 180 w 4103"/>
                <a:gd name="T19" fmla="*/ 697 h 1409"/>
                <a:gd name="T20" fmla="*/ 1187 w 4103"/>
                <a:gd name="T21" fmla="*/ 416 h 1409"/>
                <a:gd name="T22" fmla="*/ 115 w 4103"/>
                <a:gd name="T23" fmla="*/ 906 h 1409"/>
                <a:gd name="T24" fmla="*/ 661 w 4103"/>
                <a:gd name="T25" fmla="*/ 715 h 1409"/>
                <a:gd name="T26" fmla="*/ 1145 w 4103"/>
                <a:gd name="T27" fmla="*/ 715 h 1409"/>
                <a:gd name="T28" fmla="*/ 1697 w 4103"/>
                <a:gd name="T29" fmla="*/ 863 h 1409"/>
                <a:gd name="T30" fmla="*/ 203 w 4103"/>
                <a:gd name="T31" fmla="*/ 1286 h 1409"/>
                <a:gd name="T32" fmla="*/ 250 w 4103"/>
                <a:gd name="T33" fmla="*/ 1328 h 1409"/>
                <a:gd name="T34" fmla="*/ 556 w 4103"/>
                <a:gd name="T35" fmla="*/ 1196 h 1409"/>
                <a:gd name="T36" fmla="*/ 340 w 4103"/>
                <a:gd name="T37" fmla="*/ 1196 h 1409"/>
                <a:gd name="T38" fmla="*/ 408 w 4103"/>
                <a:gd name="T39" fmla="*/ 1225 h 1409"/>
                <a:gd name="T40" fmla="*/ 514 w 4103"/>
                <a:gd name="T41" fmla="*/ 1225 h 1409"/>
                <a:gd name="T42" fmla="*/ 631 w 4103"/>
                <a:gd name="T43" fmla="*/ 1168 h 1409"/>
                <a:gd name="T44" fmla="*/ 794 w 4103"/>
                <a:gd name="T45" fmla="*/ 1220 h 1409"/>
                <a:gd name="T46" fmla="*/ 672 w 4103"/>
                <a:gd name="T47" fmla="*/ 1348 h 1409"/>
                <a:gd name="T48" fmla="*/ 847 w 4103"/>
                <a:gd name="T49" fmla="*/ 1359 h 1409"/>
                <a:gd name="T50" fmla="*/ 943 w 4103"/>
                <a:gd name="T51" fmla="*/ 1196 h 1409"/>
                <a:gd name="T52" fmla="*/ 1129 w 4103"/>
                <a:gd name="T53" fmla="*/ 1351 h 1409"/>
                <a:gd name="T54" fmla="*/ 1198 w 4103"/>
                <a:gd name="T55" fmla="*/ 1196 h 1409"/>
                <a:gd name="T56" fmla="*/ 1280 w 4103"/>
                <a:gd name="T57" fmla="*/ 1129 h 1409"/>
                <a:gd name="T58" fmla="*/ 1253 w 4103"/>
                <a:gd name="T59" fmla="*/ 1254 h 1409"/>
                <a:gd name="T60" fmla="*/ 1489 w 4103"/>
                <a:gd name="T61" fmla="*/ 1194 h 1409"/>
                <a:gd name="T62" fmla="*/ 1546 w 4103"/>
                <a:gd name="T63" fmla="*/ 1353 h 1409"/>
                <a:gd name="T64" fmla="*/ 1714 w 4103"/>
                <a:gd name="T65" fmla="*/ 1286 h 1409"/>
                <a:gd name="T66" fmla="*/ 1761 w 4103"/>
                <a:gd name="T67" fmla="*/ 1328 h 1409"/>
                <a:gd name="T68" fmla="*/ 1976 w 4103"/>
                <a:gd name="T69" fmla="*/ 1346 h 1409"/>
                <a:gd name="T70" fmla="*/ 1842 w 4103"/>
                <a:gd name="T71" fmla="*/ 1270 h 1409"/>
                <a:gd name="T72" fmla="*/ 1887 w 4103"/>
                <a:gd name="T73" fmla="*/ 1270 h 1409"/>
                <a:gd name="T74" fmla="*/ 2110 w 4103"/>
                <a:gd name="T75" fmla="*/ 1348 h 1409"/>
                <a:gd name="T76" fmla="*/ 87 w 4103"/>
                <a:gd name="T77" fmla="*/ 1221 h 1409"/>
                <a:gd name="T78" fmla="*/ 5 w 4103"/>
                <a:gd name="T79" fmla="*/ 1271 h 1409"/>
                <a:gd name="T80" fmla="*/ 2343 w 4103"/>
                <a:gd name="T81" fmla="*/ 1322 h 1409"/>
                <a:gd name="T82" fmla="*/ 2378 w 4103"/>
                <a:gd name="T83" fmla="*/ 1249 h 1409"/>
                <a:gd name="T84" fmla="*/ 2528 w 4103"/>
                <a:gd name="T85" fmla="*/ 1221 h 1409"/>
                <a:gd name="T86" fmla="*/ 2832 w 4103"/>
                <a:gd name="T87" fmla="*/ 1192 h 1409"/>
                <a:gd name="T88" fmla="*/ 2709 w 4103"/>
                <a:gd name="T89" fmla="*/ 1348 h 1409"/>
                <a:gd name="T90" fmla="*/ 2963 w 4103"/>
                <a:gd name="T91" fmla="*/ 1216 h 1409"/>
                <a:gd name="T92" fmla="*/ 2966 w 4103"/>
                <a:gd name="T93" fmla="*/ 1195 h 1409"/>
                <a:gd name="T94" fmla="*/ 3072 w 4103"/>
                <a:gd name="T95" fmla="*/ 1348 h 1409"/>
                <a:gd name="T96" fmla="*/ 3168 w 4103"/>
                <a:gd name="T97" fmla="*/ 1335 h 1409"/>
                <a:gd name="T98" fmla="*/ 3246 w 4103"/>
                <a:gd name="T99" fmla="*/ 1220 h 1409"/>
                <a:gd name="T100" fmla="*/ 3457 w 4103"/>
                <a:gd name="T101" fmla="*/ 1348 h 1409"/>
                <a:gd name="T102" fmla="*/ 3509 w 4103"/>
                <a:gd name="T103" fmla="*/ 1194 h 1409"/>
                <a:gd name="T104" fmla="*/ 3513 w 4103"/>
                <a:gd name="T105" fmla="*/ 1168 h 1409"/>
                <a:gd name="T106" fmla="*/ 3601 w 4103"/>
                <a:gd name="T107" fmla="*/ 1196 h 1409"/>
                <a:gd name="T108" fmla="*/ 3656 w 4103"/>
                <a:gd name="T109" fmla="*/ 1317 h 1409"/>
                <a:gd name="T110" fmla="*/ 3687 w 4103"/>
                <a:gd name="T111" fmla="*/ 1406 h 1409"/>
                <a:gd name="T112" fmla="*/ 3987 w 4103"/>
                <a:gd name="T113" fmla="*/ 1145 h 1409"/>
                <a:gd name="T114" fmla="*/ 4072 w 4103"/>
                <a:gd name="T115" fmla="*/ 1129 h 1409"/>
                <a:gd name="T116" fmla="*/ 3978 w 4103"/>
                <a:gd name="T117" fmla="*/ 1225 h 14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103"/>
                <a:gd name="T178" fmla="*/ 0 h 1409"/>
                <a:gd name="T179" fmla="*/ 4103 w 4103"/>
                <a:gd name="T180" fmla="*/ 1409 h 14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103" h="1409">
                  <a:moveTo>
                    <a:pt x="2267" y="697"/>
                  </a:moveTo>
                  <a:cubicBezTo>
                    <a:pt x="2149" y="697"/>
                    <a:pt x="2149" y="697"/>
                    <a:pt x="2149" y="697"/>
                  </a:cubicBezTo>
                  <a:cubicBezTo>
                    <a:pt x="2168" y="619"/>
                    <a:pt x="2168" y="619"/>
                    <a:pt x="2168" y="619"/>
                  </a:cubicBezTo>
                  <a:cubicBezTo>
                    <a:pt x="1930" y="619"/>
                    <a:pt x="1930" y="619"/>
                    <a:pt x="1930" y="619"/>
                  </a:cubicBezTo>
                  <a:cubicBezTo>
                    <a:pt x="1911" y="697"/>
                    <a:pt x="1911" y="697"/>
                    <a:pt x="1911" y="697"/>
                  </a:cubicBezTo>
                  <a:cubicBezTo>
                    <a:pt x="1796" y="697"/>
                    <a:pt x="1796" y="697"/>
                    <a:pt x="1796" y="697"/>
                  </a:cubicBezTo>
                  <a:cubicBezTo>
                    <a:pt x="1796" y="681"/>
                    <a:pt x="1796" y="681"/>
                    <a:pt x="1796" y="681"/>
                  </a:cubicBezTo>
                  <a:cubicBezTo>
                    <a:pt x="1798" y="672"/>
                    <a:pt x="1799" y="663"/>
                    <a:pt x="1802" y="653"/>
                  </a:cubicBezTo>
                  <a:cubicBezTo>
                    <a:pt x="1823" y="569"/>
                    <a:pt x="1878" y="485"/>
                    <a:pt x="1974" y="485"/>
                  </a:cubicBezTo>
                  <a:cubicBezTo>
                    <a:pt x="2012" y="485"/>
                    <a:pt x="2050" y="499"/>
                    <a:pt x="2045" y="552"/>
                  </a:cubicBezTo>
                  <a:cubicBezTo>
                    <a:pt x="2186" y="552"/>
                    <a:pt x="2186" y="552"/>
                    <a:pt x="2186" y="552"/>
                  </a:cubicBezTo>
                  <a:cubicBezTo>
                    <a:pt x="2192" y="527"/>
                    <a:pt x="2201" y="486"/>
                    <a:pt x="2174" y="447"/>
                  </a:cubicBezTo>
                  <a:cubicBezTo>
                    <a:pt x="2145" y="406"/>
                    <a:pt x="2084" y="389"/>
                    <a:pt x="2005" y="389"/>
                  </a:cubicBezTo>
                  <a:cubicBezTo>
                    <a:pt x="1949" y="389"/>
                    <a:pt x="1867" y="398"/>
                    <a:pt x="1796" y="444"/>
                  </a:cubicBezTo>
                  <a:cubicBezTo>
                    <a:pt x="1796" y="18"/>
                    <a:pt x="1796" y="18"/>
                    <a:pt x="1796" y="18"/>
                  </a:cubicBezTo>
                  <a:cubicBezTo>
                    <a:pt x="2267" y="18"/>
                    <a:pt x="2267" y="18"/>
                    <a:pt x="2267" y="18"/>
                  </a:cubicBezTo>
                  <a:cubicBezTo>
                    <a:pt x="2267" y="697"/>
                    <a:pt x="2267" y="697"/>
                    <a:pt x="2267" y="697"/>
                  </a:cubicBezTo>
                  <a:cubicBezTo>
                    <a:pt x="2267" y="697"/>
                    <a:pt x="2267" y="697"/>
                    <a:pt x="2267" y="697"/>
                  </a:cubicBezTo>
                  <a:close/>
                  <a:moveTo>
                    <a:pt x="1989" y="812"/>
                  </a:moveTo>
                  <a:cubicBezTo>
                    <a:pt x="1962" y="817"/>
                    <a:pt x="1936" y="820"/>
                    <a:pt x="1910" y="820"/>
                  </a:cubicBezTo>
                  <a:cubicBezTo>
                    <a:pt x="1842" y="820"/>
                    <a:pt x="1795" y="788"/>
                    <a:pt x="1794" y="715"/>
                  </a:cubicBezTo>
                  <a:cubicBezTo>
                    <a:pt x="2014" y="715"/>
                    <a:pt x="2014" y="715"/>
                    <a:pt x="2014" y="715"/>
                  </a:cubicBezTo>
                  <a:cubicBezTo>
                    <a:pt x="1989" y="812"/>
                    <a:pt x="1989" y="812"/>
                    <a:pt x="1989" y="812"/>
                  </a:cubicBezTo>
                  <a:cubicBezTo>
                    <a:pt x="1989" y="812"/>
                    <a:pt x="1989" y="812"/>
                    <a:pt x="1989" y="812"/>
                  </a:cubicBezTo>
                  <a:close/>
                  <a:moveTo>
                    <a:pt x="1718" y="424"/>
                  </a:moveTo>
                  <a:cubicBezTo>
                    <a:pt x="1718" y="521"/>
                    <a:pt x="1718" y="521"/>
                    <a:pt x="1718" y="521"/>
                  </a:cubicBezTo>
                  <a:cubicBezTo>
                    <a:pt x="1685" y="567"/>
                    <a:pt x="1665" y="616"/>
                    <a:pt x="1655" y="656"/>
                  </a:cubicBezTo>
                  <a:cubicBezTo>
                    <a:pt x="1651" y="670"/>
                    <a:pt x="1649" y="684"/>
                    <a:pt x="1648" y="697"/>
                  </a:cubicBezTo>
                  <a:cubicBezTo>
                    <a:pt x="1578" y="697"/>
                    <a:pt x="1578" y="697"/>
                    <a:pt x="1578" y="697"/>
                  </a:cubicBezTo>
                  <a:cubicBezTo>
                    <a:pt x="1637" y="417"/>
                    <a:pt x="1637" y="417"/>
                    <a:pt x="1637" y="417"/>
                  </a:cubicBezTo>
                  <a:cubicBezTo>
                    <a:pt x="1438" y="416"/>
                    <a:pt x="1438" y="416"/>
                    <a:pt x="1438" y="416"/>
                  </a:cubicBezTo>
                  <a:cubicBezTo>
                    <a:pt x="1260" y="697"/>
                    <a:pt x="1260" y="697"/>
                    <a:pt x="1260" y="697"/>
                  </a:cubicBezTo>
                  <a:cubicBezTo>
                    <a:pt x="1247" y="697"/>
                    <a:pt x="1247" y="697"/>
                    <a:pt x="1247" y="697"/>
                  </a:cubicBezTo>
                  <a:cubicBezTo>
                    <a:pt x="1247" y="18"/>
                    <a:pt x="1247" y="18"/>
                    <a:pt x="1247" y="18"/>
                  </a:cubicBezTo>
                  <a:cubicBezTo>
                    <a:pt x="1718" y="18"/>
                    <a:pt x="1718" y="18"/>
                    <a:pt x="1718" y="18"/>
                  </a:cubicBezTo>
                  <a:cubicBezTo>
                    <a:pt x="1718" y="424"/>
                    <a:pt x="1718" y="424"/>
                    <a:pt x="1718" y="424"/>
                  </a:cubicBezTo>
                  <a:cubicBezTo>
                    <a:pt x="1718" y="424"/>
                    <a:pt x="1718" y="424"/>
                    <a:pt x="1718" y="424"/>
                  </a:cubicBezTo>
                  <a:close/>
                  <a:moveTo>
                    <a:pt x="1455" y="697"/>
                  </a:moveTo>
                  <a:cubicBezTo>
                    <a:pt x="1384" y="697"/>
                    <a:pt x="1384" y="697"/>
                    <a:pt x="1384" y="697"/>
                  </a:cubicBezTo>
                  <a:cubicBezTo>
                    <a:pt x="1491" y="529"/>
                    <a:pt x="1491" y="529"/>
                    <a:pt x="1491" y="529"/>
                  </a:cubicBezTo>
                  <a:cubicBezTo>
                    <a:pt x="1455" y="697"/>
                    <a:pt x="1455" y="697"/>
                    <a:pt x="1455" y="697"/>
                  </a:cubicBezTo>
                  <a:cubicBezTo>
                    <a:pt x="1455" y="697"/>
                    <a:pt x="1455" y="697"/>
                    <a:pt x="1455" y="697"/>
                  </a:cubicBezTo>
                  <a:close/>
                  <a:moveTo>
                    <a:pt x="1169" y="416"/>
                  </a:moveTo>
                  <a:cubicBezTo>
                    <a:pt x="1051" y="416"/>
                    <a:pt x="1051" y="416"/>
                    <a:pt x="1051" y="416"/>
                  </a:cubicBezTo>
                  <a:cubicBezTo>
                    <a:pt x="970" y="697"/>
                    <a:pt x="970" y="697"/>
                    <a:pt x="970" y="697"/>
                  </a:cubicBezTo>
                  <a:cubicBezTo>
                    <a:pt x="845" y="697"/>
                    <a:pt x="845" y="697"/>
                    <a:pt x="845" y="697"/>
                  </a:cubicBezTo>
                  <a:cubicBezTo>
                    <a:pt x="909" y="674"/>
                    <a:pt x="948" y="629"/>
                    <a:pt x="960" y="562"/>
                  </a:cubicBezTo>
                  <a:cubicBezTo>
                    <a:pt x="970" y="510"/>
                    <a:pt x="965" y="476"/>
                    <a:pt x="944" y="451"/>
                  </a:cubicBezTo>
                  <a:cubicBezTo>
                    <a:pt x="912" y="413"/>
                    <a:pt x="848" y="416"/>
                    <a:pt x="792" y="416"/>
                  </a:cubicBezTo>
                  <a:cubicBezTo>
                    <a:pt x="782" y="416"/>
                    <a:pt x="698" y="416"/>
                    <a:pt x="698" y="416"/>
                  </a:cubicBezTo>
                  <a:cubicBezTo>
                    <a:pt x="698" y="18"/>
                    <a:pt x="698" y="18"/>
                    <a:pt x="698" y="18"/>
                  </a:cubicBezTo>
                  <a:cubicBezTo>
                    <a:pt x="1169" y="18"/>
                    <a:pt x="1169" y="18"/>
                    <a:pt x="1169" y="18"/>
                  </a:cubicBezTo>
                  <a:cubicBezTo>
                    <a:pt x="1169" y="416"/>
                    <a:pt x="1169" y="416"/>
                    <a:pt x="1169" y="416"/>
                  </a:cubicBezTo>
                  <a:cubicBezTo>
                    <a:pt x="1169" y="416"/>
                    <a:pt x="1169" y="416"/>
                    <a:pt x="1169" y="416"/>
                  </a:cubicBezTo>
                  <a:close/>
                  <a:moveTo>
                    <a:pt x="1094" y="697"/>
                  </a:moveTo>
                  <a:cubicBezTo>
                    <a:pt x="1143" y="521"/>
                    <a:pt x="1143" y="521"/>
                    <a:pt x="1143" y="521"/>
                  </a:cubicBezTo>
                  <a:cubicBezTo>
                    <a:pt x="1145" y="697"/>
                    <a:pt x="1145" y="697"/>
                    <a:pt x="1145" y="697"/>
                  </a:cubicBezTo>
                  <a:cubicBezTo>
                    <a:pt x="1094" y="697"/>
                    <a:pt x="1094" y="697"/>
                    <a:pt x="1094" y="697"/>
                  </a:cubicBezTo>
                  <a:cubicBezTo>
                    <a:pt x="1094" y="697"/>
                    <a:pt x="1094" y="697"/>
                    <a:pt x="1094" y="697"/>
                  </a:cubicBezTo>
                  <a:close/>
                  <a:moveTo>
                    <a:pt x="751" y="630"/>
                  </a:moveTo>
                  <a:cubicBezTo>
                    <a:pt x="751" y="630"/>
                    <a:pt x="751" y="630"/>
                    <a:pt x="751" y="630"/>
                  </a:cubicBezTo>
                  <a:cubicBezTo>
                    <a:pt x="746" y="630"/>
                    <a:pt x="741" y="631"/>
                    <a:pt x="736" y="631"/>
                  </a:cubicBezTo>
                  <a:cubicBezTo>
                    <a:pt x="729" y="631"/>
                    <a:pt x="724" y="631"/>
                    <a:pt x="719" y="631"/>
                  </a:cubicBezTo>
                  <a:cubicBezTo>
                    <a:pt x="689" y="631"/>
                    <a:pt x="689" y="631"/>
                    <a:pt x="689" y="631"/>
                  </a:cubicBezTo>
                  <a:cubicBezTo>
                    <a:pt x="703" y="579"/>
                    <a:pt x="703" y="579"/>
                    <a:pt x="703" y="579"/>
                  </a:cubicBezTo>
                  <a:cubicBezTo>
                    <a:pt x="709" y="554"/>
                    <a:pt x="709" y="554"/>
                    <a:pt x="709" y="554"/>
                  </a:cubicBezTo>
                  <a:cubicBezTo>
                    <a:pt x="725" y="494"/>
                    <a:pt x="725" y="494"/>
                    <a:pt x="725" y="494"/>
                  </a:cubicBezTo>
                  <a:cubicBezTo>
                    <a:pt x="732" y="494"/>
                    <a:pt x="739" y="494"/>
                    <a:pt x="746" y="494"/>
                  </a:cubicBezTo>
                  <a:cubicBezTo>
                    <a:pt x="769" y="494"/>
                    <a:pt x="769" y="494"/>
                    <a:pt x="769" y="494"/>
                  </a:cubicBezTo>
                  <a:cubicBezTo>
                    <a:pt x="809" y="494"/>
                    <a:pt x="834" y="496"/>
                    <a:pt x="843" y="509"/>
                  </a:cubicBezTo>
                  <a:cubicBezTo>
                    <a:pt x="850" y="518"/>
                    <a:pt x="849" y="535"/>
                    <a:pt x="841" y="560"/>
                  </a:cubicBezTo>
                  <a:cubicBezTo>
                    <a:pt x="827" y="603"/>
                    <a:pt x="809" y="626"/>
                    <a:pt x="751" y="630"/>
                  </a:cubicBezTo>
                  <a:moveTo>
                    <a:pt x="620" y="441"/>
                  </a:moveTo>
                  <a:cubicBezTo>
                    <a:pt x="613" y="465"/>
                    <a:pt x="613" y="465"/>
                    <a:pt x="613" y="465"/>
                  </a:cubicBezTo>
                  <a:cubicBezTo>
                    <a:pt x="545" y="689"/>
                    <a:pt x="545" y="689"/>
                    <a:pt x="545" y="689"/>
                  </a:cubicBezTo>
                  <a:cubicBezTo>
                    <a:pt x="542" y="697"/>
                    <a:pt x="542" y="697"/>
                    <a:pt x="542" y="697"/>
                  </a:cubicBezTo>
                  <a:cubicBezTo>
                    <a:pt x="321" y="697"/>
                    <a:pt x="321" y="697"/>
                    <a:pt x="321" y="697"/>
                  </a:cubicBezTo>
                  <a:cubicBezTo>
                    <a:pt x="303" y="661"/>
                    <a:pt x="303" y="661"/>
                    <a:pt x="303" y="661"/>
                  </a:cubicBezTo>
                  <a:cubicBezTo>
                    <a:pt x="542" y="417"/>
                    <a:pt x="542" y="417"/>
                    <a:pt x="542" y="417"/>
                  </a:cubicBezTo>
                  <a:cubicBezTo>
                    <a:pt x="389" y="417"/>
                    <a:pt x="389" y="417"/>
                    <a:pt x="389" y="417"/>
                  </a:cubicBezTo>
                  <a:cubicBezTo>
                    <a:pt x="202" y="618"/>
                    <a:pt x="202" y="618"/>
                    <a:pt x="202" y="618"/>
                  </a:cubicBezTo>
                  <a:cubicBezTo>
                    <a:pt x="262" y="417"/>
                    <a:pt x="262" y="417"/>
                    <a:pt x="262" y="417"/>
                  </a:cubicBezTo>
                  <a:cubicBezTo>
                    <a:pt x="149" y="417"/>
                    <a:pt x="149" y="417"/>
                    <a:pt x="149" y="417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620" y="18"/>
                    <a:pt x="620" y="18"/>
                    <a:pt x="620" y="18"/>
                  </a:cubicBezTo>
                  <a:cubicBezTo>
                    <a:pt x="620" y="441"/>
                    <a:pt x="620" y="441"/>
                    <a:pt x="620" y="441"/>
                  </a:cubicBezTo>
                  <a:cubicBezTo>
                    <a:pt x="620" y="441"/>
                    <a:pt x="620" y="441"/>
                    <a:pt x="620" y="441"/>
                  </a:cubicBezTo>
                  <a:close/>
                  <a:moveTo>
                    <a:pt x="178" y="697"/>
                  </a:moveTo>
                  <a:cubicBezTo>
                    <a:pt x="179" y="695"/>
                    <a:pt x="179" y="695"/>
                    <a:pt x="179" y="695"/>
                  </a:cubicBezTo>
                  <a:cubicBezTo>
                    <a:pt x="180" y="697"/>
                    <a:pt x="180" y="697"/>
                    <a:pt x="180" y="697"/>
                  </a:cubicBezTo>
                  <a:cubicBezTo>
                    <a:pt x="178" y="697"/>
                    <a:pt x="178" y="697"/>
                    <a:pt x="178" y="697"/>
                  </a:cubicBezTo>
                  <a:cubicBezTo>
                    <a:pt x="178" y="697"/>
                    <a:pt x="178" y="697"/>
                    <a:pt x="178" y="697"/>
                  </a:cubicBezTo>
                  <a:close/>
                  <a:moveTo>
                    <a:pt x="1778" y="0"/>
                  </a:moveTo>
                  <a:cubicBezTo>
                    <a:pt x="1778" y="457"/>
                    <a:pt x="1778" y="457"/>
                    <a:pt x="1778" y="457"/>
                  </a:cubicBezTo>
                  <a:cubicBezTo>
                    <a:pt x="1763" y="469"/>
                    <a:pt x="1749" y="483"/>
                    <a:pt x="1736" y="498"/>
                  </a:cubicBezTo>
                  <a:cubicBezTo>
                    <a:pt x="1736" y="0"/>
                    <a:pt x="1736" y="0"/>
                    <a:pt x="1736" y="0"/>
                  </a:cubicBezTo>
                  <a:cubicBezTo>
                    <a:pt x="1229" y="0"/>
                    <a:pt x="1229" y="0"/>
                    <a:pt x="1229" y="0"/>
                  </a:cubicBezTo>
                  <a:cubicBezTo>
                    <a:pt x="1229" y="416"/>
                    <a:pt x="1229" y="416"/>
                    <a:pt x="1229" y="416"/>
                  </a:cubicBezTo>
                  <a:cubicBezTo>
                    <a:pt x="1187" y="416"/>
                    <a:pt x="1187" y="416"/>
                    <a:pt x="1187" y="416"/>
                  </a:cubicBezTo>
                  <a:cubicBezTo>
                    <a:pt x="1187" y="0"/>
                    <a:pt x="1187" y="0"/>
                    <a:pt x="1187" y="0"/>
                  </a:cubicBezTo>
                  <a:cubicBezTo>
                    <a:pt x="680" y="0"/>
                    <a:pt x="680" y="0"/>
                    <a:pt x="680" y="0"/>
                  </a:cubicBezTo>
                  <a:cubicBezTo>
                    <a:pt x="680" y="417"/>
                    <a:pt x="680" y="417"/>
                    <a:pt x="680" y="417"/>
                  </a:cubicBezTo>
                  <a:cubicBezTo>
                    <a:pt x="638" y="417"/>
                    <a:pt x="638" y="417"/>
                    <a:pt x="638" y="417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475"/>
                    <a:pt x="131" y="475"/>
                    <a:pt x="131" y="475"/>
                  </a:cubicBezTo>
                  <a:cubicBezTo>
                    <a:pt x="2" y="906"/>
                    <a:pt x="2" y="906"/>
                    <a:pt x="2" y="906"/>
                  </a:cubicBezTo>
                  <a:cubicBezTo>
                    <a:pt x="115" y="906"/>
                    <a:pt x="115" y="906"/>
                    <a:pt x="115" y="906"/>
                  </a:cubicBezTo>
                  <a:cubicBezTo>
                    <a:pt x="173" y="715"/>
                    <a:pt x="173" y="715"/>
                    <a:pt x="173" y="715"/>
                  </a:cubicBezTo>
                  <a:cubicBezTo>
                    <a:pt x="189" y="715"/>
                    <a:pt x="189" y="715"/>
                    <a:pt x="189" y="715"/>
                  </a:cubicBezTo>
                  <a:cubicBezTo>
                    <a:pt x="283" y="906"/>
                    <a:pt x="283" y="906"/>
                    <a:pt x="283" y="906"/>
                  </a:cubicBezTo>
                  <a:cubicBezTo>
                    <a:pt x="421" y="906"/>
                    <a:pt x="421" y="906"/>
                    <a:pt x="421" y="906"/>
                  </a:cubicBezTo>
                  <a:cubicBezTo>
                    <a:pt x="329" y="715"/>
                    <a:pt x="329" y="715"/>
                    <a:pt x="329" y="715"/>
                  </a:cubicBezTo>
                  <a:cubicBezTo>
                    <a:pt x="537" y="715"/>
                    <a:pt x="537" y="715"/>
                    <a:pt x="537" y="715"/>
                  </a:cubicBezTo>
                  <a:cubicBezTo>
                    <a:pt x="479" y="906"/>
                    <a:pt x="479" y="906"/>
                    <a:pt x="479" y="906"/>
                  </a:cubicBezTo>
                  <a:cubicBezTo>
                    <a:pt x="604" y="906"/>
                    <a:pt x="604" y="906"/>
                    <a:pt x="604" y="906"/>
                  </a:cubicBezTo>
                  <a:cubicBezTo>
                    <a:pt x="661" y="715"/>
                    <a:pt x="661" y="715"/>
                    <a:pt x="661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727" y="715"/>
                    <a:pt x="727" y="715"/>
                    <a:pt x="727" y="715"/>
                  </a:cubicBezTo>
                  <a:cubicBezTo>
                    <a:pt x="730" y="715"/>
                    <a:pt x="730" y="715"/>
                    <a:pt x="730" y="715"/>
                  </a:cubicBezTo>
                  <a:cubicBezTo>
                    <a:pt x="965" y="715"/>
                    <a:pt x="965" y="715"/>
                    <a:pt x="965" y="715"/>
                  </a:cubicBezTo>
                  <a:cubicBezTo>
                    <a:pt x="910" y="905"/>
                    <a:pt x="910" y="905"/>
                    <a:pt x="910" y="905"/>
                  </a:cubicBezTo>
                  <a:cubicBezTo>
                    <a:pt x="1035" y="905"/>
                    <a:pt x="1035" y="905"/>
                    <a:pt x="1035" y="905"/>
                  </a:cubicBezTo>
                  <a:cubicBezTo>
                    <a:pt x="1088" y="715"/>
                    <a:pt x="1088" y="715"/>
                    <a:pt x="1088" y="715"/>
                  </a:cubicBezTo>
                  <a:cubicBezTo>
                    <a:pt x="1145" y="715"/>
                    <a:pt x="1145" y="715"/>
                    <a:pt x="1145" y="715"/>
                  </a:cubicBezTo>
                  <a:cubicBezTo>
                    <a:pt x="1146" y="905"/>
                    <a:pt x="1146" y="905"/>
                    <a:pt x="1146" y="905"/>
                  </a:cubicBezTo>
                  <a:cubicBezTo>
                    <a:pt x="1252" y="905"/>
                    <a:pt x="1252" y="905"/>
                    <a:pt x="1252" y="905"/>
                  </a:cubicBezTo>
                  <a:cubicBezTo>
                    <a:pt x="1372" y="715"/>
                    <a:pt x="1372" y="715"/>
                    <a:pt x="1372" y="715"/>
                  </a:cubicBezTo>
                  <a:cubicBezTo>
                    <a:pt x="1451" y="715"/>
                    <a:pt x="1451" y="715"/>
                    <a:pt x="1451" y="715"/>
                  </a:cubicBezTo>
                  <a:cubicBezTo>
                    <a:pt x="1410" y="905"/>
                    <a:pt x="1410" y="905"/>
                    <a:pt x="1410" y="905"/>
                  </a:cubicBezTo>
                  <a:cubicBezTo>
                    <a:pt x="1534" y="905"/>
                    <a:pt x="1534" y="905"/>
                    <a:pt x="1534" y="905"/>
                  </a:cubicBezTo>
                  <a:cubicBezTo>
                    <a:pt x="1574" y="715"/>
                    <a:pt x="1574" y="715"/>
                    <a:pt x="1574" y="715"/>
                  </a:cubicBezTo>
                  <a:cubicBezTo>
                    <a:pt x="1645" y="715"/>
                    <a:pt x="1645" y="715"/>
                    <a:pt x="1645" y="715"/>
                  </a:cubicBezTo>
                  <a:cubicBezTo>
                    <a:pt x="1643" y="774"/>
                    <a:pt x="1658" y="827"/>
                    <a:pt x="1697" y="863"/>
                  </a:cubicBezTo>
                  <a:cubicBezTo>
                    <a:pt x="1745" y="907"/>
                    <a:pt x="1818" y="916"/>
                    <a:pt x="1872" y="916"/>
                  </a:cubicBezTo>
                  <a:cubicBezTo>
                    <a:pt x="1947" y="916"/>
                    <a:pt x="2024" y="905"/>
                    <a:pt x="2102" y="888"/>
                  </a:cubicBezTo>
                  <a:cubicBezTo>
                    <a:pt x="2145" y="715"/>
                    <a:pt x="2145" y="715"/>
                    <a:pt x="2145" y="715"/>
                  </a:cubicBezTo>
                  <a:cubicBezTo>
                    <a:pt x="2285" y="715"/>
                    <a:pt x="2285" y="715"/>
                    <a:pt x="2285" y="715"/>
                  </a:cubicBezTo>
                  <a:cubicBezTo>
                    <a:pt x="2285" y="0"/>
                    <a:pt x="2285" y="0"/>
                    <a:pt x="2285" y="0"/>
                  </a:cubicBezTo>
                  <a:cubicBezTo>
                    <a:pt x="1778" y="0"/>
                    <a:pt x="1778" y="0"/>
                    <a:pt x="1778" y="0"/>
                  </a:cubicBezTo>
                  <a:cubicBezTo>
                    <a:pt x="1778" y="0"/>
                    <a:pt x="1778" y="0"/>
                    <a:pt x="1778" y="0"/>
                  </a:cubicBezTo>
                  <a:close/>
                  <a:moveTo>
                    <a:pt x="222" y="1195"/>
                  </a:moveTo>
                  <a:cubicBezTo>
                    <a:pt x="203" y="1286"/>
                    <a:pt x="203" y="1286"/>
                    <a:pt x="203" y="1286"/>
                  </a:cubicBezTo>
                  <a:cubicBezTo>
                    <a:pt x="200" y="1299"/>
                    <a:pt x="196" y="1320"/>
                    <a:pt x="220" y="1320"/>
                  </a:cubicBezTo>
                  <a:cubicBezTo>
                    <a:pt x="249" y="1320"/>
                    <a:pt x="253" y="1298"/>
                    <a:pt x="259" y="1272"/>
                  </a:cubicBezTo>
                  <a:cubicBezTo>
                    <a:pt x="275" y="1195"/>
                    <a:pt x="275" y="1195"/>
                    <a:pt x="275" y="1195"/>
                  </a:cubicBezTo>
                  <a:cubicBezTo>
                    <a:pt x="321" y="1195"/>
                    <a:pt x="321" y="1195"/>
                    <a:pt x="321" y="1195"/>
                  </a:cubicBezTo>
                  <a:cubicBezTo>
                    <a:pt x="300" y="1296"/>
                    <a:pt x="300" y="1296"/>
                    <a:pt x="300" y="1296"/>
                  </a:cubicBezTo>
                  <a:cubicBezTo>
                    <a:pt x="294" y="1329"/>
                    <a:pt x="293" y="1333"/>
                    <a:pt x="292" y="1337"/>
                  </a:cubicBezTo>
                  <a:cubicBezTo>
                    <a:pt x="292" y="1341"/>
                    <a:pt x="291" y="1344"/>
                    <a:pt x="291" y="1348"/>
                  </a:cubicBezTo>
                  <a:cubicBezTo>
                    <a:pt x="247" y="1348"/>
                    <a:pt x="247" y="1348"/>
                    <a:pt x="247" y="1348"/>
                  </a:cubicBezTo>
                  <a:cubicBezTo>
                    <a:pt x="250" y="1328"/>
                    <a:pt x="250" y="1328"/>
                    <a:pt x="250" y="1328"/>
                  </a:cubicBezTo>
                  <a:cubicBezTo>
                    <a:pt x="244" y="1334"/>
                    <a:pt x="229" y="1352"/>
                    <a:pt x="200" y="1352"/>
                  </a:cubicBezTo>
                  <a:cubicBezTo>
                    <a:pt x="179" y="1352"/>
                    <a:pt x="164" y="1343"/>
                    <a:pt x="158" y="1331"/>
                  </a:cubicBezTo>
                  <a:cubicBezTo>
                    <a:pt x="151" y="1319"/>
                    <a:pt x="155" y="1297"/>
                    <a:pt x="157" y="1290"/>
                  </a:cubicBezTo>
                  <a:cubicBezTo>
                    <a:pt x="177" y="1195"/>
                    <a:pt x="177" y="1195"/>
                    <a:pt x="177" y="1195"/>
                  </a:cubicBezTo>
                  <a:cubicBezTo>
                    <a:pt x="222" y="1195"/>
                    <a:pt x="222" y="1195"/>
                    <a:pt x="222" y="1195"/>
                  </a:cubicBezTo>
                  <a:cubicBezTo>
                    <a:pt x="222" y="1195"/>
                    <a:pt x="222" y="1195"/>
                    <a:pt x="222" y="1195"/>
                  </a:cubicBezTo>
                  <a:close/>
                  <a:moveTo>
                    <a:pt x="514" y="1225"/>
                  </a:moveTo>
                  <a:cubicBezTo>
                    <a:pt x="550" y="1225"/>
                    <a:pt x="550" y="1225"/>
                    <a:pt x="550" y="1225"/>
                  </a:cubicBezTo>
                  <a:cubicBezTo>
                    <a:pt x="556" y="1196"/>
                    <a:pt x="556" y="1196"/>
                    <a:pt x="556" y="1196"/>
                  </a:cubicBezTo>
                  <a:cubicBezTo>
                    <a:pt x="520" y="1196"/>
                    <a:pt x="520" y="1196"/>
                    <a:pt x="520" y="1196"/>
                  </a:cubicBezTo>
                  <a:cubicBezTo>
                    <a:pt x="530" y="1149"/>
                    <a:pt x="530" y="1149"/>
                    <a:pt x="530" y="1149"/>
                  </a:cubicBezTo>
                  <a:cubicBezTo>
                    <a:pt x="482" y="1166"/>
                    <a:pt x="482" y="1166"/>
                    <a:pt x="482" y="1166"/>
                  </a:cubicBezTo>
                  <a:cubicBezTo>
                    <a:pt x="475" y="1196"/>
                    <a:pt x="475" y="1196"/>
                    <a:pt x="475" y="1196"/>
                  </a:cubicBezTo>
                  <a:cubicBezTo>
                    <a:pt x="414" y="1196"/>
                    <a:pt x="414" y="1196"/>
                    <a:pt x="414" y="1196"/>
                  </a:cubicBezTo>
                  <a:cubicBezTo>
                    <a:pt x="424" y="1149"/>
                    <a:pt x="424" y="1149"/>
                    <a:pt x="424" y="1149"/>
                  </a:cubicBezTo>
                  <a:cubicBezTo>
                    <a:pt x="376" y="1166"/>
                    <a:pt x="376" y="1166"/>
                    <a:pt x="376" y="1166"/>
                  </a:cubicBezTo>
                  <a:cubicBezTo>
                    <a:pt x="369" y="1196"/>
                    <a:pt x="369" y="1196"/>
                    <a:pt x="369" y="1196"/>
                  </a:cubicBezTo>
                  <a:cubicBezTo>
                    <a:pt x="340" y="1196"/>
                    <a:pt x="340" y="1196"/>
                    <a:pt x="340" y="1196"/>
                  </a:cubicBezTo>
                  <a:cubicBezTo>
                    <a:pt x="333" y="1225"/>
                    <a:pt x="333" y="1225"/>
                    <a:pt x="333" y="1225"/>
                  </a:cubicBezTo>
                  <a:cubicBezTo>
                    <a:pt x="363" y="1225"/>
                    <a:pt x="363" y="1225"/>
                    <a:pt x="363" y="1225"/>
                  </a:cubicBezTo>
                  <a:cubicBezTo>
                    <a:pt x="345" y="1310"/>
                    <a:pt x="345" y="1310"/>
                    <a:pt x="345" y="1310"/>
                  </a:cubicBezTo>
                  <a:cubicBezTo>
                    <a:pt x="342" y="1322"/>
                    <a:pt x="336" y="1351"/>
                    <a:pt x="382" y="1351"/>
                  </a:cubicBezTo>
                  <a:cubicBezTo>
                    <a:pt x="389" y="1351"/>
                    <a:pt x="402" y="1350"/>
                    <a:pt x="417" y="1346"/>
                  </a:cubicBezTo>
                  <a:cubicBezTo>
                    <a:pt x="424" y="1317"/>
                    <a:pt x="424" y="1317"/>
                    <a:pt x="424" y="1317"/>
                  </a:cubicBezTo>
                  <a:cubicBezTo>
                    <a:pt x="418" y="1317"/>
                    <a:pt x="415" y="1317"/>
                    <a:pt x="408" y="1317"/>
                  </a:cubicBezTo>
                  <a:cubicBezTo>
                    <a:pt x="388" y="1317"/>
                    <a:pt x="391" y="1309"/>
                    <a:pt x="393" y="1295"/>
                  </a:cubicBezTo>
                  <a:cubicBezTo>
                    <a:pt x="408" y="1225"/>
                    <a:pt x="408" y="1225"/>
                    <a:pt x="408" y="1225"/>
                  </a:cubicBezTo>
                  <a:cubicBezTo>
                    <a:pt x="469" y="1225"/>
                    <a:pt x="469" y="1225"/>
                    <a:pt x="469" y="1225"/>
                  </a:cubicBezTo>
                  <a:cubicBezTo>
                    <a:pt x="451" y="1310"/>
                    <a:pt x="451" y="1310"/>
                    <a:pt x="451" y="1310"/>
                  </a:cubicBezTo>
                  <a:cubicBezTo>
                    <a:pt x="448" y="1322"/>
                    <a:pt x="442" y="1351"/>
                    <a:pt x="488" y="1351"/>
                  </a:cubicBezTo>
                  <a:cubicBezTo>
                    <a:pt x="495" y="1351"/>
                    <a:pt x="508" y="1350"/>
                    <a:pt x="523" y="1346"/>
                  </a:cubicBezTo>
                  <a:cubicBezTo>
                    <a:pt x="530" y="1317"/>
                    <a:pt x="530" y="1317"/>
                    <a:pt x="530" y="1317"/>
                  </a:cubicBezTo>
                  <a:cubicBezTo>
                    <a:pt x="524" y="1317"/>
                    <a:pt x="521" y="1317"/>
                    <a:pt x="514" y="1317"/>
                  </a:cubicBezTo>
                  <a:cubicBezTo>
                    <a:pt x="494" y="1317"/>
                    <a:pt x="496" y="1309"/>
                    <a:pt x="499" y="1295"/>
                  </a:cubicBezTo>
                  <a:cubicBezTo>
                    <a:pt x="514" y="1225"/>
                    <a:pt x="514" y="1225"/>
                    <a:pt x="514" y="1225"/>
                  </a:cubicBezTo>
                  <a:cubicBezTo>
                    <a:pt x="514" y="1225"/>
                    <a:pt x="514" y="1225"/>
                    <a:pt x="514" y="1225"/>
                  </a:cubicBezTo>
                  <a:close/>
                  <a:moveTo>
                    <a:pt x="579" y="1194"/>
                  </a:moveTo>
                  <a:cubicBezTo>
                    <a:pt x="624" y="1194"/>
                    <a:pt x="624" y="1194"/>
                    <a:pt x="624" y="1194"/>
                  </a:cubicBezTo>
                  <a:cubicBezTo>
                    <a:pt x="591" y="1348"/>
                    <a:pt x="591" y="1348"/>
                    <a:pt x="591" y="1348"/>
                  </a:cubicBezTo>
                  <a:cubicBezTo>
                    <a:pt x="546" y="1348"/>
                    <a:pt x="546" y="1348"/>
                    <a:pt x="546" y="1348"/>
                  </a:cubicBezTo>
                  <a:cubicBezTo>
                    <a:pt x="579" y="1194"/>
                    <a:pt x="579" y="1194"/>
                    <a:pt x="579" y="1194"/>
                  </a:cubicBezTo>
                  <a:cubicBezTo>
                    <a:pt x="579" y="1194"/>
                    <a:pt x="579" y="1194"/>
                    <a:pt x="579" y="1194"/>
                  </a:cubicBezTo>
                  <a:close/>
                  <a:moveTo>
                    <a:pt x="591" y="1129"/>
                  </a:moveTo>
                  <a:cubicBezTo>
                    <a:pt x="640" y="1129"/>
                    <a:pt x="640" y="1129"/>
                    <a:pt x="640" y="1129"/>
                  </a:cubicBezTo>
                  <a:cubicBezTo>
                    <a:pt x="631" y="1168"/>
                    <a:pt x="631" y="1168"/>
                    <a:pt x="631" y="1168"/>
                  </a:cubicBezTo>
                  <a:cubicBezTo>
                    <a:pt x="583" y="1168"/>
                    <a:pt x="583" y="1168"/>
                    <a:pt x="583" y="1168"/>
                  </a:cubicBezTo>
                  <a:cubicBezTo>
                    <a:pt x="591" y="1129"/>
                    <a:pt x="591" y="1129"/>
                    <a:pt x="591" y="1129"/>
                  </a:cubicBezTo>
                  <a:cubicBezTo>
                    <a:pt x="591" y="1129"/>
                    <a:pt x="591" y="1129"/>
                    <a:pt x="591" y="1129"/>
                  </a:cubicBezTo>
                  <a:close/>
                  <a:moveTo>
                    <a:pt x="653" y="1222"/>
                  </a:moveTo>
                  <a:cubicBezTo>
                    <a:pt x="654" y="1221"/>
                    <a:pt x="657" y="1205"/>
                    <a:pt x="659" y="1194"/>
                  </a:cubicBezTo>
                  <a:cubicBezTo>
                    <a:pt x="702" y="1194"/>
                    <a:pt x="702" y="1194"/>
                    <a:pt x="702" y="1194"/>
                  </a:cubicBezTo>
                  <a:cubicBezTo>
                    <a:pt x="698" y="1217"/>
                    <a:pt x="698" y="1217"/>
                    <a:pt x="698" y="1217"/>
                  </a:cubicBezTo>
                  <a:cubicBezTo>
                    <a:pt x="704" y="1210"/>
                    <a:pt x="720" y="1191"/>
                    <a:pt x="753" y="1191"/>
                  </a:cubicBezTo>
                  <a:cubicBezTo>
                    <a:pt x="784" y="1191"/>
                    <a:pt x="793" y="1209"/>
                    <a:pt x="794" y="1220"/>
                  </a:cubicBezTo>
                  <a:cubicBezTo>
                    <a:pt x="796" y="1229"/>
                    <a:pt x="795" y="1236"/>
                    <a:pt x="789" y="1265"/>
                  </a:cubicBezTo>
                  <a:cubicBezTo>
                    <a:pt x="771" y="1348"/>
                    <a:pt x="771" y="1348"/>
                    <a:pt x="771" y="1348"/>
                  </a:cubicBezTo>
                  <a:cubicBezTo>
                    <a:pt x="725" y="1348"/>
                    <a:pt x="725" y="1348"/>
                    <a:pt x="725" y="1348"/>
                  </a:cubicBezTo>
                  <a:cubicBezTo>
                    <a:pt x="746" y="1253"/>
                    <a:pt x="746" y="1253"/>
                    <a:pt x="746" y="1253"/>
                  </a:cubicBezTo>
                  <a:cubicBezTo>
                    <a:pt x="747" y="1246"/>
                    <a:pt x="748" y="1241"/>
                    <a:pt x="746" y="1236"/>
                  </a:cubicBezTo>
                  <a:cubicBezTo>
                    <a:pt x="745" y="1230"/>
                    <a:pt x="739" y="1223"/>
                    <a:pt x="728" y="1223"/>
                  </a:cubicBezTo>
                  <a:cubicBezTo>
                    <a:pt x="718" y="1223"/>
                    <a:pt x="708" y="1227"/>
                    <a:pt x="702" y="1235"/>
                  </a:cubicBezTo>
                  <a:cubicBezTo>
                    <a:pt x="698" y="1239"/>
                    <a:pt x="694" y="1246"/>
                    <a:pt x="691" y="1258"/>
                  </a:cubicBezTo>
                  <a:cubicBezTo>
                    <a:pt x="672" y="1348"/>
                    <a:pt x="672" y="1348"/>
                    <a:pt x="672" y="1348"/>
                  </a:cubicBezTo>
                  <a:cubicBezTo>
                    <a:pt x="627" y="1348"/>
                    <a:pt x="627" y="1348"/>
                    <a:pt x="627" y="1348"/>
                  </a:cubicBezTo>
                  <a:cubicBezTo>
                    <a:pt x="653" y="1222"/>
                    <a:pt x="653" y="1222"/>
                    <a:pt x="653" y="1222"/>
                  </a:cubicBezTo>
                  <a:cubicBezTo>
                    <a:pt x="653" y="1222"/>
                    <a:pt x="653" y="1222"/>
                    <a:pt x="653" y="1222"/>
                  </a:cubicBezTo>
                  <a:close/>
                  <a:moveTo>
                    <a:pt x="985" y="1196"/>
                  </a:moveTo>
                  <a:cubicBezTo>
                    <a:pt x="981" y="1207"/>
                    <a:pt x="978" y="1218"/>
                    <a:pt x="975" y="1233"/>
                  </a:cubicBezTo>
                  <a:cubicBezTo>
                    <a:pt x="951" y="1346"/>
                    <a:pt x="951" y="1346"/>
                    <a:pt x="951" y="1346"/>
                  </a:cubicBezTo>
                  <a:cubicBezTo>
                    <a:pt x="939" y="1403"/>
                    <a:pt x="891" y="1409"/>
                    <a:pt x="861" y="1409"/>
                  </a:cubicBezTo>
                  <a:cubicBezTo>
                    <a:pt x="839" y="1409"/>
                    <a:pt x="797" y="1406"/>
                    <a:pt x="804" y="1359"/>
                  </a:cubicBezTo>
                  <a:cubicBezTo>
                    <a:pt x="847" y="1359"/>
                    <a:pt x="847" y="1359"/>
                    <a:pt x="847" y="1359"/>
                  </a:cubicBezTo>
                  <a:cubicBezTo>
                    <a:pt x="847" y="1362"/>
                    <a:pt x="847" y="1367"/>
                    <a:pt x="850" y="1372"/>
                  </a:cubicBezTo>
                  <a:cubicBezTo>
                    <a:pt x="852" y="1376"/>
                    <a:pt x="858" y="1380"/>
                    <a:pt x="869" y="1380"/>
                  </a:cubicBezTo>
                  <a:cubicBezTo>
                    <a:pt x="883" y="1380"/>
                    <a:pt x="896" y="1374"/>
                    <a:pt x="902" y="1360"/>
                  </a:cubicBezTo>
                  <a:cubicBezTo>
                    <a:pt x="905" y="1353"/>
                    <a:pt x="906" y="1347"/>
                    <a:pt x="912" y="1324"/>
                  </a:cubicBezTo>
                  <a:cubicBezTo>
                    <a:pt x="893" y="1343"/>
                    <a:pt x="877" y="1345"/>
                    <a:pt x="866" y="1345"/>
                  </a:cubicBezTo>
                  <a:cubicBezTo>
                    <a:pt x="822" y="1345"/>
                    <a:pt x="809" y="1307"/>
                    <a:pt x="817" y="1270"/>
                  </a:cubicBezTo>
                  <a:cubicBezTo>
                    <a:pt x="825" y="1231"/>
                    <a:pt x="855" y="1194"/>
                    <a:pt x="899" y="1194"/>
                  </a:cubicBezTo>
                  <a:cubicBezTo>
                    <a:pt x="927" y="1194"/>
                    <a:pt x="934" y="1209"/>
                    <a:pt x="937" y="1216"/>
                  </a:cubicBezTo>
                  <a:cubicBezTo>
                    <a:pt x="943" y="1196"/>
                    <a:pt x="943" y="1196"/>
                    <a:pt x="943" y="1196"/>
                  </a:cubicBezTo>
                  <a:cubicBezTo>
                    <a:pt x="985" y="1196"/>
                    <a:pt x="985" y="1196"/>
                    <a:pt x="985" y="1196"/>
                  </a:cubicBezTo>
                  <a:cubicBezTo>
                    <a:pt x="985" y="1196"/>
                    <a:pt x="985" y="1196"/>
                    <a:pt x="985" y="1196"/>
                  </a:cubicBezTo>
                  <a:close/>
                  <a:moveTo>
                    <a:pt x="883" y="1315"/>
                  </a:moveTo>
                  <a:cubicBezTo>
                    <a:pt x="914" y="1315"/>
                    <a:pt x="922" y="1277"/>
                    <a:pt x="924" y="1271"/>
                  </a:cubicBezTo>
                  <a:cubicBezTo>
                    <a:pt x="927" y="1253"/>
                    <a:pt x="930" y="1224"/>
                    <a:pt x="903" y="1224"/>
                  </a:cubicBezTo>
                  <a:cubicBezTo>
                    <a:pt x="886" y="1224"/>
                    <a:pt x="869" y="1237"/>
                    <a:pt x="862" y="1270"/>
                  </a:cubicBezTo>
                  <a:cubicBezTo>
                    <a:pt x="861" y="1277"/>
                    <a:pt x="853" y="1315"/>
                    <a:pt x="883" y="1315"/>
                  </a:cubicBezTo>
                  <a:moveTo>
                    <a:pt x="1164" y="1346"/>
                  </a:moveTo>
                  <a:cubicBezTo>
                    <a:pt x="1149" y="1350"/>
                    <a:pt x="1136" y="1351"/>
                    <a:pt x="1129" y="1351"/>
                  </a:cubicBezTo>
                  <a:cubicBezTo>
                    <a:pt x="1083" y="1351"/>
                    <a:pt x="1089" y="1322"/>
                    <a:pt x="1092" y="1310"/>
                  </a:cubicBezTo>
                  <a:cubicBezTo>
                    <a:pt x="1110" y="1225"/>
                    <a:pt x="1110" y="1225"/>
                    <a:pt x="1110" y="1225"/>
                  </a:cubicBezTo>
                  <a:cubicBezTo>
                    <a:pt x="1080" y="1225"/>
                    <a:pt x="1080" y="1225"/>
                    <a:pt x="1080" y="1225"/>
                  </a:cubicBezTo>
                  <a:cubicBezTo>
                    <a:pt x="1087" y="1196"/>
                    <a:pt x="1087" y="1196"/>
                    <a:pt x="1087" y="1196"/>
                  </a:cubicBezTo>
                  <a:cubicBezTo>
                    <a:pt x="1116" y="1196"/>
                    <a:pt x="1116" y="1196"/>
                    <a:pt x="1116" y="1196"/>
                  </a:cubicBezTo>
                  <a:cubicBezTo>
                    <a:pt x="1123" y="1166"/>
                    <a:pt x="1123" y="1166"/>
                    <a:pt x="1123" y="1166"/>
                  </a:cubicBezTo>
                  <a:cubicBezTo>
                    <a:pt x="1171" y="1149"/>
                    <a:pt x="1171" y="1149"/>
                    <a:pt x="1171" y="1149"/>
                  </a:cubicBezTo>
                  <a:cubicBezTo>
                    <a:pt x="1161" y="1196"/>
                    <a:pt x="1161" y="1196"/>
                    <a:pt x="1161" y="1196"/>
                  </a:cubicBezTo>
                  <a:cubicBezTo>
                    <a:pt x="1198" y="1196"/>
                    <a:pt x="1198" y="1196"/>
                    <a:pt x="1198" y="1196"/>
                  </a:cubicBezTo>
                  <a:cubicBezTo>
                    <a:pt x="1191" y="1225"/>
                    <a:pt x="1191" y="1225"/>
                    <a:pt x="1191" y="1225"/>
                  </a:cubicBezTo>
                  <a:cubicBezTo>
                    <a:pt x="1155" y="1225"/>
                    <a:pt x="1155" y="1225"/>
                    <a:pt x="1155" y="1225"/>
                  </a:cubicBezTo>
                  <a:cubicBezTo>
                    <a:pt x="1140" y="1295"/>
                    <a:pt x="1140" y="1295"/>
                    <a:pt x="1140" y="1295"/>
                  </a:cubicBezTo>
                  <a:cubicBezTo>
                    <a:pt x="1137" y="1309"/>
                    <a:pt x="1135" y="1317"/>
                    <a:pt x="1155" y="1317"/>
                  </a:cubicBezTo>
                  <a:cubicBezTo>
                    <a:pt x="1162" y="1317"/>
                    <a:pt x="1165" y="1317"/>
                    <a:pt x="1171" y="1317"/>
                  </a:cubicBezTo>
                  <a:cubicBezTo>
                    <a:pt x="1164" y="1346"/>
                    <a:pt x="1164" y="1346"/>
                    <a:pt x="1164" y="1346"/>
                  </a:cubicBezTo>
                  <a:cubicBezTo>
                    <a:pt x="1164" y="1346"/>
                    <a:pt x="1164" y="1346"/>
                    <a:pt x="1164" y="1346"/>
                  </a:cubicBezTo>
                  <a:close/>
                  <a:moveTo>
                    <a:pt x="1235" y="1129"/>
                  </a:moveTo>
                  <a:cubicBezTo>
                    <a:pt x="1280" y="1129"/>
                    <a:pt x="1280" y="1129"/>
                    <a:pt x="1280" y="1129"/>
                  </a:cubicBezTo>
                  <a:cubicBezTo>
                    <a:pt x="1261" y="1216"/>
                    <a:pt x="1261" y="1216"/>
                    <a:pt x="1261" y="1216"/>
                  </a:cubicBezTo>
                  <a:cubicBezTo>
                    <a:pt x="1268" y="1208"/>
                    <a:pt x="1283" y="1193"/>
                    <a:pt x="1311" y="1193"/>
                  </a:cubicBezTo>
                  <a:cubicBezTo>
                    <a:pt x="1334" y="1193"/>
                    <a:pt x="1346" y="1204"/>
                    <a:pt x="1351" y="1214"/>
                  </a:cubicBezTo>
                  <a:cubicBezTo>
                    <a:pt x="1355" y="1221"/>
                    <a:pt x="1356" y="1235"/>
                    <a:pt x="1352" y="1255"/>
                  </a:cubicBezTo>
                  <a:cubicBezTo>
                    <a:pt x="1332" y="1348"/>
                    <a:pt x="1332" y="1348"/>
                    <a:pt x="1332" y="1348"/>
                  </a:cubicBezTo>
                  <a:cubicBezTo>
                    <a:pt x="1288" y="1348"/>
                    <a:pt x="1288" y="1348"/>
                    <a:pt x="1288" y="1348"/>
                  </a:cubicBezTo>
                  <a:cubicBezTo>
                    <a:pt x="1307" y="1256"/>
                    <a:pt x="1307" y="1256"/>
                    <a:pt x="1307" y="1256"/>
                  </a:cubicBezTo>
                  <a:cubicBezTo>
                    <a:pt x="1309" y="1248"/>
                    <a:pt x="1314" y="1223"/>
                    <a:pt x="1289" y="1223"/>
                  </a:cubicBezTo>
                  <a:cubicBezTo>
                    <a:pt x="1276" y="1223"/>
                    <a:pt x="1259" y="1230"/>
                    <a:pt x="1253" y="1254"/>
                  </a:cubicBezTo>
                  <a:cubicBezTo>
                    <a:pt x="1234" y="1348"/>
                    <a:pt x="1234" y="1348"/>
                    <a:pt x="1234" y="1348"/>
                  </a:cubicBezTo>
                  <a:cubicBezTo>
                    <a:pt x="1189" y="1348"/>
                    <a:pt x="1189" y="1348"/>
                    <a:pt x="1189" y="1348"/>
                  </a:cubicBezTo>
                  <a:cubicBezTo>
                    <a:pt x="1235" y="1129"/>
                    <a:pt x="1235" y="1129"/>
                    <a:pt x="1235" y="1129"/>
                  </a:cubicBezTo>
                  <a:cubicBezTo>
                    <a:pt x="1235" y="1129"/>
                    <a:pt x="1235" y="1129"/>
                    <a:pt x="1235" y="1129"/>
                  </a:cubicBezTo>
                  <a:close/>
                  <a:moveTo>
                    <a:pt x="1387" y="1232"/>
                  </a:moveTo>
                  <a:cubicBezTo>
                    <a:pt x="1389" y="1225"/>
                    <a:pt x="1392" y="1203"/>
                    <a:pt x="1393" y="1194"/>
                  </a:cubicBezTo>
                  <a:cubicBezTo>
                    <a:pt x="1435" y="1194"/>
                    <a:pt x="1435" y="1194"/>
                    <a:pt x="1435" y="1194"/>
                  </a:cubicBezTo>
                  <a:cubicBezTo>
                    <a:pt x="1430" y="1223"/>
                    <a:pt x="1430" y="1223"/>
                    <a:pt x="1430" y="1223"/>
                  </a:cubicBezTo>
                  <a:cubicBezTo>
                    <a:pt x="1438" y="1211"/>
                    <a:pt x="1452" y="1192"/>
                    <a:pt x="1489" y="1194"/>
                  </a:cubicBezTo>
                  <a:cubicBezTo>
                    <a:pt x="1480" y="1234"/>
                    <a:pt x="1480" y="1234"/>
                    <a:pt x="1480" y="1234"/>
                  </a:cubicBezTo>
                  <a:cubicBezTo>
                    <a:pt x="1435" y="1230"/>
                    <a:pt x="1428" y="1253"/>
                    <a:pt x="1424" y="1273"/>
                  </a:cubicBezTo>
                  <a:cubicBezTo>
                    <a:pt x="1408" y="1348"/>
                    <a:pt x="1408" y="1348"/>
                    <a:pt x="1408" y="1348"/>
                  </a:cubicBezTo>
                  <a:cubicBezTo>
                    <a:pt x="1363" y="1348"/>
                    <a:pt x="1363" y="1348"/>
                    <a:pt x="1363" y="1348"/>
                  </a:cubicBezTo>
                  <a:cubicBezTo>
                    <a:pt x="1387" y="1232"/>
                    <a:pt x="1387" y="1232"/>
                    <a:pt x="1387" y="1232"/>
                  </a:cubicBezTo>
                  <a:cubicBezTo>
                    <a:pt x="1387" y="1232"/>
                    <a:pt x="1387" y="1232"/>
                    <a:pt x="1387" y="1232"/>
                  </a:cubicBezTo>
                  <a:close/>
                  <a:moveTo>
                    <a:pt x="1582" y="1191"/>
                  </a:moveTo>
                  <a:cubicBezTo>
                    <a:pt x="1637" y="1191"/>
                    <a:pt x="1654" y="1229"/>
                    <a:pt x="1644" y="1271"/>
                  </a:cubicBezTo>
                  <a:cubicBezTo>
                    <a:pt x="1635" y="1315"/>
                    <a:pt x="1602" y="1353"/>
                    <a:pt x="1546" y="1353"/>
                  </a:cubicBezTo>
                  <a:cubicBezTo>
                    <a:pt x="1503" y="1353"/>
                    <a:pt x="1474" y="1326"/>
                    <a:pt x="1485" y="1273"/>
                  </a:cubicBezTo>
                  <a:cubicBezTo>
                    <a:pt x="1493" y="1236"/>
                    <a:pt x="1521" y="1191"/>
                    <a:pt x="1582" y="1191"/>
                  </a:cubicBezTo>
                  <a:moveTo>
                    <a:pt x="1555" y="1322"/>
                  </a:moveTo>
                  <a:cubicBezTo>
                    <a:pt x="1574" y="1322"/>
                    <a:pt x="1590" y="1310"/>
                    <a:pt x="1599" y="1270"/>
                  </a:cubicBezTo>
                  <a:cubicBezTo>
                    <a:pt x="1603" y="1250"/>
                    <a:pt x="1605" y="1221"/>
                    <a:pt x="1575" y="1221"/>
                  </a:cubicBezTo>
                  <a:cubicBezTo>
                    <a:pt x="1543" y="1221"/>
                    <a:pt x="1534" y="1259"/>
                    <a:pt x="1531" y="1273"/>
                  </a:cubicBezTo>
                  <a:cubicBezTo>
                    <a:pt x="1524" y="1307"/>
                    <a:pt x="1532" y="1322"/>
                    <a:pt x="1555" y="1322"/>
                  </a:cubicBezTo>
                  <a:moveTo>
                    <a:pt x="1734" y="1195"/>
                  </a:moveTo>
                  <a:cubicBezTo>
                    <a:pt x="1714" y="1286"/>
                    <a:pt x="1714" y="1286"/>
                    <a:pt x="1714" y="1286"/>
                  </a:cubicBezTo>
                  <a:cubicBezTo>
                    <a:pt x="1711" y="1299"/>
                    <a:pt x="1707" y="1320"/>
                    <a:pt x="1731" y="1320"/>
                  </a:cubicBezTo>
                  <a:cubicBezTo>
                    <a:pt x="1760" y="1320"/>
                    <a:pt x="1765" y="1298"/>
                    <a:pt x="1770" y="1272"/>
                  </a:cubicBezTo>
                  <a:cubicBezTo>
                    <a:pt x="1786" y="1195"/>
                    <a:pt x="1786" y="1195"/>
                    <a:pt x="1786" y="1195"/>
                  </a:cubicBezTo>
                  <a:cubicBezTo>
                    <a:pt x="1833" y="1195"/>
                    <a:pt x="1833" y="1195"/>
                    <a:pt x="1833" y="1195"/>
                  </a:cubicBezTo>
                  <a:cubicBezTo>
                    <a:pt x="1811" y="1296"/>
                    <a:pt x="1811" y="1296"/>
                    <a:pt x="1811" y="1296"/>
                  </a:cubicBezTo>
                  <a:cubicBezTo>
                    <a:pt x="1805" y="1329"/>
                    <a:pt x="1804" y="1333"/>
                    <a:pt x="1804" y="1337"/>
                  </a:cubicBezTo>
                  <a:cubicBezTo>
                    <a:pt x="1803" y="1341"/>
                    <a:pt x="1802" y="1344"/>
                    <a:pt x="1802" y="1348"/>
                  </a:cubicBezTo>
                  <a:cubicBezTo>
                    <a:pt x="1758" y="1348"/>
                    <a:pt x="1758" y="1348"/>
                    <a:pt x="1758" y="1348"/>
                  </a:cubicBezTo>
                  <a:cubicBezTo>
                    <a:pt x="1761" y="1328"/>
                    <a:pt x="1761" y="1328"/>
                    <a:pt x="1761" y="1328"/>
                  </a:cubicBezTo>
                  <a:cubicBezTo>
                    <a:pt x="1756" y="1334"/>
                    <a:pt x="1740" y="1352"/>
                    <a:pt x="1711" y="1352"/>
                  </a:cubicBezTo>
                  <a:cubicBezTo>
                    <a:pt x="1690" y="1352"/>
                    <a:pt x="1675" y="1343"/>
                    <a:pt x="1669" y="1331"/>
                  </a:cubicBezTo>
                  <a:cubicBezTo>
                    <a:pt x="1662" y="1319"/>
                    <a:pt x="1666" y="1297"/>
                    <a:pt x="1668" y="1290"/>
                  </a:cubicBezTo>
                  <a:cubicBezTo>
                    <a:pt x="1688" y="1195"/>
                    <a:pt x="1688" y="1195"/>
                    <a:pt x="1688" y="1195"/>
                  </a:cubicBezTo>
                  <a:cubicBezTo>
                    <a:pt x="1734" y="1195"/>
                    <a:pt x="1734" y="1195"/>
                    <a:pt x="1734" y="1195"/>
                  </a:cubicBezTo>
                  <a:cubicBezTo>
                    <a:pt x="1734" y="1195"/>
                    <a:pt x="1734" y="1195"/>
                    <a:pt x="1734" y="1195"/>
                  </a:cubicBezTo>
                  <a:close/>
                  <a:moveTo>
                    <a:pt x="2010" y="1196"/>
                  </a:moveTo>
                  <a:cubicBezTo>
                    <a:pt x="2006" y="1207"/>
                    <a:pt x="2003" y="1218"/>
                    <a:pt x="2000" y="1233"/>
                  </a:cubicBezTo>
                  <a:cubicBezTo>
                    <a:pt x="1976" y="1346"/>
                    <a:pt x="1976" y="1346"/>
                    <a:pt x="1976" y="1346"/>
                  </a:cubicBezTo>
                  <a:cubicBezTo>
                    <a:pt x="1964" y="1403"/>
                    <a:pt x="1915" y="1409"/>
                    <a:pt x="1886" y="1409"/>
                  </a:cubicBezTo>
                  <a:cubicBezTo>
                    <a:pt x="1864" y="1409"/>
                    <a:pt x="1822" y="1406"/>
                    <a:pt x="1829" y="1359"/>
                  </a:cubicBezTo>
                  <a:cubicBezTo>
                    <a:pt x="1872" y="1359"/>
                    <a:pt x="1872" y="1359"/>
                    <a:pt x="1872" y="1359"/>
                  </a:cubicBezTo>
                  <a:cubicBezTo>
                    <a:pt x="1872" y="1362"/>
                    <a:pt x="1871" y="1367"/>
                    <a:pt x="1874" y="1372"/>
                  </a:cubicBezTo>
                  <a:cubicBezTo>
                    <a:pt x="1877" y="1376"/>
                    <a:pt x="1883" y="1380"/>
                    <a:pt x="1894" y="1380"/>
                  </a:cubicBezTo>
                  <a:cubicBezTo>
                    <a:pt x="1908" y="1380"/>
                    <a:pt x="1921" y="1374"/>
                    <a:pt x="1926" y="1360"/>
                  </a:cubicBezTo>
                  <a:cubicBezTo>
                    <a:pt x="1930" y="1353"/>
                    <a:pt x="1931" y="1347"/>
                    <a:pt x="1937" y="1324"/>
                  </a:cubicBezTo>
                  <a:cubicBezTo>
                    <a:pt x="1918" y="1343"/>
                    <a:pt x="1901" y="1345"/>
                    <a:pt x="1891" y="1345"/>
                  </a:cubicBezTo>
                  <a:cubicBezTo>
                    <a:pt x="1847" y="1345"/>
                    <a:pt x="1834" y="1307"/>
                    <a:pt x="1842" y="1270"/>
                  </a:cubicBezTo>
                  <a:cubicBezTo>
                    <a:pt x="1850" y="1231"/>
                    <a:pt x="1880" y="1194"/>
                    <a:pt x="1924" y="1194"/>
                  </a:cubicBezTo>
                  <a:cubicBezTo>
                    <a:pt x="1952" y="1194"/>
                    <a:pt x="1959" y="1209"/>
                    <a:pt x="1962" y="1216"/>
                  </a:cubicBezTo>
                  <a:cubicBezTo>
                    <a:pt x="1968" y="1196"/>
                    <a:pt x="1968" y="1196"/>
                    <a:pt x="1968" y="1196"/>
                  </a:cubicBezTo>
                  <a:cubicBezTo>
                    <a:pt x="2010" y="1196"/>
                    <a:pt x="2010" y="1196"/>
                    <a:pt x="2010" y="1196"/>
                  </a:cubicBezTo>
                  <a:cubicBezTo>
                    <a:pt x="2010" y="1196"/>
                    <a:pt x="2010" y="1196"/>
                    <a:pt x="2010" y="1196"/>
                  </a:cubicBezTo>
                  <a:close/>
                  <a:moveTo>
                    <a:pt x="1908" y="1315"/>
                  </a:moveTo>
                  <a:cubicBezTo>
                    <a:pt x="1939" y="1315"/>
                    <a:pt x="1947" y="1277"/>
                    <a:pt x="1948" y="1271"/>
                  </a:cubicBezTo>
                  <a:cubicBezTo>
                    <a:pt x="1952" y="1253"/>
                    <a:pt x="1955" y="1224"/>
                    <a:pt x="1928" y="1224"/>
                  </a:cubicBezTo>
                  <a:cubicBezTo>
                    <a:pt x="1911" y="1224"/>
                    <a:pt x="1894" y="1237"/>
                    <a:pt x="1887" y="1270"/>
                  </a:cubicBezTo>
                  <a:cubicBezTo>
                    <a:pt x="1885" y="1277"/>
                    <a:pt x="1878" y="1315"/>
                    <a:pt x="1908" y="1315"/>
                  </a:cubicBezTo>
                  <a:moveTo>
                    <a:pt x="2058" y="1129"/>
                  </a:moveTo>
                  <a:cubicBezTo>
                    <a:pt x="2102" y="1129"/>
                    <a:pt x="2102" y="1129"/>
                    <a:pt x="2102" y="1129"/>
                  </a:cubicBezTo>
                  <a:cubicBezTo>
                    <a:pt x="2084" y="1216"/>
                    <a:pt x="2084" y="1216"/>
                    <a:pt x="2084" y="1216"/>
                  </a:cubicBezTo>
                  <a:cubicBezTo>
                    <a:pt x="2091" y="1208"/>
                    <a:pt x="2105" y="1193"/>
                    <a:pt x="2133" y="1193"/>
                  </a:cubicBezTo>
                  <a:cubicBezTo>
                    <a:pt x="2156" y="1193"/>
                    <a:pt x="2168" y="1204"/>
                    <a:pt x="2174" y="1214"/>
                  </a:cubicBezTo>
                  <a:cubicBezTo>
                    <a:pt x="2177" y="1221"/>
                    <a:pt x="2179" y="1235"/>
                    <a:pt x="2175" y="1255"/>
                  </a:cubicBezTo>
                  <a:cubicBezTo>
                    <a:pt x="2155" y="1348"/>
                    <a:pt x="2155" y="1348"/>
                    <a:pt x="2155" y="1348"/>
                  </a:cubicBezTo>
                  <a:cubicBezTo>
                    <a:pt x="2110" y="1348"/>
                    <a:pt x="2110" y="1348"/>
                    <a:pt x="2110" y="1348"/>
                  </a:cubicBezTo>
                  <a:cubicBezTo>
                    <a:pt x="2130" y="1256"/>
                    <a:pt x="2130" y="1256"/>
                    <a:pt x="2130" y="1256"/>
                  </a:cubicBezTo>
                  <a:cubicBezTo>
                    <a:pt x="2131" y="1248"/>
                    <a:pt x="2137" y="1223"/>
                    <a:pt x="2112" y="1223"/>
                  </a:cubicBezTo>
                  <a:cubicBezTo>
                    <a:pt x="2099" y="1223"/>
                    <a:pt x="2081" y="1230"/>
                    <a:pt x="2076" y="1254"/>
                  </a:cubicBezTo>
                  <a:cubicBezTo>
                    <a:pt x="2057" y="1348"/>
                    <a:pt x="2057" y="1348"/>
                    <a:pt x="2057" y="1348"/>
                  </a:cubicBezTo>
                  <a:cubicBezTo>
                    <a:pt x="2012" y="1348"/>
                    <a:pt x="2012" y="1348"/>
                    <a:pt x="2012" y="1348"/>
                  </a:cubicBezTo>
                  <a:cubicBezTo>
                    <a:pt x="2058" y="1129"/>
                    <a:pt x="2058" y="1129"/>
                    <a:pt x="2058" y="1129"/>
                  </a:cubicBezTo>
                  <a:cubicBezTo>
                    <a:pt x="2058" y="1129"/>
                    <a:pt x="2058" y="1129"/>
                    <a:pt x="2058" y="1129"/>
                  </a:cubicBezTo>
                  <a:close/>
                  <a:moveTo>
                    <a:pt x="100" y="1249"/>
                  </a:moveTo>
                  <a:cubicBezTo>
                    <a:pt x="101" y="1244"/>
                    <a:pt x="104" y="1221"/>
                    <a:pt x="87" y="1221"/>
                  </a:cubicBezTo>
                  <a:cubicBezTo>
                    <a:pt x="66" y="1221"/>
                    <a:pt x="56" y="1253"/>
                    <a:pt x="53" y="1270"/>
                  </a:cubicBezTo>
                  <a:cubicBezTo>
                    <a:pt x="51" y="1278"/>
                    <a:pt x="46" y="1306"/>
                    <a:pt x="54" y="1317"/>
                  </a:cubicBezTo>
                  <a:cubicBezTo>
                    <a:pt x="57" y="1321"/>
                    <a:pt x="61" y="1322"/>
                    <a:pt x="65" y="1322"/>
                  </a:cubicBezTo>
                  <a:cubicBezTo>
                    <a:pt x="70" y="1322"/>
                    <a:pt x="84" y="1320"/>
                    <a:pt x="92" y="1292"/>
                  </a:cubicBezTo>
                  <a:cubicBezTo>
                    <a:pt x="136" y="1292"/>
                    <a:pt x="136" y="1292"/>
                    <a:pt x="136" y="1292"/>
                  </a:cubicBezTo>
                  <a:cubicBezTo>
                    <a:pt x="133" y="1304"/>
                    <a:pt x="128" y="1323"/>
                    <a:pt x="107" y="1337"/>
                  </a:cubicBezTo>
                  <a:cubicBezTo>
                    <a:pt x="94" y="1347"/>
                    <a:pt x="79" y="1352"/>
                    <a:pt x="60" y="1352"/>
                  </a:cubicBezTo>
                  <a:cubicBezTo>
                    <a:pt x="40" y="1352"/>
                    <a:pt x="23" y="1347"/>
                    <a:pt x="12" y="1331"/>
                  </a:cubicBezTo>
                  <a:cubicBezTo>
                    <a:pt x="2" y="1316"/>
                    <a:pt x="0" y="1296"/>
                    <a:pt x="5" y="1271"/>
                  </a:cubicBezTo>
                  <a:cubicBezTo>
                    <a:pt x="20" y="1201"/>
                    <a:pt x="74" y="1192"/>
                    <a:pt x="94" y="1192"/>
                  </a:cubicBezTo>
                  <a:cubicBezTo>
                    <a:pt x="122" y="1192"/>
                    <a:pt x="153" y="1207"/>
                    <a:pt x="144" y="1249"/>
                  </a:cubicBezTo>
                  <a:cubicBezTo>
                    <a:pt x="100" y="1249"/>
                    <a:pt x="100" y="1249"/>
                    <a:pt x="100" y="1249"/>
                  </a:cubicBezTo>
                  <a:cubicBezTo>
                    <a:pt x="100" y="1249"/>
                    <a:pt x="100" y="1249"/>
                    <a:pt x="100" y="1249"/>
                  </a:cubicBezTo>
                  <a:close/>
                  <a:moveTo>
                    <a:pt x="2378" y="1249"/>
                  </a:moveTo>
                  <a:cubicBezTo>
                    <a:pt x="2379" y="1244"/>
                    <a:pt x="2382" y="1221"/>
                    <a:pt x="2365" y="1221"/>
                  </a:cubicBezTo>
                  <a:cubicBezTo>
                    <a:pt x="2344" y="1221"/>
                    <a:pt x="2335" y="1253"/>
                    <a:pt x="2331" y="1270"/>
                  </a:cubicBezTo>
                  <a:cubicBezTo>
                    <a:pt x="2329" y="1278"/>
                    <a:pt x="2324" y="1306"/>
                    <a:pt x="2332" y="1317"/>
                  </a:cubicBezTo>
                  <a:cubicBezTo>
                    <a:pt x="2335" y="1321"/>
                    <a:pt x="2340" y="1322"/>
                    <a:pt x="2343" y="1322"/>
                  </a:cubicBezTo>
                  <a:cubicBezTo>
                    <a:pt x="2348" y="1322"/>
                    <a:pt x="2362" y="1320"/>
                    <a:pt x="2370" y="1292"/>
                  </a:cubicBezTo>
                  <a:cubicBezTo>
                    <a:pt x="2414" y="1292"/>
                    <a:pt x="2414" y="1292"/>
                    <a:pt x="2414" y="1292"/>
                  </a:cubicBezTo>
                  <a:cubicBezTo>
                    <a:pt x="2411" y="1304"/>
                    <a:pt x="2406" y="1323"/>
                    <a:pt x="2385" y="1337"/>
                  </a:cubicBezTo>
                  <a:cubicBezTo>
                    <a:pt x="2372" y="1347"/>
                    <a:pt x="2357" y="1352"/>
                    <a:pt x="2338" y="1352"/>
                  </a:cubicBezTo>
                  <a:cubicBezTo>
                    <a:pt x="2318" y="1352"/>
                    <a:pt x="2301" y="1347"/>
                    <a:pt x="2290" y="1331"/>
                  </a:cubicBezTo>
                  <a:cubicBezTo>
                    <a:pt x="2280" y="1316"/>
                    <a:pt x="2278" y="1296"/>
                    <a:pt x="2284" y="1271"/>
                  </a:cubicBezTo>
                  <a:cubicBezTo>
                    <a:pt x="2299" y="1201"/>
                    <a:pt x="2352" y="1192"/>
                    <a:pt x="2372" y="1192"/>
                  </a:cubicBezTo>
                  <a:cubicBezTo>
                    <a:pt x="2401" y="1192"/>
                    <a:pt x="2431" y="1207"/>
                    <a:pt x="2423" y="1249"/>
                  </a:cubicBezTo>
                  <a:cubicBezTo>
                    <a:pt x="2378" y="1249"/>
                    <a:pt x="2378" y="1249"/>
                    <a:pt x="2378" y="1249"/>
                  </a:cubicBezTo>
                  <a:cubicBezTo>
                    <a:pt x="2378" y="1249"/>
                    <a:pt x="2378" y="1249"/>
                    <a:pt x="2378" y="1249"/>
                  </a:cubicBezTo>
                  <a:close/>
                  <a:moveTo>
                    <a:pt x="2534" y="1191"/>
                  </a:moveTo>
                  <a:cubicBezTo>
                    <a:pt x="2589" y="1191"/>
                    <a:pt x="2606" y="1229"/>
                    <a:pt x="2597" y="1271"/>
                  </a:cubicBezTo>
                  <a:cubicBezTo>
                    <a:pt x="2587" y="1315"/>
                    <a:pt x="2554" y="1353"/>
                    <a:pt x="2498" y="1353"/>
                  </a:cubicBezTo>
                  <a:cubicBezTo>
                    <a:pt x="2454" y="1353"/>
                    <a:pt x="2426" y="1326"/>
                    <a:pt x="2437" y="1273"/>
                  </a:cubicBezTo>
                  <a:cubicBezTo>
                    <a:pt x="2445" y="1236"/>
                    <a:pt x="2474" y="1191"/>
                    <a:pt x="2534" y="1191"/>
                  </a:cubicBezTo>
                  <a:moveTo>
                    <a:pt x="2507" y="1322"/>
                  </a:moveTo>
                  <a:cubicBezTo>
                    <a:pt x="2527" y="1322"/>
                    <a:pt x="2542" y="1310"/>
                    <a:pt x="2551" y="1270"/>
                  </a:cubicBezTo>
                  <a:cubicBezTo>
                    <a:pt x="2555" y="1250"/>
                    <a:pt x="2557" y="1221"/>
                    <a:pt x="2528" y="1221"/>
                  </a:cubicBezTo>
                  <a:cubicBezTo>
                    <a:pt x="2495" y="1221"/>
                    <a:pt x="2486" y="1259"/>
                    <a:pt x="2484" y="1273"/>
                  </a:cubicBezTo>
                  <a:cubicBezTo>
                    <a:pt x="2476" y="1307"/>
                    <a:pt x="2484" y="1322"/>
                    <a:pt x="2507" y="1322"/>
                  </a:cubicBezTo>
                  <a:moveTo>
                    <a:pt x="2637" y="1223"/>
                  </a:moveTo>
                  <a:cubicBezTo>
                    <a:pt x="2639" y="1214"/>
                    <a:pt x="2640" y="1205"/>
                    <a:pt x="2641" y="1195"/>
                  </a:cubicBezTo>
                  <a:cubicBezTo>
                    <a:pt x="2685" y="1195"/>
                    <a:pt x="2685" y="1195"/>
                    <a:pt x="2685" y="1195"/>
                  </a:cubicBezTo>
                  <a:cubicBezTo>
                    <a:pt x="2682" y="1214"/>
                    <a:pt x="2682" y="1214"/>
                    <a:pt x="2682" y="1214"/>
                  </a:cubicBezTo>
                  <a:cubicBezTo>
                    <a:pt x="2688" y="1208"/>
                    <a:pt x="2704" y="1192"/>
                    <a:pt x="2734" y="1192"/>
                  </a:cubicBezTo>
                  <a:cubicBezTo>
                    <a:pt x="2769" y="1192"/>
                    <a:pt x="2775" y="1213"/>
                    <a:pt x="2776" y="1220"/>
                  </a:cubicBezTo>
                  <a:cubicBezTo>
                    <a:pt x="2795" y="1196"/>
                    <a:pt x="2816" y="1192"/>
                    <a:pt x="2832" y="1192"/>
                  </a:cubicBezTo>
                  <a:cubicBezTo>
                    <a:pt x="2862" y="1192"/>
                    <a:pt x="2871" y="1210"/>
                    <a:pt x="2873" y="1216"/>
                  </a:cubicBezTo>
                  <a:cubicBezTo>
                    <a:pt x="2878" y="1230"/>
                    <a:pt x="2874" y="1248"/>
                    <a:pt x="2871" y="1261"/>
                  </a:cubicBezTo>
                  <a:cubicBezTo>
                    <a:pt x="2853" y="1348"/>
                    <a:pt x="2853" y="1348"/>
                    <a:pt x="2853" y="1348"/>
                  </a:cubicBezTo>
                  <a:cubicBezTo>
                    <a:pt x="2807" y="1348"/>
                    <a:pt x="2807" y="1348"/>
                    <a:pt x="2807" y="1348"/>
                  </a:cubicBezTo>
                  <a:cubicBezTo>
                    <a:pt x="2827" y="1258"/>
                    <a:pt x="2827" y="1258"/>
                    <a:pt x="2827" y="1258"/>
                  </a:cubicBezTo>
                  <a:cubicBezTo>
                    <a:pt x="2830" y="1242"/>
                    <a:pt x="2832" y="1223"/>
                    <a:pt x="2808" y="1223"/>
                  </a:cubicBezTo>
                  <a:cubicBezTo>
                    <a:pt x="2781" y="1223"/>
                    <a:pt x="2775" y="1249"/>
                    <a:pt x="2771" y="1271"/>
                  </a:cubicBezTo>
                  <a:cubicBezTo>
                    <a:pt x="2754" y="1348"/>
                    <a:pt x="2754" y="1348"/>
                    <a:pt x="2754" y="1348"/>
                  </a:cubicBezTo>
                  <a:cubicBezTo>
                    <a:pt x="2709" y="1348"/>
                    <a:pt x="2709" y="1348"/>
                    <a:pt x="2709" y="1348"/>
                  </a:cubicBezTo>
                  <a:cubicBezTo>
                    <a:pt x="2728" y="1257"/>
                    <a:pt x="2728" y="1257"/>
                    <a:pt x="2728" y="1257"/>
                  </a:cubicBezTo>
                  <a:cubicBezTo>
                    <a:pt x="2731" y="1245"/>
                    <a:pt x="2735" y="1223"/>
                    <a:pt x="2710" y="1223"/>
                  </a:cubicBezTo>
                  <a:cubicBezTo>
                    <a:pt x="2682" y="1223"/>
                    <a:pt x="2677" y="1248"/>
                    <a:pt x="2674" y="1258"/>
                  </a:cubicBezTo>
                  <a:cubicBezTo>
                    <a:pt x="2655" y="1348"/>
                    <a:pt x="2655" y="1348"/>
                    <a:pt x="2655" y="1348"/>
                  </a:cubicBezTo>
                  <a:cubicBezTo>
                    <a:pt x="2610" y="1348"/>
                    <a:pt x="2610" y="1348"/>
                    <a:pt x="2610" y="1348"/>
                  </a:cubicBezTo>
                  <a:cubicBezTo>
                    <a:pt x="2637" y="1223"/>
                    <a:pt x="2637" y="1223"/>
                    <a:pt x="2637" y="1223"/>
                  </a:cubicBezTo>
                  <a:cubicBezTo>
                    <a:pt x="2637" y="1223"/>
                    <a:pt x="2637" y="1223"/>
                    <a:pt x="2637" y="1223"/>
                  </a:cubicBezTo>
                  <a:close/>
                  <a:moveTo>
                    <a:pt x="2966" y="1195"/>
                  </a:moveTo>
                  <a:cubicBezTo>
                    <a:pt x="2963" y="1216"/>
                    <a:pt x="2963" y="1216"/>
                    <a:pt x="2963" y="1216"/>
                  </a:cubicBezTo>
                  <a:cubicBezTo>
                    <a:pt x="2982" y="1192"/>
                    <a:pt x="3008" y="1192"/>
                    <a:pt x="3015" y="1192"/>
                  </a:cubicBezTo>
                  <a:cubicBezTo>
                    <a:pt x="3054" y="1192"/>
                    <a:pt x="3072" y="1221"/>
                    <a:pt x="3062" y="1268"/>
                  </a:cubicBezTo>
                  <a:cubicBezTo>
                    <a:pt x="3053" y="1312"/>
                    <a:pt x="3022" y="1350"/>
                    <a:pt x="2978" y="1350"/>
                  </a:cubicBezTo>
                  <a:cubicBezTo>
                    <a:pt x="2950" y="1350"/>
                    <a:pt x="2942" y="1335"/>
                    <a:pt x="2939" y="1330"/>
                  </a:cubicBezTo>
                  <a:cubicBezTo>
                    <a:pt x="2923" y="1407"/>
                    <a:pt x="2923" y="1407"/>
                    <a:pt x="2923" y="1407"/>
                  </a:cubicBezTo>
                  <a:cubicBezTo>
                    <a:pt x="2877" y="1407"/>
                    <a:pt x="2877" y="1407"/>
                    <a:pt x="2877" y="1407"/>
                  </a:cubicBezTo>
                  <a:cubicBezTo>
                    <a:pt x="2922" y="1195"/>
                    <a:pt x="2922" y="1195"/>
                    <a:pt x="2922" y="1195"/>
                  </a:cubicBezTo>
                  <a:cubicBezTo>
                    <a:pt x="2966" y="1195"/>
                    <a:pt x="2966" y="1195"/>
                    <a:pt x="2966" y="1195"/>
                  </a:cubicBezTo>
                  <a:cubicBezTo>
                    <a:pt x="2966" y="1195"/>
                    <a:pt x="2966" y="1195"/>
                    <a:pt x="2966" y="1195"/>
                  </a:cubicBezTo>
                  <a:close/>
                  <a:moveTo>
                    <a:pt x="3017" y="1270"/>
                  </a:moveTo>
                  <a:cubicBezTo>
                    <a:pt x="3020" y="1252"/>
                    <a:pt x="3022" y="1221"/>
                    <a:pt x="2996" y="1221"/>
                  </a:cubicBezTo>
                  <a:cubicBezTo>
                    <a:pt x="2981" y="1221"/>
                    <a:pt x="2959" y="1232"/>
                    <a:pt x="2950" y="1273"/>
                  </a:cubicBezTo>
                  <a:cubicBezTo>
                    <a:pt x="2947" y="1282"/>
                    <a:pt x="2940" y="1321"/>
                    <a:pt x="2973" y="1321"/>
                  </a:cubicBezTo>
                  <a:cubicBezTo>
                    <a:pt x="2994" y="1321"/>
                    <a:pt x="3010" y="1300"/>
                    <a:pt x="3017" y="1270"/>
                  </a:cubicBezTo>
                  <a:moveTo>
                    <a:pt x="3119" y="1129"/>
                  </a:moveTo>
                  <a:cubicBezTo>
                    <a:pt x="3164" y="1129"/>
                    <a:pt x="3164" y="1129"/>
                    <a:pt x="3164" y="1129"/>
                  </a:cubicBezTo>
                  <a:cubicBezTo>
                    <a:pt x="3117" y="1348"/>
                    <a:pt x="3117" y="1348"/>
                    <a:pt x="3117" y="1348"/>
                  </a:cubicBezTo>
                  <a:cubicBezTo>
                    <a:pt x="3072" y="1348"/>
                    <a:pt x="3072" y="1348"/>
                    <a:pt x="3072" y="1348"/>
                  </a:cubicBezTo>
                  <a:cubicBezTo>
                    <a:pt x="3119" y="1129"/>
                    <a:pt x="3119" y="1129"/>
                    <a:pt x="3119" y="1129"/>
                  </a:cubicBezTo>
                  <a:cubicBezTo>
                    <a:pt x="3119" y="1129"/>
                    <a:pt x="3119" y="1129"/>
                    <a:pt x="3119" y="1129"/>
                  </a:cubicBezTo>
                  <a:close/>
                  <a:moveTo>
                    <a:pt x="3202" y="1283"/>
                  </a:moveTo>
                  <a:cubicBezTo>
                    <a:pt x="3200" y="1293"/>
                    <a:pt x="3193" y="1324"/>
                    <a:pt x="3225" y="1324"/>
                  </a:cubicBezTo>
                  <a:cubicBezTo>
                    <a:pt x="3236" y="1324"/>
                    <a:pt x="3248" y="1319"/>
                    <a:pt x="3256" y="1303"/>
                  </a:cubicBezTo>
                  <a:cubicBezTo>
                    <a:pt x="3297" y="1303"/>
                    <a:pt x="3297" y="1303"/>
                    <a:pt x="3297" y="1303"/>
                  </a:cubicBezTo>
                  <a:cubicBezTo>
                    <a:pt x="3295" y="1310"/>
                    <a:pt x="3291" y="1323"/>
                    <a:pt x="3275" y="1336"/>
                  </a:cubicBezTo>
                  <a:cubicBezTo>
                    <a:pt x="3261" y="1348"/>
                    <a:pt x="3240" y="1354"/>
                    <a:pt x="3218" y="1354"/>
                  </a:cubicBezTo>
                  <a:cubicBezTo>
                    <a:pt x="3205" y="1354"/>
                    <a:pt x="3180" y="1351"/>
                    <a:pt x="3168" y="1335"/>
                  </a:cubicBezTo>
                  <a:cubicBezTo>
                    <a:pt x="3157" y="1320"/>
                    <a:pt x="3155" y="1299"/>
                    <a:pt x="3161" y="1275"/>
                  </a:cubicBezTo>
                  <a:cubicBezTo>
                    <a:pt x="3166" y="1250"/>
                    <a:pt x="3178" y="1220"/>
                    <a:pt x="3208" y="1202"/>
                  </a:cubicBezTo>
                  <a:cubicBezTo>
                    <a:pt x="3222" y="1194"/>
                    <a:pt x="3237" y="1190"/>
                    <a:pt x="3254" y="1190"/>
                  </a:cubicBezTo>
                  <a:cubicBezTo>
                    <a:pt x="3276" y="1190"/>
                    <a:pt x="3300" y="1198"/>
                    <a:pt x="3308" y="1227"/>
                  </a:cubicBezTo>
                  <a:cubicBezTo>
                    <a:pt x="3314" y="1248"/>
                    <a:pt x="3309" y="1270"/>
                    <a:pt x="3305" y="1283"/>
                  </a:cubicBezTo>
                  <a:cubicBezTo>
                    <a:pt x="3202" y="1283"/>
                    <a:pt x="3202" y="1283"/>
                    <a:pt x="3202" y="1283"/>
                  </a:cubicBezTo>
                  <a:cubicBezTo>
                    <a:pt x="3202" y="1283"/>
                    <a:pt x="3202" y="1283"/>
                    <a:pt x="3202" y="1283"/>
                  </a:cubicBezTo>
                  <a:close/>
                  <a:moveTo>
                    <a:pt x="3265" y="1254"/>
                  </a:moveTo>
                  <a:cubicBezTo>
                    <a:pt x="3267" y="1248"/>
                    <a:pt x="3272" y="1220"/>
                    <a:pt x="3246" y="1220"/>
                  </a:cubicBezTo>
                  <a:cubicBezTo>
                    <a:pt x="3226" y="1220"/>
                    <a:pt x="3214" y="1236"/>
                    <a:pt x="3210" y="1254"/>
                  </a:cubicBezTo>
                  <a:cubicBezTo>
                    <a:pt x="3265" y="1254"/>
                    <a:pt x="3265" y="1254"/>
                    <a:pt x="3265" y="1254"/>
                  </a:cubicBezTo>
                  <a:cubicBezTo>
                    <a:pt x="3265" y="1254"/>
                    <a:pt x="3265" y="1254"/>
                    <a:pt x="3265" y="1254"/>
                  </a:cubicBezTo>
                  <a:close/>
                  <a:moveTo>
                    <a:pt x="3383" y="1195"/>
                  </a:moveTo>
                  <a:cubicBezTo>
                    <a:pt x="3401" y="1245"/>
                    <a:pt x="3401" y="1245"/>
                    <a:pt x="3401" y="1245"/>
                  </a:cubicBezTo>
                  <a:cubicBezTo>
                    <a:pt x="3442" y="1195"/>
                    <a:pt x="3442" y="1195"/>
                    <a:pt x="3442" y="1195"/>
                  </a:cubicBezTo>
                  <a:cubicBezTo>
                    <a:pt x="3488" y="1195"/>
                    <a:pt x="3488" y="1195"/>
                    <a:pt x="3488" y="1195"/>
                  </a:cubicBezTo>
                  <a:cubicBezTo>
                    <a:pt x="3423" y="1269"/>
                    <a:pt x="3423" y="1269"/>
                    <a:pt x="3423" y="1269"/>
                  </a:cubicBezTo>
                  <a:cubicBezTo>
                    <a:pt x="3457" y="1348"/>
                    <a:pt x="3457" y="1348"/>
                    <a:pt x="3457" y="1348"/>
                  </a:cubicBezTo>
                  <a:cubicBezTo>
                    <a:pt x="3404" y="1348"/>
                    <a:pt x="3404" y="1348"/>
                    <a:pt x="3404" y="1348"/>
                  </a:cubicBezTo>
                  <a:cubicBezTo>
                    <a:pt x="3385" y="1292"/>
                    <a:pt x="3385" y="1292"/>
                    <a:pt x="3385" y="1292"/>
                  </a:cubicBezTo>
                  <a:cubicBezTo>
                    <a:pt x="3342" y="1348"/>
                    <a:pt x="3342" y="1348"/>
                    <a:pt x="3342" y="1348"/>
                  </a:cubicBezTo>
                  <a:cubicBezTo>
                    <a:pt x="3295" y="1348"/>
                    <a:pt x="3295" y="1348"/>
                    <a:pt x="3295" y="1348"/>
                  </a:cubicBezTo>
                  <a:cubicBezTo>
                    <a:pt x="3364" y="1266"/>
                    <a:pt x="3364" y="1266"/>
                    <a:pt x="3364" y="1266"/>
                  </a:cubicBezTo>
                  <a:cubicBezTo>
                    <a:pt x="3329" y="1195"/>
                    <a:pt x="3329" y="1195"/>
                    <a:pt x="3329" y="1195"/>
                  </a:cubicBezTo>
                  <a:cubicBezTo>
                    <a:pt x="3383" y="1195"/>
                    <a:pt x="3383" y="1195"/>
                    <a:pt x="3383" y="1195"/>
                  </a:cubicBezTo>
                  <a:cubicBezTo>
                    <a:pt x="3383" y="1195"/>
                    <a:pt x="3383" y="1195"/>
                    <a:pt x="3383" y="1195"/>
                  </a:cubicBezTo>
                  <a:close/>
                  <a:moveTo>
                    <a:pt x="3509" y="1194"/>
                  </a:moveTo>
                  <a:cubicBezTo>
                    <a:pt x="3554" y="1194"/>
                    <a:pt x="3554" y="1194"/>
                    <a:pt x="3554" y="1194"/>
                  </a:cubicBezTo>
                  <a:cubicBezTo>
                    <a:pt x="3521" y="1348"/>
                    <a:pt x="3521" y="1348"/>
                    <a:pt x="3521" y="1348"/>
                  </a:cubicBezTo>
                  <a:cubicBezTo>
                    <a:pt x="3476" y="1348"/>
                    <a:pt x="3476" y="1348"/>
                    <a:pt x="3476" y="1348"/>
                  </a:cubicBezTo>
                  <a:cubicBezTo>
                    <a:pt x="3509" y="1194"/>
                    <a:pt x="3509" y="1194"/>
                    <a:pt x="3509" y="1194"/>
                  </a:cubicBezTo>
                  <a:cubicBezTo>
                    <a:pt x="3509" y="1194"/>
                    <a:pt x="3509" y="1194"/>
                    <a:pt x="3509" y="1194"/>
                  </a:cubicBezTo>
                  <a:close/>
                  <a:moveTo>
                    <a:pt x="3521" y="1129"/>
                  </a:moveTo>
                  <a:cubicBezTo>
                    <a:pt x="3569" y="1129"/>
                    <a:pt x="3569" y="1129"/>
                    <a:pt x="3569" y="1129"/>
                  </a:cubicBezTo>
                  <a:cubicBezTo>
                    <a:pt x="3561" y="1168"/>
                    <a:pt x="3561" y="1168"/>
                    <a:pt x="3561" y="1168"/>
                  </a:cubicBezTo>
                  <a:cubicBezTo>
                    <a:pt x="3513" y="1168"/>
                    <a:pt x="3513" y="1168"/>
                    <a:pt x="3513" y="1168"/>
                  </a:cubicBezTo>
                  <a:cubicBezTo>
                    <a:pt x="3521" y="1129"/>
                    <a:pt x="3521" y="1129"/>
                    <a:pt x="3521" y="1129"/>
                  </a:cubicBezTo>
                  <a:cubicBezTo>
                    <a:pt x="3521" y="1129"/>
                    <a:pt x="3521" y="1129"/>
                    <a:pt x="3521" y="1129"/>
                  </a:cubicBezTo>
                  <a:close/>
                  <a:moveTo>
                    <a:pt x="3649" y="1346"/>
                  </a:moveTo>
                  <a:cubicBezTo>
                    <a:pt x="3634" y="1350"/>
                    <a:pt x="3621" y="1351"/>
                    <a:pt x="3614" y="1351"/>
                  </a:cubicBezTo>
                  <a:cubicBezTo>
                    <a:pt x="3568" y="1351"/>
                    <a:pt x="3575" y="1322"/>
                    <a:pt x="3577" y="1310"/>
                  </a:cubicBezTo>
                  <a:cubicBezTo>
                    <a:pt x="3595" y="1225"/>
                    <a:pt x="3595" y="1225"/>
                    <a:pt x="3595" y="1225"/>
                  </a:cubicBezTo>
                  <a:cubicBezTo>
                    <a:pt x="3565" y="1225"/>
                    <a:pt x="3565" y="1225"/>
                    <a:pt x="3565" y="1225"/>
                  </a:cubicBezTo>
                  <a:cubicBezTo>
                    <a:pt x="3572" y="1196"/>
                    <a:pt x="3572" y="1196"/>
                    <a:pt x="3572" y="1196"/>
                  </a:cubicBezTo>
                  <a:cubicBezTo>
                    <a:pt x="3601" y="1196"/>
                    <a:pt x="3601" y="1196"/>
                    <a:pt x="3601" y="1196"/>
                  </a:cubicBezTo>
                  <a:cubicBezTo>
                    <a:pt x="3608" y="1166"/>
                    <a:pt x="3608" y="1166"/>
                    <a:pt x="3608" y="1166"/>
                  </a:cubicBezTo>
                  <a:cubicBezTo>
                    <a:pt x="3656" y="1149"/>
                    <a:pt x="3656" y="1149"/>
                    <a:pt x="3656" y="1149"/>
                  </a:cubicBezTo>
                  <a:cubicBezTo>
                    <a:pt x="3646" y="1196"/>
                    <a:pt x="3646" y="1196"/>
                    <a:pt x="3646" y="1196"/>
                  </a:cubicBezTo>
                  <a:cubicBezTo>
                    <a:pt x="3682" y="1196"/>
                    <a:pt x="3682" y="1196"/>
                    <a:pt x="3682" y="1196"/>
                  </a:cubicBezTo>
                  <a:cubicBezTo>
                    <a:pt x="3676" y="1225"/>
                    <a:pt x="3676" y="1225"/>
                    <a:pt x="3676" y="1225"/>
                  </a:cubicBezTo>
                  <a:cubicBezTo>
                    <a:pt x="3640" y="1225"/>
                    <a:pt x="3640" y="1225"/>
                    <a:pt x="3640" y="1225"/>
                  </a:cubicBezTo>
                  <a:cubicBezTo>
                    <a:pt x="3625" y="1295"/>
                    <a:pt x="3625" y="1295"/>
                    <a:pt x="3625" y="1295"/>
                  </a:cubicBezTo>
                  <a:cubicBezTo>
                    <a:pt x="3622" y="1309"/>
                    <a:pt x="3620" y="1317"/>
                    <a:pt x="3640" y="1317"/>
                  </a:cubicBezTo>
                  <a:cubicBezTo>
                    <a:pt x="3647" y="1317"/>
                    <a:pt x="3650" y="1317"/>
                    <a:pt x="3656" y="1317"/>
                  </a:cubicBezTo>
                  <a:cubicBezTo>
                    <a:pt x="3649" y="1346"/>
                    <a:pt x="3649" y="1346"/>
                    <a:pt x="3649" y="1346"/>
                  </a:cubicBezTo>
                  <a:cubicBezTo>
                    <a:pt x="3649" y="1346"/>
                    <a:pt x="3649" y="1346"/>
                    <a:pt x="3649" y="1346"/>
                  </a:cubicBezTo>
                  <a:close/>
                  <a:moveTo>
                    <a:pt x="3741" y="1195"/>
                  </a:moveTo>
                  <a:cubicBezTo>
                    <a:pt x="3752" y="1301"/>
                    <a:pt x="3752" y="1301"/>
                    <a:pt x="3752" y="1301"/>
                  </a:cubicBezTo>
                  <a:cubicBezTo>
                    <a:pt x="3809" y="1195"/>
                    <a:pt x="3809" y="1195"/>
                    <a:pt x="3809" y="1195"/>
                  </a:cubicBezTo>
                  <a:cubicBezTo>
                    <a:pt x="3854" y="1195"/>
                    <a:pt x="3854" y="1195"/>
                    <a:pt x="3854" y="1195"/>
                  </a:cubicBezTo>
                  <a:cubicBezTo>
                    <a:pt x="3764" y="1345"/>
                    <a:pt x="3764" y="1345"/>
                    <a:pt x="3764" y="1345"/>
                  </a:cubicBezTo>
                  <a:cubicBezTo>
                    <a:pt x="3732" y="1406"/>
                    <a:pt x="3732" y="1406"/>
                    <a:pt x="3732" y="1406"/>
                  </a:cubicBezTo>
                  <a:cubicBezTo>
                    <a:pt x="3687" y="1406"/>
                    <a:pt x="3687" y="1406"/>
                    <a:pt x="3687" y="1406"/>
                  </a:cubicBezTo>
                  <a:cubicBezTo>
                    <a:pt x="3719" y="1348"/>
                    <a:pt x="3719" y="1348"/>
                    <a:pt x="3719" y="1348"/>
                  </a:cubicBezTo>
                  <a:cubicBezTo>
                    <a:pt x="3693" y="1195"/>
                    <a:pt x="3693" y="1195"/>
                    <a:pt x="3693" y="1195"/>
                  </a:cubicBezTo>
                  <a:cubicBezTo>
                    <a:pt x="3741" y="1195"/>
                    <a:pt x="3741" y="1195"/>
                    <a:pt x="3741" y="1195"/>
                  </a:cubicBezTo>
                  <a:cubicBezTo>
                    <a:pt x="3741" y="1195"/>
                    <a:pt x="3741" y="1195"/>
                    <a:pt x="3741" y="1195"/>
                  </a:cubicBezTo>
                  <a:close/>
                  <a:moveTo>
                    <a:pt x="3933" y="1145"/>
                  </a:moveTo>
                  <a:cubicBezTo>
                    <a:pt x="3899" y="1145"/>
                    <a:pt x="3899" y="1145"/>
                    <a:pt x="3899" y="1145"/>
                  </a:cubicBezTo>
                  <a:cubicBezTo>
                    <a:pt x="3902" y="1129"/>
                    <a:pt x="3902" y="1129"/>
                    <a:pt x="3902" y="1129"/>
                  </a:cubicBezTo>
                  <a:cubicBezTo>
                    <a:pt x="3990" y="1129"/>
                    <a:pt x="3990" y="1129"/>
                    <a:pt x="3990" y="1129"/>
                  </a:cubicBezTo>
                  <a:cubicBezTo>
                    <a:pt x="3987" y="1145"/>
                    <a:pt x="3987" y="1145"/>
                    <a:pt x="3987" y="1145"/>
                  </a:cubicBezTo>
                  <a:cubicBezTo>
                    <a:pt x="3953" y="1145"/>
                    <a:pt x="3953" y="1145"/>
                    <a:pt x="3953" y="1145"/>
                  </a:cubicBezTo>
                  <a:cubicBezTo>
                    <a:pt x="3936" y="1225"/>
                    <a:pt x="3936" y="1225"/>
                    <a:pt x="3936" y="1225"/>
                  </a:cubicBezTo>
                  <a:cubicBezTo>
                    <a:pt x="3916" y="1225"/>
                    <a:pt x="3916" y="1225"/>
                    <a:pt x="3916" y="1225"/>
                  </a:cubicBezTo>
                  <a:cubicBezTo>
                    <a:pt x="3933" y="1145"/>
                    <a:pt x="3933" y="1145"/>
                    <a:pt x="3933" y="1145"/>
                  </a:cubicBezTo>
                  <a:cubicBezTo>
                    <a:pt x="3933" y="1145"/>
                    <a:pt x="3933" y="1145"/>
                    <a:pt x="3933" y="1145"/>
                  </a:cubicBezTo>
                  <a:close/>
                  <a:moveTo>
                    <a:pt x="3999" y="1129"/>
                  </a:moveTo>
                  <a:cubicBezTo>
                    <a:pt x="4031" y="1129"/>
                    <a:pt x="4031" y="1129"/>
                    <a:pt x="4031" y="1129"/>
                  </a:cubicBezTo>
                  <a:cubicBezTo>
                    <a:pt x="4036" y="1200"/>
                    <a:pt x="4036" y="1200"/>
                    <a:pt x="4036" y="1200"/>
                  </a:cubicBezTo>
                  <a:cubicBezTo>
                    <a:pt x="4072" y="1129"/>
                    <a:pt x="4072" y="1129"/>
                    <a:pt x="4072" y="1129"/>
                  </a:cubicBezTo>
                  <a:cubicBezTo>
                    <a:pt x="4103" y="1129"/>
                    <a:pt x="4103" y="1129"/>
                    <a:pt x="4103" y="1129"/>
                  </a:cubicBezTo>
                  <a:cubicBezTo>
                    <a:pt x="4083" y="1225"/>
                    <a:pt x="4083" y="1225"/>
                    <a:pt x="4083" y="1225"/>
                  </a:cubicBezTo>
                  <a:cubicBezTo>
                    <a:pt x="4063" y="1225"/>
                    <a:pt x="4063" y="1225"/>
                    <a:pt x="4063" y="1225"/>
                  </a:cubicBezTo>
                  <a:cubicBezTo>
                    <a:pt x="4080" y="1143"/>
                    <a:pt x="4080" y="1143"/>
                    <a:pt x="4080" y="1143"/>
                  </a:cubicBezTo>
                  <a:cubicBezTo>
                    <a:pt x="4038" y="1225"/>
                    <a:pt x="4038" y="1225"/>
                    <a:pt x="4038" y="1225"/>
                  </a:cubicBezTo>
                  <a:cubicBezTo>
                    <a:pt x="4021" y="1225"/>
                    <a:pt x="4021" y="1225"/>
                    <a:pt x="4021" y="1225"/>
                  </a:cubicBezTo>
                  <a:cubicBezTo>
                    <a:pt x="4014" y="1143"/>
                    <a:pt x="4014" y="1143"/>
                    <a:pt x="4014" y="1143"/>
                  </a:cubicBezTo>
                  <a:cubicBezTo>
                    <a:pt x="3997" y="1225"/>
                    <a:pt x="3997" y="1225"/>
                    <a:pt x="3997" y="1225"/>
                  </a:cubicBezTo>
                  <a:cubicBezTo>
                    <a:pt x="3978" y="1225"/>
                    <a:pt x="3978" y="1225"/>
                    <a:pt x="3978" y="1225"/>
                  </a:cubicBezTo>
                  <a:cubicBezTo>
                    <a:pt x="3999" y="1129"/>
                    <a:pt x="3999" y="1129"/>
                    <a:pt x="3999" y="1129"/>
                  </a:cubicBezTo>
                  <a:cubicBezTo>
                    <a:pt x="3999" y="1129"/>
                    <a:pt x="3999" y="1129"/>
                    <a:pt x="3999" y="112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7" name="Freeform 9"/>
            <p:cNvSpPr>
              <a:spLocks noEditPoints="1"/>
            </p:cNvSpPr>
            <p:nvPr/>
          </p:nvSpPr>
          <p:spPr bwMode="gray">
            <a:xfrm>
              <a:off x="68" y="0"/>
              <a:ext cx="1723" cy="964"/>
            </a:xfrm>
            <a:custGeom>
              <a:avLst/>
              <a:gdLst>
                <a:gd name="T0" fmla="*/ 231 w 2268"/>
                <a:gd name="T1" fmla="*/ 327 h 1269"/>
                <a:gd name="T2" fmla="*/ 0 w 2268"/>
                <a:gd name="T3" fmla="*/ 327 h 1269"/>
                <a:gd name="T4" fmla="*/ 0 w 2268"/>
                <a:gd name="T5" fmla="*/ 0 h 1269"/>
                <a:gd name="T6" fmla="*/ 231 w 2268"/>
                <a:gd name="T7" fmla="*/ 0 h 1269"/>
                <a:gd name="T8" fmla="*/ 231 w 2268"/>
                <a:gd name="T9" fmla="*/ 327 h 1269"/>
                <a:gd name="T10" fmla="*/ 2268 w 2268"/>
                <a:gd name="T11" fmla="*/ 0 h 1269"/>
                <a:gd name="T12" fmla="*/ 2036 w 2268"/>
                <a:gd name="T13" fmla="*/ 0 h 1269"/>
                <a:gd name="T14" fmla="*/ 2036 w 2268"/>
                <a:gd name="T15" fmla="*/ 327 h 1269"/>
                <a:gd name="T16" fmla="*/ 2268 w 2268"/>
                <a:gd name="T17" fmla="*/ 327 h 1269"/>
                <a:gd name="T18" fmla="*/ 2268 w 2268"/>
                <a:gd name="T19" fmla="*/ 0 h 1269"/>
                <a:gd name="T20" fmla="*/ 231 w 2268"/>
                <a:gd name="T21" fmla="*/ 942 h 1269"/>
                <a:gd name="T22" fmla="*/ 0 w 2268"/>
                <a:gd name="T23" fmla="*/ 942 h 1269"/>
                <a:gd name="T24" fmla="*/ 0 w 2268"/>
                <a:gd name="T25" fmla="*/ 1269 h 1269"/>
                <a:gd name="T26" fmla="*/ 231 w 2268"/>
                <a:gd name="T27" fmla="*/ 1269 h 1269"/>
                <a:gd name="T28" fmla="*/ 231 w 2268"/>
                <a:gd name="T29" fmla="*/ 942 h 1269"/>
                <a:gd name="T30" fmla="*/ 2268 w 2268"/>
                <a:gd name="T31" fmla="*/ 942 h 1269"/>
                <a:gd name="T32" fmla="*/ 2036 w 2268"/>
                <a:gd name="T33" fmla="*/ 942 h 1269"/>
                <a:gd name="T34" fmla="*/ 2036 w 2268"/>
                <a:gd name="T35" fmla="*/ 1269 h 1269"/>
                <a:gd name="T36" fmla="*/ 2268 w 2268"/>
                <a:gd name="T37" fmla="*/ 1269 h 1269"/>
                <a:gd name="T38" fmla="*/ 2268 w 2268"/>
                <a:gd name="T39" fmla="*/ 942 h 12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68"/>
                <a:gd name="T61" fmla="*/ 0 h 1269"/>
                <a:gd name="T62" fmla="*/ 2268 w 2268"/>
                <a:gd name="T63" fmla="*/ 1269 h 12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68" h="1269">
                  <a:moveTo>
                    <a:pt x="231" y="327"/>
                  </a:moveTo>
                  <a:lnTo>
                    <a:pt x="0" y="327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27"/>
                  </a:lnTo>
                  <a:close/>
                  <a:moveTo>
                    <a:pt x="2268" y="0"/>
                  </a:moveTo>
                  <a:lnTo>
                    <a:pt x="2036" y="0"/>
                  </a:lnTo>
                  <a:lnTo>
                    <a:pt x="2036" y="327"/>
                  </a:lnTo>
                  <a:lnTo>
                    <a:pt x="2268" y="327"/>
                  </a:lnTo>
                  <a:lnTo>
                    <a:pt x="2268" y="0"/>
                  </a:lnTo>
                  <a:close/>
                  <a:moveTo>
                    <a:pt x="231" y="942"/>
                  </a:moveTo>
                  <a:lnTo>
                    <a:pt x="0" y="942"/>
                  </a:lnTo>
                  <a:lnTo>
                    <a:pt x="0" y="1269"/>
                  </a:lnTo>
                  <a:lnTo>
                    <a:pt x="231" y="1269"/>
                  </a:lnTo>
                  <a:lnTo>
                    <a:pt x="231" y="942"/>
                  </a:lnTo>
                  <a:close/>
                  <a:moveTo>
                    <a:pt x="2268" y="942"/>
                  </a:moveTo>
                  <a:lnTo>
                    <a:pt x="2036" y="942"/>
                  </a:lnTo>
                  <a:lnTo>
                    <a:pt x="2036" y="1269"/>
                  </a:lnTo>
                  <a:lnTo>
                    <a:pt x="2268" y="1269"/>
                  </a:lnTo>
                  <a:lnTo>
                    <a:pt x="2268" y="94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5" name="Title 9"/>
          <p:cNvSpPr>
            <a:spLocks noGrp="1"/>
          </p:cNvSpPr>
          <p:nvPr>
            <p:ph type="title"/>
          </p:nvPr>
        </p:nvSpPr>
        <p:spPr bwMode="gray">
          <a:xfrm>
            <a:off x="776538" y="1844824"/>
            <a:ext cx="3316689" cy="1943892"/>
          </a:xfrm>
          <a:noFill/>
          <a:ln w="9525">
            <a:noFill/>
            <a:miter lim="800000"/>
            <a:headEnd/>
            <a:tailEnd/>
          </a:ln>
        </p:spPr>
        <p:txBody>
          <a:bodyPr anchor="t">
            <a:noAutofit/>
          </a:bodyPr>
          <a:lstStyle>
            <a:lvl1pPr algn="l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dirty="0">
                <a:solidFill>
                  <a:schemeClr val="bg1"/>
                </a:solidFill>
                <a:latin typeface="+mj-lt"/>
              </a:defRPr>
            </a:lvl2pPr>
            <a:lvl3pPr>
              <a:defRPr lang="en-GB" sz="3000" b="1" dirty="0">
                <a:solidFill>
                  <a:schemeClr val="bg1"/>
                </a:solidFill>
                <a:latin typeface="+mj-lt"/>
              </a:defRPr>
            </a:lvl3pPr>
            <a:lvl4pPr>
              <a:defRPr lang="en-GB" sz="3000" b="1" dirty="0">
                <a:solidFill>
                  <a:schemeClr val="bg1"/>
                </a:solidFill>
                <a:latin typeface="+mj-lt"/>
              </a:defRPr>
            </a:lvl4pPr>
            <a:lvl5pPr>
              <a:defRPr lang="en-GB" sz="3000" b="1" dirty="0">
                <a:solidFill>
                  <a:schemeClr val="bg1"/>
                </a:solidFill>
                <a:latin typeface="+mj-lt"/>
              </a:defRPr>
            </a:lvl5pPr>
            <a:lvl6pPr>
              <a:defRPr lang="en-GB" sz="3000" b="1" dirty="0">
                <a:solidFill>
                  <a:schemeClr val="bg1"/>
                </a:solidFill>
                <a:latin typeface="+mj-lt"/>
              </a:defRPr>
            </a:lvl6pPr>
            <a:lvl7pPr>
              <a:defRPr lang="en-GB" sz="3000" b="1" dirty="0">
                <a:solidFill>
                  <a:schemeClr val="bg1"/>
                </a:solidFill>
                <a:latin typeface="+mj-lt"/>
              </a:defRPr>
            </a:lvl7pPr>
            <a:lvl8pPr>
              <a:defRPr lang="en-GB" sz="3000" b="1" dirty="0">
                <a:solidFill>
                  <a:schemeClr val="bg1"/>
                </a:solidFill>
                <a:latin typeface="+mj-lt"/>
              </a:defRPr>
            </a:lvl8pPr>
            <a:lvl9pPr>
              <a:defRPr sz="3000">
                <a:solidFill>
                  <a:schemeClr val="bg1"/>
                </a:solidFill>
              </a:defRPr>
            </a:lvl9pPr>
          </a:lstStyle>
          <a:p>
            <a:pPr lvl="0"/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10"/>
          </p:nvPr>
        </p:nvSpPr>
        <p:spPr bwMode="gray">
          <a:xfrm>
            <a:off x="776536" y="4005064"/>
            <a:ext cx="295232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noAutofit/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defRPr lang="en-US" sz="12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 userDrawn="1"/>
        </p:nvGrpSpPr>
        <p:grpSpPr bwMode="auto">
          <a:xfrm>
            <a:off x="-11113" y="0"/>
            <a:ext cx="9917113" cy="6858000"/>
            <a:chOff x="-10601325" y="-457200"/>
            <a:chExt cx="9917112" cy="6858001"/>
          </a:xfrm>
        </p:grpSpPr>
        <p:sp>
          <p:nvSpPr>
            <p:cNvPr id="5" name="Freeform 12"/>
            <p:cNvSpPr>
              <a:spLocks/>
            </p:cNvSpPr>
            <p:nvPr userDrawn="1"/>
          </p:nvSpPr>
          <p:spPr bwMode="gray">
            <a:xfrm>
              <a:off x="-10601325" y="-457200"/>
              <a:ext cx="5397500" cy="32369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39"/>
                </a:cxn>
                <a:cxn ang="0">
                  <a:pos x="2796" y="2039"/>
                </a:cxn>
                <a:cxn ang="0">
                  <a:pos x="3400" y="0"/>
                </a:cxn>
                <a:cxn ang="0">
                  <a:pos x="0" y="0"/>
                </a:cxn>
              </a:cxnLst>
              <a:rect l="0" t="0" r="r" b="b"/>
              <a:pathLst>
                <a:path w="3400" h="2039">
                  <a:moveTo>
                    <a:pt x="0" y="0"/>
                  </a:moveTo>
                  <a:lnTo>
                    <a:pt x="0" y="2039"/>
                  </a:lnTo>
                  <a:lnTo>
                    <a:pt x="2796" y="2039"/>
                  </a:lnTo>
                  <a:lnTo>
                    <a:pt x="340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6" name="Freeform 10"/>
            <p:cNvSpPr>
              <a:spLocks/>
            </p:cNvSpPr>
            <p:nvPr userDrawn="1"/>
          </p:nvSpPr>
          <p:spPr bwMode="gray">
            <a:xfrm>
              <a:off x="-8240712" y="1362075"/>
              <a:ext cx="7556499" cy="5038726"/>
            </a:xfrm>
            <a:custGeom>
              <a:avLst/>
              <a:gdLst/>
              <a:ahLst/>
              <a:cxnLst>
                <a:cxn ang="0">
                  <a:pos x="940" y="0"/>
                </a:cxn>
                <a:cxn ang="0">
                  <a:pos x="0" y="3174"/>
                </a:cxn>
                <a:cxn ang="0">
                  <a:pos x="4760" y="3174"/>
                </a:cxn>
                <a:cxn ang="0">
                  <a:pos x="4760" y="0"/>
                </a:cxn>
                <a:cxn ang="0">
                  <a:pos x="940" y="0"/>
                </a:cxn>
              </a:cxnLst>
              <a:rect l="0" t="0" r="r" b="b"/>
              <a:pathLst>
                <a:path w="4760" h="3174">
                  <a:moveTo>
                    <a:pt x="940" y="0"/>
                  </a:moveTo>
                  <a:lnTo>
                    <a:pt x="0" y="3174"/>
                  </a:lnTo>
                  <a:lnTo>
                    <a:pt x="4760" y="3174"/>
                  </a:lnTo>
                  <a:lnTo>
                    <a:pt x="4760" y="0"/>
                  </a:lnTo>
                  <a:lnTo>
                    <a:pt x="94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7" name="Freeform 14"/>
            <p:cNvSpPr>
              <a:spLocks/>
            </p:cNvSpPr>
            <p:nvPr userDrawn="1"/>
          </p:nvSpPr>
          <p:spPr bwMode="gray">
            <a:xfrm>
              <a:off x="-7169149" y="1362075"/>
              <a:ext cx="1425575" cy="1417638"/>
            </a:xfrm>
            <a:custGeom>
              <a:avLst/>
              <a:gdLst/>
              <a:ahLst/>
              <a:cxnLst>
                <a:cxn ang="0">
                  <a:pos x="898" y="0"/>
                </a:cxn>
                <a:cxn ang="0">
                  <a:pos x="265" y="0"/>
                </a:cxn>
                <a:cxn ang="0">
                  <a:pos x="0" y="893"/>
                </a:cxn>
                <a:cxn ang="0">
                  <a:pos x="633" y="893"/>
                </a:cxn>
                <a:cxn ang="0">
                  <a:pos x="898" y="0"/>
                </a:cxn>
              </a:cxnLst>
              <a:rect l="0" t="0" r="r" b="b"/>
              <a:pathLst>
                <a:path w="898" h="893">
                  <a:moveTo>
                    <a:pt x="898" y="0"/>
                  </a:moveTo>
                  <a:lnTo>
                    <a:pt x="265" y="0"/>
                  </a:lnTo>
                  <a:lnTo>
                    <a:pt x="0" y="893"/>
                  </a:lnTo>
                  <a:lnTo>
                    <a:pt x="633" y="893"/>
                  </a:lnTo>
                  <a:lnTo>
                    <a:pt x="898" y="0"/>
                  </a:lnTo>
                  <a:close/>
                </a:path>
              </a:pathLst>
            </a:custGeom>
            <a:solidFill>
              <a:srgbClr val="00257A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8" name="Group 19"/>
          <p:cNvGrpSpPr>
            <a:grpSpLocks/>
          </p:cNvGrpSpPr>
          <p:nvPr userDrawn="1"/>
        </p:nvGrpSpPr>
        <p:grpSpPr bwMode="auto">
          <a:xfrm>
            <a:off x="128588" y="0"/>
            <a:ext cx="2735262" cy="1530350"/>
            <a:chOff x="68" y="0"/>
            <a:chExt cx="1723" cy="964"/>
          </a:xfrm>
        </p:grpSpPr>
        <p:sp>
          <p:nvSpPr>
            <p:cNvPr id="9" name="Freeform 8"/>
            <p:cNvSpPr>
              <a:spLocks noEditPoints="1"/>
            </p:cNvSpPr>
            <p:nvPr userDrawn="1"/>
          </p:nvSpPr>
          <p:spPr bwMode="gray">
            <a:xfrm>
              <a:off x="199" y="248"/>
              <a:ext cx="1423" cy="489"/>
            </a:xfrm>
            <a:custGeom>
              <a:avLst/>
              <a:gdLst>
                <a:gd name="T0" fmla="*/ 1974 w 4103"/>
                <a:gd name="T1" fmla="*/ 485 h 1409"/>
                <a:gd name="T2" fmla="*/ 2267 w 4103"/>
                <a:gd name="T3" fmla="*/ 697 h 1409"/>
                <a:gd name="T4" fmla="*/ 1655 w 4103"/>
                <a:gd name="T5" fmla="*/ 656 h 1409"/>
                <a:gd name="T6" fmla="*/ 1718 w 4103"/>
                <a:gd name="T7" fmla="*/ 424 h 1409"/>
                <a:gd name="T8" fmla="*/ 970 w 4103"/>
                <a:gd name="T9" fmla="*/ 697 h 1409"/>
                <a:gd name="T10" fmla="*/ 1169 w 4103"/>
                <a:gd name="T11" fmla="*/ 416 h 1409"/>
                <a:gd name="T12" fmla="*/ 719 w 4103"/>
                <a:gd name="T13" fmla="*/ 631 h 1409"/>
                <a:gd name="T14" fmla="*/ 751 w 4103"/>
                <a:gd name="T15" fmla="*/ 630 h 1409"/>
                <a:gd name="T16" fmla="*/ 202 w 4103"/>
                <a:gd name="T17" fmla="*/ 618 h 1409"/>
                <a:gd name="T18" fmla="*/ 180 w 4103"/>
                <a:gd name="T19" fmla="*/ 697 h 1409"/>
                <a:gd name="T20" fmla="*/ 1187 w 4103"/>
                <a:gd name="T21" fmla="*/ 416 h 1409"/>
                <a:gd name="T22" fmla="*/ 115 w 4103"/>
                <a:gd name="T23" fmla="*/ 906 h 1409"/>
                <a:gd name="T24" fmla="*/ 661 w 4103"/>
                <a:gd name="T25" fmla="*/ 715 h 1409"/>
                <a:gd name="T26" fmla="*/ 1145 w 4103"/>
                <a:gd name="T27" fmla="*/ 715 h 1409"/>
                <a:gd name="T28" fmla="*/ 1697 w 4103"/>
                <a:gd name="T29" fmla="*/ 863 h 1409"/>
                <a:gd name="T30" fmla="*/ 203 w 4103"/>
                <a:gd name="T31" fmla="*/ 1286 h 1409"/>
                <a:gd name="T32" fmla="*/ 250 w 4103"/>
                <a:gd name="T33" fmla="*/ 1328 h 1409"/>
                <a:gd name="T34" fmla="*/ 556 w 4103"/>
                <a:gd name="T35" fmla="*/ 1196 h 1409"/>
                <a:gd name="T36" fmla="*/ 340 w 4103"/>
                <a:gd name="T37" fmla="*/ 1196 h 1409"/>
                <a:gd name="T38" fmla="*/ 408 w 4103"/>
                <a:gd name="T39" fmla="*/ 1225 h 1409"/>
                <a:gd name="T40" fmla="*/ 514 w 4103"/>
                <a:gd name="T41" fmla="*/ 1225 h 1409"/>
                <a:gd name="T42" fmla="*/ 631 w 4103"/>
                <a:gd name="T43" fmla="*/ 1168 h 1409"/>
                <a:gd name="T44" fmla="*/ 794 w 4103"/>
                <a:gd name="T45" fmla="*/ 1220 h 1409"/>
                <a:gd name="T46" fmla="*/ 672 w 4103"/>
                <a:gd name="T47" fmla="*/ 1348 h 1409"/>
                <a:gd name="T48" fmla="*/ 847 w 4103"/>
                <a:gd name="T49" fmla="*/ 1359 h 1409"/>
                <a:gd name="T50" fmla="*/ 943 w 4103"/>
                <a:gd name="T51" fmla="*/ 1196 h 1409"/>
                <a:gd name="T52" fmla="*/ 1129 w 4103"/>
                <a:gd name="T53" fmla="*/ 1351 h 1409"/>
                <a:gd name="T54" fmla="*/ 1198 w 4103"/>
                <a:gd name="T55" fmla="*/ 1196 h 1409"/>
                <a:gd name="T56" fmla="*/ 1280 w 4103"/>
                <a:gd name="T57" fmla="*/ 1129 h 1409"/>
                <a:gd name="T58" fmla="*/ 1253 w 4103"/>
                <a:gd name="T59" fmla="*/ 1254 h 1409"/>
                <a:gd name="T60" fmla="*/ 1489 w 4103"/>
                <a:gd name="T61" fmla="*/ 1194 h 1409"/>
                <a:gd name="T62" fmla="*/ 1546 w 4103"/>
                <a:gd name="T63" fmla="*/ 1353 h 1409"/>
                <a:gd name="T64" fmla="*/ 1714 w 4103"/>
                <a:gd name="T65" fmla="*/ 1286 h 1409"/>
                <a:gd name="T66" fmla="*/ 1761 w 4103"/>
                <a:gd name="T67" fmla="*/ 1328 h 1409"/>
                <a:gd name="T68" fmla="*/ 1976 w 4103"/>
                <a:gd name="T69" fmla="*/ 1346 h 1409"/>
                <a:gd name="T70" fmla="*/ 1842 w 4103"/>
                <a:gd name="T71" fmla="*/ 1270 h 1409"/>
                <a:gd name="T72" fmla="*/ 1887 w 4103"/>
                <a:gd name="T73" fmla="*/ 1270 h 1409"/>
                <a:gd name="T74" fmla="*/ 2110 w 4103"/>
                <a:gd name="T75" fmla="*/ 1348 h 1409"/>
                <a:gd name="T76" fmla="*/ 87 w 4103"/>
                <a:gd name="T77" fmla="*/ 1221 h 1409"/>
                <a:gd name="T78" fmla="*/ 5 w 4103"/>
                <a:gd name="T79" fmla="*/ 1271 h 1409"/>
                <a:gd name="T80" fmla="*/ 2343 w 4103"/>
                <a:gd name="T81" fmla="*/ 1322 h 1409"/>
                <a:gd name="T82" fmla="*/ 2378 w 4103"/>
                <a:gd name="T83" fmla="*/ 1249 h 1409"/>
                <a:gd name="T84" fmla="*/ 2528 w 4103"/>
                <a:gd name="T85" fmla="*/ 1221 h 1409"/>
                <a:gd name="T86" fmla="*/ 2832 w 4103"/>
                <a:gd name="T87" fmla="*/ 1192 h 1409"/>
                <a:gd name="T88" fmla="*/ 2709 w 4103"/>
                <a:gd name="T89" fmla="*/ 1348 h 1409"/>
                <a:gd name="T90" fmla="*/ 2963 w 4103"/>
                <a:gd name="T91" fmla="*/ 1216 h 1409"/>
                <a:gd name="T92" fmla="*/ 2966 w 4103"/>
                <a:gd name="T93" fmla="*/ 1195 h 1409"/>
                <a:gd name="T94" fmla="*/ 3072 w 4103"/>
                <a:gd name="T95" fmla="*/ 1348 h 1409"/>
                <a:gd name="T96" fmla="*/ 3168 w 4103"/>
                <a:gd name="T97" fmla="*/ 1335 h 1409"/>
                <a:gd name="T98" fmla="*/ 3246 w 4103"/>
                <a:gd name="T99" fmla="*/ 1220 h 1409"/>
                <a:gd name="T100" fmla="*/ 3457 w 4103"/>
                <a:gd name="T101" fmla="*/ 1348 h 1409"/>
                <a:gd name="T102" fmla="*/ 3509 w 4103"/>
                <a:gd name="T103" fmla="*/ 1194 h 1409"/>
                <a:gd name="T104" fmla="*/ 3513 w 4103"/>
                <a:gd name="T105" fmla="*/ 1168 h 1409"/>
                <a:gd name="T106" fmla="*/ 3601 w 4103"/>
                <a:gd name="T107" fmla="*/ 1196 h 1409"/>
                <a:gd name="T108" fmla="*/ 3656 w 4103"/>
                <a:gd name="T109" fmla="*/ 1317 h 1409"/>
                <a:gd name="T110" fmla="*/ 3687 w 4103"/>
                <a:gd name="T111" fmla="*/ 1406 h 1409"/>
                <a:gd name="T112" fmla="*/ 3987 w 4103"/>
                <a:gd name="T113" fmla="*/ 1145 h 1409"/>
                <a:gd name="T114" fmla="*/ 4072 w 4103"/>
                <a:gd name="T115" fmla="*/ 1129 h 1409"/>
                <a:gd name="T116" fmla="*/ 3978 w 4103"/>
                <a:gd name="T117" fmla="*/ 1225 h 14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103"/>
                <a:gd name="T178" fmla="*/ 0 h 1409"/>
                <a:gd name="T179" fmla="*/ 4103 w 4103"/>
                <a:gd name="T180" fmla="*/ 1409 h 14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103" h="1409">
                  <a:moveTo>
                    <a:pt x="2267" y="697"/>
                  </a:moveTo>
                  <a:cubicBezTo>
                    <a:pt x="2149" y="697"/>
                    <a:pt x="2149" y="697"/>
                    <a:pt x="2149" y="697"/>
                  </a:cubicBezTo>
                  <a:cubicBezTo>
                    <a:pt x="2168" y="619"/>
                    <a:pt x="2168" y="619"/>
                    <a:pt x="2168" y="619"/>
                  </a:cubicBezTo>
                  <a:cubicBezTo>
                    <a:pt x="1930" y="619"/>
                    <a:pt x="1930" y="619"/>
                    <a:pt x="1930" y="619"/>
                  </a:cubicBezTo>
                  <a:cubicBezTo>
                    <a:pt x="1911" y="697"/>
                    <a:pt x="1911" y="697"/>
                    <a:pt x="1911" y="697"/>
                  </a:cubicBezTo>
                  <a:cubicBezTo>
                    <a:pt x="1796" y="697"/>
                    <a:pt x="1796" y="697"/>
                    <a:pt x="1796" y="697"/>
                  </a:cubicBezTo>
                  <a:cubicBezTo>
                    <a:pt x="1796" y="681"/>
                    <a:pt x="1796" y="681"/>
                    <a:pt x="1796" y="681"/>
                  </a:cubicBezTo>
                  <a:cubicBezTo>
                    <a:pt x="1798" y="672"/>
                    <a:pt x="1799" y="663"/>
                    <a:pt x="1802" y="653"/>
                  </a:cubicBezTo>
                  <a:cubicBezTo>
                    <a:pt x="1823" y="569"/>
                    <a:pt x="1878" y="485"/>
                    <a:pt x="1974" y="485"/>
                  </a:cubicBezTo>
                  <a:cubicBezTo>
                    <a:pt x="2012" y="485"/>
                    <a:pt x="2050" y="499"/>
                    <a:pt x="2045" y="552"/>
                  </a:cubicBezTo>
                  <a:cubicBezTo>
                    <a:pt x="2186" y="552"/>
                    <a:pt x="2186" y="552"/>
                    <a:pt x="2186" y="552"/>
                  </a:cubicBezTo>
                  <a:cubicBezTo>
                    <a:pt x="2192" y="527"/>
                    <a:pt x="2201" y="486"/>
                    <a:pt x="2174" y="447"/>
                  </a:cubicBezTo>
                  <a:cubicBezTo>
                    <a:pt x="2145" y="406"/>
                    <a:pt x="2084" y="389"/>
                    <a:pt x="2005" y="389"/>
                  </a:cubicBezTo>
                  <a:cubicBezTo>
                    <a:pt x="1949" y="389"/>
                    <a:pt x="1867" y="398"/>
                    <a:pt x="1796" y="444"/>
                  </a:cubicBezTo>
                  <a:cubicBezTo>
                    <a:pt x="1796" y="18"/>
                    <a:pt x="1796" y="18"/>
                    <a:pt x="1796" y="18"/>
                  </a:cubicBezTo>
                  <a:cubicBezTo>
                    <a:pt x="2267" y="18"/>
                    <a:pt x="2267" y="18"/>
                    <a:pt x="2267" y="18"/>
                  </a:cubicBezTo>
                  <a:cubicBezTo>
                    <a:pt x="2267" y="697"/>
                    <a:pt x="2267" y="697"/>
                    <a:pt x="2267" y="697"/>
                  </a:cubicBezTo>
                  <a:cubicBezTo>
                    <a:pt x="2267" y="697"/>
                    <a:pt x="2267" y="697"/>
                    <a:pt x="2267" y="697"/>
                  </a:cubicBezTo>
                  <a:close/>
                  <a:moveTo>
                    <a:pt x="1989" y="812"/>
                  </a:moveTo>
                  <a:cubicBezTo>
                    <a:pt x="1962" y="817"/>
                    <a:pt x="1936" y="820"/>
                    <a:pt x="1910" y="820"/>
                  </a:cubicBezTo>
                  <a:cubicBezTo>
                    <a:pt x="1842" y="820"/>
                    <a:pt x="1795" y="788"/>
                    <a:pt x="1794" y="715"/>
                  </a:cubicBezTo>
                  <a:cubicBezTo>
                    <a:pt x="2014" y="715"/>
                    <a:pt x="2014" y="715"/>
                    <a:pt x="2014" y="715"/>
                  </a:cubicBezTo>
                  <a:cubicBezTo>
                    <a:pt x="1989" y="812"/>
                    <a:pt x="1989" y="812"/>
                    <a:pt x="1989" y="812"/>
                  </a:cubicBezTo>
                  <a:cubicBezTo>
                    <a:pt x="1989" y="812"/>
                    <a:pt x="1989" y="812"/>
                    <a:pt x="1989" y="812"/>
                  </a:cubicBezTo>
                  <a:close/>
                  <a:moveTo>
                    <a:pt x="1718" y="424"/>
                  </a:moveTo>
                  <a:cubicBezTo>
                    <a:pt x="1718" y="521"/>
                    <a:pt x="1718" y="521"/>
                    <a:pt x="1718" y="521"/>
                  </a:cubicBezTo>
                  <a:cubicBezTo>
                    <a:pt x="1685" y="567"/>
                    <a:pt x="1665" y="616"/>
                    <a:pt x="1655" y="656"/>
                  </a:cubicBezTo>
                  <a:cubicBezTo>
                    <a:pt x="1651" y="670"/>
                    <a:pt x="1649" y="684"/>
                    <a:pt x="1648" y="697"/>
                  </a:cubicBezTo>
                  <a:cubicBezTo>
                    <a:pt x="1578" y="697"/>
                    <a:pt x="1578" y="697"/>
                    <a:pt x="1578" y="697"/>
                  </a:cubicBezTo>
                  <a:cubicBezTo>
                    <a:pt x="1637" y="417"/>
                    <a:pt x="1637" y="417"/>
                    <a:pt x="1637" y="417"/>
                  </a:cubicBezTo>
                  <a:cubicBezTo>
                    <a:pt x="1438" y="416"/>
                    <a:pt x="1438" y="416"/>
                    <a:pt x="1438" y="416"/>
                  </a:cubicBezTo>
                  <a:cubicBezTo>
                    <a:pt x="1260" y="697"/>
                    <a:pt x="1260" y="697"/>
                    <a:pt x="1260" y="697"/>
                  </a:cubicBezTo>
                  <a:cubicBezTo>
                    <a:pt x="1247" y="697"/>
                    <a:pt x="1247" y="697"/>
                    <a:pt x="1247" y="697"/>
                  </a:cubicBezTo>
                  <a:cubicBezTo>
                    <a:pt x="1247" y="18"/>
                    <a:pt x="1247" y="18"/>
                    <a:pt x="1247" y="18"/>
                  </a:cubicBezTo>
                  <a:cubicBezTo>
                    <a:pt x="1718" y="18"/>
                    <a:pt x="1718" y="18"/>
                    <a:pt x="1718" y="18"/>
                  </a:cubicBezTo>
                  <a:cubicBezTo>
                    <a:pt x="1718" y="424"/>
                    <a:pt x="1718" y="424"/>
                    <a:pt x="1718" y="424"/>
                  </a:cubicBezTo>
                  <a:cubicBezTo>
                    <a:pt x="1718" y="424"/>
                    <a:pt x="1718" y="424"/>
                    <a:pt x="1718" y="424"/>
                  </a:cubicBezTo>
                  <a:close/>
                  <a:moveTo>
                    <a:pt x="1455" y="697"/>
                  </a:moveTo>
                  <a:cubicBezTo>
                    <a:pt x="1384" y="697"/>
                    <a:pt x="1384" y="697"/>
                    <a:pt x="1384" y="697"/>
                  </a:cubicBezTo>
                  <a:cubicBezTo>
                    <a:pt x="1491" y="529"/>
                    <a:pt x="1491" y="529"/>
                    <a:pt x="1491" y="529"/>
                  </a:cubicBezTo>
                  <a:cubicBezTo>
                    <a:pt x="1455" y="697"/>
                    <a:pt x="1455" y="697"/>
                    <a:pt x="1455" y="697"/>
                  </a:cubicBezTo>
                  <a:cubicBezTo>
                    <a:pt x="1455" y="697"/>
                    <a:pt x="1455" y="697"/>
                    <a:pt x="1455" y="697"/>
                  </a:cubicBezTo>
                  <a:close/>
                  <a:moveTo>
                    <a:pt x="1169" y="416"/>
                  </a:moveTo>
                  <a:cubicBezTo>
                    <a:pt x="1051" y="416"/>
                    <a:pt x="1051" y="416"/>
                    <a:pt x="1051" y="416"/>
                  </a:cubicBezTo>
                  <a:cubicBezTo>
                    <a:pt x="970" y="697"/>
                    <a:pt x="970" y="697"/>
                    <a:pt x="970" y="697"/>
                  </a:cubicBezTo>
                  <a:cubicBezTo>
                    <a:pt x="845" y="697"/>
                    <a:pt x="845" y="697"/>
                    <a:pt x="845" y="697"/>
                  </a:cubicBezTo>
                  <a:cubicBezTo>
                    <a:pt x="909" y="674"/>
                    <a:pt x="948" y="629"/>
                    <a:pt x="960" y="562"/>
                  </a:cubicBezTo>
                  <a:cubicBezTo>
                    <a:pt x="970" y="510"/>
                    <a:pt x="965" y="476"/>
                    <a:pt x="944" y="451"/>
                  </a:cubicBezTo>
                  <a:cubicBezTo>
                    <a:pt x="912" y="413"/>
                    <a:pt x="848" y="416"/>
                    <a:pt x="792" y="416"/>
                  </a:cubicBezTo>
                  <a:cubicBezTo>
                    <a:pt x="782" y="416"/>
                    <a:pt x="698" y="416"/>
                    <a:pt x="698" y="416"/>
                  </a:cubicBezTo>
                  <a:cubicBezTo>
                    <a:pt x="698" y="18"/>
                    <a:pt x="698" y="18"/>
                    <a:pt x="698" y="18"/>
                  </a:cubicBezTo>
                  <a:cubicBezTo>
                    <a:pt x="1169" y="18"/>
                    <a:pt x="1169" y="18"/>
                    <a:pt x="1169" y="18"/>
                  </a:cubicBezTo>
                  <a:cubicBezTo>
                    <a:pt x="1169" y="416"/>
                    <a:pt x="1169" y="416"/>
                    <a:pt x="1169" y="416"/>
                  </a:cubicBezTo>
                  <a:cubicBezTo>
                    <a:pt x="1169" y="416"/>
                    <a:pt x="1169" y="416"/>
                    <a:pt x="1169" y="416"/>
                  </a:cubicBezTo>
                  <a:close/>
                  <a:moveTo>
                    <a:pt x="1094" y="697"/>
                  </a:moveTo>
                  <a:cubicBezTo>
                    <a:pt x="1143" y="521"/>
                    <a:pt x="1143" y="521"/>
                    <a:pt x="1143" y="521"/>
                  </a:cubicBezTo>
                  <a:cubicBezTo>
                    <a:pt x="1145" y="697"/>
                    <a:pt x="1145" y="697"/>
                    <a:pt x="1145" y="697"/>
                  </a:cubicBezTo>
                  <a:cubicBezTo>
                    <a:pt x="1094" y="697"/>
                    <a:pt x="1094" y="697"/>
                    <a:pt x="1094" y="697"/>
                  </a:cubicBezTo>
                  <a:cubicBezTo>
                    <a:pt x="1094" y="697"/>
                    <a:pt x="1094" y="697"/>
                    <a:pt x="1094" y="697"/>
                  </a:cubicBezTo>
                  <a:close/>
                  <a:moveTo>
                    <a:pt x="751" y="630"/>
                  </a:moveTo>
                  <a:cubicBezTo>
                    <a:pt x="751" y="630"/>
                    <a:pt x="751" y="630"/>
                    <a:pt x="751" y="630"/>
                  </a:cubicBezTo>
                  <a:cubicBezTo>
                    <a:pt x="746" y="630"/>
                    <a:pt x="741" y="631"/>
                    <a:pt x="736" y="631"/>
                  </a:cubicBezTo>
                  <a:cubicBezTo>
                    <a:pt x="729" y="631"/>
                    <a:pt x="724" y="631"/>
                    <a:pt x="719" y="631"/>
                  </a:cubicBezTo>
                  <a:cubicBezTo>
                    <a:pt x="689" y="631"/>
                    <a:pt x="689" y="631"/>
                    <a:pt x="689" y="631"/>
                  </a:cubicBezTo>
                  <a:cubicBezTo>
                    <a:pt x="703" y="579"/>
                    <a:pt x="703" y="579"/>
                    <a:pt x="703" y="579"/>
                  </a:cubicBezTo>
                  <a:cubicBezTo>
                    <a:pt x="709" y="554"/>
                    <a:pt x="709" y="554"/>
                    <a:pt x="709" y="554"/>
                  </a:cubicBezTo>
                  <a:cubicBezTo>
                    <a:pt x="725" y="494"/>
                    <a:pt x="725" y="494"/>
                    <a:pt x="725" y="494"/>
                  </a:cubicBezTo>
                  <a:cubicBezTo>
                    <a:pt x="732" y="494"/>
                    <a:pt x="739" y="494"/>
                    <a:pt x="746" y="494"/>
                  </a:cubicBezTo>
                  <a:cubicBezTo>
                    <a:pt x="769" y="494"/>
                    <a:pt x="769" y="494"/>
                    <a:pt x="769" y="494"/>
                  </a:cubicBezTo>
                  <a:cubicBezTo>
                    <a:pt x="809" y="494"/>
                    <a:pt x="834" y="496"/>
                    <a:pt x="843" y="509"/>
                  </a:cubicBezTo>
                  <a:cubicBezTo>
                    <a:pt x="850" y="518"/>
                    <a:pt x="849" y="535"/>
                    <a:pt x="841" y="560"/>
                  </a:cubicBezTo>
                  <a:cubicBezTo>
                    <a:pt x="827" y="603"/>
                    <a:pt x="809" y="626"/>
                    <a:pt x="751" y="630"/>
                  </a:cubicBezTo>
                  <a:moveTo>
                    <a:pt x="620" y="441"/>
                  </a:moveTo>
                  <a:cubicBezTo>
                    <a:pt x="613" y="465"/>
                    <a:pt x="613" y="465"/>
                    <a:pt x="613" y="465"/>
                  </a:cubicBezTo>
                  <a:cubicBezTo>
                    <a:pt x="545" y="689"/>
                    <a:pt x="545" y="689"/>
                    <a:pt x="545" y="689"/>
                  </a:cubicBezTo>
                  <a:cubicBezTo>
                    <a:pt x="542" y="697"/>
                    <a:pt x="542" y="697"/>
                    <a:pt x="542" y="697"/>
                  </a:cubicBezTo>
                  <a:cubicBezTo>
                    <a:pt x="321" y="697"/>
                    <a:pt x="321" y="697"/>
                    <a:pt x="321" y="697"/>
                  </a:cubicBezTo>
                  <a:cubicBezTo>
                    <a:pt x="303" y="661"/>
                    <a:pt x="303" y="661"/>
                    <a:pt x="303" y="661"/>
                  </a:cubicBezTo>
                  <a:cubicBezTo>
                    <a:pt x="542" y="417"/>
                    <a:pt x="542" y="417"/>
                    <a:pt x="542" y="417"/>
                  </a:cubicBezTo>
                  <a:cubicBezTo>
                    <a:pt x="389" y="417"/>
                    <a:pt x="389" y="417"/>
                    <a:pt x="389" y="417"/>
                  </a:cubicBezTo>
                  <a:cubicBezTo>
                    <a:pt x="202" y="618"/>
                    <a:pt x="202" y="618"/>
                    <a:pt x="202" y="618"/>
                  </a:cubicBezTo>
                  <a:cubicBezTo>
                    <a:pt x="262" y="417"/>
                    <a:pt x="262" y="417"/>
                    <a:pt x="262" y="417"/>
                  </a:cubicBezTo>
                  <a:cubicBezTo>
                    <a:pt x="149" y="417"/>
                    <a:pt x="149" y="417"/>
                    <a:pt x="149" y="417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620" y="18"/>
                    <a:pt x="620" y="18"/>
                    <a:pt x="620" y="18"/>
                  </a:cubicBezTo>
                  <a:cubicBezTo>
                    <a:pt x="620" y="441"/>
                    <a:pt x="620" y="441"/>
                    <a:pt x="620" y="441"/>
                  </a:cubicBezTo>
                  <a:cubicBezTo>
                    <a:pt x="620" y="441"/>
                    <a:pt x="620" y="441"/>
                    <a:pt x="620" y="441"/>
                  </a:cubicBezTo>
                  <a:close/>
                  <a:moveTo>
                    <a:pt x="178" y="697"/>
                  </a:moveTo>
                  <a:cubicBezTo>
                    <a:pt x="179" y="695"/>
                    <a:pt x="179" y="695"/>
                    <a:pt x="179" y="695"/>
                  </a:cubicBezTo>
                  <a:cubicBezTo>
                    <a:pt x="180" y="697"/>
                    <a:pt x="180" y="697"/>
                    <a:pt x="180" y="697"/>
                  </a:cubicBezTo>
                  <a:cubicBezTo>
                    <a:pt x="178" y="697"/>
                    <a:pt x="178" y="697"/>
                    <a:pt x="178" y="697"/>
                  </a:cubicBezTo>
                  <a:cubicBezTo>
                    <a:pt x="178" y="697"/>
                    <a:pt x="178" y="697"/>
                    <a:pt x="178" y="697"/>
                  </a:cubicBezTo>
                  <a:close/>
                  <a:moveTo>
                    <a:pt x="1778" y="0"/>
                  </a:moveTo>
                  <a:cubicBezTo>
                    <a:pt x="1778" y="457"/>
                    <a:pt x="1778" y="457"/>
                    <a:pt x="1778" y="457"/>
                  </a:cubicBezTo>
                  <a:cubicBezTo>
                    <a:pt x="1763" y="469"/>
                    <a:pt x="1749" y="483"/>
                    <a:pt x="1736" y="498"/>
                  </a:cubicBezTo>
                  <a:cubicBezTo>
                    <a:pt x="1736" y="0"/>
                    <a:pt x="1736" y="0"/>
                    <a:pt x="1736" y="0"/>
                  </a:cubicBezTo>
                  <a:cubicBezTo>
                    <a:pt x="1229" y="0"/>
                    <a:pt x="1229" y="0"/>
                    <a:pt x="1229" y="0"/>
                  </a:cubicBezTo>
                  <a:cubicBezTo>
                    <a:pt x="1229" y="416"/>
                    <a:pt x="1229" y="416"/>
                    <a:pt x="1229" y="416"/>
                  </a:cubicBezTo>
                  <a:cubicBezTo>
                    <a:pt x="1187" y="416"/>
                    <a:pt x="1187" y="416"/>
                    <a:pt x="1187" y="416"/>
                  </a:cubicBezTo>
                  <a:cubicBezTo>
                    <a:pt x="1187" y="0"/>
                    <a:pt x="1187" y="0"/>
                    <a:pt x="1187" y="0"/>
                  </a:cubicBezTo>
                  <a:cubicBezTo>
                    <a:pt x="680" y="0"/>
                    <a:pt x="680" y="0"/>
                    <a:pt x="680" y="0"/>
                  </a:cubicBezTo>
                  <a:cubicBezTo>
                    <a:pt x="680" y="417"/>
                    <a:pt x="680" y="417"/>
                    <a:pt x="680" y="417"/>
                  </a:cubicBezTo>
                  <a:cubicBezTo>
                    <a:pt x="638" y="417"/>
                    <a:pt x="638" y="417"/>
                    <a:pt x="638" y="417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475"/>
                    <a:pt x="131" y="475"/>
                    <a:pt x="131" y="475"/>
                  </a:cubicBezTo>
                  <a:cubicBezTo>
                    <a:pt x="2" y="906"/>
                    <a:pt x="2" y="906"/>
                    <a:pt x="2" y="906"/>
                  </a:cubicBezTo>
                  <a:cubicBezTo>
                    <a:pt x="115" y="906"/>
                    <a:pt x="115" y="906"/>
                    <a:pt x="115" y="906"/>
                  </a:cubicBezTo>
                  <a:cubicBezTo>
                    <a:pt x="173" y="715"/>
                    <a:pt x="173" y="715"/>
                    <a:pt x="173" y="715"/>
                  </a:cubicBezTo>
                  <a:cubicBezTo>
                    <a:pt x="189" y="715"/>
                    <a:pt x="189" y="715"/>
                    <a:pt x="189" y="715"/>
                  </a:cubicBezTo>
                  <a:cubicBezTo>
                    <a:pt x="283" y="906"/>
                    <a:pt x="283" y="906"/>
                    <a:pt x="283" y="906"/>
                  </a:cubicBezTo>
                  <a:cubicBezTo>
                    <a:pt x="421" y="906"/>
                    <a:pt x="421" y="906"/>
                    <a:pt x="421" y="906"/>
                  </a:cubicBezTo>
                  <a:cubicBezTo>
                    <a:pt x="329" y="715"/>
                    <a:pt x="329" y="715"/>
                    <a:pt x="329" y="715"/>
                  </a:cubicBezTo>
                  <a:cubicBezTo>
                    <a:pt x="537" y="715"/>
                    <a:pt x="537" y="715"/>
                    <a:pt x="537" y="715"/>
                  </a:cubicBezTo>
                  <a:cubicBezTo>
                    <a:pt x="479" y="906"/>
                    <a:pt x="479" y="906"/>
                    <a:pt x="479" y="906"/>
                  </a:cubicBezTo>
                  <a:cubicBezTo>
                    <a:pt x="604" y="906"/>
                    <a:pt x="604" y="906"/>
                    <a:pt x="604" y="906"/>
                  </a:cubicBezTo>
                  <a:cubicBezTo>
                    <a:pt x="661" y="715"/>
                    <a:pt x="661" y="715"/>
                    <a:pt x="661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727" y="715"/>
                    <a:pt x="727" y="715"/>
                    <a:pt x="727" y="715"/>
                  </a:cubicBezTo>
                  <a:cubicBezTo>
                    <a:pt x="730" y="715"/>
                    <a:pt x="730" y="715"/>
                    <a:pt x="730" y="715"/>
                  </a:cubicBezTo>
                  <a:cubicBezTo>
                    <a:pt x="965" y="715"/>
                    <a:pt x="965" y="715"/>
                    <a:pt x="965" y="715"/>
                  </a:cubicBezTo>
                  <a:cubicBezTo>
                    <a:pt x="910" y="905"/>
                    <a:pt x="910" y="905"/>
                    <a:pt x="910" y="905"/>
                  </a:cubicBezTo>
                  <a:cubicBezTo>
                    <a:pt x="1035" y="905"/>
                    <a:pt x="1035" y="905"/>
                    <a:pt x="1035" y="905"/>
                  </a:cubicBezTo>
                  <a:cubicBezTo>
                    <a:pt x="1088" y="715"/>
                    <a:pt x="1088" y="715"/>
                    <a:pt x="1088" y="715"/>
                  </a:cubicBezTo>
                  <a:cubicBezTo>
                    <a:pt x="1145" y="715"/>
                    <a:pt x="1145" y="715"/>
                    <a:pt x="1145" y="715"/>
                  </a:cubicBezTo>
                  <a:cubicBezTo>
                    <a:pt x="1146" y="905"/>
                    <a:pt x="1146" y="905"/>
                    <a:pt x="1146" y="905"/>
                  </a:cubicBezTo>
                  <a:cubicBezTo>
                    <a:pt x="1252" y="905"/>
                    <a:pt x="1252" y="905"/>
                    <a:pt x="1252" y="905"/>
                  </a:cubicBezTo>
                  <a:cubicBezTo>
                    <a:pt x="1372" y="715"/>
                    <a:pt x="1372" y="715"/>
                    <a:pt x="1372" y="715"/>
                  </a:cubicBezTo>
                  <a:cubicBezTo>
                    <a:pt x="1451" y="715"/>
                    <a:pt x="1451" y="715"/>
                    <a:pt x="1451" y="715"/>
                  </a:cubicBezTo>
                  <a:cubicBezTo>
                    <a:pt x="1410" y="905"/>
                    <a:pt x="1410" y="905"/>
                    <a:pt x="1410" y="905"/>
                  </a:cubicBezTo>
                  <a:cubicBezTo>
                    <a:pt x="1534" y="905"/>
                    <a:pt x="1534" y="905"/>
                    <a:pt x="1534" y="905"/>
                  </a:cubicBezTo>
                  <a:cubicBezTo>
                    <a:pt x="1574" y="715"/>
                    <a:pt x="1574" y="715"/>
                    <a:pt x="1574" y="715"/>
                  </a:cubicBezTo>
                  <a:cubicBezTo>
                    <a:pt x="1645" y="715"/>
                    <a:pt x="1645" y="715"/>
                    <a:pt x="1645" y="715"/>
                  </a:cubicBezTo>
                  <a:cubicBezTo>
                    <a:pt x="1643" y="774"/>
                    <a:pt x="1658" y="827"/>
                    <a:pt x="1697" y="863"/>
                  </a:cubicBezTo>
                  <a:cubicBezTo>
                    <a:pt x="1745" y="907"/>
                    <a:pt x="1818" y="916"/>
                    <a:pt x="1872" y="916"/>
                  </a:cubicBezTo>
                  <a:cubicBezTo>
                    <a:pt x="1947" y="916"/>
                    <a:pt x="2024" y="905"/>
                    <a:pt x="2102" y="888"/>
                  </a:cubicBezTo>
                  <a:cubicBezTo>
                    <a:pt x="2145" y="715"/>
                    <a:pt x="2145" y="715"/>
                    <a:pt x="2145" y="715"/>
                  </a:cubicBezTo>
                  <a:cubicBezTo>
                    <a:pt x="2285" y="715"/>
                    <a:pt x="2285" y="715"/>
                    <a:pt x="2285" y="715"/>
                  </a:cubicBezTo>
                  <a:cubicBezTo>
                    <a:pt x="2285" y="0"/>
                    <a:pt x="2285" y="0"/>
                    <a:pt x="2285" y="0"/>
                  </a:cubicBezTo>
                  <a:cubicBezTo>
                    <a:pt x="1778" y="0"/>
                    <a:pt x="1778" y="0"/>
                    <a:pt x="1778" y="0"/>
                  </a:cubicBezTo>
                  <a:cubicBezTo>
                    <a:pt x="1778" y="0"/>
                    <a:pt x="1778" y="0"/>
                    <a:pt x="1778" y="0"/>
                  </a:cubicBezTo>
                  <a:close/>
                  <a:moveTo>
                    <a:pt x="222" y="1195"/>
                  </a:moveTo>
                  <a:cubicBezTo>
                    <a:pt x="203" y="1286"/>
                    <a:pt x="203" y="1286"/>
                    <a:pt x="203" y="1286"/>
                  </a:cubicBezTo>
                  <a:cubicBezTo>
                    <a:pt x="200" y="1299"/>
                    <a:pt x="196" y="1320"/>
                    <a:pt x="220" y="1320"/>
                  </a:cubicBezTo>
                  <a:cubicBezTo>
                    <a:pt x="249" y="1320"/>
                    <a:pt x="253" y="1298"/>
                    <a:pt x="259" y="1272"/>
                  </a:cubicBezTo>
                  <a:cubicBezTo>
                    <a:pt x="275" y="1195"/>
                    <a:pt x="275" y="1195"/>
                    <a:pt x="275" y="1195"/>
                  </a:cubicBezTo>
                  <a:cubicBezTo>
                    <a:pt x="321" y="1195"/>
                    <a:pt x="321" y="1195"/>
                    <a:pt x="321" y="1195"/>
                  </a:cubicBezTo>
                  <a:cubicBezTo>
                    <a:pt x="300" y="1296"/>
                    <a:pt x="300" y="1296"/>
                    <a:pt x="300" y="1296"/>
                  </a:cubicBezTo>
                  <a:cubicBezTo>
                    <a:pt x="294" y="1329"/>
                    <a:pt x="293" y="1333"/>
                    <a:pt x="292" y="1337"/>
                  </a:cubicBezTo>
                  <a:cubicBezTo>
                    <a:pt x="292" y="1341"/>
                    <a:pt x="291" y="1344"/>
                    <a:pt x="291" y="1348"/>
                  </a:cubicBezTo>
                  <a:cubicBezTo>
                    <a:pt x="247" y="1348"/>
                    <a:pt x="247" y="1348"/>
                    <a:pt x="247" y="1348"/>
                  </a:cubicBezTo>
                  <a:cubicBezTo>
                    <a:pt x="250" y="1328"/>
                    <a:pt x="250" y="1328"/>
                    <a:pt x="250" y="1328"/>
                  </a:cubicBezTo>
                  <a:cubicBezTo>
                    <a:pt x="244" y="1334"/>
                    <a:pt x="229" y="1352"/>
                    <a:pt x="200" y="1352"/>
                  </a:cubicBezTo>
                  <a:cubicBezTo>
                    <a:pt x="179" y="1352"/>
                    <a:pt x="164" y="1343"/>
                    <a:pt x="158" y="1331"/>
                  </a:cubicBezTo>
                  <a:cubicBezTo>
                    <a:pt x="151" y="1319"/>
                    <a:pt x="155" y="1297"/>
                    <a:pt x="157" y="1290"/>
                  </a:cubicBezTo>
                  <a:cubicBezTo>
                    <a:pt x="177" y="1195"/>
                    <a:pt x="177" y="1195"/>
                    <a:pt x="177" y="1195"/>
                  </a:cubicBezTo>
                  <a:cubicBezTo>
                    <a:pt x="222" y="1195"/>
                    <a:pt x="222" y="1195"/>
                    <a:pt x="222" y="1195"/>
                  </a:cubicBezTo>
                  <a:cubicBezTo>
                    <a:pt x="222" y="1195"/>
                    <a:pt x="222" y="1195"/>
                    <a:pt x="222" y="1195"/>
                  </a:cubicBezTo>
                  <a:close/>
                  <a:moveTo>
                    <a:pt x="514" y="1225"/>
                  </a:moveTo>
                  <a:cubicBezTo>
                    <a:pt x="550" y="1225"/>
                    <a:pt x="550" y="1225"/>
                    <a:pt x="550" y="1225"/>
                  </a:cubicBezTo>
                  <a:cubicBezTo>
                    <a:pt x="556" y="1196"/>
                    <a:pt x="556" y="1196"/>
                    <a:pt x="556" y="1196"/>
                  </a:cubicBezTo>
                  <a:cubicBezTo>
                    <a:pt x="520" y="1196"/>
                    <a:pt x="520" y="1196"/>
                    <a:pt x="520" y="1196"/>
                  </a:cubicBezTo>
                  <a:cubicBezTo>
                    <a:pt x="530" y="1149"/>
                    <a:pt x="530" y="1149"/>
                    <a:pt x="530" y="1149"/>
                  </a:cubicBezTo>
                  <a:cubicBezTo>
                    <a:pt x="482" y="1166"/>
                    <a:pt x="482" y="1166"/>
                    <a:pt x="482" y="1166"/>
                  </a:cubicBezTo>
                  <a:cubicBezTo>
                    <a:pt x="475" y="1196"/>
                    <a:pt x="475" y="1196"/>
                    <a:pt x="475" y="1196"/>
                  </a:cubicBezTo>
                  <a:cubicBezTo>
                    <a:pt x="414" y="1196"/>
                    <a:pt x="414" y="1196"/>
                    <a:pt x="414" y="1196"/>
                  </a:cubicBezTo>
                  <a:cubicBezTo>
                    <a:pt x="424" y="1149"/>
                    <a:pt x="424" y="1149"/>
                    <a:pt x="424" y="1149"/>
                  </a:cubicBezTo>
                  <a:cubicBezTo>
                    <a:pt x="376" y="1166"/>
                    <a:pt x="376" y="1166"/>
                    <a:pt x="376" y="1166"/>
                  </a:cubicBezTo>
                  <a:cubicBezTo>
                    <a:pt x="369" y="1196"/>
                    <a:pt x="369" y="1196"/>
                    <a:pt x="369" y="1196"/>
                  </a:cubicBezTo>
                  <a:cubicBezTo>
                    <a:pt x="340" y="1196"/>
                    <a:pt x="340" y="1196"/>
                    <a:pt x="340" y="1196"/>
                  </a:cubicBezTo>
                  <a:cubicBezTo>
                    <a:pt x="333" y="1225"/>
                    <a:pt x="333" y="1225"/>
                    <a:pt x="333" y="1225"/>
                  </a:cubicBezTo>
                  <a:cubicBezTo>
                    <a:pt x="363" y="1225"/>
                    <a:pt x="363" y="1225"/>
                    <a:pt x="363" y="1225"/>
                  </a:cubicBezTo>
                  <a:cubicBezTo>
                    <a:pt x="345" y="1310"/>
                    <a:pt x="345" y="1310"/>
                    <a:pt x="345" y="1310"/>
                  </a:cubicBezTo>
                  <a:cubicBezTo>
                    <a:pt x="342" y="1322"/>
                    <a:pt x="336" y="1351"/>
                    <a:pt x="382" y="1351"/>
                  </a:cubicBezTo>
                  <a:cubicBezTo>
                    <a:pt x="389" y="1351"/>
                    <a:pt x="402" y="1350"/>
                    <a:pt x="417" y="1346"/>
                  </a:cubicBezTo>
                  <a:cubicBezTo>
                    <a:pt x="424" y="1317"/>
                    <a:pt x="424" y="1317"/>
                    <a:pt x="424" y="1317"/>
                  </a:cubicBezTo>
                  <a:cubicBezTo>
                    <a:pt x="418" y="1317"/>
                    <a:pt x="415" y="1317"/>
                    <a:pt x="408" y="1317"/>
                  </a:cubicBezTo>
                  <a:cubicBezTo>
                    <a:pt x="388" y="1317"/>
                    <a:pt x="391" y="1309"/>
                    <a:pt x="393" y="1295"/>
                  </a:cubicBezTo>
                  <a:cubicBezTo>
                    <a:pt x="408" y="1225"/>
                    <a:pt x="408" y="1225"/>
                    <a:pt x="408" y="1225"/>
                  </a:cubicBezTo>
                  <a:cubicBezTo>
                    <a:pt x="469" y="1225"/>
                    <a:pt x="469" y="1225"/>
                    <a:pt x="469" y="1225"/>
                  </a:cubicBezTo>
                  <a:cubicBezTo>
                    <a:pt x="451" y="1310"/>
                    <a:pt x="451" y="1310"/>
                    <a:pt x="451" y="1310"/>
                  </a:cubicBezTo>
                  <a:cubicBezTo>
                    <a:pt x="448" y="1322"/>
                    <a:pt x="442" y="1351"/>
                    <a:pt x="488" y="1351"/>
                  </a:cubicBezTo>
                  <a:cubicBezTo>
                    <a:pt x="495" y="1351"/>
                    <a:pt x="508" y="1350"/>
                    <a:pt x="523" y="1346"/>
                  </a:cubicBezTo>
                  <a:cubicBezTo>
                    <a:pt x="530" y="1317"/>
                    <a:pt x="530" y="1317"/>
                    <a:pt x="530" y="1317"/>
                  </a:cubicBezTo>
                  <a:cubicBezTo>
                    <a:pt x="524" y="1317"/>
                    <a:pt x="521" y="1317"/>
                    <a:pt x="514" y="1317"/>
                  </a:cubicBezTo>
                  <a:cubicBezTo>
                    <a:pt x="494" y="1317"/>
                    <a:pt x="496" y="1309"/>
                    <a:pt x="499" y="1295"/>
                  </a:cubicBezTo>
                  <a:cubicBezTo>
                    <a:pt x="514" y="1225"/>
                    <a:pt x="514" y="1225"/>
                    <a:pt x="514" y="1225"/>
                  </a:cubicBezTo>
                  <a:cubicBezTo>
                    <a:pt x="514" y="1225"/>
                    <a:pt x="514" y="1225"/>
                    <a:pt x="514" y="1225"/>
                  </a:cubicBezTo>
                  <a:close/>
                  <a:moveTo>
                    <a:pt x="579" y="1194"/>
                  </a:moveTo>
                  <a:cubicBezTo>
                    <a:pt x="624" y="1194"/>
                    <a:pt x="624" y="1194"/>
                    <a:pt x="624" y="1194"/>
                  </a:cubicBezTo>
                  <a:cubicBezTo>
                    <a:pt x="591" y="1348"/>
                    <a:pt x="591" y="1348"/>
                    <a:pt x="591" y="1348"/>
                  </a:cubicBezTo>
                  <a:cubicBezTo>
                    <a:pt x="546" y="1348"/>
                    <a:pt x="546" y="1348"/>
                    <a:pt x="546" y="1348"/>
                  </a:cubicBezTo>
                  <a:cubicBezTo>
                    <a:pt x="579" y="1194"/>
                    <a:pt x="579" y="1194"/>
                    <a:pt x="579" y="1194"/>
                  </a:cubicBezTo>
                  <a:cubicBezTo>
                    <a:pt x="579" y="1194"/>
                    <a:pt x="579" y="1194"/>
                    <a:pt x="579" y="1194"/>
                  </a:cubicBezTo>
                  <a:close/>
                  <a:moveTo>
                    <a:pt x="591" y="1129"/>
                  </a:moveTo>
                  <a:cubicBezTo>
                    <a:pt x="640" y="1129"/>
                    <a:pt x="640" y="1129"/>
                    <a:pt x="640" y="1129"/>
                  </a:cubicBezTo>
                  <a:cubicBezTo>
                    <a:pt x="631" y="1168"/>
                    <a:pt x="631" y="1168"/>
                    <a:pt x="631" y="1168"/>
                  </a:cubicBezTo>
                  <a:cubicBezTo>
                    <a:pt x="583" y="1168"/>
                    <a:pt x="583" y="1168"/>
                    <a:pt x="583" y="1168"/>
                  </a:cubicBezTo>
                  <a:cubicBezTo>
                    <a:pt x="591" y="1129"/>
                    <a:pt x="591" y="1129"/>
                    <a:pt x="591" y="1129"/>
                  </a:cubicBezTo>
                  <a:cubicBezTo>
                    <a:pt x="591" y="1129"/>
                    <a:pt x="591" y="1129"/>
                    <a:pt x="591" y="1129"/>
                  </a:cubicBezTo>
                  <a:close/>
                  <a:moveTo>
                    <a:pt x="653" y="1222"/>
                  </a:moveTo>
                  <a:cubicBezTo>
                    <a:pt x="654" y="1221"/>
                    <a:pt x="657" y="1205"/>
                    <a:pt x="659" y="1194"/>
                  </a:cubicBezTo>
                  <a:cubicBezTo>
                    <a:pt x="702" y="1194"/>
                    <a:pt x="702" y="1194"/>
                    <a:pt x="702" y="1194"/>
                  </a:cubicBezTo>
                  <a:cubicBezTo>
                    <a:pt x="698" y="1217"/>
                    <a:pt x="698" y="1217"/>
                    <a:pt x="698" y="1217"/>
                  </a:cubicBezTo>
                  <a:cubicBezTo>
                    <a:pt x="704" y="1210"/>
                    <a:pt x="720" y="1191"/>
                    <a:pt x="753" y="1191"/>
                  </a:cubicBezTo>
                  <a:cubicBezTo>
                    <a:pt x="784" y="1191"/>
                    <a:pt x="793" y="1209"/>
                    <a:pt x="794" y="1220"/>
                  </a:cubicBezTo>
                  <a:cubicBezTo>
                    <a:pt x="796" y="1229"/>
                    <a:pt x="795" y="1236"/>
                    <a:pt x="789" y="1265"/>
                  </a:cubicBezTo>
                  <a:cubicBezTo>
                    <a:pt x="771" y="1348"/>
                    <a:pt x="771" y="1348"/>
                    <a:pt x="771" y="1348"/>
                  </a:cubicBezTo>
                  <a:cubicBezTo>
                    <a:pt x="725" y="1348"/>
                    <a:pt x="725" y="1348"/>
                    <a:pt x="725" y="1348"/>
                  </a:cubicBezTo>
                  <a:cubicBezTo>
                    <a:pt x="746" y="1253"/>
                    <a:pt x="746" y="1253"/>
                    <a:pt x="746" y="1253"/>
                  </a:cubicBezTo>
                  <a:cubicBezTo>
                    <a:pt x="747" y="1246"/>
                    <a:pt x="748" y="1241"/>
                    <a:pt x="746" y="1236"/>
                  </a:cubicBezTo>
                  <a:cubicBezTo>
                    <a:pt x="745" y="1230"/>
                    <a:pt x="739" y="1223"/>
                    <a:pt x="728" y="1223"/>
                  </a:cubicBezTo>
                  <a:cubicBezTo>
                    <a:pt x="718" y="1223"/>
                    <a:pt x="708" y="1227"/>
                    <a:pt x="702" y="1235"/>
                  </a:cubicBezTo>
                  <a:cubicBezTo>
                    <a:pt x="698" y="1239"/>
                    <a:pt x="694" y="1246"/>
                    <a:pt x="691" y="1258"/>
                  </a:cubicBezTo>
                  <a:cubicBezTo>
                    <a:pt x="672" y="1348"/>
                    <a:pt x="672" y="1348"/>
                    <a:pt x="672" y="1348"/>
                  </a:cubicBezTo>
                  <a:cubicBezTo>
                    <a:pt x="627" y="1348"/>
                    <a:pt x="627" y="1348"/>
                    <a:pt x="627" y="1348"/>
                  </a:cubicBezTo>
                  <a:cubicBezTo>
                    <a:pt x="653" y="1222"/>
                    <a:pt x="653" y="1222"/>
                    <a:pt x="653" y="1222"/>
                  </a:cubicBezTo>
                  <a:cubicBezTo>
                    <a:pt x="653" y="1222"/>
                    <a:pt x="653" y="1222"/>
                    <a:pt x="653" y="1222"/>
                  </a:cubicBezTo>
                  <a:close/>
                  <a:moveTo>
                    <a:pt x="985" y="1196"/>
                  </a:moveTo>
                  <a:cubicBezTo>
                    <a:pt x="981" y="1207"/>
                    <a:pt x="978" y="1218"/>
                    <a:pt x="975" y="1233"/>
                  </a:cubicBezTo>
                  <a:cubicBezTo>
                    <a:pt x="951" y="1346"/>
                    <a:pt x="951" y="1346"/>
                    <a:pt x="951" y="1346"/>
                  </a:cubicBezTo>
                  <a:cubicBezTo>
                    <a:pt x="939" y="1403"/>
                    <a:pt x="891" y="1409"/>
                    <a:pt x="861" y="1409"/>
                  </a:cubicBezTo>
                  <a:cubicBezTo>
                    <a:pt x="839" y="1409"/>
                    <a:pt x="797" y="1406"/>
                    <a:pt x="804" y="1359"/>
                  </a:cubicBezTo>
                  <a:cubicBezTo>
                    <a:pt x="847" y="1359"/>
                    <a:pt x="847" y="1359"/>
                    <a:pt x="847" y="1359"/>
                  </a:cubicBezTo>
                  <a:cubicBezTo>
                    <a:pt x="847" y="1362"/>
                    <a:pt x="847" y="1367"/>
                    <a:pt x="850" y="1372"/>
                  </a:cubicBezTo>
                  <a:cubicBezTo>
                    <a:pt x="852" y="1376"/>
                    <a:pt x="858" y="1380"/>
                    <a:pt x="869" y="1380"/>
                  </a:cubicBezTo>
                  <a:cubicBezTo>
                    <a:pt x="883" y="1380"/>
                    <a:pt x="896" y="1374"/>
                    <a:pt x="902" y="1360"/>
                  </a:cubicBezTo>
                  <a:cubicBezTo>
                    <a:pt x="905" y="1353"/>
                    <a:pt x="906" y="1347"/>
                    <a:pt x="912" y="1324"/>
                  </a:cubicBezTo>
                  <a:cubicBezTo>
                    <a:pt x="893" y="1343"/>
                    <a:pt x="877" y="1345"/>
                    <a:pt x="866" y="1345"/>
                  </a:cubicBezTo>
                  <a:cubicBezTo>
                    <a:pt x="822" y="1345"/>
                    <a:pt x="809" y="1307"/>
                    <a:pt x="817" y="1270"/>
                  </a:cubicBezTo>
                  <a:cubicBezTo>
                    <a:pt x="825" y="1231"/>
                    <a:pt x="855" y="1194"/>
                    <a:pt x="899" y="1194"/>
                  </a:cubicBezTo>
                  <a:cubicBezTo>
                    <a:pt x="927" y="1194"/>
                    <a:pt x="934" y="1209"/>
                    <a:pt x="937" y="1216"/>
                  </a:cubicBezTo>
                  <a:cubicBezTo>
                    <a:pt x="943" y="1196"/>
                    <a:pt x="943" y="1196"/>
                    <a:pt x="943" y="1196"/>
                  </a:cubicBezTo>
                  <a:cubicBezTo>
                    <a:pt x="985" y="1196"/>
                    <a:pt x="985" y="1196"/>
                    <a:pt x="985" y="1196"/>
                  </a:cubicBezTo>
                  <a:cubicBezTo>
                    <a:pt x="985" y="1196"/>
                    <a:pt x="985" y="1196"/>
                    <a:pt x="985" y="1196"/>
                  </a:cubicBezTo>
                  <a:close/>
                  <a:moveTo>
                    <a:pt x="883" y="1315"/>
                  </a:moveTo>
                  <a:cubicBezTo>
                    <a:pt x="914" y="1315"/>
                    <a:pt x="922" y="1277"/>
                    <a:pt x="924" y="1271"/>
                  </a:cubicBezTo>
                  <a:cubicBezTo>
                    <a:pt x="927" y="1253"/>
                    <a:pt x="930" y="1224"/>
                    <a:pt x="903" y="1224"/>
                  </a:cubicBezTo>
                  <a:cubicBezTo>
                    <a:pt x="886" y="1224"/>
                    <a:pt x="869" y="1237"/>
                    <a:pt x="862" y="1270"/>
                  </a:cubicBezTo>
                  <a:cubicBezTo>
                    <a:pt x="861" y="1277"/>
                    <a:pt x="853" y="1315"/>
                    <a:pt x="883" y="1315"/>
                  </a:cubicBezTo>
                  <a:moveTo>
                    <a:pt x="1164" y="1346"/>
                  </a:moveTo>
                  <a:cubicBezTo>
                    <a:pt x="1149" y="1350"/>
                    <a:pt x="1136" y="1351"/>
                    <a:pt x="1129" y="1351"/>
                  </a:cubicBezTo>
                  <a:cubicBezTo>
                    <a:pt x="1083" y="1351"/>
                    <a:pt x="1089" y="1322"/>
                    <a:pt x="1092" y="1310"/>
                  </a:cubicBezTo>
                  <a:cubicBezTo>
                    <a:pt x="1110" y="1225"/>
                    <a:pt x="1110" y="1225"/>
                    <a:pt x="1110" y="1225"/>
                  </a:cubicBezTo>
                  <a:cubicBezTo>
                    <a:pt x="1080" y="1225"/>
                    <a:pt x="1080" y="1225"/>
                    <a:pt x="1080" y="1225"/>
                  </a:cubicBezTo>
                  <a:cubicBezTo>
                    <a:pt x="1087" y="1196"/>
                    <a:pt x="1087" y="1196"/>
                    <a:pt x="1087" y="1196"/>
                  </a:cubicBezTo>
                  <a:cubicBezTo>
                    <a:pt x="1116" y="1196"/>
                    <a:pt x="1116" y="1196"/>
                    <a:pt x="1116" y="1196"/>
                  </a:cubicBezTo>
                  <a:cubicBezTo>
                    <a:pt x="1123" y="1166"/>
                    <a:pt x="1123" y="1166"/>
                    <a:pt x="1123" y="1166"/>
                  </a:cubicBezTo>
                  <a:cubicBezTo>
                    <a:pt x="1171" y="1149"/>
                    <a:pt x="1171" y="1149"/>
                    <a:pt x="1171" y="1149"/>
                  </a:cubicBezTo>
                  <a:cubicBezTo>
                    <a:pt x="1161" y="1196"/>
                    <a:pt x="1161" y="1196"/>
                    <a:pt x="1161" y="1196"/>
                  </a:cubicBezTo>
                  <a:cubicBezTo>
                    <a:pt x="1198" y="1196"/>
                    <a:pt x="1198" y="1196"/>
                    <a:pt x="1198" y="1196"/>
                  </a:cubicBezTo>
                  <a:cubicBezTo>
                    <a:pt x="1191" y="1225"/>
                    <a:pt x="1191" y="1225"/>
                    <a:pt x="1191" y="1225"/>
                  </a:cubicBezTo>
                  <a:cubicBezTo>
                    <a:pt x="1155" y="1225"/>
                    <a:pt x="1155" y="1225"/>
                    <a:pt x="1155" y="1225"/>
                  </a:cubicBezTo>
                  <a:cubicBezTo>
                    <a:pt x="1140" y="1295"/>
                    <a:pt x="1140" y="1295"/>
                    <a:pt x="1140" y="1295"/>
                  </a:cubicBezTo>
                  <a:cubicBezTo>
                    <a:pt x="1137" y="1309"/>
                    <a:pt x="1135" y="1317"/>
                    <a:pt x="1155" y="1317"/>
                  </a:cubicBezTo>
                  <a:cubicBezTo>
                    <a:pt x="1162" y="1317"/>
                    <a:pt x="1165" y="1317"/>
                    <a:pt x="1171" y="1317"/>
                  </a:cubicBezTo>
                  <a:cubicBezTo>
                    <a:pt x="1164" y="1346"/>
                    <a:pt x="1164" y="1346"/>
                    <a:pt x="1164" y="1346"/>
                  </a:cubicBezTo>
                  <a:cubicBezTo>
                    <a:pt x="1164" y="1346"/>
                    <a:pt x="1164" y="1346"/>
                    <a:pt x="1164" y="1346"/>
                  </a:cubicBezTo>
                  <a:close/>
                  <a:moveTo>
                    <a:pt x="1235" y="1129"/>
                  </a:moveTo>
                  <a:cubicBezTo>
                    <a:pt x="1280" y="1129"/>
                    <a:pt x="1280" y="1129"/>
                    <a:pt x="1280" y="1129"/>
                  </a:cubicBezTo>
                  <a:cubicBezTo>
                    <a:pt x="1261" y="1216"/>
                    <a:pt x="1261" y="1216"/>
                    <a:pt x="1261" y="1216"/>
                  </a:cubicBezTo>
                  <a:cubicBezTo>
                    <a:pt x="1268" y="1208"/>
                    <a:pt x="1283" y="1193"/>
                    <a:pt x="1311" y="1193"/>
                  </a:cubicBezTo>
                  <a:cubicBezTo>
                    <a:pt x="1334" y="1193"/>
                    <a:pt x="1346" y="1204"/>
                    <a:pt x="1351" y="1214"/>
                  </a:cubicBezTo>
                  <a:cubicBezTo>
                    <a:pt x="1355" y="1221"/>
                    <a:pt x="1356" y="1235"/>
                    <a:pt x="1352" y="1255"/>
                  </a:cubicBezTo>
                  <a:cubicBezTo>
                    <a:pt x="1332" y="1348"/>
                    <a:pt x="1332" y="1348"/>
                    <a:pt x="1332" y="1348"/>
                  </a:cubicBezTo>
                  <a:cubicBezTo>
                    <a:pt x="1288" y="1348"/>
                    <a:pt x="1288" y="1348"/>
                    <a:pt x="1288" y="1348"/>
                  </a:cubicBezTo>
                  <a:cubicBezTo>
                    <a:pt x="1307" y="1256"/>
                    <a:pt x="1307" y="1256"/>
                    <a:pt x="1307" y="1256"/>
                  </a:cubicBezTo>
                  <a:cubicBezTo>
                    <a:pt x="1309" y="1248"/>
                    <a:pt x="1314" y="1223"/>
                    <a:pt x="1289" y="1223"/>
                  </a:cubicBezTo>
                  <a:cubicBezTo>
                    <a:pt x="1276" y="1223"/>
                    <a:pt x="1259" y="1230"/>
                    <a:pt x="1253" y="1254"/>
                  </a:cubicBezTo>
                  <a:cubicBezTo>
                    <a:pt x="1234" y="1348"/>
                    <a:pt x="1234" y="1348"/>
                    <a:pt x="1234" y="1348"/>
                  </a:cubicBezTo>
                  <a:cubicBezTo>
                    <a:pt x="1189" y="1348"/>
                    <a:pt x="1189" y="1348"/>
                    <a:pt x="1189" y="1348"/>
                  </a:cubicBezTo>
                  <a:cubicBezTo>
                    <a:pt x="1235" y="1129"/>
                    <a:pt x="1235" y="1129"/>
                    <a:pt x="1235" y="1129"/>
                  </a:cubicBezTo>
                  <a:cubicBezTo>
                    <a:pt x="1235" y="1129"/>
                    <a:pt x="1235" y="1129"/>
                    <a:pt x="1235" y="1129"/>
                  </a:cubicBezTo>
                  <a:close/>
                  <a:moveTo>
                    <a:pt x="1387" y="1232"/>
                  </a:moveTo>
                  <a:cubicBezTo>
                    <a:pt x="1389" y="1225"/>
                    <a:pt x="1392" y="1203"/>
                    <a:pt x="1393" y="1194"/>
                  </a:cubicBezTo>
                  <a:cubicBezTo>
                    <a:pt x="1435" y="1194"/>
                    <a:pt x="1435" y="1194"/>
                    <a:pt x="1435" y="1194"/>
                  </a:cubicBezTo>
                  <a:cubicBezTo>
                    <a:pt x="1430" y="1223"/>
                    <a:pt x="1430" y="1223"/>
                    <a:pt x="1430" y="1223"/>
                  </a:cubicBezTo>
                  <a:cubicBezTo>
                    <a:pt x="1438" y="1211"/>
                    <a:pt x="1452" y="1192"/>
                    <a:pt x="1489" y="1194"/>
                  </a:cubicBezTo>
                  <a:cubicBezTo>
                    <a:pt x="1480" y="1234"/>
                    <a:pt x="1480" y="1234"/>
                    <a:pt x="1480" y="1234"/>
                  </a:cubicBezTo>
                  <a:cubicBezTo>
                    <a:pt x="1435" y="1230"/>
                    <a:pt x="1428" y="1253"/>
                    <a:pt x="1424" y="1273"/>
                  </a:cubicBezTo>
                  <a:cubicBezTo>
                    <a:pt x="1408" y="1348"/>
                    <a:pt x="1408" y="1348"/>
                    <a:pt x="1408" y="1348"/>
                  </a:cubicBezTo>
                  <a:cubicBezTo>
                    <a:pt x="1363" y="1348"/>
                    <a:pt x="1363" y="1348"/>
                    <a:pt x="1363" y="1348"/>
                  </a:cubicBezTo>
                  <a:cubicBezTo>
                    <a:pt x="1387" y="1232"/>
                    <a:pt x="1387" y="1232"/>
                    <a:pt x="1387" y="1232"/>
                  </a:cubicBezTo>
                  <a:cubicBezTo>
                    <a:pt x="1387" y="1232"/>
                    <a:pt x="1387" y="1232"/>
                    <a:pt x="1387" y="1232"/>
                  </a:cubicBezTo>
                  <a:close/>
                  <a:moveTo>
                    <a:pt x="1582" y="1191"/>
                  </a:moveTo>
                  <a:cubicBezTo>
                    <a:pt x="1637" y="1191"/>
                    <a:pt x="1654" y="1229"/>
                    <a:pt x="1644" y="1271"/>
                  </a:cubicBezTo>
                  <a:cubicBezTo>
                    <a:pt x="1635" y="1315"/>
                    <a:pt x="1602" y="1353"/>
                    <a:pt x="1546" y="1353"/>
                  </a:cubicBezTo>
                  <a:cubicBezTo>
                    <a:pt x="1503" y="1353"/>
                    <a:pt x="1474" y="1326"/>
                    <a:pt x="1485" y="1273"/>
                  </a:cubicBezTo>
                  <a:cubicBezTo>
                    <a:pt x="1493" y="1236"/>
                    <a:pt x="1521" y="1191"/>
                    <a:pt x="1582" y="1191"/>
                  </a:cubicBezTo>
                  <a:moveTo>
                    <a:pt x="1555" y="1322"/>
                  </a:moveTo>
                  <a:cubicBezTo>
                    <a:pt x="1574" y="1322"/>
                    <a:pt x="1590" y="1310"/>
                    <a:pt x="1599" y="1270"/>
                  </a:cubicBezTo>
                  <a:cubicBezTo>
                    <a:pt x="1603" y="1250"/>
                    <a:pt x="1605" y="1221"/>
                    <a:pt x="1575" y="1221"/>
                  </a:cubicBezTo>
                  <a:cubicBezTo>
                    <a:pt x="1543" y="1221"/>
                    <a:pt x="1534" y="1259"/>
                    <a:pt x="1531" y="1273"/>
                  </a:cubicBezTo>
                  <a:cubicBezTo>
                    <a:pt x="1524" y="1307"/>
                    <a:pt x="1532" y="1322"/>
                    <a:pt x="1555" y="1322"/>
                  </a:cubicBezTo>
                  <a:moveTo>
                    <a:pt x="1734" y="1195"/>
                  </a:moveTo>
                  <a:cubicBezTo>
                    <a:pt x="1714" y="1286"/>
                    <a:pt x="1714" y="1286"/>
                    <a:pt x="1714" y="1286"/>
                  </a:cubicBezTo>
                  <a:cubicBezTo>
                    <a:pt x="1711" y="1299"/>
                    <a:pt x="1707" y="1320"/>
                    <a:pt x="1731" y="1320"/>
                  </a:cubicBezTo>
                  <a:cubicBezTo>
                    <a:pt x="1760" y="1320"/>
                    <a:pt x="1765" y="1298"/>
                    <a:pt x="1770" y="1272"/>
                  </a:cubicBezTo>
                  <a:cubicBezTo>
                    <a:pt x="1786" y="1195"/>
                    <a:pt x="1786" y="1195"/>
                    <a:pt x="1786" y="1195"/>
                  </a:cubicBezTo>
                  <a:cubicBezTo>
                    <a:pt x="1833" y="1195"/>
                    <a:pt x="1833" y="1195"/>
                    <a:pt x="1833" y="1195"/>
                  </a:cubicBezTo>
                  <a:cubicBezTo>
                    <a:pt x="1811" y="1296"/>
                    <a:pt x="1811" y="1296"/>
                    <a:pt x="1811" y="1296"/>
                  </a:cubicBezTo>
                  <a:cubicBezTo>
                    <a:pt x="1805" y="1329"/>
                    <a:pt x="1804" y="1333"/>
                    <a:pt x="1804" y="1337"/>
                  </a:cubicBezTo>
                  <a:cubicBezTo>
                    <a:pt x="1803" y="1341"/>
                    <a:pt x="1802" y="1344"/>
                    <a:pt x="1802" y="1348"/>
                  </a:cubicBezTo>
                  <a:cubicBezTo>
                    <a:pt x="1758" y="1348"/>
                    <a:pt x="1758" y="1348"/>
                    <a:pt x="1758" y="1348"/>
                  </a:cubicBezTo>
                  <a:cubicBezTo>
                    <a:pt x="1761" y="1328"/>
                    <a:pt x="1761" y="1328"/>
                    <a:pt x="1761" y="1328"/>
                  </a:cubicBezTo>
                  <a:cubicBezTo>
                    <a:pt x="1756" y="1334"/>
                    <a:pt x="1740" y="1352"/>
                    <a:pt x="1711" y="1352"/>
                  </a:cubicBezTo>
                  <a:cubicBezTo>
                    <a:pt x="1690" y="1352"/>
                    <a:pt x="1675" y="1343"/>
                    <a:pt x="1669" y="1331"/>
                  </a:cubicBezTo>
                  <a:cubicBezTo>
                    <a:pt x="1662" y="1319"/>
                    <a:pt x="1666" y="1297"/>
                    <a:pt x="1668" y="1290"/>
                  </a:cubicBezTo>
                  <a:cubicBezTo>
                    <a:pt x="1688" y="1195"/>
                    <a:pt x="1688" y="1195"/>
                    <a:pt x="1688" y="1195"/>
                  </a:cubicBezTo>
                  <a:cubicBezTo>
                    <a:pt x="1734" y="1195"/>
                    <a:pt x="1734" y="1195"/>
                    <a:pt x="1734" y="1195"/>
                  </a:cubicBezTo>
                  <a:cubicBezTo>
                    <a:pt x="1734" y="1195"/>
                    <a:pt x="1734" y="1195"/>
                    <a:pt x="1734" y="1195"/>
                  </a:cubicBezTo>
                  <a:close/>
                  <a:moveTo>
                    <a:pt x="2010" y="1196"/>
                  </a:moveTo>
                  <a:cubicBezTo>
                    <a:pt x="2006" y="1207"/>
                    <a:pt x="2003" y="1218"/>
                    <a:pt x="2000" y="1233"/>
                  </a:cubicBezTo>
                  <a:cubicBezTo>
                    <a:pt x="1976" y="1346"/>
                    <a:pt x="1976" y="1346"/>
                    <a:pt x="1976" y="1346"/>
                  </a:cubicBezTo>
                  <a:cubicBezTo>
                    <a:pt x="1964" y="1403"/>
                    <a:pt x="1915" y="1409"/>
                    <a:pt x="1886" y="1409"/>
                  </a:cubicBezTo>
                  <a:cubicBezTo>
                    <a:pt x="1864" y="1409"/>
                    <a:pt x="1822" y="1406"/>
                    <a:pt x="1829" y="1359"/>
                  </a:cubicBezTo>
                  <a:cubicBezTo>
                    <a:pt x="1872" y="1359"/>
                    <a:pt x="1872" y="1359"/>
                    <a:pt x="1872" y="1359"/>
                  </a:cubicBezTo>
                  <a:cubicBezTo>
                    <a:pt x="1872" y="1362"/>
                    <a:pt x="1871" y="1367"/>
                    <a:pt x="1874" y="1372"/>
                  </a:cubicBezTo>
                  <a:cubicBezTo>
                    <a:pt x="1877" y="1376"/>
                    <a:pt x="1883" y="1380"/>
                    <a:pt x="1894" y="1380"/>
                  </a:cubicBezTo>
                  <a:cubicBezTo>
                    <a:pt x="1908" y="1380"/>
                    <a:pt x="1921" y="1374"/>
                    <a:pt x="1926" y="1360"/>
                  </a:cubicBezTo>
                  <a:cubicBezTo>
                    <a:pt x="1930" y="1353"/>
                    <a:pt x="1931" y="1347"/>
                    <a:pt x="1937" y="1324"/>
                  </a:cubicBezTo>
                  <a:cubicBezTo>
                    <a:pt x="1918" y="1343"/>
                    <a:pt x="1901" y="1345"/>
                    <a:pt x="1891" y="1345"/>
                  </a:cubicBezTo>
                  <a:cubicBezTo>
                    <a:pt x="1847" y="1345"/>
                    <a:pt x="1834" y="1307"/>
                    <a:pt x="1842" y="1270"/>
                  </a:cubicBezTo>
                  <a:cubicBezTo>
                    <a:pt x="1850" y="1231"/>
                    <a:pt x="1880" y="1194"/>
                    <a:pt x="1924" y="1194"/>
                  </a:cubicBezTo>
                  <a:cubicBezTo>
                    <a:pt x="1952" y="1194"/>
                    <a:pt x="1959" y="1209"/>
                    <a:pt x="1962" y="1216"/>
                  </a:cubicBezTo>
                  <a:cubicBezTo>
                    <a:pt x="1968" y="1196"/>
                    <a:pt x="1968" y="1196"/>
                    <a:pt x="1968" y="1196"/>
                  </a:cubicBezTo>
                  <a:cubicBezTo>
                    <a:pt x="2010" y="1196"/>
                    <a:pt x="2010" y="1196"/>
                    <a:pt x="2010" y="1196"/>
                  </a:cubicBezTo>
                  <a:cubicBezTo>
                    <a:pt x="2010" y="1196"/>
                    <a:pt x="2010" y="1196"/>
                    <a:pt x="2010" y="1196"/>
                  </a:cubicBezTo>
                  <a:close/>
                  <a:moveTo>
                    <a:pt x="1908" y="1315"/>
                  </a:moveTo>
                  <a:cubicBezTo>
                    <a:pt x="1939" y="1315"/>
                    <a:pt x="1947" y="1277"/>
                    <a:pt x="1948" y="1271"/>
                  </a:cubicBezTo>
                  <a:cubicBezTo>
                    <a:pt x="1952" y="1253"/>
                    <a:pt x="1955" y="1224"/>
                    <a:pt x="1928" y="1224"/>
                  </a:cubicBezTo>
                  <a:cubicBezTo>
                    <a:pt x="1911" y="1224"/>
                    <a:pt x="1894" y="1237"/>
                    <a:pt x="1887" y="1270"/>
                  </a:cubicBezTo>
                  <a:cubicBezTo>
                    <a:pt x="1885" y="1277"/>
                    <a:pt x="1878" y="1315"/>
                    <a:pt x="1908" y="1315"/>
                  </a:cubicBezTo>
                  <a:moveTo>
                    <a:pt x="2058" y="1129"/>
                  </a:moveTo>
                  <a:cubicBezTo>
                    <a:pt x="2102" y="1129"/>
                    <a:pt x="2102" y="1129"/>
                    <a:pt x="2102" y="1129"/>
                  </a:cubicBezTo>
                  <a:cubicBezTo>
                    <a:pt x="2084" y="1216"/>
                    <a:pt x="2084" y="1216"/>
                    <a:pt x="2084" y="1216"/>
                  </a:cubicBezTo>
                  <a:cubicBezTo>
                    <a:pt x="2091" y="1208"/>
                    <a:pt x="2105" y="1193"/>
                    <a:pt x="2133" y="1193"/>
                  </a:cubicBezTo>
                  <a:cubicBezTo>
                    <a:pt x="2156" y="1193"/>
                    <a:pt x="2168" y="1204"/>
                    <a:pt x="2174" y="1214"/>
                  </a:cubicBezTo>
                  <a:cubicBezTo>
                    <a:pt x="2177" y="1221"/>
                    <a:pt x="2179" y="1235"/>
                    <a:pt x="2175" y="1255"/>
                  </a:cubicBezTo>
                  <a:cubicBezTo>
                    <a:pt x="2155" y="1348"/>
                    <a:pt x="2155" y="1348"/>
                    <a:pt x="2155" y="1348"/>
                  </a:cubicBezTo>
                  <a:cubicBezTo>
                    <a:pt x="2110" y="1348"/>
                    <a:pt x="2110" y="1348"/>
                    <a:pt x="2110" y="1348"/>
                  </a:cubicBezTo>
                  <a:cubicBezTo>
                    <a:pt x="2130" y="1256"/>
                    <a:pt x="2130" y="1256"/>
                    <a:pt x="2130" y="1256"/>
                  </a:cubicBezTo>
                  <a:cubicBezTo>
                    <a:pt x="2131" y="1248"/>
                    <a:pt x="2137" y="1223"/>
                    <a:pt x="2112" y="1223"/>
                  </a:cubicBezTo>
                  <a:cubicBezTo>
                    <a:pt x="2099" y="1223"/>
                    <a:pt x="2081" y="1230"/>
                    <a:pt x="2076" y="1254"/>
                  </a:cubicBezTo>
                  <a:cubicBezTo>
                    <a:pt x="2057" y="1348"/>
                    <a:pt x="2057" y="1348"/>
                    <a:pt x="2057" y="1348"/>
                  </a:cubicBezTo>
                  <a:cubicBezTo>
                    <a:pt x="2012" y="1348"/>
                    <a:pt x="2012" y="1348"/>
                    <a:pt x="2012" y="1348"/>
                  </a:cubicBezTo>
                  <a:cubicBezTo>
                    <a:pt x="2058" y="1129"/>
                    <a:pt x="2058" y="1129"/>
                    <a:pt x="2058" y="1129"/>
                  </a:cubicBezTo>
                  <a:cubicBezTo>
                    <a:pt x="2058" y="1129"/>
                    <a:pt x="2058" y="1129"/>
                    <a:pt x="2058" y="1129"/>
                  </a:cubicBezTo>
                  <a:close/>
                  <a:moveTo>
                    <a:pt x="100" y="1249"/>
                  </a:moveTo>
                  <a:cubicBezTo>
                    <a:pt x="101" y="1244"/>
                    <a:pt x="104" y="1221"/>
                    <a:pt x="87" y="1221"/>
                  </a:cubicBezTo>
                  <a:cubicBezTo>
                    <a:pt x="66" y="1221"/>
                    <a:pt x="56" y="1253"/>
                    <a:pt x="53" y="1270"/>
                  </a:cubicBezTo>
                  <a:cubicBezTo>
                    <a:pt x="51" y="1278"/>
                    <a:pt x="46" y="1306"/>
                    <a:pt x="54" y="1317"/>
                  </a:cubicBezTo>
                  <a:cubicBezTo>
                    <a:pt x="57" y="1321"/>
                    <a:pt x="61" y="1322"/>
                    <a:pt x="65" y="1322"/>
                  </a:cubicBezTo>
                  <a:cubicBezTo>
                    <a:pt x="70" y="1322"/>
                    <a:pt x="84" y="1320"/>
                    <a:pt x="92" y="1292"/>
                  </a:cubicBezTo>
                  <a:cubicBezTo>
                    <a:pt x="136" y="1292"/>
                    <a:pt x="136" y="1292"/>
                    <a:pt x="136" y="1292"/>
                  </a:cubicBezTo>
                  <a:cubicBezTo>
                    <a:pt x="133" y="1304"/>
                    <a:pt x="128" y="1323"/>
                    <a:pt x="107" y="1337"/>
                  </a:cubicBezTo>
                  <a:cubicBezTo>
                    <a:pt x="94" y="1347"/>
                    <a:pt x="79" y="1352"/>
                    <a:pt x="60" y="1352"/>
                  </a:cubicBezTo>
                  <a:cubicBezTo>
                    <a:pt x="40" y="1352"/>
                    <a:pt x="23" y="1347"/>
                    <a:pt x="12" y="1331"/>
                  </a:cubicBezTo>
                  <a:cubicBezTo>
                    <a:pt x="2" y="1316"/>
                    <a:pt x="0" y="1296"/>
                    <a:pt x="5" y="1271"/>
                  </a:cubicBezTo>
                  <a:cubicBezTo>
                    <a:pt x="20" y="1201"/>
                    <a:pt x="74" y="1192"/>
                    <a:pt x="94" y="1192"/>
                  </a:cubicBezTo>
                  <a:cubicBezTo>
                    <a:pt x="122" y="1192"/>
                    <a:pt x="153" y="1207"/>
                    <a:pt x="144" y="1249"/>
                  </a:cubicBezTo>
                  <a:cubicBezTo>
                    <a:pt x="100" y="1249"/>
                    <a:pt x="100" y="1249"/>
                    <a:pt x="100" y="1249"/>
                  </a:cubicBezTo>
                  <a:cubicBezTo>
                    <a:pt x="100" y="1249"/>
                    <a:pt x="100" y="1249"/>
                    <a:pt x="100" y="1249"/>
                  </a:cubicBezTo>
                  <a:close/>
                  <a:moveTo>
                    <a:pt x="2378" y="1249"/>
                  </a:moveTo>
                  <a:cubicBezTo>
                    <a:pt x="2379" y="1244"/>
                    <a:pt x="2382" y="1221"/>
                    <a:pt x="2365" y="1221"/>
                  </a:cubicBezTo>
                  <a:cubicBezTo>
                    <a:pt x="2344" y="1221"/>
                    <a:pt x="2335" y="1253"/>
                    <a:pt x="2331" y="1270"/>
                  </a:cubicBezTo>
                  <a:cubicBezTo>
                    <a:pt x="2329" y="1278"/>
                    <a:pt x="2324" y="1306"/>
                    <a:pt x="2332" y="1317"/>
                  </a:cubicBezTo>
                  <a:cubicBezTo>
                    <a:pt x="2335" y="1321"/>
                    <a:pt x="2340" y="1322"/>
                    <a:pt x="2343" y="1322"/>
                  </a:cubicBezTo>
                  <a:cubicBezTo>
                    <a:pt x="2348" y="1322"/>
                    <a:pt x="2362" y="1320"/>
                    <a:pt x="2370" y="1292"/>
                  </a:cubicBezTo>
                  <a:cubicBezTo>
                    <a:pt x="2414" y="1292"/>
                    <a:pt x="2414" y="1292"/>
                    <a:pt x="2414" y="1292"/>
                  </a:cubicBezTo>
                  <a:cubicBezTo>
                    <a:pt x="2411" y="1304"/>
                    <a:pt x="2406" y="1323"/>
                    <a:pt x="2385" y="1337"/>
                  </a:cubicBezTo>
                  <a:cubicBezTo>
                    <a:pt x="2372" y="1347"/>
                    <a:pt x="2357" y="1352"/>
                    <a:pt x="2338" y="1352"/>
                  </a:cubicBezTo>
                  <a:cubicBezTo>
                    <a:pt x="2318" y="1352"/>
                    <a:pt x="2301" y="1347"/>
                    <a:pt x="2290" y="1331"/>
                  </a:cubicBezTo>
                  <a:cubicBezTo>
                    <a:pt x="2280" y="1316"/>
                    <a:pt x="2278" y="1296"/>
                    <a:pt x="2284" y="1271"/>
                  </a:cubicBezTo>
                  <a:cubicBezTo>
                    <a:pt x="2299" y="1201"/>
                    <a:pt x="2352" y="1192"/>
                    <a:pt x="2372" y="1192"/>
                  </a:cubicBezTo>
                  <a:cubicBezTo>
                    <a:pt x="2401" y="1192"/>
                    <a:pt x="2431" y="1207"/>
                    <a:pt x="2423" y="1249"/>
                  </a:cubicBezTo>
                  <a:cubicBezTo>
                    <a:pt x="2378" y="1249"/>
                    <a:pt x="2378" y="1249"/>
                    <a:pt x="2378" y="1249"/>
                  </a:cubicBezTo>
                  <a:cubicBezTo>
                    <a:pt x="2378" y="1249"/>
                    <a:pt x="2378" y="1249"/>
                    <a:pt x="2378" y="1249"/>
                  </a:cubicBezTo>
                  <a:close/>
                  <a:moveTo>
                    <a:pt x="2534" y="1191"/>
                  </a:moveTo>
                  <a:cubicBezTo>
                    <a:pt x="2589" y="1191"/>
                    <a:pt x="2606" y="1229"/>
                    <a:pt x="2597" y="1271"/>
                  </a:cubicBezTo>
                  <a:cubicBezTo>
                    <a:pt x="2587" y="1315"/>
                    <a:pt x="2554" y="1353"/>
                    <a:pt x="2498" y="1353"/>
                  </a:cubicBezTo>
                  <a:cubicBezTo>
                    <a:pt x="2454" y="1353"/>
                    <a:pt x="2426" y="1326"/>
                    <a:pt x="2437" y="1273"/>
                  </a:cubicBezTo>
                  <a:cubicBezTo>
                    <a:pt x="2445" y="1236"/>
                    <a:pt x="2474" y="1191"/>
                    <a:pt x="2534" y="1191"/>
                  </a:cubicBezTo>
                  <a:moveTo>
                    <a:pt x="2507" y="1322"/>
                  </a:moveTo>
                  <a:cubicBezTo>
                    <a:pt x="2527" y="1322"/>
                    <a:pt x="2542" y="1310"/>
                    <a:pt x="2551" y="1270"/>
                  </a:cubicBezTo>
                  <a:cubicBezTo>
                    <a:pt x="2555" y="1250"/>
                    <a:pt x="2557" y="1221"/>
                    <a:pt x="2528" y="1221"/>
                  </a:cubicBezTo>
                  <a:cubicBezTo>
                    <a:pt x="2495" y="1221"/>
                    <a:pt x="2486" y="1259"/>
                    <a:pt x="2484" y="1273"/>
                  </a:cubicBezTo>
                  <a:cubicBezTo>
                    <a:pt x="2476" y="1307"/>
                    <a:pt x="2484" y="1322"/>
                    <a:pt x="2507" y="1322"/>
                  </a:cubicBezTo>
                  <a:moveTo>
                    <a:pt x="2637" y="1223"/>
                  </a:moveTo>
                  <a:cubicBezTo>
                    <a:pt x="2639" y="1214"/>
                    <a:pt x="2640" y="1205"/>
                    <a:pt x="2641" y="1195"/>
                  </a:cubicBezTo>
                  <a:cubicBezTo>
                    <a:pt x="2685" y="1195"/>
                    <a:pt x="2685" y="1195"/>
                    <a:pt x="2685" y="1195"/>
                  </a:cubicBezTo>
                  <a:cubicBezTo>
                    <a:pt x="2682" y="1214"/>
                    <a:pt x="2682" y="1214"/>
                    <a:pt x="2682" y="1214"/>
                  </a:cubicBezTo>
                  <a:cubicBezTo>
                    <a:pt x="2688" y="1208"/>
                    <a:pt x="2704" y="1192"/>
                    <a:pt x="2734" y="1192"/>
                  </a:cubicBezTo>
                  <a:cubicBezTo>
                    <a:pt x="2769" y="1192"/>
                    <a:pt x="2775" y="1213"/>
                    <a:pt x="2776" y="1220"/>
                  </a:cubicBezTo>
                  <a:cubicBezTo>
                    <a:pt x="2795" y="1196"/>
                    <a:pt x="2816" y="1192"/>
                    <a:pt x="2832" y="1192"/>
                  </a:cubicBezTo>
                  <a:cubicBezTo>
                    <a:pt x="2862" y="1192"/>
                    <a:pt x="2871" y="1210"/>
                    <a:pt x="2873" y="1216"/>
                  </a:cubicBezTo>
                  <a:cubicBezTo>
                    <a:pt x="2878" y="1230"/>
                    <a:pt x="2874" y="1248"/>
                    <a:pt x="2871" y="1261"/>
                  </a:cubicBezTo>
                  <a:cubicBezTo>
                    <a:pt x="2853" y="1348"/>
                    <a:pt x="2853" y="1348"/>
                    <a:pt x="2853" y="1348"/>
                  </a:cubicBezTo>
                  <a:cubicBezTo>
                    <a:pt x="2807" y="1348"/>
                    <a:pt x="2807" y="1348"/>
                    <a:pt x="2807" y="1348"/>
                  </a:cubicBezTo>
                  <a:cubicBezTo>
                    <a:pt x="2827" y="1258"/>
                    <a:pt x="2827" y="1258"/>
                    <a:pt x="2827" y="1258"/>
                  </a:cubicBezTo>
                  <a:cubicBezTo>
                    <a:pt x="2830" y="1242"/>
                    <a:pt x="2832" y="1223"/>
                    <a:pt x="2808" y="1223"/>
                  </a:cubicBezTo>
                  <a:cubicBezTo>
                    <a:pt x="2781" y="1223"/>
                    <a:pt x="2775" y="1249"/>
                    <a:pt x="2771" y="1271"/>
                  </a:cubicBezTo>
                  <a:cubicBezTo>
                    <a:pt x="2754" y="1348"/>
                    <a:pt x="2754" y="1348"/>
                    <a:pt x="2754" y="1348"/>
                  </a:cubicBezTo>
                  <a:cubicBezTo>
                    <a:pt x="2709" y="1348"/>
                    <a:pt x="2709" y="1348"/>
                    <a:pt x="2709" y="1348"/>
                  </a:cubicBezTo>
                  <a:cubicBezTo>
                    <a:pt x="2728" y="1257"/>
                    <a:pt x="2728" y="1257"/>
                    <a:pt x="2728" y="1257"/>
                  </a:cubicBezTo>
                  <a:cubicBezTo>
                    <a:pt x="2731" y="1245"/>
                    <a:pt x="2735" y="1223"/>
                    <a:pt x="2710" y="1223"/>
                  </a:cubicBezTo>
                  <a:cubicBezTo>
                    <a:pt x="2682" y="1223"/>
                    <a:pt x="2677" y="1248"/>
                    <a:pt x="2674" y="1258"/>
                  </a:cubicBezTo>
                  <a:cubicBezTo>
                    <a:pt x="2655" y="1348"/>
                    <a:pt x="2655" y="1348"/>
                    <a:pt x="2655" y="1348"/>
                  </a:cubicBezTo>
                  <a:cubicBezTo>
                    <a:pt x="2610" y="1348"/>
                    <a:pt x="2610" y="1348"/>
                    <a:pt x="2610" y="1348"/>
                  </a:cubicBezTo>
                  <a:cubicBezTo>
                    <a:pt x="2637" y="1223"/>
                    <a:pt x="2637" y="1223"/>
                    <a:pt x="2637" y="1223"/>
                  </a:cubicBezTo>
                  <a:cubicBezTo>
                    <a:pt x="2637" y="1223"/>
                    <a:pt x="2637" y="1223"/>
                    <a:pt x="2637" y="1223"/>
                  </a:cubicBezTo>
                  <a:close/>
                  <a:moveTo>
                    <a:pt x="2966" y="1195"/>
                  </a:moveTo>
                  <a:cubicBezTo>
                    <a:pt x="2963" y="1216"/>
                    <a:pt x="2963" y="1216"/>
                    <a:pt x="2963" y="1216"/>
                  </a:cubicBezTo>
                  <a:cubicBezTo>
                    <a:pt x="2982" y="1192"/>
                    <a:pt x="3008" y="1192"/>
                    <a:pt x="3015" y="1192"/>
                  </a:cubicBezTo>
                  <a:cubicBezTo>
                    <a:pt x="3054" y="1192"/>
                    <a:pt x="3072" y="1221"/>
                    <a:pt x="3062" y="1268"/>
                  </a:cubicBezTo>
                  <a:cubicBezTo>
                    <a:pt x="3053" y="1312"/>
                    <a:pt x="3022" y="1350"/>
                    <a:pt x="2978" y="1350"/>
                  </a:cubicBezTo>
                  <a:cubicBezTo>
                    <a:pt x="2950" y="1350"/>
                    <a:pt x="2942" y="1335"/>
                    <a:pt x="2939" y="1330"/>
                  </a:cubicBezTo>
                  <a:cubicBezTo>
                    <a:pt x="2923" y="1407"/>
                    <a:pt x="2923" y="1407"/>
                    <a:pt x="2923" y="1407"/>
                  </a:cubicBezTo>
                  <a:cubicBezTo>
                    <a:pt x="2877" y="1407"/>
                    <a:pt x="2877" y="1407"/>
                    <a:pt x="2877" y="1407"/>
                  </a:cubicBezTo>
                  <a:cubicBezTo>
                    <a:pt x="2922" y="1195"/>
                    <a:pt x="2922" y="1195"/>
                    <a:pt x="2922" y="1195"/>
                  </a:cubicBezTo>
                  <a:cubicBezTo>
                    <a:pt x="2966" y="1195"/>
                    <a:pt x="2966" y="1195"/>
                    <a:pt x="2966" y="1195"/>
                  </a:cubicBezTo>
                  <a:cubicBezTo>
                    <a:pt x="2966" y="1195"/>
                    <a:pt x="2966" y="1195"/>
                    <a:pt x="2966" y="1195"/>
                  </a:cubicBezTo>
                  <a:close/>
                  <a:moveTo>
                    <a:pt x="3017" y="1270"/>
                  </a:moveTo>
                  <a:cubicBezTo>
                    <a:pt x="3020" y="1252"/>
                    <a:pt x="3022" y="1221"/>
                    <a:pt x="2996" y="1221"/>
                  </a:cubicBezTo>
                  <a:cubicBezTo>
                    <a:pt x="2981" y="1221"/>
                    <a:pt x="2959" y="1232"/>
                    <a:pt x="2950" y="1273"/>
                  </a:cubicBezTo>
                  <a:cubicBezTo>
                    <a:pt x="2947" y="1282"/>
                    <a:pt x="2940" y="1321"/>
                    <a:pt x="2973" y="1321"/>
                  </a:cubicBezTo>
                  <a:cubicBezTo>
                    <a:pt x="2994" y="1321"/>
                    <a:pt x="3010" y="1300"/>
                    <a:pt x="3017" y="1270"/>
                  </a:cubicBezTo>
                  <a:moveTo>
                    <a:pt x="3119" y="1129"/>
                  </a:moveTo>
                  <a:cubicBezTo>
                    <a:pt x="3164" y="1129"/>
                    <a:pt x="3164" y="1129"/>
                    <a:pt x="3164" y="1129"/>
                  </a:cubicBezTo>
                  <a:cubicBezTo>
                    <a:pt x="3117" y="1348"/>
                    <a:pt x="3117" y="1348"/>
                    <a:pt x="3117" y="1348"/>
                  </a:cubicBezTo>
                  <a:cubicBezTo>
                    <a:pt x="3072" y="1348"/>
                    <a:pt x="3072" y="1348"/>
                    <a:pt x="3072" y="1348"/>
                  </a:cubicBezTo>
                  <a:cubicBezTo>
                    <a:pt x="3119" y="1129"/>
                    <a:pt x="3119" y="1129"/>
                    <a:pt x="3119" y="1129"/>
                  </a:cubicBezTo>
                  <a:cubicBezTo>
                    <a:pt x="3119" y="1129"/>
                    <a:pt x="3119" y="1129"/>
                    <a:pt x="3119" y="1129"/>
                  </a:cubicBezTo>
                  <a:close/>
                  <a:moveTo>
                    <a:pt x="3202" y="1283"/>
                  </a:moveTo>
                  <a:cubicBezTo>
                    <a:pt x="3200" y="1293"/>
                    <a:pt x="3193" y="1324"/>
                    <a:pt x="3225" y="1324"/>
                  </a:cubicBezTo>
                  <a:cubicBezTo>
                    <a:pt x="3236" y="1324"/>
                    <a:pt x="3248" y="1319"/>
                    <a:pt x="3256" y="1303"/>
                  </a:cubicBezTo>
                  <a:cubicBezTo>
                    <a:pt x="3297" y="1303"/>
                    <a:pt x="3297" y="1303"/>
                    <a:pt x="3297" y="1303"/>
                  </a:cubicBezTo>
                  <a:cubicBezTo>
                    <a:pt x="3295" y="1310"/>
                    <a:pt x="3291" y="1323"/>
                    <a:pt x="3275" y="1336"/>
                  </a:cubicBezTo>
                  <a:cubicBezTo>
                    <a:pt x="3261" y="1348"/>
                    <a:pt x="3240" y="1354"/>
                    <a:pt x="3218" y="1354"/>
                  </a:cubicBezTo>
                  <a:cubicBezTo>
                    <a:pt x="3205" y="1354"/>
                    <a:pt x="3180" y="1351"/>
                    <a:pt x="3168" y="1335"/>
                  </a:cubicBezTo>
                  <a:cubicBezTo>
                    <a:pt x="3157" y="1320"/>
                    <a:pt x="3155" y="1299"/>
                    <a:pt x="3161" y="1275"/>
                  </a:cubicBezTo>
                  <a:cubicBezTo>
                    <a:pt x="3166" y="1250"/>
                    <a:pt x="3178" y="1220"/>
                    <a:pt x="3208" y="1202"/>
                  </a:cubicBezTo>
                  <a:cubicBezTo>
                    <a:pt x="3222" y="1194"/>
                    <a:pt x="3237" y="1190"/>
                    <a:pt x="3254" y="1190"/>
                  </a:cubicBezTo>
                  <a:cubicBezTo>
                    <a:pt x="3276" y="1190"/>
                    <a:pt x="3300" y="1198"/>
                    <a:pt x="3308" y="1227"/>
                  </a:cubicBezTo>
                  <a:cubicBezTo>
                    <a:pt x="3314" y="1248"/>
                    <a:pt x="3309" y="1270"/>
                    <a:pt x="3305" y="1283"/>
                  </a:cubicBezTo>
                  <a:cubicBezTo>
                    <a:pt x="3202" y="1283"/>
                    <a:pt x="3202" y="1283"/>
                    <a:pt x="3202" y="1283"/>
                  </a:cubicBezTo>
                  <a:cubicBezTo>
                    <a:pt x="3202" y="1283"/>
                    <a:pt x="3202" y="1283"/>
                    <a:pt x="3202" y="1283"/>
                  </a:cubicBezTo>
                  <a:close/>
                  <a:moveTo>
                    <a:pt x="3265" y="1254"/>
                  </a:moveTo>
                  <a:cubicBezTo>
                    <a:pt x="3267" y="1248"/>
                    <a:pt x="3272" y="1220"/>
                    <a:pt x="3246" y="1220"/>
                  </a:cubicBezTo>
                  <a:cubicBezTo>
                    <a:pt x="3226" y="1220"/>
                    <a:pt x="3214" y="1236"/>
                    <a:pt x="3210" y="1254"/>
                  </a:cubicBezTo>
                  <a:cubicBezTo>
                    <a:pt x="3265" y="1254"/>
                    <a:pt x="3265" y="1254"/>
                    <a:pt x="3265" y="1254"/>
                  </a:cubicBezTo>
                  <a:cubicBezTo>
                    <a:pt x="3265" y="1254"/>
                    <a:pt x="3265" y="1254"/>
                    <a:pt x="3265" y="1254"/>
                  </a:cubicBezTo>
                  <a:close/>
                  <a:moveTo>
                    <a:pt x="3383" y="1195"/>
                  </a:moveTo>
                  <a:cubicBezTo>
                    <a:pt x="3401" y="1245"/>
                    <a:pt x="3401" y="1245"/>
                    <a:pt x="3401" y="1245"/>
                  </a:cubicBezTo>
                  <a:cubicBezTo>
                    <a:pt x="3442" y="1195"/>
                    <a:pt x="3442" y="1195"/>
                    <a:pt x="3442" y="1195"/>
                  </a:cubicBezTo>
                  <a:cubicBezTo>
                    <a:pt x="3488" y="1195"/>
                    <a:pt x="3488" y="1195"/>
                    <a:pt x="3488" y="1195"/>
                  </a:cubicBezTo>
                  <a:cubicBezTo>
                    <a:pt x="3423" y="1269"/>
                    <a:pt x="3423" y="1269"/>
                    <a:pt x="3423" y="1269"/>
                  </a:cubicBezTo>
                  <a:cubicBezTo>
                    <a:pt x="3457" y="1348"/>
                    <a:pt x="3457" y="1348"/>
                    <a:pt x="3457" y="1348"/>
                  </a:cubicBezTo>
                  <a:cubicBezTo>
                    <a:pt x="3404" y="1348"/>
                    <a:pt x="3404" y="1348"/>
                    <a:pt x="3404" y="1348"/>
                  </a:cubicBezTo>
                  <a:cubicBezTo>
                    <a:pt x="3385" y="1292"/>
                    <a:pt x="3385" y="1292"/>
                    <a:pt x="3385" y="1292"/>
                  </a:cubicBezTo>
                  <a:cubicBezTo>
                    <a:pt x="3342" y="1348"/>
                    <a:pt x="3342" y="1348"/>
                    <a:pt x="3342" y="1348"/>
                  </a:cubicBezTo>
                  <a:cubicBezTo>
                    <a:pt x="3295" y="1348"/>
                    <a:pt x="3295" y="1348"/>
                    <a:pt x="3295" y="1348"/>
                  </a:cubicBezTo>
                  <a:cubicBezTo>
                    <a:pt x="3364" y="1266"/>
                    <a:pt x="3364" y="1266"/>
                    <a:pt x="3364" y="1266"/>
                  </a:cubicBezTo>
                  <a:cubicBezTo>
                    <a:pt x="3329" y="1195"/>
                    <a:pt x="3329" y="1195"/>
                    <a:pt x="3329" y="1195"/>
                  </a:cubicBezTo>
                  <a:cubicBezTo>
                    <a:pt x="3383" y="1195"/>
                    <a:pt x="3383" y="1195"/>
                    <a:pt x="3383" y="1195"/>
                  </a:cubicBezTo>
                  <a:cubicBezTo>
                    <a:pt x="3383" y="1195"/>
                    <a:pt x="3383" y="1195"/>
                    <a:pt x="3383" y="1195"/>
                  </a:cubicBezTo>
                  <a:close/>
                  <a:moveTo>
                    <a:pt x="3509" y="1194"/>
                  </a:moveTo>
                  <a:cubicBezTo>
                    <a:pt x="3554" y="1194"/>
                    <a:pt x="3554" y="1194"/>
                    <a:pt x="3554" y="1194"/>
                  </a:cubicBezTo>
                  <a:cubicBezTo>
                    <a:pt x="3521" y="1348"/>
                    <a:pt x="3521" y="1348"/>
                    <a:pt x="3521" y="1348"/>
                  </a:cubicBezTo>
                  <a:cubicBezTo>
                    <a:pt x="3476" y="1348"/>
                    <a:pt x="3476" y="1348"/>
                    <a:pt x="3476" y="1348"/>
                  </a:cubicBezTo>
                  <a:cubicBezTo>
                    <a:pt x="3509" y="1194"/>
                    <a:pt x="3509" y="1194"/>
                    <a:pt x="3509" y="1194"/>
                  </a:cubicBezTo>
                  <a:cubicBezTo>
                    <a:pt x="3509" y="1194"/>
                    <a:pt x="3509" y="1194"/>
                    <a:pt x="3509" y="1194"/>
                  </a:cubicBezTo>
                  <a:close/>
                  <a:moveTo>
                    <a:pt x="3521" y="1129"/>
                  </a:moveTo>
                  <a:cubicBezTo>
                    <a:pt x="3569" y="1129"/>
                    <a:pt x="3569" y="1129"/>
                    <a:pt x="3569" y="1129"/>
                  </a:cubicBezTo>
                  <a:cubicBezTo>
                    <a:pt x="3561" y="1168"/>
                    <a:pt x="3561" y="1168"/>
                    <a:pt x="3561" y="1168"/>
                  </a:cubicBezTo>
                  <a:cubicBezTo>
                    <a:pt x="3513" y="1168"/>
                    <a:pt x="3513" y="1168"/>
                    <a:pt x="3513" y="1168"/>
                  </a:cubicBezTo>
                  <a:cubicBezTo>
                    <a:pt x="3521" y="1129"/>
                    <a:pt x="3521" y="1129"/>
                    <a:pt x="3521" y="1129"/>
                  </a:cubicBezTo>
                  <a:cubicBezTo>
                    <a:pt x="3521" y="1129"/>
                    <a:pt x="3521" y="1129"/>
                    <a:pt x="3521" y="1129"/>
                  </a:cubicBezTo>
                  <a:close/>
                  <a:moveTo>
                    <a:pt x="3649" y="1346"/>
                  </a:moveTo>
                  <a:cubicBezTo>
                    <a:pt x="3634" y="1350"/>
                    <a:pt x="3621" y="1351"/>
                    <a:pt x="3614" y="1351"/>
                  </a:cubicBezTo>
                  <a:cubicBezTo>
                    <a:pt x="3568" y="1351"/>
                    <a:pt x="3575" y="1322"/>
                    <a:pt x="3577" y="1310"/>
                  </a:cubicBezTo>
                  <a:cubicBezTo>
                    <a:pt x="3595" y="1225"/>
                    <a:pt x="3595" y="1225"/>
                    <a:pt x="3595" y="1225"/>
                  </a:cubicBezTo>
                  <a:cubicBezTo>
                    <a:pt x="3565" y="1225"/>
                    <a:pt x="3565" y="1225"/>
                    <a:pt x="3565" y="1225"/>
                  </a:cubicBezTo>
                  <a:cubicBezTo>
                    <a:pt x="3572" y="1196"/>
                    <a:pt x="3572" y="1196"/>
                    <a:pt x="3572" y="1196"/>
                  </a:cubicBezTo>
                  <a:cubicBezTo>
                    <a:pt x="3601" y="1196"/>
                    <a:pt x="3601" y="1196"/>
                    <a:pt x="3601" y="1196"/>
                  </a:cubicBezTo>
                  <a:cubicBezTo>
                    <a:pt x="3608" y="1166"/>
                    <a:pt x="3608" y="1166"/>
                    <a:pt x="3608" y="1166"/>
                  </a:cubicBezTo>
                  <a:cubicBezTo>
                    <a:pt x="3656" y="1149"/>
                    <a:pt x="3656" y="1149"/>
                    <a:pt x="3656" y="1149"/>
                  </a:cubicBezTo>
                  <a:cubicBezTo>
                    <a:pt x="3646" y="1196"/>
                    <a:pt x="3646" y="1196"/>
                    <a:pt x="3646" y="1196"/>
                  </a:cubicBezTo>
                  <a:cubicBezTo>
                    <a:pt x="3682" y="1196"/>
                    <a:pt x="3682" y="1196"/>
                    <a:pt x="3682" y="1196"/>
                  </a:cubicBezTo>
                  <a:cubicBezTo>
                    <a:pt x="3676" y="1225"/>
                    <a:pt x="3676" y="1225"/>
                    <a:pt x="3676" y="1225"/>
                  </a:cubicBezTo>
                  <a:cubicBezTo>
                    <a:pt x="3640" y="1225"/>
                    <a:pt x="3640" y="1225"/>
                    <a:pt x="3640" y="1225"/>
                  </a:cubicBezTo>
                  <a:cubicBezTo>
                    <a:pt x="3625" y="1295"/>
                    <a:pt x="3625" y="1295"/>
                    <a:pt x="3625" y="1295"/>
                  </a:cubicBezTo>
                  <a:cubicBezTo>
                    <a:pt x="3622" y="1309"/>
                    <a:pt x="3620" y="1317"/>
                    <a:pt x="3640" y="1317"/>
                  </a:cubicBezTo>
                  <a:cubicBezTo>
                    <a:pt x="3647" y="1317"/>
                    <a:pt x="3650" y="1317"/>
                    <a:pt x="3656" y="1317"/>
                  </a:cubicBezTo>
                  <a:cubicBezTo>
                    <a:pt x="3649" y="1346"/>
                    <a:pt x="3649" y="1346"/>
                    <a:pt x="3649" y="1346"/>
                  </a:cubicBezTo>
                  <a:cubicBezTo>
                    <a:pt x="3649" y="1346"/>
                    <a:pt x="3649" y="1346"/>
                    <a:pt x="3649" y="1346"/>
                  </a:cubicBezTo>
                  <a:close/>
                  <a:moveTo>
                    <a:pt x="3741" y="1195"/>
                  </a:moveTo>
                  <a:cubicBezTo>
                    <a:pt x="3752" y="1301"/>
                    <a:pt x="3752" y="1301"/>
                    <a:pt x="3752" y="1301"/>
                  </a:cubicBezTo>
                  <a:cubicBezTo>
                    <a:pt x="3809" y="1195"/>
                    <a:pt x="3809" y="1195"/>
                    <a:pt x="3809" y="1195"/>
                  </a:cubicBezTo>
                  <a:cubicBezTo>
                    <a:pt x="3854" y="1195"/>
                    <a:pt x="3854" y="1195"/>
                    <a:pt x="3854" y="1195"/>
                  </a:cubicBezTo>
                  <a:cubicBezTo>
                    <a:pt x="3764" y="1345"/>
                    <a:pt x="3764" y="1345"/>
                    <a:pt x="3764" y="1345"/>
                  </a:cubicBezTo>
                  <a:cubicBezTo>
                    <a:pt x="3732" y="1406"/>
                    <a:pt x="3732" y="1406"/>
                    <a:pt x="3732" y="1406"/>
                  </a:cubicBezTo>
                  <a:cubicBezTo>
                    <a:pt x="3687" y="1406"/>
                    <a:pt x="3687" y="1406"/>
                    <a:pt x="3687" y="1406"/>
                  </a:cubicBezTo>
                  <a:cubicBezTo>
                    <a:pt x="3719" y="1348"/>
                    <a:pt x="3719" y="1348"/>
                    <a:pt x="3719" y="1348"/>
                  </a:cubicBezTo>
                  <a:cubicBezTo>
                    <a:pt x="3693" y="1195"/>
                    <a:pt x="3693" y="1195"/>
                    <a:pt x="3693" y="1195"/>
                  </a:cubicBezTo>
                  <a:cubicBezTo>
                    <a:pt x="3741" y="1195"/>
                    <a:pt x="3741" y="1195"/>
                    <a:pt x="3741" y="1195"/>
                  </a:cubicBezTo>
                  <a:cubicBezTo>
                    <a:pt x="3741" y="1195"/>
                    <a:pt x="3741" y="1195"/>
                    <a:pt x="3741" y="1195"/>
                  </a:cubicBezTo>
                  <a:close/>
                  <a:moveTo>
                    <a:pt x="3933" y="1145"/>
                  </a:moveTo>
                  <a:cubicBezTo>
                    <a:pt x="3899" y="1145"/>
                    <a:pt x="3899" y="1145"/>
                    <a:pt x="3899" y="1145"/>
                  </a:cubicBezTo>
                  <a:cubicBezTo>
                    <a:pt x="3902" y="1129"/>
                    <a:pt x="3902" y="1129"/>
                    <a:pt x="3902" y="1129"/>
                  </a:cubicBezTo>
                  <a:cubicBezTo>
                    <a:pt x="3990" y="1129"/>
                    <a:pt x="3990" y="1129"/>
                    <a:pt x="3990" y="1129"/>
                  </a:cubicBezTo>
                  <a:cubicBezTo>
                    <a:pt x="3987" y="1145"/>
                    <a:pt x="3987" y="1145"/>
                    <a:pt x="3987" y="1145"/>
                  </a:cubicBezTo>
                  <a:cubicBezTo>
                    <a:pt x="3953" y="1145"/>
                    <a:pt x="3953" y="1145"/>
                    <a:pt x="3953" y="1145"/>
                  </a:cubicBezTo>
                  <a:cubicBezTo>
                    <a:pt x="3936" y="1225"/>
                    <a:pt x="3936" y="1225"/>
                    <a:pt x="3936" y="1225"/>
                  </a:cubicBezTo>
                  <a:cubicBezTo>
                    <a:pt x="3916" y="1225"/>
                    <a:pt x="3916" y="1225"/>
                    <a:pt x="3916" y="1225"/>
                  </a:cubicBezTo>
                  <a:cubicBezTo>
                    <a:pt x="3933" y="1145"/>
                    <a:pt x="3933" y="1145"/>
                    <a:pt x="3933" y="1145"/>
                  </a:cubicBezTo>
                  <a:cubicBezTo>
                    <a:pt x="3933" y="1145"/>
                    <a:pt x="3933" y="1145"/>
                    <a:pt x="3933" y="1145"/>
                  </a:cubicBezTo>
                  <a:close/>
                  <a:moveTo>
                    <a:pt x="3999" y="1129"/>
                  </a:moveTo>
                  <a:cubicBezTo>
                    <a:pt x="4031" y="1129"/>
                    <a:pt x="4031" y="1129"/>
                    <a:pt x="4031" y="1129"/>
                  </a:cubicBezTo>
                  <a:cubicBezTo>
                    <a:pt x="4036" y="1200"/>
                    <a:pt x="4036" y="1200"/>
                    <a:pt x="4036" y="1200"/>
                  </a:cubicBezTo>
                  <a:cubicBezTo>
                    <a:pt x="4072" y="1129"/>
                    <a:pt x="4072" y="1129"/>
                    <a:pt x="4072" y="1129"/>
                  </a:cubicBezTo>
                  <a:cubicBezTo>
                    <a:pt x="4103" y="1129"/>
                    <a:pt x="4103" y="1129"/>
                    <a:pt x="4103" y="1129"/>
                  </a:cubicBezTo>
                  <a:cubicBezTo>
                    <a:pt x="4083" y="1225"/>
                    <a:pt x="4083" y="1225"/>
                    <a:pt x="4083" y="1225"/>
                  </a:cubicBezTo>
                  <a:cubicBezTo>
                    <a:pt x="4063" y="1225"/>
                    <a:pt x="4063" y="1225"/>
                    <a:pt x="4063" y="1225"/>
                  </a:cubicBezTo>
                  <a:cubicBezTo>
                    <a:pt x="4080" y="1143"/>
                    <a:pt x="4080" y="1143"/>
                    <a:pt x="4080" y="1143"/>
                  </a:cubicBezTo>
                  <a:cubicBezTo>
                    <a:pt x="4038" y="1225"/>
                    <a:pt x="4038" y="1225"/>
                    <a:pt x="4038" y="1225"/>
                  </a:cubicBezTo>
                  <a:cubicBezTo>
                    <a:pt x="4021" y="1225"/>
                    <a:pt x="4021" y="1225"/>
                    <a:pt x="4021" y="1225"/>
                  </a:cubicBezTo>
                  <a:cubicBezTo>
                    <a:pt x="4014" y="1143"/>
                    <a:pt x="4014" y="1143"/>
                    <a:pt x="4014" y="1143"/>
                  </a:cubicBezTo>
                  <a:cubicBezTo>
                    <a:pt x="3997" y="1225"/>
                    <a:pt x="3997" y="1225"/>
                    <a:pt x="3997" y="1225"/>
                  </a:cubicBezTo>
                  <a:cubicBezTo>
                    <a:pt x="3978" y="1225"/>
                    <a:pt x="3978" y="1225"/>
                    <a:pt x="3978" y="1225"/>
                  </a:cubicBezTo>
                  <a:cubicBezTo>
                    <a:pt x="3999" y="1129"/>
                    <a:pt x="3999" y="1129"/>
                    <a:pt x="3999" y="1129"/>
                  </a:cubicBezTo>
                  <a:cubicBezTo>
                    <a:pt x="3999" y="1129"/>
                    <a:pt x="3999" y="1129"/>
                    <a:pt x="3999" y="112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1" name="Freeform 9"/>
            <p:cNvSpPr>
              <a:spLocks noEditPoints="1"/>
            </p:cNvSpPr>
            <p:nvPr userDrawn="1"/>
          </p:nvSpPr>
          <p:spPr bwMode="gray">
            <a:xfrm>
              <a:off x="68" y="0"/>
              <a:ext cx="1723" cy="964"/>
            </a:xfrm>
            <a:custGeom>
              <a:avLst/>
              <a:gdLst>
                <a:gd name="T0" fmla="*/ 231 w 2268"/>
                <a:gd name="T1" fmla="*/ 327 h 1269"/>
                <a:gd name="T2" fmla="*/ 0 w 2268"/>
                <a:gd name="T3" fmla="*/ 327 h 1269"/>
                <a:gd name="T4" fmla="*/ 0 w 2268"/>
                <a:gd name="T5" fmla="*/ 0 h 1269"/>
                <a:gd name="T6" fmla="*/ 231 w 2268"/>
                <a:gd name="T7" fmla="*/ 0 h 1269"/>
                <a:gd name="T8" fmla="*/ 231 w 2268"/>
                <a:gd name="T9" fmla="*/ 327 h 1269"/>
                <a:gd name="T10" fmla="*/ 2268 w 2268"/>
                <a:gd name="T11" fmla="*/ 0 h 1269"/>
                <a:gd name="T12" fmla="*/ 2036 w 2268"/>
                <a:gd name="T13" fmla="*/ 0 h 1269"/>
                <a:gd name="T14" fmla="*/ 2036 w 2268"/>
                <a:gd name="T15" fmla="*/ 327 h 1269"/>
                <a:gd name="T16" fmla="*/ 2268 w 2268"/>
                <a:gd name="T17" fmla="*/ 327 h 1269"/>
                <a:gd name="T18" fmla="*/ 2268 w 2268"/>
                <a:gd name="T19" fmla="*/ 0 h 1269"/>
                <a:gd name="T20" fmla="*/ 231 w 2268"/>
                <a:gd name="T21" fmla="*/ 942 h 1269"/>
                <a:gd name="T22" fmla="*/ 0 w 2268"/>
                <a:gd name="T23" fmla="*/ 942 h 1269"/>
                <a:gd name="T24" fmla="*/ 0 w 2268"/>
                <a:gd name="T25" fmla="*/ 1269 h 1269"/>
                <a:gd name="T26" fmla="*/ 231 w 2268"/>
                <a:gd name="T27" fmla="*/ 1269 h 1269"/>
                <a:gd name="T28" fmla="*/ 231 w 2268"/>
                <a:gd name="T29" fmla="*/ 942 h 1269"/>
                <a:gd name="T30" fmla="*/ 2268 w 2268"/>
                <a:gd name="T31" fmla="*/ 942 h 1269"/>
                <a:gd name="T32" fmla="*/ 2036 w 2268"/>
                <a:gd name="T33" fmla="*/ 942 h 1269"/>
                <a:gd name="T34" fmla="*/ 2036 w 2268"/>
                <a:gd name="T35" fmla="*/ 1269 h 1269"/>
                <a:gd name="T36" fmla="*/ 2268 w 2268"/>
                <a:gd name="T37" fmla="*/ 1269 h 1269"/>
                <a:gd name="T38" fmla="*/ 2268 w 2268"/>
                <a:gd name="T39" fmla="*/ 942 h 12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68"/>
                <a:gd name="T61" fmla="*/ 0 h 1269"/>
                <a:gd name="T62" fmla="*/ 2268 w 2268"/>
                <a:gd name="T63" fmla="*/ 1269 h 12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68" h="1269">
                  <a:moveTo>
                    <a:pt x="231" y="327"/>
                  </a:moveTo>
                  <a:lnTo>
                    <a:pt x="0" y="327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27"/>
                  </a:lnTo>
                  <a:close/>
                  <a:moveTo>
                    <a:pt x="2268" y="0"/>
                  </a:moveTo>
                  <a:lnTo>
                    <a:pt x="2036" y="0"/>
                  </a:lnTo>
                  <a:lnTo>
                    <a:pt x="2036" y="327"/>
                  </a:lnTo>
                  <a:lnTo>
                    <a:pt x="2268" y="327"/>
                  </a:lnTo>
                  <a:lnTo>
                    <a:pt x="2268" y="0"/>
                  </a:lnTo>
                  <a:close/>
                  <a:moveTo>
                    <a:pt x="231" y="942"/>
                  </a:moveTo>
                  <a:lnTo>
                    <a:pt x="0" y="942"/>
                  </a:lnTo>
                  <a:lnTo>
                    <a:pt x="0" y="1269"/>
                  </a:lnTo>
                  <a:lnTo>
                    <a:pt x="231" y="1269"/>
                  </a:lnTo>
                  <a:lnTo>
                    <a:pt x="231" y="942"/>
                  </a:lnTo>
                  <a:close/>
                  <a:moveTo>
                    <a:pt x="2268" y="942"/>
                  </a:moveTo>
                  <a:lnTo>
                    <a:pt x="2036" y="942"/>
                  </a:lnTo>
                  <a:lnTo>
                    <a:pt x="2036" y="1269"/>
                  </a:lnTo>
                  <a:lnTo>
                    <a:pt x="2268" y="1269"/>
                  </a:lnTo>
                  <a:lnTo>
                    <a:pt x="2268" y="94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0" name="Title 9"/>
          <p:cNvSpPr>
            <a:spLocks noGrp="1"/>
          </p:cNvSpPr>
          <p:nvPr>
            <p:ph type="title"/>
          </p:nvPr>
        </p:nvSpPr>
        <p:spPr bwMode="gray">
          <a:xfrm>
            <a:off x="5025008" y="2492896"/>
            <a:ext cx="4536504" cy="2232248"/>
          </a:xfrm>
          <a:noFill/>
          <a:ln w="9525">
            <a:noFill/>
            <a:miter lim="800000"/>
            <a:headEnd/>
            <a:tailEnd/>
          </a:ln>
        </p:spPr>
        <p:txBody>
          <a:bodyPr anchor="t">
            <a:noAutofit/>
          </a:bodyPr>
          <a:lstStyle>
            <a:lvl1pPr algn="r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 bwMode="gray">
          <a:xfrm>
            <a:off x="5025008" y="5013176"/>
            <a:ext cx="453650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noAutofit/>
          </a:bodyPr>
          <a:lstStyle>
            <a:lvl1pPr marL="342900" indent="-342900" algn="r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defRPr lang="en-US" sz="1200" b="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tt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8"/>
          <p:cNvGrpSpPr>
            <a:grpSpLocks/>
          </p:cNvGrpSpPr>
          <p:nvPr userDrawn="1"/>
        </p:nvGrpSpPr>
        <p:grpSpPr bwMode="auto">
          <a:xfrm>
            <a:off x="176213" y="0"/>
            <a:ext cx="963612" cy="695325"/>
            <a:chOff x="175518" y="0"/>
            <a:chExt cx="963613" cy="695325"/>
          </a:xfrm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gray">
            <a:xfrm>
              <a:off x="286643" y="215900"/>
              <a:ext cx="700088" cy="271463"/>
            </a:xfrm>
            <a:custGeom>
              <a:avLst/>
              <a:gdLst/>
              <a:ahLst/>
              <a:cxnLst>
                <a:cxn ang="0">
                  <a:pos x="6130" y="2584"/>
                </a:cxn>
                <a:cxn ang="0">
                  <a:pos x="6106" y="2594"/>
                </a:cxn>
                <a:cxn ang="0">
                  <a:pos x="5549" y="2661"/>
                </a:cxn>
                <a:cxn ang="0">
                  <a:pos x="5025" y="2423"/>
                </a:cxn>
                <a:cxn ang="0">
                  <a:pos x="4926" y="2101"/>
                </a:cxn>
                <a:cxn ang="0">
                  <a:pos x="4756" y="2101"/>
                </a:cxn>
                <a:cxn ang="0">
                  <a:pos x="4625" y="2625"/>
                </a:cxn>
                <a:cxn ang="0">
                  <a:pos x="4182" y="2625"/>
                </a:cxn>
                <a:cxn ang="0">
                  <a:pos x="4338" y="2101"/>
                </a:cxn>
                <a:cxn ang="0">
                  <a:pos x="4197" y="2101"/>
                </a:cxn>
                <a:cxn ang="0">
                  <a:pos x="3859" y="2625"/>
                </a:cxn>
                <a:cxn ang="0">
                  <a:pos x="3503" y="2625"/>
                </a:cxn>
                <a:cxn ang="0">
                  <a:pos x="3471" y="2101"/>
                </a:cxn>
                <a:cxn ang="0">
                  <a:pos x="3314" y="2101"/>
                </a:cxn>
                <a:cxn ang="0">
                  <a:pos x="3159" y="2625"/>
                </a:cxn>
                <a:cxn ang="0">
                  <a:pos x="2780" y="2625"/>
                </a:cxn>
                <a:cxn ang="0">
                  <a:pos x="2940" y="2101"/>
                </a:cxn>
                <a:cxn ang="0">
                  <a:pos x="2047" y="2101"/>
                </a:cxn>
                <a:cxn ang="0">
                  <a:pos x="2047" y="2093"/>
                </a:cxn>
                <a:cxn ang="0">
                  <a:pos x="1888" y="2626"/>
                </a:cxn>
                <a:cxn ang="0">
                  <a:pos x="1484" y="2626"/>
                </a:cxn>
                <a:cxn ang="0">
                  <a:pos x="1642" y="2101"/>
                </a:cxn>
                <a:cxn ang="0">
                  <a:pos x="1148" y="2101"/>
                </a:cxn>
                <a:cxn ang="0">
                  <a:pos x="1394" y="2626"/>
                </a:cxn>
                <a:cxn ang="0">
                  <a:pos x="927" y="2626"/>
                </a:cxn>
                <a:cxn ang="0">
                  <a:pos x="715" y="2101"/>
                </a:cxn>
                <a:cxn ang="0">
                  <a:pos x="588" y="2101"/>
                </a:cxn>
                <a:cxn ang="0">
                  <a:pos x="442" y="2583"/>
                </a:cxn>
                <a:cxn ang="0">
                  <a:pos x="434" y="2626"/>
                </a:cxn>
                <a:cxn ang="0">
                  <a:pos x="0" y="2626"/>
                </a:cxn>
                <a:cxn ang="0">
                  <a:pos x="397" y="1303"/>
                </a:cxn>
                <a:cxn ang="0">
                  <a:pos x="397" y="0"/>
                </a:cxn>
                <a:cxn ang="0">
                  <a:pos x="1888" y="0"/>
                </a:cxn>
                <a:cxn ang="0">
                  <a:pos x="1888" y="1287"/>
                </a:cxn>
                <a:cxn ang="0">
                  <a:pos x="1944" y="1098"/>
                </a:cxn>
                <a:cxn ang="0">
                  <a:pos x="2047" y="1098"/>
                </a:cxn>
                <a:cxn ang="0">
                  <a:pos x="2047" y="0"/>
                </a:cxn>
                <a:cxn ang="0">
                  <a:pos x="3534" y="0"/>
                </a:cxn>
                <a:cxn ang="0">
                  <a:pos x="3534" y="1098"/>
                </a:cxn>
                <a:cxn ang="0">
                  <a:pos x="3694" y="1098"/>
                </a:cxn>
                <a:cxn ang="0">
                  <a:pos x="3694" y="0"/>
                </a:cxn>
                <a:cxn ang="0">
                  <a:pos x="5180" y="0"/>
                </a:cxn>
                <a:cxn ang="0">
                  <a:pos x="5180" y="1388"/>
                </a:cxn>
                <a:cxn ang="0">
                  <a:pos x="5340" y="1222"/>
                </a:cxn>
                <a:cxn ang="0">
                  <a:pos x="5340" y="0"/>
                </a:cxn>
                <a:cxn ang="0">
                  <a:pos x="6827" y="0"/>
                </a:cxn>
                <a:cxn ang="0">
                  <a:pos x="6827" y="2101"/>
                </a:cxn>
                <a:cxn ang="0">
                  <a:pos x="6266" y="2101"/>
                </a:cxn>
                <a:cxn ang="0">
                  <a:pos x="6130" y="2584"/>
                </a:cxn>
                <a:cxn ang="0">
                  <a:pos x="5342" y="2101"/>
                </a:cxn>
                <a:cxn ang="0">
                  <a:pos x="5386" y="2264"/>
                </a:cxn>
                <a:cxn ang="0">
                  <a:pos x="5610" y="2349"/>
                </a:cxn>
                <a:cxn ang="0">
                  <a:pos x="5788" y="2330"/>
                </a:cxn>
                <a:cxn ang="0">
                  <a:pos x="5861" y="2101"/>
                </a:cxn>
                <a:cxn ang="0">
                  <a:pos x="5342" y="2101"/>
                </a:cxn>
              </a:cxnLst>
              <a:rect l="0" t="0" r="r" b="b"/>
              <a:pathLst>
                <a:path w="6827" h="2661">
                  <a:moveTo>
                    <a:pt x="6130" y="2584"/>
                  </a:moveTo>
                  <a:cubicBezTo>
                    <a:pt x="6106" y="2594"/>
                    <a:pt x="6106" y="2594"/>
                    <a:pt x="6106" y="2594"/>
                  </a:cubicBezTo>
                  <a:cubicBezTo>
                    <a:pt x="6010" y="2632"/>
                    <a:pt x="5728" y="2661"/>
                    <a:pt x="5549" y="2661"/>
                  </a:cubicBezTo>
                  <a:cubicBezTo>
                    <a:pt x="5381" y="2661"/>
                    <a:pt x="5156" y="2599"/>
                    <a:pt x="5025" y="2423"/>
                  </a:cubicBezTo>
                  <a:cubicBezTo>
                    <a:pt x="4975" y="2355"/>
                    <a:pt x="4927" y="2250"/>
                    <a:pt x="4926" y="2101"/>
                  </a:cubicBezTo>
                  <a:cubicBezTo>
                    <a:pt x="4756" y="2101"/>
                    <a:pt x="4756" y="2101"/>
                    <a:pt x="4756" y="2101"/>
                  </a:cubicBezTo>
                  <a:cubicBezTo>
                    <a:pt x="4625" y="2625"/>
                    <a:pt x="4625" y="2625"/>
                    <a:pt x="4625" y="2625"/>
                  </a:cubicBezTo>
                  <a:cubicBezTo>
                    <a:pt x="4182" y="2625"/>
                    <a:pt x="4182" y="2625"/>
                    <a:pt x="4182" y="2625"/>
                  </a:cubicBezTo>
                  <a:cubicBezTo>
                    <a:pt x="4338" y="2101"/>
                    <a:pt x="4338" y="2101"/>
                    <a:pt x="4338" y="2101"/>
                  </a:cubicBezTo>
                  <a:cubicBezTo>
                    <a:pt x="4197" y="2101"/>
                    <a:pt x="4197" y="2101"/>
                    <a:pt x="4197" y="2101"/>
                  </a:cubicBezTo>
                  <a:cubicBezTo>
                    <a:pt x="3859" y="2625"/>
                    <a:pt x="3859" y="2625"/>
                    <a:pt x="3859" y="2625"/>
                  </a:cubicBezTo>
                  <a:cubicBezTo>
                    <a:pt x="3503" y="2625"/>
                    <a:pt x="3503" y="2625"/>
                    <a:pt x="3503" y="2625"/>
                  </a:cubicBezTo>
                  <a:cubicBezTo>
                    <a:pt x="3471" y="2101"/>
                    <a:pt x="3471" y="2101"/>
                    <a:pt x="3471" y="2101"/>
                  </a:cubicBezTo>
                  <a:cubicBezTo>
                    <a:pt x="3314" y="2101"/>
                    <a:pt x="3314" y="2101"/>
                    <a:pt x="3314" y="2101"/>
                  </a:cubicBezTo>
                  <a:cubicBezTo>
                    <a:pt x="3159" y="2625"/>
                    <a:pt x="3159" y="2625"/>
                    <a:pt x="3159" y="2625"/>
                  </a:cubicBezTo>
                  <a:cubicBezTo>
                    <a:pt x="2780" y="2625"/>
                    <a:pt x="2780" y="2625"/>
                    <a:pt x="2780" y="2625"/>
                  </a:cubicBezTo>
                  <a:cubicBezTo>
                    <a:pt x="2940" y="2101"/>
                    <a:pt x="2940" y="2101"/>
                    <a:pt x="2940" y="2101"/>
                  </a:cubicBezTo>
                  <a:cubicBezTo>
                    <a:pt x="2047" y="2101"/>
                    <a:pt x="2047" y="2101"/>
                    <a:pt x="2047" y="2101"/>
                  </a:cubicBezTo>
                  <a:cubicBezTo>
                    <a:pt x="2047" y="2093"/>
                    <a:pt x="2047" y="2093"/>
                    <a:pt x="2047" y="2093"/>
                  </a:cubicBezTo>
                  <a:cubicBezTo>
                    <a:pt x="1888" y="2626"/>
                    <a:pt x="1888" y="2626"/>
                    <a:pt x="1888" y="2626"/>
                  </a:cubicBezTo>
                  <a:cubicBezTo>
                    <a:pt x="1484" y="2626"/>
                    <a:pt x="1484" y="2626"/>
                    <a:pt x="1484" y="2626"/>
                  </a:cubicBezTo>
                  <a:cubicBezTo>
                    <a:pt x="1642" y="2101"/>
                    <a:pt x="1642" y="2101"/>
                    <a:pt x="1642" y="2101"/>
                  </a:cubicBezTo>
                  <a:cubicBezTo>
                    <a:pt x="1148" y="2101"/>
                    <a:pt x="1148" y="2101"/>
                    <a:pt x="1148" y="2101"/>
                  </a:cubicBezTo>
                  <a:cubicBezTo>
                    <a:pt x="1394" y="2626"/>
                    <a:pt x="1394" y="2626"/>
                    <a:pt x="1394" y="2626"/>
                  </a:cubicBezTo>
                  <a:cubicBezTo>
                    <a:pt x="927" y="2626"/>
                    <a:pt x="927" y="2626"/>
                    <a:pt x="927" y="2626"/>
                  </a:cubicBezTo>
                  <a:cubicBezTo>
                    <a:pt x="715" y="2101"/>
                    <a:pt x="715" y="2101"/>
                    <a:pt x="715" y="2101"/>
                  </a:cubicBezTo>
                  <a:cubicBezTo>
                    <a:pt x="588" y="2101"/>
                    <a:pt x="588" y="2101"/>
                    <a:pt x="588" y="2101"/>
                  </a:cubicBezTo>
                  <a:cubicBezTo>
                    <a:pt x="509" y="2359"/>
                    <a:pt x="447" y="2567"/>
                    <a:pt x="442" y="2583"/>
                  </a:cubicBezTo>
                  <a:cubicBezTo>
                    <a:pt x="434" y="2626"/>
                    <a:pt x="434" y="2626"/>
                    <a:pt x="434" y="2626"/>
                  </a:cubicBezTo>
                  <a:cubicBezTo>
                    <a:pt x="0" y="2626"/>
                    <a:pt x="0" y="2626"/>
                    <a:pt x="0" y="2626"/>
                  </a:cubicBezTo>
                  <a:cubicBezTo>
                    <a:pt x="397" y="1303"/>
                    <a:pt x="397" y="1303"/>
                    <a:pt x="397" y="1303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1888" y="0"/>
                    <a:pt x="1888" y="0"/>
                    <a:pt x="1888" y="0"/>
                  </a:cubicBezTo>
                  <a:cubicBezTo>
                    <a:pt x="1888" y="1287"/>
                    <a:pt x="1888" y="1287"/>
                    <a:pt x="1888" y="1287"/>
                  </a:cubicBezTo>
                  <a:cubicBezTo>
                    <a:pt x="1944" y="1098"/>
                    <a:pt x="1944" y="1098"/>
                    <a:pt x="1944" y="1098"/>
                  </a:cubicBezTo>
                  <a:cubicBezTo>
                    <a:pt x="2047" y="1098"/>
                    <a:pt x="2047" y="1098"/>
                    <a:pt x="2047" y="1098"/>
                  </a:cubicBezTo>
                  <a:cubicBezTo>
                    <a:pt x="2047" y="0"/>
                    <a:pt x="2047" y="0"/>
                    <a:pt x="2047" y="0"/>
                  </a:cubicBezTo>
                  <a:cubicBezTo>
                    <a:pt x="3534" y="0"/>
                    <a:pt x="3534" y="0"/>
                    <a:pt x="3534" y="0"/>
                  </a:cubicBezTo>
                  <a:cubicBezTo>
                    <a:pt x="3534" y="1098"/>
                    <a:pt x="3534" y="1098"/>
                    <a:pt x="3534" y="1098"/>
                  </a:cubicBezTo>
                  <a:cubicBezTo>
                    <a:pt x="3694" y="1098"/>
                    <a:pt x="3694" y="1098"/>
                    <a:pt x="3694" y="1098"/>
                  </a:cubicBezTo>
                  <a:cubicBezTo>
                    <a:pt x="3694" y="0"/>
                    <a:pt x="3694" y="0"/>
                    <a:pt x="3694" y="0"/>
                  </a:cubicBezTo>
                  <a:cubicBezTo>
                    <a:pt x="5180" y="0"/>
                    <a:pt x="5180" y="0"/>
                    <a:pt x="5180" y="0"/>
                  </a:cubicBezTo>
                  <a:cubicBezTo>
                    <a:pt x="5180" y="1388"/>
                    <a:pt x="5180" y="1388"/>
                    <a:pt x="5180" y="1388"/>
                  </a:cubicBezTo>
                  <a:cubicBezTo>
                    <a:pt x="5231" y="1319"/>
                    <a:pt x="5285" y="1264"/>
                    <a:pt x="5340" y="1222"/>
                  </a:cubicBezTo>
                  <a:cubicBezTo>
                    <a:pt x="5340" y="0"/>
                    <a:pt x="5340" y="0"/>
                    <a:pt x="5340" y="0"/>
                  </a:cubicBezTo>
                  <a:cubicBezTo>
                    <a:pt x="6827" y="0"/>
                    <a:pt x="6827" y="0"/>
                    <a:pt x="6827" y="0"/>
                  </a:cubicBezTo>
                  <a:cubicBezTo>
                    <a:pt x="6827" y="2101"/>
                    <a:pt x="6827" y="2101"/>
                    <a:pt x="6827" y="2101"/>
                  </a:cubicBezTo>
                  <a:cubicBezTo>
                    <a:pt x="6266" y="2101"/>
                    <a:pt x="6266" y="2101"/>
                    <a:pt x="6266" y="2101"/>
                  </a:cubicBezTo>
                  <a:lnTo>
                    <a:pt x="6130" y="2584"/>
                  </a:lnTo>
                  <a:close/>
                  <a:moveTo>
                    <a:pt x="5342" y="2101"/>
                  </a:moveTo>
                  <a:cubicBezTo>
                    <a:pt x="5344" y="2169"/>
                    <a:pt x="5356" y="2226"/>
                    <a:pt x="5386" y="2264"/>
                  </a:cubicBezTo>
                  <a:cubicBezTo>
                    <a:pt x="5429" y="2321"/>
                    <a:pt x="5503" y="2349"/>
                    <a:pt x="5610" y="2349"/>
                  </a:cubicBezTo>
                  <a:cubicBezTo>
                    <a:pt x="5728" y="2349"/>
                    <a:pt x="5773" y="2336"/>
                    <a:pt x="5788" y="2330"/>
                  </a:cubicBezTo>
                  <a:cubicBezTo>
                    <a:pt x="5861" y="2101"/>
                    <a:pt x="5861" y="2101"/>
                    <a:pt x="5861" y="2101"/>
                  </a:cubicBezTo>
                  <a:lnTo>
                    <a:pt x="5342" y="2101"/>
                  </a:lnTo>
                  <a:close/>
                </a:path>
              </a:pathLst>
            </a:custGeom>
            <a:solidFill>
              <a:srgbClr val="00338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gray">
            <a:xfrm>
              <a:off x="294580" y="330200"/>
              <a:ext cx="650876" cy="152400"/>
            </a:xfrm>
            <a:custGeom>
              <a:avLst/>
              <a:gdLst/>
              <a:ahLst/>
              <a:cxnLst>
                <a:cxn ang="0">
                  <a:pos x="2581" y="459"/>
                </a:cxn>
                <a:cxn ang="0">
                  <a:pos x="2254" y="682"/>
                </a:cxn>
                <a:cxn ang="0">
                  <a:pos x="2000" y="681"/>
                </a:cxn>
                <a:cxn ang="0">
                  <a:pos x="2130" y="234"/>
                </a:cxn>
                <a:cxn ang="0">
                  <a:pos x="2581" y="459"/>
                </a:cxn>
                <a:cxn ang="0">
                  <a:pos x="749" y="30"/>
                </a:cxn>
                <a:cxn ang="0">
                  <a:pos x="427" y="30"/>
                </a:cxn>
                <a:cxn ang="0">
                  <a:pos x="0" y="1452"/>
                </a:cxn>
                <a:cxn ang="0">
                  <a:pos x="319" y="1452"/>
                </a:cxn>
                <a:cxn ang="0">
                  <a:pos x="749" y="30"/>
                </a:cxn>
                <a:cxn ang="0">
                  <a:pos x="1585" y="30"/>
                </a:cxn>
                <a:cxn ang="0">
                  <a:pos x="1194" y="30"/>
                </a:cxn>
                <a:cxn ang="0">
                  <a:pos x="571" y="658"/>
                </a:cxn>
                <a:cxn ang="0">
                  <a:pos x="571" y="657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892" y="1452"/>
                </a:cxn>
                <a:cxn ang="0">
                  <a:pos x="1239" y="1452"/>
                </a:cxn>
                <a:cxn ang="0">
                  <a:pos x="881" y="688"/>
                </a:cxn>
                <a:cxn ang="0">
                  <a:pos x="1585" y="30"/>
                </a:cxn>
                <a:cxn ang="0">
                  <a:pos x="2875" y="459"/>
                </a:cxn>
                <a:cxn ang="0">
                  <a:pos x="2275" y="30"/>
                </a:cxn>
                <a:cxn ang="0">
                  <a:pos x="1913" y="30"/>
                </a:cxn>
                <a:cxn ang="0">
                  <a:pos x="1484" y="1452"/>
                </a:cxn>
                <a:cxn ang="0">
                  <a:pos x="1777" y="1452"/>
                </a:cxn>
                <a:cxn ang="0">
                  <a:pos x="1945" y="890"/>
                </a:cxn>
                <a:cxn ang="0">
                  <a:pos x="2179" y="890"/>
                </a:cxn>
                <a:cxn ang="0">
                  <a:pos x="2875" y="459"/>
                </a:cxn>
                <a:cxn ang="0">
                  <a:pos x="4866" y="30"/>
                </a:cxn>
                <a:cxn ang="0">
                  <a:pos x="4400" y="30"/>
                </a:cxn>
                <a:cxn ang="0">
                  <a:pos x="3694" y="1259"/>
                </a:cxn>
                <a:cxn ang="0">
                  <a:pos x="3678" y="30"/>
                </a:cxn>
                <a:cxn ang="0">
                  <a:pos x="3216" y="30"/>
                </a:cxn>
                <a:cxn ang="0">
                  <a:pos x="2781" y="1451"/>
                </a:cxn>
                <a:cxn ang="0">
                  <a:pos x="3048" y="1451"/>
                </a:cxn>
                <a:cxn ang="0">
                  <a:pos x="3408" y="234"/>
                </a:cxn>
                <a:cxn ang="0">
                  <a:pos x="3482" y="1451"/>
                </a:cxn>
                <a:cxn ang="0">
                  <a:pos x="3758" y="1451"/>
                </a:cxn>
                <a:cxn ang="0">
                  <a:pos x="4544" y="234"/>
                </a:cxn>
                <a:cxn ang="0">
                  <a:pos x="4183" y="1451"/>
                </a:cxn>
                <a:cxn ang="0">
                  <a:pos x="4512" y="1451"/>
                </a:cxn>
                <a:cxn ang="0">
                  <a:pos x="4866" y="30"/>
                </a:cxn>
                <a:cxn ang="0">
                  <a:pos x="5792" y="0"/>
                </a:cxn>
                <a:cxn ang="0">
                  <a:pos x="4947" y="735"/>
                </a:cxn>
                <a:cxn ang="0">
                  <a:pos x="5478" y="1487"/>
                </a:cxn>
                <a:cxn ang="0">
                  <a:pos x="6015" y="1424"/>
                </a:cxn>
                <a:cxn ang="0">
                  <a:pos x="6217" y="706"/>
                </a:cxn>
                <a:cxn ang="0">
                  <a:pos x="5614" y="706"/>
                </a:cxn>
                <a:cxn ang="0">
                  <a:pos x="5547" y="920"/>
                </a:cxn>
                <a:cxn ang="0">
                  <a:pos x="5865" y="920"/>
                </a:cxn>
                <a:cxn ang="0">
                  <a:pos x="5766" y="1232"/>
                </a:cxn>
                <a:cxn ang="0">
                  <a:pos x="5540" y="1282"/>
                </a:cxn>
                <a:cxn ang="0">
                  <a:pos x="5254" y="727"/>
                </a:cxn>
                <a:cxn ang="0">
                  <a:pos x="5764" y="205"/>
                </a:cxn>
                <a:cxn ang="0">
                  <a:pos x="6001" y="451"/>
                </a:cxn>
                <a:cxn ang="0">
                  <a:pos x="5991" y="487"/>
                </a:cxn>
                <a:cxn ang="0">
                  <a:pos x="6284" y="487"/>
                </a:cxn>
                <a:cxn ang="0">
                  <a:pos x="5792" y="0"/>
                </a:cxn>
              </a:cxnLst>
              <a:rect l="0" t="0" r="r" b="b"/>
              <a:pathLst>
                <a:path w="6358" h="1487">
                  <a:moveTo>
                    <a:pt x="2581" y="459"/>
                  </a:moveTo>
                  <a:cubicBezTo>
                    <a:pt x="2533" y="604"/>
                    <a:pt x="2468" y="678"/>
                    <a:pt x="2254" y="682"/>
                  </a:cubicBezTo>
                  <a:cubicBezTo>
                    <a:pt x="2183" y="683"/>
                    <a:pt x="2106" y="681"/>
                    <a:pt x="2000" y="681"/>
                  </a:cubicBezTo>
                  <a:cubicBezTo>
                    <a:pt x="2130" y="234"/>
                    <a:pt x="2130" y="234"/>
                    <a:pt x="2130" y="234"/>
                  </a:cubicBezTo>
                  <a:cubicBezTo>
                    <a:pt x="2451" y="234"/>
                    <a:pt x="2665" y="208"/>
                    <a:pt x="2581" y="459"/>
                  </a:cubicBezTo>
                  <a:moveTo>
                    <a:pt x="749" y="30"/>
                  </a:moveTo>
                  <a:cubicBezTo>
                    <a:pt x="427" y="30"/>
                    <a:pt x="427" y="30"/>
                    <a:pt x="427" y="30"/>
                  </a:cubicBezTo>
                  <a:cubicBezTo>
                    <a:pt x="0" y="1452"/>
                    <a:pt x="0" y="1452"/>
                    <a:pt x="0" y="1452"/>
                  </a:cubicBezTo>
                  <a:cubicBezTo>
                    <a:pt x="319" y="1452"/>
                    <a:pt x="319" y="1452"/>
                    <a:pt x="319" y="1452"/>
                  </a:cubicBezTo>
                  <a:cubicBezTo>
                    <a:pt x="325" y="1422"/>
                    <a:pt x="749" y="30"/>
                    <a:pt x="749" y="30"/>
                  </a:cubicBezTo>
                  <a:moveTo>
                    <a:pt x="1585" y="30"/>
                  </a:moveTo>
                  <a:cubicBezTo>
                    <a:pt x="1194" y="30"/>
                    <a:pt x="1194" y="30"/>
                    <a:pt x="1194" y="30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7"/>
                    <a:pt x="571" y="657"/>
                    <a:pt x="571" y="657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892" y="1452"/>
                    <a:pt x="892" y="1452"/>
                    <a:pt x="892" y="1452"/>
                  </a:cubicBezTo>
                  <a:cubicBezTo>
                    <a:pt x="1239" y="1452"/>
                    <a:pt x="1239" y="1452"/>
                    <a:pt x="1239" y="1452"/>
                  </a:cubicBezTo>
                  <a:cubicBezTo>
                    <a:pt x="881" y="688"/>
                    <a:pt x="881" y="688"/>
                    <a:pt x="881" y="688"/>
                  </a:cubicBezTo>
                  <a:lnTo>
                    <a:pt x="1585" y="30"/>
                  </a:lnTo>
                  <a:close/>
                  <a:moveTo>
                    <a:pt x="2875" y="459"/>
                  </a:moveTo>
                  <a:cubicBezTo>
                    <a:pt x="2956" y="21"/>
                    <a:pt x="2603" y="26"/>
                    <a:pt x="2275" y="30"/>
                  </a:cubicBezTo>
                  <a:cubicBezTo>
                    <a:pt x="1913" y="30"/>
                    <a:pt x="1913" y="30"/>
                    <a:pt x="1913" y="30"/>
                  </a:cubicBezTo>
                  <a:cubicBezTo>
                    <a:pt x="1484" y="1452"/>
                    <a:pt x="1484" y="1452"/>
                    <a:pt x="1484" y="1452"/>
                  </a:cubicBezTo>
                  <a:cubicBezTo>
                    <a:pt x="1777" y="1452"/>
                    <a:pt x="1777" y="1452"/>
                    <a:pt x="1777" y="1452"/>
                  </a:cubicBezTo>
                  <a:cubicBezTo>
                    <a:pt x="1945" y="890"/>
                    <a:pt x="1945" y="890"/>
                    <a:pt x="1945" y="890"/>
                  </a:cubicBezTo>
                  <a:cubicBezTo>
                    <a:pt x="2179" y="890"/>
                    <a:pt x="2179" y="890"/>
                    <a:pt x="2179" y="890"/>
                  </a:cubicBezTo>
                  <a:cubicBezTo>
                    <a:pt x="2633" y="890"/>
                    <a:pt x="2833" y="689"/>
                    <a:pt x="2875" y="459"/>
                  </a:cubicBezTo>
                  <a:moveTo>
                    <a:pt x="4866" y="30"/>
                  </a:moveTo>
                  <a:cubicBezTo>
                    <a:pt x="4400" y="30"/>
                    <a:pt x="4400" y="30"/>
                    <a:pt x="4400" y="30"/>
                  </a:cubicBezTo>
                  <a:cubicBezTo>
                    <a:pt x="3832" y="817"/>
                    <a:pt x="3694" y="1259"/>
                    <a:pt x="3694" y="1259"/>
                  </a:cubicBezTo>
                  <a:cubicBezTo>
                    <a:pt x="3749" y="759"/>
                    <a:pt x="3678" y="30"/>
                    <a:pt x="3678" y="30"/>
                  </a:cubicBezTo>
                  <a:cubicBezTo>
                    <a:pt x="3216" y="30"/>
                    <a:pt x="3216" y="30"/>
                    <a:pt x="3216" y="30"/>
                  </a:cubicBezTo>
                  <a:cubicBezTo>
                    <a:pt x="2781" y="1451"/>
                    <a:pt x="2781" y="1451"/>
                    <a:pt x="2781" y="1451"/>
                  </a:cubicBezTo>
                  <a:cubicBezTo>
                    <a:pt x="3048" y="1451"/>
                    <a:pt x="3048" y="1451"/>
                    <a:pt x="3048" y="1451"/>
                  </a:cubicBezTo>
                  <a:cubicBezTo>
                    <a:pt x="3408" y="234"/>
                    <a:pt x="3408" y="234"/>
                    <a:pt x="3408" y="234"/>
                  </a:cubicBezTo>
                  <a:cubicBezTo>
                    <a:pt x="3482" y="1451"/>
                    <a:pt x="3482" y="1451"/>
                    <a:pt x="3482" y="1451"/>
                  </a:cubicBezTo>
                  <a:cubicBezTo>
                    <a:pt x="3758" y="1451"/>
                    <a:pt x="3758" y="1451"/>
                    <a:pt x="3758" y="1451"/>
                  </a:cubicBezTo>
                  <a:cubicBezTo>
                    <a:pt x="4544" y="234"/>
                    <a:pt x="4544" y="234"/>
                    <a:pt x="4544" y="234"/>
                  </a:cubicBezTo>
                  <a:cubicBezTo>
                    <a:pt x="4183" y="1451"/>
                    <a:pt x="4183" y="1451"/>
                    <a:pt x="4183" y="1451"/>
                  </a:cubicBezTo>
                  <a:cubicBezTo>
                    <a:pt x="4512" y="1451"/>
                    <a:pt x="4512" y="1451"/>
                    <a:pt x="4512" y="1451"/>
                  </a:cubicBezTo>
                  <a:lnTo>
                    <a:pt x="4866" y="30"/>
                  </a:lnTo>
                  <a:close/>
                  <a:moveTo>
                    <a:pt x="5792" y="0"/>
                  </a:moveTo>
                  <a:cubicBezTo>
                    <a:pt x="5506" y="0"/>
                    <a:pt x="5151" y="64"/>
                    <a:pt x="4947" y="735"/>
                  </a:cubicBezTo>
                  <a:cubicBezTo>
                    <a:pt x="4777" y="1296"/>
                    <a:pt x="5191" y="1487"/>
                    <a:pt x="5478" y="1487"/>
                  </a:cubicBezTo>
                  <a:cubicBezTo>
                    <a:pt x="5667" y="1487"/>
                    <a:pt x="5935" y="1455"/>
                    <a:pt x="6015" y="1424"/>
                  </a:cubicBezTo>
                  <a:cubicBezTo>
                    <a:pt x="6217" y="706"/>
                    <a:pt x="6217" y="706"/>
                    <a:pt x="6217" y="706"/>
                  </a:cubicBezTo>
                  <a:cubicBezTo>
                    <a:pt x="5614" y="706"/>
                    <a:pt x="5614" y="706"/>
                    <a:pt x="5614" y="706"/>
                  </a:cubicBezTo>
                  <a:cubicBezTo>
                    <a:pt x="5547" y="920"/>
                    <a:pt x="5547" y="920"/>
                    <a:pt x="5547" y="920"/>
                  </a:cubicBezTo>
                  <a:cubicBezTo>
                    <a:pt x="5865" y="920"/>
                    <a:pt x="5865" y="920"/>
                    <a:pt x="5865" y="920"/>
                  </a:cubicBezTo>
                  <a:cubicBezTo>
                    <a:pt x="5766" y="1232"/>
                    <a:pt x="5766" y="1232"/>
                    <a:pt x="5766" y="1232"/>
                  </a:cubicBezTo>
                  <a:cubicBezTo>
                    <a:pt x="5766" y="1232"/>
                    <a:pt x="5779" y="1281"/>
                    <a:pt x="5540" y="1282"/>
                  </a:cubicBezTo>
                  <a:cubicBezTo>
                    <a:pt x="5238" y="1283"/>
                    <a:pt x="5155" y="1072"/>
                    <a:pt x="5254" y="727"/>
                  </a:cubicBezTo>
                  <a:cubicBezTo>
                    <a:pt x="5346" y="407"/>
                    <a:pt x="5493" y="192"/>
                    <a:pt x="5764" y="205"/>
                  </a:cubicBezTo>
                  <a:cubicBezTo>
                    <a:pt x="5947" y="214"/>
                    <a:pt x="6052" y="282"/>
                    <a:pt x="6001" y="451"/>
                  </a:cubicBezTo>
                  <a:cubicBezTo>
                    <a:pt x="5998" y="463"/>
                    <a:pt x="5996" y="477"/>
                    <a:pt x="5991" y="487"/>
                  </a:cubicBezTo>
                  <a:cubicBezTo>
                    <a:pt x="6284" y="487"/>
                    <a:pt x="6284" y="487"/>
                    <a:pt x="6284" y="487"/>
                  </a:cubicBezTo>
                  <a:cubicBezTo>
                    <a:pt x="6358" y="270"/>
                    <a:pt x="6210" y="0"/>
                    <a:pt x="5792" y="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gray">
            <a:xfrm>
              <a:off x="175518" y="0"/>
              <a:ext cx="963613" cy="695325"/>
            </a:xfrm>
            <a:custGeom>
              <a:avLst/>
              <a:gdLst/>
              <a:ahLst/>
              <a:cxnLst>
                <a:cxn ang="0">
                  <a:pos x="607" y="136"/>
                </a:cxn>
                <a:cxn ang="0">
                  <a:pos x="511" y="136"/>
                </a:cxn>
                <a:cxn ang="0">
                  <a:pos x="511" y="0"/>
                </a:cxn>
                <a:cxn ang="0">
                  <a:pos x="607" y="0"/>
                </a:cxn>
                <a:cxn ang="0">
                  <a:pos x="607" y="136"/>
                </a:cxn>
                <a:cxn ang="0">
                  <a:pos x="607" y="302"/>
                </a:cxn>
                <a:cxn ang="0">
                  <a:pos x="511" y="302"/>
                </a:cxn>
                <a:cxn ang="0">
                  <a:pos x="511" y="438"/>
                </a:cxn>
                <a:cxn ang="0">
                  <a:pos x="607" y="438"/>
                </a:cxn>
                <a:cxn ang="0">
                  <a:pos x="607" y="302"/>
                </a:cxn>
                <a:cxn ang="0">
                  <a:pos x="96" y="0"/>
                </a:cxn>
                <a:cxn ang="0">
                  <a:pos x="0" y="0"/>
                </a:cxn>
                <a:cxn ang="0">
                  <a:pos x="0" y="136"/>
                </a:cxn>
                <a:cxn ang="0">
                  <a:pos x="96" y="136"/>
                </a:cxn>
                <a:cxn ang="0">
                  <a:pos x="96" y="0"/>
                </a:cxn>
                <a:cxn ang="0">
                  <a:pos x="96" y="302"/>
                </a:cxn>
                <a:cxn ang="0">
                  <a:pos x="0" y="302"/>
                </a:cxn>
                <a:cxn ang="0">
                  <a:pos x="0" y="438"/>
                </a:cxn>
                <a:cxn ang="0">
                  <a:pos x="96" y="438"/>
                </a:cxn>
                <a:cxn ang="0">
                  <a:pos x="96" y="302"/>
                </a:cxn>
              </a:cxnLst>
              <a:rect l="0" t="0" r="r" b="b"/>
              <a:pathLst>
                <a:path w="607" h="438">
                  <a:moveTo>
                    <a:pt x="607" y="136"/>
                  </a:moveTo>
                  <a:lnTo>
                    <a:pt x="511" y="136"/>
                  </a:lnTo>
                  <a:lnTo>
                    <a:pt x="511" y="0"/>
                  </a:lnTo>
                  <a:lnTo>
                    <a:pt x="607" y="0"/>
                  </a:lnTo>
                  <a:lnTo>
                    <a:pt x="607" y="136"/>
                  </a:lnTo>
                  <a:close/>
                  <a:moveTo>
                    <a:pt x="607" y="302"/>
                  </a:moveTo>
                  <a:lnTo>
                    <a:pt x="511" y="302"/>
                  </a:lnTo>
                  <a:lnTo>
                    <a:pt x="511" y="438"/>
                  </a:lnTo>
                  <a:lnTo>
                    <a:pt x="607" y="438"/>
                  </a:lnTo>
                  <a:lnTo>
                    <a:pt x="607" y="302"/>
                  </a:lnTo>
                  <a:close/>
                  <a:moveTo>
                    <a:pt x="96" y="0"/>
                  </a:moveTo>
                  <a:lnTo>
                    <a:pt x="0" y="0"/>
                  </a:lnTo>
                  <a:lnTo>
                    <a:pt x="0" y="136"/>
                  </a:lnTo>
                  <a:lnTo>
                    <a:pt x="96" y="136"/>
                  </a:lnTo>
                  <a:lnTo>
                    <a:pt x="96" y="0"/>
                  </a:lnTo>
                  <a:close/>
                  <a:moveTo>
                    <a:pt x="96" y="302"/>
                  </a:moveTo>
                  <a:lnTo>
                    <a:pt x="0" y="302"/>
                  </a:lnTo>
                  <a:lnTo>
                    <a:pt x="0" y="438"/>
                  </a:lnTo>
                  <a:lnTo>
                    <a:pt x="96" y="438"/>
                  </a:lnTo>
                  <a:lnTo>
                    <a:pt x="96" y="30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22" name="Text Placeholder 4"/>
          <p:cNvSpPr>
            <a:spLocks noGrp="1"/>
          </p:cNvSpPr>
          <p:nvPr>
            <p:ph type="body" sz="quarter" idx="15"/>
          </p:nvPr>
        </p:nvSpPr>
        <p:spPr bwMode="gray">
          <a:xfrm>
            <a:off x="2289175" y="6421438"/>
            <a:ext cx="2591818" cy="175914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400" b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5pPr>
            <a:lvl6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4"/>
          </p:nvPr>
        </p:nvSpPr>
        <p:spPr bwMode="gray">
          <a:xfrm>
            <a:off x="273050" y="6421438"/>
            <a:ext cx="1727200" cy="175914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400" b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5pPr>
            <a:lvl6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273052" y="1557342"/>
            <a:ext cx="4607941" cy="4535487"/>
          </a:xfrm>
          <a:prstGeom prst="rect">
            <a:avLst/>
          </a:prstGeom>
        </p:spPr>
        <p:txBody>
          <a:bodyPr/>
          <a:lstStyle>
            <a:lvl1pPr>
              <a:tabLst>
                <a:tab pos="4572000" algn="r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tabLst>
                <a:tab pos="4572000" algn="r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buClrTx/>
              <a:tabLst>
                <a:tab pos="4572000" algn="r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buClrTx/>
              <a:tabLst>
                <a:tab pos="4572000" algn="r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buClrTx/>
              <a:tabLst>
                <a:tab pos="4572000" algn="r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/>
          </p:nvPr>
        </p:nvSpPr>
        <p:spPr bwMode="gray">
          <a:xfrm>
            <a:off x="5169026" y="1557342"/>
            <a:ext cx="4455989" cy="4535487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lIns="72000" tIns="72000" rIns="72000" bIns="72000">
            <a:no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sz="700">
                <a:solidFill>
                  <a:srgbClr val="00338D"/>
                </a:solidFill>
                <a:latin typeface="+mn-lt"/>
                <a:cs typeface="Times New Roman" pitchFamily="18" charset="0"/>
              </a:defRPr>
            </a:lvl1pPr>
            <a:lvl2pPr>
              <a:lnSpc>
                <a:spcPct val="100000"/>
              </a:lnSpc>
              <a:spcBef>
                <a:spcPts val="400"/>
              </a:spcBef>
              <a:defRPr sz="700">
                <a:solidFill>
                  <a:srgbClr val="00338D"/>
                </a:solidFill>
                <a:latin typeface="+mn-lt"/>
                <a:cs typeface="Times New Roman" pitchFamily="18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buClrTx/>
              <a:defRPr sz="700">
                <a:solidFill>
                  <a:srgbClr val="00338D"/>
                </a:solidFill>
                <a:latin typeface="+mn-lt"/>
                <a:cs typeface="Times New Roman" pitchFamily="18" charset="0"/>
              </a:defRPr>
            </a:lvl3pPr>
            <a:lvl4pPr>
              <a:lnSpc>
                <a:spcPct val="100000"/>
              </a:lnSpc>
              <a:spcBef>
                <a:spcPts val="400"/>
              </a:spcBef>
              <a:buClrTx/>
              <a:defRPr sz="700">
                <a:solidFill>
                  <a:srgbClr val="00338D"/>
                </a:solidFill>
                <a:latin typeface="+mn-lt"/>
                <a:cs typeface="Times New Roman" pitchFamily="18" charset="0"/>
              </a:defRPr>
            </a:lvl4pPr>
            <a:lvl5pPr>
              <a:lnSpc>
                <a:spcPct val="100000"/>
              </a:lnSpc>
              <a:spcBef>
                <a:spcPts val="400"/>
              </a:spcBef>
              <a:buClrTx/>
              <a:defRPr sz="700">
                <a:solidFill>
                  <a:srgbClr val="00338D"/>
                </a:solidFill>
                <a:latin typeface="+mn-lt"/>
                <a:cs typeface="Times New Roman" pitchFamily="18" charset="0"/>
              </a:defRPr>
            </a:lvl5pPr>
            <a:lvl6pPr>
              <a:lnSpc>
                <a:spcPct val="100000"/>
              </a:lnSpc>
              <a:spcBef>
                <a:spcPts val="336"/>
              </a:spcBef>
              <a:buClrTx/>
              <a:defRPr sz="700" baseline="0">
                <a:solidFill>
                  <a:srgbClr val="00338D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336"/>
              </a:spcBef>
              <a:buClrTx/>
              <a:defRPr sz="700" baseline="0">
                <a:solidFill>
                  <a:srgbClr val="00338D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336"/>
              </a:spcBef>
              <a:buClrTx/>
              <a:defRPr sz="700" baseline="0">
                <a:solidFill>
                  <a:srgbClr val="00338D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336"/>
              </a:spcBef>
              <a:buClrTx/>
              <a:defRPr sz="700" baseline="0">
                <a:solidFill>
                  <a:srgbClr val="00338D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13"/>
          </p:nvPr>
        </p:nvSpPr>
        <p:spPr bwMode="gray">
          <a:xfrm>
            <a:off x="2527226" y="548684"/>
            <a:ext cx="1345654" cy="50482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5pPr>
            <a:lvl6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2"/>
          </p:nvPr>
        </p:nvSpPr>
        <p:spPr bwMode="gray">
          <a:xfrm>
            <a:off x="1136578" y="548684"/>
            <a:ext cx="1390650" cy="50482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 b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5pPr>
            <a:lvl6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t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1"/>
          <p:cNvGrpSpPr>
            <a:grpSpLocks/>
          </p:cNvGrpSpPr>
          <p:nvPr userDrawn="1"/>
        </p:nvGrpSpPr>
        <p:grpSpPr bwMode="auto">
          <a:xfrm>
            <a:off x="176213" y="0"/>
            <a:ext cx="963612" cy="695325"/>
            <a:chOff x="175518" y="0"/>
            <a:chExt cx="963613" cy="695325"/>
          </a:xfrm>
        </p:grpSpPr>
        <p:sp>
          <p:nvSpPr>
            <p:cNvPr id="7" name="Freeform 6"/>
            <p:cNvSpPr>
              <a:spLocks noEditPoints="1"/>
            </p:cNvSpPr>
            <p:nvPr userDrawn="1"/>
          </p:nvSpPr>
          <p:spPr bwMode="gray">
            <a:xfrm>
              <a:off x="286643" y="215900"/>
              <a:ext cx="700088" cy="271463"/>
            </a:xfrm>
            <a:custGeom>
              <a:avLst/>
              <a:gdLst/>
              <a:ahLst/>
              <a:cxnLst>
                <a:cxn ang="0">
                  <a:pos x="6130" y="2584"/>
                </a:cxn>
                <a:cxn ang="0">
                  <a:pos x="6106" y="2594"/>
                </a:cxn>
                <a:cxn ang="0">
                  <a:pos x="5549" y="2661"/>
                </a:cxn>
                <a:cxn ang="0">
                  <a:pos x="5025" y="2423"/>
                </a:cxn>
                <a:cxn ang="0">
                  <a:pos x="4926" y="2101"/>
                </a:cxn>
                <a:cxn ang="0">
                  <a:pos x="4756" y="2101"/>
                </a:cxn>
                <a:cxn ang="0">
                  <a:pos x="4625" y="2625"/>
                </a:cxn>
                <a:cxn ang="0">
                  <a:pos x="4182" y="2625"/>
                </a:cxn>
                <a:cxn ang="0">
                  <a:pos x="4338" y="2101"/>
                </a:cxn>
                <a:cxn ang="0">
                  <a:pos x="4197" y="2101"/>
                </a:cxn>
                <a:cxn ang="0">
                  <a:pos x="3859" y="2625"/>
                </a:cxn>
                <a:cxn ang="0">
                  <a:pos x="3503" y="2625"/>
                </a:cxn>
                <a:cxn ang="0">
                  <a:pos x="3471" y="2101"/>
                </a:cxn>
                <a:cxn ang="0">
                  <a:pos x="3314" y="2101"/>
                </a:cxn>
                <a:cxn ang="0">
                  <a:pos x="3159" y="2625"/>
                </a:cxn>
                <a:cxn ang="0">
                  <a:pos x="2780" y="2625"/>
                </a:cxn>
                <a:cxn ang="0">
                  <a:pos x="2940" y="2101"/>
                </a:cxn>
                <a:cxn ang="0">
                  <a:pos x="2047" y="2101"/>
                </a:cxn>
                <a:cxn ang="0">
                  <a:pos x="2047" y="2093"/>
                </a:cxn>
                <a:cxn ang="0">
                  <a:pos x="1888" y="2626"/>
                </a:cxn>
                <a:cxn ang="0">
                  <a:pos x="1484" y="2626"/>
                </a:cxn>
                <a:cxn ang="0">
                  <a:pos x="1642" y="2101"/>
                </a:cxn>
                <a:cxn ang="0">
                  <a:pos x="1148" y="2101"/>
                </a:cxn>
                <a:cxn ang="0">
                  <a:pos x="1394" y="2626"/>
                </a:cxn>
                <a:cxn ang="0">
                  <a:pos x="927" y="2626"/>
                </a:cxn>
                <a:cxn ang="0">
                  <a:pos x="715" y="2101"/>
                </a:cxn>
                <a:cxn ang="0">
                  <a:pos x="588" y="2101"/>
                </a:cxn>
                <a:cxn ang="0">
                  <a:pos x="442" y="2583"/>
                </a:cxn>
                <a:cxn ang="0">
                  <a:pos x="434" y="2626"/>
                </a:cxn>
                <a:cxn ang="0">
                  <a:pos x="0" y="2626"/>
                </a:cxn>
                <a:cxn ang="0">
                  <a:pos x="397" y="1303"/>
                </a:cxn>
                <a:cxn ang="0">
                  <a:pos x="397" y="0"/>
                </a:cxn>
                <a:cxn ang="0">
                  <a:pos x="1888" y="0"/>
                </a:cxn>
                <a:cxn ang="0">
                  <a:pos x="1888" y="1287"/>
                </a:cxn>
                <a:cxn ang="0">
                  <a:pos x="1944" y="1098"/>
                </a:cxn>
                <a:cxn ang="0">
                  <a:pos x="2047" y="1098"/>
                </a:cxn>
                <a:cxn ang="0">
                  <a:pos x="2047" y="0"/>
                </a:cxn>
                <a:cxn ang="0">
                  <a:pos x="3534" y="0"/>
                </a:cxn>
                <a:cxn ang="0">
                  <a:pos x="3534" y="1098"/>
                </a:cxn>
                <a:cxn ang="0">
                  <a:pos x="3694" y="1098"/>
                </a:cxn>
                <a:cxn ang="0">
                  <a:pos x="3694" y="0"/>
                </a:cxn>
                <a:cxn ang="0">
                  <a:pos x="5180" y="0"/>
                </a:cxn>
                <a:cxn ang="0">
                  <a:pos x="5180" y="1388"/>
                </a:cxn>
                <a:cxn ang="0">
                  <a:pos x="5340" y="1222"/>
                </a:cxn>
                <a:cxn ang="0">
                  <a:pos x="5340" y="0"/>
                </a:cxn>
                <a:cxn ang="0">
                  <a:pos x="6827" y="0"/>
                </a:cxn>
                <a:cxn ang="0">
                  <a:pos x="6827" y="2101"/>
                </a:cxn>
                <a:cxn ang="0">
                  <a:pos x="6266" y="2101"/>
                </a:cxn>
                <a:cxn ang="0">
                  <a:pos x="6130" y="2584"/>
                </a:cxn>
                <a:cxn ang="0">
                  <a:pos x="5342" y="2101"/>
                </a:cxn>
                <a:cxn ang="0">
                  <a:pos x="5386" y="2264"/>
                </a:cxn>
                <a:cxn ang="0">
                  <a:pos x="5610" y="2349"/>
                </a:cxn>
                <a:cxn ang="0">
                  <a:pos x="5788" y="2330"/>
                </a:cxn>
                <a:cxn ang="0">
                  <a:pos x="5861" y="2101"/>
                </a:cxn>
                <a:cxn ang="0">
                  <a:pos x="5342" y="2101"/>
                </a:cxn>
              </a:cxnLst>
              <a:rect l="0" t="0" r="r" b="b"/>
              <a:pathLst>
                <a:path w="6827" h="2661">
                  <a:moveTo>
                    <a:pt x="6130" y="2584"/>
                  </a:moveTo>
                  <a:cubicBezTo>
                    <a:pt x="6106" y="2594"/>
                    <a:pt x="6106" y="2594"/>
                    <a:pt x="6106" y="2594"/>
                  </a:cubicBezTo>
                  <a:cubicBezTo>
                    <a:pt x="6010" y="2632"/>
                    <a:pt x="5728" y="2661"/>
                    <a:pt x="5549" y="2661"/>
                  </a:cubicBezTo>
                  <a:cubicBezTo>
                    <a:pt x="5381" y="2661"/>
                    <a:pt x="5156" y="2599"/>
                    <a:pt x="5025" y="2423"/>
                  </a:cubicBezTo>
                  <a:cubicBezTo>
                    <a:pt x="4975" y="2355"/>
                    <a:pt x="4927" y="2250"/>
                    <a:pt x="4926" y="2101"/>
                  </a:cubicBezTo>
                  <a:cubicBezTo>
                    <a:pt x="4756" y="2101"/>
                    <a:pt x="4756" y="2101"/>
                    <a:pt x="4756" y="2101"/>
                  </a:cubicBezTo>
                  <a:cubicBezTo>
                    <a:pt x="4625" y="2625"/>
                    <a:pt x="4625" y="2625"/>
                    <a:pt x="4625" y="2625"/>
                  </a:cubicBezTo>
                  <a:cubicBezTo>
                    <a:pt x="4182" y="2625"/>
                    <a:pt x="4182" y="2625"/>
                    <a:pt x="4182" y="2625"/>
                  </a:cubicBezTo>
                  <a:cubicBezTo>
                    <a:pt x="4338" y="2101"/>
                    <a:pt x="4338" y="2101"/>
                    <a:pt x="4338" y="2101"/>
                  </a:cubicBezTo>
                  <a:cubicBezTo>
                    <a:pt x="4197" y="2101"/>
                    <a:pt x="4197" y="2101"/>
                    <a:pt x="4197" y="2101"/>
                  </a:cubicBezTo>
                  <a:cubicBezTo>
                    <a:pt x="3859" y="2625"/>
                    <a:pt x="3859" y="2625"/>
                    <a:pt x="3859" y="2625"/>
                  </a:cubicBezTo>
                  <a:cubicBezTo>
                    <a:pt x="3503" y="2625"/>
                    <a:pt x="3503" y="2625"/>
                    <a:pt x="3503" y="2625"/>
                  </a:cubicBezTo>
                  <a:cubicBezTo>
                    <a:pt x="3471" y="2101"/>
                    <a:pt x="3471" y="2101"/>
                    <a:pt x="3471" y="2101"/>
                  </a:cubicBezTo>
                  <a:cubicBezTo>
                    <a:pt x="3314" y="2101"/>
                    <a:pt x="3314" y="2101"/>
                    <a:pt x="3314" y="2101"/>
                  </a:cubicBezTo>
                  <a:cubicBezTo>
                    <a:pt x="3159" y="2625"/>
                    <a:pt x="3159" y="2625"/>
                    <a:pt x="3159" y="2625"/>
                  </a:cubicBezTo>
                  <a:cubicBezTo>
                    <a:pt x="2780" y="2625"/>
                    <a:pt x="2780" y="2625"/>
                    <a:pt x="2780" y="2625"/>
                  </a:cubicBezTo>
                  <a:cubicBezTo>
                    <a:pt x="2940" y="2101"/>
                    <a:pt x="2940" y="2101"/>
                    <a:pt x="2940" y="2101"/>
                  </a:cubicBezTo>
                  <a:cubicBezTo>
                    <a:pt x="2047" y="2101"/>
                    <a:pt x="2047" y="2101"/>
                    <a:pt x="2047" y="2101"/>
                  </a:cubicBezTo>
                  <a:cubicBezTo>
                    <a:pt x="2047" y="2093"/>
                    <a:pt x="2047" y="2093"/>
                    <a:pt x="2047" y="2093"/>
                  </a:cubicBezTo>
                  <a:cubicBezTo>
                    <a:pt x="1888" y="2626"/>
                    <a:pt x="1888" y="2626"/>
                    <a:pt x="1888" y="2626"/>
                  </a:cubicBezTo>
                  <a:cubicBezTo>
                    <a:pt x="1484" y="2626"/>
                    <a:pt x="1484" y="2626"/>
                    <a:pt x="1484" y="2626"/>
                  </a:cubicBezTo>
                  <a:cubicBezTo>
                    <a:pt x="1642" y="2101"/>
                    <a:pt x="1642" y="2101"/>
                    <a:pt x="1642" y="2101"/>
                  </a:cubicBezTo>
                  <a:cubicBezTo>
                    <a:pt x="1148" y="2101"/>
                    <a:pt x="1148" y="2101"/>
                    <a:pt x="1148" y="2101"/>
                  </a:cubicBezTo>
                  <a:cubicBezTo>
                    <a:pt x="1394" y="2626"/>
                    <a:pt x="1394" y="2626"/>
                    <a:pt x="1394" y="2626"/>
                  </a:cubicBezTo>
                  <a:cubicBezTo>
                    <a:pt x="927" y="2626"/>
                    <a:pt x="927" y="2626"/>
                    <a:pt x="927" y="2626"/>
                  </a:cubicBezTo>
                  <a:cubicBezTo>
                    <a:pt x="715" y="2101"/>
                    <a:pt x="715" y="2101"/>
                    <a:pt x="715" y="2101"/>
                  </a:cubicBezTo>
                  <a:cubicBezTo>
                    <a:pt x="588" y="2101"/>
                    <a:pt x="588" y="2101"/>
                    <a:pt x="588" y="2101"/>
                  </a:cubicBezTo>
                  <a:cubicBezTo>
                    <a:pt x="509" y="2359"/>
                    <a:pt x="447" y="2567"/>
                    <a:pt x="442" y="2583"/>
                  </a:cubicBezTo>
                  <a:cubicBezTo>
                    <a:pt x="434" y="2626"/>
                    <a:pt x="434" y="2626"/>
                    <a:pt x="434" y="2626"/>
                  </a:cubicBezTo>
                  <a:cubicBezTo>
                    <a:pt x="0" y="2626"/>
                    <a:pt x="0" y="2626"/>
                    <a:pt x="0" y="2626"/>
                  </a:cubicBezTo>
                  <a:cubicBezTo>
                    <a:pt x="397" y="1303"/>
                    <a:pt x="397" y="1303"/>
                    <a:pt x="397" y="1303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1888" y="0"/>
                    <a:pt x="1888" y="0"/>
                    <a:pt x="1888" y="0"/>
                  </a:cubicBezTo>
                  <a:cubicBezTo>
                    <a:pt x="1888" y="1287"/>
                    <a:pt x="1888" y="1287"/>
                    <a:pt x="1888" y="1287"/>
                  </a:cubicBezTo>
                  <a:cubicBezTo>
                    <a:pt x="1944" y="1098"/>
                    <a:pt x="1944" y="1098"/>
                    <a:pt x="1944" y="1098"/>
                  </a:cubicBezTo>
                  <a:cubicBezTo>
                    <a:pt x="2047" y="1098"/>
                    <a:pt x="2047" y="1098"/>
                    <a:pt x="2047" y="1098"/>
                  </a:cubicBezTo>
                  <a:cubicBezTo>
                    <a:pt x="2047" y="0"/>
                    <a:pt x="2047" y="0"/>
                    <a:pt x="2047" y="0"/>
                  </a:cubicBezTo>
                  <a:cubicBezTo>
                    <a:pt x="3534" y="0"/>
                    <a:pt x="3534" y="0"/>
                    <a:pt x="3534" y="0"/>
                  </a:cubicBezTo>
                  <a:cubicBezTo>
                    <a:pt x="3534" y="1098"/>
                    <a:pt x="3534" y="1098"/>
                    <a:pt x="3534" y="1098"/>
                  </a:cubicBezTo>
                  <a:cubicBezTo>
                    <a:pt x="3694" y="1098"/>
                    <a:pt x="3694" y="1098"/>
                    <a:pt x="3694" y="1098"/>
                  </a:cubicBezTo>
                  <a:cubicBezTo>
                    <a:pt x="3694" y="0"/>
                    <a:pt x="3694" y="0"/>
                    <a:pt x="3694" y="0"/>
                  </a:cubicBezTo>
                  <a:cubicBezTo>
                    <a:pt x="5180" y="0"/>
                    <a:pt x="5180" y="0"/>
                    <a:pt x="5180" y="0"/>
                  </a:cubicBezTo>
                  <a:cubicBezTo>
                    <a:pt x="5180" y="1388"/>
                    <a:pt x="5180" y="1388"/>
                    <a:pt x="5180" y="1388"/>
                  </a:cubicBezTo>
                  <a:cubicBezTo>
                    <a:pt x="5231" y="1319"/>
                    <a:pt x="5285" y="1264"/>
                    <a:pt x="5340" y="1222"/>
                  </a:cubicBezTo>
                  <a:cubicBezTo>
                    <a:pt x="5340" y="0"/>
                    <a:pt x="5340" y="0"/>
                    <a:pt x="5340" y="0"/>
                  </a:cubicBezTo>
                  <a:cubicBezTo>
                    <a:pt x="6827" y="0"/>
                    <a:pt x="6827" y="0"/>
                    <a:pt x="6827" y="0"/>
                  </a:cubicBezTo>
                  <a:cubicBezTo>
                    <a:pt x="6827" y="2101"/>
                    <a:pt x="6827" y="2101"/>
                    <a:pt x="6827" y="2101"/>
                  </a:cubicBezTo>
                  <a:cubicBezTo>
                    <a:pt x="6266" y="2101"/>
                    <a:pt x="6266" y="2101"/>
                    <a:pt x="6266" y="2101"/>
                  </a:cubicBezTo>
                  <a:lnTo>
                    <a:pt x="6130" y="2584"/>
                  </a:lnTo>
                  <a:close/>
                  <a:moveTo>
                    <a:pt x="5342" y="2101"/>
                  </a:moveTo>
                  <a:cubicBezTo>
                    <a:pt x="5344" y="2169"/>
                    <a:pt x="5356" y="2226"/>
                    <a:pt x="5386" y="2264"/>
                  </a:cubicBezTo>
                  <a:cubicBezTo>
                    <a:pt x="5429" y="2321"/>
                    <a:pt x="5503" y="2349"/>
                    <a:pt x="5610" y="2349"/>
                  </a:cubicBezTo>
                  <a:cubicBezTo>
                    <a:pt x="5728" y="2349"/>
                    <a:pt x="5773" y="2336"/>
                    <a:pt x="5788" y="2330"/>
                  </a:cubicBezTo>
                  <a:cubicBezTo>
                    <a:pt x="5861" y="2101"/>
                    <a:pt x="5861" y="2101"/>
                    <a:pt x="5861" y="2101"/>
                  </a:cubicBezTo>
                  <a:lnTo>
                    <a:pt x="5342" y="2101"/>
                  </a:lnTo>
                  <a:close/>
                </a:path>
              </a:pathLst>
            </a:custGeom>
            <a:solidFill>
              <a:srgbClr val="00338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 userDrawn="1"/>
          </p:nvSpPr>
          <p:spPr bwMode="gray">
            <a:xfrm>
              <a:off x="294580" y="330200"/>
              <a:ext cx="650876" cy="152400"/>
            </a:xfrm>
            <a:custGeom>
              <a:avLst/>
              <a:gdLst/>
              <a:ahLst/>
              <a:cxnLst>
                <a:cxn ang="0">
                  <a:pos x="2581" y="459"/>
                </a:cxn>
                <a:cxn ang="0">
                  <a:pos x="2254" y="682"/>
                </a:cxn>
                <a:cxn ang="0">
                  <a:pos x="2000" y="681"/>
                </a:cxn>
                <a:cxn ang="0">
                  <a:pos x="2130" y="234"/>
                </a:cxn>
                <a:cxn ang="0">
                  <a:pos x="2581" y="459"/>
                </a:cxn>
                <a:cxn ang="0">
                  <a:pos x="749" y="30"/>
                </a:cxn>
                <a:cxn ang="0">
                  <a:pos x="427" y="30"/>
                </a:cxn>
                <a:cxn ang="0">
                  <a:pos x="0" y="1452"/>
                </a:cxn>
                <a:cxn ang="0">
                  <a:pos x="319" y="1452"/>
                </a:cxn>
                <a:cxn ang="0">
                  <a:pos x="749" y="30"/>
                </a:cxn>
                <a:cxn ang="0">
                  <a:pos x="1585" y="30"/>
                </a:cxn>
                <a:cxn ang="0">
                  <a:pos x="1194" y="30"/>
                </a:cxn>
                <a:cxn ang="0">
                  <a:pos x="571" y="658"/>
                </a:cxn>
                <a:cxn ang="0">
                  <a:pos x="571" y="657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892" y="1452"/>
                </a:cxn>
                <a:cxn ang="0">
                  <a:pos x="1239" y="1452"/>
                </a:cxn>
                <a:cxn ang="0">
                  <a:pos x="881" y="688"/>
                </a:cxn>
                <a:cxn ang="0">
                  <a:pos x="1585" y="30"/>
                </a:cxn>
                <a:cxn ang="0">
                  <a:pos x="2875" y="459"/>
                </a:cxn>
                <a:cxn ang="0">
                  <a:pos x="2275" y="30"/>
                </a:cxn>
                <a:cxn ang="0">
                  <a:pos x="1913" y="30"/>
                </a:cxn>
                <a:cxn ang="0">
                  <a:pos x="1484" y="1452"/>
                </a:cxn>
                <a:cxn ang="0">
                  <a:pos x="1777" y="1452"/>
                </a:cxn>
                <a:cxn ang="0">
                  <a:pos x="1945" y="890"/>
                </a:cxn>
                <a:cxn ang="0">
                  <a:pos x="2179" y="890"/>
                </a:cxn>
                <a:cxn ang="0">
                  <a:pos x="2875" y="459"/>
                </a:cxn>
                <a:cxn ang="0">
                  <a:pos x="4866" y="30"/>
                </a:cxn>
                <a:cxn ang="0">
                  <a:pos x="4400" y="30"/>
                </a:cxn>
                <a:cxn ang="0">
                  <a:pos x="3694" y="1259"/>
                </a:cxn>
                <a:cxn ang="0">
                  <a:pos x="3678" y="30"/>
                </a:cxn>
                <a:cxn ang="0">
                  <a:pos x="3216" y="30"/>
                </a:cxn>
                <a:cxn ang="0">
                  <a:pos x="2781" y="1451"/>
                </a:cxn>
                <a:cxn ang="0">
                  <a:pos x="3048" y="1451"/>
                </a:cxn>
                <a:cxn ang="0">
                  <a:pos x="3408" y="234"/>
                </a:cxn>
                <a:cxn ang="0">
                  <a:pos x="3482" y="1451"/>
                </a:cxn>
                <a:cxn ang="0">
                  <a:pos x="3758" y="1451"/>
                </a:cxn>
                <a:cxn ang="0">
                  <a:pos x="4544" y="234"/>
                </a:cxn>
                <a:cxn ang="0">
                  <a:pos x="4183" y="1451"/>
                </a:cxn>
                <a:cxn ang="0">
                  <a:pos x="4512" y="1451"/>
                </a:cxn>
                <a:cxn ang="0">
                  <a:pos x="4866" y="30"/>
                </a:cxn>
                <a:cxn ang="0">
                  <a:pos x="5792" y="0"/>
                </a:cxn>
                <a:cxn ang="0">
                  <a:pos x="4947" y="735"/>
                </a:cxn>
                <a:cxn ang="0">
                  <a:pos x="5478" y="1487"/>
                </a:cxn>
                <a:cxn ang="0">
                  <a:pos x="6015" y="1424"/>
                </a:cxn>
                <a:cxn ang="0">
                  <a:pos x="6217" y="706"/>
                </a:cxn>
                <a:cxn ang="0">
                  <a:pos x="5614" y="706"/>
                </a:cxn>
                <a:cxn ang="0">
                  <a:pos x="5547" y="920"/>
                </a:cxn>
                <a:cxn ang="0">
                  <a:pos x="5865" y="920"/>
                </a:cxn>
                <a:cxn ang="0">
                  <a:pos x="5766" y="1232"/>
                </a:cxn>
                <a:cxn ang="0">
                  <a:pos x="5540" y="1282"/>
                </a:cxn>
                <a:cxn ang="0">
                  <a:pos x="5254" y="727"/>
                </a:cxn>
                <a:cxn ang="0">
                  <a:pos x="5764" y="205"/>
                </a:cxn>
                <a:cxn ang="0">
                  <a:pos x="6001" y="451"/>
                </a:cxn>
                <a:cxn ang="0">
                  <a:pos x="5991" y="487"/>
                </a:cxn>
                <a:cxn ang="0">
                  <a:pos x="6284" y="487"/>
                </a:cxn>
                <a:cxn ang="0">
                  <a:pos x="5792" y="0"/>
                </a:cxn>
              </a:cxnLst>
              <a:rect l="0" t="0" r="r" b="b"/>
              <a:pathLst>
                <a:path w="6358" h="1487">
                  <a:moveTo>
                    <a:pt x="2581" y="459"/>
                  </a:moveTo>
                  <a:cubicBezTo>
                    <a:pt x="2533" y="604"/>
                    <a:pt x="2468" y="678"/>
                    <a:pt x="2254" y="682"/>
                  </a:cubicBezTo>
                  <a:cubicBezTo>
                    <a:pt x="2183" y="683"/>
                    <a:pt x="2106" y="681"/>
                    <a:pt x="2000" y="681"/>
                  </a:cubicBezTo>
                  <a:cubicBezTo>
                    <a:pt x="2130" y="234"/>
                    <a:pt x="2130" y="234"/>
                    <a:pt x="2130" y="234"/>
                  </a:cubicBezTo>
                  <a:cubicBezTo>
                    <a:pt x="2451" y="234"/>
                    <a:pt x="2665" y="208"/>
                    <a:pt x="2581" y="459"/>
                  </a:cubicBezTo>
                  <a:moveTo>
                    <a:pt x="749" y="30"/>
                  </a:moveTo>
                  <a:cubicBezTo>
                    <a:pt x="427" y="30"/>
                    <a:pt x="427" y="30"/>
                    <a:pt x="427" y="30"/>
                  </a:cubicBezTo>
                  <a:cubicBezTo>
                    <a:pt x="0" y="1452"/>
                    <a:pt x="0" y="1452"/>
                    <a:pt x="0" y="1452"/>
                  </a:cubicBezTo>
                  <a:cubicBezTo>
                    <a:pt x="319" y="1452"/>
                    <a:pt x="319" y="1452"/>
                    <a:pt x="319" y="1452"/>
                  </a:cubicBezTo>
                  <a:cubicBezTo>
                    <a:pt x="325" y="1422"/>
                    <a:pt x="749" y="30"/>
                    <a:pt x="749" y="30"/>
                  </a:cubicBezTo>
                  <a:moveTo>
                    <a:pt x="1585" y="30"/>
                  </a:moveTo>
                  <a:cubicBezTo>
                    <a:pt x="1194" y="30"/>
                    <a:pt x="1194" y="30"/>
                    <a:pt x="1194" y="30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7"/>
                    <a:pt x="571" y="657"/>
                    <a:pt x="571" y="657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892" y="1452"/>
                    <a:pt x="892" y="1452"/>
                    <a:pt x="892" y="1452"/>
                  </a:cubicBezTo>
                  <a:cubicBezTo>
                    <a:pt x="1239" y="1452"/>
                    <a:pt x="1239" y="1452"/>
                    <a:pt x="1239" y="1452"/>
                  </a:cubicBezTo>
                  <a:cubicBezTo>
                    <a:pt x="881" y="688"/>
                    <a:pt x="881" y="688"/>
                    <a:pt x="881" y="688"/>
                  </a:cubicBezTo>
                  <a:lnTo>
                    <a:pt x="1585" y="30"/>
                  </a:lnTo>
                  <a:close/>
                  <a:moveTo>
                    <a:pt x="2875" y="459"/>
                  </a:moveTo>
                  <a:cubicBezTo>
                    <a:pt x="2956" y="21"/>
                    <a:pt x="2603" y="26"/>
                    <a:pt x="2275" y="30"/>
                  </a:cubicBezTo>
                  <a:cubicBezTo>
                    <a:pt x="1913" y="30"/>
                    <a:pt x="1913" y="30"/>
                    <a:pt x="1913" y="30"/>
                  </a:cubicBezTo>
                  <a:cubicBezTo>
                    <a:pt x="1484" y="1452"/>
                    <a:pt x="1484" y="1452"/>
                    <a:pt x="1484" y="1452"/>
                  </a:cubicBezTo>
                  <a:cubicBezTo>
                    <a:pt x="1777" y="1452"/>
                    <a:pt x="1777" y="1452"/>
                    <a:pt x="1777" y="1452"/>
                  </a:cubicBezTo>
                  <a:cubicBezTo>
                    <a:pt x="1945" y="890"/>
                    <a:pt x="1945" y="890"/>
                    <a:pt x="1945" y="890"/>
                  </a:cubicBezTo>
                  <a:cubicBezTo>
                    <a:pt x="2179" y="890"/>
                    <a:pt x="2179" y="890"/>
                    <a:pt x="2179" y="890"/>
                  </a:cubicBezTo>
                  <a:cubicBezTo>
                    <a:pt x="2633" y="890"/>
                    <a:pt x="2833" y="689"/>
                    <a:pt x="2875" y="459"/>
                  </a:cubicBezTo>
                  <a:moveTo>
                    <a:pt x="4866" y="30"/>
                  </a:moveTo>
                  <a:cubicBezTo>
                    <a:pt x="4400" y="30"/>
                    <a:pt x="4400" y="30"/>
                    <a:pt x="4400" y="30"/>
                  </a:cubicBezTo>
                  <a:cubicBezTo>
                    <a:pt x="3832" y="817"/>
                    <a:pt x="3694" y="1259"/>
                    <a:pt x="3694" y="1259"/>
                  </a:cubicBezTo>
                  <a:cubicBezTo>
                    <a:pt x="3749" y="759"/>
                    <a:pt x="3678" y="30"/>
                    <a:pt x="3678" y="30"/>
                  </a:cubicBezTo>
                  <a:cubicBezTo>
                    <a:pt x="3216" y="30"/>
                    <a:pt x="3216" y="30"/>
                    <a:pt x="3216" y="30"/>
                  </a:cubicBezTo>
                  <a:cubicBezTo>
                    <a:pt x="2781" y="1451"/>
                    <a:pt x="2781" y="1451"/>
                    <a:pt x="2781" y="1451"/>
                  </a:cubicBezTo>
                  <a:cubicBezTo>
                    <a:pt x="3048" y="1451"/>
                    <a:pt x="3048" y="1451"/>
                    <a:pt x="3048" y="1451"/>
                  </a:cubicBezTo>
                  <a:cubicBezTo>
                    <a:pt x="3408" y="234"/>
                    <a:pt x="3408" y="234"/>
                    <a:pt x="3408" y="234"/>
                  </a:cubicBezTo>
                  <a:cubicBezTo>
                    <a:pt x="3482" y="1451"/>
                    <a:pt x="3482" y="1451"/>
                    <a:pt x="3482" y="1451"/>
                  </a:cubicBezTo>
                  <a:cubicBezTo>
                    <a:pt x="3758" y="1451"/>
                    <a:pt x="3758" y="1451"/>
                    <a:pt x="3758" y="1451"/>
                  </a:cubicBezTo>
                  <a:cubicBezTo>
                    <a:pt x="4544" y="234"/>
                    <a:pt x="4544" y="234"/>
                    <a:pt x="4544" y="234"/>
                  </a:cubicBezTo>
                  <a:cubicBezTo>
                    <a:pt x="4183" y="1451"/>
                    <a:pt x="4183" y="1451"/>
                    <a:pt x="4183" y="1451"/>
                  </a:cubicBezTo>
                  <a:cubicBezTo>
                    <a:pt x="4512" y="1451"/>
                    <a:pt x="4512" y="1451"/>
                    <a:pt x="4512" y="1451"/>
                  </a:cubicBezTo>
                  <a:lnTo>
                    <a:pt x="4866" y="30"/>
                  </a:lnTo>
                  <a:close/>
                  <a:moveTo>
                    <a:pt x="5792" y="0"/>
                  </a:moveTo>
                  <a:cubicBezTo>
                    <a:pt x="5506" y="0"/>
                    <a:pt x="5151" y="64"/>
                    <a:pt x="4947" y="735"/>
                  </a:cubicBezTo>
                  <a:cubicBezTo>
                    <a:pt x="4777" y="1296"/>
                    <a:pt x="5191" y="1487"/>
                    <a:pt x="5478" y="1487"/>
                  </a:cubicBezTo>
                  <a:cubicBezTo>
                    <a:pt x="5667" y="1487"/>
                    <a:pt x="5935" y="1455"/>
                    <a:pt x="6015" y="1424"/>
                  </a:cubicBezTo>
                  <a:cubicBezTo>
                    <a:pt x="6217" y="706"/>
                    <a:pt x="6217" y="706"/>
                    <a:pt x="6217" y="706"/>
                  </a:cubicBezTo>
                  <a:cubicBezTo>
                    <a:pt x="5614" y="706"/>
                    <a:pt x="5614" y="706"/>
                    <a:pt x="5614" y="706"/>
                  </a:cubicBezTo>
                  <a:cubicBezTo>
                    <a:pt x="5547" y="920"/>
                    <a:pt x="5547" y="920"/>
                    <a:pt x="5547" y="920"/>
                  </a:cubicBezTo>
                  <a:cubicBezTo>
                    <a:pt x="5865" y="920"/>
                    <a:pt x="5865" y="920"/>
                    <a:pt x="5865" y="920"/>
                  </a:cubicBezTo>
                  <a:cubicBezTo>
                    <a:pt x="5766" y="1232"/>
                    <a:pt x="5766" y="1232"/>
                    <a:pt x="5766" y="1232"/>
                  </a:cubicBezTo>
                  <a:cubicBezTo>
                    <a:pt x="5766" y="1232"/>
                    <a:pt x="5779" y="1281"/>
                    <a:pt x="5540" y="1282"/>
                  </a:cubicBezTo>
                  <a:cubicBezTo>
                    <a:pt x="5238" y="1283"/>
                    <a:pt x="5155" y="1072"/>
                    <a:pt x="5254" y="727"/>
                  </a:cubicBezTo>
                  <a:cubicBezTo>
                    <a:pt x="5346" y="407"/>
                    <a:pt x="5493" y="192"/>
                    <a:pt x="5764" y="205"/>
                  </a:cubicBezTo>
                  <a:cubicBezTo>
                    <a:pt x="5947" y="214"/>
                    <a:pt x="6052" y="282"/>
                    <a:pt x="6001" y="451"/>
                  </a:cubicBezTo>
                  <a:cubicBezTo>
                    <a:pt x="5998" y="463"/>
                    <a:pt x="5996" y="477"/>
                    <a:pt x="5991" y="487"/>
                  </a:cubicBezTo>
                  <a:cubicBezTo>
                    <a:pt x="6284" y="487"/>
                    <a:pt x="6284" y="487"/>
                    <a:pt x="6284" y="487"/>
                  </a:cubicBezTo>
                  <a:cubicBezTo>
                    <a:pt x="6358" y="270"/>
                    <a:pt x="6210" y="0"/>
                    <a:pt x="5792" y="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9" name="Freeform 8"/>
            <p:cNvSpPr>
              <a:spLocks noEditPoints="1"/>
            </p:cNvSpPr>
            <p:nvPr userDrawn="1"/>
          </p:nvSpPr>
          <p:spPr bwMode="gray">
            <a:xfrm>
              <a:off x="175518" y="0"/>
              <a:ext cx="963613" cy="695325"/>
            </a:xfrm>
            <a:custGeom>
              <a:avLst/>
              <a:gdLst/>
              <a:ahLst/>
              <a:cxnLst>
                <a:cxn ang="0">
                  <a:pos x="607" y="136"/>
                </a:cxn>
                <a:cxn ang="0">
                  <a:pos x="511" y="136"/>
                </a:cxn>
                <a:cxn ang="0">
                  <a:pos x="511" y="0"/>
                </a:cxn>
                <a:cxn ang="0">
                  <a:pos x="607" y="0"/>
                </a:cxn>
                <a:cxn ang="0">
                  <a:pos x="607" y="136"/>
                </a:cxn>
                <a:cxn ang="0">
                  <a:pos x="607" y="302"/>
                </a:cxn>
                <a:cxn ang="0">
                  <a:pos x="511" y="302"/>
                </a:cxn>
                <a:cxn ang="0">
                  <a:pos x="511" y="438"/>
                </a:cxn>
                <a:cxn ang="0">
                  <a:pos x="607" y="438"/>
                </a:cxn>
                <a:cxn ang="0">
                  <a:pos x="607" y="302"/>
                </a:cxn>
                <a:cxn ang="0">
                  <a:pos x="96" y="0"/>
                </a:cxn>
                <a:cxn ang="0">
                  <a:pos x="0" y="0"/>
                </a:cxn>
                <a:cxn ang="0">
                  <a:pos x="0" y="136"/>
                </a:cxn>
                <a:cxn ang="0">
                  <a:pos x="96" y="136"/>
                </a:cxn>
                <a:cxn ang="0">
                  <a:pos x="96" y="0"/>
                </a:cxn>
                <a:cxn ang="0">
                  <a:pos x="96" y="302"/>
                </a:cxn>
                <a:cxn ang="0">
                  <a:pos x="0" y="302"/>
                </a:cxn>
                <a:cxn ang="0">
                  <a:pos x="0" y="438"/>
                </a:cxn>
                <a:cxn ang="0">
                  <a:pos x="96" y="438"/>
                </a:cxn>
                <a:cxn ang="0">
                  <a:pos x="96" y="302"/>
                </a:cxn>
              </a:cxnLst>
              <a:rect l="0" t="0" r="r" b="b"/>
              <a:pathLst>
                <a:path w="607" h="438">
                  <a:moveTo>
                    <a:pt x="607" y="136"/>
                  </a:moveTo>
                  <a:lnTo>
                    <a:pt x="511" y="136"/>
                  </a:lnTo>
                  <a:lnTo>
                    <a:pt x="511" y="0"/>
                  </a:lnTo>
                  <a:lnTo>
                    <a:pt x="607" y="0"/>
                  </a:lnTo>
                  <a:lnTo>
                    <a:pt x="607" y="136"/>
                  </a:lnTo>
                  <a:close/>
                  <a:moveTo>
                    <a:pt x="607" y="302"/>
                  </a:moveTo>
                  <a:lnTo>
                    <a:pt x="511" y="302"/>
                  </a:lnTo>
                  <a:lnTo>
                    <a:pt x="511" y="438"/>
                  </a:lnTo>
                  <a:lnTo>
                    <a:pt x="607" y="438"/>
                  </a:lnTo>
                  <a:lnTo>
                    <a:pt x="607" y="302"/>
                  </a:lnTo>
                  <a:close/>
                  <a:moveTo>
                    <a:pt x="96" y="0"/>
                  </a:moveTo>
                  <a:lnTo>
                    <a:pt x="0" y="0"/>
                  </a:lnTo>
                  <a:lnTo>
                    <a:pt x="0" y="136"/>
                  </a:lnTo>
                  <a:lnTo>
                    <a:pt x="96" y="136"/>
                  </a:lnTo>
                  <a:lnTo>
                    <a:pt x="96" y="0"/>
                  </a:lnTo>
                  <a:close/>
                  <a:moveTo>
                    <a:pt x="96" y="302"/>
                  </a:moveTo>
                  <a:lnTo>
                    <a:pt x="0" y="302"/>
                  </a:lnTo>
                  <a:lnTo>
                    <a:pt x="0" y="438"/>
                  </a:lnTo>
                  <a:lnTo>
                    <a:pt x="96" y="438"/>
                  </a:lnTo>
                  <a:lnTo>
                    <a:pt x="96" y="30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273052" y="1557342"/>
            <a:ext cx="4607941" cy="45354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buClrTx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buClrTx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buClrTx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 bwMode="gray">
          <a:xfrm>
            <a:off x="5169024" y="1557342"/>
            <a:ext cx="4457577" cy="45354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buClrTx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buClrTx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buClrTx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2"/>
          </p:nvPr>
        </p:nvSpPr>
        <p:spPr bwMode="gray">
          <a:xfrm>
            <a:off x="5457058" y="548680"/>
            <a:ext cx="4175894" cy="503584"/>
          </a:xfrm>
          <a:prstGeom prst="rect">
            <a:avLst/>
          </a:prstGeom>
        </p:spPr>
        <p:txBody>
          <a:bodyPr/>
          <a:lstStyle>
            <a:lvl1pPr algn="r">
              <a:defRPr b="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algn="r">
              <a:defRPr b="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algn="r">
              <a:buClrTx/>
              <a:defRPr b="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algn="r">
              <a:buClrTx/>
              <a:defRPr b="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algn="r">
              <a:buClrTx/>
              <a:defRPr b="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algn="r">
              <a:buClrTx/>
              <a:defRPr b="0" i="1"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algn="r">
              <a:buClrTx/>
              <a:defRPr b="0" i="1"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algn="r">
              <a:buClrTx/>
              <a:defRPr b="0" i="1"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algn="r">
              <a:buClrTx/>
              <a:defRPr b="0" i="1"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 userDrawn="1"/>
        </p:nvSpPr>
        <p:spPr bwMode="gray">
          <a:xfrm>
            <a:off x="0" y="547688"/>
            <a:ext cx="5062538" cy="5043487"/>
          </a:xfrm>
          <a:custGeom>
            <a:avLst/>
            <a:gdLst/>
            <a:ahLst/>
            <a:cxnLst>
              <a:cxn ang="0">
                <a:pos x="3189" y="0"/>
              </a:cxn>
              <a:cxn ang="0">
                <a:pos x="476" y="0"/>
              </a:cxn>
              <a:cxn ang="0">
                <a:pos x="0" y="1608"/>
              </a:cxn>
              <a:cxn ang="0">
                <a:pos x="0" y="3177"/>
              </a:cxn>
              <a:cxn ang="0">
                <a:pos x="2247" y="3177"/>
              </a:cxn>
              <a:cxn ang="0">
                <a:pos x="3189" y="0"/>
              </a:cxn>
            </a:cxnLst>
            <a:rect l="0" t="0" r="r" b="b"/>
            <a:pathLst>
              <a:path w="3189" h="3177">
                <a:moveTo>
                  <a:pt x="3189" y="0"/>
                </a:moveTo>
                <a:lnTo>
                  <a:pt x="476" y="0"/>
                </a:lnTo>
                <a:lnTo>
                  <a:pt x="0" y="1608"/>
                </a:lnTo>
                <a:lnTo>
                  <a:pt x="0" y="3177"/>
                </a:lnTo>
                <a:lnTo>
                  <a:pt x="2247" y="3177"/>
                </a:lnTo>
                <a:lnTo>
                  <a:pt x="3189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GB" dirty="0">
              <a:latin typeface="+mn-lt"/>
              <a:cs typeface="+mn-cs"/>
            </a:endParaRPr>
          </a:p>
        </p:txBody>
      </p:sp>
      <p:grpSp>
        <p:nvGrpSpPr>
          <p:cNvPr id="5" name="Group 19"/>
          <p:cNvGrpSpPr>
            <a:grpSpLocks/>
          </p:cNvGrpSpPr>
          <p:nvPr userDrawn="1"/>
        </p:nvGrpSpPr>
        <p:grpSpPr bwMode="gray">
          <a:xfrm>
            <a:off x="776539" y="548680"/>
            <a:ext cx="1930547" cy="1080120"/>
            <a:chOff x="68" y="0"/>
            <a:chExt cx="1723" cy="964"/>
          </a:xfrm>
          <a:solidFill>
            <a:schemeClr val="accent2"/>
          </a:solidFill>
        </p:grpSpPr>
        <p:sp>
          <p:nvSpPr>
            <p:cNvPr id="6" name="Freeform 8"/>
            <p:cNvSpPr>
              <a:spLocks noEditPoints="1"/>
            </p:cNvSpPr>
            <p:nvPr/>
          </p:nvSpPr>
          <p:spPr bwMode="gray">
            <a:xfrm>
              <a:off x="199" y="248"/>
              <a:ext cx="1423" cy="489"/>
            </a:xfrm>
            <a:custGeom>
              <a:avLst/>
              <a:gdLst>
                <a:gd name="T0" fmla="*/ 1974 w 4103"/>
                <a:gd name="T1" fmla="*/ 485 h 1409"/>
                <a:gd name="T2" fmla="*/ 2267 w 4103"/>
                <a:gd name="T3" fmla="*/ 697 h 1409"/>
                <a:gd name="T4" fmla="*/ 1655 w 4103"/>
                <a:gd name="T5" fmla="*/ 656 h 1409"/>
                <a:gd name="T6" fmla="*/ 1718 w 4103"/>
                <a:gd name="T7" fmla="*/ 424 h 1409"/>
                <a:gd name="T8" fmla="*/ 970 w 4103"/>
                <a:gd name="T9" fmla="*/ 697 h 1409"/>
                <a:gd name="T10" fmla="*/ 1169 w 4103"/>
                <a:gd name="T11" fmla="*/ 416 h 1409"/>
                <a:gd name="T12" fmla="*/ 719 w 4103"/>
                <a:gd name="T13" fmla="*/ 631 h 1409"/>
                <a:gd name="T14" fmla="*/ 751 w 4103"/>
                <a:gd name="T15" fmla="*/ 630 h 1409"/>
                <a:gd name="T16" fmla="*/ 202 w 4103"/>
                <a:gd name="T17" fmla="*/ 618 h 1409"/>
                <a:gd name="T18" fmla="*/ 180 w 4103"/>
                <a:gd name="T19" fmla="*/ 697 h 1409"/>
                <a:gd name="T20" fmla="*/ 1187 w 4103"/>
                <a:gd name="T21" fmla="*/ 416 h 1409"/>
                <a:gd name="T22" fmla="*/ 115 w 4103"/>
                <a:gd name="T23" fmla="*/ 906 h 1409"/>
                <a:gd name="T24" fmla="*/ 661 w 4103"/>
                <a:gd name="T25" fmla="*/ 715 h 1409"/>
                <a:gd name="T26" fmla="*/ 1145 w 4103"/>
                <a:gd name="T27" fmla="*/ 715 h 1409"/>
                <a:gd name="T28" fmla="*/ 1697 w 4103"/>
                <a:gd name="T29" fmla="*/ 863 h 1409"/>
                <a:gd name="T30" fmla="*/ 203 w 4103"/>
                <a:gd name="T31" fmla="*/ 1286 h 1409"/>
                <a:gd name="T32" fmla="*/ 250 w 4103"/>
                <a:gd name="T33" fmla="*/ 1328 h 1409"/>
                <a:gd name="T34" fmla="*/ 556 w 4103"/>
                <a:gd name="T35" fmla="*/ 1196 h 1409"/>
                <a:gd name="T36" fmla="*/ 340 w 4103"/>
                <a:gd name="T37" fmla="*/ 1196 h 1409"/>
                <a:gd name="T38" fmla="*/ 408 w 4103"/>
                <a:gd name="T39" fmla="*/ 1225 h 1409"/>
                <a:gd name="T40" fmla="*/ 514 w 4103"/>
                <a:gd name="T41" fmla="*/ 1225 h 1409"/>
                <a:gd name="T42" fmla="*/ 631 w 4103"/>
                <a:gd name="T43" fmla="*/ 1168 h 1409"/>
                <a:gd name="T44" fmla="*/ 794 w 4103"/>
                <a:gd name="T45" fmla="*/ 1220 h 1409"/>
                <a:gd name="T46" fmla="*/ 672 w 4103"/>
                <a:gd name="T47" fmla="*/ 1348 h 1409"/>
                <a:gd name="T48" fmla="*/ 847 w 4103"/>
                <a:gd name="T49" fmla="*/ 1359 h 1409"/>
                <a:gd name="T50" fmla="*/ 943 w 4103"/>
                <a:gd name="T51" fmla="*/ 1196 h 1409"/>
                <a:gd name="T52" fmla="*/ 1129 w 4103"/>
                <a:gd name="T53" fmla="*/ 1351 h 1409"/>
                <a:gd name="T54" fmla="*/ 1198 w 4103"/>
                <a:gd name="T55" fmla="*/ 1196 h 1409"/>
                <a:gd name="T56" fmla="*/ 1280 w 4103"/>
                <a:gd name="T57" fmla="*/ 1129 h 1409"/>
                <a:gd name="T58" fmla="*/ 1253 w 4103"/>
                <a:gd name="T59" fmla="*/ 1254 h 1409"/>
                <a:gd name="T60" fmla="*/ 1489 w 4103"/>
                <a:gd name="T61" fmla="*/ 1194 h 1409"/>
                <a:gd name="T62" fmla="*/ 1546 w 4103"/>
                <a:gd name="T63" fmla="*/ 1353 h 1409"/>
                <a:gd name="T64" fmla="*/ 1714 w 4103"/>
                <a:gd name="T65" fmla="*/ 1286 h 1409"/>
                <a:gd name="T66" fmla="*/ 1761 w 4103"/>
                <a:gd name="T67" fmla="*/ 1328 h 1409"/>
                <a:gd name="T68" fmla="*/ 1976 w 4103"/>
                <a:gd name="T69" fmla="*/ 1346 h 1409"/>
                <a:gd name="T70" fmla="*/ 1842 w 4103"/>
                <a:gd name="T71" fmla="*/ 1270 h 1409"/>
                <a:gd name="T72" fmla="*/ 1887 w 4103"/>
                <a:gd name="T73" fmla="*/ 1270 h 1409"/>
                <a:gd name="T74" fmla="*/ 2110 w 4103"/>
                <a:gd name="T75" fmla="*/ 1348 h 1409"/>
                <a:gd name="T76" fmla="*/ 87 w 4103"/>
                <a:gd name="T77" fmla="*/ 1221 h 1409"/>
                <a:gd name="T78" fmla="*/ 5 w 4103"/>
                <a:gd name="T79" fmla="*/ 1271 h 1409"/>
                <a:gd name="T80" fmla="*/ 2343 w 4103"/>
                <a:gd name="T81" fmla="*/ 1322 h 1409"/>
                <a:gd name="T82" fmla="*/ 2378 w 4103"/>
                <a:gd name="T83" fmla="*/ 1249 h 1409"/>
                <a:gd name="T84" fmla="*/ 2528 w 4103"/>
                <a:gd name="T85" fmla="*/ 1221 h 1409"/>
                <a:gd name="T86" fmla="*/ 2832 w 4103"/>
                <a:gd name="T87" fmla="*/ 1192 h 1409"/>
                <a:gd name="T88" fmla="*/ 2709 w 4103"/>
                <a:gd name="T89" fmla="*/ 1348 h 1409"/>
                <a:gd name="T90" fmla="*/ 2963 w 4103"/>
                <a:gd name="T91" fmla="*/ 1216 h 1409"/>
                <a:gd name="T92" fmla="*/ 2966 w 4103"/>
                <a:gd name="T93" fmla="*/ 1195 h 1409"/>
                <a:gd name="T94" fmla="*/ 3072 w 4103"/>
                <a:gd name="T95" fmla="*/ 1348 h 1409"/>
                <a:gd name="T96" fmla="*/ 3168 w 4103"/>
                <a:gd name="T97" fmla="*/ 1335 h 1409"/>
                <a:gd name="T98" fmla="*/ 3246 w 4103"/>
                <a:gd name="T99" fmla="*/ 1220 h 1409"/>
                <a:gd name="T100" fmla="*/ 3457 w 4103"/>
                <a:gd name="T101" fmla="*/ 1348 h 1409"/>
                <a:gd name="T102" fmla="*/ 3509 w 4103"/>
                <a:gd name="T103" fmla="*/ 1194 h 1409"/>
                <a:gd name="T104" fmla="*/ 3513 w 4103"/>
                <a:gd name="T105" fmla="*/ 1168 h 1409"/>
                <a:gd name="T106" fmla="*/ 3601 w 4103"/>
                <a:gd name="T107" fmla="*/ 1196 h 1409"/>
                <a:gd name="T108" fmla="*/ 3656 w 4103"/>
                <a:gd name="T109" fmla="*/ 1317 h 1409"/>
                <a:gd name="T110" fmla="*/ 3687 w 4103"/>
                <a:gd name="T111" fmla="*/ 1406 h 1409"/>
                <a:gd name="T112" fmla="*/ 3987 w 4103"/>
                <a:gd name="T113" fmla="*/ 1145 h 1409"/>
                <a:gd name="T114" fmla="*/ 4072 w 4103"/>
                <a:gd name="T115" fmla="*/ 1129 h 1409"/>
                <a:gd name="T116" fmla="*/ 3978 w 4103"/>
                <a:gd name="T117" fmla="*/ 1225 h 14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103"/>
                <a:gd name="T178" fmla="*/ 0 h 1409"/>
                <a:gd name="T179" fmla="*/ 4103 w 4103"/>
                <a:gd name="T180" fmla="*/ 1409 h 14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103" h="1409">
                  <a:moveTo>
                    <a:pt x="2267" y="697"/>
                  </a:moveTo>
                  <a:cubicBezTo>
                    <a:pt x="2149" y="697"/>
                    <a:pt x="2149" y="697"/>
                    <a:pt x="2149" y="697"/>
                  </a:cubicBezTo>
                  <a:cubicBezTo>
                    <a:pt x="2168" y="619"/>
                    <a:pt x="2168" y="619"/>
                    <a:pt x="2168" y="619"/>
                  </a:cubicBezTo>
                  <a:cubicBezTo>
                    <a:pt x="1930" y="619"/>
                    <a:pt x="1930" y="619"/>
                    <a:pt x="1930" y="619"/>
                  </a:cubicBezTo>
                  <a:cubicBezTo>
                    <a:pt x="1911" y="697"/>
                    <a:pt x="1911" y="697"/>
                    <a:pt x="1911" y="697"/>
                  </a:cubicBezTo>
                  <a:cubicBezTo>
                    <a:pt x="1796" y="697"/>
                    <a:pt x="1796" y="697"/>
                    <a:pt x="1796" y="697"/>
                  </a:cubicBezTo>
                  <a:cubicBezTo>
                    <a:pt x="1796" y="681"/>
                    <a:pt x="1796" y="681"/>
                    <a:pt x="1796" y="681"/>
                  </a:cubicBezTo>
                  <a:cubicBezTo>
                    <a:pt x="1798" y="672"/>
                    <a:pt x="1799" y="663"/>
                    <a:pt x="1802" y="653"/>
                  </a:cubicBezTo>
                  <a:cubicBezTo>
                    <a:pt x="1823" y="569"/>
                    <a:pt x="1878" y="485"/>
                    <a:pt x="1974" y="485"/>
                  </a:cubicBezTo>
                  <a:cubicBezTo>
                    <a:pt x="2012" y="485"/>
                    <a:pt x="2050" y="499"/>
                    <a:pt x="2045" y="552"/>
                  </a:cubicBezTo>
                  <a:cubicBezTo>
                    <a:pt x="2186" y="552"/>
                    <a:pt x="2186" y="552"/>
                    <a:pt x="2186" y="552"/>
                  </a:cubicBezTo>
                  <a:cubicBezTo>
                    <a:pt x="2192" y="527"/>
                    <a:pt x="2201" y="486"/>
                    <a:pt x="2174" y="447"/>
                  </a:cubicBezTo>
                  <a:cubicBezTo>
                    <a:pt x="2145" y="406"/>
                    <a:pt x="2084" y="389"/>
                    <a:pt x="2005" y="389"/>
                  </a:cubicBezTo>
                  <a:cubicBezTo>
                    <a:pt x="1949" y="389"/>
                    <a:pt x="1867" y="398"/>
                    <a:pt x="1796" y="444"/>
                  </a:cubicBezTo>
                  <a:cubicBezTo>
                    <a:pt x="1796" y="18"/>
                    <a:pt x="1796" y="18"/>
                    <a:pt x="1796" y="18"/>
                  </a:cubicBezTo>
                  <a:cubicBezTo>
                    <a:pt x="2267" y="18"/>
                    <a:pt x="2267" y="18"/>
                    <a:pt x="2267" y="18"/>
                  </a:cubicBezTo>
                  <a:cubicBezTo>
                    <a:pt x="2267" y="697"/>
                    <a:pt x="2267" y="697"/>
                    <a:pt x="2267" y="697"/>
                  </a:cubicBezTo>
                  <a:cubicBezTo>
                    <a:pt x="2267" y="697"/>
                    <a:pt x="2267" y="697"/>
                    <a:pt x="2267" y="697"/>
                  </a:cubicBezTo>
                  <a:close/>
                  <a:moveTo>
                    <a:pt x="1989" y="812"/>
                  </a:moveTo>
                  <a:cubicBezTo>
                    <a:pt x="1962" y="817"/>
                    <a:pt x="1936" y="820"/>
                    <a:pt x="1910" y="820"/>
                  </a:cubicBezTo>
                  <a:cubicBezTo>
                    <a:pt x="1842" y="820"/>
                    <a:pt x="1795" y="788"/>
                    <a:pt x="1794" y="715"/>
                  </a:cubicBezTo>
                  <a:cubicBezTo>
                    <a:pt x="2014" y="715"/>
                    <a:pt x="2014" y="715"/>
                    <a:pt x="2014" y="715"/>
                  </a:cubicBezTo>
                  <a:cubicBezTo>
                    <a:pt x="1989" y="812"/>
                    <a:pt x="1989" y="812"/>
                    <a:pt x="1989" y="812"/>
                  </a:cubicBezTo>
                  <a:cubicBezTo>
                    <a:pt x="1989" y="812"/>
                    <a:pt x="1989" y="812"/>
                    <a:pt x="1989" y="812"/>
                  </a:cubicBezTo>
                  <a:close/>
                  <a:moveTo>
                    <a:pt x="1718" y="424"/>
                  </a:moveTo>
                  <a:cubicBezTo>
                    <a:pt x="1718" y="521"/>
                    <a:pt x="1718" y="521"/>
                    <a:pt x="1718" y="521"/>
                  </a:cubicBezTo>
                  <a:cubicBezTo>
                    <a:pt x="1685" y="567"/>
                    <a:pt x="1665" y="616"/>
                    <a:pt x="1655" y="656"/>
                  </a:cubicBezTo>
                  <a:cubicBezTo>
                    <a:pt x="1651" y="670"/>
                    <a:pt x="1649" y="684"/>
                    <a:pt x="1648" y="697"/>
                  </a:cubicBezTo>
                  <a:cubicBezTo>
                    <a:pt x="1578" y="697"/>
                    <a:pt x="1578" y="697"/>
                    <a:pt x="1578" y="697"/>
                  </a:cubicBezTo>
                  <a:cubicBezTo>
                    <a:pt x="1637" y="417"/>
                    <a:pt x="1637" y="417"/>
                    <a:pt x="1637" y="417"/>
                  </a:cubicBezTo>
                  <a:cubicBezTo>
                    <a:pt x="1438" y="416"/>
                    <a:pt x="1438" y="416"/>
                    <a:pt x="1438" y="416"/>
                  </a:cubicBezTo>
                  <a:cubicBezTo>
                    <a:pt x="1260" y="697"/>
                    <a:pt x="1260" y="697"/>
                    <a:pt x="1260" y="697"/>
                  </a:cubicBezTo>
                  <a:cubicBezTo>
                    <a:pt x="1247" y="697"/>
                    <a:pt x="1247" y="697"/>
                    <a:pt x="1247" y="697"/>
                  </a:cubicBezTo>
                  <a:cubicBezTo>
                    <a:pt x="1247" y="18"/>
                    <a:pt x="1247" y="18"/>
                    <a:pt x="1247" y="18"/>
                  </a:cubicBezTo>
                  <a:cubicBezTo>
                    <a:pt x="1718" y="18"/>
                    <a:pt x="1718" y="18"/>
                    <a:pt x="1718" y="18"/>
                  </a:cubicBezTo>
                  <a:cubicBezTo>
                    <a:pt x="1718" y="424"/>
                    <a:pt x="1718" y="424"/>
                    <a:pt x="1718" y="424"/>
                  </a:cubicBezTo>
                  <a:cubicBezTo>
                    <a:pt x="1718" y="424"/>
                    <a:pt x="1718" y="424"/>
                    <a:pt x="1718" y="424"/>
                  </a:cubicBezTo>
                  <a:close/>
                  <a:moveTo>
                    <a:pt x="1455" y="697"/>
                  </a:moveTo>
                  <a:cubicBezTo>
                    <a:pt x="1384" y="697"/>
                    <a:pt x="1384" y="697"/>
                    <a:pt x="1384" y="697"/>
                  </a:cubicBezTo>
                  <a:cubicBezTo>
                    <a:pt x="1491" y="529"/>
                    <a:pt x="1491" y="529"/>
                    <a:pt x="1491" y="529"/>
                  </a:cubicBezTo>
                  <a:cubicBezTo>
                    <a:pt x="1455" y="697"/>
                    <a:pt x="1455" y="697"/>
                    <a:pt x="1455" y="697"/>
                  </a:cubicBezTo>
                  <a:cubicBezTo>
                    <a:pt x="1455" y="697"/>
                    <a:pt x="1455" y="697"/>
                    <a:pt x="1455" y="697"/>
                  </a:cubicBezTo>
                  <a:close/>
                  <a:moveTo>
                    <a:pt x="1169" y="416"/>
                  </a:moveTo>
                  <a:cubicBezTo>
                    <a:pt x="1051" y="416"/>
                    <a:pt x="1051" y="416"/>
                    <a:pt x="1051" y="416"/>
                  </a:cubicBezTo>
                  <a:cubicBezTo>
                    <a:pt x="970" y="697"/>
                    <a:pt x="970" y="697"/>
                    <a:pt x="970" y="697"/>
                  </a:cubicBezTo>
                  <a:cubicBezTo>
                    <a:pt x="845" y="697"/>
                    <a:pt x="845" y="697"/>
                    <a:pt x="845" y="697"/>
                  </a:cubicBezTo>
                  <a:cubicBezTo>
                    <a:pt x="909" y="674"/>
                    <a:pt x="948" y="629"/>
                    <a:pt x="960" y="562"/>
                  </a:cubicBezTo>
                  <a:cubicBezTo>
                    <a:pt x="970" y="510"/>
                    <a:pt x="965" y="476"/>
                    <a:pt x="944" y="451"/>
                  </a:cubicBezTo>
                  <a:cubicBezTo>
                    <a:pt x="912" y="413"/>
                    <a:pt x="848" y="416"/>
                    <a:pt x="792" y="416"/>
                  </a:cubicBezTo>
                  <a:cubicBezTo>
                    <a:pt x="782" y="416"/>
                    <a:pt x="698" y="416"/>
                    <a:pt x="698" y="416"/>
                  </a:cubicBezTo>
                  <a:cubicBezTo>
                    <a:pt x="698" y="18"/>
                    <a:pt x="698" y="18"/>
                    <a:pt x="698" y="18"/>
                  </a:cubicBezTo>
                  <a:cubicBezTo>
                    <a:pt x="1169" y="18"/>
                    <a:pt x="1169" y="18"/>
                    <a:pt x="1169" y="18"/>
                  </a:cubicBezTo>
                  <a:cubicBezTo>
                    <a:pt x="1169" y="416"/>
                    <a:pt x="1169" y="416"/>
                    <a:pt x="1169" y="416"/>
                  </a:cubicBezTo>
                  <a:cubicBezTo>
                    <a:pt x="1169" y="416"/>
                    <a:pt x="1169" y="416"/>
                    <a:pt x="1169" y="416"/>
                  </a:cubicBezTo>
                  <a:close/>
                  <a:moveTo>
                    <a:pt x="1094" y="697"/>
                  </a:moveTo>
                  <a:cubicBezTo>
                    <a:pt x="1143" y="521"/>
                    <a:pt x="1143" y="521"/>
                    <a:pt x="1143" y="521"/>
                  </a:cubicBezTo>
                  <a:cubicBezTo>
                    <a:pt x="1145" y="697"/>
                    <a:pt x="1145" y="697"/>
                    <a:pt x="1145" y="697"/>
                  </a:cubicBezTo>
                  <a:cubicBezTo>
                    <a:pt x="1094" y="697"/>
                    <a:pt x="1094" y="697"/>
                    <a:pt x="1094" y="697"/>
                  </a:cubicBezTo>
                  <a:cubicBezTo>
                    <a:pt x="1094" y="697"/>
                    <a:pt x="1094" y="697"/>
                    <a:pt x="1094" y="697"/>
                  </a:cubicBezTo>
                  <a:close/>
                  <a:moveTo>
                    <a:pt x="751" y="630"/>
                  </a:moveTo>
                  <a:cubicBezTo>
                    <a:pt x="751" y="630"/>
                    <a:pt x="751" y="630"/>
                    <a:pt x="751" y="630"/>
                  </a:cubicBezTo>
                  <a:cubicBezTo>
                    <a:pt x="746" y="630"/>
                    <a:pt x="741" y="631"/>
                    <a:pt x="736" y="631"/>
                  </a:cubicBezTo>
                  <a:cubicBezTo>
                    <a:pt x="729" y="631"/>
                    <a:pt x="724" y="631"/>
                    <a:pt x="719" y="631"/>
                  </a:cubicBezTo>
                  <a:cubicBezTo>
                    <a:pt x="689" y="631"/>
                    <a:pt x="689" y="631"/>
                    <a:pt x="689" y="631"/>
                  </a:cubicBezTo>
                  <a:cubicBezTo>
                    <a:pt x="703" y="579"/>
                    <a:pt x="703" y="579"/>
                    <a:pt x="703" y="579"/>
                  </a:cubicBezTo>
                  <a:cubicBezTo>
                    <a:pt x="709" y="554"/>
                    <a:pt x="709" y="554"/>
                    <a:pt x="709" y="554"/>
                  </a:cubicBezTo>
                  <a:cubicBezTo>
                    <a:pt x="725" y="494"/>
                    <a:pt x="725" y="494"/>
                    <a:pt x="725" y="494"/>
                  </a:cubicBezTo>
                  <a:cubicBezTo>
                    <a:pt x="732" y="494"/>
                    <a:pt x="739" y="494"/>
                    <a:pt x="746" y="494"/>
                  </a:cubicBezTo>
                  <a:cubicBezTo>
                    <a:pt x="769" y="494"/>
                    <a:pt x="769" y="494"/>
                    <a:pt x="769" y="494"/>
                  </a:cubicBezTo>
                  <a:cubicBezTo>
                    <a:pt x="809" y="494"/>
                    <a:pt x="834" y="496"/>
                    <a:pt x="843" y="509"/>
                  </a:cubicBezTo>
                  <a:cubicBezTo>
                    <a:pt x="850" y="518"/>
                    <a:pt x="849" y="535"/>
                    <a:pt x="841" y="560"/>
                  </a:cubicBezTo>
                  <a:cubicBezTo>
                    <a:pt x="827" y="603"/>
                    <a:pt x="809" y="626"/>
                    <a:pt x="751" y="630"/>
                  </a:cubicBezTo>
                  <a:moveTo>
                    <a:pt x="620" y="441"/>
                  </a:moveTo>
                  <a:cubicBezTo>
                    <a:pt x="613" y="465"/>
                    <a:pt x="613" y="465"/>
                    <a:pt x="613" y="465"/>
                  </a:cubicBezTo>
                  <a:cubicBezTo>
                    <a:pt x="545" y="689"/>
                    <a:pt x="545" y="689"/>
                    <a:pt x="545" y="689"/>
                  </a:cubicBezTo>
                  <a:cubicBezTo>
                    <a:pt x="542" y="697"/>
                    <a:pt x="542" y="697"/>
                    <a:pt x="542" y="697"/>
                  </a:cubicBezTo>
                  <a:cubicBezTo>
                    <a:pt x="321" y="697"/>
                    <a:pt x="321" y="697"/>
                    <a:pt x="321" y="697"/>
                  </a:cubicBezTo>
                  <a:cubicBezTo>
                    <a:pt x="303" y="661"/>
                    <a:pt x="303" y="661"/>
                    <a:pt x="303" y="661"/>
                  </a:cubicBezTo>
                  <a:cubicBezTo>
                    <a:pt x="542" y="417"/>
                    <a:pt x="542" y="417"/>
                    <a:pt x="542" y="417"/>
                  </a:cubicBezTo>
                  <a:cubicBezTo>
                    <a:pt x="389" y="417"/>
                    <a:pt x="389" y="417"/>
                    <a:pt x="389" y="417"/>
                  </a:cubicBezTo>
                  <a:cubicBezTo>
                    <a:pt x="202" y="618"/>
                    <a:pt x="202" y="618"/>
                    <a:pt x="202" y="618"/>
                  </a:cubicBezTo>
                  <a:cubicBezTo>
                    <a:pt x="262" y="417"/>
                    <a:pt x="262" y="417"/>
                    <a:pt x="262" y="417"/>
                  </a:cubicBezTo>
                  <a:cubicBezTo>
                    <a:pt x="149" y="417"/>
                    <a:pt x="149" y="417"/>
                    <a:pt x="149" y="417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620" y="18"/>
                    <a:pt x="620" y="18"/>
                    <a:pt x="620" y="18"/>
                  </a:cubicBezTo>
                  <a:cubicBezTo>
                    <a:pt x="620" y="441"/>
                    <a:pt x="620" y="441"/>
                    <a:pt x="620" y="441"/>
                  </a:cubicBezTo>
                  <a:cubicBezTo>
                    <a:pt x="620" y="441"/>
                    <a:pt x="620" y="441"/>
                    <a:pt x="620" y="441"/>
                  </a:cubicBezTo>
                  <a:close/>
                  <a:moveTo>
                    <a:pt x="178" y="697"/>
                  </a:moveTo>
                  <a:cubicBezTo>
                    <a:pt x="179" y="695"/>
                    <a:pt x="179" y="695"/>
                    <a:pt x="179" y="695"/>
                  </a:cubicBezTo>
                  <a:cubicBezTo>
                    <a:pt x="180" y="697"/>
                    <a:pt x="180" y="697"/>
                    <a:pt x="180" y="697"/>
                  </a:cubicBezTo>
                  <a:cubicBezTo>
                    <a:pt x="178" y="697"/>
                    <a:pt x="178" y="697"/>
                    <a:pt x="178" y="697"/>
                  </a:cubicBezTo>
                  <a:cubicBezTo>
                    <a:pt x="178" y="697"/>
                    <a:pt x="178" y="697"/>
                    <a:pt x="178" y="697"/>
                  </a:cubicBezTo>
                  <a:close/>
                  <a:moveTo>
                    <a:pt x="1778" y="0"/>
                  </a:moveTo>
                  <a:cubicBezTo>
                    <a:pt x="1778" y="457"/>
                    <a:pt x="1778" y="457"/>
                    <a:pt x="1778" y="457"/>
                  </a:cubicBezTo>
                  <a:cubicBezTo>
                    <a:pt x="1763" y="469"/>
                    <a:pt x="1749" y="483"/>
                    <a:pt x="1736" y="498"/>
                  </a:cubicBezTo>
                  <a:cubicBezTo>
                    <a:pt x="1736" y="0"/>
                    <a:pt x="1736" y="0"/>
                    <a:pt x="1736" y="0"/>
                  </a:cubicBezTo>
                  <a:cubicBezTo>
                    <a:pt x="1229" y="0"/>
                    <a:pt x="1229" y="0"/>
                    <a:pt x="1229" y="0"/>
                  </a:cubicBezTo>
                  <a:cubicBezTo>
                    <a:pt x="1229" y="416"/>
                    <a:pt x="1229" y="416"/>
                    <a:pt x="1229" y="416"/>
                  </a:cubicBezTo>
                  <a:cubicBezTo>
                    <a:pt x="1187" y="416"/>
                    <a:pt x="1187" y="416"/>
                    <a:pt x="1187" y="416"/>
                  </a:cubicBezTo>
                  <a:cubicBezTo>
                    <a:pt x="1187" y="0"/>
                    <a:pt x="1187" y="0"/>
                    <a:pt x="1187" y="0"/>
                  </a:cubicBezTo>
                  <a:cubicBezTo>
                    <a:pt x="680" y="0"/>
                    <a:pt x="680" y="0"/>
                    <a:pt x="680" y="0"/>
                  </a:cubicBezTo>
                  <a:cubicBezTo>
                    <a:pt x="680" y="417"/>
                    <a:pt x="680" y="417"/>
                    <a:pt x="680" y="417"/>
                  </a:cubicBezTo>
                  <a:cubicBezTo>
                    <a:pt x="638" y="417"/>
                    <a:pt x="638" y="417"/>
                    <a:pt x="638" y="417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475"/>
                    <a:pt x="131" y="475"/>
                    <a:pt x="131" y="475"/>
                  </a:cubicBezTo>
                  <a:cubicBezTo>
                    <a:pt x="2" y="906"/>
                    <a:pt x="2" y="906"/>
                    <a:pt x="2" y="906"/>
                  </a:cubicBezTo>
                  <a:cubicBezTo>
                    <a:pt x="115" y="906"/>
                    <a:pt x="115" y="906"/>
                    <a:pt x="115" y="906"/>
                  </a:cubicBezTo>
                  <a:cubicBezTo>
                    <a:pt x="173" y="715"/>
                    <a:pt x="173" y="715"/>
                    <a:pt x="173" y="715"/>
                  </a:cubicBezTo>
                  <a:cubicBezTo>
                    <a:pt x="189" y="715"/>
                    <a:pt x="189" y="715"/>
                    <a:pt x="189" y="715"/>
                  </a:cubicBezTo>
                  <a:cubicBezTo>
                    <a:pt x="283" y="906"/>
                    <a:pt x="283" y="906"/>
                    <a:pt x="283" y="906"/>
                  </a:cubicBezTo>
                  <a:cubicBezTo>
                    <a:pt x="421" y="906"/>
                    <a:pt x="421" y="906"/>
                    <a:pt x="421" y="906"/>
                  </a:cubicBezTo>
                  <a:cubicBezTo>
                    <a:pt x="329" y="715"/>
                    <a:pt x="329" y="715"/>
                    <a:pt x="329" y="715"/>
                  </a:cubicBezTo>
                  <a:cubicBezTo>
                    <a:pt x="537" y="715"/>
                    <a:pt x="537" y="715"/>
                    <a:pt x="537" y="715"/>
                  </a:cubicBezTo>
                  <a:cubicBezTo>
                    <a:pt x="479" y="906"/>
                    <a:pt x="479" y="906"/>
                    <a:pt x="479" y="906"/>
                  </a:cubicBezTo>
                  <a:cubicBezTo>
                    <a:pt x="604" y="906"/>
                    <a:pt x="604" y="906"/>
                    <a:pt x="604" y="906"/>
                  </a:cubicBezTo>
                  <a:cubicBezTo>
                    <a:pt x="661" y="715"/>
                    <a:pt x="661" y="715"/>
                    <a:pt x="661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727" y="715"/>
                    <a:pt x="727" y="715"/>
                    <a:pt x="727" y="715"/>
                  </a:cubicBezTo>
                  <a:cubicBezTo>
                    <a:pt x="730" y="715"/>
                    <a:pt x="730" y="715"/>
                    <a:pt x="730" y="715"/>
                  </a:cubicBezTo>
                  <a:cubicBezTo>
                    <a:pt x="965" y="715"/>
                    <a:pt x="965" y="715"/>
                    <a:pt x="965" y="715"/>
                  </a:cubicBezTo>
                  <a:cubicBezTo>
                    <a:pt x="910" y="905"/>
                    <a:pt x="910" y="905"/>
                    <a:pt x="910" y="905"/>
                  </a:cubicBezTo>
                  <a:cubicBezTo>
                    <a:pt x="1035" y="905"/>
                    <a:pt x="1035" y="905"/>
                    <a:pt x="1035" y="905"/>
                  </a:cubicBezTo>
                  <a:cubicBezTo>
                    <a:pt x="1088" y="715"/>
                    <a:pt x="1088" y="715"/>
                    <a:pt x="1088" y="715"/>
                  </a:cubicBezTo>
                  <a:cubicBezTo>
                    <a:pt x="1145" y="715"/>
                    <a:pt x="1145" y="715"/>
                    <a:pt x="1145" y="715"/>
                  </a:cubicBezTo>
                  <a:cubicBezTo>
                    <a:pt x="1146" y="905"/>
                    <a:pt x="1146" y="905"/>
                    <a:pt x="1146" y="905"/>
                  </a:cubicBezTo>
                  <a:cubicBezTo>
                    <a:pt x="1252" y="905"/>
                    <a:pt x="1252" y="905"/>
                    <a:pt x="1252" y="905"/>
                  </a:cubicBezTo>
                  <a:cubicBezTo>
                    <a:pt x="1372" y="715"/>
                    <a:pt x="1372" y="715"/>
                    <a:pt x="1372" y="715"/>
                  </a:cubicBezTo>
                  <a:cubicBezTo>
                    <a:pt x="1451" y="715"/>
                    <a:pt x="1451" y="715"/>
                    <a:pt x="1451" y="715"/>
                  </a:cubicBezTo>
                  <a:cubicBezTo>
                    <a:pt x="1410" y="905"/>
                    <a:pt x="1410" y="905"/>
                    <a:pt x="1410" y="905"/>
                  </a:cubicBezTo>
                  <a:cubicBezTo>
                    <a:pt x="1534" y="905"/>
                    <a:pt x="1534" y="905"/>
                    <a:pt x="1534" y="905"/>
                  </a:cubicBezTo>
                  <a:cubicBezTo>
                    <a:pt x="1574" y="715"/>
                    <a:pt x="1574" y="715"/>
                    <a:pt x="1574" y="715"/>
                  </a:cubicBezTo>
                  <a:cubicBezTo>
                    <a:pt x="1645" y="715"/>
                    <a:pt x="1645" y="715"/>
                    <a:pt x="1645" y="715"/>
                  </a:cubicBezTo>
                  <a:cubicBezTo>
                    <a:pt x="1643" y="774"/>
                    <a:pt x="1658" y="827"/>
                    <a:pt x="1697" y="863"/>
                  </a:cubicBezTo>
                  <a:cubicBezTo>
                    <a:pt x="1745" y="907"/>
                    <a:pt x="1818" y="916"/>
                    <a:pt x="1872" y="916"/>
                  </a:cubicBezTo>
                  <a:cubicBezTo>
                    <a:pt x="1947" y="916"/>
                    <a:pt x="2024" y="905"/>
                    <a:pt x="2102" y="888"/>
                  </a:cubicBezTo>
                  <a:cubicBezTo>
                    <a:pt x="2145" y="715"/>
                    <a:pt x="2145" y="715"/>
                    <a:pt x="2145" y="715"/>
                  </a:cubicBezTo>
                  <a:cubicBezTo>
                    <a:pt x="2285" y="715"/>
                    <a:pt x="2285" y="715"/>
                    <a:pt x="2285" y="715"/>
                  </a:cubicBezTo>
                  <a:cubicBezTo>
                    <a:pt x="2285" y="0"/>
                    <a:pt x="2285" y="0"/>
                    <a:pt x="2285" y="0"/>
                  </a:cubicBezTo>
                  <a:cubicBezTo>
                    <a:pt x="1778" y="0"/>
                    <a:pt x="1778" y="0"/>
                    <a:pt x="1778" y="0"/>
                  </a:cubicBezTo>
                  <a:cubicBezTo>
                    <a:pt x="1778" y="0"/>
                    <a:pt x="1778" y="0"/>
                    <a:pt x="1778" y="0"/>
                  </a:cubicBezTo>
                  <a:close/>
                  <a:moveTo>
                    <a:pt x="222" y="1195"/>
                  </a:moveTo>
                  <a:cubicBezTo>
                    <a:pt x="203" y="1286"/>
                    <a:pt x="203" y="1286"/>
                    <a:pt x="203" y="1286"/>
                  </a:cubicBezTo>
                  <a:cubicBezTo>
                    <a:pt x="200" y="1299"/>
                    <a:pt x="196" y="1320"/>
                    <a:pt x="220" y="1320"/>
                  </a:cubicBezTo>
                  <a:cubicBezTo>
                    <a:pt x="249" y="1320"/>
                    <a:pt x="253" y="1298"/>
                    <a:pt x="259" y="1272"/>
                  </a:cubicBezTo>
                  <a:cubicBezTo>
                    <a:pt x="275" y="1195"/>
                    <a:pt x="275" y="1195"/>
                    <a:pt x="275" y="1195"/>
                  </a:cubicBezTo>
                  <a:cubicBezTo>
                    <a:pt x="321" y="1195"/>
                    <a:pt x="321" y="1195"/>
                    <a:pt x="321" y="1195"/>
                  </a:cubicBezTo>
                  <a:cubicBezTo>
                    <a:pt x="300" y="1296"/>
                    <a:pt x="300" y="1296"/>
                    <a:pt x="300" y="1296"/>
                  </a:cubicBezTo>
                  <a:cubicBezTo>
                    <a:pt x="294" y="1329"/>
                    <a:pt x="293" y="1333"/>
                    <a:pt x="292" y="1337"/>
                  </a:cubicBezTo>
                  <a:cubicBezTo>
                    <a:pt x="292" y="1341"/>
                    <a:pt x="291" y="1344"/>
                    <a:pt x="291" y="1348"/>
                  </a:cubicBezTo>
                  <a:cubicBezTo>
                    <a:pt x="247" y="1348"/>
                    <a:pt x="247" y="1348"/>
                    <a:pt x="247" y="1348"/>
                  </a:cubicBezTo>
                  <a:cubicBezTo>
                    <a:pt x="250" y="1328"/>
                    <a:pt x="250" y="1328"/>
                    <a:pt x="250" y="1328"/>
                  </a:cubicBezTo>
                  <a:cubicBezTo>
                    <a:pt x="244" y="1334"/>
                    <a:pt x="229" y="1352"/>
                    <a:pt x="200" y="1352"/>
                  </a:cubicBezTo>
                  <a:cubicBezTo>
                    <a:pt x="179" y="1352"/>
                    <a:pt x="164" y="1343"/>
                    <a:pt x="158" y="1331"/>
                  </a:cubicBezTo>
                  <a:cubicBezTo>
                    <a:pt x="151" y="1319"/>
                    <a:pt x="155" y="1297"/>
                    <a:pt x="157" y="1290"/>
                  </a:cubicBezTo>
                  <a:cubicBezTo>
                    <a:pt x="177" y="1195"/>
                    <a:pt x="177" y="1195"/>
                    <a:pt x="177" y="1195"/>
                  </a:cubicBezTo>
                  <a:cubicBezTo>
                    <a:pt x="222" y="1195"/>
                    <a:pt x="222" y="1195"/>
                    <a:pt x="222" y="1195"/>
                  </a:cubicBezTo>
                  <a:cubicBezTo>
                    <a:pt x="222" y="1195"/>
                    <a:pt x="222" y="1195"/>
                    <a:pt x="222" y="1195"/>
                  </a:cubicBezTo>
                  <a:close/>
                  <a:moveTo>
                    <a:pt x="514" y="1225"/>
                  </a:moveTo>
                  <a:cubicBezTo>
                    <a:pt x="550" y="1225"/>
                    <a:pt x="550" y="1225"/>
                    <a:pt x="550" y="1225"/>
                  </a:cubicBezTo>
                  <a:cubicBezTo>
                    <a:pt x="556" y="1196"/>
                    <a:pt x="556" y="1196"/>
                    <a:pt x="556" y="1196"/>
                  </a:cubicBezTo>
                  <a:cubicBezTo>
                    <a:pt x="520" y="1196"/>
                    <a:pt x="520" y="1196"/>
                    <a:pt x="520" y="1196"/>
                  </a:cubicBezTo>
                  <a:cubicBezTo>
                    <a:pt x="530" y="1149"/>
                    <a:pt x="530" y="1149"/>
                    <a:pt x="530" y="1149"/>
                  </a:cubicBezTo>
                  <a:cubicBezTo>
                    <a:pt x="482" y="1166"/>
                    <a:pt x="482" y="1166"/>
                    <a:pt x="482" y="1166"/>
                  </a:cubicBezTo>
                  <a:cubicBezTo>
                    <a:pt x="475" y="1196"/>
                    <a:pt x="475" y="1196"/>
                    <a:pt x="475" y="1196"/>
                  </a:cubicBezTo>
                  <a:cubicBezTo>
                    <a:pt x="414" y="1196"/>
                    <a:pt x="414" y="1196"/>
                    <a:pt x="414" y="1196"/>
                  </a:cubicBezTo>
                  <a:cubicBezTo>
                    <a:pt x="424" y="1149"/>
                    <a:pt x="424" y="1149"/>
                    <a:pt x="424" y="1149"/>
                  </a:cubicBezTo>
                  <a:cubicBezTo>
                    <a:pt x="376" y="1166"/>
                    <a:pt x="376" y="1166"/>
                    <a:pt x="376" y="1166"/>
                  </a:cubicBezTo>
                  <a:cubicBezTo>
                    <a:pt x="369" y="1196"/>
                    <a:pt x="369" y="1196"/>
                    <a:pt x="369" y="1196"/>
                  </a:cubicBezTo>
                  <a:cubicBezTo>
                    <a:pt x="340" y="1196"/>
                    <a:pt x="340" y="1196"/>
                    <a:pt x="340" y="1196"/>
                  </a:cubicBezTo>
                  <a:cubicBezTo>
                    <a:pt x="333" y="1225"/>
                    <a:pt x="333" y="1225"/>
                    <a:pt x="333" y="1225"/>
                  </a:cubicBezTo>
                  <a:cubicBezTo>
                    <a:pt x="363" y="1225"/>
                    <a:pt x="363" y="1225"/>
                    <a:pt x="363" y="1225"/>
                  </a:cubicBezTo>
                  <a:cubicBezTo>
                    <a:pt x="345" y="1310"/>
                    <a:pt x="345" y="1310"/>
                    <a:pt x="345" y="1310"/>
                  </a:cubicBezTo>
                  <a:cubicBezTo>
                    <a:pt x="342" y="1322"/>
                    <a:pt x="336" y="1351"/>
                    <a:pt x="382" y="1351"/>
                  </a:cubicBezTo>
                  <a:cubicBezTo>
                    <a:pt x="389" y="1351"/>
                    <a:pt x="402" y="1350"/>
                    <a:pt x="417" y="1346"/>
                  </a:cubicBezTo>
                  <a:cubicBezTo>
                    <a:pt x="424" y="1317"/>
                    <a:pt x="424" y="1317"/>
                    <a:pt x="424" y="1317"/>
                  </a:cubicBezTo>
                  <a:cubicBezTo>
                    <a:pt x="418" y="1317"/>
                    <a:pt x="415" y="1317"/>
                    <a:pt x="408" y="1317"/>
                  </a:cubicBezTo>
                  <a:cubicBezTo>
                    <a:pt x="388" y="1317"/>
                    <a:pt x="391" y="1309"/>
                    <a:pt x="393" y="1295"/>
                  </a:cubicBezTo>
                  <a:cubicBezTo>
                    <a:pt x="408" y="1225"/>
                    <a:pt x="408" y="1225"/>
                    <a:pt x="408" y="1225"/>
                  </a:cubicBezTo>
                  <a:cubicBezTo>
                    <a:pt x="469" y="1225"/>
                    <a:pt x="469" y="1225"/>
                    <a:pt x="469" y="1225"/>
                  </a:cubicBezTo>
                  <a:cubicBezTo>
                    <a:pt x="451" y="1310"/>
                    <a:pt x="451" y="1310"/>
                    <a:pt x="451" y="1310"/>
                  </a:cubicBezTo>
                  <a:cubicBezTo>
                    <a:pt x="448" y="1322"/>
                    <a:pt x="442" y="1351"/>
                    <a:pt x="488" y="1351"/>
                  </a:cubicBezTo>
                  <a:cubicBezTo>
                    <a:pt x="495" y="1351"/>
                    <a:pt x="508" y="1350"/>
                    <a:pt x="523" y="1346"/>
                  </a:cubicBezTo>
                  <a:cubicBezTo>
                    <a:pt x="530" y="1317"/>
                    <a:pt x="530" y="1317"/>
                    <a:pt x="530" y="1317"/>
                  </a:cubicBezTo>
                  <a:cubicBezTo>
                    <a:pt x="524" y="1317"/>
                    <a:pt x="521" y="1317"/>
                    <a:pt x="514" y="1317"/>
                  </a:cubicBezTo>
                  <a:cubicBezTo>
                    <a:pt x="494" y="1317"/>
                    <a:pt x="496" y="1309"/>
                    <a:pt x="499" y="1295"/>
                  </a:cubicBezTo>
                  <a:cubicBezTo>
                    <a:pt x="514" y="1225"/>
                    <a:pt x="514" y="1225"/>
                    <a:pt x="514" y="1225"/>
                  </a:cubicBezTo>
                  <a:cubicBezTo>
                    <a:pt x="514" y="1225"/>
                    <a:pt x="514" y="1225"/>
                    <a:pt x="514" y="1225"/>
                  </a:cubicBezTo>
                  <a:close/>
                  <a:moveTo>
                    <a:pt x="579" y="1194"/>
                  </a:moveTo>
                  <a:cubicBezTo>
                    <a:pt x="624" y="1194"/>
                    <a:pt x="624" y="1194"/>
                    <a:pt x="624" y="1194"/>
                  </a:cubicBezTo>
                  <a:cubicBezTo>
                    <a:pt x="591" y="1348"/>
                    <a:pt x="591" y="1348"/>
                    <a:pt x="591" y="1348"/>
                  </a:cubicBezTo>
                  <a:cubicBezTo>
                    <a:pt x="546" y="1348"/>
                    <a:pt x="546" y="1348"/>
                    <a:pt x="546" y="1348"/>
                  </a:cubicBezTo>
                  <a:cubicBezTo>
                    <a:pt x="579" y="1194"/>
                    <a:pt x="579" y="1194"/>
                    <a:pt x="579" y="1194"/>
                  </a:cubicBezTo>
                  <a:cubicBezTo>
                    <a:pt x="579" y="1194"/>
                    <a:pt x="579" y="1194"/>
                    <a:pt x="579" y="1194"/>
                  </a:cubicBezTo>
                  <a:close/>
                  <a:moveTo>
                    <a:pt x="591" y="1129"/>
                  </a:moveTo>
                  <a:cubicBezTo>
                    <a:pt x="640" y="1129"/>
                    <a:pt x="640" y="1129"/>
                    <a:pt x="640" y="1129"/>
                  </a:cubicBezTo>
                  <a:cubicBezTo>
                    <a:pt x="631" y="1168"/>
                    <a:pt x="631" y="1168"/>
                    <a:pt x="631" y="1168"/>
                  </a:cubicBezTo>
                  <a:cubicBezTo>
                    <a:pt x="583" y="1168"/>
                    <a:pt x="583" y="1168"/>
                    <a:pt x="583" y="1168"/>
                  </a:cubicBezTo>
                  <a:cubicBezTo>
                    <a:pt x="591" y="1129"/>
                    <a:pt x="591" y="1129"/>
                    <a:pt x="591" y="1129"/>
                  </a:cubicBezTo>
                  <a:cubicBezTo>
                    <a:pt x="591" y="1129"/>
                    <a:pt x="591" y="1129"/>
                    <a:pt x="591" y="1129"/>
                  </a:cubicBezTo>
                  <a:close/>
                  <a:moveTo>
                    <a:pt x="653" y="1222"/>
                  </a:moveTo>
                  <a:cubicBezTo>
                    <a:pt x="654" y="1221"/>
                    <a:pt x="657" y="1205"/>
                    <a:pt x="659" y="1194"/>
                  </a:cubicBezTo>
                  <a:cubicBezTo>
                    <a:pt x="702" y="1194"/>
                    <a:pt x="702" y="1194"/>
                    <a:pt x="702" y="1194"/>
                  </a:cubicBezTo>
                  <a:cubicBezTo>
                    <a:pt x="698" y="1217"/>
                    <a:pt x="698" y="1217"/>
                    <a:pt x="698" y="1217"/>
                  </a:cubicBezTo>
                  <a:cubicBezTo>
                    <a:pt x="704" y="1210"/>
                    <a:pt x="720" y="1191"/>
                    <a:pt x="753" y="1191"/>
                  </a:cubicBezTo>
                  <a:cubicBezTo>
                    <a:pt x="784" y="1191"/>
                    <a:pt x="793" y="1209"/>
                    <a:pt x="794" y="1220"/>
                  </a:cubicBezTo>
                  <a:cubicBezTo>
                    <a:pt x="796" y="1229"/>
                    <a:pt x="795" y="1236"/>
                    <a:pt x="789" y="1265"/>
                  </a:cubicBezTo>
                  <a:cubicBezTo>
                    <a:pt x="771" y="1348"/>
                    <a:pt x="771" y="1348"/>
                    <a:pt x="771" y="1348"/>
                  </a:cubicBezTo>
                  <a:cubicBezTo>
                    <a:pt x="725" y="1348"/>
                    <a:pt x="725" y="1348"/>
                    <a:pt x="725" y="1348"/>
                  </a:cubicBezTo>
                  <a:cubicBezTo>
                    <a:pt x="746" y="1253"/>
                    <a:pt x="746" y="1253"/>
                    <a:pt x="746" y="1253"/>
                  </a:cubicBezTo>
                  <a:cubicBezTo>
                    <a:pt x="747" y="1246"/>
                    <a:pt x="748" y="1241"/>
                    <a:pt x="746" y="1236"/>
                  </a:cubicBezTo>
                  <a:cubicBezTo>
                    <a:pt x="745" y="1230"/>
                    <a:pt x="739" y="1223"/>
                    <a:pt x="728" y="1223"/>
                  </a:cubicBezTo>
                  <a:cubicBezTo>
                    <a:pt x="718" y="1223"/>
                    <a:pt x="708" y="1227"/>
                    <a:pt x="702" y="1235"/>
                  </a:cubicBezTo>
                  <a:cubicBezTo>
                    <a:pt x="698" y="1239"/>
                    <a:pt x="694" y="1246"/>
                    <a:pt x="691" y="1258"/>
                  </a:cubicBezTo>
                  <a:cubicBezTo>
                    <a:pt x="672" y="1348"/>
                    <a:pt x="672" y="1348"/>
                    <a:pt x="672" y="1348"/>
                  </a:cubicBezTo>
                  <a:cubicBezTo>
                    <a:pt x="627" y="1348"/>
                    <a:pt x="627" y="1348"/>
                    <a:pt x="627" y="1348"/>
                  </a:cubicBezTo>
                  <a:cubicBezTo>
                    <a:pt x="653" y="1222"/>
                    <a:pt x="653" y="1222"/>
                    <a:pt x="653" y="1222"/>
                  </a:cubicBezTo>
                  <a:cubicBezTo>
                    <a:pt x="653" y="1222"/>
                    <a:pt x="653" y="1222"/>
                    <a:pt x="653" y="1222"/>
                  </a:cubicBezTo>
                  <a:close/>
                  <a:moveTo>
                    <a:pt x="985" y="1196"/>
                  </a:moveTo>
                  <a:cubicBezTo>
                    <a:pt x="981" y="1207"/>
                    <a:pt x="978" y="1218"/>
                    <a:pt x="975" y="1233"/>
                  </a:cubicBezTo>
                  <a:cubicBezTo>
                    <a:pt x="951" y="1346"/>
                    <a:pt x="951" y="1346"/>
                    <a:pt x="951" y="1346"/>
                  </a:cubicBezTo>
                  <a:cubicBezTo>
                    <a:pt x="939" y="1403"/>
                    <a:pt x="891" y="1409"/>
                    <a:pt x="861" y="1409"/>
                  </a:cubicBezTo>
                  <a:cubicBezTo>
                    <a:pt x="839" y="1409"/>
                    <a:pt x="797" y="1406"/>
                    <a:pt x="804" y="1359"/>
                  </a:cubicBezTo>
                  <a:cubicBezTo>
                    <a:pt x="847" y="1359"/>
                    <a:pt x="847" y="1359"/>
                    <a:pt x="847" y="1359"/>
                  </a:cubicBezTo>
                  <a:cubicBezTo>
                    <a:pt x="847" y="1362"/>
                    <a:pt x="847" y="1367"/>
                    <a:pt x="850" y="1372"/>
                  </a:cubicBezTo>
                  <a:cubicBezTo>
                    <a:pt x="852" y="1376"/>
                    <a:pt x="858" y="1380"/>
                    <a:pt x="869" y="1380"/>
                  </a:cubicBezTo>
                  <a:cubicBezTo>
                    <a:pt x="883" y="1380"/>
                    <a:pt x="896" y="1374"/>
                    <a:pt x="902" y="1360"/>
                  </a:cubicBezTo>
                  <a:cubicBezTo>
                    <a:pt x="905" y="1353"/>
                    <a:pt x="906" y="1347"/>
                    <a:pt x="912" y="1324"/>
                  </a:cubicBezTo>
                  <a:cubicBezTo>
                    <a:pt x="893" y="1343"/>
                    <a:pt x="877" y="1345"/>
                    <a:pt x="866" y="1345"/>
                  </a:cubicBezTo>
                  <a:cubicBezTo>
                    <a:pt x="822" y="1345"/>
                    <a:pt x="809" y="1307"/>
                    <a:pt x="817" y="1270"/>
                  </a:cubicBezTo>
                  <a:cubicBezTo>
                    <a:pt x="825" y="1231"/>
                    <a:pt x="855" y="1194"/>
                    <a:pt x="899" y="1194"/>
                  </a:cubicBezTo>
                  <a:cubicBezTo>
                    <a:pt x="927" y="1194"/>
                    <a:pt x="934" y="1209"/>
                    <a:pt x="937" y="1216"/>
                  </a:cubicBezTo>
                  <a:cubicBezTo>
                    <a:pt x="943" y="1196"/>
                    <a:pt x="943" y="1196"/>
                    <a:pt x="943" y="1196"/>
                  </a:cubicBezTo>
                  <a:cubicBezTo>
                    <a:pt x="985" y="1196"/>
                    <a:pt x="985" y="1196"/>
                    <a:pt x="985" y="1196"/>
                  </a:cubicBezTo>
                  <a:cubicBezTo>
                    <a:pt x="985" y="1196"/>
                    <a:pt x="985" y="1196"/>
                    <a:pt x="985" y="1196"/>
                  </a:cubicBezTo>
                  <a:close/>
                  <a:moveTo>
                    <a:pt x="883" y="1315"/>
                  </a:moveTo>
                  <a:cubicBezTo>
                    <a:pt x="914" y="1315"/>
                    <a:pt x="922" y="1277"/>
                    <a:pt x="924" y="1271"/>
                  </a:cubicBezTo>
                  <a:cubicBezTo>
                    <a:pt x="927" y="1253"/>
                    <a:pt x="930" y="1224"/>
                    <a:pt x="903" y="1224"/>
                  </a:cubicBezTo>
                  <a:cubicBezTo>
                    <a:pt x="886" y="1224"/>
                    <a:pt x="869" y="1237"/>
                    <a:pt x="862" y="1270"/>
                  </a:cubicBezTo>
                  <a:cubicBezTo>
                    <a:pt x="861" y="1277"/>
                    <a:pt x="853" y="1315"/>
                    <a:pt x="883" y="1315"/>
                  </a:cubicBezTo>
                  <a:moveTo>
                    <a:pt x="1164" y="1346"/>
                  </a:moveTo>
                  <a:cubicBezTo>
                    <a:pt x="1149" y="1350"/>
                    <a:pt x="1136" y="1351"/>
                    <a:pt x="1129" y="1351"/>
                  </a:cubicBezTo>
                  <a:cubicBezTo>
                    <a:pt x="1083" y="1351"/>
                    <a:pt x="1089" y="1322"/>
                    <a:pt x="1092" y="1310"/>
                  </a:cubicBezTo>
                  <a:cubicBezTo>
                    <a:pt x="1110" y="1225"/>
                    <a:pt x="1110" y="1225"/>
                    <a:pt x="1110" y="1225"/>
                  </a:cubicBezTo>
                  <a:cubicBezTo>
                    <a:pt x="1080" y="1225"/>
                    <a:pt x="1080" y="1225"/>
                    <a:pt x="1080" y="1225"/>
                  </a:cubicBezTo>
                  <a:cubicBezTo>
                    <a:pt x="1087" y="1196"/>
                    <a:pt x="1087" y="1196"/>
                    <a:pt x="1087" y="1196"/>
                  </a:cubicBezTo>
                  <a:cubicBezTo>
                    <a:pt x="1116" y="1196"/>
                    <a:pt x="1116" y="1196"/>
                    <a:pt x="1116" y="1196"/>
                  </a:cubicBezTo>
                  <a:cubicBezTo>
                    <a:pt x="1123" y="1166"/>
                    <a:pt x="1123" y="1166"/>
                    <a:pt x="1123" y="1166"/>
                  </a:cubicBezTo>
                  <a:cubicBezTo>
                    <a:pt x="1171" y="1149"/>
                    <a:pt x="1171" y="1149"/>
                    <a:pt x="1171" y="1149"/>
                  </a:cubicBezTo>
                  <a:cubicBezTo>
                    <a:pt x="1161" y="1196"/>
                    <a:pt x="1161" y="1196"/>
                    <a:pt x="1161" y="1196"/>
                  </a:cubicBezTo>
                  <a:cubicBezTo>
                    <a:pt x="1198" y="1196"/>
                    <a:pt x="1198" y="1196"/>
                    <a:pt x="1198" y="1196"/>
                  </a:cubicBezTo>
                  <a:cubicBezTo>
                    <a:pt x="1191" y="1225"/>
                    <a:pt x="1191" y="1225"/>
                    <a:pt x="1191" y="1225"/>
                  </a:cubicBezTo>
                  <a:cubicBezTo>
                    <a:pt x="1155" y="1225"/>
                    <a:pt x="1155" y="1225"/>
                    <a:pt x="1155" y="1225"/>
                  </a:cubicBezTo>
                  <a:cubicBezTo>
                    <a:pt x="1140" y="1295"/>
                    <a:pt x="1140" y="1295"/>
                    <a:pt x="1140" y="1295"/>
                  </a:cubicBezTo>
                  <a:cubicBezTo>
                    <a:pt x="1137" y="1309"/>
                    <a:pt x="1135" y="1317"/>
                    <a:pt x="1155" y="1317"/>
                  </a:cubicBezTo>
                  <a:cubicBezTo>
                    <a:pt x="1162" y="1317"/>
                    <a:pt x="1165" y="1317"/>
                    <a:pt x="1171" y="1317"/>
                  </a:cubicBezTo>
                  <a:cubicBezTo>
                    <a:pt x="1164" y="1346"/>
                    <a:pt x="1164" y="1346"/>
                    <a:pt x="1164" y="1346"/>
                  </a:cubicBezTo>
                  <a:cubicBezTo>
                    <a:pt x="1164" y="1346"/>
                    <a:pt x="1164" y="1346"/>
                    <a:pt x="1164" y="1346"/>
                  </a:cubicBezTo>
                  <a:close/>
                  <a:moveTo>
                    <a:pt x="1235" y="1129"/>
                  </a:moveTo>
                  <a:cubicBezTo>
                    <a:pt x="1280" y="1129"/>
                    <a:pt x="1280" y="1129"/>
                    <a:pt x="1280" y="1129"/>
                  </a:cubicBezTo>
                  <a:cubicBezTo>
                    <a:pt x="1261" y="1216"/>
                    <a:pt x="1261" y="1216"/>
                    <a:pt x="1261" y="1216"/>
                  </a:cubicBezTo>
                  <a:cubicBezTo>
                    <a:pt x="1268" y="1208"/>
                    <a:pt x="1283" y="1193"/>
                    <a:pt x="1311" y="1193"/>
                  </a:cubicBezTo>
                  <a:cubicBezTo>
                    <a:pt x="1334" y="1193"/>
                    <a:pt x="1346" y="1204"/>
                    <a:pt x="1351" y="1214"/>
                  </a:cubicBezTo>
                  <a:cubicBezTo>
                    <a:pt x="1355" y="1221"/>
                    <a:pt x="1356" y="1235"/>
                    <a:pt x="1352" y="1255"/>
                  </a:cubicBezTo>
                  <a:cubicBezTo>
                    <a:pt x="1332" y="1348"/>
                    <a:pt x="1332" y="1348"/>
                    <a:pt x="1332" y="1348"/>
                  </a:cubicBezTo>
                  <a:cubicBezTo>
                    <a:pt x="1288" y="1348"/>
                    <a:pt x="1288" y="1348"/>
                    <a:pt x="1288" y="1348"/>
                  </a:cubicBezTo>
                  <a:cubicBezTo>
                    <a:pt x="1307" y="1256"/>
                    <a:pt x="1307" y="1256"/>
                    <a:pt x="1307" y="1256"/>
                  </a:cubicBezTo>
                  <a:cubicBezTo>
                    <a:pt x="1309" y="1248"/>
                    <a:pt x="1314" y="1223"/>
                    <a:pt x="1289" y="1223"/>
                  </a:cubicBezTo>
                  <a:cubicBezTo>
                    <a:pt x="1276" y="1223"/>
                    <a:pt x="1259" y="1230"/>
                    <a:pt x="1253" y="1254"/>
                  </a:cubicBezTo>
                  <a:cubicBezTo>
                    <a:pt x="1234" y="1348"/>
                    <a:pt x="1234" y="1348"/>
                    <a:pt x="1234" y="1348"/>
                  </a:cubicBezTo>
                  <a:cubicBezTo>
                    <a:pt x="1189" y="1348"/>
                    <a:pt x="1189" y="1348"/>
                    <a:pt x="1189" y="1348"/>
                  </a:cubicBezTo>
                  <a:cubicBezTo>
                    <a:pt x="1235" y="1129"/>
                    <a:pt x="1235" y="1129"/>
                    <a:pt x="1235" y="1129"/>
                  </a:cubicBezTo>
                  <a:cubicBezTo>
                    <a:pt x="1235" y="1129"/>
                    <a:pt x="1235" y="1129"/>
                    <a:pt x="1235" y="1129"/>
                  </a:cubicBezTo>
                  <a:close/>
                  <a:moveTo>
                    <a:pt x="1387" y="1232"/>
                  </a:moveTo>
                  <a:cubicBezTo>
                    <a:pt x="1389" y="1225"/>
                    <a:pt x="1392" y="1203"/>
                    <a:pt x="1393" y="1194"/>
                  </a:cubicBezTo>
                  <a:cubicBezTo>
                    <a:pt x="1435" y="1194"/>
                    <a:pt x="1435" y="1194"/>
                    <a:pt x="1435" y="1194"/>
                  </a:cubicBezTo>
                  <a:cubicBezTo>
                    <a:pt x="1430" y="1223"/>
                    <a:pt x="1430" y="1223"/>
                    <a:pt x="1430" y="1223"/>
                  </a:cubicBezTo>
                  <a:cubicBezTo>
                    <a:pt x="1438" y="1211"/>
                    <a:pt x="1452" y="1192"/>
                    <a:pt x="1489" y="1194"/>
                  </a:cubicBezTo>
                  <a:cubicBezTo>
                    <a:pt x="1480" y="1234"/>
                    <a:pt x="1480" y="1234"/>
                    <a:pt x="1480" y="1234"/>
                  </a:cubicBezTo>
                  <a:cubicBezTo>
                    <a:pt x="1435" y="1230"/>
                    <a:pt x="1428" y="1253"/>
                    <a:pt x="1424" y="1273"/>
                  </a:cubicBezTo>
                  <a:cubicBezTo>
                    <a:pt x="1408" y="1348"/>
                    <a:pt x="1408" y="1348"/>
                    <a:pt x="1408" y="1348"/>
                  </a:cubicBezTo>
                  <a:cubicBezTo>
                    <a:pt x="1363" y="1348"/>
                    <a:pt x="1363" y="1348"/>
                    <a:pt x="1363" y="1348"/>
                  </a:cubicBezTo>
                  <a:cubicBezTo>
                    <a:pt x="1387" y="1232"/>
                    <a:pt x="1387" y="1232"/>
                    <a:pt x="1387" y="1232"/>
                  </a:cubicBezTo>
                  <a:cubicBezTo>
                    <a:pt x="1387" y="1232"/>
                    <a:pt x="1387" y="1232"/>
                    <a:pt x="1387" y="1232"/>
                  </a:cubicBezTo>
                  <a:close/>
                  <a:moveTo>
                    <a:pt x="1582" y="1191"/>
                  </a:moveTo>
                  <a:cubicBezTo>
                    <a:pt x="1637" y="1191"/>
                    <a:pt x="1654" y="1229"/>
                    <a:pt x="1644" y="1271"/>
                  </a:cubicBezTo>
                  <a:cubicBezTo>
                    <a:pt x="1635" y="1315"/>
                    <a:pt x="1602" y="1353"/>
                    <a:pt x="1546" y="1353"/>
                  </a:cubicBezTo>
                  <a:cubicBezTo>
                    <a:pt x="1503" y="1353"/>
                    <a:pt x="1474" y="1326"/>
                    <a:pt x="1485" y="1273"/>
                  </a:cubicBezTo>
                  <a:cubicBezTo>
                    <a:pt x="1493" y="1236"/>
                    <a:pt x="1521" y="1191"/>
                    <a:pt x="1582" y="1191"/>
                  </a:cubicBezTo>
                  <a:moveTo>
                    <a:pt x="1555" y="1322"/>
                  </a:moveTo>
                  <a:cubicBezTo>
                    <a:pt x="1574" y="1322"/>
                    <a:pt x="1590" y="1310"/>
                    <a:pt x="1599" y="1270"/>
                  </a:cubicBezTo>
                  <a:cubicBezTo>
                    <a:pt x="1603" y="1250"/>
                    <a:pt x="1605" y="1221"/>
                    <a:pt x="1575" y="1221"/>
                  </a:cubicBezTo>
                  <a:cubicBezTo>
                    <a:pt x="1543" y="1221"/>
                    <a:pt x="1534" y="1259"/>
                    <a:pt x="1531" y="1273"/>
                  </a:cubicBezTo>
                  <a:cubicBezTo>
                    <a:pt x="1524" y="1307"/>
                    <a:pt x="1532" y="1322"/>
                    <a:pt x="1555" y="1322"/>
                  </a:cubicBezTo>
                  <a:moveTo>
                    <a:pt x="1734" y="1195"/>
                  </a:moveTo>
                  <a:cubicBezTo>
                    <a:pt x="1714" y="1286"/>
                    <a:pt x="1714" y="1286"/>
                    <a:pt x="1714" y="1286"/>
                  </a:cubicBezTo>
                  <a:cubicBezTo>
                    <a:pt x="1711" y="1299"/>
                    <a:pt x="1707" y="1320"/>
                    <a:pt x="1731" y="1320"/>
                  </a:cubicBezTo>
                  <a:cubicBezTo>
                    <a:pt x="1760" y="1320"/>
                    <a:pt x="1765" y="1298"/>
                    <a:pt x="1770" y="1272"/>
                  </a:cubicBezTo>
                  <a:cubicBezTo>
                    <a:pt x="1786" y="1195"/>
                    <a:pt x="1786" y="1195"/>
                    <a:pt x="1786" y="1195"/>
                  </a:cubicBezTo>
                  <a:cubicBezTo>
                    <a:pt x="1833" y="1195"/>
                    <a:pt x="1833" y="1195"/>
                    <a:pt x="1833" y="1195"/>
                  </a:cubicBezTo>
                  <a:cubicBezTo>
                    <a:pt x="1811" y="1296"/>
                    <a:pt x="1811" y="1296"/>
                    <a:pt x="1811" y="1296"/>
                  </a:cubicBezTo>
                  <a:cubicBezTo>
                    <a:pt x="1805" y="1329"/>
                    <a:pt x="1804" y="1333"/>
                    <a:pt x="1804" y="1337"/>
                  </a:cubicBezTo>
                  <a:cubicBezTo>
                    <a:pt x="1803" y="1341"/>
                    <a:pt x="1802" y="1344"/>
                    <a:pt x="1802" y="1348"/>
                  </a:cubicBezTo>
                  <a:cubicBezTo>
                    <a:pt x="1758" y="1348"/>
                    <a:pt x="1758" y="1348"/>
                    <a:pt x="1758" y="1348"/>
                  </a:cubicBezTo>
                  <a:cubicBezTo>
                    <a:pt x="1761" y="1328"/>
                    <a:pt x="1761" y="1328"/>
                    <a:pt x="1761" y="1328"/>
                  </a:cubicBezTo>
                  <a:cubicBezTo>
                    <a:pt x="1756" y="1334"/>
                    <a:pt x="1740" y="1352"/>
                    <a:pt x="1711" y="1352"/>
                  </a:cubicBezTo>
                  <a:cubicBezTo>
                    <a:pt x="1690" y="1352"/>
                    <a:pt x="1675" y="1343"/>
                    <a:pt x="1669" y="1331"/>
                  </a:cubicBezTo>
                  <a:cubicBezTo>
                    <a:pt x="1662" y="1319"/>
                    <a:pt x="1666" y="1297"/>
                    <a:pt x="1668" y="1290"/>
                  </a:cubicBezTo>
                  <a:cubicBezTo>
                    <a:pt x="1688" y="1195"/>
                    <a:pt x="1688" y="1195"/>
                    <a:pt x="1688" y="1195"/>
                  </a:cubicBezTo>
                  <a:cubicBezTo>
                    <a:pt x="1734" y="1195"/>
                    <a:pt x="1734" y="1195"/>
                    <a:pt x="1734" y="1195"/>
                  </a:cubicBezTo>
                  <a:cubicBezTo>
                    <a:pt x="1734" y="1195"/>
                    <a:pt x="1734" y="1195"/>
                    <a:pt x="1734" y="1195"/>
                  </a:cubicBezTo>
                  <a:close/>
                  <a:moveTo>
                    <a:pt x="2010" y="1196"/>
                  </a:moveTo>
                  <a:cubicBezTo>
                    <a:pt x="2006" y="1207"/>
                    <a:pt x="2003" y="1218"/>
                    <a:pt x="2000" y="1233"/>
                  </a:cubicBezTo>
                  <a:cubicBezTo>
                    <a:pt x="1976" y="1346"/>
                    <a:pt x="1976" y="1346"/>
                    <a:pt x="1976" y="1346"/>
                  </a:cubicBezTo>
                  <a:cubicBezTo>
                    <a:pt x="1964" y="1403"/>
                    <a:pt x="1915" y="1409"/>
                    <a:pt x="1886" y="1409"/>
                  </a:cubicBezTo>
                  <a:cubicBezTo>
                    <a:pt x="1864" y="1409"/>
                    <a:pt x="1822" y="1406"/>
                    <a:pt x="1829" y="1359"/>
                  </a:cubicBezTo>
                  <a:cubicBezTo>
                    <a:pt x="1872" y="1359"/>
                    <a:pt x="1872" y="1359"/>
                    <a:pt x="1872" y="1359"/>
                  </a:cubicBezTo>
                  <a:cubicBezTo>
                    <a:pt x="1872" y="1362"/>
                    <a:pt x="1871" y="1367"/>
                    <a:pt x="1874" y="1372"/>
                  </a:cubicBezTo>
                  <a:cubicBezTo>
                    <a:pt x="1877" y="1376"/>
                    <a:pt x="1883" y="1380"/>
                    <a:pt x="1894" y="1380"/>
                  </a:cubicBezTo>
                  <a:cubicBezTo>
                    <a:pt x="1908" y="1380"/>
                    <a:pt x="1921" y="1374"/>
                    <a:pt x="1926" y="1360"/>
                  </a:cubicBezTo>
                  <a:cubicBezTo>
                    <a:pt x="1930" y="1353"/>
                    <a:pt x="1931" y="1347"/>
                    <a:pt x="1937" y="1324"/>
                  </a:cubicBezTo>
                  <a:cubicBezTo>
                    <a:pt x="1918" y="1343"/>
                    <a:pt x="1901" y="1345"/>
                    <a:pt x="1891" y="1345"/>
                  </a:cubicBezTo>
                  <a:cubicBezTo>
                    <a:pt x="1847" y="1345"/>
                    <a:pt x="1834" y="1307"/>
                    <a:pt x="1842" y="1270"/>
                  </a:cubicBezTo>
                  <a:cubicBezTo>
                    <a:pt x="1850" y="1231"/>
                    <a:pt x="1880" y="1194"/>
                    <a:pt x="1924" y="1194"/>
                  </a:cubicBezTo>
                  <a:cubicBezTo>
                    <a:pt x="1952" y="1194"/>
                    <a:pt x="1959" y="1209"/>
                    <a:pt x="1962" y="1216"/>
                  </a:cubicBezTo>
                  <a:cubicBezTo>
                    <a:pt x="1968" y="1196"/>
                    <a:pt x="1968" y="1196"/>
                    <a:pt x="1968" y="1196"/>
                  </a:cubicBezTo>
                  <a:cubicBezTo>
                    <a:pt x="2010" y="1196"/>
                    <a:pt x="2010" y="1196"/>
                    <a:pt x="2010" y="1196"/>
                  </a:cubicBezTo>
                  <a:cubicBezTo>
                    <a:pt x="2010" y="1196"/>
                    <a:pt x="2010" y="1196"/>
                    <a:pt x="2010" y="1196"/>
                  </a:cubicBezTo>
                  <a:close/>
                  <a:moveTo>
                    <a:pt x="1908" y="1315"/>
                  </a:moveTo>
                  <a:cubicBezTo>
                    <a:pt x="1939" y="1315"/>
                    <a:pt x="1947" y="1277"/>
                    <a:pt x="1948" y="1271"/>
                  </a:cubicBezTo>
                  <a:cubicBezTo>
                    <a:pt x="1952" y="1253"/>
                    <a:pt x="1955" y="1224"/>
                    <a:pt x="1928" y="1224"/>
                  </a:cubicBezTo>
                  <a:cubicBezTo>
                    <a:pt x="1911" y="1224"/>
                    <a:pt x="1894" y="1237"/>
                    <a:pt x="1887" y="1270"/>
                  </a:cubicBezTo>
                  <a:cubicBezTo>
                    <a:pt x="1885" y="1277"/>
                    <a:pt x="1878" y="1315"/>
                    <a:pt x="1908" y="1315"/>
                  </a:cubicBezTo>
                  <a:moveTo>
                    <a:pt x="2058" y="1129"/>
                  </a:moveTo>
                  <a:cubicBezTo>
                    <a:pt x="2102" y="1129"/>
                    <a:pt x="2102" y="1129"/>
                    <a:pt x="2102" y="1129"/>
                  </a:cubicBezTo>
                  <a:cubicBezTo>
                    <a:pt x="2084" y="1216"/>
                    <a:pt x="2084" y="1216"/>
                    <a:pt x="2084" y="1216"/>
                  </a:cubicBezTo>
                  <a:cubicBezTo>
                    <a:pt x="2091" y="1208"/>
                    <a:pt x="2105" y="1193"/>
                    <a:pt x="2133" y="1193"/>
                  </a:cubicBezTo>
                  <a:cubicBezTo>
                    <a:pt x="2156" y="1193"/>
                    <a:pt x="2168" y="1204"/>
                    <a:pt x="2174" y="1214"/>
                  </a:cubicBezTo>
                  <a:cubicBezTo>
                    <a:pt x="2177" y="1221"/>
                    <a:pt x="2179" y="1235"/>
                    <a:pt x="2175" y="1255"/>
                  </a:cubicBezTo>
                  <a:cubicBezTo>
                    <a:pt x="2155" y="1348"/>
                    <a:pt x="2155" y="1348"/>
                    <a:pt x="2155" y="1348"/>
                  </a:cubicBezTo>
                  <a:cubicBezTo>
                    <a:pt x="2110" y="1348"/>
                    <a:pt x="2110" y="1348"/>
                    <a:pt x="2110" y="1348"/>
                  </a:cubicBezTo>
                  <a:cubicBezTo>
                    <a:pt x="2130" y="1256"/>
                    <a:pt x="2130" y="1256"/>
                    <a:pt x="2130" y="1256"/>
                  </a:cubicBezTo>
                  <a:cubicBezTo>
                    <a:pt x="2131" y="1248"/>
                    <a:pt x="2137" y="1223"/>
                    <a:pt x="2112" y="1223"/>
                  </a:cubicBezTo>
                  <a:cubicBezTo>
                    <a:pt x="2099" y="1223"/>
                    <a:pt x="2081" y="1230"/>
                    <a:pt x="2076" y="1254"/>
                  </a:cubicBezTo>
                  <a:cubicBezTo>
                    <a:pt x="2057" y="1348"/>
                    <a:pt x="2057" y="1348"/>
                    <a:pt x="2057" y="1348"/>
                  </a:cubicBezTo>
                  <a:cubicBezTo>
                    <a:pt x="2012" y="1348"/>
                    <a:pt x="2012" y="1348"/>
                    <a:pt x="2012" y="1348"/>
                  </a:cubicBezTo>
                  <a:cubicBezTo>
                    <a:pt x="2058" y="1129"/>
                    <a:pt x="2058" y="1129"/>
                    <a:pt x="2058" y="1129"/>
                  </a:cubicBezTo>
                  <a:cubicBezTo>
                    <a:pt x="2058" y="1129"/>
                    <a:pt x="2058" y="1129"/>
                    <a:pt x="2058" y="1129"/>
                  </a:cubicBezTo>
                  <a:close/>
                  <a:moveTo>
                    <a:pt x="100" y="1249"/>
                  </a:moveTo>
                  <a:cubicBezTo>
                    <a:pt x="101" y="1244"/>
                    <a:pt x="104" y="1221"/>
                    <a:pt x="87" y="1221"/>
                  </a:cubicBezTo>
                  <a:cubicBezTo>
                    <a:pt x="66" y="1221"/>
                    <a:pt x="56" y="1253"/>
                    <a:pt x="53" y="1270"/>
                  </a:cubicBezTo>
                  <a:cubicBezTo>
                    <a:pt x="51" y="1278"/>
                    <a:pt x="46" y="1306"/>
                    <a:pt x="54" y="1317"/>
                  </a:cubicBezTo>
                  <a:cubicBezTo>
                    <a:pt x="57" y="1321"/>
                    <a:pt x="61" y="1322"/>
                    <a:pt x="65" y="1322"/>
                  </a:cubicBezTo>
                  <a:cubicBezTo>
                    <a:pt x="70" y="1322"/>
                    <a:pt x="84" y="1320"/>
                    <a:pt x="92" y="1292"/>
                  </a:cubicBezTo>
                  <a:cubicBezTo>
                    <a:pt x="136" y="1292"/>
                    <a:pt x="136" y="1292"/>
                    <a:pt x="136" y="1292"/>
                  </a:cubicBezTo>
                  <a:cubicBezTo>
                    <a:pt x="133" y="1304"/>
                    <a:pt x="128" y="1323"/>
                    <a:pt x="107" y="1337"/>
                  </a:cubicBezTo>
                  <a:cubicBezTo>
                    <a:pt x="94" y="1347"/>
                    <a:pt x="79" y="1352"/>
                    <a:pt x="60" y="1352"/>
                  </a:cubicBezTo>
                  <a:cubicBezTo>
                    <a:pt x="40" y="1352"/>
                    <a:pt x="23" y="1347"/>
                    <a:pt x="12" y="1331"/>
                  </a:cubicBezTo>
                  <a:cubicBezTo>
                    <a:pt x="2" y="1316"/>
                    <a:pt x="0" y="1296"/>
                    <a:pt x="5" y="1271"/>
                  </a:cubicBezTo>
                  <a:cubicBezTo>
                    <a:pt x="20" y="1201"/>
                    <a:pt x="74" y="1192"/>
                    <a:pt x="94" y="1192"/>
                  </a:cubicBezTo>
                  <a:cubicBezTo>
                    <a:pt x="122" y="1192"/>
                    <a:pt x="153" y="1207"/>
                    <a:pt x="144" y="1249"/>
                  </a:cubicBezTo>
                  <a:cubicBezTo>
                    <a:pt x="100" y="1249"/>
                    <a:pt x="100" y="1249"/>
                    <a:pt x="100" y="1249"/>
                  </a:cubicBezTo>
                  <a:cubicBezTo>
                    <a:pt x="100" y="1249"/>
                    <a:pt x="100" y="1249"/>
                    <a:pt x="100" y="1249"/>
                  </a:cubicBezTo>
                  <a:close/>
                  <a:moveTo>
                    <a:pt x="2378" y="1249"/>
                  </a:moveTo>
                  <a:cubicBezTo>
                    <a:pt x="2379" y="1244"/>
                    <a:pt x="2382" y="1221"/>
                    <a:pt x="2365" y="1221"/>
                  </a:cubicBezTo>
                  <a:cubicBezTo>
                    <a:pt x="2344" y="1221"/>
                    <a:pt x="2335" y="1253"/>
                    <a:pt x="2331" y="1270"/>
                  </a:cubicBezTo>
                  <a:cubicBezTo>
                    <a:pt x="2329" y="1278"/>
                    <a:pt x="2324" y="1306"/>
                    <a:pt x="2332" y="1317"/>
                  </a:cubicBezTo>
                  <a:cubicBezTo>
                    <a:pt x="2335" y="1321"/>
                    <a:pt x="2340" y="1322"/>
                    <a:pt x="2343" y="1322"/>
                  </a:cubicBezTo>
                  <a:cubicBezTo>
                    <a:pt x="2348" y="1322"/>
                    <a:pt x="2362" y="1320"/>
                    <a:pt x="2370" y="1292"/>
                  </a:cubicBezTo>
                  <a:cubicBezTo>
                    <a:pt x="2414" y="1292"/>
                    <a:pt x="2414" y="1292"/>
                    <a:pt x="2414" y="1292"/>
                  </a:cubicBezTo>
                  <a:cubicBezTo>
                    <a:pt x="2411" y="1304"/>
                    <a:pt x="2406" y="1323"/>
                    <a:pt x="2385" y="1337"/>
                  </a:cubicBezTo>
                  <a:cubicBezTo>
                    <a:pt x="2372" y="1347"/>
                    <a:pt x="2357" y="1352"/>
                    <a:pt x="2338" y="1352"/>
                  </a:cubicBezTo>
                  <a:cubicBezTo>
                    <a:pt x="2318" y="1352"/>
                    <a:pt x="2301" y="1347"/>
                    <a:pt x="2290" y="1331"/>
                  </a:cubicBezTo>
                  <a:cubicBezTo>
                    <a:pt x="2280" y="1316"/>
                    <a:pt x="2278" y="1296"/>
                    <a:pt x="2284" y="1271"/>
                  </a:cubicBezTo>
                  <a:cubicBezTo>
                    <a:pt x="2299" y="1201"/>
                    <a:pt x="2352" y="1192"/>
                    <a:pt x="2372" y="1192"/>
                  </a:cubicBezTo>
                  <a:cubicBezTo>
                    <a:pt x="2401" y="1192"/>
                    <a:pt x="2431" y="1207"/>
                    <a:pt x="2423" y="1249"/>
                  </a:cubicBezTo>
                  <a:cubicBezTo>
                    <a:pt x="2378" y="1249"/>
                    <a:pt x="2378" y="1249"/>
                    <a:pt x="2378" y="1249"/>
                  </a:cubicBezTo>
                  <a:cubicBezTo>
                    <a:pt x="2378" y="1249"/>
                    <a:pt x="2378" y="1249"/>
                    <a:pt x="2378" y="1249"/>
                  </a:cubicBezTo>
                  <a:close/>
                  <a:moveTo>
                    <a:pt x="2534" y="1191"/>
                  </a:moveTo>
                  <a:cubicBezTo>
                    <a:pt x="2589" y="1191"/>
                    <a:pt x="2606" y="1229"/>
                    <a:pt x="2597" y="1271"/>
                  </a:cubicBezTo>
                  <a:cubicBezTo>
                    <a:pt x="2587" y="1315"/>
                    <a:pt x="2554" y="1353"/>
                    <a:pt x="2498" y="1353"/>
                  </a:cubicBezTo>
                  <a:cubicBezTo>
                    <a:pt x="2454" y="1353"/>
                    <a:pt x="2426" y="1326"/>
                    <a:pt x="2437" y="1273"/>
                  </a:cubicBezTo>
                  <a:cubicBezTo>
                    <a:pt x="2445" y="1236"/>
                    <a:pt x="2474" y="1191"/>
                    <a:pt x="2534" y="1191"/>
                  </a:cubicBezTo>
                  <a:moveTo>
                    <a:pt x="2507" y="1322"/>
                  </a:moveTo>
                  <a:cubicBezTo>
                    <a:pt x="2527" y="1322"/>
                    <a:pt x="2542" y="1310"/>
                    <a:pt x="2551" y="1270"/>
                  </a:cubicBezTo>
                  <a:cubicBezTo>
                    <a:pt x="2555" y="1250"/>
                    <a:pt x="2557" y="1221"/>
                    <a:pt x="2528" y="1221"/>
                  </a:cubicBezTo>
                  <a:cubicBezTo>
                    <a:pt x="2495" y="1221"/>
                    <a:pt x="2486" y="1259"/>
                    <a:pt x="2484" y="1273"/>
                  </a:cubicBezTo>
                  <a:cubicBezTo>
                    <a:pt x="2476" y="1307"/>
                    <a:pt x="2484" y="1322"/>
                    <a:pt x="2507" y="1322"/>
                  </a:cubicBezTo>
                  <a:moveTo>
                    <a:pt x="2637" y="1223"/>
                  </a:moveTo>
                  <a:cubicBezTo>
                    <a:pt x="2639" y="1214"/>
                    <a:pt x="2640" y="1205"/>
                    <a:pt x="2641" y="1195"/>
                  </a:cubicBezTo>
                  <a:cubicBezTo>
                    <a:pt x="2685" y="1195"/>
                    <a:pt x="2685" y="1195"/>
                    <a:pt x="2685" y="1195"/>
                  </a:cubicBezTo>
                  <a:cubicBezTo>
                    <a:pt x="2682" y="1214"/>
                    <a:pt x="2682" y="1214"/>
                    <a:pt x="2682" y="1214"/>
                  </a:cubicBezTo>
                  <a:cubicBezTo>
                    <a:pt x="2688" y="1208"/>
                    <a:pt x="2704" y="1192"/>
                    <a:pt x="2734" y="1192"/>
                  </a:cubicBezTo>
                  <a:cubicBezTo>
                    <a:pt x="2769" y="1192"/>
                    <a:pt x="2775" y="1213"/>
                    <a:pt x="2776" y="1220"/>
                  </a:cubicBezTo>
                  <a:cubicBezTo>
                    <a:pt x="2795" y="1196"/>
                    <a:pt x="2816" y="1192"/>
                    <a:pt x="2832" y="1192"/>
                  </a:cubicBezTo>
                  <a:cubicBezTo>
                    <a:pt x="2862" y="1192"/>
                    <a:pt x="2871" y="1210"/>
                    <a:pt x="2873" y="1216"/>
                  </a:cubicBezTo>
                  <a:cubicBezTo>
                    <a:pt x="2878" y="1230"/>
                    <a:pt x="2874" y="1248"/>
                    <a:pt x="2871" y="1261"/>
                  </a:cubicBezTo>
                  <a:cubicBezTo>
                    <a:pt x="2853" y="1348"/>
                    <a:pt x="2853" y="1348"/>
                    <a:pt x="2853" y="1348"/>
                  </a:cubicBezTo>
                  <a:cubicBezTo>
                    <a:pt x="2807" y="1348"/>
                    <a:pt x="2807" y="1348"/>
                    <a:pt x="2807" y="1348"/>
                  </a:cubicBezTo>
                  <a:cubicBezTo>
                    <a:pt x="2827" y="1258"/>
                    <a:pt x="2827" y="1258"/>
                    <a:pt x="2827" y="1258"/>
                  </a:cubicBezTo>
                  <a:cubicBezTo>
                    <a:pt x="2830" y="1242"/>
                    <a:pt x="2832" y="1223"/>
                    <a:pt x="2808" y="1223"/>
                  </a:cubicBezTo>
                  <a:cubicBezTo>
                    <a:pt x="2781" y="1223"/>
                    <a:pt x="2775" y="1249"/>
                    <a:pt x="2771" y="1271"/>
                  </a:cubicBezTo>
                  <a:cubicBezTo>
                    <a:pt x="2754" y="1348"/>
                    <a:pt x="2754" y="1348"/>
                    <a:pt x="2754" y="1348"/>
                  </a:cubicBezTo>
                  <a:cubicBezTo>
                    <a:pt x="2709" y="1348"/>
                    <a:pt x="2709" y="1348"/>
                    <a:pt x="2709" y="1348"/>
                  </a:cubicBezTo>
                  <a:cubicBezTo>
                    <a:pt x="2728" y="1257"/>
                    <a:pt x="2728" y="1257"/>
                    <a:pt x="2728" y="1257"/>
                  </a:cubicBezTo>
                  <a:cubicBezTo>
                    <a:pt x="2731" y="1245"/>
                    <a:pt x="2735" y="1223"/>
                    <a:pt x="2710" y="1223"/>
                  </a:cubicBezTo>
                  <a:cubicBezTo>
                    <a:pt x="2682" y="1223"/>
                    <a:pt x="2677" y="1248"/>
                    <a:pt x="2674" y="1258"/>
                  </a:cubicBezTo>
                  <a:cubicBezTo>
                    <a:pt x="2655" y="1348"/>
                    <a:pt x="2655" y="1348"/>
                    <a:pt x="2655" y="1348"/>
                  </a:cubicBezTo>
                  <a:cubicBezTo>
                    <a:pt x="2610" y="1348"/>
                    <a:pt x="2610" y="1348"/>
                    <a:pt x="2610" y="1348"/>
                  </a:cubicBezTo>
                  <a:cubicBezTo>
                    <a:pt x="2637" y="1223"/>
                    <a:pt x="2637" y="1223"/>
                    <a:pt x="2637" y="1223"/>
                  </a:cubicBezTo>
                  <a:cubicBezTo>
                    <a:pt x="2637" y="1223"/>
                    <a:pt x="2637" y="1223"/>
                    <a:pt x="2637" y="1223"/>
                  </a:cubicBezTo>
                  <a:close/>
                  <a:moveTo>
                    <a:pt x="2966" y="1195"/>
                  </a:moveTo>
                  <a:cubicBezTo>
                    <a:pt x="2963" y="1216"/>
                    <a:pt x="2963" y="1216"/>
                    <a:pt x="2963" y="1216"/>
                  </a:cubicBezTo>
                  <a:cubicBezTo>
                    <a:pt x="2982" y="1192"/>
                    <a:pt x="3008" y="1192"/>
                    <a:pt x="3015" y="1192"/>
                  </a:cubicBezTo>
                  <a:cubicBezTo>
                    <a:pt x="3054" y="1192"/>
                    <a:pt x="3072" y="1221"/>
                    <a:pt x="3062" y="1268"/>
                  </a:cubicBezTo>
                  <a:cubicBezTo>
                    <a:pt x="3053" y="1312"/>
                    <a:pt x="3022" y="1350"/>
                    <a:pt x="2978" y="1350"/>
                  </a:cubicBezTo>
                  <a:cubicBezTo>
                    <a:pt x="2950" y="1350"/>
                    <a:pt x="2942" y="1335"/>
                    <a:pt x="2939" y="1330"/>
                  </a:cubicBezTo>
                  <a:cubicBezTo>
                    <a:pt x="2923" y="1407"/>
                    <a:pt x="2923" y="1407"/>
                    <a:pt x="2923" y="1407"/>
                  </a:cubicBezTo>
                  <a:cubicBezTo>
                    <a:pt x="2877" y="1407"/>
                    <a:pt x="2877" y="1407"/>
                    <a:pt x="2877" y="1407"/>
                  </a:cubicBezTo>
                  <a:cubicBezTo>
                    <a:pt x="2922" y="1195"/>
                    <a:pt x="2922" y="1195"/>
                    <a:pt x="2922" y="1195"/>
                  </a:cubicBezTo>
                  <a:cubicBezTo>
                    <a:pt x="2966" y="1195"/>
                    <a:pt x="2966" y="1195"/>
                    <a:pt x="2966" y="1195"/>
                  </a:cubicBezTo>
                  <a:cubicBezTo>
                    <a:pt x="2966" y="1195"/>
                    <a:pt x="2966" y="1195"/>
                    <a:pt x="2966" y="1195"/>
                  </a:cubicBezTo>
                  <a:close/>
                  <a:moveTo>
                    <a:pt x="3017" y="1270"/>
                  </a:moveTo>
                  <a:cubicBezTo>
                    <a:pt x="3020" y="1252"/>
                    <a:pt x="3022" y="1221"/>
                    <a:pt x="2996" y="1221"/>
                  </a:cubicBezTo>
                  <a:cubicBezTo>
                    <a:pt x="2981" y="1221"/>
                    <a:pt x="2959" y="1232"/>
                    <a:pt x="2950" y="1273"/>
                  </a:cubicBezTo>
                  <a:cubicBezTo>
                    <a:pt x="2947" y="1282"/>
                    <a:pt x="2940" y="1321"/>
                    <a:pt x="2973" y="1321"/>
                  </a:cubicBezTo>
                  <a:cubicBezTo>
                    <a:pt x="2994" y="1321"/>
                    <a:pt x="3010" y="1300"/>
                    <a:pt x="3017" y="1270"/>
                  </a:cubicBezTo>
                  <a:moveTo>
                    <a:pt x="3119" y="1129"/>
                  </a:moveTo>
                  <a:cubicBezTo>
                    <a:pt x="3164" y="1129"/>
                    <a:pt x="3164" y="1129"/>
                    <a:pt x="3164" y="1129"/>
                  </a:cubicBezTo>
                  <a:cubicBezTo>
                    <a:pt x="3117" y="1348"/>
                    <a:pt x="3117" y="1348"/>
                    <a:pt x="3117" y="1348"/>
                  </a:cubicBezTo>
                  <a:cubicBezTo>
                    <a:pt x="3072" y="1348"/>
                    <a:pt x="3072" y="1348"/>
                    <a:pt x="3072" y="1348"/>
                  </a:cubicBezTo>
                  <a:cubicBezTo>
                    <a:pt x="3119" y="1129"/>
                    <a:pt x="3119" y="1129"/>
                    <a:pt x="3119" y="1129"/>
                  </a:cubicBezTo>
                  <a:cubicBezTo>
                    <a:pt x="3119" y="1129"/>
                    <a:pt x="3119" y="1129"/>
                    <a:pt x="3119" y="1129"/>
                  </a:cubicBezTo>
                  <a:close/>
                  <a:moveTo>
                    <a:pt x="3202" y="1283"/>
                  </a:moveTo>
                  <a:cubicBezTo>
                    <a:pt x="3200" y="1293"/>
                    <a:pt x="3193" y="1324"/>
                    <a:pt x="3225" y="1324"/>
                  </a:cubicBezTo>
                  <a:cubicBezTo>
                    <a:pt x="3236" y="1324"/>
                    <a:pt x="3248" y="1319"/>
                    <a:pt x="3256" y="1303"/>
                  </a:cubicBezTo>
                  <a:cubicBezTo>
                    <a:pt x="3297" y="1303"/>
                    <a:pt x="3297" y="1303"/>
                    <a:pt x="3297" y="1303"/>
                  </a:cubicBezTo>
                  <a:cubicBezTo>
                    <a:pt x="3295" y="1310"/>
                    <a:pt x="3291" y="1323"/>
                    <a:pt x="3275" y="1336"/>
                  </a:cubicBezTo>
                  <a:cubicBezTo>
                    <a:pt x="3261" y="1348"/>
                    <a:pt x="3240" y="1354"/>
                    <a:pt x="3218" y="1354"/>
                  </a:cubicBezTo>
                  <a:cubicBezTo>
                    <a:pt x="3205" y="1354"/>
                    <a:pt x="3180" y="1351"/>
                    <a:pt x="3168" y="1335"/>
                  </a:cubicBezTo>
                  <a:cubicBezTo>
                    <a:pt x="3157" y="1320"/>
                    <a:pt x="3155" y="1299"/>
                    <a:pt x="3161" y="1275"/>
                  </a:cubicBezTo>
                  <a:cubicBezTo>
                    <a:pt x="3166" y="1250"/>
                    <a:pt x="3178" y="1220"/>
                    <a:pt x="3208" y="1202"/>
                  </a:cubicBezTo>
                  <a:cubicBezTo>
                    <a:pt x="3222" y="1194"/>
                    <a:pt x="3237" y="1190"/>
                    <a:pt x="3254" y="1190"/>
                  </a:cubicBezTo>
                  <a:cubicBezTo>
                    <a:pt x="3276" y="1190"/>
                    <a:pt x="3300" y="1198"/>
                    <a:pt x="3308" y="1227"/>
                  </a:cubicBezTo>
                  <a:cubicBezTo>
                    <a:pt x="3314" y="1248"/>
                    <a:pt x="3309" y="1270"/>
                    <a:pt x="3305" y="1283"/>
                  </a:cubicBezTo>
                  <a:cubicBezTo>
                    <a:pt x="3202" y="1283"/>
                    <a:pt x="3202" y="1283"/>
                    <a:pt x="3202" y="1283"/>
                  </a:cubicBezTo>
                  <a:cubicBezTo>
                    <a:pt x="3202" y="1283"/>
                    <a:pt x="3202" y="1283"/>
                    <a:pt x="3202" y="1283"/>
                  </a:cubicBezTo>
                  <a:close/>
                  <a:moveTo>
                    <a:pt x="3265" y="1254"/>
                  </a:moveTo>
                  <a:cubicBezTo>
                    <a:pt x="3267" y="1248"/>
                    <a:pt x="3272" y="1220"/>
                    <a:pt x="3246" y="1220"/>
                  </a:cubicBezTo>
                  <a:cubicBezTo>
                    <a:pt x="3226" y="1220"/>
                    <a:pt x="3214" y="1236"/>
                    <a:pt x="3210" y="1254"/>
                  </a:cubicBezTo>
                  <a:cubicBezTo>
                    <a:pt x="3265" y="1254"/>
                    <a:pt x="3265" y="1254"/>
                    <a:pt x="3265" y="1254"/>
                  </a:cubicBezTo>
                  <a:cubicBezTo>
                    <a:pt x="3265" y="1254"/>
                    <a:pt x="3265" y="1254"/>
                    <a:pt x="3265" y="1254"/>
                  </a:cubicBezTo>
                  <a:close/>
                  <a:moveTo>
                    <a:pt x="3383" y="1195"/>
                  </a:moveTo>
                  <a:cubicBezTo>
                    <a:pt x="3401" y="1245"/>
                    <a:pt x="3401" y="1245"/>
                    <a:pt x="3401" y="1245"/>
                  </a:cubicBezTo>
                  <a:cubicBezTo>
                    <a:pt x="3442" y="1195"/>
                    <a:pt x="3442" y="1195"/>
                    <a:pt x="3442" y="1195"/>
                  </a:cubicBezTo>
                  <a:cubicBezTo>
                    <a:pt x="3488" y="1195"/>
                    <a:pt x="3488" y="1195"/>
                    <a:pt x="3488" y="1195"/>
                  </a:cubicBezTo>
                  <a:cubicBezTo>
                    <a:pt x="3423" y="1269"/>
                    <a:pt x="3423" y="1269"/>
                    <a:pt x="3423" y="1269"/>
                  </a:cubicBezTo>
                  <a:cubicBezTo>
                    <a:pt x="3457" y="1348"/>
                    <a:pt x="3457" y="1348"/>
                    <a:pt x="3457" y="1348"/>
                  </a:cubicBezTo>
                  <a:cubicBezTo>
                    <a:pt x="3404" y="1348"/>
                    <a:pt x="3404" y="1348"/>
                    <a:pt x="3404" y="1348"/>
                  </a:cubicBezTo>
                  <a:cubicBezTo>
                    <a:pt x="3385" y="1292"/>
                    <a:pt x="3385" y="1292"/>
                    <a:pt x="3385" y="1292"/>
                  </a:cubicBezTo>
                  <a:cubicBezTo>
                    <a:pt x="3342" y="1348"/>
                    <a:pt x="3342" y="1348"/>
                    <a:pt x="3342" y="1348"/>
                  </a:cubicBezTo>
                  <a:cubicBezTo>
                    <a:pt x="3295" y="1348"/>
                    <a:pt x="3295" y="1348"/>
                    <a:pt x="3295" y="1348"/>
                  </a:cubicBezTo>
                  <a:cubicBezTo>
                    <a:pt x="3364" y="1266"/>
                    <a:pt x="3364" y="1266"/>
                    <a:pt x="3364" y="1266"/>
                  </a:cubicBezTo>
                  <a:cubicBezTo>
                    <a:pt x="3329" y="1195"/>
                    <a:pt x="3329" y="1195"/>
                    <a:pt x="3329" y="1195"/>
                  </a:cubicBezTo>
                  <a:cubicBezTo>
                    <a:pt x="3383" y="1195"/>
                    <a:pt x="3383" y="1195"/>
                    <a:pt x="3383" y="1195"/>
                  </a:cubicBezTo>
                  <a:cubicBezTo>
                    <a:pt x="3383" y="1195"/>
                    <a:pt x="3383" y="1195"/>
                    <a:pt x="3383" y="1195"/>
                  </a:cubicBezTo>
                  <a:close/>
                  <a:moveTo>
                    <a:pt x="3509" y="1194"/>
                  </a:moveTo>
                  <a:cubicBezTo>
                    <a:pt x="3554" y="1194"/>
                    <a:pt x="3554" y="1194"/>
                    <a:pt x="3554" y="1194"/>
                  </a:cubicBezTo>
                  <a:cubicBezTo>
                    <a:pt x="3521" y="1348"/>
                    <a:pt x="3521" y="1348"/>
                    <a:pt x="3521" y="1348"/>
                  </a:cubicBezTo>
                  <a:cubicBezTo>
                    <a:pt x="3476" y="1348"/>
                    <a:pt x="3476" y="1348"/>
                    <a:pt x="3476" y="1348"/>
                  </a:cubicBezTo>
                  <a:cubicBezTo>
                    <a:pt x="3509" y="1194"/>
                    <a:pt x="3509" y="1194"/>
                    <a:pt x="3509" y="1194"/>
                  </a:cubicBezTo>
                  <a:cubicBezTo>
                    <a:pt x="3509" y="1194"/>
                    <a:pt x="3509" y="1194"/>
                    <a:pt x="3509" y="1194"/>
                  </a:cubicBezTo>
                  <a:close/>
                  <a:moveTo>
                    <a:pt x="3521" y="1129"/>
                  </a:moveTo>
                  <a:cubicBezTo>
                    <a:pt x="3569" y="1129"/>
                    <a:pt x="3569" y="1129"/>
                    <a:pt x="3569" y="1129"/>
                  </a:cubicBezTo>
                  <a:cubicBezTo>
                    <a:pt x="3561" y="1168"/>
                    <a:pt x="3561" y="1168"/>
                    <a:pt x="3561" y="1168"/>
                  </a:cubicBezTo>
                  <a:cubicBezTo>
                    <a:pt x="3513" y="1168"/>
                    <a:pt x="3513" y="1168"/>
                    <a:pt x="3513" y="1168"/>
                  </a:cubicBezTo>
                  <a:cubicBezTo>
                    <a:pt x="3521" y="1129"/>
                    <a:pt x="3521" y="1129"/>
                    <a:pt x="3521" y="1129"/>
                  </a:cubicBezTo>
                  <a:cubicBezTo>
                    <a:pt x="3521" y="1129"/>
                    <a:pt x="3521" y="1129"/>
                    <a:pt x="3521" y="1129"/>
                  </a:cubicBezTo>
                  <a:close/>
                  <a:moveTo>
                    <a:pt x="3649" y="1346"/>
                  </a:moveTo>
                  <a:cubicBezTo>
                    <a:pt x="3634" y="1350"/>
                    <a:pt x="3621" y="1351"/>
                    <a:pt x="3614" y="1351"/>
                  </a:cubicBezTo>
                  <a:cubicBezTo>
                    <a:pt x="3568" y="1351"/>
                    <a:pt x="3575" y="1322"/>
                    <a:pt x="3577" y="1310"/>
                  </a:cubicBezTo>
                  <a:cubicBezTo>
                    <a:pt x="3595" y="1225"/>
                    <a:pt x="3595" y="1225"/>
                    <a:pt x="3595" y="1225"/>
                  </a:cubicBezTo>
                  <a:cubicBezTo>
                    <a:pt x="3565" y="1225"/>
                    <a:pt x="3565" y="1225"/>
                    <a:pt x="3565" y="1225"/>
                  </a:cubicBezTo>
                  <a:cubicBezTo>
                    <a:pt x="3572" y="1196"/>
                    <a:pt x="3572" y="1196"/>
                    <a:pt x="3572" y="1196"/>
                  </a:cubicBezTo>
                  <a:cubicBezTo>
                    <a:pt x="3601" y="1196"/>
                    <a:pt x="3601" y="1196"/>
                    <a:pt x="3601" y="1196"/>
                  </a:cubicBezTo>
                  <a:cubicBezTo>
                    <a:pt x="3608" y="1166"/>
                    <a:pt x="3608" y="1166"/>
                    <a:pt x="3608" y="1166"/>
                  </a:cubicBezTo>
                  <a:cubicBezTo>
                    <a:pt x="3656" y="1149"/>
                    <a:pt x="3656" y="1149"/>
                    <a:pt x="3656" y="1149"/>
                  </a:cubicBezTo>
                  <a:cubicBezTo>
                    <a:pt x="3646" y="1196"/>
                    <a:pt x="3646" y="1196"/>
                    <a:pt x="3646" y="1196"/>
                  </a:cubicBezTo>
                  <a:cubicBezTo>
                    <a:pt x="3682" y="1196"/>
                    <a:pt x="3682" y="1196"/>
                    <a:pt x="3682" y="1196"/>
                  </a:cubicBezTo>
                  <a:cubicBezTo>
                    <a:pt x="3676" y="1225"/>
                    <a:pt x="3676" y="1225"/>
                    <a:pt x="3676" y="1225"/>
                  </a:cubicBezTo>
                  <a:cubicBezTo>
                    <a:pt x="3640" y="1225"/>
                    <a:pt x="3640" y="1225"/>
                    <a:pt x="3640" y="1225"/>
                  </a:cubicBezTo>
                  <a:cubicBezTo>
                    <a:pt x="3625" y="1295"/>
                    <a:pt x="3625" y="1295"/>
                    <a:pt x="3625" y="1295"/>
                  </a:cubicBezTo>
                  <a:cubicBezTo>
                    <a:pt x="3622" y="1309"/>
                    <a:pt x="3620" y="1317"/>
                    <a:pt x="3640" y="1317"/>
                  </a:cubicBezTo>
                  <a:cubicBezTo>
                    <a:pt x="3647" y="1317"/>
                    <a:pt x="3650" y="1317"/>
                    <a:pt x="3656" y="1317"/>
                  </a:cubicBezTo>
                  <a:cubicBezTo>
                    <a:pt x="3649" y="1346"/>
                    <a:pt x="3649" y="1346"/>
                    <a:pt x="3649" y="1346"/>
                  </a:cubicBezTo>
                  <a:cubicBezTo>
                    <a:pt x="3649" y="1346"/>
                    <a:pt x="3649" y="1346"/>
                    <a:pt x="3649" y="1346"/>
                  </a:cubicBezTo>
                  <a:close/>
                  <a:moveTo>
                    <a:pt x="3741" y="1195"/>
                  </a:moveTo>
                  <a:cubicBezTo>
                    <a:pt x="3752" y="1301"/>
                    <a:pt x="3752" y="1301"/>
                    <a:pt x="3752" y="1301"/>
                  </a:cubicBezTo>
                  <a:cubicBezTo>
                    <a:pt x="3809" y="1195"/>
                    <a:pt x="3809" y="1195"/>
                    <a:pt x="3809" y="1195"/>
                  </a:cubicBezTo>
                  <a:cubicBezTo>
                    <a:pt x="3854" y="1195"/>
                    <a:pt x="3854" y="1195"/>
                    <a:pt x="3854" y="1195"/>
                  </a:cubicBezTo>
                  <a:cubicBezTo>
                    <a:pt x="3764" y="1345"/>
                    <a:pt x="3764" y="1345"/>
                    <a:pt x="3764" y="1345"/>
                  </a:cubicBezTo>
                  <a:cubicBezTo>
                    <a:pt x="3732" y="1406"/>
                    <a:pt x="3732" y="1406"/>
                    <a:pt x="3732" y="1406"/>
                  </a:cubicBezTo>
                  <a:cubicBezTo>
                    <a:pt x="3687" y="1406"/>
                    <a:pt x="3687" y="1406"/>
                    <a:pt x="3687" y="1406"/>
                  </a:cubicBezTo>
                  <a:cubicBezTo>
                    <a:pt x="3719" y="1348"/>
                    <a:pt x="3719" y="1348"/>
                    <a:pt x="3719" y="1348"/>
                  </a:cubicBezTo>
                  <a:cubicBezTo>
                    <a:pt x="3693" y="1195"/>
                    <a:pt x="3693" y="1195"/>
                    <a:pt x="3693" y="1195"/>
                  </a:cubicBezTo>
                  <a:cubicBezTo>
                    <a:pt x="3741" y="1195"/>
                    <a:pt x="3741" y="1195"/>
                    <a:pt x="3741" y="1195"/>
                  </a:cubicBezTo>
                  <a:cubicBezTo>
                    <a:pt x="3741" y="1195"/>
                    <a:pt x="3741" y="1195"/>
                    <a:pt x="3741" y="1195"/>
                  </a:cubicBezTo>
                  <a:close/>
                  <a:moveTo>
                    <a:pt x="3933" y="1145"/>
                  </a:moveTo>
                  <a:cubicBezTo>
                    <a:pt x="3899" y="1145"/>
                    <a:pt x="3899" y="1145"/>
                    <a:pt x="3899" y="1145"/>
                  </a:cubicBezTo>
                  <a:cubicBezTo>
                    <a:pt x="3902" y="1129"/>
                    <a:pt x="3902" y="1129"/>
                    <a:pt x="3902" y="1129"/>
                  </a:cubicBezTo>
                  <a:cubicBezTo>
                    <a:pt x="3990" y="1129"/>
                    <a:pt x="3990" y="1129"/>
                    <a:pt x="3990" y="1129"/>
                  </a:cubicBezTo>
                  <a:cubicBezTo>
                    <a:pt x="3987" y="1145"/>
                    <a:pt x="3987" y="1145"/>
                    <a:pt x="3987" y="1145"/>
                  </a:cubicBezTo>
                  <a:cubicBezTo>
                    <a:pt x="3953" y="1145"/>
                    <a:pt x="3953" y="1145"/>
                    <a:pt x="3953" y="1145"/>
                  </a:cubicBezTo>
                  <a:cubicBezTo>
                    <a:pt x="3936" y="1225"/>
                    <a:pt x="3936" y="1225"/>
                    <a:pt x="3936" y="1225"/>
                  </a:cubicBezTo>
                  <a:cubicBezTo>
                    <a:pt x="3916" y="1225"/>
                    <a:pt x="3916" y="1225"/>
                    <a:pt x="3916" y="1225"/>
                  </a:cubicBezTo>
                  <a:cubicBezTo>
                    <a:pt x="3933" y="1145"/>
                    <a:pt x="3933" y="1145"/>
                    <a:pt x="3933" y="1145"/>
                  </a:cubicBezTo>
                  <a:cubicBezTo>
                    <a:pt x="3933" y="1145"/>
                    <a:pt x="3933" y="1145"/>
                    <a:pt x="3933" y="1145"/>
                  </a:cubicBezTo>
                  <a:close/>
                  <a:moveTo>
                    <a:pt x="3999" y="1129"/>
                  </a:moveTo>
                  <a:cubicBezTo>
                    <a:pt x="4031" y="1129"/>
                    <a:pt x="4031" y="1129"/>
                    <a:pt x="4031" y="1129"/>
                  </a:cubicBezTo>
                  <a:cubicBezTo>
                    <a:pt x="4036" y="1200"/>
                    <a:pt x="4036" y="1200"/>
                    <a:pt x="4036" y="1200"/>
                  </a:cubicBezTo>
                  <a:cubicBezTo>
                    <a:pt x="4072" y="1129"/>
                    <a:pt x="4072" y="1129"/>
                    <a:pt x="4072" y="1129"/>
                  </a:cubicBezTo>
                  <a:cubicBezTo>
                    <a:pt x="4103" y="1129"/>
                    <a:pt x="4103" y="1129"/>
                    <a:pt x="4103" y="1129"/>
                  </a:cubicBezTo>
                  <a:cubicBezTo>
                    <a:pt x="4083" y="1225"/>
                    <a:pt x="4083" y="1225"/>
                    <a:pt x="4083" y="1225"/>
                  </a:cubicBezTo>
                  <a:cubicBezTo>
                    <a:pt x="4063" y="1225"/>
                    <a:pt x="4063" y="1225"/>
                    <a:pt x="4063" y="1225"/>
                  </a:cubicBezTo>
                  <a:cubicBezTo>
                    <a:pt x="4080" y="1143"/>
                    <a:pt x="4080" y="1143"/>
                    <a:pt x="4080" y="1143"/>
                  </a:cubicBezTo>
                  <a:cubicBezTo>
                    <a:pt x="4038" y="1225"/>
                    <a:pt x="4038" y="1225"/>
                    <a:pt x="4038" y="1225"/>
                  </a:cubicBezTo>
                  <a:cubicBezTo>
                    <a:pt x="4021" y="1225"/>
                    <a:pt x="4021" y="1225"/>
                    <a:pt x="4021" y="1225"/>
                  </a:cubicBezTo>
                  <a:cubicBezTo>
                    <a:pt x="4014" y="1143"/>
                    <a:pt x="4014" y="1143"/>
                    <a:pt x="4014" y="1143"/>
                  </a:cubicBezTo>
                  <a:cubicBezTo>
                    <a:pt x="3997" y="1225"/>
                    <a:pt x="3997" y="1225"/>
                    <a:pt x="3997" y="1225"/>
                  </a:cubicBezTo>
                  <a:cubicBezTo>
                    <a:pt x="3978" y="1225"/>
                    <a:pt x="3978" y="1225"/>
                    <a:pt x="3978" y="1225"/>
                  </a:cubicBezTo>
                  <a:cubicBezTo>
                    <a:pt x="3999" y="1129"/>
                    <a:pt x="3999" y="1129"/>
                    <a:pt x="3999" y="1129"/>
                  </a:cubicBezTo>
                  <a:cubicBezTo>
                    <a:pt x="3999" y="1129"/>
                    <a:pt x="3999" y="1129"/>
                    <a:pt x="3999" y="112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+mn-lt"/>
                <a:cs typeface="+mn-cs"/>
              </a:endParaRPr>
            </a:p>
          </p:txBody>
        </p:sp>
        <p:sp>
          <p:nvSpPr>
            <p:cNvPr id="7" name="Freeform 9"/>
            <p:cNvSpPr>
              <a:spLocks noEditPoints="1"/>
            </p:cNvSpPr>
            <p:nvPr/>
          </p:nvSpPr>
          <p:spPr bwMode="gray">
            <a:xfrm>
              <a:off x="68" y="0"/>
              <a:ext cx="1723" cy="964"/>
            </a:xfrm>
            <a:custGeom>
              <a:avLst/>
              <a:gdLst>
                <a:gd name="T0" fmla="*/ 231 w 2268"/>
                <a:gd name="T1" fmla="*/ 327 h 1269"/>
                <a:gd name="T2" fmla="*/ 0 w 2268"/>
                <a:gd name="T3" fmla="*/ 327 h 1269"/>
                <a:gd name="T4" fmla="*/ 0 w 2268"/>
                <a:gd name="T5" fmla="*/ 0 h 1269"/>
                <a:gd name="T6" fmla="*/ 231 w 2268"/>
                <a:gd name="T7" fmla="*/ 0 h 1269"/>
                <a:gd name="T8" fmla="*/ 231 w 2268"/>
                <a:gd name="T9" fmla="*/ 327 h 1269"/>
                <a:gd name="T10" fmla="*/ 2268 w 2268"/>
                <a:gd name="T11" fmla="*/ 0 h 1269"/>
                <a:gd name="T12" fmla="*/ 2036 w 2268"/>
                <a:gd name="T13" fmla="*/ 0 h 1269"/>
                <a:gd name="T14" fmla="*/ 2036 w 2268"/>
                <a:gd name="T15" fmla="*/ 327 h 1269"/>
                <a:gd name="T16" fmla="*/ 2268 w 2268"/>
                <a:gd name="T17" fmla="*/ 327 h 1269"/>
                <a:gd name="T18" fmla="*/ 2268 w 2268"/>
                <a:gd name="T19" fmla="*/ 0 h 1269"/>
                <a:gd name="T20" fmla="*/ 231 w 2268"/>
                <a:gd name="T21" fmla="*/ 942 h 1269"/>
                <a:gd name="T22" fmla="*/ 0 w 2268"/>
                <a:gd name="T23" fmla="*/ 942 h 1269"/>
                <a:gd name="T24" fmla="*/ 0 w 2268"/>
                <a:gd name="T25" fmla="*/ 1269 h 1269"/>
                <a:gd name="T26" fmla="*/ 231 w 2268"/>
                <a:gd name="T27" fmla="*/ 1269 h 1269"/>
                <a:gd name="T28" fmla="*/ 231 w 2268"/>
                <a:gd name="T29" fmla="*/ 942 h 1269"/>
                <a:gd name="T30" fmla="*/ 2268 w 2268"/>
                <a:gd name="T31" fmla="*/ 942 h 1269"/>
                <a:gd name="T32" fmla="*/ 2036 w 2268"/>
                <a:gd name="T33" fmla="*/ 942 h 1269"/>
                <a:gd name="T34" fmla="*/ 2036 w 2268"/>
                <a:gd name="T35" fmla="*/ 1269 h 1269"/>
                <a:gd name="T36" fmla="*/ 2268 w 2268"/>
                <a:gd name="T37" fmla="*/ 1269 h 1269"/>
                <a:gd name="T38" fmla="*/ 2268 w 2268"/>
                <a:gd name="T39" fmla="*/ 942 h 12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68"/>
                <a:gd name="T61" fmla="*/ 0 h 1269"/>
                <a:gd name="T62" fmla="*/ 2268 w 2268"/>
                <a:gd name="T63" fmla="*/ 1269 h 12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68" h="1269">
                  <a:moveTo>
                    <a:pt x="231" y="327"/>
                  </a:moveTo>
                  <a:lnTo>
                    <a:pt x="0" y="327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27"/>
                  </a:lnTo>
                  <a:close/>
                  <a:moveTo>
                    <a:pt x="2268" y="0"/>
                  </a:moveTo>
                  <a:lnTo>
                    <a:pt x="2036" y="0"/>
                  </a:lnTo>
                  <a:lnTo>
                    <a:pt x="2036" y="327"/>
                  </a:lnTo>
                  <a:lnTo>
                    <a:pt x="2268" y="327"/>
                  </a:lnTo>
                  <a:lnTo>
                    <a:pt x="2268" y="0"/>
                  </a:lnTo>
                  <a:close/>
                  <a:moveTo>
                    <a:pt x="231" y="942"/>
                  </a:moveTo>
                  <a:lnTo>
                    <a:pt x="0" y="942"/>
                  </a:lnTo>
                  <a:lnTo>
                    <a:pt x="0" y="1269"/>
                  </a:lnTo>
                  <a:lnTo>
                    <a:pt x="231" y="1269"/>
                  </a:lnTo>
                  <a:lnTo>
                    <a:pt x="231" y="942"/>
                  </a:lnTo>
                  <a:close/>
                  <a:moveTo>
                    <a:pt x="2268" y="942"/>
                  </a:moveTo>
                  <a:lnTo>
                    <a:pt x="2036" y="942"/>
                  </a:lnTo>
                  <a:lnTo>
                    <a:pt x="2036" y="1269"/>
                  </a:lnTo>
                  <a:lnTo>
                    <a:pt x="2268" y="1269"/>
                  </a:lnTo>
                  <a:lnTo>
                    <a:pt x="2268" y="94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+mn-lt"/>
                <a:cs typeface="+mn-cs"/>
              </a:endParaRPr>
            </a:p>
          </p:txBody>
        </p:sp>
      </p:grpSp>
      <p:sp>
        <p:nvSpPr>
          <p:cNvPr id="15" name="Title 9"/>
          <p:cNvSpPr>
            <a:spLocks noGrp="1"/>
          </p:cNvSpPr>
          <p:nvPr>
            <p:ph type="title"/>
          </p:nvPr>
        </p:nvSpPr>
        <p:spPr bwMode="gray">
          <a:xfrm>
            <a:off x="776539" y="1844824"/>
            <a:ext cx="3316689" cy="1943892"/>
          </a:xfrm>
          <a:noFill/>
          <a:ln w="9525">
            <a:noFill/>
            <a:miter lim="800000"/>
            <a:headEnd/>
            <a:tailEnd/>
          </a:ln>
        </p:spPr>
        <p:txBody>
          <a:bodyPr anchor="t">
            <a:noAutofit/>
          </a:bodyPr>
          <a:lstStyle>
            <a:lvl1pPr algn="l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dirty="0">
                <a:solidFill>
                  <a:schemeClr val="bg1"/>
                </a:solidFill>
                <a:latin typeface="+mj-lt"/>
              </a:defRPr>
            </a:lvl2pPr>
            <a:lvl3pPr>
              <a:defRPr lang="en-GB" sz="3000" b="1" dirty="0">
                <a:solidFill>
                  <a:schemeClr val="bg1"/>
                </a:solidFill>
                <a:latin typeface="+mj-lt"/>
              </a:defRPr>
            </a:lvl3pPr>
            <a:lvl4pPr>
              <a:defRPr lang="en-GB" sz="3000" b="1" dirty="0">
                <a:solidFill>
                  <a:schemeClr val="bg1"/>
                </a:solidFill>
                <a:latin typeface="+mj-lt"/>
              </a:defRPr>
            </a:lvl4pPr>
            <a:lvl5pPr>
              <a:defRPr lang="en-GB" sz="3000" b="1" dirty="0">
                <a:solidFill>
                  <a:schemeClr val="bg1"/>
                </a:solidFill>
                <a:latin typeface="+mj-lt"/>
              </a:defRPr>
            </a:lvl5pPr>
            <a:lvl6pPr>
              <a:defRPr lang="en-GB" sz="3000" b="1" dirty="0">
                <a:solidFill>
                  <a:schemeClr val="bg1"/>
                </a:solidFill>
                <a:latin typeface="+mj-lt"/>
              </a:defRPr>
            </a:lvl6pPr>
            <a:lvl7pPr>
              <a:defRPr lang="en-GB" sz="3000" b="1" dirty="0">
                <a:solidFill>
                  <a:schemeClr val="bg1"/>
                </a:solidFill>
                <a:latin typeface="+mj-lt"/>
              </a:defRPr>
            </a:lvl7pPr>
            <a:lvl8pPr>
              <a:defRPr lang="en-GB" sz="3000" b="1" dirty="0">
                <a:solidFill>
                  <a:schemeClr val="bg1"/>
                </a:solidFill>
                <a:latin typeface="+mj-lt"/>
              </a:defRPr>
            </a:lvl8pPr>
            <a:lvl9pPr>
              <a:defRPr sz="3000">
                <a:solidFill>
                  <a:schemeClr val="bg1"/>
                </a:solidFill>
              </a:defRPr>
            </a:lvl9pPr>
          </a:lstStyle>
          <a:p>
            <a:pPr lvl="0"/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10"/>
          </p:nvPr>
        </p:nvSpPr>
        <p:spPr bwMode="gray">
          <a:xfrm>
            <a:off x="776536" y="4005064"/>
            <a:ext cx="295232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noAutofit/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defRPr lang="en-US" sz="12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Two Tables On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9"/>
          <p:cNvSpPr>
            <a:spLocks/>
          </p:cNvSpPr>
          <p:nvPr userDrawn="1"/>
        </p:nvSpPr>
        <p:spPr bwMode="gray">
          <a:xfrm>
            <a:off x="0" y="906463"/>
            <a:ext cx="2000250" cy="5475287"/>
          </a:xfrm>
          <a:custGeom>
            <a:avLst/>
            <a:gdLst>
              <a:gd name="T0" fmla="*/ 0 w 1260"/>
              <a:gd name="T1" fmla="*/ 0 h 3748"/>
              <a:gd name="T2" fmla="*/ 0 w 1260"/>
              <a:gd name="T3" fmla="*/ 3748 h 3748"/>
              <a:gd name="T4" fmla="*/ 1260 w 1260"/>
              <a:gd name="T5" fmla="*/ 3748 h 3748"/>
              <a:gd name="T6" fmla="*/ 1260 w 1260"/>
              <a:gd name="T7" fmla="*/ 0 h 3748"/>
              <a:gd name="T8" fmla="*/ 0 w 1260"/>
              <a:gd name="T9" fmla="*/ 0 h 3748"/>
              <a:gd name="T10" fmla="*/ 0 w 1260"/>
              <a:gd name="T11" fmla="*/ 0 h 37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60"/>
              <a:gd name="T19" fmla="*/ 0 h 3748"/>
              <a:gd name="T20" fmla="*/ 1260 w 1260"/>
              <a:gd name="T21" fmla="*/ 3748 h 37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60" h="3748">
                <a:moveTo>
                  <a:pt x="0" y="0"/>
                </a:moveTo>
                <a:lnTo>
                  <a:pt x="0" y="3748"/>
                </a:lnTo>
                <a:lnTo>
                  <a:pt x="1260" y="3748"/>
                </a:lnTo>
                <a:lnTo>
                  <a:pt x="1260" y="0"/>
                </a:lnTo>
                <a:lnTo>
                  <a:pt x="0" y="0"/>
                </a:lnTo>
                <a:close/>
              </a:path>
            </a:pathLst>
          </a:custGeom>
          <a:solidFill>
            <a:srgbClr val="DCDDDD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8" name="Line 33"/>
          <p:cNvSpPr>
            <a:spLocks noChangeShapeType="1"/>
          </p:cNvSpPr>
          <p:nvPr userDrawn="1"/>
        </p:nvSpPr>
        <p:spPr bwMode="gray">
          <a:xfrm>
            <a:off x="0" y="6381750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1" name="Line 31"/>
          <p:cNvSpPr>
            <a:spLocks noChangeShapeType="1"/>
          </p:cNvSpPr>
          <p:nvPr userDrawn="1"/>
        </p:nvSpPr>
        <p:spPr bwMode="gray">
          <a:xfrm>
            <a:off x="0" y="906463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3" name="Table Placeholder 12"/>
          <p:cNvSpPr>
            <a:spLocks noGrp="1"/>
          </p:cNvSpPr>
          <p:nvPr>
            <p:ph type="tbl" sz="quarter" idx="14"/>
          </p:nvPr>
        </p:nvSpPr>
        <p:spPr bwMode="gray">
          <a:xfrm>
            <a:off x="2289175" y="1196975"/>
            <a:ext cx="3600450" cy="2376488"/>
          </a:xfrm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table</a:t>
            </a:r>
            <a:endParaRPr lang="en-GB" noProof="0" dirty="0"/>
          </a:p>
        </p:txBody>
      </p:sp>
      <p:sp>
        <p:nvSpPr>
          <p:cNvPr id="15" name="Table Placeholder 12"/>
          <p:cNvSpPr>
            <a:spLocks noGrp="1"/>
          </p:cNvSpPr>
          <p:nvPr>
            <p:ph type="tbl" sz="quarter" idx="15"/>
          </p:nvPr>
        </p:nvSpPr>
        <p:spPr bwMode="gray">
          <a:xfrm>
            <a:off x="2289175" y="3716338"/>
            <a:ext cx="3600450" cy="2376488"/>
          </a:xfrm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table</a:t>
            </a:r>
            <a:endParaRPr lang="en-GB" noProof="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 bwMode="gray">
          <a:xfrm>
            <a:off x="6032500" y="1196975"/>
            <a:ext cx="3600450" cy="4895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2"/>
          </p:nvPr>
        </p:nvSpPr>
        <p:spPr bwMode="gray">
          <a:xfrm>
            <a:off x="273050" y="1195200"/>
            <a:ext cx="1727200" cy="4895850"/>
          </a:xfrm>
        </p:spPr>
        <p:txBody>
          <a:bodyPr rIns="144000" rtlCol="0">
            <a:normAutofit/>
          </a:bodyPr>
          <a:lstStyle>
            <a:lvl1pPr algn="l" defTabSz="914400" rtl="0" eaLnBrk="1" latinLnBrk="0" hangingPunct="1">
              <a:lnSpc>
                <a:spcPct val="135000"/>
              </a:lnSpc>
              <a:spcBef>
                <a:spcPts val="600"/>
              </a:spcBef>
              <a:buFont typeface="Arial" pitchFamily="34" charset="0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975" indent="-180975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■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61950" indent="-177800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–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39750" indent="-177800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■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19138" indent="-174625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–"/>
              <a:defRPr lang="en-GB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895350" indent="-177800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■"/>
              <a:defRPr lang="en-US" sz="900" b="1" kern="1200" baseline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1079500" indent="-184150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–"/>
              <a:defRPr lang="en-US" sz="900" b="1" kern="1200" baseline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1257300" indent="-177800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■"/>
              <a:defRPr lang="en-US" sz="900" b="1" kern="1200" dirty="0" smtClean="0">
                <a:solidFill>
                  <a:srgbClr val="00338D"/>
                </a:solidFill>
                <a:latin typeface="Arial" pitchFamily="34" charset="0"/>
                <a:ea typeface="+mn-ea"/>
                <a:cs typeface="+mn-cs"/>
              </a:defRPr>
            </a:lvl8pPr>
            <a:lvl9pPr marL="1401763" indent="-144463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–"/>
              <a:defRPr lang="en-US" sz="900" b="1" kern="120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tt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 userDrawn="1"/>
        </p:nvGrpSpPr>
        <p:grpSpPr bwMode="auto">
          <a:xfrm>
            <a:off x="176213" y="0"/>
            <a:ext cx="963612" cy="695325"/>
            <a:chOff x="175518" y="0"/>
            <a:chExt cx="963613" cy="695325"/>
          </a:xfrm>
        </p:grpSpPr>
        <p:sp>
          <p:nvSpPr>
            <p:cNvPr id="6" name="Freeform 6"/>
            <p:cNvSpPr>
              <a:spLocks noEditPoints="1"/>
            </p:cNvSpPr>
            <p:nvPr userDrawn="1"/>
          </p:nvSpPr>
          <p:spPr bwMode="gray">
            <a:xfrm>
              <a:off x="286643" y="215900"/>
              <a:ext cx="700088" cy="271463"/>
            </a:xfrm>
            <a:custGeom>
              <a:avLst/>
              <a:gdLst/>
              <a:ahLst/>
              <a:cxnLst>
                <a:cxn ang="0">
                  <a:pos x="6130" y="2584"/>
                </a:cxn>
                <a:cxn ang="0">
                  <a:pos x="6106" y="2594"/>
                </a:cxn>
                <a:cxn ang="0">
                  <a:pos x="5549" y="2661"/>
                </a:cxn>
                <a:cxn ang="0">
                  <a:pos x="5025" y="2423"/>
                </a:cxn>
                <a:cxn ang="0">
                  <a:pos x="4926" y="2101"/>
                </a:cxn>
                <a:cxn ang="0">
                  <a:pos x="4756" y="2101"/>
                </a:cxn>
                <a:cxn ang="0">
                  <a:pos x="4625" y="2625"/>
                </a:cxn>
                <a:cxn ang="0">
                  <a:pos x="4182" y="2625"/>
                </a:cxn>
                <a:cxn ang="0">
                  <a:pos x="4338" y="2101"/>
                </a:cxn>
                <a:cxn ang="0">
                  <a:pos x="4197" y="2101"/>
                </a:cxn>
                <a:cxn ang="0">
                  <a:pos x="3859" y="2625"/>
                </a:cxn>
                <a:cxn ang="0">
                  <a:pos x="3503" y="2625"/>
                </a:cxn>
                <a:cxn ang="0">
                  <a:pos x="3471" y="2101"/>
                </a:cxn>
                <a:cxn ang="0">
                  <a:pos x="3314" y="2101"/>
                </a:cxn>
                <a:cxn ang="0">
                  <a:pos x="3159" y="2625"/>
                </a:cxn>
                <a:cxn ang="0">
                  <a:pos x="2780" y="2625"/>
                </a:cxn>
                <a:cxn ang="0">
                  <a:pos x="2940" y="2101"/>
                </a:cxn>
                <a:cxn ang="0">
                  <a:pos x="2047" y="2101"/>
                </a:cxn>
                <a:cxn ang="0">
                  <a:pos x="2047" y="2093"/>
                </a:cxn>
                <a:cxn ang="0">
                  <a:pos x="1888" y="2626"/>
                </a:cxn>
                <a:cxn ang="0">
                  <a:pos x="1484" y="2626"/>
                </a:cxn>
                <a:cxn ang="0">
                  <a:pos x="1642" y="2101"/>
                </a:cxn>
                <a:cxn ang="0">
                  <a:pos x="1148" y="2101"/>
                </a:cxn>
                <a:cxn ang="0">
                  <a:pos x="1394" y="2626"/>
                </a:cxn>
                <a:cxn ang="0">
                  <a:pos x="927" y="2626"/>
                </a:cxn>
                <a:cxn ang="0">
                  <a:pos x="715" y="2101"/>
                </a:cxn>
                <a:cxn ang="0">
                  <a:pos x="588" y="2101"/>
                </a:cxn>
                <a:cxn ang="0">
                  <a:pos x="442" y="2583"/>
                </a:cxn>
                <a:cxn ang="0">
                  <a:pos x="434" y="2626"/>
                </a:cxn>
                <a:cxn ang="0">
                  <a:pos x="0" y="2626"/>
                </a:cxn>
                <a:cxn ang="0">
                  <a:pos x="397" y="1303"/>
                </a:cxn>
                <a:cxn ang="0">
                  <a:pos x="397" y="0"/>
                </a:cxn>
                <a:cxn ang="0">
                  <a:pos x="1888" y="0"/>
                </a:cxn>
                <a:cxn ang="0">
                  <a:pos x="1888" y="1287"/>
                </a:cxn>
                <a:cxn ang="0">
                  <a:pos x="1944" y="1098"/>
                </a:cxn>
                <a:cxn ang="0">
                  <a:pos x="2047" y="1098"/>
                </a:cxn>
                <a:cxn ang="0">
                  <a:pos x="2047" y="0"/>
                </a:cxn>
                <a:cxn ang="0">
                  <a:pos x="3534" y="0"/>
                </a:cxn>
                <a:cxn ang="0">
                  <a:pos x="3534" y="1098"/>
                </a:cxn>
                <a:cxn ang="0">
                  <a:pos x="3694" y="1098"/>
                </a:cxn>
                <a:cxn ang="0">
                  <a:pos x="3694" y="0"/>
                </a:cxn>
                <a:cxn ang="0">
                  <a:pos x="5180" y="0"/>
                </a:cxn>
                <a:cxn ang="0">
                  <a:pos x="5180" y="1388"/>
                </a:cxn>
                <a:cxn ang="0">
                  <a:pos x="5340" y="1222"/>
                </a:cxn>
                <a:cxn ang="0">
                  <a:pos x="5340" y="0"/>
                </a:cxn>
                <a:cxn ang="0">
                  <a:pos x="6827" y="0"/>
                </a:cxn>
                <a:cxn ang="0">
                  <a:pos x="6827" y="2101"/>
                </a:cxn>
                <a:cxn ang="0">
                  <a:pos x="6266" y="2101"/>
                </a:cxn>
                <a:cxn ang="0">
                  <a:pos x="6130" y="2584"/>
                </a:cxn>
                <a:cxn ang="0">
                  <a:pos x="5342" y="2101"/>
                </a:cxn>
                <a:cxn ang="0">
                  <a:pos x="5386" y="2264"/>
                </a:cxn>
                <a:cxn ang="0">
                  <a:pos x="5610" y="2349"/>
                </a:cxn>
                <a:cxn ang="0">
                  <a:pos x="5788" y="2330"/>
                </a:cxn>
                <a:cxn ang="0">
                  <a:pos x="5861" y="2101"/>
                </a:cxn>
                <a:cxn ang="0">
                  <a:pos x="5342" y="2101"/>
                </a:cxn>
              </a:cxnLst>
              <a:rect l="0" t="0" r="r" b="b"/>
              <a:pathLst>
                <a:path w="6827" h="2661">
                  <a:moveTo>
                    <a:pt x="6130" y="2584"/>
                  </a:moveTo>
                  <a:cubicBezTo>
                    <a:pt x="6106" y="2594"/>
                    <a:pt x="6106" y="2594"/>
                    <a:pt x="6106" y="2594"/>
                  </a:cubicBezTo>
                  <a:cubicBezTo>
                    <a:pt x="6010" y="2632"/>
                    <a:pt x="5728" y="2661"/>
                    <a:pt x="5549" y="2661"/>
                  </a:cubicBezTo>
                  <a:cubicBezTo>
                    <a:pt x="5381" y="2661"/>
                    <a:pt x="5156" y="2599"/>
                    <a:pt x="5025" y="2423"/>
                  </a:cubicBezTo>
                  <a:cubicBezTo>
                    <a:pt x="4975" y="2355"/>
                    <a:pt x="4927" y="2250"/>
                    <a:pt x="4926" y="2101"/>
                  </a:cubicBezTo>
                  <a:cubicBezTo>
                    <a:pt x="4756" y="2101"/>
                    <a:pt x="4756" y="2101"/>
                    <a:pt x="4756" y="2101"/>
                  </a:cubicBezTo>
                  <a:cubicBezTo>
                    <a:pt x="4625" y="2625"/>
                    <a:pt x="4625" y="2625"/>
                    <a:pt x="4625" y="2625"/>
                  </a:cubicBezTo>
                  <a:cubicBezTo>
                    <a:pt x="4182" y="2625"/>
                    <a:pt x="4182" y="2625"/>
                    <a:pt x="4182" y="2625"/>
                  </a:cubicBezTo>
                  <a:cubicBezTo>
                    <a:pt x="4338" y="2101"/>
                    <a:pt x="4338" y="2101"/>
                    <a:pt x="4338" y="2101"/>
                  </a:cubicBezTo>
                  <a:cubicBezTo>
                    <a:pt x="4197" y="2101"/>
                    <a:pt x="4197" y="2101"/>
                    <a:pt x="4197" y="2101"/>
                  </a:cubicBezTo>
                  <a:cubicBezTo>
                    <a:pt x="3859" y="2625"/>
                    <a:pt x="3859" y="2625"/>
                    <a:pt x="3859" y="2625"/>
                  </a:cubicBezTo>
                  <a:cubicBezTo>
                    <a:pt x="3503" y="2625"/>
                    <a:pt x="3503" y="2625"/>
                    <a:pt x="3503" y="2625"/>
                  </a:cubicBezTo>
                  <a:cubicBezTo>
                    <a:pt x="3471" y="2101"/>
                    <a:pt x="3471" y="2101"/>
                    <a:pt x="3471" y="2101"/>
                  </a:cubicBezTo>
                  <a:cubicBezTo>
                    <a:pt x="3314" y="2101"/>
                    <a:pt x="3314" y="2101"/>
                    <a:pt x="3314" y="2101"/>
                  </a:cubicBezTo>
                  <a:cubicBezTo>
                    <a:pt x="3159" y="2625"/>
                    <a:pt x="3159" y="2625"/>
                    <a:pt x="3159" y="2625"/>
                  </a:cubicBezTo>
                  <a:cubicBezTo>
                    <a:pt x="2780" y="2625"/>
                    <a:pt x="2780" y="2625"/>
                    <a:pt x="2780" y="2625"/>
                  </a:cubicBezTo>
                  <a:cubicBezTo>
                    <a:pt x="2940" y="2101"/>
                    <a:pt x="2940" y="2101"/>
                    <a:pt x="2940" y="2101"/>
                  </a:cubicBezTo>
                  <a:cubicBezTo>
                    <a:pt x="2047" y="2101"/>
                    <a:pt x="2047" y="2101"/>
                    <a:pt x="2047" y="2101"/>
                  </a:cubicBezTo>
                  <a:cubicBezTo>
                    <a:pt x="2047" y="2093"/>
                    <a:pt x="2047" y="2093"/>
                    <a:pt x="2047" y="2093"/>
                  </a:cubicBezTo>
                  <a:cubicBezTo>
                    <a:pt x="1888" y="2626"/>
                    <a:pt x="1888" y="2626"/>
                    <a:pt x="1888" y="2626"/>
                  </a:cubicBezTo>
                  <a:cubicBezTo>
                    <a:pt x="1484" y="2626"/>
                    <a:pt x="1484" y="2626"/>
                    <a:pt x="1484" y="2626"/>
                  </a:cubicBezTo>
                  <a:cubicBezTo>
                    <a:pt x="1642" y="2101"/>
                    <a:pt x="1642" y="2101"/>
                    <a:pt x="1642" y="2101"/>
                  </a:cubicBezTo>
                  <a:cubicBezTo>
                    <a:pt x="1148" y="2101"/>
                    <a:pt x="1148" y="2101"/>
                    <a:pt x="1148" y="2101"/>
                  </a:cubicBezTo>
                  <a:cubicBezTo>
                    <a:pt x="1394" y="2626"/>
                    <a:pt x="1394" y="2626"/>
                    <a:pt x="1394" y="2626"/>
                  </a:cubicBezTo>
                  <a:cubicBezTo>
                    <a:pt x="927" y="2626"/>
                    <a:pt x="927" y="2626"/>
                    <a:pt x="927" y="2626"/>
                  </a:cubicBezTo>
                  <a:cubicBezTo>
                    <a:pt x="715" y="2101"/>
                    <a:pt x="715" y="2101"/>
                    <a:pt x="715" y="2101"/>
                  </a:cubicBezTo>
                  <a:cubicBezTo>
                    <a:pt x="588" y="2101"/>
                    <a:pt x="588" y="2101"/>
                    <a:pt x="588" y="2101"/>
                  </a:cubicBezTo>
                  <a:cubicBezTo>
                    <a:pt x="509" y="2359"/>
                    <a:pt x="447" y="2567"/>
                    <a:pt x="442" y="2583"/>
                  </a:cubicBezTo>
                  <a:cubicBezTo>
                    <a:pt x="434" y="2626"/>
                    <a:pt x="434" y="2626"/>
                    <a:pt x="434" y="2626"/>
                  </a:cubicBezTo>
                  <a:cubicBezTo>
                    <a:pt x="0" y="2626"/>
                    <a:pt x="0" y="2626"/>
                    <a:pt x="0" y="2626"/>
                  </a:cubicBezTo>
                  <a:cubicBezTo>
                    <a:pt x="397" y="1303"/>
                    <a:pt x="397" y="1303"/>
                    <a:pt x="397" y="1303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1888" y="0"/>
                    <a:pt x="1888" y="0"/>
                    <a:pt x="1888" y="0"/>
                  </a:cubicBezTo>
                  <a:cubicBezTo>
                    <a:pt x="1888" y="1287"/>
                    <a:pt x="1888" y="1287"/>
                    <a:pt x="1888" y="1287"/>
                  </a:cubicBezTo>
                  <a:cubicBezTo>
                    <a:pt x="1944" y="1098"/>
                    <a:pt x="1944" y="1098"/>
                    <a:pt x="1944" y="1098"/>
                  </a:cubicBezTo>
                  <a:cubicBezTo>
                    <a:pt x="2047" y="1098"/>
                    <a:pt x="2047" y="1098"/>
                    <a:pt x="2047" y="1098"/>
                  </a:cubicBezTo>
                  <a:cubicBezTo>
                    <a:pt x="2047" y="0"/>
                    <a:pt x="2047" y="0"/>
                    <a:pt x="2047" y="0"/>
                  </a:cubicBezTo>
                  <a:cubicBezTo>
                    <a:pt x="3534" y="0"/>
                    <a:pt x="3534" y="0"/>
                    <a:pt x="3534" y="0"/>
                  </a:cubicBezTo>
                  <a:cubicBezTo>
                    <a:pt x="3534" y="1098"/>
                    <a:pt x="3534" y="1098"/>
                    <a:pt x="3534" y="1098"/>
                  </a:cubicBezTo>
                  <a:cubicBezTo>
                    <a:pt x="3694" y="1098"/>
                    <a:pt x="3694" y="1098"/>
                    <a:pt x="3694" y="1098"/>
                  </a:cubicBezTo>
                  <a:cubicBezTo>
                    <a:pt x="3694" y="0"/>
                    <a:pt x="3694" y="0"/>
                    <a:pt x="3694" y="0"/>
                  </a:cubicBezTo>
                  <a:cubicBezTo>
                    <a:pt x="5180" y="0"/>
                    <a:pt x="5180" y="0"/>
                    <a:pt x="5180" y="0"/>
                  </a:cubicBezTo>
                  <a:cubicBezTo>
                    <a:pt x="5180" y="1388"/>
                    <a:pt x="5180" y="1388"/>
                    <a:pt x="5180" y="1388"/>
                  </a:cubicBezTo>
                  <a:cubicBezTo>
                    <a:pt x="5231" y="1319"/>
                    <a:pt x="5285" y="1264"/>
                    <a:pt x="5340" y="1222"/>
                  </a:cubicBezTo>
                  <a:cubicBezTo>
                    <a:pt x="5340" y="0"/>
                    <a:pt x="5340" y="0"/>
                    <a:pt x="5340" y="0"/>
                  </a:cubicBezTo>
                  <a:cubicBezTo>
                    <a:pt x="6827" y="0"/>
                    <a:pt x="6827" y="0"/>
                    <a:pt x="6827" y="0"/>
                  </a:cubicBezTo>
                  <a:cubicBezTo>
                    <a:pt x="6827" y="2101"/>
                    <a:pt x="6827" y="2101"/>
                    <a:pt x="6827" y="2101"/>
                  </a:cubicBezTo>
                  <a:cubicBezTo>
                    <a:pt x="6266" y="2101"/>
                    <a:pt x="6266" y="2101"/>
                    <a:pt x="6266" y="2101"/>
                  </a:cubicBezTo>
                  <a:lnTo>
                    <a:pt x="6130" y="2584"/>
                  </a:lnTo>
                  <a:close/>
                  <a:moveTo>
                    <a:pt x="5342" y="2101"/>
                  </a:moveTo>
                  <a:cubicBezTo>
                    <a:pt x="5344" y="2169"/>
                    <a:pt x="5356" y="2226"/>
                    <a:pt x="5386" y="2264"/>
                  </a:cubicBezTo>
                  <a:cubicBezTo>
                    <a:pt x="5429" y="2321"/>
                    <a:pt x="5503" y="2349"/>
                    <a:pt x="5610" y="2349"/>
                  </a:cubicBezTo>
                  <a:cubicBezTo>
                    <a:pt x="5728" y="2349"/>
                    <a:pt x="5773" y="2336"/>
                    <a:pt x="5788" y="2330"/>
                  </a:cubicBezTo>
                  <a:cubicBezTo>
                    <a:pt x="5861" y="2101"/>
                    <a:pt x="5861" y="2101"/>
                    <a:pt x="5861" y="2101"/>
                  </a:cubicBezTo>
                  <a:lnTo>
                    <a:pt x="5342" y="2101"/>
                  </a:lnTo>
                  <a:close/>
                </a:path>
              </a:pathLst>
            </a:custGeom>
            <a:solidFill>
              <a:srgbClr val="00338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7" name="Freeform 7"/>
            <p:cNvSpPr>
              <a:spLocks noEditPoints="1"/>
            </p:cNvSpPr>
            <p:nvPr userDrawn="1"/>
          </p:nvSpPr>
          <p:spPr bwMode="gray">
            <a:xfrm>
              <a:off x="294580" y="330200"/>
              <a:ext cx="650876" cy="152400"/>
            </a:xfrm>
            <a:custGeom>
              <a:avLst/>
              <a:gdLst/>
              <a:ahLst/>
              <a:cxnLst>
                <a:cxn ang="0">
                  <a:pos x="2581" y="459"/>
                </a:cxn>
                <a:cxn ang="0">
                  <a:pos x="2254" y="682"/>
                </a:cxn>
                <a:cxn ang="0">
                  <a:pos x="2000" y="681"/>
                </a:cxn>
                <a:cxn ang="0">
                  <a:pos x="2130" y="234"/>
                </a:cxn>
                <a:cxn ang="0">
                  <a:pos x="2581" y="459"/>
                </a:cxn>
                <a:cxn ang="0">
                  <a:pos x="749" y="30"/>
                </a:cxn>
                <a:cxn ang="0">
                  <a:pos x="427" y="30"/>
                </a:cxn>
                <a:cxn ang="0">
                  <a:pos x="0" y="1452"/>
                </a:cxn>
                <a:cxn ang="0">
                  <a:pos x="319" y="1452"/>
                </a:cxn>
                <a:cxn ang="0">
                  <a:pos x="749" y="30"/>
                </a:cxn>
                <a:cxn ang="0">
                  <a:pos x="1585" y="30"/>
                </a:cxn>
                <a:cxn ang="0">
                  <a:pos x="1194" y="30"/>
                </a:cxn>
                <a:cxn ang="0">
                  <a:pos x="571" y="658"/>
                </a:cxn>
                <a:cxn ang="0">
                  <a:pos x="571" y="657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892" y="1452"/>
                </a:cxn>
                <a:cxn ang="0">
                  <a:pos x="1239" y="1452"/>
                </a:cxn>
                <a:cxn ang="0">
                  <a:pos x="881" y="688"/>
                </a:cxn>
                <a:cxn ang="0">
                  <a:pos x="1585" y="30"/>
                </a:cxn>
                <a:cxn ang="0">
                  <a:pos x="2875" y="459"/>
                </a:cxn>
                <a:cxn ang="0">
                  <a:pos x="2275" y="30"/>
                </a:cxn>
                <a:cxn ang="0">
                  <a:pos x="1913" y="30"/>
                </a:cxn>
                <a:cxn ang="0">
                  <a:pos x="1484" y="1452"/>
                </a:cxn>
                <a:cxn ang="0">
                  <a:pos x="1777" y="1452"/>
                </a:cxn>
                <a:cxn ang="0">
                  <a:pos x="1945" y="890"/>
                </a:cxn>
                <a:cxn ang="0">
                  <a:pos x="2179" y="890"/>
                </a:cxn>
                <a:cxn ang="0">
                  <a:pos x="2875" y="459"/>
                </a:cxn>
                <a:cxn ang="0">
                  <a:pos x="4866" y="30"/>
                </a:cxn>
                <a:cxn ang="0">
                  <a:pos x="4400" y="30"/>
                </a:cxn>
                <a:cxn ang="0">
                  <a:pos x="3694" y="1259"/>
                </a:cxn>
                <a:cxn ang="0">
                  <a:pos x="3678" y="30"/>
                </a:cxn>
                <a:cxn ang="0">
                  <a:pos x="3216" y="30"/>
                </a:cxn>
                <a:cxn ang="0">
                  <a:pos x="2781" y="1451"/>
                </a:cxn>
                <a:cxn ang="0">
                  <a:pos x="3048" y="1451"/>
                </a:cxn>
                <a:cxn ang="0">
                  <a:pos x="3408" y="234"/>
                </a:cxn>
                <a:cxn ang="0">
                  <a:pos x="3482" y="1451"/>
                </a:cxn>
                <a:cxn ang="0">
                  <a:pos x="3758" y="1451"/>
                </a:cxn>
                <a:cxn ang="0">
                  <a:pos x="4544" y="234"/>
                </a:cxn>
                <a:cxn ang="0">
                  <a:pos x="4183" y="1451"/>
                </a:cxn>
                <a:cxn ang="0">
                  <a:pos x="4512" y="1451"/>
                </a:cxn>
                <a:cxn ang="0">
                  <a:pos x="4866" y="30"/>
                </a:cxn>
                <a:cxn ang="0">
                  <a:pos x="5792" y="0"/>
                </a:cxn>
                <a:cxn ang="0">
                  <a:pos x="4947" y="735"/>
                </a:cxn>
                <a:cxn ang="0">
                  <a:pos x="5478" y="1487"/>
                </a:cxn>
                <a:cxn ang="0">
                  <a:pos x="6015" y="1424"/>
                </a:cxn>
                <a:cxn ang="0">
                  <a:pos x="6217" y="706"/>
                </a:cxn>
                <a:cxn ang="0">
                  <a:pos x="5614" y="706"/>
                </a:cxn>
                <a:cxn ang="0">
                  <a:pos x="5547" y="920"/>
                </a:cxn>
                <a:cxn ang="0">
                  <a:pos x="5865" y="920"/>
                </a:cxn>
                <a:cxn ang="0">
                  <a:pos x="5766" y="1232"/>
                </a:cxn>
                <a:cxn ang="0">
                  <a:pos x="5540" y="1282"/>
                </a:cxn>
                <a:cxn ang="0">
                  <a:pos x="5254" y="727"/>
                </a:cxn>
                <a:cxn ang="0">
                  <a:pos x="5764" y="205"/>
                </a:cxn>
                <a:cxn ang="0">
                  <a:pos x="6001" y="451"/>
                </a:cxn>
                <a:cxn ang="0">
                  <a:pos x="5991" y="487"/>
                </a:cxn>
                <a:cxn ang="0">
                  <a:pos x="6284" y="487"/>
                </a:cxn>
                <a:cxn ang="0">
                  <a:pos x="5792" y="0"/>
                </a:cxn>
              </a:cxnLst>
              <a:rect l="0" t="0" r="r" b="b"/>
              <a:pathLst>
                <a:path w="6358" h="1487">
                  <a:moveTo>
                    <a:pt x="2581" y="459"/>
                  </a:moveTo>
                  <a:cubicBezTo>
                    <a:pt x="2533" y="604"/>
                    <a:pt x="2468" y="678"/>
                    <a:pt x="2254" y="682"/>
                  </a:cubicBezTo>
                  <a:cubicBezTo>
                    <a:pt x="2183" y="683"/>
                    <a:pt x="2106" y="681"/>
                    <a:pt x="2000" y="681"/>
                  </a:cubicBezTo>
                  <a:cubicBezTo>
                    <a:pt x="2130" y="234"/>
                    <a:pt x="2130" y="234"/>
                    <a:pt x="2130" y="234"/>
                  </a:cubicBezTo>
                  <a:cubicBezTo>
                    <a:pt x="2451" y="234"/>
                    <a:pt x="2665" y="208"/>
                    <a:pt x="2581" y="459"/>
                  </a:cubicBezTo>
                  <a:moveTo>
                    <a:pt x="749" y="30"/>
                  </a:moveTo>
                  <a:cubicBezTo>
                    <a:pt x="427" y="30"/>
                    <a:pt x="427" y="30"/>
                    <a:pt x="427" y="30"/>
                  </a:cubicBezTo>
                  <a:cubicBezTo>
                    <a:pt x="0" y="1452"/>
                    <a:pt x="0" y="1452"/>
                    <a:pt x="0" y="1452"/>
                  </a:cubicBezTo>
                  <a:cubicBezTo>
                    <a:pt x="319" y="1452"/>
                    <a:pt x="319" y="1452"/>
                    <a:pt x="319" y="1452"/>
                  </a:cubicBezTo>
                  <a:cubicBezTo>
                    <a:pt x="325" y="1422"/>
                    <a:pt x="749" y="30"/>
                    <a:pt x="749" y="30"/>
                  </a:cubicBezTo>
                  <a:moveTo>
                    <a:pt x="1585" y="30"/>
                  </a:moveTo>
                  <a:cubicBezTo>
                    <a:pt x="1194" y="30"/>
                    <a:pt x="1194" y="30"/>
                    <a:pt x="1194" y="30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7"/>
                    <a:pt x="571" y="657"/>
                    <a:pt x="571" y="657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892" y="1452"/>
                    <a:pt x="892" y="1452"/>
                    <a:pt x="892" y="1452"/>
                  </a:cubicBezTo>
                  <a:cubicBezTo>
                    <a:pt x="1239" y="1452"/>
                    <a:pt x="1239" y="1452"/>
                    <a:pt x="1239" y="1452"/>
                  </a:cubicBezTo>
                  <a:cubicBezTo>
                    <a:pt x="881" y="688"/>
                    <a:pt x="881" y="688"/>
                    <a:pt x="881" y="688"/>
                  </a:cubicBezTo>
                  <a:lnTo>
                    <a:pt x="1585" y="30"/>
                  </a:lnTo>
                  <a:close/>
                  <a:moveTo>
                    <a:pt x="2875" y="459"/>
                  </a:moveTo>
                  <a:cubicBezTo>
                    <a:pt x="2956" y="21"/>
                    <a:pt x="2603" y="26"/>
                    <a:pt x="2275" y="30"/>
                  </a:cubicBezTo>
                  <a:cubicBezTo>
                    <a:pt x="1913" y="30"/>
                    <a:pt x="1913" y="30"/>
                    <a:pt x="1913" y="30"/>
                  </a:cubicBezTo>
                  <a:cubicBezTo>
                    <a:pt x="1484" y="1452"/>
                    <a:pt x="1484" y="1452"/>
                    <a:pt x="1484" y="1452"/>
                  </a:cubicBezTo>
                  <a:cubicBezTo>
                    <a:pt x="1777" y="1452"/>
                    <a:pt x="1777" y="1452"/>
                    <a:pt x="1777" y="1452"/>
                  </a:cubicBezTo>
                  <a:cubicBezTo>
                    <a:pt x="1945" y="890"/>
                    <a:pt x="1945" y="890"/>
                    <a:pt x="1945" y="890"/>
                  </a:cubicBezTo>
                  <a:cubicBezTo>
                    <a:pt x="2179" y="890"/>
                    <a:pt x="2179" y="890"/>
                    <a:pt x="2179" y="890"/>
                  </a:cubicBezTo>
                  <a:cubicBezTo>
                    <a:pt x="2633" y="890"/>
                    <a:pt x="2833" y="689"/>
                    <a:pt x="2875" y="459"/>
                  </a:cubicBezTo>
                  <a:moveTo>
                    <a:pt x="4866" y="30"/>
                  </a:moveTo>
                  <a:cubicBezTo>
                    <a:pt x="4400" y="30"/>
                    <a:pt x="4400" y="30"/>
                    <a:pt x="4400" y="30"/>
                  </a:cubicBezTo>
                  <a:cubicBezTo>
                    <a:pt x="3832" y="817"/>
                    <a:pt x="3694" y="1259"/>
                    <a:pt x="3694" y="1259"/>
                  </a:cubicBezTo>
                  <a:cubicBezTo>
                    <a:pt x="3749" y="759"/>
                    <a:pt x="3678" y="30"/>
                    <a:pt x="3678" y="30"/>
                  </a:cubicBezTo>
                  <a:cubicBezTo>
                    <a:pt x="3216" y="30"/>
                    <a:pt x="3216" y="30"/>
                    <a:pt x="3216" y="30"/>
                  </a:cubicBezTo>
                  <a:cubicBezTo>
                    <a:pt x="2781" y="1451"/>
                    <a:pt x="2781" y="1451"/>
                    <a:pt x="2781" y="1451"/>
                  </a:cubicBezTo>
                  <a:cubicBezTo>
                    <a:pt x="3048" y="1451"/>
                    <a:pt x="3048" y="1451"/>
                    <a:pt x="3048" y="1451"/>
                  </a:cubicBezTo>
                  <a:cubicBezTo>
                    <a:pt x="3408" y="234"/>
                    <a:pt x="3408" y="234"/>
                    <a:pt x="3408" y="234"/>
                  </a:cubicBezTo>
                  <a:cubicBezTo>
                    <a:pt x="3482" y="1451"/>
                    <a:pt x="3482" y="1451"/>
                    <a:pt x="3482" y="1451"/>
                  </a:cubicBezTo>
                  <a:cubicBezTo>
                    <a:pt x="3758" y="1451"/>
                    <a:pt x="3758" y="1451"/>
                    <a:pt x="3758" y="1451"/>
                  </a:cubicBezTo>
                  <a:cubicBezTo>
                    <a:pt x="4544" y="234"/>
                    <a:pt x="4544" y="234"/>
                    <a:pt x="4544" y="234"/>
                  </a:cubicBezTo>
                  <a:cubicBezTo>
                    <a:pt x="4183" y="1451"/>
                    <a:pt x="4183" y="1451"/>
                    <a:pt x="4183" y="1451"/>
                  </a:cubicBezTo>
                  <a:cubicBezTo>
                    <a:pt x="4512" y="1451"/>
                    <a:pt x="4512" y="1451"/>
                    <a:pt x="4512" y="1451"/>
                  </a:cubicBezTo>
                  <a:lnTo>
                    <a:pt x="4866" y="30"/>
                  </a:lnTo>
                  <a:close/>
                  <a:moveTo>
                    <a:pt x="5792" y="0"/>
                  </a:moveTo>
                  <a:cubicBezTo>
                    <a:pt x="5506" y="0"/>
                    <a:pt x="5151" y="64"/>
                    <a:pt x="4947" y="735"/>
                  </a:cubicBezTo>
                  <a:cubicBezTo>
                    <a:pt x="4777" y="1296"/>
                    <a:pt x="5191" y="1487"/>
                    <a:pt x="5478" y="1487"/>
                  </a:cubicBezTo>
                  <a:cubicBezTo>
                    <a:pt x="5667" y="1487"/>
                    <a:pt x="5935" y="1455"/>
                    <a:pt x="6015" y="1424"/>
                  </a:cubicBezTo>
                  <a:cubicBezTo>
                    <a:pt x="6217" y="706"/>
                    <a:pt x="6217" y="706"/>
                    <a:pt x="6217" y="706"/>
                  </a:cubicBezTo>
                  <a:cubicBezTo>
                    <a:pt x="5614" y="706"/>
                    <a:pt x="5614" y="706"/>
                    <a:pt x="5614" y="706"/>
                  </a:cubicBezTo>
                  <a:cubicBezTo>
                    <a:pt x="5547" y="920"/>
                    <a:pt x="5547" y="920"/>
                    <a:pt x="5547" y="920"/>
                  </a:cubicBezTo>
                  <a:cubicBezTo>
                    <a:pt x="5865" y="920"/>
                    <a:pt x="5865" y="920"/>
                    <a:pt x="5865" y="920"/>
                  </a:cubicBezTo>
                  <a:cubicBezTo>
                    <a:pt x="5766" y="1232"/>
                    <a:pt x="5766" y="1232"/>
                    <a:pt x="5766" y="1232"/>
                  </a:cubicBezTo>
                  <a:cubicBezTo>
                    <a:pt x="5766" y="1232"/>
                    <a:pt x="5779" y="1281"/>
                    <a:pt x="5540" y="1282"/>
                  </a:cubicBezTo>
                  <a:cubicBezTo>
                    <a:pt x="5238" y="1283"/>
                    <a:pt x="5155" y="1072"/>
                    <a:pt x="5254" y="727"/>
                  </a:cubicBezTo>
                  <a:cubicBezTo>
                    <a:pt x="5346" y="407"/>
                    <a:pt x="5493" y="192"/>
                    <a:pt x="5764" y="205"/>
                  </a:cubicBezTo>
                  <a:cubicBezTo>
                    <a:pt x="5947" y="214"/>
                    <a:pt x="6052" y="282"/>
                    <a:pt x="6001" y="451"/>
                  </a:cubicBezTo>
                  <a:cubicBezTo>
                    <a:pt x="5998" y="463"/>
                    <a:pt x="5996" y="477"/>
                    <a:pt x="5991" y="487"/>
                  </a:cubicBezTo>
                  <a:cubicBezTo>
                    <a:pt x="6284" y="487"/>
                    <a:pt x="6284" y="487"/>
                    <a:pt x="6284" y="487"/>
                  </a:cubicBezTo>
                  <a:cubicBezTo>
                    <a:pt x="6358" y="270"/>
                    <a:pt x="6210" y="0"/>
                    <a:pt x="5792" y="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gray">
            <a:xfrm>
              <a:off x="175518" y="0"/>
              <a:ext cx="963613" cy="695325"/>
            </a:xfrm>
            <a:custGeom>
              <a:avLst/>
              <a:gdLst/>
              <a:ahLst/>
              <a:cxnLst>
                <a:cxn ang="0">
                  <a:pos x="607" y="136"/>
                </a:cxn>
                <a:cxn ang="0">
                  <a:pos x="511" y="136"/>
                </a:cxn>
                <a:cxn ang="0">
                  <a:pos x="511" y="0"/>
                </a:cxn>
                <a:cxn ang="0">
                  <a:pos x="607" y="0"/>
                </a:cxn>
                <a:cxn ang="0">
                  <a:pos x="607" y="136"/>
                </a:cxn>
                <a:cxn ang="0">
                  <a:pos x="607" y="302"/>
                </a:cxn>
                <a:cxn ang="0">
                  <a:pos x="511" y="302"/>
                </a:cxn>
                <a:cxn ang="0">
                  <a:pos x="511" y="438"/>
                </a:cxn>
                <a:cxn ang="0">
                  <a:pos x="607" y="438"/>
                </a:cxn>
                <a:cxn ang="0">
                  <a:pos x="607" y="302"/>
                </a:cxn>
                <a:cxn ang="0">
                  <a:pos x="96" y="0"/>
                </a:cxn>
                <a:cxn ang="0">
                  <a:pos x="0" y="0"/>
                </a:cxn>
                <a:cxn ang="0">
                  <a:pos x="0" y="136"/>
                </a:cxn>
                <a:cxn ang="0">
                  <a:pos x="96" y="136"/>
                </a:cxn>
                <a:cxn ang="0">
                  <a:pos x="96" y="0"/>
                </a:cxn>
                <a:cxn ang="0">
                  <a:pos x="96" y="302"/>
                </a:cxn>
                <a:cxn ang="0">
                  <a:pos x="0" y="302"/>
                </a:cxn>
                <a:cxn ang="0">
                  <a:pos x="0" y="438"/>
                </a:cxn>
                <a:cxn ang="0">
                  <a:pos x="96" y="438"/>
                </a:cxn>
                <a:cxn ang="0">
                  <a:pos x="96" y="302"/>
                </a:cxn>
              </a:cxnLst>
              <a:rect l="0" t="0" r="r" b="b"/>
              <a:pathLst>
                <a:path w="607" h="438">
                  <a:moveTo>
                    <a:pt x="607" y="136"/>
                  </a:moveTo>
                  <a:lnTo>
                    <a:pt x="511" y="136"/>
                  </a:lnTo>
                  <a:lnTo>
                    <a:pt x="511" y="0"/>
                  </a:lnTo>
                  <a:lnTo>
                    <a:pt x="607" y="0"/>
                  </a:lnTo>
                  <a:lnTo>
                    <a:pt x="607" y="136"/>
                  </a:lnTo>
                  <a:close/>
                  <a:moveTo>
                    <a:pt x="607" y="302"/>
                  </a:moveTo>
                  <a:lnTo>
                    <a:pt x="511" y="302"/>
                  </a:lnTo>
                  <a:lnTo>
                    <a:pt x="511" y="438"/>
                  </a:lnTo>
                  <a:lnTo>
                    <a:pt x="607" y="438"/>
                  </a:lnTo>
                  <a:lnTo>
                    <a:pt x="607" y="302"/>
                  </a:lnTo>
                  <a:close/>
                  <a:moveTo>
                    <a:pt x="96" y="0"/>
                  </a:moveTo>
                  <a:lnTo>
                    <a:pt x="0" y="0"/>
                  </a:lnTo>
                  <a:lnTo>
                    <a:pt x="0" y="136"/>
                  </a:lnTo>
                  <a:lnTo>
                    <a:pt x="96" y="136"/>
                  </a:lnTo>
                  <a:lnTo>
                    <a:pt x="96" y="0"/>
                  </a:lnTo>
                  <a:close/>
                  <a:moveTo>
                    <a:pt x="96" y="302"/>
                  </a:moveTo>
                  <a:lnTo>
                    <a:pt x="0" y="302"/>
                  </a:lnTo>
                  <a:lnTo>
                    <a:pt x="0" y="438"/>
                  </a:lnTo>
                  <a:lnTo>
                    <a:pt x="96" y="438"/>
                  </a:lnTo>
                  <a:lnTo>
                    <a:pt x="96" y="30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273052" y="785562"/>
            <a:ext cx="4607940" cy="5672386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lIns="72000" tIns="72000" rIns="72000" bIns="72000" rtlCol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200"/>
              </a:spcBef>
              <a:buFont typeface="Arial" pitchFamily="34" charset="0"/>
              <a:defRPr lang="en-US" sz="700" b="1" kern="1200" noProof="0" dirty="0" smtClean="0">
                <a:solidFill>
                  <a:srgbClr val="00338D"/>
                </a:solidFill>
                <a:latin typeface="+mn-lt"/>
                <a:ea typeface="+mn-ea"/>
                <a:cs typeface="Times New Roman" pitchFamily="18" charset="0"/>
              </a:defRPr>
            </a:lvl1pPr>
            <a:lvl2pPr algn="l" defTabSz="914400" rtl="0" eaLnBrk="1" latinLnBrk="0" hangingPunct="1">
              <a:lnSpc>
                <a:spcPct val="100000"/>
              </a:lnSpc>
              <a:spcBef>
                <a:spcPts val="200"/>
              </a:spcBef>
              <a:buFont typeface="Arial" pitchFamily="34" charset="0"/>
              <a:defRPr lang="en-US" sz="700" b="0" kern="1200" noProof="0" dirty="0" smtClean="0">
                <a:solidFill>
                  <a:srgbClr val="00338D"/>
                </a:solidFill>
                <a:latin typeface="+mn-lt"/>
                <a:ea typeface="+mn-ea"/>
                <a:cs typeface="Times New Roman" pitchFamily="18" charset="0"/>
              </a:defRPr>
            </a:lvl2pPr>
            <a:lvl3pPr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Tx/>
              <a:buFont typeface="Arial" pitchFamily="34" charset="0"/>
              <a:defRPr lang="en-US" sz="700" b="0" kern="1200" noProof="0" dirty="0" smtClean="0">
                <a:solidFill>
                  <a:srgbClr val="00338D"/>
                </a:solidFill>
                <a:latin typeface="+mn-lt"/>
                <a:ea typeface="+mn-ea"/>
                <a:cs typeface="Times New Roman" pitchFamily="18" charset="0"/>
              </a:defRPr>
            </a:lvl3pPr>
            <a:lvl4pPr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Tx/>
              <a:buFont typeface="Arial" pitchFamily="34" charset="0"/>
              <a:defRPr lang="en-US" sz="700" b="0" kern="1200" noProof="0" dirty="0" smtClean="0">
                <a:solidFill>
                  <a:srgbClr val="00338D"/>
                </a:solidFill>
                <a:latin typeface="+mn-lt"/>
                <a:ea typeface="+mn-ea"/>
                <a:cs typeface="Times New Roman" pitchFamily="18" charset="0"/>
              </a:defRPr>
            </a:lvl4pPr>
            <a:lvl5pPr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Tx/>
              <a:buFont typeface="Arial" pitchFamily="34" charset="0"/>
              <a:defRPr lang="en-GB" sz="700" b="0" kern="1200" noProof="0" dirty="0">
                <a:solidFill>
                  <a:srgbClr val="00338D"/>
                </a:solidFill>
                <a:latin typeface="+mn-lt"/>
                <a:ea typeface="+mn-ea"/>
                <a:cs typeface="Times New Roman" pitchFamily="18" charset="0"/>
              </a:defRPr>
            </a:lvl5pPr>
            <a:lvl6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 bwMode="gray">
          <a:xfrm>
            <a:off x="5169024" y="785563"/>
            <a:ext cx="4457577" cy="5672385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lIns="72000" tIns="72000" rIns="72000" bIns="72000" rtlCol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200"/>
              </a:spcBef>
              <a:buFont typeface="Arial" pitchFamily="34" charset="0"/>
              <a:defRPr lang="en-US" sz="700" b="1" kern="1200" noProof="0" dirty="0" smtClean="0">
                <a:solidFill>
                  <a:srgbClr val="00338D"/>
                </a:solidFill>
                <a:latin typeface="+mn-lt"/>
                <a:ea typeface="+mn-ea"/>
                <a:cs typeface="Times New Roman" pitchFamily="18" charset="0"/>
              </a:defRPr>
            </a:lvl1pPr>
            <a:lvl2pPr algn="l" defTabSz="914400" rtl="0" eaLnBrk="1" latinLnBrk="0" hangingPunct="1">
              <a:lnSpc>
                <a:spcPct val="100000"/>
              </a:lnSpc>
              <a:spcBef>
                <a:spcPts val="200"/>
              </a:spcBef>
              <a:buFont typeface="Arial" pitchFamily="34" charset="0"/>
              <a:defRPr lang="en-US" sz="700" b="0" kern="1200" noProof="0" dirty="0" smtClean="0">
                <a:solidFill>
                  <a:srgbClr val="00338D"/>
                </a:solidFill>
                <a:latin typeface="+mn-lt"/>
                <a:ea typeface="+mn-ea"/>
                <a:cs typeface="Times New Roman" pitchFamily="18" charset="0"/>
              </a:defRPr>
            </a:lvl2pPr>
            <a:lvl3pPr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Tx/>
              <a:buFont typeface="Arial" pitchFamily="34" charset="0"/>
              <a:defRPr lang="en-US" sz="700" b="0" kern="1200" noProof="0" dirty="0" smtClean="0">
                <a:solidFill>
                  <a:srgbClr val="00338D"/>
                </a:solidFill>
                <a:latin typeface="+mn-lt"/>
                <a:ea typeface="+mn-ea"/>
                <a:cs typeface="Times New Roman" pitchFamily="18" charset="0"/>
              </a:defRPr>
            </a:lvl3pPr>
            <a:lvl4pPr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Tx/>
              <a:buFont typeface="Arial" pitchFamily="34" charset="0"/>
              <a:defRPr lang="en-US" sz="700" b="0" kern="1200" noProof="0" dirty="0" smtClean="0">
                <a:solidFill>
                  <a:srgbClr val="00338D"/>
                </a:solidFill>
                <a:latin typeface="+mn-lt"/>
                <a:ea typeface="+mn-ea"/>
                <a:cs typeface="Times New Roman" pitchFamily="18" charset="0"/>
              </a:defRPr>
            </a:lvl4pPr>
            <a:lvl5pPr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Tx/>
              <a:buFont typeface="Arial" pitchFamily="34" charset="0"/>
              <a:defRPr lang="en-GB" sz="700" b="0" kern="1200" noProof="0" dirty="0">
                <a:solidFill>
                  <a:srgbClr val="00338D"/>
                </a:solidFill>
                <a:latin typeface="+mn-lt"/>
                <a:ea typeface="+mn-ea"/>
                <a:cs typeface="Times New Roman" pitchFamily="18" charset="0"/>
              </a:defRPr>
            </a:lvl5pPr>
            <a:lvl6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dirty="0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bgs_grid_report_apndx" hidden="1"/>
          <p:cNvGrpSpPr>
            <a:grpSpLocks/>
          </p:cNvGrpSpPr>
          <p:nvPr userDrawn="1"/>
        </p:nvGrpSpPr>
        <p:grpSpPr bwMode="auto">
          <a:xfrm>
            <a:off x="269875" y="1193800"/>
            <a:ext cx="9363075" cy="4895850"/>
            <a:chOff x="269875" y="1193800"/>
            <a:chExt cx="9363075" cy="4896000"/>
          </a:xfrm>
        </p:grpSpPr>
        <p:grpSp>
          <p:nvGrpSpPr>
            <p:cNvPr id="4" name="Group 21"/>
            <p:cNvGrpSpPr>
              <a:grpSpLocks/>
            </p:cNvGrpSpPr>
            <p:nvPr userDrawn="1"/>
          </p:nvGrpSpPr>
          <p:grpSpPr bwMode="auto">
            <a:xfrm>
              <a:off x="269875" y="1193800"/>
              <a:ext cx="9356725" cy="4896000"/>
              <a:chOff x="269875" y="1193800"/>
              <a:chExt cx="9356725" cy="4896000"/>
            </a:xfrm>
          </p:grpSpPr>
          <p:sp>
            <p:nvSpPr>
              <p:cNvPr id="6" name="Rectangle 18"/>
              <p:cNvSpPr>
                <a:spLocks noChangeArrowheads="1"/>
              </p:cNvSpPr>
              <p:nvPr userDrawn="1"/>
            </p:nvSpPr>
            <p:spPr bwMode="gray">
              <a:xfrm>
                <a:off x="269875" y="1193800"/>
                <a:ext cx="9356725" cy="4894413"/>
              </a:xfrm>
              <a:prstGeom prst="rect">
                <a:avLst/>
              </a:prstGeom>
              <a:noFill/>
              <a:ln w="6350" cap="flat" cmpd="sng" algn="ctr">
                <a:solidFill>
                  <a:srgbClr val="C84E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2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7" name="Rectangle 19"/>
              <p:cNvSpPr>
                <a:spLocks noChangeArrowheads="1"/>
              </p:cNvSpPr>
              <p:nvPr userDrawn="1"/>
            </p:nvSpPr>
            <p:spPr bwMode="gray">
              <a:xfrm>
                <a:off x="269875" y="3568773"/>
                <a:ext cx="9356725" cy="144467"/>
              </a:xfrm>
              <a:prstGeom prst="rect">
                <a:avLst/>
              </a:prstGeom>
              <a:noFill/>
              <a:ln w="6350" cap="flat" cmpd="sng" algn="ctr">
                <a:solidFill>
                  <a:srgbClr val="C84E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2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8" name="Rectangle 20"/>
              <p:cNvSpPr>
                <a:spLocks noChangeArrowheads="1"/>
              </p:cNvSpPr>
              <p:nvPr userDrawn="1"/>
            </p:nvSpPr>
            <p:spPr bwMode="gray">
              <a:xfrm>
                <a:off x="2501900" y="1193800"/>
                <a:ext cx="144463" cy="4896000"/>
              </a:xfrm>
              <a:prstGeom prst="rect">
                <a:avLst/>
              </a:prstGeom>
              <a:noFill/>
              <a:ln w="6350" cap="flat" cmpd="sng" algn="ctr">
                <a:solidFill>
                  <a:srgbClr val="C84E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2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9" name="Rectangle 22"/>
              <p:cNvSpPr>
                <a:spLocks noChangeArrowheads="1"/>
              </p:cNvSpPr>
              <p:nvPr userDrawn="1"/>
            </p:nvSpPr>
            <p:spPr bwMode="gray">
              <a:xfrm>
                <a:off x="4878388" y="1193800"/>
                <a:ext cx="142875" cy="4896000"/>
              </a:xfrm>
              <a:prstGeom prst="rect">
                <a:avLst/>
              </a:prstGeom>
              <a:noFill/>
              <a:ln w="6350" cap="flat" cmpd="sng" algn="ctr">
                <a:solidFill>
                  <a:srgbClr val="C84E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2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10" name="Rectangle 23"/>
              <p:cNvSpPr>
                <a:spLocks noChangeArrowheads="1"/>
              </p:cNvSpPr>
              <p:nvPr userDrawn="1"/>
            </p:nvSpPr>
            <p:spPr bwMode="gray">
              <a:xfrm>
                <a:off x="7251700" y="1193800"/>
                <a:ext cx="142875" cy="4896000"/>
              </a:xfrm>
              <a:prstGeom prst="rect">
                <a:avLst/>
              </a:prstGeom>
              <a:noFill/>
              <a:ln w="6350" cap="flat" cmpd="sng" algn="ctr">
                <a:solidFill>
                  <a:srgbClr val="C84E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200" dirty="0">
                  <a:solidFill>
                    <a:srgbClr val="000000"/>
                  </a:solidFill>
                  <a:latin typeface="+mn-lt"/>
                </a:endParaRPr>
              </a:p>
            </p:txBody>
          </p:sp>
        </p:grpSp>
        <p:sp>
          <p:nvSpPr>
            <p:cNvPr id="5" name="TextBox 4"/>
            <p:cNvSpPr txBox="1"/>
            <p:nvPr userDrawn="1"/>
          </p:nvSpPr>
          <p:spPr bwMode="gray">
            <a:xfrm>
              <a:off x="5889625" y="5969146"/>
              <a:ext cx="3743325" cy="107953"/>
            </a:xfrm>
            <a:prstGeom prst="rect">
              <a:avLst/>
            </a:prstGeom>
            <a:noFill/>
          </p:spPr>
          <p:txBody>
            <a:bodyPr lIns="0" tIns="0" rIns="0" bIns="0" anchor="b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700" dirty="0">
                  <a:solidFill>
                    <a:srgbClr val="C84E00"/>
                  </a:solidFill>
                  <a:latin typeface="+mn-lt"/>
                  <a:cs typeface="+mn-cs"/>
                </a:rPr>
                <a:t>Appendix layout grid: to remove go to slide Master select Grid object and delete</a:t>
              </a:r>
            </a:p>
          </p:txBody>
        </p:sp>
      </p:grpSp>
      <p:sp>
        <p:nvSpPr>
          <p:cNvPr id="12" name="Line top"/>
          <p:cNvSpPr>
            <a:spLocks noChangeShapeType="1"/>
          </p:cNvSpPr>
          <p:nvPr userDrawn="1"/>
        </p:nvSpPr>
        <p:spPr bwMode="gray">
          <a:xfrm>
            <a:off x="0" y="906463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3" name="Line bottom"/>
          <p:cNvSpPr>
            <a:spLocks noChangeShapeType="1"/>
          </p:cNvSpPr>
          <p:nvPr userDrawn="1"/>
        </p:nvSpPr>
        <p:spPr bwMode="gray">
          <a:xfrm>
            <a:off x="0" y="6381750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6"/>
          <p:cNvSpPr>
            <a:spLocks/>
          </p:cNvSpPr>
          <p:nvPr/>
        </p:nvSpPr>
        <p:spPr bwMode="gray">
          <a:xfrm>
            <a:off x="0" y="549275"/>
            <a:ext cx="5313363" cy="5040313"/>
          </a:xfrm>
          <a:custGeom>
            <a:avLst/>
            <a:gdLst/>
            <a:ahLst/>
            <a:cxnLst>
              <a:cxn ang="0">
                <a:pos x="489" y="0"/>
              </a:cxn>
              <a:cxn ang="0">
                <a:pos x="0" y="1651"/>
              </a:cxn>
              <a:cxn ang="0">
                <a:pos x="0" y="3175"/>
              </a:cxn>
              <a:cxn ang="0">
                <a:pos x="2406" y="3175"/>
              </a:cxn>
              <a:cxn ang="0">
                <a:pos x="3347" y="0"/>
              </a:cxn>
              <a:cxn ang="0">
                <a:pos x="489" y="0"/>
              </a:cxn>
            </a:cxnLst>
            <a:rect l="0" t="0" r="r" b="b"/>
            <a:pathLst>
              <a:path w="3347" h="3175">
                <a:moveTo>
                  <a:pt x="489" y="0"/>
                </a:moveTo>
                <a:lnTo>
                  <a:pt x="0" y="1651"/>
                </a:lnTo>
                <a:lnTo>
                  <a:pt x="0" y="3175"/>
                </a:lnTo>
                <a:lnTo>
                  <a:pt x="2406" y="3175"/>
                </a:lnTo>
                <a:lnTo>
                  <a:pt x="3347" y="0"/>
                </a:lnTo>
                <a:lnTo>
                  <a:pt x="489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5" name="Title 9"/>
          <p:cNvSpPr>
            <a:spLocks noGrp="1"/>
          </p:cNvSpPr>
          <p:nvPr>
            <p:ph type="title"/>
          </p:nvPr>
        </p:nvSpPr>
        <p:spPr bwMode="gray">
          <a:xfrm>
            <a:off x="776538" y="1844824"/>
            <a:ext cx="3528392" cy="1943892"/>
          </a:xfrm>
          <a:noFill/>
          <a:ln w="9525">
            <a:noFill/>
            <a:miter lim="800000"/>
            <a:headEnd/>
            <a:tailEnd/>
          </a:ln>
        </p:spPr>
        <p:txBody>
          <a:bodyPr anchor="t">
            <a:noAutofit/>
          </a:bodyPr>
          <a:lstStyle>
            <a:lvl1pPr algn="l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dirty="0">
                <a:solidFill>
                  <a:schemeClr val="bg1"/>
                </a:solidFill>
                <a:latin typeface="+mj-lt"/>
              </a:defRPr>
            </a:lvl2pPr>
            <a:lvl3pPr>
              <a:defRPr lang="en-GB" sz="3000" b="1" dirty="0">
                <a:solidFill>
                  <a:schemeClr val="bg1"/>
                </a:solidFill>
                <a:latin typeface="+mj-lt"/>
              </a:defRPr>
            </a:lvl3pPr>
            <a:lvl4pPr>
              <a:defRPr lang="en-GB" sz="3000" b="1" dirty="0">
                <a:solidFill>
                  <a:schemeClr val="bg1"/>
                </a:solidFill>
                <a:latin typeface="+mj-lt"/>
              </a:defRPr>
            </a:lvl4pPr>
            <a:lvl5pPr>
              <a:defRPr lang="en-GB" sz="3000" b="1" dirty="0">
                <a:solidFill>
                  <a:schemeClr val="bg1"/>
                </a:solidFill>
                <a:latin typeface="+mj-lt"/>
              </a:defRPr>
            </a:lvl5pPr>
            <a:lvl6pPr>
              <a:defRPr lang="en-GB" sz="3000" b="1" dirty="0">
                <a:solidFill>
                  <a:schemeClr val="bg1"/>
                </a:solidFill>
                <a:latin typeface="+mj-lt"/>
              </a:defRPr>
            </a:lvl6pPr>
            <a:lvl7pPr>
              <a:defRPr lang="en-GB" sz="3000" b="1" dirty="0">
                <a:solidFill>
                  <a:schemeClr val="bg1"/>
                </a:solidFill>
                <a:latin typeface="+mj-lt"/>
              </a:defRPr>
            </a:lvl7pPr>
            <a:lvl8pPr>
              <a:defRPr lang="en-GB" sz="3000" b="1" dirty="0">
                <a:solidFill>
                  <a:schemeClr val="bg1"/>
                </a:solidFill>
                <a:latin typeface="+mj-lt"/>
              </a:defRPr>
            </a:lvl8pPr>
            <a:lvl9pPr>
              <a:defRPr sz="3000">
                <a:solidFill>
                  <a:schemeClr val="bg1"/>
                </a:solidFill>
              </a:defRPr>
            </a:lvl9pPr>
          </a:lstStyle>
          <a:p>
            <a:pPr lvl="0"/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10"/>
          </p:nvPr>
        </p:nvSpPr>
        <p:spPr bwMode="gray">
          <a:xfrm>
            <a:off x="776536" y="4005064"/>
            <a:ext cx="316835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noAutofit/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defRPr lang="en-US" sz="1200" b="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/>
          <p:cNvGrpSpPr>
            <a:grpSpLocks/>
          </p:cNvGrpSpPr>
          <p:nvPr userDrawn="1"/>
        </p:nvGrpSpPr>
        <p:grpSpPr bwMode="auto">
          <a:xfrm>
            <a:off x="-11113" y="0"/>
            <a:ext cx="9917113" cy="6858000"/>
            <a:chOff x="-10601325" y="-457200"/>
            <a:chExt cx="9917112" cy="6858001"/>
          </a:xfrm>
        </p:grpSpPr>
        <p:sp>
          <p:nvSpPr>
            <p:cNvPr id="5" name="Freeform 12"/>
            <p:cNvSpPr>
              <a:spLocks/>
            </p:cNvSpPr>
            <p:nvPr userDrawn="1"/>
          </p:nvSpPr>
          <p:spPr bwMode="gray">
            <a:xfrm>
              <a:off x="-10601325" y="-457200"/>
              <a:ext cx="5397500" cy="32369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39"/>
                </a:cxn>
                <a:cxn ang="0">
                  <a:pos x="2796" y="2039"/>
                </a:cxn>
                <a:cxn ang="0">
                  <a:pos x="3400" y="0"/>
                </a:cxn>
                <a:cxn ang="0">
                  <a:pos x="0" y="0"/>
                </a:cxn>
              </a:cxnLst>
              <a:rect l="0" t="0" r="r" b="b"/>
              <a:pathLst>
                <a:path w="3400" h="2039">
                  <a:moveTo>
                    <a:pt x="0" y="0"/>
                  </a:moveTo>
                  <a:lnTo>
                    <a:pt x="0" y="2039"/>
                  </a:lnTo>
                  <a:lnTo>
                    <a:pt x="2796" y="2039"/>
                  </a:lnTo>
                  <a:lnTo>
                    <a:pt x="340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6" name="Freeform 10"/>
            <p:cNvSpPr>
              <a:spLocks/>
            </p:cNvSpPr>
            <p:nvPr userDrawn="1"/>
          </p:nvSpPr>
          <p:spPr bwMode="gray">
            <a:xfrm>
              <a:off x="-8240712" y="1362075"/>
              <a:ext cx="7556499" cy="5038726"/>
            </a:xfrm>
            <a:custGeom>
              <a:avLst/>
              <a:gdLst/>
              <a:ahLst/>
              <a:cxnLst>
                <a:cxn ang="0">
                  <a:pos x="940" y="0"/>
                </a:cxn>
                <a:cxn ang="0">
                  <a:pos x="0" y="3174"/>
                </a:cxn>
                <a:cxn ang="0">
                  <a:pos x="4760" y="3174"/>
                </a:cxn>
                <a:cxn ang="0">
                  <a:pos x="4760" y="0"/>
                </a:cxn>
                <a:cxn ang="0">
                  <a:pos x="940" y="0"/>
                </a:cxn>
              </a:cxnLst>
              <a:rect l="0" t="0" r="r" b="b"/>
              <a:pathLst>
                <a:path w="4760" h="3174">
                  <a:moveTo>
                    <a:pt x="940" y="0"/>
                  </a:moveTo>
                  <a:lnTo>
                    <a:pt x="0" y="3174"/>
                  </a:lnTo>
                  <a:lnTo>
                    <a:pt x="4760" y="3174"/>
                  </a:lnTo>
                  <a:lnTo>
                    <a:pt x="4760" y="0"/>
                  </a:lnTo>
                  <a:lnTo>
                    <a:pt x="94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7" name="Freeform 14"/>
            <p:cNvSpPr>
              <a:spLocks/>
            </p:cNvSpPr>
            <p:nvPr userDrawn="1"/>
          </p:nvSpPr>
          <p:spPr bwMode="gray">
            <a:xfrm>
              <a:off x="-7169149" y="1362075"/>
              <a:ext cx="1425575" cy="1417638"/>
            </a:xfrm>
            <a:custGeom>
              <a:avLst/>
              <a:gdLst/>
              <a:ahLst/>
              <a:cxnLst>
                <a:cxn ang="0">
                  <a:pos x="898" y="0"/>
                </a:cxn>
                <a:cxn ang="0">
                  <a:pos x="265" y="0"/>
                </a:cxn>
                <a:cxn ang="0">
                  <a:pos x="0" y="893"/>
                </a:cxn>
                <a:cxn ang="0">
                  <a:pos x="633" y="893"/>
                </a:cxn>
                <a:cxn ang="0">
                  <a:pos x="898" y="0"/>
                </a:cxn>
              </a:cxnLst>
              <a:rect l="0" t="0" r="r" b="b"/>
              <a:pathLst>
                <a:path w="898" h="893">
                  <a:moveTo>
                    <a:pt x="898" y="0"/>
                  </a:moveTo>
                  <a:lnTo>
                    <a:pt x="265" y="0"/>
                  </a:lnTo>
                  <a:lnTo>
                    <a:pt x="0" y="893"/>
                  </a:lnTo>
                  <a:lnTo>
                    <a:pt x="633" y="893"/>
                  </a:lnTo>
                  <a:lnTo>
                    <a:pt x="898" y="0"/>
                  </a:lnTo>
                  <a:close/>
                </a:path>
              </a:pathLst>
            </a:custGeom>
            <a:solidFill>
              <a:srgbClr val="00257A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8" name="Freeform 9"/>
          <p:cNvSpPr>
            <a:spLocks/>
          </p:cNvSpPr>
          <p:nvPr userDrawn="1"/>
        </p:nvSpPr>
        <p:spPr bwMode="auto">
          <a:xfrm>
            <a:off x="-10601325" y="-457200"/>
            <a:ext cx="5397500" cy="32369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039"/>
              </a:cxn>
              <a:cxn ang="0">
                <a:pos x="2796" y="2039"/>
              </a:cxn>
              <a:cxn ang="0">
                <a:pos x="3400" y="0"/>
              </a:cxn>
              <a:cxn ang="0">
                <a:pos x="0" y="0"/>
              </a:cxn>
            </a:cxnLst>
            <a:rect l="0" t="0" r="r" b="b"/>
            <a:pathLst>
              <a:path w="3400" h="2039">
                <a:moveTo>
                  <a:pt x="0" y="0"/>
                </a:moveTo>
                <a:lnTo>
                  <a:pt x="0" y="2039"/>
                </a:lnTo>
                <a:lnTo>
                  <a:pt x="2796" y="2039"/>
                </a:lnTo>
                <a:lnTo>
                  <a:pt x="340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9" name="Freeform 11"/>
          <p:cNvSpPr>
            <a:spLocks/>
          </p:cNvSpPr>
          <p:nvPr userDrawn="1"/>
        </p:nvSpPr>
        <p:spPr bwMode="auto">
          <a:xfrm>
            <a:off x="-8240713" y="1362075"/>
            <a:ext cx="7556500" cy="5038725"/>
          </a:xfrm>
          <a:custGeom>
            <a:avLst/>
            <a:gdLst/>
            <a:ahLst/>
            <a:cxnLst>
              <a:cxn ang="0">
                <a:pos x="940" y="0"/>
              </a:cxn>
              <a:cxn ang="0">
                <a:pos x="0" y="3174"/>
              </a:cxn>
              <a:cxn ang="0">
                <a:pos x="4760" y="3174"/>
              </a:cxn>
              <a:cxn ang="0">
                <a:pos x="4760" y="0"/>
              </a:cxn>
              <a:cxn ang="0">
                <a:pos x="940" y="0"/>
              </a:cxn>
            </a:cxnLst>
            <a:rect l="0" t="0" r="r" b="b"/>
            <a:pathLst>
              <a:path w="4760" h="3174">
                <a:moveTo>
                  <a:pt x="940" y="0"/>
                </a:moveTo>
                <a:lnTo>
                  <a:pt x="0" y="3174"/>
                </a:lnTo>
                <a:lnTo>
                  <a:pt x="4760" y="3174"/>
                </a:lnTo>
                <a:lnTo>
                  <a:pt x="4760" y="0"/>
                </a:lnTo>
                <a:lnTo>
                  <a:pt x="94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0" name="Freeform 13"/>
          <p:cNvSpPr>
            <a:spLocks/>
          </p:cNvSpPr>
          <p:nvPr userDrawn="1"/>
        </p:nvSpPr>
        <p:spPr bwMode="auto">
          <a:xfrm>
            <a:off x="-10601325" y="-457200"/>
            <a:ext cx="5397500" cy="32369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039"/>
              </a:cxn>
              <a:cxn ang="0">
                <a:pos x="2796" y="2039"/>
              </a:cxn>
              <a:cxn ang="0">
                <a:pos x="3400" y="0"/>
              </a:cxn>
              <a:cxn ang="0">
                <a:pos x="0" y="0"/>
              </a:cxn>
            </a:cxnLst>
            <a:rect l="0" t="0" r="r" b="b"/>
            <a:pathLst>
              <a:path w="3400" h="2039">
                <a:moveTo>
                  <a:pt x="0" y="0"/>
                </a:moveTo>
                <a:lnTo>
                  <a:pt x="0" y="2039"/>
                </a:lnTo>
                <a:lnTo>
                  <a:pt x="2796" y="2039"/>
                </a:lnTo>
                <a:lnTo>
                  <a:pt x="340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2" name="Freeform 15"/>
          <p:cNvSpPr>
            <a:spLocks/>
          </p:cNvSpPr>
          <p:nvPr userDrawn="1"/>
        </p:nvSpPr>
        <p:spPr bwMode="auto">
          <a:xfrm>
            <a:off x="-7169150" y="1362075"/>
            <a:ext cx="1425575" cy="1417638"/>
          </a:xfrm>
          <a:custGeom>
            <a:avLst/>
            <a:gdLst/>
            <a:ahLst/>
            <a:cxnLst>
              <a:cxn ang="0">
                <a:pos x="898" y="0"/>
              </a:cxn>
              <a:cxn ang="0">
                <a:pos x="265" y="0"/>
              </a:cxn>
              <a:cxn ang="0">
                <a:pos x="0" y="893"/>
              </a:cxn>
              <a:cxn ang="0">
                <a:pos x="633" y="893"/>
              </a:cxn>
              <a:cxn ang="0">
                <a:pos x="898" y="0"/>
              </a:cxn>
            </a:cxnLst>
            <a:rect l="0" t="0" r="r" b="b"/>
            <a:pathLst>
              <a:path w="898" h="893">
                <a:moveTo>
                  <a:pt x="898" y="0"/>
                </a:moveTo>
                <a:lnTo>
                  <a:pt x="265" y="0"/>
                </a:lnTo>
                <a:lnTo>
                  <a:pt x="0" y="893"/>
                </a:lnTo>
                <a:lnTo>
                  <a:pt x="633" y="893"/>
                </a:lnTo>
                <a:lnTo>
                  <a:pt x="898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gray">
          <a:xfrm>
            <a:off x="5025010" y="2492896"/>
            <a:ext cx="4535608" cy="2232248"/>
          </a:xfrm>
          <a:noFill/>
          <a:ln w="9525">
            <a:noFill/>
            <a:miter lim="800000"/>
            <a:headEnd/>
            <a:tailEnd/>
          </a:ln>
        </p:spPr>
        <p:txBody>
          <a:bodyPr rtlCol="0" anchor="t">
            <a:noAutofit/>
          </a:bodyPr>
          <a:lstStyle>
            <a:lvl1pPr algn="r" defTabSz="914400" rtl="0" eaLnBrk="1" fontAlgn="base" latinLnBrk="0" hangingPunct="1">
              <a:spcBef>
                <a:spcPct val="40000"/>
              </a:spcBef>
              <a:spcAft>
                <a:spcPct val="0"/>
              </a:spcAft>
              <a:buNone/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  <a:lvl6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6pPr>
            <a:lvl7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7pPr>
            <a:lvl8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8pPr>
            <a:lvl9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9pPr>
          </a:lstStyle>
          <a:p>
            <a:pPr lvl="0"/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 bwMode="gray">
          <a:xfrm>
            <a:off x="5024440" y="5013325"/>
            <a:ext cx="453707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rtlCol="0">
            <a:noAutofit/>
          </a:bodyPr>
          <a:lstStyle>
            <a:lvl1pPr algn="r">
              <a:defRPr lang="en-US" sz="1200" b="0" kern="120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1"/>
          <p:cNvSpPr>
            <a:spLocks/>
          </p:cNvSpPr>
          <p:nvPr userDrawn="1"/>
        </p:nvSpPr>
        <p:spPr bwMode="gray">
          <a:xfrm>
            <a:off x="0" y="0"/>
            <a:ext cx="5224463" cy="5591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22"/>
              </a:cxn>
              <a:cxn ang="0">
                <a:pos x="2247" y="3522"/>
              </a:cxn>
              <a:cxn ang="0">
                <a:pos x="3291" y="0"/>
              </a:cxn>
              <a:cxn ang="0">
                <a:pos x="0" y="0"/>
              </a:cxn>
            </a:cxnLst>
            <a:rect l="0" t="0" r="r" b="b"/>
            <a:pathLst>
              <a:path w="3291" h="3522">
                <a:moveTo>
                  <a:pt x="0" y="0"/>
                </a:moveTo>
                <a:lnTo>
                  <a:pt x="0" y="3522"/>
                </a:lnTo>
                <a:lnTo>
                  <a:pt x="2247" y="3522"/>
                </a:lnTo>
                <a:lnTo>
                  <a:pt x="3291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6" name="Title 9"/>
          <p:cNvSpPr>
            <a:spLocks noGrp="1"/>
          </p:cNvSpPr>
          <p:nvPr>
            <p:ph type="title"/>
          </p:nvPr>
        </p:nvSpPr>
        <p:spPr bwMode="gray">
          <a:xfrm>
            <a:off x="344490" y="1556792"/>
            <a:ext cx="3816424" cy="2016224"/>
          </a:xfrm>
          <a:noFill/>
          <a:ln w="9525">
            <a:noFill/>
            <a:miter lim="800000"/>
            <a:headEnd/>
            <a:tailEnd/>
          </a:ln>
        </p:spPr>
        <p:txBody>
          <a:bodyPr anchor="t">
            <a:noAutofit/>
          </a:bodyPr>
          <a:lstStyle>
            <a:lvl1pPr algn="l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dirty="0">
                <a:solidFill>
                  <a:schemeClr val="bg1"/>
                </a:solidFill>
                <a:latin typeface="+mj-lt"/>
              </a:defRPr>
            </a:lvl2pPr>
            <a:lvl3pPr>
              <a:defRPr lang="en-GB" sz="3000" b="1" dirty="0">
                <a:solidFill>
                  <a:schemeClr val="bg1"/>
                </a:solidFill>
                <a:latin typeface="+mj-lt"/>
              </a:defRPr>
            </a:lvl3pPr>
            <a:lvl4pPr>
              <a:defRPr lang="en-GB" sz="3000" b="1" dirty="0">
                <a:solidFill>
                  <a:schemeClr val="bg1"/>
                </a:solidFill>
                <a:latin typeface="+mj-lt"/>
              </a:defRPr>
            </a:lvl4pPr>
            <a:lvl5pPr>
              <a:defRPr lang="en-GB" sz="3000" b="1" dirty="0">
                <a:solidFill>
                  <a:schemeClr val="bg1"/>
                </a:solidFill>
                <a:latin typeface="+mj-lt"/>
              </a:defRPr>
            </a:lvl5pPr>
            <a:lvl6pPr>
              <a:defRPr lang="en-GB" sz="3000" b="1" dirty="0">
                <a:solidFill>
                  <a:schemeClr val="bg1"/>
                </a:solidFill>
                <a:latin typeface="+mj-lt"/>
              </a:defRPr>
            </a:lvl6pPr>
            <a:lvl7pPr>
              <a:defRPr lang="en-GB" sz="3000" b="1" dirty="0">
                <a:solidFill>
                  <a:schemeClr val="bg1"/>
                </a:solidFill>
                <a:latin typeface="+mj-lt"/>
              </a:defRPr>
            </a:lvl7pPr>
            <a:lvl8pPr>
              <a:defRPr lang="en-GB" sz="3000" b="1" dirty="0">
                <a:solidFill>
                  <a:schemeClr val="bg1"/>
                </a:solidFill>
                <a:latin typeface="+mj-lt"/>
              </a:defRPr>
            </a:lvl8pPr>
            <a:lvl9pPr>
              <a:defRPr sz="3000">
                <a:solidFill>
                  <a:schemeClr val="bg1"/>
                </a:solidFill>
              </a:defRPr>
            </a:lvl9pPr>
          </a:lstStyle>
          <a:p>
            <a:pPr lvl="0"/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0"/>
          </p:nvPr>
        </p:nvSpPr>
        <p:spPr bwMode="gray">
          <a:xfrm>
            <a:off x="344488" y="3789363"/>
            <a:ext cx="33845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noAutofit/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defRPr lang="en-US" sz="12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/>
          <p:cNvSpPr>
            <a:spLocks/>
          </p:cNvSpPr>
          <p:nvPr userDrawn="1"/>
        </p:nvSpPr>
        <p:spPr bwMode="gray">
          <a:xfrm>
            <a:off x="-1588" y="0"/>
            <a:ext cx="5245101" cy="3432175"/>
          </a:xfrm>
          <a:custGeom>
            <a:avLst/>
            <a:gdLst/>
            <a:ahLst/>
            <a:cxnLst>
              <a:cxn ang="0">
                <a:pos x="0" y="2162"/>
              </a:cxn>
              <a:cxn ang="0">
                <a:pos x="2660" y="2162"/>
              </a:cxn>
              <a:cxn ang="0">
                <a:pos x="3304" y="0"/>
              </a:cxn>
              <a:cxn ang="0">
                <a:pos x="0" y="0"/>
              </a:cxn>
              <a:cxn ang="0">
                <a:pos x="0" y="2162"/>
              </a:cxn>
            </a:cxnLst>
            <a:rect l="0" t="0" r="r" b="b"/>
            <a:pathLst>
              <a:path w="3304" h="2162">
                <a:moveTo>
                  <a:pt x="0" y="2162"/>
                </a:moveTo>
                <a:lnTo>
                  <a:pt x="2660" y="2162"/>
                </a:lnTo>
                <a:lnTo>
                  <a:pt x="3304" y="0"/>
                </a:lnTo>
                <a:lnTo>
                  <a:pt x="0" y="0"/>
                </a:lnTo>
                <a:lnTo>
                  <a:pt x="0" y="2162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grpSp>
        <p:nvGrpSpPr>
          <p:cNvPr id="4" name="Group 19"/>
          <p:cNvGrpSpPr>
            <a:grpSpLocks/>
          </p:cNvGrpSpPr>
          <p:nvPr userDrawn="1"/>
        </p:nvGrpSpPr>
        <p:grpSpPr bwMode="auto">
          <a:xfrm>
            <a:off x="128588" y="0"/>
            <a:ext cx="2735262" cy="1530350"/>
            <a:chOff x="68" y="0"/>
            <a:chExt cx="1723" cy="964"/>
          </a:xfrm>
        </p:grpSpPr>
        <p:sp>
          <p:nvSpPr>
            <p:cNvPr id="5" name="Freeform 8"/>
            <p:cNvSpPr>
              <a:spLocks noEditPoints="1"/>
            </p:cNvSpPr>
            <p:nvPr userDrawn="1"/>
          </p:nvSpPr>
          <p:spPr bwMode="gray">
            <a:xfrm>
              <a:off x="199" y="248"/>
              <a:ext cx="1423" cy="489"/>
            </a:xfrm>
            <a:custGeom>
              <a:avLst/>
              <a:gdLst>
                <a:gd name="T0" fmla="*/ 1974 w 4103"/>
                <a:gd name="T1" fmla="*/ 485 h 1409"/>
                <a:gd name="T2" fmla="*/ 2267 w 4103"/>
                <a:gd name="T3" fmla="*/ 697 h 1409"/>
                <a:gd name="T4" fmla="*/ 1655 w 4103"/>
                <a:gd name="T5" fmla="*/ 656 h 1409"/>
                <a:gd name="T6" fmla="*/ 1718 w 4103"/>
                <a:gd name="T7" fmla="*/ 424 h 1409"/>
                <a:gd name="T8" fmla="*/ 970 w 4103"/>
                <a:gd name="T9" fmla="*/ 697 h 1409"/>
                <a:gd name="T10" fmla="*/ 1169 w 4103"/>
                <a:gd name="T11" fmla="*/ 416 h 1409"/>
                <a:gd name="T12" fmla="*/ 719 w 4103"/>
                <a:gd name="T13" fmla="*/ 631 h 1409"/>
                <a:gd name="T14" fmla="*/ 751 w 4103"/>
                <a:gd name="T15" fmla="*/ 630 h 1409"/>
                <a:gd name="T16" fmla="*/ 202 w 4103"/>
                <a:gd name="T17" fmla="*/ 618 h 1409"/>
                <a:gd name="T18" fmla="*/ 180 w 4103"/>
                <a:gd name="T19" fmla="*/ 697 h 1409"/>
                <a:gd name="T20" fmla="*/ 1187 w 4103"/>
                <a:gd name="T21" fmla="*/ 416 h 1409"/>
                <a:gd name="T22" fmla="*/ 115 w 4103"/>
                <a:gd name="T23" fmla="*/ 906 h 1409"/>
                <a:gd name="T24" fmla="*/ 661 w 4103"/>
                <a:gd name="T25" fmla="*/ 715 h 1409"/>
                <a:gd name="T26" fmla="*/ 1145 w 4103"/>
                <a:gd name="T27" fmla="*/ 715 h 1409"/>
                <a:gd name="T28" fmla="*/ 1697 w 4103"/>
                <a:gd name="T29" fmla="*/ 863 h 1409"/>
                <a:gd name="T30" fmla="*/ 203 w 4103"/>
                <a:gd name="T31" fmla="*/ 1286 h 1409"/>
                <a:gd name="T32" fmla="*/ 250 w 4103"/>
                <a:gd name="T33" fmla="*/ 1328 h 1409"/>
                <a:gd name="T34" fmla="*/ 556 w 4103"/>
                <a:gd name="T35" fmla="*/ 1196 h 1409"/>
                <a:gd name="T36" fmla="*/ 340 w 4103"/>
                <a:gd name="T37" fmla="*/ 1196 h 1409"/>
                <a:gd name="T38" fmla="*/ 408 w 4103"/>
                <a:gd name="T39" fmla="*/ 1225 h 1409"/>
                <a:gd name="T40" fmla="*/ 514 w 4103"/>
                <a:gd name="T41" fmla="*/ 1225 h 1409"/>
                <a:gd name="T42" fmla="*/ 631 w 4103"/>
                <a:gd name="T43" fmla="*/ 1168 h 1409"/>
                <a:gd name="T44" fmla="*/ 794 w 4103"/>
                <a:gd name="T45" fmla="*/ 1220 h 1409"/>
                <a:gd name="T46" fmla="*/ 672 w 4103"/>
                <a:gd name="T47" fmla="*/ 1348 h 1409"/>
                <a:gd name="T48" fmla="*/ 847 w 4103"/>
                <a:gd name="T49" fmla="*/ 1359 h 1409"/>
                <a:gd name="T50" fmla="*/ 943 w 4103"/>
                <a:gd name="T51" fmla="*/ 1196 h 1409"/>
                <a:gd name="T52" fmla="*/ 1129 w 4103"/>
                <a:gd name="T53" fmla="*/ 1351 h 1409"/>
                <a:gd name="T54" fmla="*/ 1198 w 4103"/>
                <a:gd name="T55" fmla="*/ 1196 h 1409"/>
                <a:gd name="T56" fmla="*/ 1280 w 4103"/>
                <a:gd name="T57" fmla="*/ 1129 h 1409"/>
                <a:gd name="T58" fmla="*/ 1253 w 4103"/>
                <a:gd name="T59" fmla="*/ 1254 h 1409"/>
                <a:gd name="T60" fmla="*/ 1489 w 4103"/>
                <a:gd name="T61" fmla="*/ 1194 h 1409"/>
                <a:gd name="T62" fmla="*/ 1546 w 4103"/>
                <a:gd name="T63" fmla="*/ 1353 h 1409"/>
                <a:gd name="T64" fmla="*/ 1714 w 4103"/>
                <a:gd name="T65" fmla="*/ 1286 h 1409"/>
                <a:gd name="T66" fmla="*/ 1761 w 4103"/>
                <a:gd name="T67" fmla="*/ 1328 h 1409"/>
                <a:gd name="T68" fmla="*/ 1976 w 4103"/>
                <a:gd name="T69" fmla="*/ 1346 h 1409"/>
                <a:gd name="T70" fmla="*/ 1842 w 4103"/>
                <a:gd name="T71" fmla="*/ 1270 h 1409"/>
                <a:gd name="T72" fmla="*/ 1887 w 4103"/>
                <a:gd name="T73" fmla="*/ 1270 h 1409"/>
                <a:gd name="T74" fmla="*/ 2110 w 4103"/>
                <a:gd name="T75" fmla="*/ 1348 h 1409"/>
                <a:gd name="T76" fmla="*/ 87 w 4103"/>
                <a:gd name="T77" fmla="*/ 1221 h 1409"/>
                <a:gd name="T78" fmla="*/ 5 w 4103"/>
                <a:gd name="T79" fmla="*/ 1271 h 1409"/>
                <a:gd name="T80" fmla="*/ 2343 w 4103"/>
                <a:gd name="T81" fmla="*/ 1322 h 1409"/>
                <a:gd name="T82" fmla="*/ 2378 w 4103"/>
                <a:gd name="T83" fmla="*/ 1249 h 1409"/>
                <a:gd name="T84" fmla="*/ 2528 w 4103"/>
                <a:gd name="T85" fmla="*/ 1221 h 1409"/>
                <a:gd name="T86" fmla="*/ 2832 w 4103"/>
                <a:gd name="T87" fmla="*/ 1192 h 1409"/>
                <a:gd name="T88" fmla="*/ 2709 w 4103"/>
                <a:gd name="T89" fmla="*/ 1348 h 1409"/>
                <a:gd name="T90" fmla="*/ 2963 w 4103"/>
                <a:gd name="T91" fmla="*/ 1216 h 1409"/>
                <a:gd name="T92" fmla="*/ 2966 w 4103"/>
                <a:gd name="T93" fmla="*/ 1195 h 1409"/>
                <a:gd name="T94" fmla="*/ 3072 w 4103"/>
                <a:gd name="T95" fmla="*/ 1348 h 1409"/>
                <a:gd name="T96" fmla="*/ 3168 w 4103"/>
                <a:gd name="T97" fmla="*/ 1335 h 1409"/>
                <a:gd name="T98" fmla="*/ 3246 w 4103"/>
                <a:gd name="T99" fmla="*/ 1220 h 1409"/>
                <a:gd name="T100" fmla="*/ 3457 w 4103"/>
                <a:gd name="T101" fmla="*/ 1348 h 1409"/>
                <a:gd name="T102" fmla="*/ 3509 w 4103"/>
                <a:gd name="T103" fmla="*/ 1194 h 1409"/>
                <a:gd name="T104" fmla="*/ 3513 w 4103"/>
                <a:gd name="T105" fmla="*/ 1168 h 1409"/>
                <a:gd name="T106" fmla="*/ 3601 w 4103"/>
                <a:gd name="T107" fmla="*/ 1196 h 1409"/>
                <a:gd name="T108" fmla="*/ 3656 w 4103"/>
                <a:gd name="T109" fmla="*/ 1317 h 1409"/>
                <a:gd name="T110" fmla="*/ 3687 w 4103"/>
                <a:gd name="T111" fmla="*/ 1406 h 1409"/>
                <a:gd name="T112" fmla="*/ 3987 w 4103"/>
                <a:gd name="T113" fmla="*/ 1145 h 1409"/>
                <a:gd name="T114" fmla="*/ 4072 w 4103"/>
                <a:gd name="T115" fmla="*/ 1129 h 1409"/>
                <a:gd name="T116" fmla="*/ 3978 w 4103"/>
                <a:gd name="T117" fmla="*/ 1225 h 14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103"/>
                <a:gd name="T178" fmla="*/ 0 h 1409"/>
                <a:gd name="T179" fmla="*/ 4103 w 4103"/>
                <a:gd name="T180" fmla="*/ 1409 h 14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103" h="1409">
                  <a:moveTo>
                    <a:pt x="2267" y="697"/>
                  </a:moveTo>
                  <a:cubicBezTo>
                    <a:pt x="2149" y="697"/>
                    <a:pt x="2149" y="697"/>
                    <a:pt x="2149" y="697"/>
                  </a:cubicBezTo>
                  <a:cubicBezTo>
                    <a:pt x="2168" y="619"/>
                    <a:pt x="2168" y="619"/>
                    <a:pt x="2168" y="619"/>
                  </a:cubicBezTo>
                  <a:cubicBezTo>
                    <a:pt x="1930" y="619"/>
                    <a:pt x="1930" y="619"/>
                    <a:pt x="1930" y="619"/>
                  </a:cubicBezTo>
                  <a:cubicBezTo>
                    <a:pt x="1911" y="697"/>
                    <a:pt x="1911" y="697"/>
                    <a:pt x="1911" y="697"/>
                  </a:cubicBezTo>
                  <a:cubicBezTo>
                    <a:pt x="1796" y="697"/>
                    <a:pt x="1796" y="697"/>
                    <a:pt x="1796" y="697"/>
                  </a:cubicBezTo>
                  <a:cubicBezTo>
                    <a:pt x="1796" y="681"/>
                    <a:pt x="1796" y="681"/>
                    <a:pt x="1796" y="681"/>
                  </a:cubicBezTo>
                  <a:cubicBezTo>
                    <a:pt x="1798" y="672"/>
                    <a:pt x="1799" y="663"/>
                    <a:pt x="1802" y="653"/>
                  </a:cubicBezTo>
                  <a:cubicBezTo>
                    <a:pt x="1823" y="569"/>
                    <a:pt x="1878" y="485"/>
                    <a:pt x="1974" y="485"/>
                  </a:cubicBezTo>
                  <a:cubicBezTo>
                    <a:pt x="2012" y="485"/>
                    <a:pt x="2050" y="499"/>
                    <a:pt x="2045" y="552"/>
                  </a:cubicBezTo>
                  <a:cubicBezTo>
                    <a:pt x="2186" y="552"/>
                    <a:pt x="2186" y="552"/>
                    <a:pt x="2186" y="552"/>
                  </a:cubicBezTo>
                  <a:cubicBezTo>
                    <a:pt x="2192" y="527"/>
                    <a:pt x="2201" y="486"/>
                    <a:pt x="2174" y="447"/>
                  </a:cubicBezTo>
                  <a:cubicBezTo>
                    <a:pt x="2145" y="406"/>
                    <a:pt x="2084" y="389"/>
                    <a:pt x="2005" y="389"/>
                  </a:cubicBezTo>
                  <a:cubicBezTo>
                    <a:pt x="1949" y="389"/>
                    <a:pt x="1867" y="398"/>
                    <a:pt x="1796" y="444"/>
                  </a:cubicBezTo>
                  <a:cubicBezTo>
                    <a:pt x="1796" y="18"/>
                    <a:pt x="1796" y="18"/>
                    <a:pt x="1796" y="18"/>
                  </a:cubicBezTo>
                  <a:cubicBezTo>
                    <a:pt x="2267" y="18"/>
                    <a:pt x="2267" y="18"/>
                    <a:pt x="2267" y="18"/>
                  </a:cubicBezTo>
                  <a:cubicBezTo>
                    <a:pt x="2267" y="697"/>
                    <a:pt x="2267" y="697"/>
                    <a:pt x="2267" y="697"/>
                  </a:cubicBezTo>
                  <a:cubicBezTo>
                    <a:pt x="2267" y="697"/>
                    <a:pt x="2267" y="697"/>
                    <a:pt x="2267" y="697"/>
                  </a:cubicBezTo>
                  <a:close/>
                  <a:moveTo>
                    <a:pt x="1989" y="812"/>
                  </a:moveTo>
                  <a:cubicBezTo>
                    <a:pt x="1962" y="817"/>
                    <a:pt x="1936" y="820"/>
                    <a:pt x="1910" y="820"/>
                  </a:cubicBezTo>
                  <a:cubicBezTo>
                    <a:pt x="1842" y="820"/>
                    <a:pt x="1795" y="788"/>
                    <a:pt x="1794" y="715"/>
                  </a:cubicBezTo>
                  <a:cubicBezTo>
                    <a:pt x="2014" y="715"/>
                    <a:pt x="2014" y="715"/>
                    <a:pt x="2014" y="715"/>
                  </a:cubicBezTo>
                  <a:cubicBezTo>
                    <a:pt x="1989" y="812"/>
                    <a:pt x="1989" y="812"/>
                    <a:pt x="1989" y="812"/>
                  </a:cubicBezTo>
                  <a:cubicBezTo>
                    <a:pt x="1989" y="812"/>
                    <a:pt x="1989" y="812"/>
                    <a:pt x="1989" y="812"/>
                  </a:cubicBezTo>
                  <a:close/>
                  <a:moveTo>
                    <a:pt x="1718" y="424"/>
                  </a:moveTo>
                  <a:cubicBezTo>
                    <a:pt x="1718" y="521"/>
                    <a:pt x="1718" y="521"/>
                    <a:pt x="1718" y="521"/>
                  </a:cubicBezTo>
                  <a:cubicBezTo>
                    <a:pt x="1685" y="567"/>
                    <a:pt x="1665" y="616"/>
                    <a:pt x="1655" y="656"/>
                  </a:cubicBezTo>
                  <a:cubicBezTo>
                    <a:pt x="1651" y="670"/>
                    <a:pt x="1649" y="684"/>
                    <a:pt x="1648" y="697"/>
                  </a:cubicBezTo>
                  <a:cubicBezTo>
                    <a:pt x="1578" y="697"/>
                    <a:pt x="1578" y="697"/>
                    <a:pt x="1578" y="697"/>
                  </a:cubicBezTo>
                  <a:cubicBezTo>
                    <a:pt x="1637" y="417"/>
                    <a:pt x="1637" y="417"/>
                    <a:pt x="1637" y="417"/>
                  </a:cubicBezTo>
                  <a:cubicBezTo>
                    <a:pt x="1438" y="416"/>
                    <a:pt x="1438" y="416"/>
                    <a:pt x="1438" y="416"/>
                  </a:cubicBezTo>
                  <a:cubicBezTo>
                    <a:pt x="1260" y="697"/>
                    <a:pt x="1260" y="697"/>
                    <a:pt x="1260" y="697"/>
                  </a:cubicBezTo>
                  <a:cubicBezTo>
                    <a:pt x="1247" y="697"/>
                    <a:pt x="1247" y="697"/>
                    <a:pt x="1247" y="697"/>
                  </a:cubicBezTo>
                  <a:cubicBezTo>
                    <a:pt x="1247" y="18"/>
                    <a:pt x="1247" y="18"/>
                    <a:pt x="1247" y="18"/>
                  </a:cubicBezTo>
                  <a:cubicBezTo>
                    <a:pt x="1718" y="18"/>
                    <a:pt x="1718" y="18"/>
                    <a:pt x="1718" y="18"/>
                  </a:cubicBezTo>
                  <a:cubicBezTo>
                    <a:pt x="1718" y="424"/>
                    <a:pt x="1718" y="424"/>
                    <a:pt x="1718" y="424"/>
                  </a:cubicBezTo>
                  <a:cubicBezTo>
                    <a:pt x="1718" y="424"/>
                    <a:pt x="1718" y="424"/>
                    <a:pt x="1718" y="424"/>
                  </a:cubicBezTo>
                  <a:close/>
                  <a:moveTo>
                    <a:pt x="1455" y="697"/>
                  </a:moveTo>
                  <a:cubicBezTo>
                    <a:pt x="1384" y="697"/>
                    <a:pt x="1384" y="697"/>
                    <a:pt x="1384" y="697"/>
                  </a:cubicBezTo>
                  <a:cubicBezTo>
                    <a:pt x="1491" y="529"/>
                    <a:pt x="1491" y="529"/>
                    <a:pt x="1491" y="529"/>
                  </a:cubicBezTo>
                  <a:cubicBezTo>
                    <a:pt x="1455" y="697"/>
                    <a:pt x="1455" y="697"/>
                    <a:pt x="1455" y="697"/>
                  </a:cubicBezTo>
                  <a:cubicBezTo>
                    <a:pt x="1455" y="697"/>
                    <a:pt x="1455" y="697"/>
                    <a:pt x="1455" y="697"/>
                  </a:cubicBezTo>
                  <a:close/>
                  <a:moveTo>
                    <a:pt x="1169" y="416"/>
                  </a:moveTo>
                  <a:cubicBezTo>
                    <a:pt x="1051" y="416"/>
                    <a:pt x="1051" y="416"/>
                    <a:pt x="1051" y="416"/>
                  </a:cubicBezTo>
                  <a:cubicBezTo>
                    <a:pt x="970" y="697"/>
                    <a:pt x="970" y="697"/>
                    <a:pt x="970" y="697"/>
                  </a:cubicBezTo>
                  <a:cubicBezTo>
                    <a:pt x="845" y="697"/>
                    <a:pt x="845" y="697"/>
                    <a:pt x="845" y="697"/>
                  </a:cubicBezTo>
                  <a:cubicBezTo>
                    <a:pt x="909" y="674"/>
                    <a:pt x="948" y="629"/>
                    <a:pt x="960" y="562"/>
                  </a:cubicBezTo>
                  <a:cubicBezTo>
                    <a:pt x="970" y="510"/>
                    <a:pt x="965" y="476"/>
                    <a:pt x="944" y="451"/>
                  </a:cubicBezTo>
                  <a:cubicBezTo>
                    <a:pt x="912" y="413"/>
                    <a:pt x="848" y="416"/>
                    <a:pt x="792" y="416"/>
                  </a:cubicBezTo>
                  <a:cubicBezTo>
                    <a:pt x="782" y="416"/>
                    <a:pt x="698" y="416"/>
                    <a:pt x="698" y="416"/>
                  </a:cubicBezTo>
                  <a:cubicBezTo>
                    <a:pt x="698" y="18"/>
                    <a:pt x="698" y="18"/>
                    <a:pt x="698" y="18"/>
                  </a:cubicBezTo>
                  <a:cubicBezTo>
                    <a:pt x="1169" y="18"/>
                    <a:pt x="1169" y="18"/>
                    <a:pt x="1169" y="18"/>
                  </a:cubicBezTo>
                  <a:cubicBezTo>
                    <a:pt x="1169" y="416"/>
                    <a:pt x="1169" y="416"/>
                    <a:pt x="1169" y="416"/>
                  </a:cubicBezTo>
                  <a:cubicBezTo>
                    <a:pt x="1169" y="416"/>
                    <a:pt x="1169" y="416"/>
                    <a:pt x="1169" y="416"/>
                  </a:cubicBezTo>
                  <a:close/>
                  <a:moveTo>
                    <a:pt x="1094" y="697"/>
                  </a:moveTo>
                  <a:cubicBezTo>
                    <a:pt x="1143" y="521"/>
                    <a:pt x="1143" y="521"/>
                    <a:pt x="1143" y="521"/>
                  </a:cubicBezTo>
                  <a:cubicBezTo>
                    <a:pt x="1145" y="697"/>
                    <a:pt x="1145" y="697"/>
                    <a:pt x="1145" y="697"/>
                  </a:cubicBezTo>
                  <a:cubicBezTo>
                    <a:pt x="1094" y="697"/>
                    <a:pt x="1094" y="697"/>
                    <a:pt x="1094" y="697"/>
                  </a:cubicBezTo>
                  <a:cubicBezTo>
                    <a:pt x="1094" y="697"/>
                    <a:pt x="1094" y="697"/>
                    <a:pt x="1094" y="697"/>
                  </a:cubicBezTo>
                  <a:close/>
                  <a:moveTo>
                    <a:pt x="751" y="630"/>
                  </a:moveTo>
                  <a:cubicBezTo>
                    <a:pt x="751" y="630"/>
                    <a:pt x="751" y="630"/>
                    <a:pt x="751" y="630"/>
                  </a:cubicBezTo>
                  <a:cubicBezTo>
                    <a:pt x="746" y="630"/>
                    <a:pt x="741" y="631"/>
                    <a:pt x="736" y="631"/>
                  </a:cubicBezTo>
                  <a:cubicBezTo>
                    <a:pt x="729" y="631"/>
                    <a:pt x="724" y="631"/>
                    <a:pt x="719" y="631"/>
                  </a:cubicBezTo>
                  <a:cubicBezTo>
                    <a:pt x="689" y="631"/>
                    <a:pt x="689" y="631"/>
                    <a:pt x="689" y="631"/>
                  </a:cubicBezTo>
                  <a:cubicBezTo>
                    <a:pt x="703" y="579"/>
                    <a:pt x="703" y="579"/>
                    <a:pt x="703" y="579"/>
                  </a:cubicBezTo>
                  <a:cubicBezTo>
                    <a:pt x="709" y="554"/>
                    <a:pt x="709" y="554"/>
                    <a:pt x="709" y="554"/>
                  </a:cubicBezTo>
                  <a:cubicBezTo>
                    <a:pt x="725" y="494"/>
                    <a:pt x="725" y="494"/>
                    <a:pt x="725" y="494"/>
                  </a:cubicBezTo>
                  <a:cubicBezTo>
                    <a:pt x="732" y="494"/>
                    <a:pt x="739" y="494"/>
                    <a:pt x="746" y="494"/>
                  </a:cubicBezTo>
                  <a:cubicBezTo>
                    <a:pt x="769" y="494"/>
                    <a:pt x="769" y="494"/>
                    <a:pt x="769" y="494"/>
                  </a:cubicBezTo>
                  <a:cubicBezTo>
                    <a:pt x="809" y="494"/>
                    <a:pt x="834" y="496"/>
                    <a:pt x="843" y="509"/>
                  </a:cubicBezTo>
                  <a:cubicBezTo>
                    <a:pt x="850" y="518"/>
                    <a:pt x="849" y="535"/>
                    <a:pt x="841" y="560"/>
                  </a:cubicBezTo>
                  <a:cubicBezTo>
                    <a:pt x="827" y="603"/>
                    <a:pt x="809" y="626"/>
                    <a:pt x="751" y="630"/>
                  </a:cubicBezTo>
                  <a:moveTo>
                    <a:pt x="620" y="441"/>
                  </a:moveTo>
                  <a:cubicBezTo>
                    <a:pt x="613" y="465"/>
                    <a:pt x="613" y="465"/>
                    <a:pt x="613" y="465"/>
                  </a:cubicBezTo>
                  <a:cubicBezTo>
                    <a:pt x="545" y="689"/>
                    <a:pt x="545" y="689"/>
                    <a:pt x="545" y="689"/>
                  </a:cubicBezTo>
                  <a:cubicBezTo>
                    <a:pt x="542" y="697"/>
                    <a:pt x="542" y="697"/>
                    <a:pt x="542" y="697"/>
                  </a:cubicBezTo>
                  <a:cubicBezTo>
                    <a:pt x="321" y="697"/>
                    <a:pt x="321" y="697"/>
                    <a:pt x="321" y="697"/>
                  </a:cubicBezTo>
                  <a:cubicBezTo>
                    <a:pt x="303" y="661"/>
                    <a:pt x="303" y="661"/>
                    <a:pt x="303" y="661"/>
                  </a:cubicBezTo>
                  <a:cubicBezTo>
                    <a:pt x="542" y="417"/>
                    <a:pt x="542" y="417"/>
                    <a:pt x="542" y="417"/>
                  </a:cubicBezTo>
                  <a:cubicBezTo>
                    <a:pt x="389" y="417"/>
                    <a:pt x="389" y="417"/>
                    <a:pt x="389" y="417"/>
                  </a:cubicBezTo>
                  <a:cubicBezTo>
                    <a:pt x="202" y="618"/>
                    <a:pt x="202" y="618"/>
                    <a:pt x="202" y="618"/>
                  </a:cubicBezTo>
                  <a:cubicBezTo>
                    <a:pt x="262" y="417"/>
                    <a:pt x="262" y="417"/>
                    <a:pt x="262" y="417"/>
                  </a:cubicBezTo>
                  <a:cubicBezTo>
                    <a:pt x="149" y="417"/>
                    <a:pt x="149" y="417"/>
                    <a:pt x="149" y="417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620" y="18"/>
                    <a:pt x="620" y="18"/>
                    <a:pt x="620" y="18"/>
                  </a:cubicBezTo>
                  <a:cubicBezTo>
                    <a:pt x="620" y="441"/>
                    <a:pt x="620" y="441"/>
                    <a:pt x="620" y="441"/>
                  </a:cubicBezTo>
                  <a:cubicBezTo>
                    <a:pt x="620" y="441"/>
                    <a:pt x="620" y="441"/>
                    <a:pt x="620" y="441"/>
                  </a:cubicBezTo>
                  <a:close/>
                  <a:moveTo>
                    <a:pt x="178" y="697"/>
                  </a:moveTo>
                  <a:cubicBezTo>
                    <a:pt x="179" y="695"/>
                    <a:pt x="179" y="695"/>
                    <a:pt x="179" y="695"/>
                  </a:cubicBezTo>
                  <a:cubicBezTo>
                    <a:pt x="180" y="697"/>
                    <a:pt x="180" y="697"/>
                    <a:pt x="180" y="697"/>
                  </a:cubicBezTo>
                  <a:cubicBezTo>
                    <a:pt x="178" y="697"/>
                    <a:pt x="178" y="697"/>
                    <a:pt x="178" y="697"/>
                  </a:cubicBezTo>
                  <a:cubicBezTo>
                    <a:pt x="178" y="697"/>
                    <a:pt x="178" y="697"/>
                    <a:pt x="178" y="697"/>
                  </a:cubicBezTo>
                  <a:close/>
                  <a:moveTo>
                    <a:pt x="1778" y="0"/>
                  </a:moveTo>
                  <a:cubicBezTo>
                    <a:pt x="1778" y="457"/>
                    <a:pt x="1778" y="457"/>
                    <a:pt x="1778" y="457"/>
                  </a:cubicBezTo>
                  <a:cubicBezTo>
                    <a:pt x="1763" y="469"/>
                    <a:pt x="1749" y="483"/>
                    <a:pt x="1736" y="498"/>
                  </a:cubicBezTo>
                  <a:cubicBezTo>
                    <a:pt x="1736" y="0"/>
                    <a:pt x="1736" y="0"/>
                    <a:pt x="1736" y="0"/>
                  </a:cubicBezTo>
                  <a:cubicBezTo>
                    <a:pt x="1229" y="0"/>
                    <a:pt x="1229" y="0"/>
                    <a:pt x="1229" y="0"/>
                  </a:cubicBezTo>
                  <a:cubicBezTo>
                    <a:pt x="1229" y="416"/>
                    <a:pt x="1229" y="416"/>
                    <a:pt x="1229" y="416"/>
                  </a:cubicBezTo>
                  <a:cubicBezTo>
                    <a:pt x="1187" y="416"/>
                    <a:pt x="1187" y="416"/>
                    <a:pt x="1187" y="416"/>
                  </a:cubicBezTo>
                  <a:cubicBezTo>
                    <a:pt x="1187" y="0"/>
                    <a:pt x="1187" y="0"/>
                    <a:pt x="1187" y="0"/>
                  </a:cubicBezTo>
                  <a:cubicBezTo>
                    <a:pt x="680" y="0"/>
                    <a:pt x="680" y="0"/>
                    <a:pt x="680" y="0"/>
                  </a:cubicBezTo>
                  <a:cubicBezTo>
                    <a:pt x="680" y="417"/>
                    <a:pt x="680" y="417"/>
                    <a:pt x="680" y="417"/>
                  </a:cubicBezTo>
                  <a:cubicBezTo>
                    <a:pt x="638" y="417"/>
                    <a:pt x="638" y="417"/>
                    <a:pt x="638" y="417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475"/>
                    <a:pt x="131" y="475"/>
                    <a:pt x="131" y="475"/>
                  </a:cubicBezTo>
                  <a:cubicBezTo>
                    <a:pt x="2" y="906"/>
                    <a:pt x="2" y="906"/>
                    <a:pt x="2" y="906"/>
                  </a:cubicBezTo>
                  <a:cubicBezTo>
                    <a:pt x="115" y="906"/>
                    <a:pt x="115" y="906"/>
                    <a:pt x="115" y="906"/>
                  </a:cubicBezTo>
                  <a:cubicBezTo>
                    <a:pt x="173" y="715"/>
                    <a:pt x="173" y="715"/>
                    <a:pt x="173" y="715"/>
                  </a:cubicBezTo>
                  <a:cubicBezTo>
                    <a:pt x="189" y="715"/>
                    <a:pt x="189" y="715"/>
                    <a:pt x="189" y="715"/>
                  </a:cubicBezTo>
                  <a:cubicBezTo>
                    <a:pt x="283" y="906"/>
                    <a:pt x="283" y="906"/>
                    <a:pt x="283" y="906"/>
                  </a:cubicBezTo>
                  <a:cubicBezTo>
                    <a:pt x="421" y="906"/>
                    <a:pt x="421" y="906"/>
                    <a:pt x="421" y="906"/>
                  </a:cubicBezTo>
                  <a:cubicBezTo>
                    <a:pt x="329" y="715"/>
                    <a:pt x="329" y="715"/>
                    <a:pt x="329" y="715"/>
                  </a:cubicBezTo>
                  <a:cubicBezTo>
                    <a:pt x="537" y="715"/>
                    <a:pt x="537" y="715"/>
                    <a:pt x="537" y="715"/>
                  </a:cubicBezTo>
                  <a:cubicBezTo>
                    <a:pt x="479" y="906"/>
                    <a:pt x="479" y="906"/>
                    <a:pt x="479" y="906"/>
                  </a:cubicBezTo>
                  <a:cubicBezTo>
                    <a:pt x="604" y="906"/>
                    <a:pt x="604" y="906"/>
                    <a:pt x="604" y="906"/>
                  </a:cubicBezTo>
                  <a:cubicBezTo>
                    <a:pt x="661" y="715"/>
                    <a:pt x="661" y="715"/>
                    <a:pt x="661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727" y="715"/>
                    <a:pt x="727" y="715"/>
                    <a:pt x="727" y="715"/>
                  </a:cubicBezTo>
                  <a:cubicBezTo>
                    <a:pt x="730" y="715"/>
                    <a:pt x="730" y="715"/>
                    <a:pt x="730" y="715"/>
                  </a:cubicBezTo>
                  <a:cubicBezTo>
                    <a:pt x="965" y="715"/>
                    <a:pt x="965" y="715"/>
                    <a:pt x="965" y="715"/>
                  </a:cubicBezTo>
                  <a:cubicBezTo>
                    <a:pt x="910" y="905"/>
                    <a:pt x="910" y="905"/>
                    <a:pt x="910" y="905"/>
                  </a:cubicBezTo>
                  <a:cubicBezTo>
                    <a:pt x="1035" y="905"/>
                    <a:pt x="1035" y="905"/>
                    <a:pt x="1035" y="905"/>
                  </a:cubicBezTo>
                  <a:cubicBezTo>
                    <a:pt x="1088" y="715"/>
                    <a:pt x="1088" y="715"/>
                    <a:pt x="1088" y="715"/>
                  </a:cubicBezTo>
                  <a:cubicBezTo>
                    <a:pt x="1145" y="715"/>
                    <a:pt x="1145" y="715"/>
                    <a:pt x="1145" y="715"/>
                  </a:cubicBezTo>
                  <a:cubicBezTo>
                    <a:pt x="1146" y="905"/>
                    <a:pt x="1146" y="905"/>
                    <a:pt x="1146" y="905"/>
                  </a:cubicBezTo>
                  <a:cubicBezTo>
                    <a:pt x="1252" y="905"/>
                    <a:pt x="1252" y="905"/>
                    <a:pt x="1252" y="905"/>
                  </a:cubicBezTo>
                  <a:cubicBezTo>
                    <a:pt x="1372" y="715"/>
                    <a:pt x="1372" y="715"/>
                    <a:pt x="1372" y="715"/>
                  </a:cubicBezTo>
                  <a:cubicBezTo>
                    <a:pt x="1451" y="715"/>
                    <a:pt x="1451" y="715"/>
                    <a:pt x="1451" y="715"/>
                  </a:cubicBezTo>
                  <a:cubicBezTo>
                    <a:pt x="1410" y="905"/>
                    <a:pt x="1410" y="905"/>
                    <a:pt x="1410" y="905"/>
                  </a:cubicBezTo>
                  <a:cubicBezTo>
                    <a:pt x="1534" y="905"/>
                    <a:pt x="1534" y="905"/>
                    <a:pt x="1534" y="905"/>
                  </a:cubicBezTo>
                  <a:cubicBezTo>
                    <a:pt x="1574" y="715"/>
                    <a:pt x="1574" y="715"/>
                    <a:pt x="1574" y="715"/>
                  </a:cubicBezTo>
                  <a:cubicBezTo>
                    <a:pt x="1645" y="715"/>
                    <a:pt x="1645" y="715"/>
                    <a:pt x="1645" y="715"/>
                  </a:cubicBezTo>
                  <a:cubicBezTo>
                    <a:pt x="1643" y="774"/>
                    <a:pt x="1658" y="827"/>
                    <a:pt x="1697" y="863"/>
                  </a:cubicBezTo>
                  <a:cubicBezTo>
                    <a:pt x="1745" y="907"/>
                    <a:pt x="1818" y="916"/>
                    <a:pt x="1872" y="916"/>
                  </a:cubicBezTo>
                  <a:cubicBezTo>
                    <a:pt x="1947" y="916"/>
                    <a:pt x="2024" y="905"/>
                    <a:pt x="2102" y="888"/>
                  </a:cubicBezTo>
                  <a:cubicBezTo>
                    <a:pt x="2145" y="715"/>
                    <a:pt x="2145" y="715"/>
                    <a:pt x="2145" y="715"/>
                  </a:cubicBezTo>
                  <a:cubicBezTo>
                    <a:pt x="2285" y="715"/>
                    <a:pt x="2285" y="715"/>
                    <a:pt x="2285" y="715"/>
                  </a:cubicBezTo>
                  <a:cubicBezTo>
                    <a:pt x="2285" y="0"/>
                    <a:pt x="2285" y="0"/>
                    <a:pt x="2285" y="0"/>
                  </a:cubicBezTo>
                  <a:cubicBezTo>
                    <a:pt x="1778" y="0"/>
                    <a:pt x="1778" y="0"/>
                    <a:pt x="1778" y="0"/>
                  </a:cubicBezTo>
                  <a:cubicBezTo>
                    <a:pt x="1778" y="0"/>
                    <a:pt x="1778" y="0"/>
                    <a:pt x="1778" y="0"/>
                  </a:cubicBezTo>
                  <a:close/>
                  <a:moveTo>
                    <a:pt x="222" y="1195"/>
                  </a:moveTo>
                  <a:cubicBezTo>
                    <a:pt x="203" y="1286"/>
                    <a:pt x="203" y="1286"/>
                    <a:pt x="203" y="1286"/>
                  </a:cubicBezTo>
                  <a:cubicBezTo>
                    <a:pt x="200" y="1299"/>
                    <a:pt x="196" y="1320"/>
                    <a:pt x="220" y="1320"/>
                  </a:cubicBezTo>
                  <a:cubicBezTo>
                    <a:pt x="249" y="1320"/>
                    <a:pt x="253" y="1298"/>
                    <a:pt x="259" y="1272"/>
                  </a:cubicBezTo>
                  <a:cubicBezTo>
                    <a:pt x="275" y="1195"/>
                    <a:pt x="275" y="1195"/>
                    <a:pt x="275" y="1195"/>
                  </a:cubicBezTo>
                  <a:cubicBezTo>
                    <a:pt x="321" y="1195"/>
                    <a:pt x="321" y="1195"/>
                    <a:pt x="321" y="1195"/>
                  </a:cubicBezTo>
                  <a:cubicBezTo>
                    <a:pt x="300" y="1296"/>
                    <a:pt x="300" y="1296"/>
                    <a:pt x="300" y="1296"/>
                  </a:cubicBezTo>
                  <a:cubicBezTo>
                    <a:pt x="294" y="1329"/>
                    <a:pt x="293" y="1333"/>
                    <a:pt x="292" y="1337"/>
                  </a:cubicBezTo>
                  <a:cubicBezTo>
                    <a:pt x="292" y="1341"/>
                    <a:pt x="291" y="1344"/>
                    <a:pt x="291" y="1348"/>
                  </a:cubicBezTo>
                  <a:cubicBezTo>
                    <a:pt x="247" y="1348"/>
                    <a:pt x="247" y="1348"/>
                    <a:pt x="247" y="1348"/>
                  </a:cubicBezTo>
                  <a:cubicBezTo>
                    <a:pt x="250" y="1328"/>
                    <a:pt x="250" y="1328"/>
                    <a:pt x="250" y="1328"/>
                  </a:cubicBezTo>
                  <a:cubicBezTo>
                    <a:pt x="244" y="1334"/>
                    <a:pt x="229" y="1352"/>
                    <a:pt x="200" y="1352"/>
                  </a:cubicBezTo>
                  <a:cubicBezTo>
                    <a:pt x="179" y="1352"/>
                    <a:pt x="164" y="1343"/>
                    <a:pt x="158" y="1331"/>
                  </a:cubicBezTo>
                  <a:cubicBezTo>
                    <a:pt x="151" y="1319"/>
                    <a:pt x="155" y="1297"/>
                    <a:pt x="157" y="1290"/>
                  </a:cubicBezTo>
                  <a:cubicBezTo>
                    <a:pt x="177" y="1195"/>
                    <a:pt x="177" y="1195"/>
                    <a:pt x="177" y="1195"/>
                  </a:cubicBezTo>
                  <a:cubicBezTo>
                    <a:pt x="222" y="1195"/>
                    <a:pt x="222" y="1195"/>
                    <a:pt x="222" y="1195"/>
                  </a:cubicBezTo>
                  <a:cubicBezTo>
                    <a:pt x="222" y="1195"/>
                    <a:pt x="222" y="1195"/>
                    <a:pt x="222" y="1195"/>
                  </a:cubicBezTo>
                  <a:close/>
                  <a:moveTo>
                    <a:pt x="514" y="1225"/>
                  </a:moveTo>
                  <a:cubicBezTo>
                    <a:pt x="550" y="1225"/>
                    <a:pt x="550" y="1225"/>
                    <a:pt x="550" y="1225"/>
                  </a:cubicBezTo>
                  <a:cubicBezTo>
                    <a:pt x="556" y="1196"/>
                    <a:pt x="556" y="1196"/>
                    <a:pt x="556" y="1196"/>
                  </a:cubicBezTo>
                  <a:cubicBezTo>
                    <a:pt x="520" y="1196"/>
                    <a:pt x="520" y="1196"/>
                    <a:pt x="520" y="1196"/>
                  </a:cubicBezTo>
                  <a:cubicBezTo>
                    <a:pt x="530" y="1149"/>
                    <a:pt x="530" y="1149"/>
                    <a:pt x="530" y="1149"/>
                  </a:cubicBezTo>
                  <a:cubicBezTo>
                    <a:pt x="482" y="1166"/>
                    <a:pt x="482" y="1166"/>
                    <a:pt x="482" y="1166"/>
                  </a:cubicBezTo>
                  <a:cubicBezTo>
                    <a:pt x="475" y="1196"/>
                    <a:pt x="475" y="1196"/>
                    <a:pt x="475" y="1196"/>
                  </a:cubicBezTo>
                  <a:cubicBezTo>
                    <a:pt x="414" y="1196"/>
                    <a:pt x="414" y="1196"/>
                    <a:pt x="414" y="1196"/>
                  </a:cubicBezTo>
                  <a:cubicBezTo>
                    <a:pt x="424" y="1149"/>
                    <a:pt x="424" y="1149"/>
                    <a:pt x="424" y="1149"/>
                  </a:cubicBezTo>
                  <a:cubicBezTo>
                    <a:pt x="376" y="1166"/>
                    <a:pt x="376" y="1166"/>
                    <a:pt x="376" y="1166"/>
                  </a:cubicBezTo>
                  <a:cubicBezTo>
                    <a:pt x="369" y="1196"/>
                    <a:pt x="369" y="1196"/>
                    <a:pt x="369" y="1196"/>
                  </a:cubicBezTo>
                  <a:cubicBezTo>
                    <a:pt x="340" y="1196"/>
                    <a:pt x="340" y="1196"/>
                    <a:pt x="340" y="1196"/>
                  </a:cubicBezTo>
                  <a:cubicBezTo>
                    <a:pt x="333" y="1225"/>
                    <a:pt x="333" y="1225"/>
                    <a:pt x="333" y="1225"/>
                  </a:cubicBezTo>
                  <a:cubicBezTo>
                    <a:pt x="363" y="1225"/>
                    <a:pt x="363" y="1225"/>
                    <a:pt x="363" y="1225"/>
                  </a:cubicBezTo>
                  <a:cubicBezTo>
                    <a:pt x="345" y="1310"/>
                    <a:pt x="345" y="1310"/>
                    <a:pt x="345" y="1310"/>
                  </a:cubicBezTo>
                  <a:cubicBezTo>
                    <a:pt x="342" y="1322"/>
                    <a:pt x="336" y="1351"/>
                    <a:pt x="382" y="1351"/>
                  </a:cubicBezTo>
                  <a:cubicBezTo>
                    <a:pt x="389" y="1351"/>
                    <a:pt x="402" y="1350"/>
                    <a:pt x="417" y="1346"/>
                  </a:cubicBezTo>
                  <a:cubicBezTo>
                    <a:pt x="424" y="1317"/>
                    <a:pt x="424" y="1317"/>
                    <a:pt x="424" y="1317"/>
                  </a:cubicBezTo>
                  <a:cubicBezTo>
                    <a:pt x="418" y="1317"/>
                    <a:pt x="415" y="1317"/>
                    <a:pt x="408" y="1317"/>
                  </a:cubicBezTo>
                  <a:cubicBezTo>
                    <a:pt x="388" y="1317"/>
                    <a:pt x="391" y="1309"/>
                    <a:pt x="393" y="1295"/>
                  </a:cubicBezTo>
                  <a:cubicBezTo>
                    <a:pt x="408" y="1225"/>
                    <a:pt x="408" y="1225"/>
                    <a:pt x="408" y="1225"/>
                  </a:cubicBezTo>
                  <a:cubicBezTo>
                    <a:pt x="469" y="1225"/>
                    <a:pt x="469" y="1225"/>
                    <a:pt x="469" y="1225"/>
                  </a:cubicBezTo>
                  <a:cubicBezTo>
                    <a:pt x="451" y="1310"/>
                    <a:pt x="451" y="1310"/>
                    <a:pt x="451" y="1310"/>
                  </a:cubicBezTo>
                  <a:cubicBezTo>
                    <a:pt x="448" y="1322"/>
                    <a:pt x="442" y="1351"/>
                    <a:pt x="488" y="1351"/>
                  </a:cubicBezTo>
                  <a:cubicBezTo>
                    <a:pt x="495" y="1351"/>
                    <a:pt x="508" y="1350"/>
                    <a:pt x="523" y="1346"/>
                  </a:cubicBezTo>
                  <a:cubicBezTo>
                    <a:pt x="530" y="1317"/>
                    <a:pt x="530" y="1317"/>
                    <a:pt x="530" y="1317"/>
                  </a:cubicBezTo>
                  <a:cubicBezTo>
                    <a:pt x="524" y="1317"/>
                    <a:pt x="521" y="1317"/>
                    <a:pt x="514" y="1317"/>
                  </a:cubicBezTo>
                  <a:cubicBezTo>
                    <a:pt x="494" y="1317"/>
                    <a:pt x="496" y="1309"/>
                    <a:pt x="499" y="1295"/>
                  </a:cubicBezTo>
                  <a:cubicBezTo>
                    <a:pt x="514" y="1225"/>
                    <a:pt x="514" y="1225"/>
                    <a:pt x="514" y="1225"/>
                  </a:cubicBezTo>
                  <a:cubicBezTo>
                    <a:pt x="514" y="1225"/>
                    <a:pt x="514" y="1225"/>
                    <a:pt x="514" y="1225"/>
                  </a:cubicBezTo>
                  <a:close/>
                  <a:moveTo>
                    <a:pt x="579" y="1194"/>
                  </a:moveTo>
                  <a:cubicBezTo>
                    <a:pt x="624" y="1194"/>
                    <a:pt x="624" y="1194"/>
                    <a:pt x="624" y="1194"/>
                  </a:cubicBezTo>
                  <a:cubicBezTo>
                    <a:pt x="591" y="1348"/>
                    <a:pt x="591" y="1348"/>
                    <a:pt x="591" y="1348"/>
                  </a:cubicBezTo>
                  <a:cubicBezTo>
                    <a:pt x="546" y="1348"/>
                    <a:pt x="546" y="1348"/>
                    <a:pt x="546" y="1348"/>
                  </a:cubicBezTo>
                  <a:cubicBezTo>
                    <a:pt x="579" y="1194"/>
                    <a:pt x="579" y="1194"/>
                    <a:pt x="579" y="1194"/>
                  </a:cubicBezTo>
                  <a:cubicBezTo>
                    <a:pt x="579" y="1194"/>
                    <a:pt x="579" y="1194"/>
                    <a:pt x="579" y="1194"/>
                  </a:cubicBezTo>
                  <a:close/>
                  <a:moveTo>
                    <a:pt x="591" y="1129"/>
                  </a:moveTo>
                  <a:cubicBezTo>
                    <a:pt x="640" y="1129"/>
                    <a:pt x="640" y="1129"/>
                    <a:pt x="640" y="1129"/>
                  </a:cubicBezTo>
                  <a:cubicBezTo>
                    <a:pt x="631" y="1168"/>
                    <a:pt x="631" y="1168"/>
                    <a:pt x="631" y="1168"/>
                  </a:cubicBezTo>
                  <a:cubicBezTo>
                    <a:pt x="583" y="1168"/>
                    <a:pt x="583" y="1168"/>
                    <a:pt x="583" y="1168"/>
                  </a:cubicBezTo>
                  <a:cubicBezTo>
                    <a:pt x="591" y="1129"/>
                    <a:pt x="591" y="1129"/>
                    <a:pt x="591" y="1129"/>
                  </a:cubicBezTo>
                  <a:cubicBezTo>
                    <a:pt x="591" y="1129"/>
                    <a:pt x="591" y="1129"/>
                    <a:pt x="591" y="1129"/>
                  </a:cubicBezTo>
                  <a:close/>
                  <a:moveTo>
                    <a:pt x="653" y="1222"/>
                  </a:moveTo>
                  <a:cubicBezTo>
                    <a:pt x="654" y="1221"/>
                    <a:pt x="657" y="1205"/>
                    <a:pt x="659" y="1194"/>
                  </a:cubicBezTo>
                  <a:cubicBezTo>
                    <a:pt x="702" y="1194"/>
                    <a:pt x="702" y="1194"/>
                    <a:pt x="702" y="1194"/>
                  </a:cubicBezTo>
                  <a:cubicBezTo>
                    <a:pt x="698" y="1217"/>
                    <a:pt x="698" y="1217"/>
                    <a:pt x="698" y="1217"/>
                  </a:cubicBezTo>
                  <a:cubicBezTo>
                    <a:pt x="704" y="1210"/>
                    <a:pt x="720" y="1191"/>
                    <a:pt x="753" y="1191"/>
                  </a:cubicBezTo>
                  <a:cubicBezTo>
                    <a:pt x="784" y="1191"/>
                    <a:pt x="793" y="1209"/>
                    <a:pt x="794" y="1220"/>
                  </a:cubicBezTo>
                  <a:cubicBezTo>
                    <a:pt x="796" y="1229"/>
                    <a:pt x="795" y="1236"/>
                    <a:pt x="789" y="1265"/>
                  </a:cubicBezTo>
                  <a:cubicBezTo>
                    <a:pt x="771" y="1348"/>
                    <a:pt x="771" y="1348"/>
                    <a:pt x="771" y="1348"/>
                  </a:cubicBezTo>
                  <a:cubicBezTo>
                    <a:pt x="725" y="1348"/>
                    <a:pt x="725" y="1348"/>
                    <a:pt x="725" y="1348"/>
                  </a:cubicBezTo>
                  <a:cubicBezTo>
                    <a:pt x="746" y="1253"/>
                    <a:pt x="746" y="1253"/>
                    <a:pt x="746" y="1253"/>
                  </a:cubicBezTo>
                  <a:cubicBezTo>
                    <a:pt x="747" y="1246"/>
                    <a:pt x="748" y="1241"/>
                    <a:pt x="746" y="1236"/>
                  </a:cubicBezTo>
                  <a:cubicBezTo>
                    <a:pt x="745" y="1230"/>
                    <a:pt x="739" y="1223"/>
                    <a:pt x="728" y="1223"/>
                  </a:cubicBezTo>
                  <a:cubicBezTo>
                    <a:pt x="718" y="1223"/>
                    <a:pt x="708" y="1227"/>
                    <a:pt x="702" y="1235"/>
                  </a:cubicBezTo>
                  <a:cubicBezTo>
                    <a:pt x="698" y="1239"/>
                    <a:pt x="694" y="1246"/>
                    <a:pt x="691" y="1258"/>
                  </a:cubicBezTo>
                  <a:cubicBezTo>
                    <a:pt x="672" y="1348"/>
                    <a:pt x="672" y="1348"/>
                    <a:pt x="672" y="1348"/>
                  </a:cubicBezTo>
                  <a:cubicBezTo>
                    <a:pt x="627" y="1348"/>
                    <a:pt x="627" y="1348"/>
                    <a:pt x="627" y="1348"/>
                  </a:cubicBezTo>
                  <a:cubicBezTo>
                    <a:pt x="653" y="1222"/>
                    <a:pt x="653" y="1222"/>
                    <a:pt x="653" y="1222"/>
                  </a:cubicBezTo>
                  <a:cubicBezTo>
                    <a:pt x="653" y="1222"/>
                    <a:pt x="653" y="1222"/>
                    <a:pt x="653" y="1222"/>
                  </a:cubicBezTo>
                  <a:close/>
                  <a:moveTo>
                    <a:pt x="985" y="1196"/>
                  </a:moveTo>
                  <a:cubicBezTo>
                    <a:pt x="981" y="1207"/>
                    <a:pt x="978" y="1218"/>
                    <a:pt x="975" y="1233"/>
                  </a:cubicBezTo>
                  <a:cubicBezTo>
                    <a:pt x="951" y="1346"/>
                    <a:pt x="951" y="1346"/>
                    <a:pt x="951" y="1346"/>
                  </a:cubicBezTo>
                  <a:cubicBezTo>
                    <a:pt x="939" y="1403"/>
                    <a:pt x="891" y="1409"/>
                    <a:pt x="861" y="1409"/>
                  </a:cubicBezTo>
                  <a:cubicBezTo>
                    <a:pt x="839" y="1409"/>
                    <a:pt x="797" y="1406"/>
                    <a:pt x="804" y="1359"/>
                  </a:cubicBezTo>
                  <a:cubicBezTo>
                    <a:pt x="847" y="1359"/>
                    <a:pt x="847" y="1359"/>
                    <a:pt x="847" y="1359"/>
                  </a:cubicBezTo>
                  <a:cubicBezTo>
                    <a:pt x="847" y="1362"/>
                    <a:pt x="847" y="1367"/>
                    <a:pt x="850" y="1372"/>
                  </a:cubicBezTo>
                  <a:cubicBezTo>
                    <a:pt x="852" y="1376"/>
                    <a:pt x="858" y="1380"/>
                    <a:pt x="869" y="1380"/>
                  </a:cubicBezTo>
                  <a:cubicBezTo>
                    <a:pt x="883" y="1380"/>
                    <a:pt x="896" y="1374"/>
                    <a:pt x="902" y="1360"/>
                  </a:cubicBezTo>
                  <a:cubicBezTo>
                    <a:pt x="905" y="1353"/>
                    <a:pt x="906" y="1347"/>
                    <a:pt x="912" y="1324"/>
                  </a:cubicBezTo>
                  <a:cubicBezTo>
                    <a:pt x="893" y="1343"/>
                    <a:pt x="877" y="1345"/>
                    <a:pt x="866" y="1345"/>
                  </a:cubicBezTo>
                  <a:cubicBezTo>
                    <a:pt x="822" y="1345"/>
                    <a:pt x="809" y="1307"/>
                    <a:pt x="817" y="1270"/>
                  </a:cubicBezTo>
                  <a:cubicBezTo>
                    <a:pt x="825" y="1231"/>
                    <a:pt x="855" y="1194"/>
                    <a:pt x="899" y="1194"/>
                  </a:cubicBezTo>
                  <a:cubicBezTo>
                    <a:pt x="927" y="1194"/>
                    <a:pt x="934" y="1209"/>
                    <a:pt x="937" y="1216"/>
                  </a:cubicBezTo>
                  <a:cubicBezTo>
                    <a:pt x="943" y="1196"/>
                    <a:pt x="943" y="1196"/>
                    <a:pt x="943" y="1196"/>
                  </a:cubicBezTo>
                  <a:cubicBezTo>
                    <a:pt x="985" y="1196"/>
                    <a:pt x="985" y="1196"/>
                    <a:pt x="985" y="1196"/>
                  </a:cubicBezTo>
                  <a:cubicBezTo>
                    <a:pt x="985" y="1196"/>
                    <a:pt x="985" y="1196"/>
                    <a:pt x="985" y="1196"/>
                  </a:cubicBezTo>
                  <a:close/>
                  <a:moveTo>
                    <a:pt x="883" y="1315"/>
                  </a:moveTo>
                  <a:cubicBezTo>
                    <a:pt x="914" y="1315"/>
                    <a:pt x="922" y="1277"/>
                    <a:pt x="924" y="1271"/>
                  </a:cubicBezTo>
                  <a:cubicBezTo>
                    <a:pt x="927" y="1253"/>
                    <a:pt x="930" y="1224"/>
                    <a:pt x="903" y="1224"/>
                  </a:cubicBezTo>
                  <a:cubicBezTo>
                    <a:pt x="886" y="1224"/>
                    <a:pt x="869" y="1237"/>
                    <a:pt x="862" y="1270"/>
                  </a:cubicBezTo>
                  <a:cubicBezTo>
                    <a:pt x="861" y="1277"/>
                    <a:pt x="853" y="1315"/>
                    <a:pt x="883" y="1315"/>
                  </a:cubicBezTo>
                  <a:moveTo>
                    <a:pt x="1164" y="1346"/>
                  </a:moveTo>
                  <a:cubicBezTo>
                    <a:pt x="1149" y="1350"/>
                    <a:pt x="1136" y="1351"/>
                    <a:pt x="1129" y="1351"/>
                  </a:cubicBezTo>
                  <a:cubicBezTo>
                    <a:pt x="1083" y="1351"/>
                    <a:pt x="1089" y="1322"/>
                    <a:pt x="1092" y="1310"/>
                  </a:cubicBezTo>
                  <a:cubicBezTo>
                    <a:pt x="1110" y="1225"/>
                    <a:pt x="1110" y="1225"/>
                    <a:pt x="1110" y="1225"/>
                  </a:cubicBezTo>
                  <a:cubicBezTo>
                    <a:pt x="1080" y="1225"/>
                    <a:pt x="1080" y="1225"/>
                    <a:pt x="1080" y="1225"/>
                  </a:cubicBezTo>
                  <a:cubicBezTo>
                    <a:pt x="1087" y="1196"/>
                    <a:pt x="1087" y="1196"/>
                    <a:pt x="1087" y="1196"/>
                  </a:cubicBezTo>
                  <a:cubicBezTo>
                    <a:pt x="1116" y="1196"/>
                    <a:pt x="1116" y="1196"/>
                    <a:pt x="1116" y="1196"/>
                  </a:cubicBezTo>
                  <a:cubicBezTo>
                    <a:pt x="1123" y="1166"/>
                    <a:pt x="1123" y="1166"/>
                    <a:pt x="1123" y="1166"/>
                  </a:cubicBezTo>
                  <a:cubicBezTo>
                    <a:pt x="1171" y="1149"/>
                    <a:pt x="1171" y="1149"/>
                    <a:pt x="1171" y="1149"/>
                  </a:cubicBezTo>
                  <a:cubicBezTo>
                    <a:pt x="1161" y="1196"/>
                    <a:pt x="1161" y="1196"/>
                    <a:pt x="1161" y="1196"/>
                  </a:cubicBezTo>
                  <a:cubicBezTo>
                    <a:pt x="1198" y="1196"/>
                    <a:pt x="1198" y="1196"/>
                    <a:pt x="1198" y="1196"/>
                  </a:cubicBezTo>
                  <a:cubicBezTo>
                    <a:pt x="1191" y="1225"/>
                    <a:pt x="1191" y="1225"/>
                    <a:pt x="1191" y="1225"/>
                  </a:cubicBezTo>
                  <a:cubicBezTo>
                    <a:pt x="1155" y="1225"/>
                    <a:pt x="1155" y="1225"/>
                    <a:pt x="1155" y="1225"/>
                  </a:cubicBezTo>
                  <a:cubicBezTo>
                    <a:pt x="1140" y="1295"/>
                    <a:pt x="1140" y="1295"/>
                    <a:pt x="1140" y="1295"/>
                  </a:cubicBezTo>
                  <a:cubicBezTo>
                    <a:pt x="1137" y="1309"/>
                    <a:pt x="1135" y="1317"/>
                    <a:pt x="1155" y="1317"/>
                  </a:cubicBezTo>
                  <a:cubicBezTo>
                    <a:pt x="1162" y="1317"/>
                    <a:pt x="1165" y="1317"/>
                    <a:pt x="1171" y="1317"/>
                  </a:cubicBezTo>
                  <a:cubicBezTo>
                    <a:pt x="1164" y="1346"/>
                    <a:pt x="1164" y="1346"/>
                    <a:pt x="1164" y="1346"/>
                  </a:cubicBezTo>
                  <a:cubicBezTo>
                    <a:pt x="1164" y="1346"/>
                    <a:pt x="1164" y="1346"/>
                    <a:pt x="1164" y="1346"/>
                  </a:cubicBezTo>
                  <a:close/>
                  <a:moveTo>
                    <a:pt x="1235" y="1129"/>
                  </a:moveTo>
                  <a:cubicBezTo>
                    <a:pt x="1280" y="1129"/>
                    <a:pt x="1280" y="1129"/>
                    <a:pt x="1280" y="1129"/>
                  </a:cubicBezTo>
                  <a:cubicBezTo>
                    <a:pt x="1261" y="1216"/>
                    <a:pt x="1261" y="1216"/>
                    <a:pt x="1261" y="1216"/>
                  </a:cubicBezTo>
                  <a:cubicBezTo>
                    <a:pt x="1268" y="1208"/>
                    <a:pt x="1283" y="1193"/>
                    <a:pt x="1311" y="1193"/>
                  </a:cubicBezTo>
                  <a:cubicBezTo>
                    <a:pt x="1334" y="1193"/>
                    <a:pt x="1346" y="1204"/>
                    <a:pt x="1351" y="1214"/>
                  </a:cubicBezTo>
                  <a:cubicBezTo>
                    <a:pt x="1355" y="1221"/>
                    <a:pt x="1356" y="1235"/>
                    <a:pt x="1352" y="1255"/>
                  </a:cubicBezTo>
                  <a:cubicBezTo>
                    <a:pt x="1332" y="1348"/>
                    <a:pt x="1332" y="1348"/>
                    <a:pt x="1332" y="1348"/>
                  </a:cubicBezTo>
                  <a:cubicBezTo>
                    <a:pt x="1288" y="1348"/>
                    <a:pt x="1288" y="1348"/>
                    <a:pt x="1288" y="1348"/>
                  </a:cubicBezTo>
                  <a:cubicBezTo>
                    <a:pt x="1307" y="1256"/>
                    <a:pt x="1307" y="1256"/>
                    <a:pt x="1307" y="1256"/>
                  </a:cubicBezTo>
                  <a:cubicBezTo>
                    <a:pt x="1309" y="1248"/>
                    <a:pt x="1314" y="1223"/>
                    <a:pt x="1289" y="1223"/>
                  </a:cubicBezTo>
                  <a:cubicBezTo>
                    <a:pt x="1276" y="1223"/>
                    <a:pt x="1259" y="1230"/>
                    <a:pt x="1253" y="1254"/>
                  </a:cubicBezTo>
                  <a:cubicBezTo>
                    <a:pt x="1234" y="1348"/>
                    <a:pt x="1234" y="1348"/>
                    <a:pt x="1234" y="1348"/>
                  </a:cubicBezTo>
                  <a:cubicBezTo>
                    <a:pt x="1189" y="1348"/>
                    <a:pt x="1189" y="1348"/>
                    <a:pt x="1189" y="1348"/>
                  </a:cubicBezTo>
                  <a:cubicBezTo>
                    <a:pt x="1235" y="1129"/>
                    <a:pt x="1235" y="1129"/>
                    <a:pt x="1235" y="1129"/>
                  </a:cubicBezTo>
                  <a:cubicBezTo>
                    <a:pt x="1235" y="1129"/>
                    <a:pt x="1235" y="1129"/>
                    <a:pt x="1235" y="1129"/>
                  </a:cubicBezTo>
                  <a:close/>
                  <a:moveTo>
                    <a:pt x="1387" y="1232"/>
                  </a:moveTo>
                  <a:cubicBezTo>
                    <a:pt x="1389" y="1225"/>
                    <a:pt x="1392" y="1203"/>
                    <a:pt x="1393" y="1194"/>
                  </a:cubicBezTo>
                  <a:cubicBezTo>
                    <a:pt x="1435" y="1194"/>
                    <a:pt x="1435" y="1194"/>
                    <a:pt x="1435" y="1194"/>
                  </a:cubicBezTo>
                  <a:cubicBezTo>
                    <a:pt x="1430" y="1223"/>
                    <a:pt x="1430" y="1223"/>
                    <a:pt x="1430" y="1223"/>
                  </a:cubicBezTo>
                  <a:cubicBezTo>
                    <a:pt x="1438" y="1211"/>
                    <a:pt x="1452" y="1192"/>
                    <a:pt x="1489" y="1194"/>
                  </a:cubicBezTo>
                  <a:cubicBezTo>
                    <a:pt x="1480" y="1234"/>
                    <a:pt x="1480" y="1234"/>
                    <a:pt x="1480" y="1234"/>
                  </a:cubicBezTo>
                  <a:cubicBezTo>
                    <a:pt x="1435" y="1230"/>
                    <a:pt x="1428" y="1253"/>
                    <a:pt x="1424" y="1273"/>
                  </a:cubicBezTo>
                  <a:cubicBezTo>
                    <a:pt x="1408" y="1348"/>
                    <a:pt x="1408" y="1348"/>
                    <a:pt x="1408" y="1348"/>
                  </a:cubicBezTo>
                  <a:cubicBezTo>
                    <a:pt x="1363" y="1348"/>
                    <a:pt x="1363" y="1348"/>
                    <a:pt x="1363" y="1348"/>
                  </a:cubicBezTo>
                  <a:cubicBezTo>
                    <a:pt x="1387" y="1232"/>
                    <a:pt x="1387" y="1232"/>
                    <a:pt x="1387" y="1232"/>
                  </a:cubicBezTo>
                  <a:cubicBezTo>
                    <a:pt x="1387" y="1232"/>
                    <a:pt x="1387" y="1232"/>
                    <a:pt x="1387" y="1232"/>
                  </a:cubicBezTo>
                  <a:close/>
                  <a:moveTo>
                    <a:pt x="1582" y="1191"/>
                  </a:moveTo>
                  <a:cubicBezTo>
                    <a:pt x="1637" y="1191"/>
                    <a:pt x="1654" y="1229"/>
                    <a:pt x="1644" y="1271"/>
                  </a:cubicBezTo>
                  <a:cubicBezTo>
                    <a:pt x="1635" y="1315"/>
                    <a:pt x="1602" y="1353"/>
                    <a:pt x="1546" y="1353"/>
                  </a:cubicBezTo>
                  <a:cubicBezTo>
                    <a:pt x="1503" y="1353"/>
                    <a:pt x="1474" y="1326"/>
                    <a:pt x="1485" y="1273"/>
                  </a:cubicBezTo>
                  <a:cubicBezTo>
                    <a:pt x="1493" y="1236"/>
                    <a:pt x="1521" y="1191"/>
                    <a:pt x="1582" y="1191"/>
                  </a:cubicBezTo>
                  <a:moveTo>
                    <a:pt x="1555" y="1322"/>
                  </a:moveTo>
                  <a:cubicBezTo>
                    <a:pt x="1574" y="1322"/>
                    <a:pt x="1590" y="1310"/>
                    <a:pt x="1599" y="1270"/>
                  </a:cubicBezTo>
                  <a:cubicBezTo>
                    <a:pt x="1603" y="1250"/>
                    <a:pt x="1605" y="1221"/>
                    <a:pt x="1575" y="1221"/>
                  </a:cubicBezTo>
                  <a:cubicBezTo>
                    <a:pt x="1543" y="1221"/>
                    <a:pt x="1534" y="1259"/>
                    <a:pt x="1531" y="1273"/>
                  </a:cubicBezTo>
                  <a:cubicBezTo>
                    <a:pt x="1524" y="1307"/>
                    <a:pt x="1532" y="1322"/>
                    <a:pt x="1555" y="1322"/>
                  </a:cubicBezTo>
                  <a:moveTo>
                    <a:pt x="1734" y="1195"/>
                  </a:moveTo>
                  <a:cubicBezTo>
                    <a:pt x="1714" y="1286"/>
                    <a:pt x="1714" y="1286"/>
                    <a:pt x="1714" y="1286"/>
                  </a:cubicBezTo>
                  <a:cubicBezTo>
                    <a:pt x="1711" y="1299"/>
                    <a:pt x="1707" y="1320"/>
                    <a:pt x="1731" y="1320"/>
                  </a:cubicBezTo>
                  <a:cubicBezTo>
                    <a:pt x="1760" y="1320"/>
                    <a:pt x="1765" y="1298"/>
                    <a:pt x="1770" y="1272"/>
                  </a:cubicBezTo>
                  <a:cubicBezTo>
                    <a:pt x="1786" y="1195"/>
                    <a:pt x="1786" y="1195"/>
                    <a:pt x="1786" y="1195"/>
                  </a:cubicBezTo>
                  <a:cubicBezTo>
                    <a:pt x="1833" y="1195"/>
                    <a:pt x="1833" y="1195"/>
                    <a:pt x="1833" y="1195"/>
                  </a:cubicBezTo>
                  <a:cubicBezTo>
                    <a:pt x="1811" y="1296"/>
                    <a:pt x="1811" y="1296"/>
                    <a:pt x="1811" y="1296"/>
                  </a:cubicBezTo>
                  <a:cubicBezTo>
                    <a:pt x="1805" y="1329"/>
                    <a:pt x="1804" y="1333"/>
                    <a:pt x="1804" y="1337"/>
                  </a:cubicBezTo>
                  <a:cubicBezTo>
                    <a:pt x="1803" y="1341"/>
                    <a:pt x="1802" y="1344"/>
                    <a:pt x="1802" y="1348"/>
                  </a:cubicBezTo>
                  <a:cubicBezTo>
                    <a:pt x="1758" y="1348"/>
                    <a:pt x="1758" y="1348"/>
                    <a:pt x="1758" y="1348"/>
                  </a:cubicBezTo>
                  <a:cubicBezTo>
                    <a:pt x="1761" y="1328"/>
                    <a:pt x="1761" y="1328"/>
                    <a:pt x="1761" y="1328"/>
                  </a:cubicBezTo>
                  <a:cubicBezTo>
                    <a:pt x="1756" y="1334"/>
                    <a:pt x="1740" y="1352"/>
                    <a:pt x="1711" y="1352"/>
                  </a:cubicBezTo>
                  <a:cubicBezTo>
                    <a:pt x="1690" y="1352"/>
                    <a:pt x="1675" y="1343"/>
                    <a:pt x="1669" y="1331"/>
                  </a:cubicBezTo>
                  <a:cubicBezTo>
                    <a:pt x="1662" y="1319"/>
                    <a:pt x="1666" y="1297"/>
                    <a:pt x="1668" y="1290"/>
                  </a:cubicBezTo>
                  <a:cubicBezTo>
                    <a:pt x="1688" y="1195"/>
                    <a:pt x="1688" y="1195"/>
                    <a:pt x="1688" y="1195"/>
                  </a:cubicBezTo>
                  <a:cubicBezTo>
                    <a:pt x="1734" y="1195"/>
                    <a:pt x="1734" y="1195"/>
                    <a:pt x="1734" y="1195"/>
                  </a:cubicBezTo>
                  <a:cubicBezTo>
                    <a:pt x="1734" y="1195"/>
                    <a:pt x="1734" y="1195"/>
                    <a:pt x="1734" y="1195"/>
                  </a:cubicBezTo>
                  <a:close/>
                  <a:moveTo>
                    <a:pt x="2010" y="1196"/>
                  </a:moveTo>
                  <a:cubicBezTo>
                    <a:pt x="2006" y="1207"/>
                    <a:pt x="2003" y="1218"/>
                    <a:pt x="2000" y="1233"/>
                  </a:cubicBezTo>
                  <a:cubicBezTo>
                    <a:pt x="1976" y="1346"/>
                    <a:pt x="1976" y="1346"/>
                    <a:pt x="1976" y="1346"/>
                  </a:cubicBezTo>
                  <a:cubicBezTo>
                    <a:pt x="1964" y="1403"/>
                    <a:pt x="1915" y="1409"/>
                    <a:pt x="1886" y="1409"/>
                  </a:cubicBezTo>
                  <a:cubicBezTo>
                    <a:pt x="1864" y="1409"/>
                    <a:pt x="1822" y="1406"/>
                    <a:pt x="1829" y="1359"/>
                  </a:cubicBezTo>
                  <a:cubicBezTo>
                    <a:pt x="1872" y="1359"/>
                    <a:pt x="1872" y="1359"/>
                    <a:pt x="1872" y="1359"/>
                  </a:cubicBezTo>
                  <a:cubicBezTo>
                    <a:pt x="1872" y="1362"/>
                    <a:pt x="1871" y="1367"/>
                    <a:pt x="1874" y="1372"/>
                  </a:cubicBezTo>
                  <a:cubicBezTo>
                    <a:pt x="1877" y="1376"/>
                    <a:pt x="1883" y="1380"/>
                    <a:pt x="1894" y="1380"/>
                  </a:cubicBezTo>
                  <a:cubicBezTo>
                    <a:pt x="1908" y="1380"/>
                    <a:pt x="1921" y="1374"/>
                    <a:pt x="1926" y="1360"/>
                  </a:cubicBezTo>
                  <a:cubicBezTo>
                    <a:pt x="1930" y="1353"/>
                    <a:pt x="1931" y="1347"/>
                    <a:pt x="1937" y="1324"/>
                  </a:cubicBezTo>
                  <a:cubicBezTo>
                    <a:pt x="1918" y="1343"/>
                    <a:pt x="1901" y="1345"/>
                    <a:pt x="1891" y="1345"/>
                  </a:cubicBezTo>
                  <a:cubicBezTo>
                    <a:pt x="1847" y="1345"/>
                    <a:pt x="1834" y="1307"/>
                    <a:pt x="1842" y="1270"/>
                  </a:cubicBezTo>
                  <a:cubicBezTo>
                    <a:pt x="1850" y="1231"/>
                    <a:pt x="1880" y="1194"/>
                    <a:pt x="1924" y="1194"/>
                  </a:cubicBezTo>
                  <a:cubicBezTo>
                    <a:pt x="1952" y="1194"/>
                    <a:pt x="1959" y="1209"/>
                    <a:pt x="1962" y="1216"/>
                  </a:cubicBezTo>
                  <a:cubicBezTo>
                    <a:pt x="1968" y="1196"/>
                    <a:pt x="1968" y="1196"/>
                    <a:pt x="1968" y="1196"/>
                  </a:cubicBezTo>
                  <a:cubicBezTo>
                    <a:pt x="2010" y="1196"/>
                    <a:pt x="2010" y="1196"/>
                    <a:pt x="2010" y="1196"/>
                  </a:cubicBezTo>
                  <a:cubicBezTo>
                    <a:pt x="2010" y="1196"/>
                    <a:pt x="2010" y="1196"/>
                    <a:pt x="2010" y="1196"/>
                  </a:cubicBezTo>
                  <a:close/>
                  <a:moveTo>
                    <a:pt x="1908" y="1315"/>
                  </a:moveTo>
                  <a:cubicBezTo>
                    <a:pt x="1939" y="1315"/>
                    <a:pt x="1947" y="1277"/>
                    <a:pt x="1948" y="1271"/>
                  </a:cubicBezTo>
                  <a:cubicBezTo>
                    <a:pt x="1952" y="1253"/>
                    <a:pt x="1955" y="1224"/>
                    <a:pt x="1928" y="1224"/>
                  </a:cubicBezTo>
                  <a:cubicBezTo>
                    <a:pt x="1911" y="1224"/>
                    <a:pt x="1894" y="1237"/>
                    <a:pt x="1887" y="1270"/>
                  </a:cubicBezTo>
                  <a:cubicBezTo>
                    <a:pt x="1885" y="1277"/>
                    <a:pt x="1878" y="1315"/>
                    <a:pt x="1908" y="1315"/>
                  </a:cubicBezTo>
                  <a:moveTo>
                    <a:pt x="2058" y="1129"/>
                  </a:moveTo>
                  <a:cubicBezTo>
                    <a:pt x="2102" y="1129"/>
                    <a:pt x="2102" y="1129"/>
                    <a:pt x="2102" y="1129"/>
                  </a:cubicBezTo>
                  <a:cubicBezTo>
                    <a:pt x="2084" y="1216"/>
                    <a:pt x="2084" y="1216"/>
                    <a:pt x="2084" y="1216"/>
                  </a:cubicBezTo>
                  <a:cubicBezTo>
                    <a:pt x="2091" y="1208"/>
                    <a:pt x="2105" y="1193"/>
                    <a:pt x="2133" y="1193"/>
                  </a:cubicBezTo>
                  <a:cubicBezTo>
                    <a:pt x="2156" y="1193"/>
                    <a:pt x="2168" y="1204"/>
                    <a:pt x="2174" y="1214"/>
                  </a:cubicBezTo>
                  <a:cubicBezTo>
                    <a:pt x="2177" y="1221"/>
                    <a:pt x="2179" y="1235"/>
                    <a:pt x="2175" y="1255"/>
                  </a:cubicBezTo>
                  <a:cubicBezTo>
                    <a:pt x="2155" y="1348"/>
                    <a:pt x="2155" y="1348"/>
                    <a:pt x="2155" y="1348"/>
                  </a:cubicBezTo>
                  <a:cubicBezTo>
                    <a:pt x="2110" y="1348"/>
                    <a:pt x="2110" y="1348"/>
                    <a:pt x="2110" y="1348"/>
                  </a:cubicBezTo>
                  <a:cubicBezTo>
                    <a:pt x="2130" y="1256"/>
                    <a:pt x="2130" y="1256"/>
                    <a:pt x="2130" y="1256"/>
                  </a:cubicBezTo>
                  <a:cubicBezTo>
                    <a:pt x="2131" y="1248"/>
                    <a:pt x="2137" y="1223"/>
                    <a:pt x="2112" y="1223"/>
                  </a:cubicBezTo>
                  <a:cubicBezTo>
                    <a:pt x="2099" y="1223"/>
                    <a:pt x="2081" y="1230"/>
                    <a:pt x="2076" y="1254"/>
                  </a:cubicBezTo>
                  <a:cubicBezTo>
                    <a:pt x="2057" y="1348"/>
                    <a:pt x="2057" y="1348"/>
                    <a:pt x="2057" y="1348"/>
                  </a:cubicBezTo>
                  <a:cubicBezTo>
                    <a:pt x="2012" y="1348"/>
                    <a:pt x="2012" y="1348"/>
                    <a:pt x="2012" y="1348"/>
                  </a:cubicBezTo>
                  <a:cubicBezTo>
                    <a:pt x="2058" y="1129"/>
                    <a:pt x="2058" y="1129"/>
                    <a:pt x="2058" y="1129"/>
                  </a:cubicBezTo>
                  <a:cubicBezTo>
                    <a:pt x="2058" y="1129"/>
                    <a:pt x="2058" y="1129"/>
                    <a:pt x="2058" y="1129"/>
                  </a:cubicBezTo>
                  <a:close/>
                  <a:moveTo>
                    <a:pt x="100" y="1249"/>
                  </a:moveTo>
                  <a:cubicBezTo>
                    <a:pt x="101" y="1244"/>
                    <a:pt x="104" y="1221"/>
                    <a:pt x="87" y="1221"/>
                  </a:cubicBezTo>
                  <a:cubicBezTo>
                    <a:pt x="66" y="1221"/>
                    <a:pt x="56" y="1253"/>
                    <a:pt x="53" y="1270"/>
                  </a:cubicBezTo>
                  <a:cubicBezTo>
                    <a:pt x="51" y="1278"/>
                    <a:pt x="46" y="1306"/>
                    <a:pt x="54" y="1317"/>
                  </a:cubicBezTo>
                  <a:cubicBezTo>
                    <a:pt x="57" y="1321"/>
                    <a:pt x="61" y="1322"/>
                    <a:pt x="65" y="1322"/>
                  </a:cubicBezTo>
                  <a:cubicBezTo>
                    <a:pt x="70" y="1322"/>
                    <a:pt x="84" y="1320"/>
                    <a:pt x="92" y="1292"/>
                  </a:cubicBezTo>
                  <a:cubicBezTo>
                    <a:pt x="136" y="1292"/>
                    <a:pt x="136" y="1292"/>
                    <a:pt x="136" y="1292"/>
                  </a:cubicBezTo>
                  <a:cubicBezTo>
                    <a:pt x="133" y="1304"/>
                    <a:pt x="128" y="1323"/>
                    <a:pt x="107" y="1337"/>
                  </a:cubicBezTo>
                  <a:cubicBezTo>
                    <a:pt x="94" y="1347"/>
                    <a:pt x="79" y="1352"/>
                    <a:pt x="60" y="1352"/>
                  </a:cubicBezTo>
                  <a:cubicBezTo>
                    <a:pt x="40" y="1352"/>
                    <a:pt x="23" y="1347"/>
                    <a:pt x="12" y="1331"/>
                  </a:cubicBezTo>
                  <a:cubicBezTo>
                    <a:pt x="2" y="1316"/>
                    <a:pt x="0" y="1296"/>
                    <a:pt x="5" y="1271"/>
                  </a:cubicBezTo>
                  <a:cubicBezTo>
                    <a:pt x="20" y="1201"/>
                    <a:pt x="74" y="1192"/>
                    <a:pt x="94" y="1192"/>
                  </a:cubicBezTo>
                  <a:cubicBezTo>
                    <a:pt x="122" y="1192"/>
                    <a:pt x="153" y="1207"/>
                    <a:pt x="144" y="1249"/>
                  </a:cubicBezTo>
                  <a:cubicBezTo>
                    <a:pt x="100" y="1249"/>
                    <a:pt x="100" y="1249"/>
                    <a:pt x="100" y="1249"/>
                  </a:cubicBezTo>
                  <a:cubicBezTo>
                    <a:pt x="100" y="1249"/>
                    <a:pt x="100" y="1249"/>
                    <a:pt x="100" y="1249"/>
                  </a:cubicBezTo>
                  <a:close/>
                  <a:moveTo>
                    <a:pt x="2378" y="1249"/>
                  </a:moveTo>
                  <a:cubicBezTo>
                    <a:pt x="2379" y="1244"/>
                    <a:pt x="2382" y="1221"/>
                    <a:pt x="2365" y="1221"/>
                  </a:cubicBezTo>
                  <a:cubicBezTo>
                    <a:pt x="2344" y="1221"/>
                    <a:pt x="2335" y="1253"/>
                    <a:pt x="2331" y="1270"/>
                  </a:cubicBezTo>
                  <a:cubicBezTo>
                    <a:pt x="2329" y="1278"/>
                    <a:pt x="2324" y="1306"/>
                    <a:pt x="2332" y="1317"/>
                  </a:cubicBezTo>
                  <a:cubicBezTo>
                    <a:pt x="2335" y="1321"/>
                    <a:pt x="2340" y="1322"/>
                    <a:pt x="2343" y="1322"/>
                  </a:cubicBezTo>
                  <a:cubicBezTo>
                    <a:pt x="2348" y="1322"/>
                    <a:pt x="2362" y="1320"/>
                    <a:pt x="2370" y="1292"/>
                  </a:cubicBezTo>
                  <a:cubicBezTo>
                    <a:pt x="2414" y="1292"/>
                    <a:pt x="2414" y="1292"/>
                    <a:pt x="2414" y="1292"/>
                  </a:cubicBezTo>
                  <a:cubicBezTo>
                    <a:pt x="2411" y="1304"/>
                    <a:pt x="2406" y="1323"/>
                    <a:pt x="2385" y="1337"/>
                  </a:cubicBezTo>
                  <a:cubicBezTo>
                    <a:pt x="2372" y="1347"/>
                    <a:pt x="2357" y="1352"/>
                    <a:pt x="2338" y="1352"/>
                  </a:cubicBezTo>
                  <a:cubicBezTo>
                    <a:pt x="2318" y="1352"/>
                    <a:pt x="2301" y="1347"/>
                    <a:pt x="2290" y="1331"/>
                  </a:cubicBezTo>
                  <a:cubicBezTo>
                    <a:pt x="2280" y="1316"/>
                    <a:pt x="2278" y="1296"/>
                    <a:pt x="2284" y="1271"/>
                  </a:cubicBezTo>
                  <a:cubicBezTo>
                    <a:pt x="2299" y="1201"/>
                    <a:pt x="2352" y="1192"/>
                    <a:pt x="2372" y="1192"/>
                  </a:cubicBezTo>
                  <a:cubicBezTo>
                    <a:pt x="2401" y="1192"/>
                    <a:pt x="2431" y="1207"/>
                    <a:pt x="2423" y="1249"/>
                  </a:cubicBezTo>
                  <a:cubicBezTo>
                    <a:pt x="2378" y="1249"/>
                    <a:pt x="2378" y="1249"/>
                    <a:pt x="2378" y="1249"/>
                  </a:cubicBezTo>
                  <a:cubicBezTo>
                    <a:pt x="2378" y="1249"/>
                    <a:pt x="2378" y="1249"/>
                    <a:pt x="2378" y="1249"/>
                  </a:cubicBezTo>
                  <a:close/>
                  <a:moveTo>
                    <a:pt x="2534" y="1191"/>
                  </a:moveTo>
                  <a:cubicBezTo>
                    <a:pt x="2589" y="1191"/>
                    <a:pt x="2606" y="1229"/>
                    <a:pt x="2597" y="1271"/>
                  </a:cubicBezTo>
                  <a:cubicBezTo>
                    <a:pt x="2587" y="1315"/>
                    <a:pt x="2554" y="1353"/>
                    <a:pt x="2498" y="1353"/>
                  </a:cubicBezTo>
                  <a:cubicBezTo>
                    <a:pt x="2454" y="1353"/>
                    <a:pt x="2426" y="1326"/>
                    <a:pt x="2437" y="1273"/>
                  </a:cubicBezTo>
                  <a:cubicBezTo>
                    <a:pt x="2445" y="1236"/>
                    <a:pt x="2474" y="1191"/>
                    <a:pt x="2534" y="1191"/>
                  </a:cubicBezTo>
                  <a:moveTo>
                    <a:pt x="2507" y="1322"/>
                  </a:moveTo>
                  <a:cubicBezTo>
                    <a:pt x="2527" y="1322"/>
                    <a:pt x="2542" y="1310"/>
                    <a:pt x="2551" y="1270"/>
                  </a:cubicBezTo>
                  <a:cubicBezTo>
                    <a:pt x="2555" y="1250"/>
                    <a:pt x="2557" y="1221"/>
                    <a:pt x="2528" y="1221"/>
                  </a:cubicBezTo>
                  <a:cubicBezTo>
                    <a:pt x="2495" y="1221"/>
                    <a:pt x="2486" y="1259"/>
                    <a:pt x="2484" y="1273"/>
                  </a:cubicBezTo>
                  <a:cubicBezTo>
                    <a:pt x="2476" y="1307"/>
                    <a:pt x="2484" y="1322"/>
                    <a:pt x="2507" y="1322"/>
                  </a:cubicBezTo>
                  <a:moveTo>
                    <a:pt x="2637" y="1223"/>
                  </a:moveTo>
                  <a:cubicBezTo>
                    <a:pt x="2639" y="1214"/>
                    <a:pt x="2640" y="1205"/>
                    <a:pt x="2641" y="1195"/>
                  </a:cubicBezTo>
                  <a:cubicBezTo>
                    <a:pt x="2685" y="1195"/>
                    <a:pt x="2685" y="1195"/>
                    <a:pt x="2685" y="1195"/>
                  </a:cubicBezTo>
                  <a:cubicBezTo>
                    <a:pt x="2682" y="1214"/>
                    <a:pt x="2682" y="1214"/>
                    <a:pt x="2682" y="1214"/>
                  </a:cubicBezTo>
                  <a:cubicBezTo>
                    <a:pt x="2688" y="1208"/>
                    <a:pt x="2704" y="1192"/>
                    <a:pt x="2734" y="1192"/>
                  </a:cubicBezTo>
                  <a:cubicBezTo>
                    <a:pt x="2769" y="1192"/>
                    <a:pt x="2775" y="1213"/>
                    <a:pt x="2776" y="1220"/>
                  </a:cubicBezTo>
                  <a:cubicBezTo>
                    <a:pt x="2795" y="1196"/>
                    <a:pt x="2816" y="1192"/>
                    <a:pt x="2832" y="1192"/>
                  </a:cubicBezTo>
                  <a:cubicBezTo>
                    <a:pt x="2862" y="1192"/>
                    <a:pt x="2871" y="1210"/>
                    <a:pt x="2873" y="1216"/>
                  </a:cubicBezTo>
                  <a:cubicBezTo>
                    <a:pt x="2878" y="1230"/>
                    <a:pt x="2874" y="1248"/>
                    <a:pt x="2871" y="1261"/>
                  </a:cubicBezTo>
                  <a:cubicBezTo>
                    <a:pt x="2853" y="1348"/>
                    <a:pt x="2853" y="1348"/>
                    <a:pt x="2853" y="1348"/>
                  </a:cubicBezTo>
                  <a:cubicBezTo>
                    <a:pt x="2807" y="1348"/>
                    <a:pt x="2807" y="1348"/>
                    <a:pt x="2807" y="1348"/>
                  </a:cubicBezTo>
                  <a:cubicBezTo>
                    <a:pt x="2827" y="1258"/>
                    <a:pt x="2827" y="1258"/>
                    <a:pt x="2827" y="1258"/>
                  </a:cubicBezTo>
                  <a:cubicBezTo>
                    <a:pt x="2830" y="1242"/>
                    <a:pt x="2832" y="1223"/>
                    <a:pt x="2808" y="1223"/>
                  </a:cubicBezTo>
                  <a:cubicBezTo>
                    <a:pt x="2781" y="1223"/>
                    <a:pt x="2775" y="1249"/>
                    <a:pt x="2771" y="1271"/>
                  </a:cubicBezTo>
                  <a:cubicBezTo>
                    <a:pt x="2754" y="1348"/>
                    <a:pt x="2754" y="1348"/>
                    <a:pt x="2754" y="1348"/>
                  </a:cubicBezTo>
                  <a:cubicBezTo>
                    <a:pt x="2709" y="1348"/>
                    <a:pt x="2709" y="1348"/>
                    <a:pt x="2709" y="1348"/>
                  </a:cubicBezTo>
                  <a:cubicBezTo>
                    <a:pt x="2728" y="1257"/>
                    <a:pt x="2728" y="1257"/>
                    <a:pt x="2728" y="1257"/>
                  </a:cubicBezTo>
                  <a:cubicBezTo>
                    <a:pt x="2731" y="1245"/>
                    <a:pt x="2735" y="1223"/>
                    <a:pt x="2710" y="1223"/>
                  </a:cubicBezTo>
                  <a:cubicBezTo>
                    <a:pt x="2682" y="1223"/>
                    <a:pt x="2677" y="1248"/>
                    <a:pt x="2674" y="1258"/>
                  </a:cubicBezTo>
                  <a:cubicBezTo>
                    <a:pt x="2655" y="1348"/>
                    <a:pt x="2655" y="1348"/>
                    <a:pt x="2655" y="1348"/>
                  </a:cubicBezTo>
                  <a:cubicBezTo>
                    <a:pt x="2610" y="1348"/>
                    <a:pt x="2610" y="1348"/>
                    <a:pt x="2610" y="1348"/>
                  </a:cubicBezTo>
                  <a:cubicBezTo>
                    <a:pt x="2637" y="1223"/>
                    <a:pt x="2637" y="1223"/>
                    <a:pt x="2637" y="1223"/>
                  </a:cubicBezTo>
                  <a:cubicBezTo>
                    <a:pt x="2637" y="1223"/>
                    <a:pt x="2637" y="1223"/>
                    <a:pt x="2637" y="1223"/>
                  </a:cubicBezTo>
                  <a:close/>
                  <a:moveTo>
                    <a:pt x="2966" y="1195"/>
                  </a:moveTo>
                  <a:cubicBezTo>
                    <a:pt x="2963" y="1216"/>
                    <a:pt x="2963" y="1216"/>
                    <a:pt x="2963" y="1216"/>
                  </a:cubicBezTo>
                  <a:cubicBezTo>
                    <a:pt x="2982" y="1192"/>
                    <a:pt x="3008" y="1192"/>
                    <a:pt x="3015" y="1192"/>
                  </a:cubicBezTo>
                  <a:cubicBezTo>
                    <a:pt x="3054" y="1192"/>
                    <a:pt x="3072" y="1221"/>
                    <a:pt x="3062" y="1268"/>
                  </a:cubicBezTo>
                  <a:cubicBezTo>
                    <a:pt x="3053" y="1312"/>
                    <a:pt x="3022" y="1350"/>
                    <a:pt x="2978" y="1350"/>
                  </a:cubicBezTo>
                  <a:cubicBezTo>
                    <a:pt x="2950" y="1350"/>
                    <a:pt x="2942" y="1335"/>
                    <a:pt x="2939" y="1330"/>
                  </a:cubicBezTo>
                  <a:cubicBezTo>
                    <a:pt x="2923" y="1407"/>
                    <a:pt x="2923" y="1407"/>
                    <a:pt x="2923" y="1407"/>
                  </a:cubicBezTo>
                  <a:cubicBezTo>
                    <a:pt x="2877" y="1407"/>
                    <a:pt x="2877" y="1407"/>
                    <a:pt x="2877" y="1407"/>
                  </a:cubicBezTo>
                  <a:cubicBezTo>
                    <a:pt x="2922" y="1195"/>
                    <a:pt x="2922" y="1195"/>
                    <a:pt x="2922" y="1195"/>
                  </a:cubicBezTo>
                  <a:cubicBezTo>
                    <a:pt x="2966" y="1195"/>
                    <a:pt x="2966" y="1195"/>
                    <a:pt x="2966" y="1195"/>
                  </a:cubicBezTo>
                  <a:cubicBezTo>
                    <a:pt x="2966" y="1195"/>
                    <a:pt x="2966" y="1195"/>
                    <a:pt x="2966" y="1195"/>
                  </a:cubicBezTo>
                  <a:close/>
                  <a:moveTo>
                    <a:pt x="3017" y="1270"/>
                  </a:moveTo>
                  <a:cubicBezTo>
                    <a:pt x="3020" y="1252"/>
                    <a:pt x="3022" y="1221"/>
                    <a:pt x="2996" y="1221"/>
                  </a:cubicBezTo>
                  <a:cubicBezTo>
                    <a:pt x="2981" y="1221"/>
                    <a:pt x="2959" y="1232"/>
                    <a:pt x="2950" y="1273"/>
                  </a:cubicBezTo>
                  <a:cubicBezTo>
                    <a:pt x="2947" y="1282"/>
                    <a:pt x="2940" y="1321"/>
                    <a:pt x="2973" y="1321"/>
                  </a:cubicBezTo>
                  <a:cubicBezTo>
                    <a:pt x="2994" y="1321"/>
                    <a:pt x="3010" y="1300"/>
                    <a:pt x="3017" y="1270"/>
                  </a:cubicBezTo>
                  <a:moveTo>
                    <a:pt x="3119" y="1129"/>
                  </a:moveTo>
                  <a:cubicBezTo>
                    <a:pt x="3164" y="1129"/>
                    <a:pt x="3164" y="1129"/>
                    <a:pt x="3164" y="1129"/>
                  </a:cubicBezTo>
                  <a:cubicBezTo>
                    <a:pt x="3117" y="1348"/>
                    <a:pt x="3117" y="1348"/>
                    <a:pt x="3117" y="1348"/>
                  </a:cubicBezTo>
                  <a:cubicBezTo>
                    <a:pt x="3072" y="1348"/>
                    <a:pt x="3072" y="1348"/>
                    <a:pt x="3072" y="1348"/>
                  </a:cubicBezTo>
                  <a:cubicBezTo>
                    <a:pt x="3119" y="1129"/>
                    <a:pt x="3119" y="1129"/>
                    <a:pt x="3119" y="1129"/>
                  </a:cubicBezTo>
                  <a:cubicBezTo>
                    <a:pt x="3119" y="1129"/>
                    <a:pt x="3119" y="1129"/>
                    <a:pt x="3119" y="1129"/>
                  </a:cubicBezTo>
                  <a:close/>
                  <a:moveTo>
                    <a:pt x="3202" y="1283"/>
                  </a:moveTo>
                  <a:cubicBezTo>
                    <a:pt x="3200" y="1293"/>
                    <a:pt x="3193" y="1324"/>
                    <a:pt x="3225" y="1324"/>
                  </a:cubicBezTo>
                  <a:cubicBezTo>
                    <a:pt x="3236" y="1324"/>
                    <a:pt x="3248" y="1319"/>
                    <a:pt x="3256" y="1303"/>
                  </a:cubicBezTo>
                  <a:cubicBezTo>
                    <a:pt x="3297" y="1303"/>
                    <a:pt x="3297" y="1303"/>
                    <a:pt x="3297" y="1303"/>
                  </a:cubicBezTo>
                  <a:cubicBezTo>
                    <a:pt x="3295" y="1310"/>
                    <a:pt x="3291" y="1323"/>
                    <a:pt x="3275" y="1336"/>
                  </a:cubicBezTo>
                  <a:cubicBezTo>
                    <a:pt x="3261" y="1348"/>
                    <a:pt x="3240" y="1354"/>
                    <a:pt x="3218" y="1354"/>
                  </a:cubicBezTo>
                  <a:cubicBezTo>
                    <a:pt x="3205" y="1354"/>
                    <a:pt x="3180" y="1351"/>
                    <a:pt x="3168" y="1335"/>
                  </a:cubicBezTo>
                  <a:cubicBezTo>
                    <a:pt x="3157" y="1320"/>
                    <a:pt x="3155" y="1299"/>
                    <a:pt x="3161" y="1275"/>
                  </a:cubicBezTo>
                  <a:cubicBezTo>
                    <a:pt x="3166" y="1250"/>
                    <a:pt x="3178" y="1220"/>
                    <a:pt x="3208" y="1202"/>
                  </a:cubicBezTo>
                  <a:cubicBezTo>
                    <a:pt x="3222" y="1194"/>
                    <a:pt x="3237" y="1190"/>
                    <a:pt x="3254" y="1190"/>
                  </a:cubicBezTo>
                  <a:cubicBezTo>
                    <a:pt x="3276" y="1190"/>
                    <a:pt x="3300" y="1198"/>
                    <a:pt x="3308" y="1227"/>
                  </a:cubicBezTo>
                  <a:cubicBezTo>
                    <a:pt x="3314" y="1248"/>
                    <a:pt x="3309" y="1270"/>
                    <a:pt x="3305" y="1283"/>
                  </a:cubicBezTo>
                  <a:cubicBezTo>
                    <a:pt x="3202" y="1283"/>
                    <a:pt x="3202" y="1283"/>
                    <a:pt x="3202" y="1283"/>
                  </a:cubicBezTo>
                  <a:cubicBezTo>
                    <a:pt x="3202" y="1283"/>
                    <a:pt x="3202" y="1283"/>
                    <a:pt x="3202" y="1283"/>
                  </a:cubicBezTo>
                  <a:close/>
                  <a:moveTo>
                    <a:pt x="3265" y="1254"/>
                  </a:moveTo>
                  <a:cubicBezTo>
                    <a:pt x="3267" y="1248"/>
                    <a:pt x="3272" y="1220"/>
                    <a:pt x="3246" y="1220"/>
                  </a:cubicBezTo>
                  <a:cubicBezTo>
                    <a:pt x="3226" y="1220"/>
                    <a:pt x="3214" y="1236"/>
                    <a:pt x="3210" y="1254"/>
                  </a:cubicBezTo>
                  <a:cubicBezTo>
                    <a:pt x="3265" y="1254"/>
                    <a:pt x="3265" y="1254"/>
                    <a:pt x="3265" y="1254"/>
                  </a:cubicBezTo>
                  <a:cubicBezTo>
                    <a:pt x="3265" y="1254"/>
                    <a:pt x="3265" y="1254"/>
                    <a:pt x="3265" y="1254"/>
                  </a:cubicBezTo>
                  <a:close/>
                  <a:moveTo>
                    <a:pt x="3383" y="1195"/>
                  </a:moveTo>
                  <a:cubicBezTo>
                    <a:pt x="3401" y="1245"/>
                    <a:pt x="3401" y="1245"/>
                    <a:pt x="3401" y="1245"/>
                  </a:cubicBezTo>
                  <a:cubicBezTo>
                    <a:pt x="3442" y="1195"/>
                    <a:pt x="3442" y="1195"/>
                    <a:pt x="3442" y="1195"/>
                  </a:cubicBezTo>
                  <a:cubicBezTo>
                    <a:pt x="3488" y="1195"/>
                    <a:pt x="3488" y="1195"/>
                    <a:pt x="3488" y="1195"/>
                  </a:cubicBezTo>
                  <a:cubicBezTo>
                    <a:pt x="3423" y="1269"/>
                    <a:pt x="3423" y="1269"/>
                    <a:pt x="3423" y="1269"/>
                  </a:cubicBezTo>
                  <a:cubicBezTo>
                    <a:pt x="3457" y="1348"/>
                    <a:pt x="3457" y="1348"/>
                    <a:pt x="3457" y="1348"/>
                  </a:cubicBezTo>
                  <a:cubicBezTo>
                    <a:pt x="3404" y="1348"/>
                    <a:pt x="3404" y="1348"/>
                    <a:pt x="3404" y="1348"/>
                  </a:cubicBezTo>
                  <a:cubicBezTo>
                    <a:pt x="3385" y="1292"/>
                    <a:pt x="3385" y="1292"/>
                    <a:pt x="3385" y="1292"/>
                  </a:cubicBezTo>
                  <a:cubicBezTo>
                    <a:pt x="3342" y="1348"/>
                    <a:pt x="3342" y="1348"/>
                    <a:pt x="3342" y="1348"/>
                  </a:cubicBezTo>
                  <a:cubicBezTo>
                    <a:pt x="3295" y="1348"/>
                    <a:pt x="3295" y="1348"/>
                    <a:pt x="3295" y="1348"/>
                  </a:cubicBezTo>
                  <a:cubicBezTo>
                    <a:pt x="3364" y="1266"/>
                    <a:pt x="3364" y="1266"/>
                    <a:pt x="3364" y="1266"/>
                  </a:cubicBezTo>
                  <a:cubicBezTo>
                    <a:pt x="3329" y="1195"/>
                    <a:pt x="3329" y="1195"/>
                    <a:pt x="3329" y="1195"/>
                  </a:cubicBezTo>
                  <a:cubicBezTo>
                    <a:pt x="3383" y="1195"/>
                    <a:pt x="3383" y="1195"/>
                    <a:pt x="3383" y="1195"/>
                  </a:cubicBezTo>
                  <a:cubicBezTo>
                    <a:pt x="3383" y="1195"/>
                    <a:pt x="3383" y="1195"/>
                    <a:pt x="3383" y="1195"/>
                  </a:cubicBezTo>
                  <a:close/>
                  <a:moveTo>
                    <a:pt x="3509" y="1194"/>
                  </a:moveTo>
                  <a:cubicBezTo>
                    <a:pt x="3554" y="1194"/>
                    <a:pt x="3554" y="1194"/>
                    <a:pt x="3554" y="1194"/>
                  </a:cubicBezTo>
                  <a:cubicBezTo>
                    <a:pt x="3521" y="1348"/>
                    <a:pt x="3521" y="1348"/>
                    <a:pt x="3521" y="1348"/>
                  </a:cubicBezTo>
                  <a:cubicBezTo>
                    <a:pt x="3476" y="1348"/>
                    <a:pt x="3476" y="1348"/>
                    <a:pt x="3476" y="1348"/>
                  </a:cubicBezTo>
                  <a:cubicBezTo>
                    <a:pt x="3509" y="1194"/>
                    <a:pt x="3509" y="1194"/>
                    <a:pt x="3509" y="1194"/>
                  </a:cubicBezTo>
                  <a:cubicBezTo>
                    <a:pt x="3509" y="1194"/>
                    <a:pt x="3509" y="1194"/>
                    <a:pt x="3509" y="1194"/>
                  </a:cubicBezTo>
                  <a:close/>
                  <a:moveTo>
                    <a:pt x="3521" y="1129"/>
                  </a:moveTo>
                  <a:cubicBezTo>
                    <a:pt x="3569" y="1129"/>
                    <a:pt x="3569" y="1129"/>
                    <a:pt x="3569" y="1129"/>
                  </a:cubicBezTo>
                  <a:cubicBezTo>
                    <a:pt x="3561" y="1168"/>
                    <a:pt x="3561" y="1168"/>
                    <a:pt x="3561" y="1168"/>
                  </a:cubicBezTo>
                  <a:cubicBezTo>
                    <a:pt x="3513" y="1168"/>
                    <a:pt x="3513" y="1168"/>
                    <a:pt x="3513" y="1168"/>
                  </a:cubicBezTo>
                  <a:cubicBezTo>
                    <a:pt x="3521" y="1129"/>
                    <a:pt x="3521" y="1129"/>
                    <a:pt x="3521" y="1129"/>
                  </a:cubicBezTo>
                  <a:cubicBezTo>
                    <a:pt x="3521" y="1129"/>
                    <a:pt x="3521" y="1129"/>
                    <a:pt x="3521" y="1129"/>
                  </a:cubicBezTo>
                  <a:close/>
                  <a:moveTo>
                    <a:pt x="3649" y="1346"/>
                  </a:moveTo>
                  <a:cubicBezTo>
                    <a:pt x="3634" y="1350"/>
                    <a:pt x="3621" y="1351"/>
                    <a:pt x="3614" y="1351"/>
                  </a:cubicBezTo>
                  <a:cubicBezTo>
                    <a:pt x="3568" y="1351"/>
                    <a:pt x="3575" y="1322"/>
                    <a:pt x="3577" y="1310"/>
                  </a:cubicBezTo>
                  <a:cubicBezTo>
                    <a:pt x="3595" y="1225"/>
                    <a:pt x="3595" y="1225"/>
                    <a:pt x="3595" y="1225"/>
                  </a:cubicBezTo>
                  <a:cubicBezTo>
                    <a:pt x="3565" y="1225"/>
                    <a:pt x="3565" y="1225"/>
                    <a:pt x="3565" y="1225"/>
                  </a:cubicBezTo>
                  <a:cubicBezTo>
                    <a:pt x="3572" y="1196"/>
                    <a:pt x="3572" y="1196"/>
                    <a:pt x="3572" y="1196"/>
                  </a:cubicBezTo>
                  <a:cubicBezTo>
                    <a:pt x="3601" y="1196"/>
                    <a:pt x="3601" y="1196"/>
                    <a:pt x="3601" y="1196"/>
                  </a:cubicBezTo>
                  <a:cubicBezTo>
                    <a:pt x="3608" y="1166"/>
                    <a:pt x="3608" y="1166"/>
                    <a:pt x="3608" y="1166"/>
                  </a:cubicBezTo>
                  <a:cubicBezTo>
                    <a:pt x="3656" y="1149"/>
                    <a:pt x="3656" y="1149"/>
                    <a:pt x="3656" y="1149"/>
                  </a:cubicBezTo>
                  <a:cubicBezTo>
                    <a:pt x="3646" y="1196"/>
                    <a:pt x="3646" y="1196"/>
                    <a:pt x="3646" y="1196"/>
                  </a:cubicBezTo>
                  <a:cubicBezTo>
                    <a:pt x="3682" y="1196"/>
                    <a:pt x="3682" y="1196"/>
                    <a:pt x="3682" y="1196"/>
                  </a:cubicBezTo>
                  <a:cubicBezTo>
                    <a:pt x="3676" y="1225"/>
                    <a:pt x="3676" y="1225"/>
                    <a:pt x="3676" y="1225"/>
                  </a:cubicBezTo>
                  <a:cubicBezTo>
                    <a:pt x="3640" y="1225"/>
                    <a:pt x="3640" y="1225"/>
                    <a:pt x="3640" y="1225"/>
                  </a:cubicBezTo>
                  <a:cubicBezTo>
                    <a:pt x="3625" y="1295"/>
                    <a:pt x="3625" y="1295"/>
                    <a:pt x="3625" y="1295"/>
                  </a:cubicBezTo>
                  <a:cubicBezTo>
                    <a:pt x="3622" y="1309"/>
                    <a:pt x="3620" y="1317"/>
                    <a:pt x="3640" y="1317"/>
                  </a:cubicBezTo>
                  <a:cubicBezTo>
                    <a:pt x="3647" y="1317"/>
                    <a:pt x="3650" y="1317"/>
                    <a:pt x="3656" y="1317"/>
                  </a:cubicBezTo>
                  <a:cubicBezTo>
                    <a:pt x="3649" y="1346"/>
                    <a:pt x="3649" y="1346"/>
                    <a:pt x="3649" y="1346"/>
                  </a:cubicBezTo>
                  <a:cubicBezTo>
                    <a:pt x="3649" y="1346"/>
                    <a:pt x="3649" y="1346"/>
                    <a:pt x="3649" y="1346"/>
                  </a:cubicBezTo>
                  <a:close/>
                  <a:moveTo>
                    <a:pt x="3741" y="1195"/>
                  </a:moveTo>
                  <a:cubicBezTo>
                    <a:pt x="3752" y="1301"/>
                    <a:pt x="3752" y="1301"/>
                    <a:pt x="3752" y="1301"/>
                  </a:cubicBezTo>
                  <a:cubicBezTo>
                    <a:pt x="3809" y="1195"/>
                    <a:pt x="3809" y="1195"/>
                    <a:pt x="3809" y="1195"/>
                  </a:cubicBezTo>
                  <a:cubicBezTo>
                    <a:pt x="3854" y="1195"/>
                    <a:pt x="3854" y="1195"/>
                    <a:pt x="3854" y="1195"/>
                  </a:cubicBezTo>
                  <a:cubicBezTo>
                    <a:pt x="3764" y="1345"/>
                    <a:pt x="3764" y="1345"/>
                    <a:pt x="3764" y="1345"/>
                  </a:cubicBezTo>
                  <a:cubicBezTo>
                    <a:pt x="3732" y="1406"/>
                    <a:pt x="3732" y="1406"/>
                    <a:pt x="3732" y="1406"/>
                  </a:cubicBezTo>
                  <a:cubicBezTo>
                    <a:pt x="3687" y="1406"/>
                    <a:pt x="3687" y="1406"/>
                    <a:pt x="3687" y="1406"/>
                  </a:cubicBezTo>
                  <a:cubicBezTo>
                    <a:pt x="3719" y="1348"/>
                    <a:pt x="3719" y="1348"/>
                    <a:pt x="3719" y="1348"/>
                  </a:cubicBezTo>
                  <a:cubicBezTo>
                    <a:pt x="3693" y="1195"/>
                    <a:pt x="3693" y="1195"/>
                    <a:pt x="3693" y="1195"/>
                  </a:cubicBezTo>
                  <a:cubicBezTo>
                    <a:pt x="3741" y="1195"/>
                    <a:pt x="3741" y="1195"/>
                    <a:pt x="3741" y="1195"/>
                  </a:cubicBezTo>
                  <a:cubicBezTo>
                    <a:pt x="3741" y="1195"/>
                    <a:pt x="3741" y="1195"/>
                    <a:pt x="3741" y="1195"/>
                  </a:cubicBezTo>
                  <a:close/>
                  <a:moveTo>
                    <a:pt x="3933" y="1145"/>
                  </a:moveTo>
                  <a:cubicBezTo>
                    <a:pt x="3899" y="1145"/>
                    <a:pt x="3899" y="1145"/>
                    <a:pt x="3899" y="1145"/>
                  </a:cubicBezTo>
                  <a:cubicBezTo>
                    <a:pt x="3902" y="1129"/>
                    <a:pt x="3902" y="1129"/>
                    <a:pt x="3902" y="1129"/>
                  </a:cubicBezTo>
                  <a:cubicBezTo>
                    <a:pt x="3990" y="1129"/>
                    <a:pt x="3990" y="1129"/>
                    <a:pt x="3990" y="1129"/>
                  </a:cubicBezTo>
                  <a:cubicBezTo>
                    <a:pt x="3987" y="1145"/>
                    <a:pt x="3987" y="1145"/>
                    <a:pt x="3987" y="1145"/>
                  </a:cubicBezTo>
                  <a:cubicBezTo>
                    <a:pt x="3953" y="1145"/>
                    <a:pt x="3953" y="1145"/>
                    <a:pt x="3953" y="1145"/>
                  </a:cubicBezTo>
                  <a:cubicBezTo>
                    <a:pt x="3936" y="1225"/>
                    <a:pt x="3936" y="1225"/>
                    <a:pt x="3936" y="1225"/>
                  </a:cubicBezTo>
                  <a:cubicBezTo>
                    <a:pt x="3916" y="1225"/>
                    <a:pt x="3916" y="1225"/>
                    <a:pt x="3916" y="1225"/>
                  </a:cubicBezTo>
                  <a:cubicBezTo>
                    <a:pt x="3933" y="1145"/>
                    <a:pt x="3933" y="1145"/>
                    <a:pt x="3933" y="1145"/>
                  </a:cubicBezTo>
                  <a:cubicBezTo>
                    <a:pt x="3933" y="1145"/>
                    <a:pt x="3933" y="1145"/>
                    <a:pt x="3933" y="1145"/>
                  </a:cubicBezTo>
                  <a:close/>
                  <a:moveTo>
                    <a:pt x="3999" y="1129"/>
                  </a:moveTo>
                  <a:cubicBezTo>
                    <a:pt x="4031" y="1129"/>
                    <a:pt x="4031" y="1129"/>
                    <a:pt x="4031" y="1129"/>
                  </a:cubicBezTo>
                  <a:cubicBezTo>
                    <a:pt x="4036" y="1200"/>
                    <a:pt x="4036" y="1200"/>
                    <a:pt x="4036" y="1200"/>
                  </a:cubicBezTo>
                  <a:cubicBezTo>
                    <a:pt x="4072" y="1129"/>
                    <a:pt x="4072" y="1129"/>
                    <a:pt x="4072" y="1129"/>
                  </a:cubicBezTo>
                  <a:cubicBezTo>
                    <a:pt x="4103" y="1129"/>
                    <a:pt x="4103" y="1129"/>
                    <a:pt x="4103" y="1129"/>
                  </a:cubicBezTo>
                  <a:cubicBezTo>
                    <a:pt x="4083" y="1225"/>
                    <a:pt x="4083" y="1225"/>
                    <a:pt x="4083" y="1225"/>
                  </a:cubicBezTo>
                  <a:cubicBezTo>
                    <a:pt x="4063" y="1225"/>
                    <a:pt x="4063" y="1225"/>
                    <a:pt x="4063" y="1225"/>
                  </a:cubicBezTo>
                  <a:cubicBezTo>
                    <a:pt x="4080" y="1143"/>
                    <a:pt x="4080" y="1143"/>
                    <a:pt x="4080" y="1143"/>
                  </a:cubicBezTo>
                  <a:cubicBezTo>
                    <a:pt x="4038" y="1225"/>
                    <a:pt x="4038" y="1225"/>
                    <a:pt x="4038" y="1225"/>
                  </a:cubicBezTo>
                  <a:cubicBezTo>
                    <a:pt x="4021" y="1225"/>
                    <a:pt x="4021" y="1225"/>
                    <a:pt x="4021" y="1225"/>
                  </a:cubicBezTo>
                  <a:cubicBezTo>
                    <a:pt x="4014" y="1143"/>
                    <a:pt x="4014" y="1143"/>
                    <a:pt x="4014" y="1143"/>
                  </a:cubicBezTo>
                  <a:cubicBezTo>
                    <a:pt x="3997" y="1225"/>
                    <a:pt x="3997" y="1225"/>
                    <a:pt x="3997" y="1225"/>
                  </a:cubicBezTo>
                  <a:cubicBezTo>
                    <a:pt x="3978" y="1225"/>
                    <a:pt x="3978" y="1225"/>
                    <a:pt x="3978" y="1225"/>
                  </a:cubicBezTo>
                  <a:cubicBezTo>
                    <a:pt x="3999" y="1129"/>
                    <a:pt x="3999" y="1129"/>
                    <a:pt x="3999" y="1129"/>
                  </a:cubicBezTo>
                  <a:cubicBezTo>
                    <a:pt x="3999" y="1129"/>
                    <a:pt x="3999" y="1129"/>
                    <a:pt x="3999" y="112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6" name="Freeform 9"/>
            <p:cNvSpPr>
              <a:spLocks noEditPoints="1"/>
            </p:cNvSpPr>
            <p:nvPr userDrawn="1"/>
          </p:nvSpPr>
          <p:spPr bwMode="gray">
            <a:xfrm>
              <a:off x="68" y="0"/>
              <a:ext cx="1723" cy="964"/>
            </a:xfrm>
            <a:custGeom>
              <a:avLst/>
              <a:gdLst>
                <a:gd name="T0" fmla="*/ 231 w 2268"/>
                <a:gd name="T1" fmla="*/ 327 h 1269"/>
                <a:gd name="T2" fmla="*/ 0 w 2268"/>
                <a:gd name="T3" fmla="*/ 327 h 1269"/>
                <a:gd name="T4" fmla="*/ 0 w 2268"/>
                <a:gd name="T5" fmla="*/ 0 h 1269"/>
                <a:gd name="T6" fmla="*/ 231 w 2268"/>
                <a:gd name="T7" fmla="*/ 0 h 1269"/>
                <a:gd name="T8" fmla="*/ 231 w 2268"/>
                <a:gd name="T9" fmla="*/ 327 h 1269"/>
                <a:gd name="T10" fmla="*/ 2268 w 2268"/>
                <a:gd name="T11" fmla="*/ 0 h 1269"/>
                <a:gd name="T12" fmla="*/ 2036 w 2268"/>
                <a:gd name="T13" fmla="*/ 0 h 1269"/>
                <a:gd name="T14" fmla="*/ 2036 w 2268"/>
                <a:gd name="T15" fmla="*/ 327 h 1269"/>
                <a:gd name="T16" fmla="*/ 2268 w 2268"/>
                <a:gd name="T17" fmla="*/ 327 h 1269"/>
                <a:gd name="T18" fmla="*/ 2268 w 2268"/>
                <a:gd name="T19" fmla="*/ 0 h 1269"/>
                <a:gd name="T20" fmla="*/ 231 w 2268"/>
                <a:gd name="T21" fmla="*/ 942 h 1269"/>
                <a:gd name="T22" fmla="*/ 0 w 2268"/>
                <a:gd name="T23" fmla="*/ 942 h 1269"/>
                <a:gd name="T24" fmla="*/ 0 w 2268"/>
                <a:gd name="T25" fmla="*/ 1269 h 1269"/>
                <a:gd name="T26" fmla="*/ 231 w 2268"/>
                <a:gd name="T27" fmla="*/ 1269 h 1269"/>
                <a:gd name="T28" fmla="*/ 231 w 2268"/>
                <a:gd name="T29" fmla="*/ 942 h 1269"/>
                <a:gd name="T30" fmla="*/ 2268 w 2268"/>
                <a:gd name="T31" fmla="*/ 942 h 1269"/>
                <a:gd name="T32" fmla="*/ 2036 w 2268"/>
                <a:gd name="T33" fmla="*/ 942 h 1269"/>
                <a:gd name="T34" fmla="*/ 2036 w 2268"/>
                <a:gd name="T35" fmla="*/ 1269 h 1269"/>
                <a:gd name="T36" fmla="*/ 2268 w 2268"/>
                <a:gd name="T37" fmla="*/ 1269 h 1269"/>
                <a:gd name="T38" fmla="*/ 2268 w 2268"/>
                <a:gd name="T39" fmla="*/ 942 h 12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68"/>
                <a:gd name="T61" fmla="*/ 0 h 1269"/>
                <a:gd name="T62" fmla="*/ 2268 w 2268"/>
                <a:gd name="T63" fmla="*/ 1269 h 12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68" h="1269">
                  <a:moveTo>
                    <a:pt x="231" y="327"/>
                  </a:moveTo>
                  <a:lnTo>
                    <a:pt x="0" y="327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27"/>
                  </a:lnTo>
                  <a:close/>
                  <a:moveTo>
                    <a:pt x="2268" y="0"/>
                  </a:moveTo>
                  <a:lnTo>
                    <a:pt x="2036" y="0"/>
                  </a:lnTo>
                  <a:lnTo>
                    <a:pt x="2036" y="327"/>
                  </a:lnTo>
                  <a:lnTo>
                    <a:pt x="2268" y="327"/>
                  </a:lnTo>
                  <a:lnTo>
                    <a:pt x="2268" y="0"/>
                  </a:lnTo>
                  <a:close/>
                  <a:moveTo>
                    <a:pt x="231" y="942"/>
                  </a:moveTo>
                  <a:lnTo>
                    <a:pt x="0" y="942"/>
                  </a:lnTo>
                  <a:lnTo>
                    <a:pt x="0" y="1269"/>
                  </a:lnTo>
                  <a:lnTo>
                    <a:pt x="231" y="1269"/>
                  </a:lnTo>
                  <a:lnTo>
                    <a:pt x="231" y="942"/>
                  </a:lnTo>
                  <a:close/>
                  <a:moveTo>
                    <a:pt x="2268" y="942"/>
                  </a:moveTo>
                  <a:lnTo>
                    <a:pt x="2036" y="942"/>
                  </a:lnTo>
                  <a:lnTo>
                    <a:pt x="2036" y="1269"/>
                  </a:lnTo>
                  <a:lnTo>
                    <a:pt x="2268" y="1269"/>
                  </a:lnTo>
                  <a:lnTo>
                    <a:pt x="2268" y="94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273052" y="3686630"/>
            <a:ext cx="3950607" cy="2406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9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wo Row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9"/>
          <p:cNvSpPr>
            <a:spLocks/>
          </p:cNvSpPr>
          <p:nvPr userDrawn="1"/>
        </p:nvSpPr>
        <p:spPr bwMode="gray">
          <a:xfrm>
            <a:off x="0" y="906463"/>
            <a:ext cx="2000250" cy="5475287"/>
          </a:xfrm>
          <a:custGeom>
            <a:avLst/>
            <a:gdLst>
              <a:gd name="T0" fmla="*/ 0 w 1260"/>
              <a:gd name="T1" fmla="*/ 0 h 3748"/>
              <a:gd name="T2" fmla="*/ 0 w 1260"/>
              <a:gd name="T3" fmla="*/ 3748 h 3748"/>
              <a:gd name="T4" fmla="*/ 1260 w 1260"/>
              <a:gd name="T5" fmla="*/ 3748 h 3748"/>
              <a:gd name="T6" fmla="*/ 1260 w 1260"/>
              <a:gd name="T7" fmla="*/ 0 h 3748"/>
              <a:gd name="T8" fmla="*/ 0 w 1260"/>
              <a:gd name="T9" fmla="*/ 0 h 3748"/>
              <a:gd name="T10" fmla="*/ 0 w 1260"/>
              <a:gd name="T11" fmla="*/ 0 h 37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60"/>
              <a:gd name="T19" fmla="*/ 0 h 3748"/>
              <a:gd name="T20" fmla="*/ 1260 w 1260"/>
              <a:gd name="T21" fmla="*/ 3748 h 37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60" h="3748">
                <a:moveTo>
                  <a:pt x="0" y="0"/>
                </a:moveTo>
                <a:lnTo>
                  <a:pt x="0" y="3748"/>
                </a:lnTo>
                <a:lnTo>
                  <a:pt x="1260" y="3748"/>
                </a:lnTo>
                <a:lnTo>
                  <a:pt x="1260" y="0"/>
                </a:lnTo>
                <a:lnTo>
                  <a:pt x="0" y="0"/>
                </a:lnTo>
                <a:close/>
              </a:path>
            </a:pathLst>
          </a:custGeom>
          <a:solidFill>
            <a:srgbClr val="DCDDDD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7" name="Line 33"/>
          <p:cNvSpPr>
            <a:spLocks noChangeShapeType="1"/>
          </p:cNvSpPr>
          <p:nvPr userDrawn="1"/>
        </p:nvSpPr>
        <p:spPr bwMode="gray">
          <a:xfrm>
            <a:off x="0" y="6381750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9" name="Line 31"/>
          <p:cNvSpPr>
            <a:spLocks noChangeShapeType="1"/>
          </p:cNvSpPr>
          <p:nvPr userDrawn="1"/>
        </p:nvSpPr>
        <p:spPr bwMode="gray">
          <a:xfrm>
            <a:off x="0" y="906463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3"/>
          </p:nvPr>
        </p:nvSpPr>
        <p:spPr bwMode="gray">
          <a:xfrm>
            <a:off x="2289176" y="1196975"/>
            <a:ext cx="7343775" cy="2376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4"/>
          </p:nvPr>
        </p:nvSpPr>
        <p:spPr bwMode="gray">
          <a:xfrm>
            <a:off x="2289176" y="3716339"/>
            <a:ext cx="7343775" cy="23764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 bwMode="gray">
          <a:xfrm>
            <a:off x="273050" y="1195200"/>
            <a:ext cx="1727200" cy="4895850"/>
          </a:xfrm>
        </p:spPr>
        <p:txBody>
          <a:bodyPr rIns="144000" rtlCol="0">
            <a:normAutofit/>
          </a:bodyPr>
          <a:lstStyle>
            <a:lvl1pPr algn="l" defTabSz="914400" rtl="0" eaLnBrk="1" latinLnBrk="0" hangingPunct="1">
              <a:lnSpc>
                <a:spcPct val="135000"/>
              </a:lnSpc>
              <a:spcBef>
                <a:spcPts val="600"/>
              </a:spcBef>
              <a:buFont typeface="Arial" pitchFamily="34" charset="0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975" indent="-180975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■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61950" indent="-177800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–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39750" indent="-177800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■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19138" indent="-174625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–"/>
              <a:defRPr lang="en-GB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895350" indent="-177800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■"/>
              <a:defRPr lang="en-US" sz="900" b="1" kern="1200" baseline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1079500" indent="-184150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–"/>
              <a:defRPr lang="en-US" sz="900" b="1" kern="1200" baseline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1257300" indent="-177800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■"/>
              <a:defRPr lang="en-US" sz="900" b="1" kern="1200" dirty="0" smtClean="0">
                <a:solidFill>
                  <a:srgbClr val="00338D"/>
                </a:solidFill>
                <a:latin typeface="Arial" pitchFamily="34" charset="0"/>
                <a:ea typeface="+mn-ea"/>
                <a:cs typeface="+mn-cs"/>
              </a:defRPr>
            </a:lvl8pPr>
            <a:lvl9pPr marL="1401763" indent="-144463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–"/>
              <a:defRPr lang="en-US" sz="900" b="1" kern="120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One Chart One Row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9"/>
          <p:cNvSpPr>
            <a:spLocks/>
          </p:cNvSpPr>
          <p:nvPr userDrawn="1"/>
        </p:nvSpPr>
        <p:spPr bwMode="gray">
          <a:xfrm>
            <a:off x="0" y="906463"/>
            <a:ext cx="2000250" cy="5475287"/>
          </a:xfrm>
          <a:custGeom>
            <a:avLst/>
            <a:gdLst>
              <a:gd name="T0" fmla="*/ 0 w 1260"/>
              <a:gd name="T1" fmla="*/ 0 h 3748"/>
              <a:gd name="T2" fmla="*/ 0 w 1260"/>
              <a:gd name="T3" fmla="*/ 3748 h 3748"/>
              <a:gd name="T4" fmla="*/ 1260 w 1260"/>
              <a:gd name="T5" fmla="*/ 3748 h 3748"/>
              <a:gd name="T6" fmla="*/ 1260 w 1260"/>
              <a:gd name="T7" fmla="*/ 0 h 3748"/>
              <a:gd name="T8" fmla="*/ 0 w 1260"/>
              <a:gd name="T9" fmla="*/ 0 h 3748"/>
              <a:gd name="T10" fmla="*/ 0 w 1260"/>
              <a:gd name="T11" fmla="*/ 0 h 37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60"/>
              <a:gd name="T19" fmla="*/ 0 h 3748"/>
              <a:gd name="T20" fmla="*/ 1260 w 1260"/>
              <a:gd name="T21" fmla="*/ 3748 h 37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60" h="3748">
                <a:moveTo>
                  <a:pt x="0" y="0"/>
                </a:moveTo>
                <a:lnTo>
                  <a:pt x="0" y="3748"/>
                </a:lnTo>
                <a:lnTo>
                  <a:pt x="1260" y="3748"/>
                </a:lnTo>
                <a:lnTo>
                  <a:pt x="1260" y="0"/>
                </a:lnTo>
                <a:lnTo>
                  <a:pt x="0" y="0"/>
                </a:lnTo>
                <a:close/>
              </a:path>
            </a:pathLst>
          </a:custGeom>
          <a:solidFill>
            <a:srgbClr val="DCDDDD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7" name="Line 33"/>
          <p:cNvSpPr>
            <a:spLocks noChangeShapeType="1"/>
          </p:cNvSpPr>
          <p:nvPr userDrawn="1"/>
        </p:nvSpPr>
        <p:spPr bwMode="gray">
          <a:xfrm>
            <a:off x="0" y="6381750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9" name="Line 31"/>
          <p:cNvSpPr>
            <a:spLocks noChangeShapeType="1"/>
          </p:cNvSpPr>
          <p:nvPr userDrawn="1"/>
        </p:nvSpPr>
        <p:spPr bwMode="gray">
          <a:xfrm>
            <a:off x="0" y="906463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4"/>
          </p:nvPr>
        </p:nvSpPr>
        <p:spPr bwMode="gray">
          <a:xfrm>
            <a:off x="2289176" y="3716339"/>
            <a:ext cx="7343775" cy="23764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5"/>
          </p:nvPr>
        </p:nvSpPr>
        <p:spPr bwMode="gray">
          <a:xfrm>
            <a:off x="2289176" y="1196975"/>
            <a:ext cx="7343775" cy="2376488"/>
          </a:xfrm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GB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 bwMode="gray">
          <a:xfrm>
            <a:off x="273050" y="1195200"/>
            <a:ext cx="1727200" cy="4895850"/>
          </a:xfrm>
        </p:spPr>
        <p:txBody>
          <a:bodyPr rIns="144000" rtlCol="0">
            <a:normAutofit/>
          </a:bodyPr>
          <a:lstStyle>
            <a:lvl1pPr algn="l" defTabSz="914400" rtl="0" eaLnBrk="1" latinLnBrk="0" hangingPunct="1">
              <a:lnSpc>
                <a:spcPct val="135000"/>
              </a:lnSpc>
              <a:spcBef>
                <a:spcPts val="600"/>
              </a:spcBef>
              <a:buFont typeface="Arial" pitchFamily="34" charset="0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975" indent="-180975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■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61950" indent="-177800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–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39750" indent="-177800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■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19138" indent="-174625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–"/>
              <a:defRPr lang="en-GB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895350" indent="-177800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■"/>
              <a:defRPr lang="en-US" sz="900" b="1" kern="1200" baseline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1079500" indent="-184150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–"/>
              <a:defRPr lang="en-US" sz="900" b="1" kern="1200" baseline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1257300" indent="-177800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■"/>
              <a:defRPr lang="en-US" sz="900" b="1" kern="1200" dirty="0" smtClean="0">
                <a:solidFill>
                  <a:srgbClr val="00338D"/>
                </a:solidFill>
                <a:latin typeface="Arial" pitchFamily="34" charset="0"/>
                <a:ea typeface="+mn-ea"/>
                <a:cs typeface="+mn-cs"/>
              </a:defRPr>
            </a:lvl8pPr>
            <a:lvl9pPr marL="1401763" indent="-144463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–"/>
              <a:defRPr lang="en-US" sz="900" b="1" kern="120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9"/>
          <p:cNvSpPr>
            <a:spLocks/>
          </p:cNvSpPr>
          <p:nvPr userDrawn="1"/>
        </p:nvSpPr>
        <p:spPr bwMode="gray">
          <a:xfrm>
            <a:off x="0" y="906463"/>
            <a:ext cx="2000250" cy="5475287"/>
          </a:xfrm>
          <a:custGeom>
            <a:avLst/>
            <a:gdLst>
              <a:gd name="T0" fmla="*/ 0 w 1260"/>
              <a:gd name="T1" fmla="*/ 0 h 3748"/>
              <a:gd name="T2" fmla="*/ 0 w 1260"/>
              <a:gd name="T3" fmla="*/ 3748 h 3748"/>
              <a:gd name="T4" fmla="*/ 1260 w 1260"/>
              <a:gd name="T5" fmla="*/ 3748 h 3748"/>
              <a:gd name="T6" fmla="*/ 1260 w 1260"/>
              <a:gd name="T7" fmla="*/ 0 h 3748"/>
              <a:gd name="T8" fmla="*/ 0 w 1260"/>
              <a:gd name="T9" fmla="*/ 0 h 3748"/>
              <a:gd name="T10" fmla="*/ 0 w 1260"/>
              <a:gd name="T11" fmla="*/ 0 h 37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60"/>
              <a:gd name="T19" fmla="*/ 0 h 3748"/>
              <a:gd name="T20" fmla="*/ 1260 w 1260"/>
              <a:gd name="T21" fmla="*/ 3748 h 37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60" h="3748">
                <a:moveTo>
                  <a:pt x="0" y="0"/>
                </a:moveTo>
                <a:lnTo>
                  <a:pt x="0" y="3748"/>
                </a:lnTo>
                <a:lnTo>
                  <a:pt x="1260" y="3748"/>
                </a:lnTo>
                <a:lnTo>
                  <a:pt x="1260" y="0"/>
                </a:lnTo>
                <a:lnTo>
                  <a:pt x="0" y="0"/>
                </a:lnTo>
                <a:close/>
              </a:path>
            </a:pathLst>
          </a:custGeom>
          <a:solidFill>
            <a:srgbClr val="DCDDDD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5" name="Line 33"/>
          <p:cNvSpPr>
            <a:spLocks noChangeShapeType="1"/>
          </p:cNvSpPr>
          <p:nvPr userDrawn="1"/>
        </p:nvSpPr>
        <p:spPr bwMode="gray">
          <a:xfrm>
            <a:off x="0" y="6381750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7" name="Line 31"/>
          <p:cNvSpPr>
            <a:spLocks noChangeShapeType="1"/>
          </p:cNvSpPr>
          <p:nvPr userDrawn="1"/>
        </p:nvSpPr>
        <p:spPr bwMode="gray">
          <a:xfrm>
            <a:off x="0" y="906463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/>
          </p:nvPr>
        </p:nvSpPr>
        <p:spPr bwMode="gray">
          <a:xfrm>
            <a:off x="273050" y="1195200"/>
            <a:ext cx="1727200" cy="4895850"/>
          </a:xfrm>
        </p:spPr>
        <p:txBody>
          <a:bodyPr rIns="144000" rtlCol="0">
            <a:normAutofit/>
          </a:bodyPr>
          <a:lstStyle>
            <a:lvl1pPr algn="l" defTabSz="914400" rtl="0" eaLnBrk="1" latinLnBrk="0" hangingPunct="1">
              <a:lnSpc>
                <a:spcPct val="135000"/>
              </a:lnSpc>
              <a:spcBef>
                <a:spcPts val="600"/>
              </a:spcBef>
              <a:buFont typeface="Arial" pitchFamily="34" charset="0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975" indent="-180975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■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61950" indent="-177800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–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39750" indent="-177800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■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19138" indent="-174625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–"/>
              <a:defRPr lang="en-GB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895350" indent="-177800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■"/>
              <a:defRPr lang="en-US" sz="900" b="1" kern="1200" baseline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1079500" indent="-184150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–"/>
              <a:defRPr lang="en-US" sz="900" b="1" kern="1200" baseline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1257300" indent="-177800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■"/>
              <a:defRPr lang="en-US" sz="900" b="1" kern="1200" dirty="0" smtClean="0">
                <a:solidFill>
                  <a:srgbClr val="00338D"/>
                </a:solidFill>
                <a:latin typeface="Arial" pitchFamily="34" charset="0"/>
                <a:ea typeface="+mn-ea"/>
                <a:cs typeface="+mn-cs"/>
              </a:defRPr>
            </a:lvl8pPr>
            <a:lvl9pPr marL="1401763" indent="-144463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–"/>
              <a:defRPr lang="en-US" sz="900" b="1" kern="120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9"/>
          <p:cNvSpPr>
            <a:spLocks/>
          </p:cNvSpPr>
          <p:nvPr userDrawn="1"/>
        </p:nvSpPr>
        <p:spPr bwMode="gray">
          <a:xfrm>
            <a:off x="0" y="906463"/>
            <a:ext cx="2000250" cy="5475287"/>
          </a:xfrm>
          <a:custGeom>
            <a:avLst/>
            <a:gdLst>
              <a:gd name="T0" fmla="*/ 0 w 1260"/>
              <a:gd name="T1" fmla="*/ 0 h 3748"/>
              <a:gd name="T2" fmla="*/ 0 w 1260"/>
              <a:gd name="T3" fmla="*/ 3748 h 3748"/>
              <a:gd name="T4" fmla="*/ 1260 w 1260"/>
              <a:gd name="T5" fmla="*/ 3748 h 3748"/>
              <a:gd name="T6" fmla="*/ 1260 w 1260"/>
              <a:gd name="T7" fmla="*/ 0 h 3748"/>
              <a:gd name="T8" fmla="*/ 0 w 1260"/>
              <a:gd name="T9" fmla="*/ 0 h 3748"/>
              <a:gd name="T10" fmla="*/ 0 w 1260"/>
              <a:gd name="T11" fmla="*/ 0 h 37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60"/>
              <a:gd name="T19" fmla="*/ 0 h 3748"/>
              <a:gd name="T20" fmla="*/ 1260 w 1260"/>
              <a:gd name="T21" fmla="*/ 3748 h 37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60" h="3748">
                <a:moveTo>
                  <a:pt x="0" y="0"/>
                </a:moveTo>
                <a:lnTo>
                  <a:pt x="0" y="3748"/>
                </a:lnTo>
                <a:lnTo>
                  <a:pt x="1260" y="3748"/>
                </a:lnTo>
                <a:lnTo>
                  <a:pt x="1260" y="0"/>
                </a:lnTo>
                <a:lnTo>
                  <a:pt x="0" y="0"/>
                </a:lnTo>
                <a:close/>
              </a:path>
            </a:pathLst>
          </a:custGeom>
          <a:solidFill>
            <a:srgbClr val="DCDDDD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4" name="Line 33"/>
          <p:cNvSpPr>
            <a:spLocks noChangeShapeType="1"/>
          </p:cNvSpPr>
          <p:nvPr userDrawn="1"/>
        </p:nvSpPr>
        <p:spPr bwMode="gray">
          <a:xfrm>
            <a:off x="0" y="6381750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6" name="Line 31"/>
          <p:cNvSpPr>
            <a:spLocks noChangeShapeType="1"/>
          </p:cNvSpPr>
          <p:nvPr userDrawn="1"/>
        </p:nvSpPr>
        <p:spPr bwMode="gray">
          <a:xfrm>
            <a:off x="0" y="906463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/>
          </p:nvPr>
        </p:nvSpPr>
        <p:spPr bwMode="gray">
          <a:xfrm>
            <a:off x="273050" y="1195200"/>
            <a:ext cx="1727200" cy="4895850"/>
          </a:xfrm>
        </p:spPr>
        <p:txBody>
          <a:bodyPr rIns="144000" rtlCol="0">
            <a:normAutofit/>
          </a:bodyPr>
          <a:lstStyle>
            <a:lvl1pPr algn="l" defTabSz="914400" rtl="0" eaLnBrk="1" latinLnBrk="0" hangingPunct="1">
              <a:lnSpc>
                <a:spcPct val="135000"/>
              </a:lnSpc>
              <a:spcBef>
                <a:spcPts val="600"/>
              </a:spcBef>
              <a:buFont typeface="Arial" pitchFamily="34" charset="0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975" indent="-180975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■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61950" indent="-177800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–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39750" indent="-177800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■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19138" indent="-174625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–"/>
              <a:defRPr lang="en-GB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895350" indent="-177800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■"/>
              <a:defRPr lang="en-US" sz="900" b="1" kern="1200" baseline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1079500" indent="-184150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–"/>
              <a:defRPr lang="en-US" sz="900" b="1" kern="1200" baseline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1257300" indent="-177800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■"/>
              <a:defRPr lang="en-US" sz="900" b="1" kern="1200" dirty="0" smtClean="0">
                <a:solidFill>
                  <a:srgbClr val="00338D"/>
                </a:solidFill>
                <a:latin typeface="Arial" pitchFamily="34" charset="0"/>
                <a:ea typeface="+mn-ea"/>
                <a:cs typeface="+mn-cs"/>
              </a:defRPr>
            </a:lvl8pPr>
            <a:lvl9pPr marL="1401763" indent="-144463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–"/>
              <a:defRPr lang="en-US" sz="900" b="1" kern="120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Four Chevr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29"/>
          <p:cNvSpPr>
            <a:spLocks/>
          </p:cNvSpPr>
          <p:nvPr userDrawn="1"/>
        </p:nvSpPr>
        <p:spPr bwMode="gray">
          <a:xfrm>
            <a:off x="0" y="906463"/>
            <a:ext cx="2000250" cy="5475287"/>
          </a:xfrm>
          <a:custGeom>
            <a:avLst/>
            <a:gdLst>
              <a:gd name="T0" fmla="*/ 0 w 1260"/>
              <a:gd name="T1" fmla="*/ 0 h 3748"/>
              <a:gd name="T2" fmla="*/ 0 w 1260"/>
              <a:gd name="T3" fmla="*/ 3748 h 3748"/>
              <a:gd name="T4" fmla="*/ 1260 w 1260"/>
              <a:gd name="T5" fmla="*/ 3748 h 3748"/>
              <a:gd name="T6" fmla="*/ 1260 w 1260"/>
              <a:gd name="T7" fmla="*/ 0 h 3748"/>
              <a:gd name="T8" fmla="*/ 0 w 1260"/>
              <a:gd name="T9" fmla="*/ 0 h 3748"/>
              <a:gd name="T10" fmla="*/ 0 w 1260"/>
              <a:gd name="T11" fmla="*/ 0 h 37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60"/>
              <a:gd name="T19" fmla="*/ 0 h 3748"/>
              <a:gd name="T20" fmla="*/ 1260 w 1260"/>
              <a:gd name="T21" fmla="*/ 3748 h 37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60" h="3748">
                <a:moveTo>
                  <a:pt x="0" y="0"/>
                </a:moveTo>
                <a:lnTo>
                  <a:pt x="0" y="3748"/>
                </a:lnTo>
                <a:lnTo>
                  <a:pt x="1260" y="3748"/>
                </a:lnTo>
                <a:lnTo>
                  <a:pt x="1260" y="0"/>
                </a:lnTo>
                <a:lnTo>
                  <a:pt x="0" y="0"/>
                </a:lnTo>
                <a:close/>
              </a:path>
            </a:pathLst>
          </a:custGeom>
          <a:solidFill>
            <a:srgbClr val="DCDDDD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3" name="Line 33"/>
          <p:cNvSpPr>
            <a:spLocks noChangeShapeType="1"/>
          </p:cNvSpPr>
          <p:nvPr userDrawn="1"/>
        </p:nvSpPr>
        <p:spPr bwMode="gray">
          <a:xfrm>
            <a:off x="0" y="6381750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5" name="Line 31"/>
          <p:cNvSpPr>
            <a:spLocks noChangeShapeType="1"/>
          </p:cNvSpPr>
          <p:nvPr userDrawn="1"/>
        </p:nvSpPr>
        <p:spPr bwMode="gray">
          <a:xfrm>
            <a:off x="0" y="906463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3"/>
          </p:nvPr>
        </p:nvSpPr>
        <p:spPr bwMode="gray">
          <a:xfrm>
            <a:off x="2289175" y="1916113"/>
            <a:ext cx="1727200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1" name="Text Placeholder 29"/>
          <p:cNvSpPr>
            <a:spLocks noGrp="1"/>
          </p:cNvSpPr>
          <p:nvPr>
            <p:ph type="body" sz="quarter" idx="14"/>
          </p:nvPr>
        </p:nvSpPr>
        <p:spPr bwMode="gray">
          <a:xfrm>
            <a:off x="4160838" y="1916113"/>
            <a:ext cx="1727200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2" name="Text Placeholder 29"/>
          <p:cNvSpPr>
            <a:spLocks noGrp="1"/>
          </p:cNvSpPr>
          <p:nvPr>
            <p:ph type="body" sz="quarter" idx="15"/>
          </p:nvPr>
        </p:nvSpPr>
        <p:spPr bwMode="gray">
          <a:xfrm>
            <a:off x="6034088" y="1916113"/>
            <a:ext cx="1727200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3" name="Text Placeholder 29"/>
          <p:cNvSpPr>
            <a:spLocks noGrp="1"/>
          </p:cNvSpPr>
          <p:nvPr>
            <p:ph type="body" sz="quarter" idx="16"/>
          </p:nvPr>
        </p:nvSpPr>
        <p:spPr bwMode="gray">
          <a:xfrm>
            <a:off x="7905750" y="1916113"/>
            <a:ext cx="1727200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2"/>
          </p:nvPr>
        </p:nvSpPr>
        <p:spPr bwMode="gray">
          <a:xfrm>
            <a:off x="273050" y="1195200"/>
            <a:ext cx="1727200" cy="4895850"/>
          </a:xfrm>
        </p:spPr>
        <p:txBody>
          <a:bodyPr rIns="144000" rtlCol="0">
            <a:normAutofit/>
          </a:bodyPr>
          <a:lstStyle>
            <a:lvl1pPr algn="l" defTabSz="914400" rtl="0" eaLnBrk="1" latinLnBrk="0" hangingPunct="1">
              <a:lnSpc>
                <a:spcPct val="135000"/>
              </a:lnSpc>
              <a:spcBef>
                <a:spcPts val="600"/>
              </a:spcBef>
              <a:buFont typeface="Arial" pitchFamily="34" charset="0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975" indent="-180975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■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61950" indent="-177800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–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39750" indent="-177800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■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19138" indent="-174625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–"/>
              <a:defRPr lang="en-GB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895350" indent="-177800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■"/>
              <a:defRPr lang="en-US" sz="900" b="1" kern="1200" baseline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1079500" indent="-184150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–"/>
              <a:defRPr lang="en-US" sz="900" b="1" kern="1200" baseline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1257300" indent="-177800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■"/>
              <a:defRPr lang="en-US" sz="900" b="1" kern="1200" dirty="0" smtClean="0">
                <a:solidFill>
                  <a:srgbClr val="00338D"/>
                </a:solidFill>
                <a:latin typeface="Arial" pitchFamily="34" charset="0"/>
                <a:ea typeface="+mn-ea"/>
                <a:cs typeface="+mn-cs"/>
              </a:defRPr>
            </a:lvl8pPr>
            <a:lvl9pPr marL="1401763" indent="-144463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–"/>
              <a:defRPr lang="en-US" sz="900" b="1" kern="120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7" name="Text Placeholder 20"/>
          <p:cNvSpPr>
            <a:spLocks noGrp="1"/>
          </p:cNvSpPr>
          <p:nvPr>
            <p:ph type="body" sz="quarter" idx="27"/>
          </p:nvPr>
        </p:nvSpPr>
        <p:spPr bwMode="gray">
          <a:xfrm>
            <a:off x="4160838" y="1196977"/>
            <a:ext cx="1727200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>
            <a:normAutofit/>
          </a:bodyPr>
          <a:lstStyle>
            <a:lvl1pPr marL="0" algn="ctr" defTabSz="914400" rtl="0" eaLnBrk="1" latinLnBrk="0" hangingPunct="1">
              <a:defRPr lang="en-US" sz="9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20"/>
          <p:cNvSpPr>
            <a:spLocks noGrp="1"/>
          </p:cNvSpPr>
          <p:nvPr>
            <p:ph type="body" sz="quarter" idx="26"/>
          </p:nvPr>
        </p:nvSpPr>
        <p:spPr bwMode="gray">
          <a:xfrm>
            <a:off x="2289176" y="1196977"/>
            <a:ext cx="1727200" cy="576411"/>
          </a:xfrm>
          <a:prstGeom prst="homePlate">
            <a:avLst>
              <a:gd name="adj" fmla="val 34577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>
            <a:normAutofit/>
          </a:bodyPr>
          <a:lstStyle>
            <a:lvl1pPr marL="0" algn="ctr" defTabSz="914400" rtl="0" eaLnBrk="1" latinLnBrk="0" hangingPunct="1">
              <a:defRPr lang="en-US" sz="9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20"/>
          <p:cNvSpPr>
            <a:spLocks noGrp="1"/>
          </p:cNvSpPr>
          <p:nvPr>
            <p:ph type="body" sz="quarter" idx="28"/>
          </p:nvPr>
        </p:nvSpPr>
        <p:spPr bwMode="gray">
          <a:xfrm>
            <a:off x="6032500" y="1196977"/>
            <a:ext cx="1727200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>
            <a:normAutofit/>
          </a:bodyPr>
          <a:lstStyle>
            <a:lvl1pPr marL="0" algn="ctr" defTabSz="914400" rtl="0" eaLnBrk="1" latinLnBrk="0" hangingPunct="1">
              <a:defRPr lang="en-US" sz="9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9"/>
          </p:nvPr>
        </p:nvSpPr>
        <p:spPr bwMode="gray">
          <a:xfrm>
            <a:off x="7905750" y="1196977"/>
            <a:ext cx="1727200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>
            <a:normAutofit/>
          </a:bodyPr>
          <a:lstStyle>
            <a:lvl1pPr marL="0" algn="ctr" defTabSz="914400" rtl="0" eaLnBrk="1" latinLnBrk="0" hangingPunct="1">
              <a:defRPr lang="en-US" sz="9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Five Chevr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29"/>
          <p:cNvSpPr>
            <a:spLocks/>
          </p:cNvSpPr>
          <p:nvPr userDrawn="1"/>
        </p:nvSpPr>
        <p:spPr bwMode="gray">
          <a:xfrm>
            <a:off x="0" y="906463"/>
            <a:ext cx="2000250" cy="5475287"/>
          </a:xfrm>
          <a:custGeom>
            <a:avLst/>
            <a:gdLst>
              <a:gd name="T0" fmla="*/ 0 w 1260"/>
              <a:gd name="T1" fmla="*/ 0 h 3748"/>
              <a:gd name="T2" fmla="*/ 0 w 1260"/>
              <a:gd name="T3" fmla="*/ 3748 h 3748"/>
              <a:gd name="T4" fmla="*/ 1260 w 1260"/>
              <a:gd name="T5" fmla="*/ 3748 h 3748"/>
              <a:gd name="T6" fmla="*/ 1260 w 1260"/>
              <a:gd name="T7" fmla="*/ 0 h 3748"/>
              <a:gd name="T8" fmla="*/ 0 w 1260"/>
              <a:gd name="T9" fmla="*/ 0 h 3748"/>
              <a:gd name="T10" fmla="*/ 0 w 1260"/>
              <a:gd name="T11" fmla="*/ 0 h 37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60"/>
              <a:gd name="T19" fmla="*/ 0 h 3748"/>
              <a:gd name="T20" fmla="*/ 1260 w 1260"/>
              <a:gd name="T21" fmla="*/ 3748 h 37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60" h="3748">
                <a:moveTo>
                  <a:pt x="0" y="0"/>
                </a:moveTo>
                <a:lnTo>
                  <a:pt x="0" y="3748"/>
                </a:lnTo>
                <a:lnTo>
                  <a:pt x="1260" y="3748"/>
                </a:lnTo>
                <a:lnTo>
                  <a:pt x="1260" y="0"/>
                </a:lnTo>
                <a:lnTo>
                  <a:pt x="0" y="0"/>
                </a:lnTo>
                <a:close/>
              </a:path>
            </a:pathLst>
          </a:custGeom>
          <a:solidFill>
            <a:srgbClr val="DCDDDD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5" name="Line 33"/>
          <p:cNvSpPr>
            <a:spLocks noChangeShapeType="1"/>
          </p:cNvSpPr>
          <p:nvPr userDrawn="1"/>
        </p:nvSpPr>
        <p:spPr bwMode="gray">
          <a:xfrm>
            <a:off x="0" y="6381750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6" name="Line 31"/>
          <p:cNvSpPr>
            <a:spLocks noChangeShapeType="1"/>
          </p:cNvSpPr>
          <p:nvPr userDrawn="1"/>
        </p:nvSpPr>
        <p:spPr bwMode="gray">
          <a:xfrm>
            <a:off x="0" y="906463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7"/>
          </p:nvPr>
        </p:nvSpPr>
        <p:spPr bwMode="gray">
          <a:xfrm>
            <a:off x="2289175" y="1916113"/>
            <a:ext cx="1368426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2" name="Text Placeholder 30"/>
          <p:cNvSpPr>
            <a:spLocks noGrp="1"/>
          </p:cNvSpPr>
          <p:nvPr>
            <p:ph type="body" sz="quarter" idx="18"/>
          </p:nvPr>
        </p:nvSpPr>
        <p:spPr bwMode="gray">
          <a:xfrm>
            <a:off x="3783013" y="1916113"/>
            <a:ext cx="1368426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3" name="Text Placeholder 30"/>
          <p:cNvSpPr>
            <a:spLocks noGrp="1"/>
          </p:cNvSpPr>
          <p:nvPr>
            <p:ph type="body" sz="quarter" idx="19"/>
          </p:nvPr>
        </p:nvSpPr>
        <p:spPr bwMode="gray">
          <a:xfrm>
            <a:off x="5276851" y="1916113"/>
            <a:ext cx="1368426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4" name="Text Placeholder 30"/>
          <p:cNvSpPr>
            <a:spLocks noGrp="1"/>
          </p:cNvSpPr>
          <p:nvPr>
            <p:ph type="body" sz="quarter" idx="20"/>
          </p:nvPr>
        </p:nvSpPr>
        <p:spPr bwMode="gray">
          <a:xfrm>
            <a:off x="6770689" y="1916113"/>
            <a:ext cx="1368426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5" name="Text Placeholder 30"/>
          <p:cNvSpPr>
            <a:spLocks noGrp="1"/>
          </p:cNvSpPr>
          <p:nvPr>
            <p:ph type="body" sz="quarter" idx="21"/>
          </p:nvPr>
        </p:nvSpPr>
        <p:spPr bwMode="gray">
          <a:xfrm>
            <a:off x="8264526" y="1916113"/>
            <a:ext cx="1368426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2"/>
          </p:nvPr>
        </p:nvSpPr>
        <p:spPr bwMode="gray">
          <a:xfrm>
            <a:off x="273050" y="1195200"/>
            <a:ext cx="1727200" cy="4895850"/>
          </a:xfrm>
        </p:spPr>
        <p:txBody>
          <a:bodyPr rIns="144000" rtlCol="0">
            <a:normAutofit/>
          </a:bodyPr>
          <a:lstStyle>
            <a:lvl1pPr algn="l" defTabSz="914400" rtl="0" eaLnBrk="1" latinLnBrk="0" hangingPunct="1">
              <a:lnSpc>
                <a:spcPct val="135000"/>
              </a:lnSpc>
              <a:spcBef>
                <a:spcPts val="600"/>
              </a:spcBef>
              <a:buFont typeface="Arial" pitchFamily="34" charset="0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975" indent="-180975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■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61950" indent="-177800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–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39750" indent="-177800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■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19138" indent="-174625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–"/>
              <a:defRPr lang="en-GB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895350" indent="-177800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■"/>
              <a:defRPr lang="en-US" sz="900" b="1" kern="1200" baseline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1079500" indent="-184150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–"/>
              <a:defRPr lang="en-US" sz="900" b="1" kern="1200" baseline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1257300" indent="-177800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■"/>
              <a:defRPr lang="en-US" sz="900" b="1" kern="1200" dirty="0" smtClean="0">
                <a:solidFill>
                  <a:srgbClr val="00338D"/>
                </a:solidFill>
                <a:latin typeface="Arial" pitchFamily="34" charset="0"/>
                <a:ea typeface="+mn-ea"/>
                <a:cs typeface="+mn-cs"/>
              </a:defRPr>
            </a:lvl8pPr>
            <a:lvl9pPr marL="1401763" indent="-144463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–"/>
              <a:defRPr lang="en-US" sz="900" b="1" kern="120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20" name="Text Placeholder 20"/>
          <p:cNvSpPr>
            <a:spLocks noGrp="1"/>
          </p:cNvSpPr>
          <p:nvPr>
            <p:ph type="body" sz="quarter" idx="27"/>
          </p:nvPr>
        </p:nvSpPr>
        <p:spPr bwMode="gray">
          <a:xfrm>
            <a:off x="3783014" y="1196977"/>
            <a:ext cx="1367681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>
            <a:normAutofit/>
          </a:bodyPr>
          <a:lstStyle>
            <a:lvl1pPr marL="0" algn="ctr" defTabSz="914400" rtl="0" eaLnBrk="1" latinLnBrk="0" hangingPunct="1">
              <a:defRPr lang="en-US" sz="9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6"/>
          </p:nvPr>
        </p:nvSpPr>
        <p:spPr bwMode="gray">
          <a:xfrm>
            <a:off x="2289176" y="1196977"/>
            <a:ext cx="1367681" cy="576411"/>
          </a:xfrm>
          <a:prstGeom prst="homePlate">
            <a:avLst>
              <a:gd name="adj" fmla="val 34577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>
            <a:normAutofit/>
          </a:bodyPr>
          <a:lstStyle>
            <a:lvl1pPr marL="0" algn="ctr" defTabSz="914400" rtl="0" eaLnBrk="1" latinLnBrk="0" hangingPunct="1">
              <a:defRPr lang="en-US" sz="9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0"/>
          <p:cNvSpPr>
            <a:spLocks noGrp="1"/>
          </p:cNvSpPr>
          <p:nvPr>
            <p:ph type="body" sz="quarter" idx="28"/>
          </p:nvPr>
        </p:nvSpPr>
        <p:spPr bwMode="gray">
          <a:xfrm>
            <a:off x="5276852" y="1196977"/>
            <a:ext cx="1367681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>
            <a:normAutofit/>
          </a:bodyPr>
          <a:lstStyle>
            <a:lvl1pPr marL="0" algn="ctr" defTabSz="914400" rtl="0" eaLnBrk="1" latinLnBrk="0" hangingPunct="1">
              <a:defRPr lang="en-US" sz="9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20"/>
          <p:cNvSpPr>
            <a:spLocks noGrp="1"/>
          </p:cNvSpPr>
          <p:nvPr>
            <p:ph type="body" sz="quarter" idx="29"/>
          </p:nvPr>
        </p:nvSpPr>
        <p:spPr bwMode="gray">
          <a:xfrm>
            <a:off x="6770690" y="1196977"/>
            <a:ext cx="1367681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>
            <a:normAutofit/>
          </a:bodyPr>
          <a:lstStyle>
            <a:lvl1pPr marL="0" algn="ctr" defTabSz="914400" rtl="0" eaLnBrk="1" latinLnBrk="0" hangingPunct="1">
              <a:defRPr lang="en-US" sz="9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20"/>
          <p:cNvSpPr>
            <a:spLocks noGrp="1"/>
          </p:cNvSpPr>
          <p:nvPr>
            <p:ph type="body" sz="quarter" idx="30"/>
          </p:nvPr>
        </p:nvSpPr>
        <p:spPr bwMode="gray">
          <a:xfrm>
            <a:off x="8264526" y="1196977"/>
            <a:ext cx="1367681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>
            <a:normAutofit/>
          </a:bodyPr>
          <a:lstStyle>
            <a:lvl1pPr marL="0" algn="ctr" defTabSz="914400" rtl="0" eaLnBrk="1" latinLnBrk="0" hangingPunct="1">
              <a:defRPr lang="en-US" sz="9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mands and driv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20"/>
          <p:cNvSpPr>
            <a:spLocks noChangeArrowheads="1"/>
          </p:cNvSpPr>
          <p:nvPr userDrawn="1"/>
        </p:nvSpPr>
        <p:spPr bwMode="gray">
          <a:xfrm rot="19080000" flipH="1">
            <a:off x="6149975" y="2425700"/>
            <a:ext cx="1622425" cy="381000"/>
          </a:xfrm>
          <a:prstGeom prst="rightArrow">
            <a:avLst>
              <a:gd name="adj1" fmla="val 63333"/>
              <a:gd name="adj2" fmla="val 49582"/>
            </a:avLst>
          </a:prstGeom>
          <a:gradFill rotWithShape="1">
            <a:gsLst>
              <a:gs pos="0">
                <a:srgbClr val="DCDDDD"/>
              </a:gs>
              <a:gs pos="100000">
                <a:srgbClr val="97989A"/>
              </a:gs>
            </a:gsLst>
            <a:lin ang="0" scaled="1"/>
          </a:gradFill>
          <a:ln w="6350" algn="ctr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4" name="AutoShape 17"/>
          <p:cNvSpPr>
            <a:spLocks noChangeArrowheads="1"/>
          </p:cNvSpPr>
          <p:nvPr userDrawn="1"/>
        </p:nvSpPr>
        <p:spPr bwMode="gray">
          <a:xfrm rot="2520000" flipH="1">
            <a:off x="6149975" y="4433888"/>
            <a:ext cx="1622425" cy="381000"/>
          </a:xfrm>
          <a:prstGeom prst="rightArrow">
            <a:avLst>
              <a:gd name="adj1" fmla="val 63333"/>
              <a:gd name="adj2" fmla="val 49582"/>
            </a:avLst>
          </a:prstGeom>
          <a:gradFill rotWithShape="1">
            <a:gsLst>
              <a:gs pos="0">
                <a:srgbClr val="DCDDDD"/>
              </a:gs>
              <a:gs pos="100000">
                <a:srgbClr val="97989A"/>
              </a:gs>
            </a:gsLst>
            <a:lin ang="0" scaled="1"/>
          </a:gradFill>
          <a:ln w="6350" algn="ctr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5" name="Freeform 29"/>
          <p:cNvSpPr>
            <a:spLocks/>
          </p:cNvSpPr>
          <p:nvPr userDrawn="1"/>
        </p:nvSpPr>
        <p:spPr bwMode="gray">
          <a:xfrm>
            <a:off x="0" y="906463"/>
            <a:ext cx="2000250" cy="5475287"/>
          </a:xfrm>
          <a:custGeom>
            <a:avLst/>
            <a:gdLst>
              <a:gd name="T0" fmla="*/ 0 w 1260"/>
              <a:gd name="T1" fmla="*/ 0 h 3748"/>
              <a:gd name="T2" fmla="*/ 0 w 1260"/>
              <a:gd name="T3" fmla="*/ 3748 h 3748"/>
              <a:gd name="T4" fmla="*/ 1260 w 1260"/>
              <a:gd name="T5" fmla="*/ 3748 h 3748"/>
              <a:gd name="T6" fmla="*/ 1260 w 1260"/>
              <a:gd name="T7" fmla="*/ 0 h 3748"/>
              <a:gd name="T8" fmla="*/ 0 w 1260"/>
              <a:gd name="T9" fmla="*/ 0 h 3748"/>
              <a:gd name="T10" fmla="*/ 0 w 1260"/>
              <a:gd name="T11" fmla="*/ 0 h 37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60"/>
              <a:gd name="T19" fmla="*/ 0 h 3748"/>
              <a:gd name="T20" fmla="*/ 1260 w 1260"/>
              <a:gd name="T21" fmla="*/ 3748 h 37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60" h="3748">
                <a:moveTo>
                  <a:pt x="0" y="0"/>
                </a:moveTo>
                <a:lnTo>
                  <a:pt x="0" y="3748"/>
                </a:lnTo>
                <a:lnTo>
                  <a:pt x="1260" y="3748"/>
                </a:lnTo>
                <a:lnTo>
                  <a:pt x="1260" y="0"/>
                </a:lnTo>
                <a:lnTo>
                  <a:pt x="0" y="0"/>
                </a:lnTo>
                <a:close/>
              </a:path>
            </a:pathLst>
          </a:custGeom>
          <a:solidFill>
            <a:srgbClr val="DCDDDD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6" name="Line 33"/>
          <p:cNvSpPr>
            <a:spLocks noChangeShapeType="1"/>
          </p:cNvSpPr>
          <p:nvPr userDrawn="1"/>
        </p:nvSpPr>
        <p:spPr bwMode="gray">
          <a:xfrm>
            <a:off x="0" y="6381750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7" name="AutoShape 20"/>
          <p:cNvSpPr>
            <a:spLocks noChangeArrowheads="1"/>
          </p:cNvSpPr>
          <p:nvPr userDrawn="1"/>
        </p:nvSpPr>
        <p:spPr bwMode="gray">
          <a:xfrm rot="2520000">
            <a:off x="4151313" y="2425700"/>
            <a:ext cx="1622425" cy="381000"/>
          </a:xfrm>
          <a:prstGeom prst="rightArrow">
            <a:avLst>
              <a:gd name="adj1" fmla="val 63333"/>
              <a:gd name="adj2" fmla="val 49582"/>
            </a:avLst>
          </a:prstGeom>
          <a:gradFill rotWithShape="1">
            <a:gsLst>
              <a:gs pos="0">
                <a:srgbClr val="DCDDDD"/>
              </a:gs>
              <a:gs pos="100000">
                <a:srgbClr val="97989A"/>
              </a:gs>
            </a:gsLst>
            <a:lin ang="0" scaled="1"/>
          </a:gradFill>
          <a:ln w="6350" algn="ctr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8" name="AutoShape 17"/>
          <p:cNvSpPr>
            <a:spLocks noChangeArrowheads="1"/>
          </p:cNvSpPr>
          <p:nvPr userDrawn="1"/>
        </p:nvSpPr>
        <p:spPr bwMode="gray">
          <a:xfrm rot="19080000">
            <a:off x="4151313" y="4433888"/>
            <a:ext cx="1622425" cy="381000"/>
          </a:xfrm>
          <a:prstGeom prst="rightArrow">
            <a:avLst>
              <a:gd name="adj1" fmla="val 63333"/>
              <a:gd name="adj2" fmla="val 49582"/>
            </a:avLst>
          </a:prstGeom>
          <a:gradFill rotWithShape="1">
            <a:gsLst>
              <a:gs pos="0">
                <a:srgbClr val="DCDDDD"/>
              </a:gs>
              <a:gs pos="100000">
                <a:srgbClr val="97989A"/>
              </a:gs>
            </a:gsLst>
            <a:lin ang="0" scaled="1"/>
          </a:gradFill>
          <a:ln w="6350" algn="ctr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20" name="Line 31"/>
          <p:cNvSpPr>
            <a:spLocks noChangeShapeType="1"/>
          </p:cNvSpPr>
          <p:nvPr userDrawn="1"/>
        </p:nvSpPr>
        <p:spPr bwMode="gray">
          <a:xfrm>
            <a:off x="0" y="906463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5" name="Text Placeholder 10"/>
          <p:cNvSpPr>
            <a:spLocks noGrp="1"/>
          </p:cNvSpPr>
          <p:nvPr>
            <p:ph type="body" sz="quarter" idx="21"/>
          </p:nvPr>
        </p:nvSpPr>
        <p:spPr bwMode="gray">
          <a:xfrm>
            <a:off x="5362925" y="3324225"/>
            <a:ext cx="1184400" cy="622800"/>
          </a:xfrm>
          <a:prstGeom prst="ellipse">
            <a:avLst/>
          </a:prstGeom>
          <a:solidFill>
            <a:srgbClr val="AA5CAA"/>
          </a:solidFill>
          <a:ln>
            <a:noFill/>
          </a:ln>
        </p:spPr>
        <p:txBody>
          <a:bodyPr lIns="54000" tIns="54000" rIns="54000" bIns="54000" anchor="ctr" anchorCtr="1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 Placeholder 20"/>
          <p:cNvSpPr>
            <a:spLocks noGrp="1"/>
          </p:cNvSpPr>
          <p:nvPr>
            <p:ph type="body" sz="quarter" idx="22"/>
          </p:nvPr>
        </p:nvSpPr>
        <p:spPr bwMode="gray">
          <a:xfrm>
            <a:off x="2289175" y="1628775"/>
            <a:ext cx="2735833" cy="1944688"/>
          </a:xfrm>
          <a:solidFill>
            <a:schemeClr val="bg1"/>
          </a:solidFill>
          <a:ln>
            <a:solidFill>
              <a:srgbClr val="409DAD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0" name="Text Placeholder 20"/>
          <p:cNvSpPr>
            <a:spLocks noGrp="1"/>
          </p:cNvSpPr>
          <p:nvPr>
            <p:ph type="body" sz="quarter" idx="23"/>
          </p:nvPr>
        </p:nvSpPr>
        <p:spPr bwMode="gray">
          <a:xfrm>
            <a:off x="2289175" y="4148137"/>
            <a:ext cx="2735833" cy="1944688"/>
          </a:xfrm>
          <a:solidFill>
            <a:schemeClr val="bg1"/>
          </a:solidFill>
          <a:ln>
            <a:solidFill>
              <a:srgbClr val="409DAD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1" name="Text Placeholder 20"/>
          <p:cNvSpPr>
            <a:spLocks noGrp="1"/>
          </p:cNvSpPr>
          <p:nvPr>
            <p:ph type="body" sz="quarter" idx="24"/>
          </p:nvPr>
        </p:nvSpPr>
        <p:spPr bwMode="gray">
          <a:xfrm>
            <a:off x="6897117" y="1628775"/>
            <a:ext cx="2735833" cy="1944688"/>
          </a:xfrm>
          <a:solidFill>
            <a:schemeClr val="bg1"/>
          </a:solidFill>
          <a:ln>
            <a:solidFill>
              <a:srgbClr val="409DAD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2" name="Text Placeholder 20"/>
          <p:cNvSpPr>
            <a:spLocks noGrp="1"/>
          </p:cNvSpPr>
          <p:nvPr>
            <p:ph type="body" sz="quarter" idx="25"/>
          </p:nvPr>
        </p:nvSpPr>
        <p:spPr bwMode="gray">
          <a:xfrm>
            <a:off x="6897117" y="4148137"/>
            <a:ext cx="2735833" cy="1944688"/>
          </a:xfrm>
          <a:solidFill>
            <a:schemeClr val="bg1"/>
          </a:solidFill>
          <a:ln>
            <a:solidFill>
              <a:srgbClr val="409DAD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5" name="Text Placeholder 20"/>
          <p:cNvSpPr>
            <a:spLocks noGrp="1"/>
          </p:cNvSpPr>
          <p:nvPr>
            <p:ph type="body" sz="quarter" idx="26"/>
          </p:nvPr>
        </p:nvSpPr>
        <p:spPr bwMode="gray">
          <a:xfrm>
            <a:off x="2289175" y="1196977"/>
            <a:ext cx="2735833" cy="359817"/>
          </a:xfrm>
          <a:solidFill>
            <a:srgbClr val="409DAD"/>
          </a:solidFill>
        </p:spPr>
        <p:txBody>
          <a:bodyPr rtlCol="0" anchor="ctr" anchorCtr="1">
            <a:normAutofit/>
          </a:bodyPr>
          <a:lstStyle>
            <a:lvl1pPr>
              <a:defRPr lang="en-US" sz="9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6" name="Text Placeholder 20"/>
          <p:cNvSpPr>
            <a:spLocks noGrp="1"/>
          </p:cNvSpPr>
          <p:nvPr>
            <p:ph type="body" sz="quarter" idx="27"/>
          </p:nvPr>
        </p:nvSpPr>
        <p:spPr bwMode="gray">
          <a:xfrm>
            <a:off x="6897117" y="1196977"/>
            <a:ext cx="2735833" cy="359817"/>
          </a:xfrm>
          <a:solidFill>
            <a:srgbClr val="409DAD"/>
          </a:solidFill>
        </p:spPr>
        <p:txBody>
          <a:bodyPr rtlCol="0" anchor="ctr" anchorCtr="1">
            <a:normAutofit/>
          </a:bodyPr>
          <a:lstStyle>
            <a:lvl1pPr>
              <a:defRPr lang="en-US" sz="9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Text Placeholder 20"/>
          <p:cNvSpPr>
            <a:spLocks noGrp="1"/>
          </p:cNvSpPr>
          <p:nvPr>
            <p:ph type="body" sz="quarter" idx="28"/>
          </p:nvPr>
        </p:nvSpPr>
        <p:spPr bwMode="gray">
          <a:xfrm>
            <a:off x="2289175" y="3716339"/>
            <a:ext cx="2735833" cy="359817"/>
          </a:xfrm>
          <a:solidFill>
            <a:srgbClr val="409DAD"/>
          </a:solidFill>
        </p:spPr>
        <p:txBody>
          <a:bodyPr rtlCol="0" anchor="ctr" anchorCtr="1">
            <a:normAutofit/>
          </a:bodyPr>
          <a:lstStyle>
            <a:lvl1pPr>
              <a:defRPr lang="en-US" sz="9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Text Placeholder 20"/>
          <p:cNvSpPr>
            <a:spLocks noGrp="1"/>
          </p:cNvSpPr>
          <p:nvPr>
            <p:ph type="body" sz="quarter" idx="29"/>
          </p:nvPr>
        </p:nvSpPr>
        <p:spPr bwMode="gray">
          <a:xfrm>
            <a:off x="6897117" y="3716339"/>
            <a:ext cx="2735833" cy="359817"/>
          </a:xfrm>
          <a:solidFill>
            <a:srgbClr val="409DAD"/>
          </a:solidFill>
        </p:spPr>
        <p:txBody>
          <a:bodyPr rtlCol="0" anchor="ctr" anchorCtr="1">
            <a:normAutofit/>
          </a:bodyPr>
          <a:lstStyle>
            <a:lvl1pPr>
              <a:defRPr lang="en-US" sz="9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2"/>
          </p:nvPr>
        </p:nvSpPr>
        <p:spPr bwMode="gray">
          <a:xfrm>
            <a:off x="273050" y="1195200"/>
            <a:ext cx="1727200" cy="4895850"/>
          </a:xfrm>
        </p:spPr>
        <p:txBody>
          <a:bodyPr rIns="144000" rtlCol="0">
            <a:normAutofit/>
          </a:bodyPr>
          <a:lstStyle>
            <a:lvl1pPr algn="l" defTabSz="914400" rtl="0" eaLnBrk="1" latinLnBrk="0" hangingPunct="1">
              <a:lnSpc>
                <a:spcPct val="135000"/>
              </a:lnSpc>
              <a:spcBef>
                <a:spcPts val="600"/>
              </a:spcBef>
              <a:buFont typeface="Arial" pitchFamily="34" charset="0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975" indent="-180975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■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61950" indent="-177800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–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39750" indent="-177800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■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19138" indent="-174625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–"/>
              <a:defRPr lang="en-GB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895350" indent="-177800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■"/>
              <a:defRPr lang="en-US" sz="900" b="1" kern="1200" baseline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1079500" indent="-184150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–"/>
              <a:defRPr lang="en-US" sz="900" b="1" kern="1200" baseline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1257300" indent="-177800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■"/>
              <a:defRPr lang="en-US" sz="900" b="1" kern="1200" dirty="0" smtClean="0">
                <a:solidFill>
                  <a:srgbClr val="00338D"/>
                </a:solidFill>
                <a:latin typeface="Arial" pitchFamily="34" charset="0"/>
                <a:ea typeface="+mn-ea"/>
                <a:cs typeface="+mn-cs"/>
              </a:defRPr>
            </a:lvl8pPr>
            <a:lvl9pPr marL="1401763" indent="-144463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–"/>
              <a:defRPr lang="en-US" sz="900" b="1" kern="120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29"/>
          <p:cNvSpPr>
            <a:spLocks/>
          </p:cNvSpPr>
          <p:nvPr userDrawn="1"/>
        </p:nvSpPr>
        <p:spPr bwMode="gray">
          <a:xfrm>
            <a:off x="0" y="906463"/>
            <a:ext cx="2000250" cy="5475287"/>
          </a:xfrm>
          <a:custGeom>
            <a:avLst/>
            <a:gdLst>
              <a:gd name="T0" fmla="*/ 0 w 1260"/>
              <a:gd name="T1" fmla="*/ 0 h 3748"/>
              <a:gd name="T2" fmla="*/ 0 w 1260"/>
              <a:gd name="T3" fmla="*/ 3748 h 3748"/>
              <a:gd name="T4" fmla="*/ 1260 w 1260"/>
              <a:gd name="T5" fmla="*/ 3748 h 3748"/>
              <a:gd name="T6" fmla="*/ 1260 w 1260"/>
              <a:gd name="T7" fmla="*/ 0 h 3748"/>
              <a:gd name="T8" fmla="*/ 0 w 1260"/>
              <a:gd name="T9" fmla="*/ 0 h 3748"/>
              <a:gd name="T10" fmla="*/ 0 w 1260"/>
              <a:gd name="T11" fmla="*/ 0 h 37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60"/>
              <a:gd name="T19" fmla="*/ 0 h 3748"/>
              <a:gd name="T20" fmla="*/ 1260 w 1260"/>
              <a:gd name="T21" fmla="*/ 3748 h 37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60" h="3748">
                <a:moveTo>
                  <a:pt x="0" y="0"/>
                </a:moveTo>
                <a:lnTo>
                  <a:pt x="0" y="3748"/>
                </a:lnTo>
                <a:lnTo>
                  <a:pt x="1260" y="3748"/>
                </a:lnTo>
                <a:lnTo>
                  <a:pt x="1260" y="0"/>
                </a:lnTo>
                <a:lnTo>
                  <a:pt x="0" y="0"/>
                </a:lnTo>
                <a:close/>
              </a:path>
            </a:pathLst>
          </a:custGeom>
          <a:solidFill>
            <a:srgbClr val="DCDDDD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3" name="Line 33"/>
          <p:cNvSpPr>
            <a:spLocks noChangeShapeType="1"/>
          </p:cNvSpPr>
          <p:nvPr userDrawn="1"/>
        </p:nvSpPr>
        <p:spPr bwMode="gray">
          <a:xfrm>
            <a:off x="0" y="6381750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5" name="Line 31"/>
          <p:cNvSpPr>
            <a:spLocks noChangeShapeType="1"/>
          </p:cNvSpPr>
          <p:nvPr userDrawn="1"/>
        </p:nvSpPr>
        <p:spPr bwMode="gray">
          <a:xfrm>
            <a:off x="0" y="906463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1"/>
          </p:nvPr>
        </p:nvSpPr>
        <p:spPr bwMode="gray">
          <a:xfrm>
            <a:off x="2289175" y="1628775"/>
            <a:ext cx="3600450" cy="1944688"/>
          </a:xfrm>
          <a:solidFill>
            <a:schemeClr val="bg1"/>
          </a:solidFill>
          <a:ln>
            <a:solidFill>
              <a:srgbClr val="409DAD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22"/>
          </p:nvPr>
        </p:nvSpPr>
        <p:spPr bwMode="gray">
          <a:xfrm>
            <a:off x="6032500" y="1628775"/>
            <a:ext cx="3600450" cy="1944688"/>
          </a:xfrm>
          <a:solidFill>
            <a:schemeClr val="bg1"/>
          </a:solidFill>
          <a:ln>
            <a:solidFill>
              <a:srgbClr val="409DAD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5" name="Text Placeholder 20"/>
          <p:cNvSpPr>
            <a:spLocks noGrp="1"/>
          </p:cNvSpPr>
          <p:nvPr>
            <p:ph type="body" sz="quarter" idx="23"/>
          </p:nvPr>
        </p:nvSpPr>
        <p:spPr bwMode="gray">
          <a:xfrm>
            <a:off x="2289175" y="4148137"/>
            <a:ext cx="3600450" cy="1944688"/>
          </a:xfrm>
          <a:solidFill>
            <a:srgbClr val="BFDEE4"/>
          </a:solidFill>
          <a:ln>
            <a:solidFill>
              <a:srgbClr val="409DAD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6" name="Text Placeholder 20"/>
          <p:cNvSpPr>
            <a:spLocks noGrp="1"/>
          </p:cNvSpPr>
          <p:nvPr>
            <p:ph type="body" sz="quarter" idx="24"/>
          </p:nvPr>
        </p:nvSpPr>
        <p:spPr bwMode="gray">
          <a:xfrm>
            <a:off x="6032500" y="4148137"/>
            <a:ext cx="3600450" cy="1944688"/>
          </a:xfrm>
          <a:solidFill>
            <a:srgbClr val="BFDEE4"/>
          </a:solidFill>
          <a:ln>
            <a:solidFill>
              <a:srgbClr val="409DAD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9" name="Text Placeholder 20"/>
          <p:cNvSpPr>
            <a:spLocks noGrp="1"/>
          </p:cNvSpPr>
          <p:nvPr>
            <p:ph type="body" sz="quarter" idx="26"/>
          </p:nvPr>
        </p:nvSpPr>
        <p:spPr bwMode="gray">
          <a:xfrm>
            <a:off x="2289175" y="1196977"/>
            <a:ext cx="3600450" cy="359817"/>
          </a:xfrm>
          <a:solidFill>
            <a:srgbClr val="409DAD"/>
          </a:solidFill>
        </p:spPr>
        <p:txBody>
          <a:bodyPr rtlCol="0" anchor="ctr" anchorCtr="1">
            <a:normAutofit/>
          </a:bodyPr>
          <a:lstStyle>
            <a:lvl1pPr>
              <a:defRPr lang="en-US" sz="9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20"/>
          <p:cNvSpPr>
            <a:spLocks noGrp="1"/>
          </p:cNvSpPr>
          <p:nvPr>
            <p:ph type="body" sz="quarter" idx="27"/>
          </p:nvPr>
        </p:nvSpPr>
        <p:spPr bwMode="gray">
          <a:xfrm>
            <a:off x="6032501" y="1196977"/>
            <a:ext cx="3600450" cy="359817"/>
          </a:xfrm>
          <a:solidFill>
            <a:srgbClr val="409DAD"/>
          </a:solidFill>
        </p:spPr>
        <p:txBody>
          <a:bodyPr rtlCol="0" anchor="ctr" anchorCtr="1">
            <a:normAutofit/>
          </a:bodyPr>
          <a:lstStyle>
            <a:lvl1pPr>
              <a:defRPr lang="en-US" sz="9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ext Placeholder 20"/>
          <p:cNvSpPr>
            <a:spLocks noGrp="1"/>
          </p:cNvSpPr>
          <p:nvPr>
            <p:ph type="body" sz="quarter" idx="28"/>
          </p:nvPr>
        </p:nvSpPr>
        <p:spPr bwMode="gray">
          <a:xfrm>
            <a:off x="2289175" y="3716339"/>
            <a:ext cx="3600450" cy="359817"/>
          </a:xfrm>
          <a:solidFill>
            <a:srgbClr val="409DAD"/>
          </a:solidFill>
        </p:spPr>
        <p:txBody>
          <a:bodyPr rtlCol="0" anchor="ctr" anchorCtr="1">
            <a:normAutofit/>
          </a:bodyPr>
          <a:lstStyle>
            <a:lvl1pPr>
              <a:defRPr lang="en-US" sz="9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Text Placeholder 20"/>
          <p:cNvSpPr>
            <a:spLocks noGrp="1"/>
          </p:cNvSpPr>
          <p:nvPr>
            <p:ph type="body" sz="quarter" idx="29"/>
          </p:nvPr>
        </p:nvSpPr>
        <p:spPr bwMode="gray">
          <a:xfrm>
            <a:off x="6032501" y="3716339"/>
            <a:ext cx="3600450" cy="359817"/>
          </a:xfrm>
          <a:solidFill>
            <a:srgbClr val="409DAD"/>
          </a:solidFill>
        </p:spPr>
        <p:txBody>
          <a:bodyPr rtlCol="0" anchor="ctr" anchorCtr="1">
            <a:normAutofit/>
          </a:bodyPr>
          <a:lstStyle>
            <a:lvl1pPr>
              <a:defRPr lang="en-US" sz="9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2"/>
          </p:nvPr>
        </p:nvSpPr>
        <p:spPr bwMode="gray">
          <a:xfrm>
            <a:off x="273050" y="1195200"/>
            <a:ext cx="1727200" cy="4895850"/>
          </a:xfrm>
        </p:spPr>
        <p:txBody>
          <a:bodyPr rIns="144000" rtlCol="0">
            <a:normAutofit/>
          </a:bodyPr>
          <a:lstStyle>
            <a:lvl1pPr algn="l" defTabSz="914400" rtl="0" eaLnBrk="1" latinLnBrk="0" hangingPunct="1">
              <a:lnSpc>
                <a:spcPct val="135000"/>
              </a:lnSpc>
              <a:spcBef>
                <a:spcPts val="600"/>
              </a:spcBef>
              <a:buFont typeface="Arial" pitchFamily="34" charset="0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975" indent="-180975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■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61950" indent="-177800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–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39750" indent="-177800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■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19138" indent="-174625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–"/>
              <a:defRPr lang="en-GB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895350" indent="-177800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■"/>
              <a:defRPr lang="en-US" sz="900" b="1" kern="1200" baseline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1079500" indent="-184150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–"/>
              <a:defRPr lang="en-US" sz="900" b="1" kern="1200" baseline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1257300" indent="-177800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■"/>
              <a:defRPr lang="en-US" sz="900" b="1" kern="1200" dirty="0" smtClean="0">
                <a:solidFill>
                  <a:srgbClr val="00338D"/>
                </a:solidFill>
                <a:latin typeface="Arial" pitchFamily="34" charset="0"/>
                <a:ea typeface="+mn-ea"/>
                <a:cs typeface="+mn-cs"/>
              </a:defRPr>
            </a:lvl8pPr>
            <a:lvl9pPr marL="1401763" indent="-144463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–"/>
              <a:defRPr lang="en-US" sz="900" b="1" kern="120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ny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29"/>
          <p:cNvSpPr>
            <a:spLocks/>
          </p:cNvSpPr>
          <p:nvPr userDrawn="1"/>
        </p:nvSpPr>
        <p:spPr bwMode="gray">
          <a:xfrm>
            <a:off x="0" y="906463"/>
            <a:ext cx="2000250" cy="5475287"/>
          </a:xfrm>
          <a:custGeom>
            <a:avLst/>
            <a:gdLst>
              <a:gd name="T0" fmla="*/ 0 w 1260"/>
              <a:gd name="T1" fmla="*/ 0 h 3748"/>
              <a:gd name="T2" fmla="*/ 0 w 1260"/>
              <a:gd name="T3" fmla="*/ 3748 h 3748"/>
              <a:gd name="T4" fmla="*/ 1260 w 1260"/>
              <a:gd name="T5" fmla="*/ 3748 h 3748"/>
              <a:gd name="T6" fmla="*/ 1260 w 1260"/>
              <a:gd name="T7" fmla="*/ 0 h 3748"/>
              <a:gd name="T8" fmla="*/ 0 w 1260"/>
              <a:gd name="T9" fmla="*/ 0 h 3748"/>
              <a:gd name="T10" fmla="*/ 0 w 1260"/>
              <a:gd name="T11" fmla="*/ 0 h 37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60"/>
              <a:gd name="T19" fmla="*/ 0 h 3748"/>
              <a:gd name="T20" fmla="*/ 1260 w 1260"/>
              <a:gd name="T21" fmla="*/ 3748 h 37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60" h="3748">
                <a:moveTo>
                  <a:pt x="0" y="0"/>
                </a:moveTo>
                <a:lnTo>
                  <a:pt x="0" y="3748"/>
                </a:lnTo>
                <a:lnTo>
                  <a:pt x="1260" y="3748"/>
                </a:lnTo>
                <a:lnTo>
                  <a:pt x="1260" y="0"/>
                </a:lnTo>
                <a:lnTo>
                  <a:pt x="0" y="0"/>
                </a:lnTo>
                <a:close/>
              </a:path>
            </a:pathLst>
          </a:custGeom>
          <a:solidFill>
            <a:srgbClr val="DCDDDD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4" name="Line 33"/>
          <p:cNvSpPr>
            <a:spLocks noChangeShapeType="1"/>
          </p:cNvSpPr>
          <p:nvPr userDrawn="1"/>
        </p:nvSpPr>
        <p:spPr bwMode="gray">
          <a:xfrm>
            <a:off x="0" y="6381750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5" name="Line 31"/>
          <p:cNvSpPr>
            <a:spLocks noChangeShapeType="1"/>
          </p:cNvSpPr>
          <p:nvPr userDrawn="1"/>
        </p:nvSpPr>
        <p:spPr bwMode="gray">
          <a:xfrm>
            <a:off x="0" y="906463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33" name="Chart Placeholder 31"/>
          <p:cNvSpPr>
            <a:spLocks noGrp="1"/>
          </p:cNvSpPr>
          <p:nvPr>
            <p:ph type="chart" sz="quarter" idx="22"/>
          </p:nvPr>
        </p:nvSpPr>
        <p:spPr bwMode="gray">
          <a:xfrm>
            <a:off x="4808190" y="1196975"/>
            <a:ext cx="2305050" cy="2376488"/>
          </a:xfrm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GB" noProof="0" dirty="0"/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20"/>
          </p:nvPr>
        </p:nvSpPr>
        <p:spPr bwMode="gray">
          <a:xfrm>
            <a:off x="7329166" y="3716339"/>
            <a:ext cx="2303785" cy="23764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2" name="Chart Placeholder 31"/>
          <p:cNvSpPr>
            <a:spLocks noGrp="1"/>
          </p:cNvSpPr>
          <p:nvPr>
            <p:ph type="chart" sz="quarter" idx="21"/>
          </p:nvPr>
        </p:nvSpPr>
        <p:spPr bwMode="gray">
          <a:xfrm>
            <a:off x="7327900" y="1196975"/>
            <a:ext cx="2305050" cy="2376488"/>
          </a:xfrm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GB" noProof="0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3" name="Table Placeholder 12"/>
          <p:cNvSpPr>
            <a:spLocks noGrp="1"/>
          </p:cNvSpPr>
          <p:nvPr>
            <p:ph type="tbl" sz="quarter" idx="14"/>
          </p:nvPr>
        </p:nvSpPr>
        <p:spPr bwMode="gray">
          <a:xfrm>
            <a:off x="2289176" y="1196975"/>
            <a:ext cx="2303785" cy="2376488"/>
          </a:xfrm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table</a:t>
            </a:r>
            <a:endParaRPr lang="en-GB" noProof="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 bwMode="gray">
          <a:xfrm>
            <a:off x="2289176" y="3716339"/>
            <a:ext cx="2303785" cy="23764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8"/>
          </p:nvPr>
        </p:nvSpPr>
        <p:spPr bwMode="gray">
          <a:xfrm>
            <a:off x="4809171" y="3716339"/>
            <a:ext cx="2303785" cy="23764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2"/>
          </p:nvPr>
        </p:nvSpPr>
        <p:spPr bwMode="gray">
          <a:xfrm>
            <a:off x="273050" y="1195200"/>
            <a:ext cx="1727200" cy="4895850"/>
          </a:xfrm>
        </p:spPr>
        <p:txBody>
          <a:bodyPr rIns="144000" rtlCol="0">
            <a:normAutofit/>
          </a:bodyPr>
          <a:lstStyle>
            <a:lvl1pPr algn="l" defTabSz="914400" rtl="0" eaLnBrk="1" latinLnBrk="0" hangingPunct="1">
              <a:lnSpc>
                <a:spcPct val="135000"/>
              </a:lnSpc>
              <a:spcBef>
                <a:spcPts val="600"/>
              </a:spcBef>
              <a:buFont typeface="Arial" pitchFamily="34" charset="0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975" indent="-180975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■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61950" indent="-177800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–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39750" indent="-177800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■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19138" indent="-174625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–"/>
              <a:defRPr lang="en-GB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895350" indent="-177800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■"/>
              <a:defRPr lang="en-US" sz="900" b="1" kern="1200" baseline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1079500" indent="-184150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–"/>
              <a:defRPr lang="en-US" sz="900" b="1" kern="1200" baseline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1257300" indent="-177800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■"/>
              <a:defRPr lang="en-US" sz="900" b="1" kern="1200" dirty="0" smtClean="0">
                <a:solidFill>
                  <a:srgbClr val="00338D"/>
                </a:solidFill>
                <a:latin typeface="Arial" pitchFamily="34" charset="0"/>
                <a:ea typeface="+mn-ea"/>
                <a:cs typeface="+mn-cs"/>
              </a:defRPr>
            </a:lvl8pPr>
            <a:lvl9pPr marL="1401763" indent="-144463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–"/>
              <a:defRPr lang="en-US" sz="900" b="1" kern="120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 userDrawn="1"/>
        </p:nvGrpSpPr>
        <p:grpSpPr bwMode="auto">
          <a:xfrm>
            <a:off x="-11113" y="0"/>
            <a:ext cx="9917113" cy="6858000"/>
            <a:chOff x="-10601325" y="-457200"/>
            <a:chExt cx="9917112" cy="6858001"/>
          </a:xfrm>
        </p:grpSpPr>
        <p:sp>
          <p:nvSpPr>
            <p:cNvPr id="5" name="Freeform 12"/>
            <p:cNvSpPr>
              <a:spLocks/>
            </p:cNvSpPr>
            <p:nvPr userDrawn="1"/>
          </p:nvSpPr>
          <p:spPr bwMode="gray">
            <a:xfrm>
              <a:off x="-10601325" y="-457200"/>
              <a:ext cx="5397500" cy="32369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39"/>
                </a:cxn>
                <a:cxn ang="0">
                  <a:pos x="2796" y="2039"/>
                </a:cxn>
                <a:cxn ang="0">
                  <a:pos x="3400" y="0"/>
                </a:cxn>
                <a:cxn ang="0">
                  <a:pos x="0" y="0"/>
                </a:cxn>
              </a:cxnLst>
              <a:rect l="0" t="0" r="r" b="b"/>
              <a:pathLst>
                <a:path w="3400" h="2039">
                  <a:moveTo>
                    <a:pt x="0" y="0"/>
                  </a:moveTo>
                  <a:lnTo>
                    <a:pt x="0" y="2039"/>
                  </a:lnTo>
                  <a:lnTo>
                    <a:pt x="2796" y="2039"/>
                  </a:lnTo>
                  <a:lnTo>
                    <a:pt x="340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GB" dirty="0">
                <a:latin typeface="+mn-lt"/>
                <a:cs typeface="+mn-cs"/>
              </a:endParaRPr>
            </a:p>
          </p:txBody>
        </p:sp>
        <p:sp>
          <p:nvSpPr>
            <p:cNvPr id="6" name="Freeform 10"/>
            <p:cNvSpPr>
              <a:spLocks/>
            </p:cNvSpPr>
            <p:nvPr userDrawn="1"/>
          </p:nvSpPr>
          <p:spPr bwMode="gray">
            <a:xfrm>
              <a:off x="-8240712" y="1362075"/>
              <a:ext cx="7556499" cy="5038726"/>
            </a:xfrm>
            <a:custGeom>
              <a:avLst/>
              <a:gdLst/>
              <a:ahLst/>
              <a:cxnLst>
                <a:cxn ang="0">
                  <a:pos x="940" y="0"/>
                </a:cxn>
                <a:cxn ang="0">
                  <a:pos x="0" y="3174"/>
                </a:cxn>
                <a:cxn ang="0">
                  <a:pos x="4760" y="3174"/>
                </a:cxn>
                <a:cxn ang="0">
                  <a:pos x="4760" y="0"/>
                </a:cxn>
                <a:cxn ang="0">
                  <a:pos x="940" y="0"/>
                </a:cxn>
              </a:cxnLst>
              <a:rect l="0" t="0" r="r" b="b"/>
              <a:pathLst>
                <a:path w="4760" h="3174">
                  <a:moveTo>
                    <a:pt x="940" y="0"/>
                  </a:moveTo>
                  <a:lnTo>
                    <a:pt x="0" y="3174"/>
                  </a:lnTo>
                  <a:lnTo>
                    <a:pt x="4760" y="3174"/>
                  </a:lnTo>
                  <a:lnTo>
                    <a:pt x="4760" y="0"/>
                  </a:lnTo>
                  <a:lnTo>
                    <a:pt x="94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GB" dirty="0">
                <a:latin typeface="+mn-lt"/>
                <a:cs typeface="+mn-cs"/>
              </a:endParaRPr>
            </a:p>
          </p:txBody>
        </p:sp>
        <p:sp>
          <p:nvSpPr>
            <p:cNvPr id="7" name="Freeform 14"/>
            <p:cNvSpPr>
              <a:spLocks/>
            </p:cNvSpPr>
            <p:nvPr userDrawn="1"/>
          </p:nvSpPr>
          <p:spPr bwMode="gray">
            <a:xfrm>
              <a:off x="-7169149" y="1362075"/>
              <a:ext cx="1425575" cy="1417638"/>
            </a:xfrm>
            <a:custGeom>
              <a:avLst/>
              <a:gdLst/>
              <a:ahLst/>
              <a:cxnLst>
                <a:cxn ang="0">
                  <a:pos x="898" y="0"/>
                </a:cxn>
                <a:cxn ang="0">
                  <a:pos x="265" y="0"/>
                </a:cxn>
                <a:cxn ang="0">
                  <a:pos x="0" y="893"/>
                </a:cxn>
                <a:cxn ang="0">
                  <a:pos x="633" y="893"/>
                </a:cxn>
                <a:cxn ang="0">
                  <a:pos x="898" y="0"/>
                </a:cxn>
              </a:cxnLst>
              <a:rect l="0" t="0" r="r" b="b"/>
              <a:pathLst>
                <a:path w="898" h="893">
                  <a:moveTo>
                    <a:pt x="898" y="0"/>
                  </a:moveTo>
                  <a:lnTo>
                    <a:pt x="265" y="0"/>
                  </a:lnTo>
                  <a:lnTo>
                    <a:pt x="0" y="893"/>
                  </a:lnTo>
                  <a:lnTo>
                    <a:pt x="633" y="893"/>
                  </a:lnTo>
                  <a:lnTo>
                    <a:pt x="898" y="0"/>
                  </a:lnTo>
                  <a:close/>
                </a:path>
              </a:pathLst>
            </a:custGeom>
            <a:solidFill>
              <a:srgbClr val="00257A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GB" dirty="0">
                <a:latin typeface="+mn-lt"/>
                <a:cs typeface="+mn-cs"/>
              </a:endParaRPr>
            </a:p>
          </p:txBody>
        </p:sp>
      </p:grpSp>
      <p:grpSp>
        <p:nvGrpSpPr>
          <p:cNvPr id="8" name="Group 19"/>
          <p:cNvGrpSpPr>
            <a:grpSpLocks/>
          </p:cNvGrpSpPr>
          <p:nvPr userDrawn="1"/>
        </p:nvGrpSpPr>
        <p:grpSpPr bwMode="auto">
          <a:xfrm>
            <a:off x="128588" y="0"/>
            <a:ext cx="2735262" cy="1530350"/>
            <a:chOff x="68" y="0"/>
            <a:chExt cx="1723" cy="964"/>
          </a:xfrm>
        </p:grpSpPr>
        <p:sp>
          <p:nvSpPr>
            <p:cNvPr id="9" name="Freeform 8"/>
            <p:cNvSpPr>
              <a:spLocks noEditPoints="1"/>
            </p:cNvSpPr>
            <p:nvPr userDrawn="1"/>
          </p:nvSpPr>
          <p:spPr bwMode="gray">
            <a:xfrm>
              <a:off x="199" y="248"/>
              <a:ext cx="1423" cy="489"/>
            </a:xfrm>
            <a:custGeom>
              <a:avLst/>
              <a:gdLst>
                <a:gd name="T0" fmla="*/ 1974 w 4103"/>
                <a:gd name="T1" fmla="*/ 485 h 1409"/>
                <a:gd name="T2" fmla="*/ 2267 w 4103"/>
                <a:gd name="T3" fmla="*/ 697 h 1409"/>
                <a:gd name="T4" fmla="*/ 1655 w 4103"/>
                <a:gd name="T5" fmla="*/ 656 h 1409"/>
                <a:gd name="T6" fmla="*/ 1718 w 4103"/>
                <a:gd name="T7" fmla="*/ 424 h 1409"/>
                <a:gd name="T8" fmla="*/ 970 w 4103"/>
                <a:gd name="T9" fmla="*/ 697 h 1409"/>
                <a:gd name="T10" fmla="*/ 1169 w 4103"/>
                <a:gd name="T11" fmla="*/ 416 h 1409"/>
                <a:gd name="T12" fmla="*/ 719 w 4103"/>
                <a:gd name="T13" fmla="*/ 631 h 1409"/>
                <a:gd name="T14" fmla="*/ 751 w 4103"/>
                <a:gd name="T15" fmla="*/ 630 h 1409"/>
                <a:gd name="T16" fmla="*/ 202 w 4103"/>
                <a:gd name="T17" fmla="*/ 618 h 1409"/>
                <a:gd name="T18" fmla="*/ 180 w 4103"/>
                <a:gd name="T19" fmla="*/ 697 h 1409"/>
                <a:gd name="T20" fmla="*/ 1187 w 4103"/>
                <a:gd name="T21" fmla="*/ 416 h 1409"/>
                <a:gd name="T22" fmla="*/ 115 w 4103"/>
                <a:gd name="T23" fmla="*/ 906 h 1409"/>
                <a:gd name="T24" fmla="*/ 661 w 4103"/>
                <a:gd name="T25" fmla="*/ 715 h 1409"/>
                <a:gd name="T26" fmla="*/ 1145 w 4103"/>
                <a:gd name="T27" fmla="*/ 715 h 1409"/>
                <a:gd name="T28" fmla="*/ 1697 w 4103"/>
                <a:gd name="T29" fmla="*/ 863 h 1409"/>
                <a:gd name="T30" fmla="*/ 203 w 4103"/>
                <a:gd name="T31" fmla="*/ 1286 h 1409"/>
                <a:gd name="T32" fmla="*/ 250 w 4103"/>
                <a:gd name="T33" fmla="*/ 1328 h 1409"/>
                <a:gd name="T34" fmla="*/ 556 w 4103"/>
                <a:gd name="T35" fmla="*/ 1196 h 1409"/>
                <a:gd name="T36" fmla="*/ 340 w 4103"/>
                <a:gd name="T37" fmla="*/ 1196 h 1409"/>
                <a:gd name="T38" fmla="*/ 408 w 4103"/>
                <a:gd name="T39" fmla="*/ 1225 h 1409"/>
                <a:gd name="T40" fmla="*/ 514 w 4103"/>
                <a:gd name="T41" fmla="*/ 1225 h 1409"/>
                <a:gd name="T42" fmla="*/ 631 w 4103"/>
                <a:gd name="T43" fmla="*/ 1168 h 1409"/>
                <a:gd name="T44" fmla="*/ 794 w 4103"/>
                <a:gd name="T45" fmla="*/ 1220 h 1409"/>
                <a:gd name="T46" fmla="*/ 672 w 4103"/>
                <a:gd name="T47" fmla="*/ 1348 h 1409"/>
                <a:gd name="T48" fmla="*/ 847 w 4103"/>
                <a:gd name="T49" fmla="*/ 1359 h 1409"/>
                <a:gd name="T50" fmla="*/ 943 w 4103"/>
                <a:gd name="T51" fmla="*/ 1196 h 1409"/>
                <a:gd name="T52" fmla="*/ 1129 w 4103"/>
                <a:gd name="T53" fmla="*/ 1351 h 1409"/>
                <a:gd name="T54" fmla="*/ 1198 w 4103"/>
                <a:gd name="T55" fmla="*/ 1196 h 1409"/>
                <a:gd name="T56" fmla="*/ 1280 w 4103"/>
                <a:gd name="T57" fmla="*/ 1129 h 1409"/>
                <a:gd name="T58" fmla="*/ 1253 w 4103"/>
                <a:gd name="T59" fmla="*/ 1254 h 1409"/>
                <a:gd name="T60" fmla="*/ 1489 w 4103"/>
                <a:gd name="T61" fmla="*/ 1194 h 1409"/>
                <a:gd name="T62" fmla="*/ 1546 w 4103"/>
                <a:gd name="T63" fmla="*/ 1353 h 1409"/>
                <a:gd name="T64" fmla="*/ 1714 w 4103"/>
                <a:gd name="T65" fmla="*/ 1286 h 1409"/>
                <a:gd name="T66" fmla="*/ 1761 w 4103"/>
                <a:gd name="T67" fmla="*/ 1328 h 1409"/>
                <a:gd name="T68" fmla="*/ 1976 w 4103"/>
                <a:gd name="T69" fmla="*/ 1346 h 1409"/>
                <a:gd name="T70" fmla="*/ 1842 w 4103"/>
                <a:gd name="T71" fmla="*/ 1270 h 1409"/>
                <a:gd name="T72" fmla="*/ 1887 w 4103"/>
                <a:gd name="T73" fmla="*/ 1270 h 1409"/>
                <a:gd name="T74" fmla="*/ 2110 w 4103"/>
                <a:gd name="T75" fmla="*/ 1348 h 1409"/>
                <a:gd name="T76" fmla="*/ 87 w 4103"/>
                <a:gd name="T77" fmla="*/ 1221 h 1409"/>
                <a:gd name="T78" fmla="*/ 5 w 4103"/>
                <a:gd name="T79" fmla="*/ 1271 h 1409"/>
                <a:gd name="T80" fmla="*/ 2343 w 4103"/>
                <a:gd name="T81" fmla="*/ 1322 h 1409"/>
                <a:gd name="T82" fmla="*/ 2378 w 4103"/>
                <a:gd name="T83" fmla="*/ 1249 h 1409"/>
                <a:gd name="T84" fmla="*/ 2528 w 4103"/>
                <a:gd name="T85" fmla="*/ 1221 h 1409"/>
                <a:gd name="T86" fmla="*/ 2832 w 4103"/>
                <a:gd name="T87" fmla="*/ 1192 h 1409"/>
                <a:gd name="T88" fmla="*/ 2709 w 4103"/>
                <a:gd name="T89" fmla="*/ 1348 h 1409"/>
                <a:gd name="T90" fmla="*/ 2963 w 4103"/>
                <a:gd name="T91" fmla="*/ 1216 h 1409"/>
                <a:gd name="T92" fmla="*/ 2966 w 4103"/>
                <a:gd name="T93" fmla="*/ 1195 h 1409"/>
                <a:gd name="T94" fmla="*/ 3072 w 4103"/>
                <a:gd name="T95" fmla="*/ 1348 h 1409"/>
                <a:gd name="T96" fmla="*/ 3168 w 4103"/>
                <a:gd name="T97" fmla="*/ 1335 h 1409"/>
                <a:gd name="T98" fmla="*/ 3246 w 4103"/>
                <a:gd name="T99" fmla="*/ 1220 h 1409"/>
                <a:gd name="T100" fmla="*/ 3457 w 4103"/>
                <a:gd name="T101" fmla="*/ 1348 h 1409"/>
                <a:gd name="T102" fmla="*/ 3509 w 4103"/>
                <a:gd name="T103" fmla="*/ 1194 h 1409"/>
                <a:gd name="T104" fmla="*/ 3513 w 4103"/>
                <a:gd name="T105" fmla="*/ 1168 h 1409"/>
                <a:gd name="T106" fmla="*/ 3601 w 4103"/>
                <a:gd name="T107" fmla="*/ 1196 h 1409"/>
                <a:gd name="T108" fmla="*/ 3656 w 4103"/>
                <a:gd name="T109" fmla="*/ 1317 h 1409"/>
                <a:gd name="T110" fmla="*/ 3687 w 4103"/>
                <a:gd name="T111" fmla="*/ 1406 h 1409"/>
                <a:gd name="T112" fmla="*/ 3987 w 4103"/>
                <a:gd name="T113" fmla="*/ 1145 h 1409"/>
                <a:gd name="T114" fmla="*/ 4072 w 4103"/>
                <a:gd name="T115" fmla="*/ 1129 h 1409"/>
                <a:gd name="T116" fmla="*/ 3978 w 4103"/>
                <a:gd name="T117" fmla="*/ 1225 h 14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103"/>
                <a:gd name="T178" fmla="*/ 0 h 1409"/>
                <a:gd name="T179" fmla="*/ 4103 w 4103"/>
                <a:gd name="T180" fmla="*/ 1409 h 14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103" h="1409">
                  <a:moveTo>
                    <a:pt x="2267" y="697"/>
                  </a:moveTo>
                  <a:cubicBezTo>
                    <a:pt x="2149" y="697"/>
                    <a:pt x="2149" y="697"/>
                    <a:pt x="2149" y="697"/>
                  </a:cubicBezTo>
                  <a:cubicBezTo>
                    <a:pt x="2168" y="619"/>
                    <a:pt x="2168" y="619"/>
                    <a:pt x="2168" y="619"/>
                  </a:cubicBezTo>
                  <a:cubicBezTo>
                    <a:pt x="1930" y="619"/>
                    <a:pt x="1930" y="619"/>
                    <a:pt x="1930" y="619"/>
                  </a:cubicBezTo>
                  <a:cubicBezTo>
                    <a:pt x="1911" y="697"/>
                    <a:pt x="1911" y="697"/>
                    <a:pt x="1911" y="697"/>
                  </a:cubicBezTo>
                  <a:cubicBezTo>
                    <a:pt x="1796" y="697"/>
                    <a:pt x="1796" y="697"/>
                    <a:pt x="1796" y="697"/>
                  </a:cubicBezTo>
                  <a:cubicBezTo>
                    <a:pt x="1796" y="681"/>
                    <a:pt x="1796" y="681"/>
                    <a:pt x="1796" y="681"/>
                  </a:cubicBezTo>
                  <a:cubicBezTo>
                    <a:pt x="1798" y="672"/>
                    <a:pt x="1799" y="663"/>
                    <a:pt x="1802" y="653"/>
                  </a:cubicBezTo>
                  <a:cubicBezTo>
                    <a:pt x="1823" y="569"/>
                    <a:pt x="1878" y="485"/>
                    <a:pt x="1974" y="485"/>
                  </a:cubicBezTo>
                  <a:cubicBezTo>
                    <a:pt x="2012" y="485"/>
                    <a:pt x="2050" y="499"/>
                    <a:pt x="2045" y="552"/>
                  </a:cubicBezTo>
                  <a:cubicBezTo>
                    <a:pt x="2186" y="552"/>
                    <a:pt x="2186" y="552"/>
                    <a:pt x="2186" y="552"/>
                  </a:cubicBezTo>
                  <a:cubicBezTo>
                    <a:pt x="2192" y="527"/>
                    <a:pt x="2201" y="486"/>
                    <a:pt x="2174" y="447"/>
                  </a:cubicBezTo>
                  <a:cubicBezTo>
                    <a:pt x="2145" y="406"/>
                    <a:pt x="2084" y="389"/>
                    <a:pt x="2005" y="389"/>
                  </a:cubicBezTo>
                  <a:cubicBezTo>
                    <a:pt x="1949" y="389"/>
                    <a:pt x="1867" y="398"/>
                    <a:pt x="1796" y="444"/>
                  </a:cubicBezTo>
                  <a:cubicBezTo>
                    <a:pt x="1796" y="18"/>
                    <a:pt x="1796" y="18"/>
                    <a:pt x="1796" y="18"/>
                  </a:cubicBezTo>
                  <a:cubicBezTo>
                    <a:pt x="2267" y="18"/>
                    <a:pt x="2267" y="18"/>
                    <a:pt x="2267" y="18"/>
                  </a:cubicBezTo>
                  <a:cubicBezTo>
                    <a:pt x="2267" y="697"/>
                    <a:pt x="2267" y="697"/>
                    <a:pt x="2267" y="697"/>
                  </a:cubicBezTo>
                  <a:cubicBezTo>
                    <a:pt x="2267" y="697"/>
                    <a:pt x="2267" y="697"/>
                    <a:pt x="2267" y="697"/>
                  </a:cubicBezTo>
                  <a:close/>
                  <a:moveTo>
                    <a:pt x="1989" y="812"/>
                  </a:moveTo>
                  <a:cubicBezTo>
                    <a:pt x="1962" y="817"/>
                    <a:pt x="1936" y="820"/>
                    <a:pt x="1910" y="820"/>
                  </a:cubicBezTo>
                  <a:cubicBezTo>
                    <a:pt x="1842" y="820"/>
                    <a:pt x="1795" y="788"/>
                    <a:pt x="1794" y="715"/>
                  </a:cubicBezTo>
                  <a:cubicBezTo>
                    <a:pt x="2014" y="715"/>
                    <a:pt x="2014" y="715"/>
                    <a:pt x="2014" y="715"/>
                  </a:cubicBezTo>
                  <a:cubicBezTo>
                    <a:pt x="1989" y="812"/>
                    <a:pt x="1989" y="812"/>
                    <a:pt x="1989" y="812"/>
                  </a:cubicBezTo>
                  <a:cubicBezTo>
                    <a:pt x="1989" y="812"/>
                    <a:pt x="1989" y="812"/>
                    <a:pt x="1989" y="812"/>
                  </a:cubicBezTo>
                  <a:close/>
                  <a:moveTo>
                    <a:pt x="1718" y="424"/>
                  </a:moveTo>
                  <a:cubicBezTo>
                    <a:pt x="1718" y="521"/>
                    <a:pt x="1718" y="521"/>
                    <a:pt x="1718" y="521"/>
                  </a:cubicBezTo>
                  <a:cubicBezTo>
                    <a:pt x="1685" y="567"/>
                    <a:pt x="1665" y="616"/>
                    <a:pt x="1655" y="656"/>
                  </a:cubicBezTo>
                  <a:cubicBezTo>
                    <a:pt x="1651" y="670"/>
                    <a:pt x="1649" y="684"/>
                    <a:pt x="1648" y="697"/>
                  </a:cubicBezTo>
                  <a:cubicBezTo>
                    <a:pt x="1578" y="697"/>
                    <a:pt x="1578" y="697"/>
                    <a:pt x="1578" y="697"/>
                  </a:cubicBezTo>
                  <a:cubicBezTo>
                    <a:pt x="1637" y="417"/>
                    <a:pt x="1637" y="417"/>
                    <a:pt x="1637" y="417"/>
                  </a:cubicBezTo>
                  <a:cubicBezTo>
                    <a:pt x="1438" y="416"/>
                    <a:pt x="1438" y="416"/>
                    <a:pt x="1438" y="416"/>
                  </a:cubicBezTo>
                  <a:cubicBezTo>
                    <a:pt x="1260" y="697"/>
                    <a:pt x="1260" y="697"/>
                    <a:pt x="1260" y="697"/>
                  </a:cubicBezTo>
                  <a:cubicBezTo>
                    <a:pt x="1247" y="697"/>
                    <a:pt x="1247" y="697"/>
                    <a:pt x="1247" y="697"/>
                  </a:cubicBezTo>
                  <a:cubicBezTo>
                    <a:pt x="1247" y="18"/>
                    <a:pt x="1247" y="18"/>
                    <a:pt x="1247" y="18"/>
                  </a:cubicBezTo>
                  <a:cubicBezTo>
                    <a:pt x="1718" y="18"/>
                    <a:pt x="1718" y="18"/>
                    <a:pt x="1718" y="18"/>
                  </a:cubicBezTo>
                  <a:cubicBezTo>
                    <a:pt x="1718" y="424"/>
                    <a:pt x="1718" y="424"/>
                    <a:pt x="1718" y="424"/>
                  </a:cubicBezTo>
                  <a:cubicBezTo>
                    <a:pt x="1718" y="424"/>
                    <a:pt x="1718" y="424"/>
                    <a:pt x="1718" y="424"/>
                  </a:cubicBezTo>
                  <a:close/>
                  <a:moveTo>
                    <a:pt x="1455" y="697"/>
                  </a:moveTo>
                  <a:cubicBezTo>
                    <a:pt x="1384" y="697"/>
                    <a:pt x="1384" y="697"/>
                    <a:pt x="1384" y="697"/>
                  </a:cubicBezTo>
                  <a:cubicBezTo>
                    <a:pt x="1491" y="529"/>
                    <a:pt x="1491" y="529"/>
                    <a:pt x="1491" y="529"/>
                  </a:cubicBezTo>
                  <a:cubicBezTo>
                    <a:pt x="1455" y="697"/>
                    <a:pt x="1455" y="697"/>
                    <a:pt x="1455" y="697"/>
                  </a:cubicBezTo>
                  <a:cubicBezTo>
                    <a:pt x="1455" y="697"/>
                    <a:pt x="1455" y="697"/>
                    <a:pt x="1455" y="697"/>
                  </a:cubicBezTo>
                  <a:close/>
                  <a:moveTo>
                    <a:pt x="1169" y="416"/>
                  </a:moveTo>
                  <a:cubicBezTo>
                    <a:pt x="1051" y="416"/>
                    <a:pt x="1051" y="416"/>
                    <a:pt x="1051" y="416"/>
                  </a:cubicBezTo>
                  <a:cubicBezTo>
                    <a:pt x="970" y="697"/>
                    <a:pt x="970" y="697"/>
                    <a:pt x="970" y="697"/>
                  </a:cubicBezTo>
                  <a:cubicBezTo>
                    <a:pt x="845" y="697"/>
                    <a:pt x="845" y="697"/>
                    <a:pt x="845" y="697"/>
                  </a:cubicBezTo>
                  <a:cubicBezTo>
                    <a:pt x="909" y="674"/>
                    <a:pt x="948" y="629"/>
                    <a:pt x="960" y="562"/>
                  </a:cubicBezTo>
                  <a:cubicBezTo>
                    <a:pt x="970" y="510"/>
                    <a:pt x="965" y="476"/>
                    <a:pt x="944" y="451"/>
                  </a:cubicBezTo>
                  <a:cubicBezTo>
                    <a:pt x="912" y="413"/>
                    <a:pt x="848" y="416"/>
                    <a:pt x="792" y="416"/>
                  </a:cubicBezTo>
                  <a:cubicBezTo>
                    <a:pt x="782" y="416"/>
                    <a:pt x="698" y="416"/>
                    <a:pt x="698" y="416"/>
                  </a:cubicBezTo>
                  <a:cubicBezTo>
                    <a:pt x="698" y="18"/>
                    <a:pt x="698" y="18"/>
                    <a:pt x="698" y="18"/>
                  </a:cubicBezTo>
                  <a:cubicBezTo>
                    <a:pt x="1169" y="18"/>
                    <a:pt x="1169" y="18"/>
                    <a:pt x="1169" y="18"/>
                  </a:cubicBezTo>
                  <a:cubicBezTo>
                    <a:pt x="1169" y="416"/>
                    <a:pt x="1169" y="416"/>
                    <a:pt x="1169" y="416"/>
                  </a:cubicBezTo>
                  <a:cubicBezTo>
                    <a:pt x="1169" y="416"/>
                    <a:pt x="1169" y="416"/>
                    <a:pt x="1169" y="416"/>
                  </a:cubicBezTo>
                  <a:close/>
                  <a:moveTo>
                    <a:pt x="1094" y="697"/>
                  </a:moveTo>
                  <a:cubicBezTo>
                    <a:pt x="1143" y="521"/>
                    <a:pt x="1143" y="521"/>
                    <a:pt x="1143" y="521"/>
                  </a:cubicBezTo>
                  <a:cubicBezTo>
                    <a:pt x="1145" y="697"/>
                    <a:pt x="1145" y="697"/>
                    <a:pt x="1145" y="697"/>
                  </a:cubicBezTo>
                  <a:cubicBezTo>
                    <a:pt x="1094" y="697"/>
                    <a:pt x="1094" y="697"/>
                    <a:pt x="1094" y="697"/>
                  </a:cubicBezTo>
                  <a:cubicBezTo>
                    <a:pt x="1094" y="697"/>
                    <a:pt x="1094" y="697"/>
                    <a:pt x="1094" y="697"/>
                  </a:cubicBezTo>
                  <a:close/>
                  <a:moveTo>
                    <a:pt x="751" y="630"/>
                  </a:moveTo>
                  <a:cubicBezTo>
                    <a:pt x="751" y="630"/>
                    <a:pt x="751" y="630"/>
                    <a:pt x="751" y="630"/>
                  </a:cubicBezTo>
                  <a:cubicBezTo>
                    <a:pt x="746" y="630"/>
                    <a:pt x="741" y="631"/>
                    <a:pt x="736" y="631"/>
                  </a:cubicBezTo>
                  <a:cubicBezTo>
                    <a:pt x="729" y="631"/>
                    <a:pt x="724" y="631"/>
                    <a:pt x="719" y="631"/>
                  </a:cubicBezTo>
                  <a:cubicBezTo>
                    <a:pt x="689" y="631"/>
                    <a:pt x="689" y="631"/>
                    <a:pt x="689" y="631"/>
                  </a:cubicBezTo>
                  <a:cubicBezTo>
                    <a:pt x="703" y="579"/>
                    <a:pt x="703" y="579"/>
                    <a:pt x="703" y="579"/>
                  </a:cubicBezTo>
                  <a:cubicBezTo>
                    <a:pt x="709" y="554"/>
                    <a:pt x="709" y="554"/>
                    <a:pt x="709" y="554"/>
                  </a:cubicBezTo>
                  <a:cubicBezTo>
                    <a:pt x="725" y="494"/>
                    <a:pt x="725" y="494"/>
                    <a:pt x="725" y="494"/>
                  </a:cubicBezTo>
                  <a:cubicBezTo>
                    <a:pt x="732" y="494"/>
                    <a:pt x="739" y="494"/>
                    <a:pt x="746" y="494"/>
                  </a:cubicBezTo>
                  <a:cubicBezTo>
                    <a:pt x="769" y="494"/>
                    <a:pt x="769" y="494"/>
                    <a:pt x="769" y="494"/>
                  </a:cubicBezTo>
                  <a:cubicBezTo>
                    <a:pt x="809" y="494"/>
                    <a:pt x="834" y="496"/>
                    <a:pt x="843" y="509"/>
                  </a:cubicBezTo>
                  <a:cubicBezTo>
                    <a:pt x="850" y="518"/>
                    <a:pt x="849" y="535"/>
                    <a:pt x="841" y="560"/>
                  </a:cubicBezTo>
                  <a:cubicBezTo>
                    <a:pt x="827" y="603"/>
                    <a:pt x="809" y="626"/>
                    <a:pt x="751" y="630"/>
                  </a:cubicBezTo>
                  <a:moveTo>
                    <a:pt x="620" y="441"/>
                  </a:moveTo>
                  <a:cubicBezTo>
                    <a:pt x="613" y="465"/>
                    <a:pt x="613" y="465"/>
                    <a:pt x="613" y="465"/>
                  </a:cubicBezTo>
                  <a:cubicBezTo>
                    <a:pt x="545" y="689"/>
                    <a:pt x="545" y="689"/>
                    <a:pt x="545" y="689"/>
                  </a:cubicBezTo>
                  <a:cubicBezTo>
                    <a:pt x="542" y="697"/>
                    <a:pt x="542" y="697"/>
                    <a:pt x="542" y="697"/>
                  </a:cubicBezTo>
                  <a:cubicBezTo>
                    <a:pt x="321" y="697"/>
                    <a:pt x="321" y="697"/>
                    <a:pt x="321" y="697"/>
                  </a:cubicBezTo>
                  <a:cubicBezTo>
                    <a:pt x="303" y="661"/>
                    <a:pt x="303" y="661"/>
                    <a:pt x="303" y="661"/>
                  </a:cubicBezTo>
                  <a:cubicBezTo>
                    <a:pt x="542" y="417"/>
                    <a:pt x="542" y="417"/>
                    <a:pt x="542" y="417"/>
                  </a:cubicBezTo>
                  <a:cubicBezTo>
                    <a:pt x="389" y="417"/>
                    <a:pt x="389" y="417"/>
                    <a:pt x="389" y="417"/>
                  </a:cubicBezTo>
                  <a:cubicBezTo>
                    <a:pt x="202" y="618"/>
                    <a:pt x="202" y="618"/>
                    <a:pt x="202" y="618"/>
                  </a:cubicBezTo>
                  <a:cubicBezTo>
                    <a:pt x="262" y="417"/>
                    <a:pt x="262" y="417"/>
                    <a:pt x="262" y="417"/>
                  </a:cubicBezTo>
                  <a:cubicBezTo>
                    <a:pt x="149" y="417"/>
                    <a:pt x="149" y="417"/>
                    <a:pt x="149" y="417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620" y="18"/>
                    <a:pt x="620" y="18"/>
                    <a:pt x="620" y="18"/>
                  </a:cubicBezTo>
                  <a:cubicBezTo>
                    <a:pt x="620" y="441"/>
                    <a:pt x="620" y="441"/>
                    <a:pt x="620" y="441"/>
                  </a:cubicBezTo>
                  <a:cubicBezTo>
                    <a:pt x="620" y="441"/>
                    <a:pt x="620" y="441"/>
                    <a:pt x="620" y="441"/>
                  </a:cubicBezTo>
                  <a:close/>
                  <a:moveTo>
                    <a:pt x="178" y="697"/>
                  </a:moveTo>
                  <a:cubicBezTo>
                    <a:pt x="179" y="695"/>
                    <a:pt x="179" y="695"/>
                    <a:pt x="179" y="695"/>
                  </a:cubicBezTo>
                  <a:cubicBezTo>
                    <a:pt x="180" y="697"/>
                    <a:pt x="180" y="697"/>
                    <a:pt x="180" y="697"/>
                  </a:cubicBezTo>
                  <a:cubicBezTo>
                    <a:pt x="178" y="697"/>
                    <a:pt x="178" y="697"/>
                    <a:pt x="178" y="697"/>
                  </a:cubicBezTo>
                  <a:cubicBezTo>
                    <a:pt x="178" y="697"/>
                    <a:pt x="178" y="697"/>
                    <a:pt x="178" y="697"/>
                  </a:cubicBezTo>
                  <a:close/>
                  <a:moveTo>
                    <a:pt x="1778" y="0"/>
                  </a:moveTo>
                  <a:cubicBezTo>
                    <a:pt x="1778" y="457"/>
                    <a:pt x="1778" y="457"/>
                    <a:pt x="1778" y="457"/>
                  </a:cubicBezTo>
                  <a:cubicBezTo>
                    <a:pt x="1763" y="469"/>
                    <a:pt x="1749" y="483"/>
                    <a:pt x="1736" y="498"/>
                  </a:cubicBezTo>
                  <a:cubicBezTo>
                    <a:pt x="1736" y="0"/>
                    <a:pt x="1736" y="0"/>
                    <a:pt x="1736" y="0"/>
                  </a:cubicBezTo>
                  <a:cubicBezTo>
                    <a:pt x="1229" y="0"/>
                    <a:pt x="1229" y="0"/>
                    <a:pt x="1229" y="0"/>
                  </a:cubicBezTo>
                  <a:cubicBezTo>
                    <a:pt x="1229" y="416"/>
                    <a:pt x="1229" y="416"/>
                    <a:pt x="1229" y="416"/>
                  </a:cubicBezTo>
                  <a:cubicBezTo>
                    <a:pt x="1187" y="416"/>
                    <a:pt x="1187" y="416"/>
                    <a:pt x="1187" y="416"/>
                  </a:cubicBezTo>
                  <a:cubicBezTo>
                    <a:pt x="1187" y="0"/>
                    <a:pt x="1187" y="0"/>
                    <a:pt x="1187" y="0"/>
                  </a:cubicBezTo>
                  <a:cubicBezTo>
                    <a:pt x="680" y="0"/>
                    <a:pt x="680" y="0"/>
                    <a:pt x="680" y="0"/>
                  </a:cubicBezTo>
                  <a:cubicBezTo>
                    <a:pt x="680" y="417"/>
                    <a:pt x="680" y="417"/>
                    <a:pt x="680" y="417"/>
                  </a:cubicBezTo>
                  <a:cubicBezTo>
                    <a:pt x="638" y="417"/>
                    <a:pt x="638" y="417"/>
                    <a:pt x="638" y="417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475"/>
                    <a:pt x="131" y="475"/>
                    <a:pt x="131" y="475"/>
                  </a:cubicBezTo>
                  <a:cubicBezTo>
                    <a:pt x="2" y="906"/>
                    <a:pt x="2" y="906"/>
                    <a:pt x="2" y="906"/>
                  </a:cubicBezTo>
                  <a:cubicBezTo>
                    <a:pt x="115" y="906"/>
                    <a:pt x="115" y="906"/>
                    <a:pt x="115" y="906"/>
                  </a:cubicBezTo>
                  <a:cubicBezTo>
                    <a:pt x="173" y="715"/>
                    <a:pt x="173" y="715"/>
                    <a:pt x="173" y="715"/>
                  </a:cubicBezTo>
                  <a:cubicBezTo>
                    <a:pt x="189" y="715"/>
                    <a:pt x="189" y="715"/>
                    <a:pt x="189" y="715"/>
                  </a:cubicBezTo>
                  <a:cubicBezTo>
                    <a:pt x="283" y="906"/>
                    <a:pt x="283" y="906"/>
                    <a:pt x="283" y="906"/>
                  </a:cubicBezTo>
                  <a:cubicBezTo>
                    <a:pt x="421" y="906"/>
                    <a:pt x="421" y="906"/>
                    <a:pt x="421" y="906"/>
                  </a:cubicBezTo>
                  <a:cubicBezTo>
                    <a:pt x="329" y="715"/>
                    <a:pt x="329" y="715"/>
                    <a:pt x="329" y="715"/>
                  </a:cubicBezTo>
                  <a:cubicBezTo>
                    <a:pt x="537" y="715"/>
                    <a:pt x="537" y="715"/>
                    <a:pt x="537" y="715"/>
                  </a:cubicBezTo>
                  <a:cubicBezTo>
                    <a:pt x="479" y="906"/>
                    <a:pt x="479" y="906"/>
                    <a:pt x="479" y="906"/>
                  </a:cubicBezTo>
                  <a:cubicBezTo>
                    <a:pt x="604" y="906"/>
                    <a:pt x="604" y="906"/>
                    <a:pt x="604" y="906"/>
                  </a:cubicBezTo>
                  <a:cubicBezTo>
                    <a:pt x="661" y="715"/>
                    <a:pt x="661" y="715"/>
                    <a:pt x="661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727" y="715"/>
                    <a:pt x="727" y="715"/>
                    <a:pt x="727" y="715"/>
                  </a:cubicBezTo>
                  <a:cubicBezTo>
                    <a:pt x="730" y="715"/>
                    <a:pt x="730" y="715"/>
                    <a:pt x="730" y="715"/>
                  </a:cubicBezTo>
                  <a:cubicBezTo>
                    <a:pt x="965" y="715"/>
                    <a:pt x="965" y="715"/>
                    <a:pt x="965" y="715"/>
                  </a:cubicBezTo>
                  <a:cubicBezTo>
                    <a:pt x="910" y="905"/>
                    <a:pt x="910" y="905"/>
                    <a:pt x="910" y="905"/>
                  </a:cubicBezTo>
                  <a:cubicBezTo>
                    <a:pt x="1035" y="905"/>
                    <a:pt x="1035" y="905"/>
                    <a:pt x="1035" y="905"/>
                  </a:cubicBezTo>
                  <a:cubicBezTo>
                    <a:pt x="1088" y="715"/>
                    <a:pt x="1088" y="715"/>
                    <a:pt x="1088" y="715"/>
                  </a:cubicBezTo>
                  <a:cubicBezTo>
                    <a:pt x="1145" y="715"/>
                    <a:pt x="1145" y="715"/>
                    <a:pt x="1145" y="715"/>
                  </a:cubicBezTo>
                  <a:cubicBezTo>
                    <a:pt x="1146" y="905"/>
                    <a:pt x="1146" y="905"/>
                    <a:pt x="1146" y="905"/>
                  </a:cubicBezTo>
                  <a:cubicBezTo>
                    <a:pt x="1252" y="905"/>
                    <a:pt x="1252" y="905"/>
                    <a:pt x="1252" y="905"/>
                  </a:cubicBezTo>
                  <a:cubicBezTo>
                    <a:pt x="1372" y="715"/>
                    <a:pt x="1372" y="715"/>
                    <a:pt x="1372" y="715"/>
                  </a:cubicBezTo>
                  <a:cubicBezTo>
                    <a:pt x="1451" y="715"/>
                    <a:pt x="1451" y="715"/>
                    <a:pt x="1451" y="715"/>
                  </a:cubicBezTo>
                  <a:cubicBezTo>
                    <a:pt x="1410" y="905"/>
                    <a:pt x="1410" y="905"/>
                    <a:pt x="1410" y="905"/>
                  </a:cubicBezTo>
                  <a:cubicBezTo>
                    <a:pt x="1534" y="905"/>
                    <a:pt x="1534" y="905"/>
                    <a:pt x="1534" y="905"/>
                  </a:cubicBezTo>
                  <a:cubicBezTo>
                    <a:pt x="1574" y="715"/>
                    <a:pt x="1574" y="715"/>
                    <a:pt x="1574" y="715"/>
                  </a:cubicBezTo>
                  <a:cubicBezTo>
                    <a:pt x="1645" y="715"/>
                    <a:pt x="1645" y="715"/>
                    <a:pt x="1645" y="715"/>
                  </a:cubicBezTo>
                  <a:cubicBezTo>
                    <a:pt x="1643" y="774"/>
                    <a:pt x="1658" y="827"/>
                    <a:pt x="1697" y="863"/>
                  </a:cubicBezTo>
                  <a:cubicBezTo>
                    <a:pt x="1745" y="907"/>
                    <a:pt x="1818" y="916"/>
                    <a:pt x="1872" y="916"/>
                  </a:cubicBezTo>
                  <a:cubicBezTo>
                    <a:pt x="1947" y="916"/>
                    <a:pt x="2024" y="905"/>
                    <a:pt x="2102" y="888"/>
                  </a:cubicBezTo>
                  <a:cubicBezTo>
                    <a:pt x="2145" y="715"/>
                    <a:pt x="2145" y="715"/>
                    <a:pt x="2145" y="715"/>
                  </a:cubicBezTo>
                  <a:cubicBezTo>
                    <a:pt x="2285" y="715"/>
                    <a:pt x="2285" y="715"/>
                    <a:pt x="2285" y="715"/>
                  </a:cubicBezTo>
                  <a:cubicBezTo>
                    <a:pt x="2285" y="0"/>
                    <a:pt x="2285" y="0"/>
                    <a:pt x="2285" y="0"/>
                  </a:cubicBezTo>
                  <a:cubicBezTo>
                    <a:pt x="1778" y="0"/>
                    <a:pt x="1778" y="0"/>
                    <a:pt x="1778" y="0"/>
                  </a:cubicBezTo>
                  <a:cubicBezTo>
                    <a:pt x="1778" y="0"/>
                    <a:pt x="1778" y="0"/>
                    <a:pt x="1778" y="0"/>
                  </a:cubicBezTo>
                  <a:close/>
                  <a:moveTo>
                    <a:pt x="222" y="1195"/>
                  </a:moveTo>
                  <a:cubicBezTo>
                    <a:pt x="203" y="1286"/>
                    <a:pt x="203" y="1286"/>
                    <a:pt x="203" y="1286"/>
                  </a:cubicBezTo>
                  <a:cubicBezTo>
                    <a:pt x="200" y="1299"/>
                    <a:pt x="196" y="1320"/>
                    <a:pt x="220" y="1320"/>
                  </a:cubicBezTo>
                  <a:cubicBezTo>
                    <a:pt x="249" y="1320"/>
                    <a:pt x="253" y="1298"/>
                    <a:pt x="259" y="1272"/>
                  </a:cubicBezTo>
                  <a:cubicBezTo>
                    <a:pt x="275" y="1195"/>
                    <a:pt x="275" y="1195"/>
                    <a:pt x="275" y="1195"/>
                  </a:cubicBezTo>
                  <a:cubicBezTo>
                    <a:pt x="321" y="1195"/>
                    <a:pt x="321" y="1195"/>
                    <a:pt x="321" y="1195"/>
                  </a:cubicBezTo>
                  <a:cubicBezTo>
                    <a:pt x="300" y="1296"/>
                    <a:pt x="300" y="1296"/>
                    <a:pt x="300" y="1296"/>
                  </a:cubicBezTo>
                  <a:cubicBezTo>
                    <a:pt x="294" y="1329"/>
                    <a:pt x="293" y="1333"/>
                    <a:pt x="292" y="1337"/>
                  </a:cubicBezTo>
                  <a:cubicBezTo>
                    <a:pt x="292" y="1341"/>
                    <a:pt x="291" y="1344"/>
                    <a:pt x="291" y="1348"/>
                  </a:cubicBezTo>
                  <a:cubicBezTo>
                    <a:pt x="247" y="1348"/>
                    <a:pt x="247" y="1348"/>
                    <a:pt x="247" y="1348"/>
                  </a:cubicBezTo>
                  <a:cubicBezTo>
                    <a:pt x="250" y="1328"/>
                    <a:pt x="250" y="1328"/>
                    <a:pt x="250" y="1328"/>
                  </a:cubicBezTo>
                  <a:cubicBezTo>
                    <a:pt x="244" y="1334"/>
                    <a:pt x="229" y="1352"/>
                    <a:pt x="200" y="1352"/>
                  </a:cubicBezTo>
                  <a:cubicBezTo>
                    <a:pt x="179" y="1352"/>
                    <a:pt x="164" y="1343"/>
                    <a:pt x="158" y="1331"/>
                  </a:cubicBezTo>
                  <a:cubicBezTo>
                    <a:pt x="151" y="1319"/>
                    <a:pt x="155" y="1297"/>
                    <a:pt x="157" y="1290"/>
                  </a:cubicBezTo>
                  <a:cubicBezTo>
                    <a:pt x="177" y="1195"/>
                    <a:pt x="177" y="1195"/>
                    <a:pt x="177" y="1195"/>
                  </a:cubicBezTo>
                  <a:cubicBezTo>
                    <a:pt x="222" y="1195"/>
                    <a:pt x="222" y="1195"/>
                    <a:pt x="222" y="1195"/>
                  </a:cubicBezTo>
                  <a:cubicBezTo>
                    <a:pt x="222" y="1195"/>
                    <a:pt x="222" y="1195"/>
                    <a:pt x="222" y="1195"/>
                  </a:cubicBezTo>
                  <a:close/>
                  <a:moveTo>
                    <a:pt x="514" y="1225"/>
                  </a:moveTo>
                  <a:cubicBezTo>
                    <a:pt x="550" y="1225"/>
                    <a:pt x="550" y="1225"/>
                    <a:pt x="550" y="1225"/>
                  </a:cubicBezTo>
                  <a:cubicBezTo>
                    <a:pt x="556" y="1196"/>
                    <a:pt x="556" y="1196"/>
                    <a:pt x="556" y="1196"/>
                  </a:cubicBezTo>
                  <a:cubicBezTo>
                    <a:pt x="520" y="1196"/>
                    <a:pt x="520" y="1196"/>
                    <a:pt x="520" y="1196"/>
                  </a:cubicBezTo>
                  <a:cubicBezTo>
                    <a:pt x="530" y="1149"/>
                    <a:pt x="530" y="1149"/>
                    <a:pt x="530" y="1149"/>
                  </a:cubicBezTo>
                  <a:cubicBezTo>
                    <a:pt x="482" y="1166"/>
                    <a:pt x="482" y="1166"/>
                    <a:pt x="482" y="1166"/>
                  </a:cubicBezTo>
                  <a:cubicBezTo>
                    <a:pt x="475" y="1196"/>
                    <a:pt x="475" y="1196"/>
                    <a:pt x="475" y="1196"/>
                  </a:cubicBezTo>
                  <a:cubicBezTo>
                    <a:pt x="414" y="1196"/>
                    <a:pt x="414" y="1196"/>
                    <a:pt x="414" y="1196"/>
                  </a:cubicBezTo>
                  <a:cubicBezTo>
                    <a:pt x="424" y="1149"/>
                    <a:pt x="424" y="1149"/>
                    <a:pt x="424" y="1149"/>
                  </a:cubicBezTo>
                  <a:cubicBezTo>
                    <a:pt x="376" y="1166"/>
                    <a:pt x="376" y="1166"/>
                    <a:pt x="376" y="1166"/>
                  </a:cubicBezTo>
                  <a:cubicBezTo>
                    <a:pt x="369" y="1196"/>
                    <a:pt x="369" y="1196"/>
                    <a:pt x="369" y="1196"/>
                  </a:cubicBezTo>
                  <a:cubicBezTo>
                    <a:pt x="340" y="1196"/>
                    <a:pt x="340" y="1196"/>
                    <a:pt x="340" y="1196"/>
                  </a:cubicBezTo>
                  <a:cubicBezTo>
                    <a:pt x="333" y="1225"/>
                    <a:pt x="333" y="1225"/>
                    <a:pt x="333" y="1225"/>
                  </a:cubicBezTo>
                  <a:cubicBezTo>
                    <a:pt x="363" y="1225"/>
                    <a:pt x="363" y="1225"/>
                    <a:pt x="363" y="1225"/>
                  </a:cubicBezTo>
                  <a:cubicBezTo>
                    <a:pt x="345" y="1310"/>
                    <a:pt x="345" y="1310"/>
                    <a:pt x="345" y="1310"/>
                  </a:cubicBezTo>
                  <a:cubicBezTo>
                    <a:pt x="342" y="1322"/>
                    <a:pt x="336" y="1351"/>
                    <a:pt x="382" y="1351"/>
                  </a:cubicBezTo>
                  <a:cubicBezTo>
                    <a:pt x="389" y="1351"/>
                    <a:pt x="402" y="1350"/>
                    <a:pt x="417" y="1346"/>
                  </a:cubicBezTo>
                  <a:cubicBezTo>
                    <a:pt x="424" y="1317"/>
                    <a:pt x="424" y="1317"/>
                    <a:pt x="424" y="1317"/>
                  </a:cubicBezTo>
                  <a:cubicBezTo>
                    <a:pt x="418" y="1317"/>
                    <a:pt x="415" y="1317"/>
                    <a:pt x="408" y="1317"/>
                  </a:cubicBezTo>
                  <a:cubicBezTo>
                    <a:pt x="388" y="1317"/>
                    <a:pt x="391" y="1309"/>
                    <a:pt x="393" y="1295"/>
                  </a:cubicBezTo>
                  <a:cubicBezTo>
                    <a:pt x="408" y="1225"/>
                    <a:pt x="408" y="1225"/>
                    <a:pt x="408" y="1225"/>
                  </a:cubicBezTo>
                  <a:cubicBezTo>
                    <a:pt x="469" y="1225"/>
                    <a:pt x="469" y="1225"/>
                    <a:pt x="469" y="1225"/>
                  </a:cubicBezTo>
                  <a:cubicBezTo>
                    <a:pt x="451" y="1310"/>
                    <a:pt x="451" y="1310"/>
                    <a:pt x="451" y="1310"/>
                  </a:cubicBezTo>
                  <a:cubicBezTo>
                    <a:pt x="448" y="1322"/>
                    <a:pt x="442" y="1351"/>
                    <a:pt x="488" y="1351"/>
                  </a:cubicBezTo>
                  <a:cubicBezTo>
                    <a:pt x="495" y="1351"/>
                    <a:pt x="508" y="1350"/>
                    <a:pt x="523" y="1346"/>
                  </a:cubicBezTo>
                  <a:cubicBezTo>
                    <a:pt x="530" y="1317"/>
                    <a:pt x="530" y="1317"/>
                    <a:pt x="530" y="1317"/>
                  </a:cubicBezTo>
                  <a:cubicBezTo>
                    <a:pt x="524" y="1317"/>
                    <a:pt x="521" y="1317"/>
                    <a:pt x="514" y="1317"/>
                  </a:cubicBezTo>
                  <a:cubicBezTo>
                    <a:pt x="494" y="1317"/>
                    <a:pt x="496" y="1309"/>
                    <a:pt x="499" y="1295"/>
                  </a:cubicBezTo>
                  <a:cubicBezTo>
                    <a:pt x="514" y="1225"/>
                    <a:pt x="514" y="1225"/>
                    <a:pt x="514" y="1225"/>
                  </a:cubicBezTo>
                  <a:cubicBezTo>
                    <a:pt x="514" y="1225"/>
                    <a:pt x="514" y="1225"/>
                    <a:pt x="514" y="1225"/>
                  </a:cubicBezTo>
                  <a:close/>
                  <a:moveTo>
                    <a:pt x="579" y="1194"/>
                  </a:moveTo>
                  <a:cubicBezTo>
                    <a:pt x="624" y="1194"/>
                    <a:pt x="624" y="1194"/>
                    <a:pt x="624" y="1194"/>
                  </a:cubicBezTo>
                  <a:cubicBezTo>
                    <a:pt x="591" y="1348"/>
                    <a:pt x="591" y="1348"/>
                    <a:pt x="591" y="1348"/>
                  </a:cubicBezTo>
                  <a:cubicBezTo>
                    <a:pt x="546" y="1348"/>
                    <a:pt x="546" y="1348"/>
                    <a:pt x="546" y="1348"/>
                  </a:cubicBezTo>
                  <a:cubicBezTo>
                    <a:pt x="579" y="1194"/>
                    <a:pt x="579" y="1194"/>
                    <a:pt x="579" y="1194"/>
                  </a:cubicBezTo>
                  <a:cubicBezTo>
                    <a:pt x="579" y="1194"/>
                    <a:pt x="579" y="1194"/>
                    <a:pt x="579" y="1194"/>
                  </a:cubicBezTo>
                  <a:close/>
                  <a:moveTo>
                    <a:pt x="591" y="1129"/>
                  </a:moveTo>
                  <a:cubicBezTo>
                    <a:pt x="640" y="1129"/>
                    <a:pt x="640" y="1129"/>
                    <a:pt x="640" y="1129"/>
                  </a:cubicBezTo>
                  <a:cubicBezTo>
                    <a:pt x="631" y="1168"/>
                    <a:pt x="631" y="1168"/>
                    <a:pt x="631" y="1168"/>
                  </a:cubicBezTo>
                  <a:cubicBezTo>
                    <a:pt x="583" y="1168"/>
                    <a:pt x="583" y="1168"/>
                    <a:pt x="583" y="1168"/>
                  </a:cubicBezTo>
                  <a:cubicBezTo>
                    <a:pt x="591" y="1129"/>
                    <a:pt x="591" y="1129"/>
                    <a:pt x="591" y="1129"/>
                  </a:cubicBezTo>
                  <a:cubicBezTo>
                    <a:pt x="591" y="1129"/>
                    <a:pt x="591" y="1129"/>
                    <a:pt x="591" y="1129"/>
                  </a:cubicBezTo>
                  <a:close/>
                  <a:moveTo>
                    <a:pt x="653" y="1222"/>
                  </a:moveTo>
                  <a:cubicBezTo>
                    <a:pt x="654" y="1221"/>
                    <a:pt x="657" y="1205"/>
                    <a:pt x="659" y="1194"/>
                  </a:cubicBezTo>
                  <a:cubicBezTo>
                    <a:pt x="702" y="1194"/>
                    <a:pt x="702" y="1194"/>
                    <a:pt x="702" y="1194"/>
                  </a:cubicBezTo>
                  <a:cubicBezTo>
                    <a:pt x="698" y="1217"/>
                    <a:pt x="698" y="1217"/>
                    <a:pt x="698" y="1217"/>
                  </a:cubicBezTo>
                  <a:cubicBezTo>
                    <a:pt x="704" y="1210"/>
                    <a:pt x="720" y="1191"/>
                    <a:pt x="753" y="1191"/>
                  </a:cubicBezTo>
                  <a:cubicBezTo>
                    <a:pt x="784" y="1191"/>
                    <a:pt x="793" y="1209"/>
                    <a:pt x="794" y="1220"/>
                  </a:cubicBezTo>
                  <a:cubicBezTo>
                    <a:pt x="796" y="1229"/>
                    <a:pt x="795" y="1236"/>
                    <a:pt x="789" y="1265"/>
                  </a:cubicBezTo>
                  <a:cubicBezTo>
                    <a:pt x="771" y="1348"/>
                    <a:pt x="771" y="1348"/>
                    <a:pt x="771" y="1348"/>
                  </a:cubicBezTo>
                  <a:cubicBezTo>
                    <a:pt x="725" y="1348"/>
                    <a:pt x="725" y="1348"/>
                    <a:pt x="725" y="1348"/>
                  </a:cubicBezTo>
                  <a:cubicBezTo>
                    <a:pt x="746" y="1253"/>
                    <a:pt x="746" y="1253"/>
                    <a:pt x="746" y="1253"/>
                  </a:cubicBezTo>
                  <a:cubicBezTo>
                    <a:pt x="747" y="1246"/>
                    <a:pt x="748" y="1241"/>
                    <a:pt x="746" y="1236"/>
                  </a:cubicBezTo>
                  <a:cubicBezTo>
                    <a:pt x="745" y="1230"/>
                    <a:pt x="739" y="1223"/>
                    <a:pt x="728" y="1223"/>
                  </a:cubicBezTo>
                  <a:cubicBezTo>
                    <a:pt x="718" y="1223"/>
                    <a:pt x="708" y="1227"/>
                    <a:pt x="702" y="1235"/>
                  </a:cubicBezTo>
                  <a:cubicBezTo>
                    <a:pt x="698" y="1239"/>
                    <a:pt x="694" y="1246"/>
                    <a:pt x="691" y="1258"/>
                  </a:cubicBezTo>
                  <a:cubicBezTo>
                    <a:pt x="672" y="1348"/>
                    <a:pt x="672" y="1348"/>
                    <a:pt x="672" y="1348"/>
                  </a:cubicBezTo>
                  <a:cubicBezTo>
                    <a:pt x="627" y="1348"/>
                    <a:pt x="627" y="1348"/>
                    <a:pt x="627" y="1348"/>
                  </a:cubicBezTo>
                  <a:cubicBezTo>
                    <a:pt x="653" y="1222"/>
                    <a:pt x="653" y="1222"/>
                    <a:pt x="653" y="1222"/>
                  </a:cubicBezTo>
                  <a:cubicBezTo>
                    <a:pt x="653" y="1222"/>
                    <a:pt x="653" y="1222"/>
                    <a:pt x="653" y="1222"/>
                  </a:cubicBezTo>
                  <a:close/>
                  <a:moveTo>
                    <a:pt x="985" y="1196"/>
                  </a:moveTo>
                  <a:cubicBezTo>
                    <a:pt x="981" y="1207"/>
                    <a:pt x="978" y="1218"/>
                    <a:pt x="975" y="1233"/>
                  </a:cubicBezTo>
                  <a:cubicBezTo>
                    <a:pt x="951" y="1346"/>
                    <a:pt x="951" y="1346"/>
                    <a:pt x="951" y="1346"/>
                  </a:cubicBezTo>
                  <a:cubicBezTo>
                    <a:pt x="939" y="1403"/>
                    <a:pt x="891" y="1409"/>
                    <a:pt x="861" y="1409"/>
                  </a:cubicBezTo>
                  <a:cubicBezTo>
                    <a:pt x="839" y="1409"/>
                    <a:pt x="797" y="1406"/>
                    <a:pt x="804" y="1359"/>
                  </a:cubicBezTo>
                  <a:cubicBezTo>
                    <a:pt x="847" y="1359"/>
                    <a:pt x="847" y="1359"/>
                    <a:pt x="847" y="1359"/>
                  </a:cubicBezTo>
                  <a:cubicBezTo>
                    <a:pt x="847" y="1362"/>
                    <a:pt x="847" y="1367"/>
                    <a:pt x="850" y="1372"/>
                  </a:cubicBezTo>
                  <a:cubicBezTo>
                    <a:pt x="852" y="1376"/>
                    <a:pt x="858" y="1380"/>
                    <a:pt x="869" y="1380"/>
                  </a:cubicBezTo>
                  <a:cubicBezTo>
                    <a:pt x="883" y="1380"/>
                    <a:pt x="896" y="1374"/>
                    <a:pt x="902" y="1360"/>
                  </a:cubicBezTo>
                  <a:cubicBezTo>
                    <a:pt x="905" y="1353"/>
                    <a:pt x="906" y="1347"/>
                    <a:pt x="912" y="1324"/>
                  </a:cubicBezTo>
                  <a:cubicBezTo>
                    <a:pt x="893" y="1343"/>
                    <a:pt x="877" y="1345"/>
                    <a:pt x="866" y="1345"/>
                  </a:cubicBezTo>
                  <a:cubicBezTo>
                    <a:pt x="822" y="1345"/>
                    <a:pt x="809" y="1307"/>
                    <a:pt x="817" y="1270"/>
                  </a:cubicBezTo>
                  <a:cubicBezTo>
                    <a:pt x="825" y="1231"/>
                    <a:pt x="855" y="1194"/>
                    <a:pt x="899" y="1194"/>
                  </a:cubicBezTo>
                  <a:cubicBezTo>
                    <a:pt x="927" y="1194"/>
                    <a:pt x="934" y="1209"/>
                    <a:pt x="937" y="1216"/>
                  </a:cubicBezTo>
                  <a:cubicBezTo>
                    <a:pt x="943" y="1196"/>
                    <a:pt x="943" y="1196"/>
                    <a:pt x="943" y="1196"/>
                  </a:cubicBezTo>
                  <a:cubicBezTo>
                    <a:pt x="985" y="1196"/>
                    <a:pt x="985" y="1196"/>
                    <a:pt x="985" y="1196"/>
                  </a:cubicBezTo>
                  <a:cubicBezTo>
                    <a:pt x="985" y="1196"/>
                    <a:pt x="985" y="1196"/>
                    <a:pt x="985" y="1196"/>
                  </a:cubicBezTo>
                  <a:close/>
                  <a:moveTo>
                    <a:pt x="883" y="1315"/>
                  </a:moveTo>
                  <a:cubicBezTo>
                    <a:pt x="914" y="1315"/>
                    <a:pt x="922" y="1277"/>
                    <a:pt x="924" y="1271"/>
                  </a:cubicBezTo>
                  <a:cubicBezTo>
                    <a:pt x="927" y="1253"/>
                    <a:pt x="930" y="1224"/>
                    <a:pt x="903" y="1224"/>
                  </a:cubicBezTo>
                  <a:cubicBezTo>
                    <a:pt x="886" y="1224"/>
                    <a:pt x="869" y="1237"/>
                    <a:pt x="862" y="1270"/>
                  </a:cubicBezTo>
                  <a:cubicBezTo>
                    <a:pt x="861" y="1277"/>
                    <a:pt x="853" y="1315"/>
                    <a:pt x="883" y="1315"/>
                  </a:cubicBezTo>
                  <a:moveTo>
                    <a:pt x="1164" y="1346"/>
                  </a:moveTo>
                  <a:cubicBezTo>
                    <a:pt x="1149" y="1350"/>
                    <a:pt x="1136" y="1351"/>
                    <a:pt x="1129" y="1351"/>
                  </a:cubicBezTo>
                  <a:cubicBezTo>
                    <a:pt x="1083" y="1351"/>
                    <a:pt x="1089" y="1322"/>
                    <a:pt x="1092" y="1310"/>
                  </a:cubicBezTo>
                  <a:cubicBezTo>
                    <a:pt x="1110" y="1225"/>
                    <a:pt x="1110" y="1225"/>
                    <a:pt x="1110" y="1225"/>
                  </a:cubicBezTo>
                  <a:cubicBezTo>
                    <a:pt x="1080" y="1225"/>
                    <a:pt x="1080" y="1225"/>
                    <a:pt x="1080" y="1225"/>
                  </a:cubicBezTo>
                  <a:cubicBezTo>
                    <a:pt x="1087" y="1196"/>
                    <a:pt x="1087" y="1196"/>
                    <a:pt x="1087" y="1196"/>
                  </a:cubicBezTo>
                  <a:cubicBezTo>
                    <a:pt x="1116" y="1196"/>
                    <a:pt x="1116" y="1196"/>
                    <a:pt x="1116" y="1196"/>
                  </a:cubicBezTo>
                  <a:cubicBezTo>
                    <a:pt x="1123" y="1166"/>
                    <a:pt x="1123" y="1166"/>
                    <a:pt x="1123" y="1166"/>
                  </a:cubicBezTo>
                  <a:cubicBezTo>
                    <a:pt x="1171" y="1149"/>
                    <a:pt x="1171" y="1149"/>
                    <a:pt x="1171" y="1149"/>
                  </a:cubicBezTo>
                  <a:cubicBezTo>
                    <a:pt x="1161" y="1196"/>
                    <a:pt x="1161" y="1196"/>
                    <a:pt x="1161" y="1196"/>
                  </a:cubicBezTo>
                  <a:cubicBezTo>
                    <a:pt x="1198" y="1196"/>
                    <a:pt x="1198" y="1196"/>
                    <a:pt x="1198" y="1196"/>
                  </a:cubicBezTo>
                  <a:cubicBezTo>
                    <a:pt x="1191" y="1225"/>
                    <a:pt x="1191" y="1225"/>
                    <a:pt x="1191" y="1225"/>
                  </a:cubicBezTo>
                  <a:cubicBezTo>
                    <a:pt x="1155" y="1225"/>
                    <a:pt x="1155" y="1225"/>
                    <a:pt x="1155" y="1225"/>
                  </a:cubicBezTo>
                  <a:cubicBezTo>
                    <a:pt x="1140" y="1295"/>
                    <a:pt x="1140" y="1295"/>
                    <a:pt x="1140" y="1295"/>
                  </a:cubicBezTo>
                  <a:cubicBezTo>
                    <a:pt x="1137" y="1309"/>
                    <a:pt x="1135" y="1317"/>
                    <a:pt x="1155" y="1317"/>
                  </a:cubicBezTo>
                  <a:cubicBezTo>
                    <a:pt x="1162" y="1317"/>
                    <a:pt x="1165" y="1317"/>
                    <a:pt x="1171" y="1317"/>
                  </a:cubicBezTo>
                  <a:cubicBezTo>
                    <a:pt x="1164" y="1346"/>
                    <a:pt x="1164" y="1346"/>
                    <a:pt x="1164" y="1346"/>
                  </a:cubicBezTo>
                  <a:cubicBezTo>
                    <a:pt x="1164" y="1346"/>
                    <a:pt x="1164" y="1346"/>
                    <a:pt x="1164" y="1346"/>
                  </a:cubicBezTo>
                  <a:close/>
                  <a:moveTo>
                    <a:pt x="1235" y="1129"/>
                  </a:moveTo>
                  <a:cubicBezTo>
                    <a:pt x="1280" y="1129"/>
                    <a:pt x="1280" y="1129"/>
                    <a:pt x="1280" y="1129"/>
                  </a:cubicBezTo>
                  <a:cubicBezTo>
                    <a:pt x="1261" y="1216"/>
                    <a:pt x="1261" y="1216"/>
                    <a:pt x="1261" y="1216"/>
                  </a:cubicBezTo>
                  <a:cubicBezTo>
                    <a:pt x="1268" y="1208"/>
                    <a:pt x="1283" y="1193"/>
                    <a:pt x="1311" y="1193"/>
                  </a:cubicBezTo>
                  <a:cubicBezTo>
                    <a:pt x="1334" y="1193"/>
                    <a:pt x="1346" y="1204"/>
                    <a:pt x="1351" y="1214"/>
                  </a:cubicBezTo>
                  <a:cubicBezTo>
                    <a:pt x="1355" y="1221"/>
                    <a:pt x="1356" y="1235"/>
                    <a:pt x="1352" y="1255"/>
                  </a:cubicBezTo>
                  <a:cubicBezTo>
                    <a:pt x="1332" y="1348"/>
                    <a:pt x="1332" y="1348"/>
                    <a:pt x="1332" y="1348"/>
                  </a:cubicBezTo>
                  <a:cubicBezTo>
                    <a:pt x="1288" y="1348"/>
                    <a:pt x="1288" y="1348"/>
                    <a:pt x="1288" y="1348"/>
                  </a:cubicBezTo>
                  <a:cubicBezTo>
                    <a:pt x="1307" y="1256"/>
                    <a:pt x="1307" y="1256"/>
                    <a:pt x="1307" y="1256"/>
                  </a:cubicBezTo>
                  <a:cubicBezTo>
                    <a:pt x="1309" y="1248"/>
                    <a:pt x="1314" y="1223"/>
                    <a:pt x="1289" y="1223"/>
                  </a:cubicBezTo>
                  <a:cubicBezTo>
                    <a:pt x="1276" y="1223"/>
                    <a:pt x="1259" y="1230"/>
                    <a:pt x="1253" y="1254"/>
                  </a:cubicBezTo>
                  <a:cubicBezTo>
                    <a:pt x="1234" y="1348"/>
                    <a:pt x="1234" y="1348"/>
                    <a:pt x="1234" y="1348"/>
                  </a:cubicBezTo>
                  <a:cubicBezTo>
                    <a:pt x="1189" y="1348"/>
                    <a:pt x="1189" y="1348"/>
                    <a:pt x="1189" y="1348"/>
                  </a:cubicBezTo>
                  <a:cubicBezTo>
                    <a:pt x="1235" y="1129"/>
                    <a:pt x="1235" y="1129"/>
                    <a:pt x="1235" y="1129"/>
                  </a:cubicBezTo>
                  <a:cubicBezTo>
                    <a:pt x="1235" y="1129"/>
                    <a:pt x="1235" y="1129"/>
                    <a:pt x="1235" y="1129"/>
                  </a:cubicBezTo>
                  <a:close/>
                  <a:moveTo>
                    <a:pt x="1387" y="1232"/>
                  </a:moveTo>
                  <a:cubicBezTo>
                    <a:pt x="1389" y="1225"/>
                    <a:pt x="1392" y="1203"/>
                    <a:pt x="1393" y="1194"/>
                  </a:cubicBezTo>
                  <a:cubicBezTo>
                    <a:pt x="1435" y="1194"/>
                    <a:pt x="1435" y="1194"/>
                    <a:pt x="1435" y="1194"/>
                  </a:cubicBezTo>
                  <a:cubicBezTo>
                    <a:pt x="1430" y="1223"/>
                    <a:pt x="1430" y="1223"/>
                    <a:pt x="1430" y="1223"/>
                  </a:cubicBezTo>
                  <a:cubicBezTo>
                    <a:pt x="1438" y="1211"/>
                    <a:pt x="1452" y="1192"/>
                    <a:pt x="1489" y="1194"/>
                  </a:cubicBezTo>
                  <a:cubicBezTo>
                    <a:pt x="1480" y="1234"/>
                    <a:pt x="1480" y="1234"/>
                    <a:pt x="1480" y="1234"/>
                  </a:cubicBezTo>
                  <a:cubicBezTo>
                    <a:pt x="1435" y="1230"/>
                    <a:pt x="1428" y="1253"/>
                    <a:pt x="1424" y="1273"/>
                  </a:cubicBezTo>
                  <a:cubicBezTo>
                    <a:pt x="1408" y="1348"/>
                    <a:pt x="1408" y="1348"/>
                    <a:pt x="1408" y="1348"/>
                  </a:cubicBezTo>
                  <a:cubicBezTo>
                    <a:pt x="1363" y="1348"/>
                    <a:pt x="1363" y="1348"/>
                    <a:pt x="1363" y="1348"/>
                  </a:cubicBezTo>
                  <a:cubicBezTo>
                    <a:pt x="1387" y="1232"/>
                    <a:pt x="1387" y="1232"/>
                    <a:pt x="1387" y="1232"/>
                  </a:cubicBezTo>
                  <a:cubicBezTo>
                    <a:pt x="1387" y="1232"/>
                    <a:pt x="1387" y="1232"/>
                    <a:pt x="1387" y="1232"/>
                  </a:cubicBezTo>
                  <a:close/>
                  <a:moveTo>
                    <a:pt x="1582" y="1191"/>
                  </a:moveTo>
                  <a:cubicBezTo>
                    <a:pt x="1637" y="1191"/>
                    <a:pt x="1654" y="1229"/>
                    <a:pt x="1644" y="1271"/>
                  </a:cubicBezTo>
                  <a:cubicBezTo>
                    <a:pt x="1635" y="1315"/>
                    <a:pt x="1602" y="1353"/>
                    <a:pt x="1546" y="1353"/>
                  </a:cubicBezTo>
                  <a:cubicBezTo>
                    <a:pt x="1503" y="1353"/>
                    <a:pt x="1474" y="1326"/>
                    <a:pt x="1485" y="1273"/>
                  </a:cubicBezTo>
                  <a:cubicBezTo>
                    <a:pt x="1493" y="1236"/>
                    <a:pt x="1521" y="1191"/>
                    <a:pt x="1582" y="1191"/>
                  </a:cubicBezTo>
                  <a:moveTo>
                    <a:pt x="1555" y="1322"/>
                  </a:moveTo>
                  <a:cubicBezTo>
                    <a:pt x="1574" y="1322"/>
                    <a:pt x="1590" y="1310"/>
                    <a:pt x="1599" y="1270"/>
                  </a:cubicBezTo>
                  <a:cubicBezTo>
                    <a:pt x="1603" y="1250"/>
                    <a:pt x="1605" y="1221"/>
                    <a:pt x="1575" y="1221"/>
                  </a:cubicBezTo>
                  <a:cubicBezTo>
                    <a:pt x="1543" y="1221"/>
                    <a:pt x="1534" y="1259"/>
                    <a:pt x="1531" y="1273"/>
                  </a:cubicBezTo>
                  <a:cubicBezTo>
                    <a:pt x="1524" y="1307"/>
                    <a:pt x="1532" y="1322"/>
                    <a:pt x="1555" y="1322"/>
                  </a:cubicBezTo>
                  <a:moveTo>
                    <a:pt x="1734" y="1195"/>
                  </a:moveTo>
                  <a:cubicBezTo>
                    <a:pt x="1714" y="1286"/>
                    <a:pt x="1714" y="1286"/>
                    <a:pt x="1714" y="1286"/>
                  </a:cubicBezTo>
                  <a:cubicBezTo>
                    <a:pt x="1711" y="1299"/>
                    <a:pt x="1707" y="1320"/>
                    <a:pt x="1731" y="1320"/>
                  </a:cubicBezTo>
                  <a:cubicBezTo>
                    <a:pt x="1760" y="1320"/>
                    <a:pt x="1765" y="1298"/>
                    <a:pt x="1770" y="1272"/>
                  </a:cubicBezTo>
                  <a:cubicBezTo>
                    <a:pt x="1786" y="1195"/>
                    <a:pt x="1786" y="1195"/>
                    <a:pt x="1786" y="1195"/>
                  </a:cubicBezTo>
                  <a:cubicBezTo>
                    <a:pt x="1833" y="1195"/>
                    <a:pt x="1833" y="1195"/>
                    <a:pt x="1833" y="1195"/>
                  </a:cubicBezTo>
                  <a:cubicBezTo>
                    <a:pt x="1811" y="1296"/>
                    <a:pt x="1811" y="1296"/>
                    <a:pt x="1811" y="1296"/>
                  </a:cubicBezTo>
                  <a:cubicBezTo>
                    <a:pt x="1805" y="1329"/>
                    <a:pt x="1804" y="1333"/>
                    <a:pt x="1804" y="1337"/>
                  </a:cubicBezTo>
                  <a:cubicBezTo>
                    <a:pt x="1803" y="1341"/>
                    <a:pt x="1802" y="1344"/>
                    <a:pt x="1802" y="1348"/>
                  </a:cubicBezTo>
                  <a:cubicBezTo>
                    <a:pt x="1758" y="1348"/>
                    <a:pt x="1758" y="1348"/>
                    <a:pt x="1758" y="1348"/>
                  </a:cubicBezTo>
                  <a:cubicBezTo>
                    <a:pt x="1761" y="1328"/>
                    <a:pt x="1761" y="1328"/>
                    <a:pt x="1761" y="1328"/>
                  </a:cubicBezTo>
                  <a:cubicBezTo>
                    <a:pt x="1756" y="1334"/>
                    <a:pt x="1740" y="1352"/>
                    <a:pt x="1711" y="1352"/>
                  </a:cubicBezTo>
                  <a:cubicBezTo>
                    <a:pt x="1690" y="1352"/>
                    <a:pt x="1675" y="1343"/>
                    <a:pt x="1669" y="1331"/>
                  </a:cubicBezTo>
                  <a:cubicBezTo>
                    <a:pt x="1662" y="1319"/>
                    <a:pt x="1666" y="1297"/>
                    <a:pt x="1668" y="1290"/>
                  </a:cubicBezTo>
                  <a:cubicBezTo>
                    <a:pt x="1688" y="1195"/>
                    <a:pt x="1688" y="1195"/>
                    <a:pt x="1688" y="1195"/>
                  </a:cubicBezTo>
                  <a:cubicBezTo>
                    <a:pt x="1734" y="1195"/>
                    <a:pt x="1734" y="1195"/>
                    <a:pt x="1734" y="1195"/>
                  </a:cubicBezTo>
                  <a:cubicBezTo>
                    <a:pt x="1734" y="1195"/>
                    <a:pt x="1734" y="1195"/>
                    <a:pt x="1734" y="1195"/>
                  </a:cubicBezTo>
                  <a:close/>
                  <a:moveTo>
                    <a:pt x="2010" y="1196"/>
                  </a:moveTo>
                  <a:cubicBezTo>
                    <a:pt x="2006" y="1207"/>
                    <a:pt x="2003" y="1218"/>
                    <a:pt x="2000" y="1233"/>
                  </a:cubicBezTo>
                  <a:cubicBezTo>
                    <a:pt x="1976" y="1346"/>
                    <a:pt x="1976" y="1346"/>
                    <a:pt x="1976" y="1346"/>
                  </a:cubicBezTo>
                  <a:cubicBezTo>
                    <a:pt x="1964" y="1403"/>
                    <a:pt x="1915" y="1409"/>
                    <a:pt x="1886" y="1409"/>
                  </a:cubicBezTo>
                  <a:cubicBezTo>
                    <a:pt x="1864" y="1409"/>
                    <a:pt x="1822" y="1406"/>
                    <a:pt x="1829" y="1359"/>
                  </a:cubicBezTo>
                  <a:cubicBezTo>
                    <a:pt x="1872" y="1359"/>
                    <a:pt x="1872" y="1359"/>
                    <a:pt x="1872" y="1359"/>
                  </a:cubicBezTo>
                  <a:cubicBezTo>
                    <a:pt x="1872" y="1362"/>
                    <a:pt x="1871" y="1367"/>
                    <a:pt x="1874" y="1372"/>
                  </a:cubicBezTo>
                  <a:cubicBezTo>
                    <a:pt x="1877" y="1376"/>
                    <a:pt x="1883" y="1380"/>
                    <a:pt x="1894" y="1380"/>
                  </a:cubicBezTo>
                  <a:cubicBezTo>
                    <a:pt x="1908" y="1380"/>
                    <a:pt x="1921" y="1374"/>
                    <a:pt x="1926" y="1360"/>
                  </a:cubicBezTo>
                  <a:cubicBezTo>
                    <a:pt x="1930" y="1353"/>
                    <a:pt x="1931" y="1347"/>
                    <a:pt x="1937" y="1324"/>
                  </a:cubicBezTo>
                  <a:cubicBezTo>
                    <a:pt x="1918" y="1343"/>
                    <a:pt x="1901" y="1345"/>
                    <a:pt x="1891" y="1345"/>
                  </a:cubicBezTo>
                  <a:cubicBezTo>
                    <a:pt x="1847" y="1345"/>
                    <a:pt x="1834" y="1307"/>
                    <a:pt x="1842" y="1270"/>
                  </a:cubicBezTo>
                  <a:cubicBezTo>
                    <a:pt x="1850" y="1231"/>
                    <a:pt x="1880" y="1194"/>
                    <a:pt x="1924" y="1194"/>
                  </a:cubicBezTo>
                  <a:cubicBezTo>
                    <a:pt x="1952" y="1194"/>
                    <a:pt x="1959" y="1209"/>
                    <a:pt x="1962" y="1216"/>
                  </a:cubicBezTo>
                  <a:cubicBezTo>
                    <a:pt x="1968" y="1196"/>
                    <a:pt x="1968" y="1196"/>
                    <a:pt x="1968" y="1196"/>
                  </a:cubicBezTo>
                  <a:cubicBezTo>
                    <a:pt x="2010" y="1196"/>
                    <a:pt x="2010" y="1196"/>
                    <a:pt x="2010" y="1196"/>
                  </a:cubicBezTo>
                  <a:cubicBezTo>
                    <a:pt x="2010" y="1196"/>
                    <a:pt x="2010" y="1196"/>
                    <a:pt x="2010" y="1196"/>
                  </a:cubicBezTo>
                  <a:close/>
                  <a:moveTo>
                    <a:pt x="1908" y="1315"/>
                  </a:moveTo>
                  <a:cubicBezTo>
                    <a:pt x="1939" y="1315"/>
                    <a:pt x="1947" y="1277"/>
                    <a:pt x="1948" y="1271"/>
                  </a:cubicBezTo>
                  <a:cubicBezTo>
                    <a:pt x="1952" y="1253"/>
                    <a:pt x="1955" y="1224"/>
                    <a:pt x="1928" y="1224"/>
                  </a:cubicBezTo>
                  <a:cubicBezTo>
                    <a:pt x="1911" y="1224"/>
                    <a:pt x="1894" y="1237"/>
                    <a:pt x="1887" y="1270"/>
                  </a:cubicBezTo>
                  <a:cubicBezTo>
                    <a:pt x="1885" y="1277"/>
                    <a:pt x="1878" y="1315"/>
                    <a:pt x="1908" y="1315"/>
                  </a:cubicBezTo>
                  <a:moveTo>
                    <a:pt x="2058" y="1129"/>
                  </a:moveTo>
                  <a:cubicBezTo>
                    <a:pt x="2102" y="1129"/>
                    <a:pt x="2102" y="1129"/>
                    <a:pt x="2102" y="1129"/>
                  </a:cubicBezTo>
                  <a:cubicBezTo>
                    <a:pt x="2084" y="1216"/>
                    <a:pt x="2084" y="1216"/>
                    <a:pt x="2084" y="1216"/>
                  </a:cubicBezTo>
                  <a:cubicBezTo>
                    <a:pt x="2091" y="1208"/>
                    <a:pt x="2105" y="1193"/>
                    <a:pt x="2133" y="1193"/>
                  </a:cubicBezTo>
                  <a:cubicBezTo>
                    <a:pt x="2156" y="1193"/>
                    <a:pt x="2168" y="1204"/>
                    <a:pt x="2174" y="1214"/>
                  </a:cubicBezTo>
                  <a:cubicBezTo>
                    <a:pt x="2177" y="1221"/>
                    <a:pt x="2179" y="1235"/>
                    <a:pt x="2175" y="1255"/>
                  </a:cubicBezTo>
                  <a:cubicBezTo>
                    <a:pt x="2155" y="1348"/>
                    <a:pt x="2155" y="1348"/>
                    <a:pt x="2155" y="1348"/>
                  </a:cubicBezTo>
                  <a:cubicBezTo>
                    <a:pt x="2110" y="1348"/>
                    <a:pt x="2110" y="1348"/>
                    <a:pt x="2110" y="1348"/>
                  </a:cubicBezTo>
                  <a:cubicBezTo>
                    <a:pt x="2130" y="1256"/>
                    <a:pt x="2130" y="1256"/>
                    <a:pt x="2130" y="1256"/>
                  </a:cubicBezTo>
                  <a:cubicBezTo>
                    <a:pt x="2131" y="1248"/>
                    <a:pt x="2137" y="1223"/>
                    <a:pt x="2112" y="1223"/>
                  </a:cubicBezTo>
                  <a:cubicBezTo>
                    <a:pt x="2099" y="1223"/>
                    <a:pt x="2081" y="1230"/>
                    <a:pt x="2076" y="1254"/>
                  </a:cubicBezTo>
                  <a:cubicBezTo>
                    <a:pt x="2057" y="1348"/>
                    <a:pt x="2057" y="1348"/>
                    <a:pt x="2057" y="1348"/>
                  </a:cubicBezTo>
                  <a:cubicBezTo>
                    <a:pt x="2012" y="1348"/>
                    <a:pt x="2012" y="1348"/>
                    <a:pt x="2012" y="1348"/>
                  </a:cubicBezTo>
                  <a:cubicBezTo>
                    <a:pt x="2058" y="1129"/>
                    <a:pt x="2058" y="1129"/>
                    <a:pt x="2058" y="1129"/>
                  </a:cubicBezTo>
                  <a:cubicBezTo>
                    <a:pt x="2058" y="1129"/>
                    <a:pt x="2058" y="1129"/>
                    <a:pt x="2058" y="1129"/>
                  </a:cubicBezTo>
                  <a:close/>
                  <a:moveTo>
                    <a:pt x="100" y="1249"/>
                  </a:moveTo>
                  <a:cubicBezTo>
                    <a:pt x="101" y="1244"/>
                    <a:pt x="104" y="1221"/>
                    <a:pt x="87" y="1221"/>
                  </a:cubicBezTo>
                  <a:cubicBezTo>
                    <a:pt x="66" y="1221"/>
                    <a:pt x="56" y="1253"/>
                    <a:pt x="53" y="1270"/>
                  </a:cubicBezTo>
                  <a:cubicBezTo>
                    <a:pt x="51" y="1278"/>
                    <a:pt x="46" y="1306"/>
                    <a:pt x="54" y="1317"/>
                  </a:cubicBezTo>
                  <a:cubicBezTo>
                    <a:pt x="57" y="1321"/>
                    <a:pt x="61" y="1322"/>
                    <a:pt x="65" y="1322"/>
                  </a:cubicBezTo>
                  <a:cubicBezTo>
                    <a:pt x="70" y="1322"/>
                    <a:pt x="84" y="1320"/>
                    <a:pt x="92" y="1292"/>
                  </a:cubicBezTo>
                  <a:cubicBezTo>
                    <a:pt x="136" y="1292"/>
                    <a:pt x="136" y="1292"/>
                    <a:pt x="136" y="1292"/>
                  </a:cubicBezTo>
                  <a:cubicBezTo>
                    <a:pt x="133" y="1304"/>
                    <a:pt x="128" y="1323"/>
                    <a:pt x="107" y="1337"/>
                  </a:cubicBezTo>
                  <a:cubicBezTo>
                    <a:pt x="94" y="1347"/>
                    <a:pt x="79" y="1352"/>
                    <a:pt x="60" y="1352"/>
                  </a:cubicBezTo>
                  <a:cubicBezTo>
                    <a:pt x="40" y="1352"/>
                    <a:pt x="23" y="1347"/>
                    <a:pt x="12" y="1331"/>
                  </a:cubicBezTo>
                  <a:cubicBezTo>
                    <a:pt x="2" y="1316"/>
                    <a:pt x="0" y="1296"/>
                    <a:pt x="5" y="1271"/>
                  </a:cubicBezTo>
                  <a:cubicBezTo>
                    <a:pt x="20" y="1201"/>
                    <a:pt x="74" y="1192"/>
                    <a:pt x="94" y="1192"/>
                  </a:cubicBezTo>
                  <a:cubicBezTo>
                    <a:pt x="122" y="1192"/>
                    <a:pt x="153" y="1207"/>
                    <a:pt x="144" y="1249"/>
                  </a:cubicBezTo>
                  <a:cubicBezTo>
                    <a:pt x="100" y="1249"/>
                    <a:pt x="100" y="1249"/>
                    <a:pt x="100" y="1249"/>
                  </a:cubicBezTo>
                  <a:cubicBezTo>
                    <a:pt x="100" y="1249"/>
                    <a:pt x="100" y="1249"/>
                    <a:pt x="100" y="1249"/>
                  </a:cubicBezTo>
                  <a:close/>
                  <a:moveTo>
                    <a:pt x="2378" y="1249"/>
                  </a:moveTo>
                  <a:cubicBezTo>
                    <a:pt x="2379" y="1244"/>
                    <a:pt x="2382" y="1221"/>
                    <a:pt x="2365" y="1221"/>
                  </a:cubicBezTo>
                  <a:cubicBezTo>
                    <a:pt x="2344" y="1221"/>
                    <a:pt x="2335" y="1253"/>
                    <a:pt x="2331" y="1270"/>
                  </a:cubicBezTo>
                  <a:cubicBezTo>
                    <a:pt x="2329" y="1278"/>
                    <a:pt x="2324" y="1306"/>
                    <a:pt x="2332" y="1317"/>
                  </a:cubicBezTo>
                  <a:cubicBezTo>
                    <a:pt x="2335" y="1321"/>
                    <a:pt x="2340" y="1322"/>
                    <a:pt x="2343" y="1322"/>
                  </a:cubicBezTo>
                  <a:cubicBezTo>
                    <a:pt x="2348" y="1322"/>
                    <a:pt x="2362" y="1320"/>
                    <a:pt x="2370" y="1292"/>
                  </a:cubicBezTo>
                  <a:cubicBezTo>
                    <a:pt x="2414" y="1292"/>
                    <a:pt x="2414" y="1292"/>
                    <a:pt x="2414" y="1292"/>
                  </a:cubicBezTo>
                  <a:cubicBezTo>
                    <a:pt x="2411" y="1304"/>
                    <a:pt x="2406" y="1323"/>
                    <a:pt x="2385" y="1337"/>
                  </a:cubicBezTo>
                  <a:cubicBezTo>
                    <a:pt x="2372" y="1347"/>
                    <a:pt x="2357" y="1352"/>
                    <a:pt x="2338" y="1352"/>
                  </a:cubicBezTo>
                  <a:cubicBezTo>
                    <a:pt x="2318" y="1352"/>
                    <a:pt x="2301" y="1347"/>
                    <a:pt x="2290" y="1331"/>
                  </a:cubicBezTo>
                  <a:cubicBezTo>
                    <a:pt x="2280" y="1316"/>
                    <a:pt x="2278" y="1296"/>
                    <a:pt x="2284" y="1271"/>
                  </a:cubicBezTo>
                  <a:cubicBezTo>
                    <a:pt x="2299" y="1201"/>
                    <a:pt x="2352" y="1192"/>
                    <a:pt x="2372" y="1192"/>
                  </a:cubicBezTo>
                  <a:cubicBezTo>
                    <a:pt x="2401" y="1192"/>
                    <a:pt x="2431" y="1207"/>
                    <a:pt x="2423" y="1249"/>
                  </a:cubicBezTo>
                  <a:cubicBezTo>
                    <a:pt x="2378" y="1249"/>
                    <a:pt x="2378" y="1249"/>
                    <a:pt x="2378" y="1249"/>
                  </a:cubicBezTo>
                  <a:cubicBezTo>
                    <a:pt x="2378" y="1249"/>
                    <a:pt x="2378" y="1249"/>
                    <a:pt x="2378" y="1249"/>
                  </a:cubicBezTo>
                  <a:close/>
                  <a:moveTo>
                    <a:pt x="2534" y="1191"/>
                  </a:moveTo>
                  <a:cubicBezTo>
                    <a:pt x="2589" y="1191"/>
                    <a:pt x="2606" y="1229"/>
                    <a:pt x="2597" y="1271"/>
                  </a:cubicBezTo>
                  <a:cubicBezTo>
                    <a:pt x="2587" y="1315"/>
                    <a:pt x="2554" y="1353"/>
                    <a:pt x="2498" y="1353"/>
                  </a:cubicBezTo>
                  <a:cubicBezTo>
                    <a:pt x="2454" y="1353"/>
                    <a:pt x="2426" y="1326"/>
                    <a:pt x="2437" y="1273"/>
                  </a:cubicBezTo>
                  <a:cubicBezTo>
                    <a:pt x="2445" y="1236"/>
                    <a:pt x="2474" y="1191"/>
                    <a:pt x="2534" y="1191"/>
                  </a:cubicBezTo>
                  <a:moveTo>
                    <a:pt x="2507" y="1322"/>
                  </a:moveTo>
                  <a:cubicBezTo>
                    <a:pt x="2527" y="1322"/>
                    <a:pt x="2542" y="1310"/>
                    <a:pt x="2551" y="1270"/>
                  </a:cubicBezTo>
                  <a:cubicBezTo>
                    <a:pt x="2555" y="1250"/>
                    <a:pt x="2557" y="1221"/>
                    <a:pt x="2528" y="1221"/>
                  </a:cubicBezTo>
                  <a:cubicBezTo>
                    <a:pt x="2495" y="1221"/>
                    <a:pt x="2486" y="1259"/>
                    <a:pt x="2484" y="1273"/>
                  </a:cubicBezTo>
                  <a:cubicBezTo>
                    <a:pt x="2476" y="1307"/>
                    <a:pt x="2484" y="1322"/>
                    <a:pt x="2507" y="1322"/>
                  </a:cubicBezTo>
                  <a:moveTo>
                    <a:pt x="2637" y="1223"/>
                  </a:moveTo>
                  <a:cubicBezTo>
                    <a:pt x="2639" y="1214"/>
                    <a:pt x="2640" y="1205"/>
                    <a:pt x="2641" y="1195"/>
                  </a:cubicBezTo>
                  <a:cubicBezTo>
                    <a:pt x="2685" y="1195"/>
                    <a:pt x="2685" y="1195"/>
                    <a:pt x="2685" y="1195"/>
                  </a:cubicBezTo>
                  <a:cubicBezTo>
                    <a:pt x="2682" y="1214"/>
                    <a:pt x="2682" y="1214"/>
                    <a:pt x="2682" y="1214"/>
                  </a:cubicBezTo>
                  <a:cubicBezTo>
                    <a:pt x="2688" y="1208"/>
                    <a:pt x="2704" y="1192"/>
                    <a:pt x="2734" y="1192"/>
                  </a:cubicBezTo>
                  <a:cubicBezTo>
                    <a:pt x="2769" y="1192"/>
                    <a:pt x="2775" y="1213"/>
                    <a:pt x="2776" y="1220"/>
                  </a:cubicBezTo>
                  <a:cubicBezTo>
                    <a:pt x="2795" y="1196"/>
                    <a:pt x="2816" y="1192"/>
                    <a:pt x="2832" y="1192"/>
                  </a:cubicBezTo>
                  <a:cubicBezTo>
                    <a:pt x="2862" y="1192"/>
                    <a:pt x="2871" y="1210"/>
                    <a:pt x="2873" y="1216"/>
                  </a:cubicBezTo>
                  <a:cubicBezTo>
                    <a:pt x="2878" y="1230"/>
                    <a:pt x="2874" y="1248"/>
                    <a:pt x="2871" y="1261"/>
                  </a:cubicBezTo>
                  <a:cubicBezTo>
                    <a:pt x="2853" y="1348"/>
                    <a:pt x="2853" y="1348"/>
                    <a:pt x="2853" y="1348"/>
                  </a:cubicBezTo>
                  <a:cubicBezTo>
                    <a:pt x="2807" y="1348"/>
                    <a:pt x="2807" y="1348"/>
                    <a:pt x="2807" y="1348"/>
                  </a:cubicBezTo>
                  <a:cubicBezTo>
                    <a:pt x="2827" y="1258"/>
                    <a:pt x="2827" y="1258"/>
                    <a:pt x="2827" y="1258"/>
                  </a:cubicBezTo>
                  <a:cubicBezTo>
                    <a:pt x="2830" y="1242"/>
                    <a:pt x="2832" y="1223"/>
                    <a:pt x="2808" y="1223"/>
                  </a:cubicBezTo>
                  <a:cubicBezTo>
                    <a:pt x="2781" y="1223"/>
                    <a:pt x="2775" y="1249"/>
                    <a:pt x="2771" y="1271"/>
                  </a:cubicBezTo>
                  <a:cubicBezTo>
                    <a:pt x="2754" y="1348"/>
                    <a:pt x="2754" y="1348"/>
                    <a:pt x="2754" y="1348"/>
                  </a:cubicBezTo>
                  <a:cubicBezTo>
                    <a:pt x="2709" y="1348"/>
                    <a:pt x="2709" y="1348"/>
                    <a:pt x="2709" y="1348"/>
                  </a:cubicBezTo>
                  <a:cubicBezTo>
                    <a:pt x="2728" y="1257"/>
                    <a:pt x="2728" y="1257"/>
                    <a:pt x="2728" y="1257"/>
                  </a:cubicBezTo>
                  <a:cubicBezTo>
                    <a:pt x="2731" y="1245"/>
                    <a:pt x="2735" y="1223"/>
                    <a:pt x="2710" y="1223"/>
                  </a:cubicBezTo>
                  <a:cubicBezTo>
                    <a:pt x="2682" y="1223"/>
                    <a:pt x="2677" y="1248"/>
                    <a:pt x="2674" y="1258"/>
                  </a:cubicBezTo>
                  <a:cubicBezTo>
                    <a:pt x="2655" y="1348"/>
                    <a:pt x="2655" y="1348"/>
                    <a:pt x="2655" y="1348"/>
                  </a:cubicBezTo>
                  <a:cubicBezTo>
                    <a:pt x="2610" y="1348"/>
                    <a:pt x="2610" y="1348"/>
                    <a:pt x="2610" y="1348"/>
                  </a:cubicBezTo>
                  <a:cubicBezTo>
                    <a:pt x="2637" y="1223"/>
                    <a:pt x="2637" y="1223"/>
                    <a:pt x="2637" y="1223"/>
                  </a:cubicBezTo>
                  <a:cubicBezTo>
                    <a:pt x="2637" y="1223"/>
                    <a:pt x="2637" y="1223"/>
                    <a:pt x="2637" y="1223"/>
                  </a:cubicBezTo>
                  <a:close/>
                  <a:moveTo>
                    <a:pt x="2966" y="1195"/>
                  </a:moveTo>
                  <a:cubicBezTo>
                    <a:pt x="2963" y="1216"/>
                    <a:pt x="2963" y="1216"/>
                    <a:pt x="2963" y="1216"/>
                  </a:cubicBezTo>
                  <a:cubicBezTo>
                    <a:pt x="2982" y="1192"/>
                    <a:pt x="3008" y="1192"/>
                    <a:pt x="3015" y="1192"/>
                  </a:cubicBezTo>
                  <a:cubicBezTo>
                    <a:pt x="3054" y="1192"/>
                    <a:pt x="3072" y="1221"/>
                    <a:pt x="3062" y="1268"/>
                  </a:cubicBezTo>
                  <a:cubicBezTo>
                    <a:pt x="3053" y="1312"/>
                    <a:pt x="3022" y="1350"/>
                    <a:pt x="2978" y="1350"/>
                  </a:cubicBezTo>
                  <a:cubicBezTo>
                    <a:pt x="2950" y="1350"/>
                    <a:pt x="2942" y="1335"/>
                    <a:pt x="2939" y="1330"/>
                  </a:cubicBezTo>
                  <a:cubicBezTo>
                    <a:pt x="2923" y="1407"/>
                    <a:pt x="2923" y="1407"/>
                    <a:pt x="2923" y="1407"/>
                  </a:cubicBezTo>
                  <a:cubicBezTo>
                    <a:pt x="2877" y="1407"/>
                    <a:pt x="2877" y="1407"/>
                    <a:pt x="2877" y="1407"/>
                  </a:cubicBezTo>
                  <a:cubicBezTo>
                    <a:pt x="2922" y="1195"/>
                    <a:pt x="2922" y="1195"/>
                    <a:pt x="2922" y="1195"/>
                  </a:cubicBezTo>
                  <a:cubicBezTo>
                    <a:pt x="2966" y="1195"/>
                    <a:pt x="2966" y="1195"/>
                    <a:pt x="2966" y="1195"/>
                  </a:cubicBezTo>
                  <a:cubicBezTo>
                    <a:pt x="2966" y="1195"/>
                    <a:pt x="2966" y="1195"/>
                    <a:pt x="2966" y="1195"/>
                  </a:cubicBezTo>
                  <a:close/>
                  <a:moveTo>
                    <a:pt x="3017" y="1270"/>
                  </a:moveTo>
                  <a:cubicBezTo>
                    <a:pt x="3020" y="1252"/>
                    <a:pt x="3022" y="1221"/>
                    <a:pt x="2996" y="1221"/>
                  </a:cubicBezTo>
                  <a:cubicBezTo>
                    <a:pt x="2981" y="1221"/>
                    <a:pt x="2959" y="1232"/>
                    <a:pt x="2950" y="1273"/>
                  </a:cubicBezTo>
                  <a:cubicBezTo>
                    <a:pt x="2947" y="1282"/>
                    <a:pt x="2940" y="1321"/>
                    <a:pt x="2973" y="1321"/>
                  </a:cubicBezTo>
                  <a:cubicBezTo>
                    <a:pt x="2994" y="1321"/>
                    <a:pt x="3010" y="1300"/>
                    <a:pt x="3017" y="1270"/>
                  </a:cubicBezTo>
                  <a:moveTo>
                    <a:pt x="3119" y="1129"/>
                  </a:moveTo>
                  <a:cubicBezTo>
                    <a:pt x="3164" y="1129"/>
                    <a:pt x="3164" y="1129"/>
                    <a:pt x="3164" y="1129"/>
                  </a:cubicBezTo>
                  <a:cubicBezTo>
                    <a:pt x="3117" y="1348"/>
                    <a:pt x="3117" y="1348"/>
                    <a:pt x="3117" y="1348"/>
                  </a:cubicBezTo>
                  <a:cubicBezTo>
                    <a:pt x="3072" y="1348"/>
                    <a:pt x="3072" y="1348"/>
                    <a:pt x="3072" y="1348"/>
                  </a:cubicBezTo>
                  <a:cubicBezTo>
                    <a:pt x="3119" y="1129"/>
                    <a:pt x="3119" y="1129"/>
                    <a:pt x="3119" y="1129"/>
                  </a:cubicBezTo>
                  <a:cubicBezTo>
                    <a:pt x="3119" y="1129"/>
                    <a:pt x="3119" y="1129"/>
                    <a:pt x="3119" y="1129"/>
                  </a:cubicBezTo>
                  <a:close/>
                  <a:moveTo>
                    <a:pt x="3202" y="1283"/>
                  </a:moveTo>
                  <a:cubicBezTo>
                    <a:pt x="3200" y="1293"/>
                    <a:pt x="3193" y="1324"/>
                    <a:pt x="3225" y="1324"/>
                  </a:cubicBezTo>
                  <a:cubicBezTo>
                    <a:pt x="3236" y="1324"/>
                    <a:pt x="3248" y="1319"/>
                    <a:pt x="3256" y="1303"/>
                  </a:cubicBezTo>
                  <a:cubicBezTo>
                    <a:pt x="3297" y="1303"/>
                    <a:pt x="3297" y="1303"/>
                    <a:pt x="3297" y="1303"/>
                  </a:cubicBezTo>
                  <a:cubicBezTo>
                    <a:pt x="3295" y="1310"/>
                    <a:pt x="3291" y="1323"/>
                    <a:pt x="3275" y="1336"/>
                  </a:cubicBezTo>
                  <a:cubicBezTo>
                    <a:pt x="3261" y="1348"/>
                    <a:pt x="3240" y="1354"/>
                    <a:pt x="3218" y="1354"/>
                  </a:cubicBezTo>
                  <a:cubicBezTo>
                    <a:pt x="3205" y="1354"/>
                    <a:pt x="3180" y="1351"/>
                    <a:pt x="3168" y="1335"/>
                  </a:cubicBezTo>
                  <a:cubicBezTo>
                    <a:pt x="3157" y="1320"/>
                    <a:pt x="3155" y="1299"/>
                    <a:pt x="3161" y="1275"/>
                  </a:cubicBezTo>
                  <a:cubicBezTo>
                    <a:pt x="3166" y="1250"/>
                    <a:pt x="3178" y="1220"/>
                    <a:pt x="3208" y="1202"/>
                  </a:cubicBezTo>
                  <a:cubicBezTo>
                    <a:pt x="3222" y="1194"/>
                    <a:pt x="3237" y="1190"/>
                    <a:pt x="3254" y="1190"/>
                  </a:cubicBezTo>
                  <a:cubicBezTo>
                    <a:pt x="3276" y="1190"/>
                    <a:pt x="3300" y="1198"/>
                    <a:pt x="3308" y="1227"/>
                  </a:cubicBezTo>
                  <a:cubicBezTo>
                    <a:pt x="3314" y="1248"/>
                    <a:pt x="3309" y="1270"/>
                    <a:pt x="3305" y="1283"/>
                  </a:cubicBezTo>
                  <a:cubicBezTo>
                    <a:pt x="3202" y="1283"/>
                    <a:pt x="3202" y="1283"/>
                    <a:pt x="3202" y="1283"/>
                  </a:cubicBezTo>
                  <a:cubicBezTo>
                    <a:pt x="3202" y="1283"/>
                    <a:pt x="3202" y="1283"/>
                    <a:pt x="3202" y="1283"/>
                  </a:cubicBezTo>
                  <a:close/>
                  <a:moveTo>
                    <a:pt x="3265" y="1254"/>
                  </a:moveTo>
                  <a:cubicBezTo>
                    <a:pt x="3267" y="1248"/>
                    <a:pt x="3272" y="1220"/>
                    <a:pt x="3246" y="1220"/>
                  </a:cubicBezTo>
                  <a:cubicBezTo>
                    <a:pt x="3226" y="1220"/>
                    <a:pt x="3214" y="1236"/>
                    <a:pt x="3210" y="1254"/>
                  </a:cubicBezTo>
                  <a:cubicBezTo>
                    <a:pt x="3265" y="1254"/>
                    <a:pt x="3265" y="1254"/>
                    <a:pt x="3265" y="1254"/>
                  </a:cubicBezTo>
                  <a:cubicBezTo>
                    <a:pt x="3265" y="1254"/>
                    <a:pt x="3265" y="1254"/>
                    <a:pt x="3265" y="1254"/>
                  </a:cubicBezTo>
                  <a:close/>
                  <a:moveTo>
                    <a:pt x="3383" y="1195"/>
                  </a:moveTo>
                  <a:cubicBezTo>
                    <a:pt x="3401" y="1245"/>
                    <a:pt x="3401" y="1245"/>
                    <a:pt x="3401" y="1245"/>
                  </a:cubicBezTo>
                  <a:cubicBezTo>
                    <a:pt x="3442" y="1195"/>
                    <a:pt x="3442" y="1195"/>
                    <a:pt x="3442" y="1195"/>
                  </a:cubicBezTo>
                  <a:cubicBezTo>
                    <a:pt x="3488" y="1195"/>
                    <a:pt x="3488" y="1195"/>
                    <a:pt x="3488" y="1195"/>
                  </a:cubicBezTo>
                  <a:cubicBezTo>
                    <a:pt x="3423" y="1269"/>
                    <a:pt x="3423" y="1269"/>
                    <a:pt x="3423" y="1269"/>
                  </a:cubicBezTo>
                  <a:cubicBezTo>
                    <a:pt x="3457" y="1348"/>
                    <a:pt x="3457" y="1348"/>
                    <a:pt x="3457" y="1348"/>
                  </a:cubicBezTo>
                  <a:cubicBezTo>
                    <a:pt x="3404" y="1348"/>
                    <a:pt x="3404" y="1348"/>
                    <a:pt x="3404" y="1348"/>
                  </a:cubicBezTo>
                  <a:cubicBezTo>
                    <a:pt x="3385" y="1292"/>
                    <a:pt x="3385" y="1292"/>
                    <a:pt x="3385" y="1292"/>
                  </a:cubicBezTo>
                  <a:cubicBezTo>
                    <a:pt x="3342" y="1348"/>
                    <a:pt x="3342" y="1348"/>
                    <a:pt x="3342" y="1348"/>
                  </a:cubicBezTo>
                  <a:cubicBezTo>
                    <a:pt x="3295" y="1348"/>
                    <a:pt x="3295" y="1348"/>
                    <a:pt x="3295" y="1348"/>
                  </a:cubicBezTo>
                  <a:cubicBezTo>
                    <a:pt x="3364" y="1266"/>
                    <a:pt x="3364" y="1266"/>
                    <a:pt x="3364" y="1266"/>
                  </a:cubicBezTo>
                  <a:cubicBezTo>
                    <a:pt x="3329" y="1195"/>
                    <a:pt x="3329" y="1195"/>
                    <a:pt x="3329" y="1195"/>
                  </a:cubicBezTo>
                  <a:cubicBezTo>
                    <a:pt x="3383" y="1195"/>
                    <a:pt x="3383" y="1195"/>
                    <a:pt x="3383" y="1195"/>
                  </a:cubicBezTo>
                  <a:cubicBezTo>
                    <a:pt x="3383" y="1195"/>
                    <a:pt x="3383" y="1195"/>
                    <a:pt x="3383" y="1195"/>
                  </a:cubicBezTo>
                  <a:close/>
                  <a:moveTo>
                    <a:pt x="3509" y="1194"/>
                  </a:moveTo>
                  <a:cubicBezTo>
                    <a:pt x="3554" y="1194"/>
                    <a:pt x="3554" y="1194"/>
                    <a:pt x="3554" y="1194"/>
                  </a:cubicBezTo>
                  <a:cubicBezTo>
                    <a:pt x="3521" y="1348"/>
                    <a:pt x="3521" y="1348"/>
                    <a:pt x="3521" y="1348"/>
                  </a:cubicBezTo>
                  <a:cubicBezTo>
                    <a:pt x="3476" y="1348"/>
                    <a:pt x="3476" y="1348"/>
                    <a:pt x="3476" y="1348"/>
                  </a:cubicBezTo>
                  <a:cubicBezTo>
                    <a:pt x="3509" y="1194"/>
                    <a:pt x="3509" y="1194"/>
                    <a:pt x="3509" y="1194"/>
                  </a:cubicBezTo>
                  <a:cubicBezTo>
                    <a:pt x="3509" y="1194"/>
                    <a:pt x="3509" y="1194"/>
                    <a:pt x="3509" y="1194"/>
                  </a:cubicBezTo>
                  <a:close/>
                  <a:moveTo>
                    <a:pt x="3521" y="1129"/>
                  </a:moveTo>
                  <a:cubicBezTo>
                    <a:pt x="3569" y="1129"/>
                    <a:pt x="3569" y="1129"/>
                    <a:pt x="3569" y="1129"/>
                  </a:cubicBezTo>
                  <a:cubicBezTo>
                    <a:pt x="3561" y="1168"/>
                    <a:pt x="3561" y="1168"/>
                    <a:pt x="3561" y="1168"/>
                  </a:cubicBezTo>
                  <a:cubicBezTo>
                    <a:pt x="3513" y="1168"/>
                    <a:pt x="3513" y="1168"/>
                    <a:pt x="3513" y="1168"/>
                  </a:cubicBezTo>
                  <a:cubicBezTo>
                    <a:pt x="3521" y="1129"/>
                    <a:pt x="3521" y="1129"/>
                    <a:pt x="3521" y="1129"/>
                  </a:cubicBezTo>
                  <a:cubicBezTo>
                    <a:pt x="3521" y="1129"/>
                    <a:pt x="3521" y="1129"/>
                    <a:pt x="3521" y="1129"/>
                  </a:cubicBezTo>
                  <a:close/>
                  <a:moveTo>
                    <a:pt x="3649" y="1346"/>
                  </a:moveTo>
                  <a:cubicBezTo>
                    <a:pt x="3634" y="1350"/>
                    <a:pt x="3621" y="1351"/>
                    <a:pt x="3614" y="1351"/>
                  </a:cubicBezTo>
                  <a:cubicBezTo>
                    <a:pt x="3568" y="1351"/>
                    <a:pt x="3575" y="1322"/>
                    <a:pt x="3577" y="1310"/>
                  </a:cubicBezTo>
                  <a:cubicBezTo>
                    <a:pt x="3595" y="1225"/>
                    <a:pt x="3595" y="1225"/>
                    <a:pt x="3595" y="1225"/>
                  </a:cubicBezTo>
                  <a:cubicBezTo>
                    <a:pt x="3565" y="1225"/>
                    <a:pt x="3565" y="1225"/>
                    <a:pt x="3565" y="1225"/>
                  </a:cubicBezTo>
                  <a:cubicBezTo>
                    <a:pt x="3572" y="1196"/>
                    <a:pt x="3572" y="1196"/>
                    <a:pt x="3572" y="1196"/>
                  </a:cubicBezTo>
                  <a:cubicBezTo>
                    <a:pt x="3601" y="1196"/>
                    <a:pt x="3601" y="1196"/>
                    <a:pt x="3601" y="1196"/>
                  </a:cubicBezTo>
                  <a:cubicBezTo>
                    <a:pt x="3608" y="1166"/>
                    <a:pt x="3608" y="1166"/>
                    <a:pt x="3608" y="1166"/>
                  </a:cubicBezTo>
                  <a:cubicBezTo>
                    <a:pt x="3656" y="1149"/>
                    <a:pt x="3656" y="1149"/>
                    <a:pt x="3656" y="1149"/>
                  </a:cubicBezTo>
                  <a:cubicBezTo>
                    <a:pt x="3646" y="1196"/>
                    <a:pt x="3646" y="1196"/>
                    <a:pt x="3646" y="1196"/>
                  </a:cubicBezTo>
                  <a:cubicBezTo>
                    <a:pt x="3682" y="1196"/>
                    <a:pt x="3682" y="1196"/>
                    <a:pt x="3682" y="1196"/>
                  </a:cubicBezTo>
                  <a:cubicBezTo>
                    <a:pt x="3676" y="1225"/>
                    <a:pt x="3676" y="1225"/>
                    <a:pt x="3676" y="1225"/>
                  </a:cubicBezTo>
                  <a:cubicBezTo>
                    <a:pt x="3640" y="1225"/>
                    <a:pt x="3640" y="1225"/>
                    <a:pt x="3640" y="1225"/>
                  </a:cubicBezTo>
                  <a:cubicBezTo>
                    <a:pt x="3625" y="1295"/>
                    <a:pt x="3625" y="1295"/>
                    <a:pt x="3625" y="1295"/>
                  </a:cubicBezTo>
                  <a:cubicBezTo>
                    <a:pt x="3622" y="1309"/>
                    <a:pt x="3620" y="1317"/>
                    <a:pt x="3640" y="1317"/>
                  </a:cubicBezTo>
                  <a:cubicBezTo>
                    <a:pt x="3647" y="1317"/>
                    <a:pt x="3650" y="1317"/>
                    <a:pt x="3656" y="1317"/>
                  </a:cubicBezTo>
                  <a:cubicBezTo>
                    <a:pt x="3649" y="1346"/>
                    <a:pt x="3649" y="1346"/>
                    <a:pt x="3649" y="1346"/>
                  </a:cubicBezTo>
                  <a:cubicBezTo>
                    <a:pt x="3649" y="1346"/>
                    <a:pt x="3649" y="1346"/>
                    <a:pt x="3649" y="1346"/>
                  </a:cubicBezTo>
                  <a:close/>
                  <a:moveTo>
                    <a:pt x="3741" y="1195"/>
                  </a:moveTo>
                  <a:cubicBezTo>
                    <a:pt x="3752" y="1301"/>
                    <a:pt x="3752" y="1301"/>
                    <a:pt x="3752" y="1301"/>
                  </a:cubicBezTo>
                  <a:cubicBezTo>
                    <a:pt x="3809" y="1195"/>
                    <a:pt x="3809" y="1195"/>
                    <a:pt x="3809" y="1195"/>
                  </a:cubicBezTo>
                  <a:cubicBezTo>
                    <a:pt x="3854" y="1195"/>
                    <a:pt x="3854" y="1195"/>
                    <a:pt x="3854" y="1195"/>
                  </a:cubicBezTo>
                  <a:cubicBezTo>
                    <a:pt x="3764" y="1345"/>
                    <a:pt x="3764" y="1345"/>
                    <a:pt x="3764" y="1345"/>
                  </a:cubicBezTo>
                  <a:cubicBezTo>
                    <a:pt x="3732" y="1406"/>
                    <a:pt x="3732" y="1406"/>
                    <a:pt x="3732" y="1406"/>
                  </a:cubicBezTo>
                  <a:cubicBezTo>
                    <a:pt x="3687" y="1406"/>
                    <a:pt x="3687" y="1406"/>
                    <a:pt x="3687" y="1406"/>
                  </a:cubicBezTo>
                  <a:cubicBezTo>
                    <a:pt x="3719" y="1348"/>
                    <a:pt x="3719" y="1348"/>
                    <a:pt x="3719" y="1348"/>
                  </a:cubicBezTo>
                  <a:cubicBezTo>
                    <a:pt x="3693" y="1195"/>
                    <a:pt x="3693" y="1195"/>
                    <a:pt x="3693" y="1195"/>
                  </a:cubicBezTo>
                  <a:cubicBezTo>
                    <a:pt x="3741" y="1195"/>
                    <a:pt x="3741" y="1195"/>
                    <a:pt x="3741" y="1195"/>
                  </a:cubicBezTo>
                  <a:cubicBezTo>
                    <a:pt x="3741" y="1195"/>
                    <a:pt x="3741" y="1195"/>
                    <a:pt x="3741" y="1195"/>
                  </a:cubicBezTo>
                  <a:close/>
                  <a:moveTo>
                    <a:pt x="3933" y="1145"/>
                  </a:moveTo>
                  <a:cubicBezTo>
                    <a:pt x="3899" y="1145"/>
                    <a:pt x="3899" y="1145"/>
                    <a:pt x="3899" y="1145"/>
                  </a:cubicBezTo>
                  <a:cubicBezTo>
                    <a:pt x="3902" y="1129"/>
                    <a:pt x="3902" y="1129"/>
                    <a:pt x="3902" y="1129"/>
                  </a:cubicBezTo>
                  <a:cubicBezTo>
                    <a:pt x="3990" y="1129"/>
                    <a:pt x="3990" y="1129"/>
                    <a:pt x="3990" y="1129"/>
                  </a:cubicBezTo>
                  <a:cubicBezTo>
                    <a:pt x="3987" y="1145"/>
                    <a:pt x="3987" y="1145"/>
                    <a:pt x="3987" y="1145"/>
                  </a:cubicBezTo>
                  <a:cubicBezTo>
                    <a:pt x="3953" y="1145"/>
                    <a:pt x="3953" y="1145"/>
                    <a:pt x="3953" y="1145"/>
                  </a:cubicBezTo>
                  <a:cubicBezTo>
                    <a:pt x="3936" y="1225"/>
                    <a:pt x="3936" y="1225"/>
                    <a:pt x="3936" y="1225"/>
                  </a:cubicBezTo>
                  <a:cubicBezTo>
                    <a:pt x="3916" y="1225"/>
                    <a:pt x="3916" y="1225"/>
                    <a:pt x="3916" y="1225"/>
                  </a:cubicBezTo>
                  <a:cubicBezTo>
                    <a:pt x="3933" y="1145"/>
                    <a:pt x="3933" y="1145"/>
                    <a:pt x="3933" y="1145"/>
                  </a:cubicBezTo>
                  <a:cubicBezTo>
                    <a:pt x="3933" y="1145"/>
                    <a:pt x="3933" y="1145"/>
                    <a:pt x="3933" y="1145"/>
                  </a:cubicBezTo>
                  <a:close/>
                  <a:moveTo>
                    <a:pt x="3999" y="1129"/>
                  </a:moveTo>
                  <a:cubicBezTo>
                    <a:pt x="4031" y="1129"/>
                    <a:pt x="4031" y="1129"/>
                    <a:pt x="4031" y="1129"/>
                  </a:cubicBezTo>
                  <a:cubicBezTo>
                    <a:pt x="4036" y="1200"/>
                    <a:pt x="4036" y="1200"/>
                    <a:pt x="4036" y="1200"/>
                  </a:cubicBezTo>
                  <a:cubicBezTo>
                    <a:pt x="4072" y="1129"/>
                    <a:pt x="4072" y="1129"/>
                    <a:pt x="4072" y="1129"/>
                  </a:cubicBezTo>
                  <a:cubicBezTo>
                    <a:pt x="4103" y="1129"/>
                    <a:pt x="4103" y="1129"/>
                    <a:pt x="4103" y="1129"/>
                  </a:cubicBezTo>
                  <a:cubicBezTo>
                    <a:pt x="4083" y="1225"/>
                    <a:pt x="4083" y="1225"/>
                    <a:pt x="4083" y="1225"/>
                  </a:cubicBezTo>
                  <a:cubicBezTo>
                    <a:pt x="4063" y="1225"/>
                    <a:pt x="4063" y="1225"/>
                    <a:pt x="4063" y="1225"/>
                  </a:cubicBezTo>
                  <a:cubicBezTo>
                    <a:pt x="4080" y="1143"/>
                    <a:pt x="4080" y="1143"/>
                    <a:pt x="4080" y="1143"/>
                  </a:cubicBezTo>
                  <a:cubicBezTo>
                    <a:pt x="4038" y="1225"/>
                    <a:pt x="4038" y="1225"/>
                    <a:pt x="4038" y="1225"/>
                  </a:cubicBezTo>
                  <a:cubicBezTo>
                    <a:pt x="4021" y="1225"/>
                    <a:pt x="4021" y="1225"/>
                    <a:pt x="4021" y="1225"/>
                  </a:cubicBezTo>
                  <a:cubicBezTo>
                    <a:pt x="4014" y="1143"/>
                    <a:pt x="4014" y="1143"/>
                    <a:pt x="4014" y="1143"/>
                  </a:cubicBezTo>
                  <a:cubicBezTo>
                    <a:pt x="3997" y="1225"/>
                    <a:pt x="3997" y="1225"/>
                    <a:pt x="3997" y="1225"/>
                  </a:cubicBezTo>
                  <a:cubicBezTo>
                    <a:pt x="3978" y="1225"/>
                    <a:pt x="3978" y="1225"/>
                    <a:pt x="3978" y="1225"/>
                  </a:cubicBezTo>
                  <a:cubicBezTo>
                    <a:pt x="3999" y="1129"/>
                    <a:pt x="3999" y="1129"/>
                    <a:pt x="3999" y="1129"/>
                  </a:cubicBezTo>
                  <a:cubicBezTo>
                    <a:pt x="3999" y="1129"/>
                    <a:pt x="3999" y="1129"/>
                    <a:pt x="3999" y="112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+mn-lt"/>
                <a:cs typeface="+mn-cs"/>
              </a:endParaRPr>
            </a:p>
          </p:txBody>
        </p:sp>
        <p:sp>
          <p:nvSpPr>
            <p:cNvPr id="11" name="Freeform 9"/>
            <p:cNvSpPr>
              <a:spLocks noEditPoints="1"/>
            </p:cNvSpPr>
            <p:nvPr userDrawn="1"/>
          </p:nvSpPr>
          <p:spPr bwMode="gray">
            <a:xfrm>
              <a:off x="68" y="0"/>
              <a:ext cx="1723" cy="964"/>
            </a:xfrm>
            <a:custGeom>
              <a:avLst/>
              <a:gdLst>
                <a:gd name="T0" fmla="*/ 231 w 2268"/>
                <a:gd name="T1" fmla="*/ 327 h 1269"/>
                <a:gd name="T2" fmla="*/ 0 w 2268"/>
                <a:gd name="T3" fmla="*/ 327 h 1269"/>
                <a:gd name="T4" fmla="*/ 0 w 2268"/>
                <a:gd name="T5" fmla="*/ 0 h 1269"/>
                <a:gd name="T6" fmla="*/ 231 w 2268"/>
                <a:gd name="T7" fmla="*/ 0 h 1269"/>
                <a:gd name="T8" fmla="*/ 231 w 2268"/>
                <a:gd name="T9" fmla="*/ 327 h 1269"/>
                <a:gd name="T10" fmla="*/ 2268 w 2268"/>
                <a:gd name="T11" fmla="*/ 0 h 1269"/>
                <a:gd name="T12" fmla="*/ 2036 w 2268"/>
                <a:gd name="T13" fmla="*/ 0 h 1269"/>
                <a:gd name="T14" fmla="*/ 2036 w 2268"/>
                <a:gd name="T15" fmla="*/ 327 h 1269"/>
                <a:gd name="T16" fmla="*/ 2268 w 2268"/>
                <a:gd name="T17" fmla="*/ 327 h 1269"/>
                <a:gd name="T18" fmla="*/ 2268 w 2268"/>
                <a:gd name="T19" fmla="*/ 0 h 1269"/>
                <a:gd name="T20" fmla="*/ 231 w 2268"/>
                <a:gd name="T21" fmla="*/ 942 h 1269"/>
                <a:gd name="T22" fmla="*/ 0 w 2268"/>
                <a:gd name="T23" fmla="*/ 942 h 1269"/>
                <a:gd name="T24" fmla="*/ 0 w 2268"/>
                <a:gd name="T25" fmla="*/ 1269 h 1269"/>
                <a:gd name="T26" fmla="*/ 231 w 2268"/>
                <a:gd name="T27" fmla="*/ 1269 h 1269"/>
                <a:gd name="T28" fmla="*/ 231 w 2268"/>
                <a:gd name="T29" fmla="*/ 942 h 1269"/>
                <a:gd name="T30" fmla="*/ 2268 w 2268"/>
                <a:gd name="T31" fmla="*/ 942 h 1269"/>
                <a:gd name="T32" fmla="*/ 2036 w 2268"/>
                <a:gd name="T33" fmla="*/ 942 h 1269"/>
                <a:gd name="T34" fmla="*/ 2036 w 2268"/>
                <a:gd name="T35" fmla="*/ 1269 h 1269"/>
                <a:gd name="T36" fmla="*/ 2268 w 2268"/>
                <a:gd name="T37" fmla="*/ 1269 h 1269"/>
                <a:gd name="T38" fmla="*/ 2268 w 2268"/>
                <a:gd name="T39" fmla="*/ 942 h 12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68"/>
                <a:gd name="T61" fmla="*/ 0 h 1269"/>
                <a:gd name="T62" fmla="*/ 2268 w 2268"/>
                <a:gd name="T63" fmla="*/ 1269 h 12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68" h="1269">
                  <a:moveTo>
                    <a:pt x="231" y="327"/>
                  </a:moveTo>
                  <a:lnTo>
                    <a:pt x="0" y="327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27"/>
                  </a:lnTo>
                  <a:close/>
                  <a:moveTo>
                    <a:pt x="2268" y="0"/>
                  </a:moveTo>
                  <a:lnTo>
                    <a:pt x="2036" y="0"/>
                  </a:lnTo>
                  <a:lnTo>
                    <a:pt x="2036" y="327"/>
                  </a:lnTo>
                  <a:lnTo>
                    <a:pt x="2268" y="327"/>
                  </a:lnTo>
                  <a:lnTo>
                    <a:pt x="2268" y="0"/>
                  </a:lnTo>
                  <a:close/>
                  <a:moveTo>
                    <a:pt x="231" y="942"/>
                  </a:moveTo>
                  <a:lnTo>
                    <a:pt x="0" y="942"/>
                  </a:lnTo>
                  <a:lnTo>
                    <a:pt x="0" y="1269"/>
                  </a:lnTo>
                  <a:lnTo>
                    <a:pt x="231" y="1269"/>
                  </a:lnTo>
                  <a:lnTo>
                    <a:pt x="231" y="942"/>
                  </a:lnTo>
                  <a:close/>
                  <a:moveTo>
                    <a:pt x="2268" y="942"/>
                  </a:moveTo>
                  <a:lnTo>
                    <a:pt x="2036" y="942"/>
                  </a:lnTo>
                  <a:lnTo>
                    <a:pt x="2036" y="1269"/>
                  </a:lnTo>
                  <a:lnTo>
                    <a:pt x="2268" y="1269"/>
                  </a:lnTo>
                  <a:lnTo>
                    <a:pt x="2268" y="94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+mn-lt"/>
                <a:cs typeface="+mn-cs"/>
              </a:endParaRPr>
            </a:p>
          </p:txBody>
        </p:sp>
      </p:grpSp>
      <p:sp>
        <p:nvSpPr>
          <p:cNvPr id="10" name="Title 9"/>
          <p:cNvSpPr>
            <a:spLocks noGrp="1"/>
          </p:cNvSpPr>
          <p:nvPr>
            <p:ph type="title"/>
          </p:nvPr>
        </p:nvSpPr>
        <p:spPr bwMode="gray">
          <a:xfrm>
            <a:off x="5025008" y="2492896"/>
            <a:ext cx="4536504" cy="2232248"/>
          </a:xfrm>
          <a:noFill/>
          <a:ln w="9525">
            <a:noFill/>
            <a:miter lim="800000"/>
            <a:headEnd/>
            <a:tailEnd/>
          </a:ln>
        </p:spPr>
        <p:txBody>
          <a:bodyPr anchor="t">
            <a:noAutofit/>
          </a:bodyPr>
          <a:lstStyle>
            <a:lvl1pPr algn="r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 bwMode="gray">
          <a:xfrm>
            <a:off x="5025008" y="5013176"/>
            <a:ext cx="453650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noAutofit/>
          </a:bodyPr>
          <a:lstStyle>
            <a:lvl1pPr marL="342900" indent="-342900" algn="r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defRPr lang="en-US" sz="1200" b="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endix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4"/>
          <p:cNvGrpSpPr>
            <a:grpSpLocks/>
          </p:cNvGrpSpPr>
          <p:nvPr userDrawn="1"/>
        </p:nvGrpSpPr>
        <p:grpSpPr bwMode="auto">
          <a:xfrm>
            <a:off x="269875" y="1193800"/>
            <a:ext cx="9363075" cy="4895850"/>
            <a:chOff x="269875" y="1193800"/>
            <a:chExt cx="9363075" cy="4896000"/>
          </a:xfrm>
        </p:grpSpPr>
        <p:grpSp>
          <p:nvGrpSpPr>
            <p:cNvPr id="5" name="Group 21"/>
            <p:cNvGrpSpPr>
              <a:grpSpLocks/>
            </p:cNvGrpSpPr>
            <p:nvPr userDrawn="1"/>
          </p:nvGrpSpPr>
          <p:grpSpPr bwMode="auto">
            <a:xfrm>
              <a:off x="269875" y="1193800"/>
              <a:ext cx="9356725" cy="4896000"/>
              <a:chOff x="269875" y="1193800"/>
              <a:chExt cx="9356725" cy="4896000"/>
            </a:xfrm>
          </p:grpSpPr>
          <p:sp>
            <p:nvSpPr>
              <p:cNvPr id="8" name="Rectangle 18"/>
              <p:cNvSpPr>
                <a:spLocks noChangeArrowheads="1"/>
              </p:cNvSpPr>
              <p:nvPr userDrawn="1"/>
            </p:nvSpPr>
            <p:spPr bwMode="gray">
              <a:xfrm>
                <a:off x="269875" y="1193800"/>
                <a:ext cx="9356725" cy="4894413"/>
              </a:xfrm>
              <a:prstGeom prst="rect">
                <a:avLst/>
              </a:prstGeom>
              <a:noFill/>
              <a:ln w="6350" cap="flat" cmpd="sng" algn="ctr">
                <a:solidFill>
                  <a:srgbClr val="C84E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2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9" name="Rectangle 19"/>
              <p:cNvSpPr>
                <a:spLocks noChangeArrowheads="1"/>
              </p:cNvSpPr>
              <p:nvPr userDrawn="1"/>
            </p:nvSpPr>
            <p:spPr bwMode="gray">
              <a:xfrm>
                <a:off x="269875" y="3568773"/>
                <a:ext cx="9356725" cy="144467"/>
              </a:xfrm>
              <a:prstGeom prst="rect">
                <a:avLst/>
              </a:prstGeom>
              <a:noFill/>
              <a:ln w="6350" cap="flat" cmpd="sng" algn="ctr">
                <a:solidFill>
                  <a:srgbClr val="C84E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2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10" name="Rectangle 20"/>
              <p:cNvSpPr>
                <a:spLocks noChangeArrowheads="1"/>
              </p:cNvSpPr>
              <p:nvPr userDrawn="1"/>
            </p:nvSpPr>
            <p:spPr bwMode="gray">
              <a:xfrm>
                <a:off x="2501900" y="1193800"/>
                <a:ext cx="144463" cy="4896000"/>
              </a:xfrm>
              <a:prstGeom prst="rect">
                <a:avLst/>
              </a:prstGeom>
              <a:noFill/>
              <a:ln w="6350" cap="flat" cmpd="sng" algn="ctr">
                <a:solidFill>
                  <a:srgbClr val="C84E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2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gray">
              <a:xfrm>
                <a:off x="4878388" y="1193800"/>
                <a:ext cx="142875" cy="4896000"/>
              </a:xfrm>
              <a:prstGeom prst="rect">
                <a:avLst/>
              </a:prstGeom>
              <a:noFill/>
              <a:ln w="6350" cap="flat" cmpd="sng" algn="ctr">
                <a:solidFill>
                  <a:srgbClr val="C84E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2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gray">
              <a:xfrm>
                <a:off x="7251700" y="1193800"/>
                <a:ext cx="142875" cy="4896000"/>
              </a:xfrm>
              <a:prstGeom prst="rect">
                <a:avLst/>
              </a:prstGeom>
              <a:noFill/>
              <a:ln w="6350" cap="flat" cmpd="sng" algn="ctr">
                <a:solidFill>
                  <a:srgbClr val="C84E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200" dirty="0">
                  <a:solidFill>
                    <a:srgbClr val="000000"/>
                  </a:solidFill>
                  <a:latin typeface="+mn-lt"/>
                </a:endParaRPr>
              </a:p>
            </p:txBody>
          </p:sp>
        </p:grpSp>
        <p:sp>
          <p:nvSpPr>
            <p:cNvPr id="7" name="TextBox 6"/>
            <p:cNvSpPr txBox="1"/>
            <p:nvPr userDrawn="1"/>
          </p:nvSpPr>
          <p:spPr bwMode="gray">
            <a:xfrm>
              <a:off x="5889625" y="5969146"/>
              <a:ext cx="3743325" cy="107953"/>
            </a:xfrm>
            <a:prstGeom prst="rect">
              <a:avLst/>
            </a:prstGeom>
            <a:noFill/>
          </p:spPr>
          <p:txBody>
            <a:bodyPr lIns="0" tIns="0" rIns="0" bIns="0" anchor="b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700" dirty="0">
                  <a:solidFill>
                    <a:srgbClr val="C84E00"/>
                  </a:solidFill>
                  <a:latin typeface="+mn-lt"/>
                  <a:cs typeface="+mn-cs"/>
                </a:rPr>
                <a:t>Appendix layout grid: to remove go to slide Master select Grid object and delete</a:t>
              </a:r>
            </a:p>
          </p:txBody>
        </p:sp>
      </p:grpSp>
      <p:sp>
        <p:nvSpPr>
          <p:cNvPr id="13" name="Line 33"/>
          <p:cNvSpPr>
            <a:spLocks noChangeShapeType="1"/>
          </p:cNvSpPr>
          <p:nvPr userDrawn="1"/>
        </p:nvSpPr>
        <p:spPr bwMode="gray">
          <a:xfrm>
            <a:off x="0" y="6381750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4" name="Line 31"/>
          <p:cNvSpPr>
            <a:spLocks noChangeShapeType="1"/>
          </p:cNvSpPr>
          <p:nvPr userDrawn="1"/>
        </p:nvSpPr>
        <p:spPr bwMode="gray">
          <a:xfrm>
            <a:off x="0" y="906463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0"/>
          </p:nvPr>
        </p:nvSpPr>
        <p:spPr bwMode="gray"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endix 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3"/>
          <p:cNvGrpSpPr>
            <a:grpSpLocks/>
          </p:cNvGrpSpPr>
          <p:nvPr userDrawn="1"/>
        </p:nvGrpSpPr>
        <p:grpSpPr bwMode="auto">
          <a:xfrm>
            <a:off x="269875" y="1193800"/>
            <a:ext cx="9363075" cy="4895850"/>
            <a:chOff x="269875" y="1193800"/>
            <a:chExt cx="9363075" cy="4896000"/>
          </a:xfrm>
        </p:grpSpPr>
        <p:grpSp>
          <p:nvGrpSpPr>
            <p:cNvPr id="7" name="Group 21"/>
            <p:cNvGrpSpPr>
              <a:grpSpLocks/>
            </p:cNvGrpSpPr>
            <p:nvPr userDrawn="1"/>
          </p:nvGrpSpPr>
          <p:grpSpPr bwMode="auto">
            <a:xfrm>
              <a:off x="269875" y="1193800"/>
              <a:ext cx="9356725" cy="4896000"/>
              <a:chOff x="269875" y="1193800"/>
              <a:chExt cx="9356725" cy="4896000"/>
            </a:xfrm>
          </p:grpSpPr>
          <p:sp>
            <p:nvSpPr>
              <p:cNvPr id="9" name="Rectangle 18"/>
              <p:cNvSpPr>
                <a:spLocks noChangeArrowheads="1"/>
              </p:cNvSpPr>
              <p:nvPr userDrawn="1"/>
            </p:nvSpPr>
            <p:spPr bwMode="gray">
              <a:xfrm>
                <a:off x="269875" y="1193800"/>
                <a:ext cx="9356725" cy="4894413"/>
              </a:xfrm>
              <a:prstGeom prst="rect">
                <a:avLst/>
              </a:prstGeom>
              <a:noFill/>
              <a:ln w="6350" cap="flat" cmpd="sng" algn="ctr">
                <a:solidFill>
                  <a:srgbClr val="C84E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2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10" name="Rectangle 19"/>
              <p:cNvSpPr>
                <a:spLocks noChangeArrowheads="1"/>
              </p:cNvSpPr>
              <p:nvPr userDrawn="1"/>
            </p:nvSpPr>
            <p:spPr bwMode="gray">
              <a:xfrm>
                <a:off x="269875" y="3568773"/>
                <a:ext cx="9356725" cy="144467"/>
              </a:xfrm>
              <a:prstGeom prst="rect">
                <a:avLst/>
              </a:prstGeom>
              <a:noFill/>
              <a:ln w="6350" cap="flat" cmpd="sng" algn="ctr">
                <a:solidFill>
                  <a:srgbClr val="C84E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2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11" name="Rectangle 20"/>
              <p:cNvSpPr>
                <a:spLocks noChangeArrowheads="1"/>
              </p:cNvSpPr>
              <p:nvPr userDrawn="1"/>
            </p:nvSpPr>
            <p:spPr bwMode="gray">
              <a:xfrm>
                <a:off x="2501900" y="1193800"/>
                <a:ext cx="144463" cy="4896000"/>
              </a:xfrm>
              <a:prstGeom prst="rect">
                <a:avLst/>
              </a:prstGeom>
              <a:noFill/>
              <a:ln w="6350" cap="flat" cmpd="sng" algn="ctr">
                <a:solidFill>
                  <a:srgbClr val="C84E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2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12" name="Rectangle 22"/>
              <p:cNvSpPr>
                <a:spLocks noChangeArrowheads="1"/>
              </p:cNvSpPr>
              <p:nvPr userDrawn="1"/>
            </p:nvSpPr>
            <p:spPr bwMode="gray">
              <a:xfrm>
                <a:off x="4878388" y="1193800"/>
                <a:ext cx="142875" cy="4896000"/>
              </a:xfrm>
              <a:prstGeom prst="rect">
                <a:avLst/>
              </a:prstGeom>
              <a:noFill/>
              <a:ln w="6350" cap="flat" cmpd="sng" algn="ctr">
                <a:solidFill>
                  <a:srgbClr val="C84E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2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13" name="Rectangle 23"/>
              <p:cNvSpPr>
                <a:spLocks noChangeArrowheads="1"/>
              </p:cNvSpPr>
              <p:nvPr userDrawn="1"/>
            </p:nvSpPr>
            <p:spPr bwMode="gray">
              <a:xfrm>
                <a:off x="7251700" y="1193800"/>
                <a:ext cx="142875" cy="4896000"/>
              </a:xfrm>
              <a:prstGeom prst="rect">
                <a:avLst/>
              </a:prstGeom>
              <a:noFill/>
              <a:ln w="6350" cap="flat" cmpd="sng" algn="ctr">
                <a:solidFill>
                  <a:srgbClr val="C84E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200" dirty="0">
                  <a:solidFill>
                    <a:srgbClr val="000000"/>
                  </a:solidFill>
                  <a:latin typeface="+mn-lt"/>
                </a:endParaRPr>
              </a:p>
            </p:txBody>
          </p:sp>
        </p:grpSp>
        <p:sp>
          <p:nvSpPr>
            <p:cNvPr id="8" name="TextBox 7"/>
            <p:cNvSpPr txBox="1"/>
            <p:nvPr userDrawn="1"/>
          </p:nvSpPr>
          <p:spPr bwMode="gray">
            <a:xfrm>
              <a:off x="5889625" y="5969146"/>
              <a:ext cx="3743325" cy="107953"/>
            </a:xfrm>
            <a:prstGeom prst="rect">
              <a:avLst/>
            </a:prstGeom>
            <a:noFill/>
          </p:spPr>
          <p:txBody>
            <a:bodyPr lIns="0" tIns="0" rIns="0" bIns="0" anchor="b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700" dirty="0">
                  <a:solidFill>
                    <a:srgbClr val="C84E00"/>
                  </a:solidFill>
                  <a:latin typeface="+mn-lt"/>
                  <a:cs typeface="+mn-cs"/>
                </a:rPr>
                <a:t>Appendix layout grid: to remove go to slide Master select Grid object and delete</a:t>
              </a:r>
            </a:p>
          </p:txBody>
        </p:sp>
      </p:grpSp>
      <p:sp>
        <p:nvSpPr>
          <p:cNvPr id="14" name="Line 33"/>
          <p:cNvSpPr>
            <a:spLocks noChangeShapeType="1"/>
          </p:cNvSpPr>
          <p:nvPr userDrawn="1"/>
        </p:nvSpPr>
        <p:spPr bwMode="gray">
          <a:xfrm>
            <a:off x="0" y="6381750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5" name="Line 31"/>
          <p:cNvSpPr>
            <a:spLocks noChangeShapeType="1"/>
          </p:cNvSpPr>
          <p:nvPr userDrawn="1"/>
        </p:nvSpPr>
        <p:spPr bwMode="gray">
          <a:xfrm>
            <a:off x="0" y="906463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29" name="Text Placeholder 33"/>
          <p:cNvSpPr>
            <a:spLocks noGrp="1"/>
          </p:cNvSpPr>
          <p:nvPr>
            <p:ph type="body" sz="quarter" idx="11"/>
          </p:nvPr>
        </p:nvSpPr>
        <p:spPr bwMode="gray">
          <a:xfrm>
            <a:off x="5024439" y="1196753"/>
            <a:ext cx="4608512" cy="48960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8" name="Text Placeholder 33"/>
          <p:cNvSpPr>
            <a:spLocks noGrp="1"/>
          </p:cNvSpPr>
          <p:nvPr>
            <p:ph type="body" sz="quarter" idx="10"/>
          </p:nvPr>
        </p:nvSpPr>
        <p:spPr bwMode="gray">
          <a:xfrm>
            <a:off x="272480" y="1196753"/>
            <a:ext cx="4608512" cy="48960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endix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3"/>
          <p:cNvSpPr>
            <a:spLocks noChangeShapeType="1"/>
          </p:cNvSpPr>
          <p:nvPr userDrawn="1"/>
        </p:nvSpPr>
        <p:spPr bwMode="gray">
          <a:xfrm>
            <a:off x="0" y="6381750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grpSp>
        <p:nvGrpSpPr>
          <p:cNvPr id="5" name="Group 22"/>
          <p:cNvGrpSpPr>
            <a:grpSpLocks/>
          </p:cNvGrpSpPr>
          <p:nvPr userDrawn="1"/>
        </p:nvGrpSpPr>
        <p:grpSpPr bwMode="auto">
          <a:xfrm>
            <a:off x="269875" y="1193800"/>
            <a:ext cx="9363075" cy="4895850"/>
            <a:chOff x="269875" y="1193800"/>
            <a:chExt cx="9363075" cy="4896000"/>
          </a:xfrm>
        </p:grpSpPr>
        <p:grpSp>
          <p:nvGrpSpPr>
            <p:cNvPr id="6" name="Group 21"/>
            <p:cNvGrpSpPr>
              <a:grpSpLocks/>
            </p:cNvGrpSpPr>
            <p:nvPr userDrawn="1"/>
          </p:nvGrpSpPr>
          <p:grpSpPr bwMode="auto">
            <a:xfrm>
              <a:off x="269875" y="1193800"/>
              <a:ext cx="9356725" cy="4896000"/>
              <a:chOff x="269875" y="1193800"/>
              <a:chExt cx="9356725" cy="4896000"/>
            </a:xfrm>
          </p:grpSpPr>
          <p:sp>
            <p:nvSpPr>
              <p:cNvPr id="8" name="Rectangle 18"/>
              <p:cNvSpPr>
                <a:spLocks noChangeArrowheads="1"/>
              </p:cNvSpPr>
              <p:nvPr userDrawn="1"/>
            </p:nvSpPr>
            <p:spPr bwMode="gray">
              <a:xfrm>
                <a:off x="269875" y="1193800"/>
                <a:ext cx="9356725" cy="4894413"/>
              </a:xfrm>
              <a:prstGeom prst="rect">
                <a:avLst/>
              </a:prstGeom>
              <a:noFill/>
              <a:ln w="6350" cap="flat" cmpd="sng" algn="ctr">
                <a:solidFill>
                  <a:srgbClr val="C84E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2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9" name="Rectangle 19"/>
              <p:cNvSpPr>
                <a:spLocks noChangeArrowheads="1"/>
              </p:cNvSpPr>
              <p:nvPr userDrawn="1"/>
            </p:nvSpPr>
            <p:spPr bwMode="gray">
              <a:xfrm>
                <a:off x="269875" y="3568773"/>
                <a:ext cx="9356725" cy="144467"/>
              </a:xfrm>
              <a:prstGeom prst="rect">
                <a:avLst/>
              </a:prstGeom>
              <a:noFill/>
              <a:ln w="6350" cap="flat" cmpd="sng" algn="ctr">
                <a:solidFill>
                  <a:srgbClr val="C84E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2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10" name="Rectangle 20"/>
              <p:cNvSpPr>
                <a:spLocks noChangeArrowheads="1"/>
              </p:cNvSpPr>
              <p:nvPr userDrawn="1"/>
            </p:nvSpPr>
            <p:spPr bwMode="gray">
              <a:xfrm>
                <a:off x="2501900" y="1193800"/>
                <a:ext cx="144463" cy="4896000"/>
              </a:xfrm>
              <a:prstGeom prst="rect">
                <a:avLst/>
              </a:prstGeom>
              <a:noFill/>
              <a:ln w="6350" cap="flat" cmpd="sng" algn="ctr">
                <a:solidFill>
                  <a:srgbClr val="C84E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2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gray">
              <a:xfrm>
                <a:off x="4878388" y="1193800"/>
                <a:ext cx="142875" cy="4896000"/>
              </a:xfrm>
              <a:prstGeom prst="rect">
                <a:avLst/>
              </a:prstGeom>
              <a:noFill/>
              <a:ln w="6350" cap="flat" cmpd="sng" algn="ctr">
                <a:solidFill>
                  <a:srgbClr val="C84E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2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gray">
              <a:xfrm>
                <a:off x="7251700" y="1193800"/>
                <a:ext cx="142875" cy="4896000"/>
              </a:xfrm>
              <a:prstGeom prst="rect">
                <a:avLst/>
              </a:prstGeom>
              <a:noFill/>
              <a:ln w="6350" cap="flat" cmpd="sng" algn="ctr">
                <a:solidFill>
                  <a:srgbClr val="C84E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200" dirty="0">
                  <a:solidFill>
                    <a:srgbClr val="000000"/>
                  </a:solidFill>
                  <a:latin typeface="+mn-lt"/>
                </a:endParaRPr>
              </a:p>
            </p:txBody>
          </p:sp>
        </p:grpSp>
        <p:sp>
          <p:nvSpPr>
            <p:cNvPr id="7" name="TextBox 6"/>
            <p:cNvSpPr txBox="1"/>
            <p:nvPr userDrawn="1"/>
          </p:nvSpPr>
          <p:spPr bwMode="gray">
            <a:xfrm>
              <a:off x="5889625" y="5969146"/>
              <a:ext cx="3743325" cy="107953"/>
            </a:xfrm>
            <a:prstGeom prst="rect">
              <a:avLst/>
            </a:prstGeom>
            <a:noFill/>
          </p:spPr>
          <p:txBody>
            <a:bodyPr lIns="0" tIns="0" rIns="0" bIns="0" anchor="b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700" dirty="0">
                  <a:solidFill>
                    <a:srgbClr val="C84E00"/>
                  </a:solidFill>
                  <a:latin typeface="+mn-lt"/>
                  <a:cs typeface="+mn-cs"/>
                </a:rPr>
                <a:t>Appendix layout grid: to remove go to slide Master select Grid object and delete</a:t>
              </a:r>
            </a:p>
          </p:txBody>
        </p:sp>
      </p:grpSp>
      <p:sp>
        <p:nvSpPr>
          <p:cNvPr id="13" name="Line 31"/>
          <p:cNvSpPr>
            <a:spLocks noChangeShapeType="1"/>
          </p:cNvSpPr>
          <p:nvPr userDrawn="1"/>
        </p:nvSpPr>
        <p:spPr bwMode="gray">
          <a:xfrm>
            <a:off x="0" y="906463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no background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 userDrawn="1"/>
        </p:nvGrpSpPr>
        <p:grpSpPr bwMode="auto">
          <a:xfrm>
            <a:off x="269875" y="1193800"/>
            <a:ext cx="9363075" cy="4895850"/>
            <a:chOff x="269875" y="1193800"/>
            <a:chExt cx="9363075" cy="4896000"/>
          </a:xfrm>
        </p:grpSpPr>
        <p:grpSp>
          <p:nvGrpSpPr>
            <p:cNvPr id="3" name="Group 21"/>
            <p:cNvGrpSpPr>
              <a:grpSpLocks/>
            </p:cNvGrpSpPr>
            <p:nvPr userDrawn="1"/>
          </p:nvGrpSpPr>
          <p:grpSpPr bwMode="auto">
            <a:xfrm>
              <a:off x="269875" y="1193800"/>
              <a:ext cx="9356725" cy="4896000"/>
              <a:chOff x="269875" y="1193800"/>
              <a:chExt cx="9356725" cy="4896000"/>
            </a:xfrm>
          </p:grpSpPr>
          <p:sp>
            <p:nvSpPr>
              <p:cNvPr id="5" name="Rectangle 18"/>
              <p:cNvSpPr>
                <a:spLocks noChangeArrowheads="1"/>
              </p:cNvSpPr>
              <p:nvPr userDrawn="1"/>
            </p:nvSpPr>
            <p:spPr bwMode="gray">
              <a:xfrm>
                <a:off x="269875" y="1193800"/>
                <a:ext cx="9356725" cy="4894413"/>
              </a:xfrm>
              <a:prstGeom prst="rect">
                <a:avLst/>
              </a:prstGeom>
              <a:noFill/>
              <a:ln w="6350" cap="flat" cmpd="sng" algn="ctr">
                <a:solidFill>
                  <a:srgbClr val="C84E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2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6" name="Rectangle 19"/>
              <p:cNvSpPr>
                <a:spLocks noChangeArrowheads="1"/>
              </p:cNvSpPr>
              <p:nvPr userDrawn="1"/>
            </p:nvSpPr>
            <p:spPr bwMode="gray">
              <a:xfrm>
                <a:off x="269875" y="3568773"/>
                <a:ext cx="9356725" cy="144467"/>
              </a:xfrm>
              <a:prstGeom prst="rect">
                <a:avLst/>
              </a:prstGeom>
              <a:noFill/>
              <a:ln w="6350" cap="flat" cmpd="sng" algn="ctr">
                <a:solidFill>
                  <a:srgbClr val="C84E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2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7" name="Rectangle 20"/>
              <p:cNvSpPr>
                <a:spLocks noChangeArrowheads="1"/>
              </p:cNvSpPr>
              <p:nvPr userDrawn="1"/>
            </p:nvSpPr>
            <p:spPr bwMode="gray">
              <a:xfrm>
                <a:off x="2501900" y="1193800"/>
                <a:ext cx="144463" cy="4896000"/>
              </a:xfrm>
              <a:prstGeom prst="rect">
                <a:avLst/>
              </a:prstGeom>
              <a:noFill/>
              <a:ln w="6350" cap="flat" cmpd="sng" algn="ctr">
                <a:solidFill>
                  <a:srgbClr val="C84E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2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8" name="Rectangle 22"/>
              <p:cNvSpPr>
                <a:spLocks noChangeArrowheads="1"/>
              </p:cNvSpPr>
              <p:nvPr userDrawn="1"/>
            </p:nvSpPr>
            <p:spPr bwMode="gray">
              <a:xfrm>
                <a:off x="4878388" y="1193800"/>
                <a:ext cx="142875" cy="4896000"/>
              </a:xfrm>
              <a:prstGeom prst="rect">
                <a:avLst/>
              </a:prstGeom>
              <a:noFill/>
              <a:ln w="6350" cap="flat" cmpd="sng" algn="ctr">
                <a:solidFill>
                  <a:srgbClr val="C84E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2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9" name="Rectangle 23"/>
              <p:cNvSpPr>
                <a:spLocks noChangeArrowheads="1"/>
              </p:cNvSpPr>
              <p:nvPr userDrawn="1"/>
            </p:nvSpPr>
            <p:spPr bwMode="gray">
              <a:xfrm>
                <a:off x="7251700" y="1193800"/>
                <a:ext cx="142875" cy="4896000"/>
              </a:xfrm>
              <a:prstGeom prst="rect">
                <a:avLst/>
              </a:prstGeom>
              <a:noFill/>
              <a:ln w="6350" cap="flat" cmpd="sng" algn="ctr">
                <a:solidFill>
                  <a:srgbClr val="C84E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200" dirty="0">
                  <a:solidFill>
                    <a:srgbClr val="000000"/>
                  </a:solidFill>
                  <a:latin typeface="+mn-lt"/>
                </a:endParaRPr>
              </a:p>
            </p:txBody>
          </p:sp>
        </p:grpSp>
        <p:sp>
          <p:nvSpPr>
            <p:cNvPr id="4" name="TextBox 3"/>
            <p:cNvSpPr txBox="1"/>
            <p:nvPr userDrawn="1"/>
          </p:nvSpPr>
          <p:spPr bwMode="gray">
            <a:xfrm>
              <a:off x="5889625" y="5969146"/>
              <a:ext cx="3743325" cy="107953"/>
            </a:xfrm>
            <a:prstGeom prst="rect">
              <a:avLst/>
            </a:prstGeom>
            <a:noFill/>
          </p:spPr>
          <p:txBody>
            <a:bodyPr lIns="0" tIns="0" rIns="0" bIns="0" anchor="b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700" dirty="0">
                  <a:solidFill>
                    <a:srgbClr val="C84E00"/>
                  </a:solidFill>
                  <a:latin typeface="+mn-lt"/>
                  <a:cs typeface="+mn-cs"/>
                </a:rPr>
                <a:t>Appendix layout grid: to remove go to slide Master select Grid object and delete</a:t>
              </a:r>
            </a:p>
          </p:txBody>
        </p: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Key Issues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33"/>
          <p:cNvSpPr>
            <a:spLocks noChangeShapeType="1"/>
          </p:cNvSpPr>
          <p:nvPr userDrawn="1"/>
        </p:nvSpPr>
        <p:spPr bwMode="gray">
          <a:xfrm>
            <a:off x="0" y="6381750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7" name="Line 31"/>
          <p:cNvSpPr>
            <a:spLocks noChangeShapeType="1"/>
          </p:cNvSpPr>
          <p:nvPr userDrawn="1"/>
        </p:nvSpPr>
        <p:spPr bwMode="gray">
          <a:xfrm>
            <a:off x="0" y="906463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3"/>
          </p:nvPr>
        </p:nvSpPr>
        <p:spPr bwMode="gray">
          <a:xfrm>
            <a:off x="2289175" y="1196975"/>
            <a:ext cx="3600450" cy="4895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4"/>
          </p:nvPr>
        </p:nvSpPr>
        <p:spPr bwMode="gray">
          <a:xfrm>
            <a:off x="6032500" y="1196975"/>
            <a:ext cx="3600450" cy="4895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Key Issues Box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3"/>
          <p:cNvSpPr>
            <a:spLocks noChangeShapeType="1"/>
          </p:cNvSpPr>
          <p:nvPr userDrawn="1"/>
        </p:nvSpPr>
        <p:spPr bwMode="gray">
          <a:xfrm>
            <a:off x="0" y="6381750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5" name="Line 31"/>
          <p:cNvSpPr>
            <a:spLocks noChangeShapeType="1"/>
          </p:cNvSpPr>
          <p:nvPr userDrawn="1"/>
        </p:nvSpPr>
        <p:spPr bwMode="gray">
          <a:xfrm>
            <a:off x="0" y="906463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4"/>
          </p:nvPr>
        </p:nvSpPr>
        <p:spPr bwMode="gray">
          <a:xfrm>
            <a:off x="272480" y="1196975"/>
            <a:ext cx="9360470" cy="4895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6"/>
          <p:cNvSpPr>
            <a:spLocks/>
          </p:cNvSpPr>
          <p:nvPr/>
        </p:nvSpPr>
        <p:spPr bwMode="gray">
          <a:xfrm>
            <a:off x="0" y="549275"/>
            <a:ext cx="5313363" cy="5040313"/>
          </a:xfrm>
          <a:custGeom>
            <a:avLst/>
            <a:gdLst/>
            <a:ahLst/>
            <a:cxnLst>
              <a:cxn ang="0">
                <a:pos x="489" y="0"/>
              </a:cxn>
              <a:cxn ang="0">
                <a:pos x="0" y="1651"/>
              </a:cxn>
              <a:cxn ang="0">
                <a:pos x="0" y="3175"/>
              </a:cxn>
              <a:cxn ang="0">
                <a:pos x="2406" y="3175"/>
              </a:cxn>
              <a:cxn ang="0">
                <a:pos x="3347" y="0"/>
              </a:cxn>
              <a:cxn ang="0">
                <a:pos x="489" y="0"/>
              </a:cxn>
            </a:cxnLst>
            <a:rect l="0" t="0" r="r" b="b"/>
            <a:pathLst>
              <a:path w="3347" h="3175">
                <a:moveTo>
                  <a:pt x="489" y="0"/>
                </a:moveTo>
                <a:lnTo>
                  <a:pt x="0" y="1651"/>
                </a:lnTo>
                <a:lnTo>
                  <a:pt x="0" y="3175"/>
                </a:lnTo>
                <a:lnTo>
                  <a:pt x="2406" y="3175"/>
                </a:lnTo>
                <a:lnTo>
                  <a:pt x="3347" y="0"/>
                </a:lnTo>
                <a:lnTo>
                  <a:pt x="489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5" name="Title 9"/>
          <p:cNvSpPr>
            <a:spLocks noGrp="1"/>
          </p:cNvSpPr>
          <p:nvPr>
            <p:ph type="title"/>
          </p:nvPr>
        </p:nvSpPr>
        <p:spPr bwMode="gray">
          <a:xfrm>
            <a:off x="776537" y="1844824"/>
            <a:ext cx="3528392" cy="1943892"/>
          </a:xfrm>
          <a:noFill/>
          <a:ln w="9525">
            <a:noFill/>
            <a:miter lim="800000"/>
            <a:headEnd/>
            <a:tailEnd/>
          </a:ln>
        </p:spPr>
        <p:txBody>
          <a:bodyPr anchor="t">
            <a:normAutofit/>
          </a:bodyPr>
          <a:lstStyle>
            <a:lvl1pPr algn="l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dirty="0">
                <a:solidFill>
                  <a:schemeClr val="bg1"/>
                </a:solidFill>
                <a:latin typeface="+mj-lt"/>
              </a:defRPr>
            </a:lvl2pPr>
            <a:lvl3pPr>
              <a:defRPr lang="en-GB" sz="3000" b="1" dirty="0">
                <a:solidFill>
                  <a:schemeClr val="bg1"/>
                </a:solidFill>
                <a:latin typeface="+mj-lt"/>
              </a:defRPr>
            </a:lvl3pPr>
            <a:lvl4pPr>
              <a:defRPr lang="en-GB" sz="3000" b="1" dirty="0">
                <a:solidFill>
                  <a:schemeClr val="bg1"/>
                </a:solidFill>
                <a:latin typeface="+mj-lt"/>
              </a:defRPr>
            </a:lvl4pPr>
            <a:lvl5pPr>
              <a:defRPr lang="en-GB" sz="3000" b="1" dirty="0">
                <a:solidFill>
                  <a:schemeClr val="bg1"/>
                </a:solidFill>
                <a:latin typeface="+mj-lt"/>
              </a:defRPr>
            </a:lvl5pPr>
            <a:lvl6pPr>
              <a:defRPr lang="en-GB" sz="3000" b="1" dirty="0">
                <a:solidFill>
                  <a:schemeClr val="bg1"/>
                </a:solidFill>
                <a:latin typeface="+mj-lt"/>
              </a:defRPr>
            </a:lvl6pPr>
            <a:lvl7pPr>
              <a:defRPr lang="en-GB" sz="3000" b="1" dirty="0">
                <a:solidFill>
                  <a:schemeClr val="bg1"/>
                </a:solidFill>
                <a:latin typeface="+mj-lt"/>
              </a:defRPr>
            </a:lvl7pPr>
            <a:lvl8pPr>
              <a:defRPr lang="en-GB" sz="3000" b="1" dirty="0">
                <a:solidFill>
                  <a:schemeClr val="bg1"/>
                </a:solidFill>
                <a:latin typeface="+mj-lt"/>
              </a:defRPr>
            </a:lvl8pPr>
            <a:lvl9pPr>
              <a:defRPr sz="3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10"/>
          </p:nvPr>
        </p:nvSpPr>
        <p:spPr bwMode="gray">
          <a:xfrm>
            <a:off x="776536" y="4005064"/>
            <a:ext cx="3168352" cy="1079500"/>
          </a:xfr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defRPr lang="en-US" sz="12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/>
          <p:cNvGrpSpPr>
            <a:grpSpLocks/>
          </p:cNvGrpSpPr>
          <p:nvPr userDrawn="1"/>
        </p:nvGrpSpPr>
        <p:grpSpPr bwMode="auto">
          <a:xfrm>
            <a:off x="-11113" y="0"/>
            <a:ext cx="9917113" cy="6858000"/>
            <a:chOff x="-10601325" y="-457200"/>
            <a:chExt cx="9917112" cy="6858001"/>
          </a:xfrm>
        </p:grpSpPr>
        <p:sp>
          <p:nvSpPr>
            <p:cNvPr id="5" name="Freeform 12"/>
            <p:cNvSpPr>
              <a:spLocks/>
            </p:cNvSpPr>
            <p:nvPr userDrawn="1"/>
          </p:nvSpPr>
          <p:spPr bwMode="gray">
            <a:xfrm>
              <a:off x="-10601325" y="-457200"/>
              <a:ext cx="5397500" cy="32369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39"/>
                </a:cxn>
                <a:cxn ang="0">
                  <a:pos x="2796" y="2039"/>
                </a:cxn>
                <a:cxn ang="0">
                  <a:pos x="3400" y="0"/>
                </a:cxn>
                <a:cxn ang="0">
                  <a:pos x="0" y="0"/>
                </a:cxn>
              </a:cxnLst>
              <a:rect l="0" t="0" r="r" b="b"/>
              <a:pathLst>
                <a:path w="3400" h="2039">
                  <a:moveTo>
                    <a:pt x="0" y="0"/>
                  </a:moveTo>
                  <a:lnTo>
                    <a:pt x="0" y="2039"/>
                  </a:lnTo>
                  <a:lnTo>
                    <a:pt x="2796" y="2039"/>
                  </a:lnTo>
                  <a:lnTo>
                    <a:pt x="340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6" name="Freeform 10"/>
            <p:cNvSpPr>
              <a:spLocks/>
            </p:cNvSpPr>
            <p:nvPr userDrawn="1"/>
          </p:nvSpPr>
          <p:spPr bwMode="gray">
            <a:xfrm>
              <a:off x="-8240712" y="1362075"/>
              <a:ext cx="7556499" cy="5038726"/>
            </a:xfrm>
            <a:custGeom>
              <a:avLst/>
              <a:gdLst/>
              <a:ahLst/>
              <a:cxnLst>
                <a:cxn ang="0">
                  <a:pos x="940" y="0"/>
                </a:cxn>
                <a:cxn ang="0">
                  <a:pos x="0" y="3174"/>
                </a:cxn>
                <a:cxn ang="0">
                  <a:pos x="4760" y="3174"/>
                </a:cxn>
                <a:cxn ang="0">
                  <a:pos x="4760" y="0"/>
                </a:cxn>
                <a:cxn ang="0">
                  <a:pos x="940" y="0"/>
                </a:cxn>
              </a:cxnLst>
              <a:rect l="0" t="0" r="r" b="b"/>
              <a:pathLst>
                <a:path w="4760" h="3174">
                  <a:moveTo>
                    <a:pt x="940" y="0"/>
                  </a:moveTo>
                  <a:lnTo>
                    <a:pt x="0" y="3174"/>
                  </a:lnTo>
                  <a:lnTo>
                    <a:pt x="4760" y="3174"/>
                  </a:lnTo>
                  <a:lnTo>
                    <a:pt x="4760" y="0"/>
                  </a:lnTo>
                  <a:lnTo>
                    <a:pt x="94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7" name="Freeform 14"/>
            <p:cNvSpPr>
              <a:spLocks/>
            </p:cNvSpPr>
            <p:nvPr userDrawn="1"/>
          </p:nvSpPr>
          <p:spPr bwMode="gray">
            <a:xfrm>
              <a:off x="-7169149" y="1362075"/>
              <a:ext cx="1425575" cy="1417638"/>
            </a:xfrm>
            <a:custGeom>
              <a:avLst/>
              <a:gdLst/>
              <a:ahLst/>
              <a:cxnLst>
                <a:cxn ang="0">
                  <a:pos x="898" y="0"/>
                </a:cxn>
                <a:cxn ang="0">
                  <a:pos x="265" y="0"/>
                </a:cxn>
                <a:cxn ang="0">
                  <a:pos x="0" y="893"/>
                </a:cxn>
                <a:cxn ang="0">
                  <a:pos x="633" y="893"/>
                </a:cxn>
                <a:cxn ang="0">
                  <a:pos x="898" y="0"/>
                </a:cxn>
              </a:cxnLst>
              <a:rect l="0" t="0" r="r" b="b"/>
              <a:pathLst>
                <a:path w="898" h="893">
                  <a:moveTo>
                    <a:pt x="898" y="0"/>
                  </a:moveTo>
                  <a:lnTo>
                    <a:pt x="265" y="0"/>
                  </a:lnTo>
                  <a:lnTo>
                    <a:pt x="0" y="893"/>
                  </a:lnTo>
                  <a:lnTo>
                    <a:pt x="633" y="893"/>
                  </a:lnTo>
                  <a:lnTo>
                    <a:pt x="898" y="0"/>
                  </a:lnTo>
                  <a:close/>
                </a:path>
              </a:pathLst>
            </a:custGeom>
            <a:solidFill>
              <a:srgbClr val="00257A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8" name="Freeform 7"/>
          <p:cNvSpPr>
            <a:spLocks/>
          </p:cNvSpPr>
          <p:nvPr userDrawn="1"/>
        </p:nvSpPr>
        <p:spPr bwMode="auto">
          <a:xfrm>
            <a:off x="-8240713" y="1362075"/>
            <a:ext cx="7556500" cy="5038725"/>
          </a:xfrm>
          <a:custGeom>
            <a:avLst/>
            <a:gdLst/>
            <a:ahLst/>
            <a:cxnLst>
              <a:cxn ang="0">
                <a:pos x="940" y="0"/>
              </a:cxn>
              <a:cxn ang="0">
                <a:pos x="0" y="3174"/>
              </a:cxn>
              <a:cxn ang="0">
                <a:pos x="4760" y="3174"/>
              </a:cxn>
              <a:cxn ang="0">
                <a:pos x="4760" y="0"/>
              </a:cxn>
              <a:cxn ang="0">
                <a:pos x="940" y="0"/>
              </a:cxn>
            </a:cxnLst>
            <a:rect l="0" t="0" r="r" b="b"/>
            <a:pathLst>
              <a:path w="4760" h="3174">
                <a:moveTo>
                  <a:pt x="940" y="0"/>
                </a:moveTo>
                <a:lnTo>
                  <a:pt x="0" y="3174"/>
                </a:lnTo>
                <a:lnTo>
                  <a:pt x="4760" y="3174"/>
                </a:lnTo>
                <a:lnTo>
                  <a:pt x="4760" y="0"/>
                </a:lnTo>
                <a:lnTo>
                  <a:pt x="94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9" name="Freeform 9"/>
          <p:cNvSpPr>
            <a:spLocks/>
          </p:cNvSpPr>
          <p:nvPr userDrawn="1"/>
        </p:nvSpPr>
        <p:spPr bwMode="auto">
          <a:xfrm>
            <a:off x="-10601325" y="-457200"/>
            <a:ext cx="5397500" cy="32369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039"/>
              </a:cxn>
              <a:cxn ang="0">
                <a:pos x="2796" y="2039"/>
              </a:cxn>
              <a:cxn ang="0">
                <a:pos x="3400" y="0"/>
              </a:cxn>
              <a:cxn ang="0">
                <a:pos x="0" y="0"/>
              </a:cxn>
            </a:cxnLst>
            <a:rect l="0" t="0" r="r" b="b"/>
            <a:pathLst>
              <a:path w="3400" h="2039">
                <a:moveTo>
                  <a:pt x="0" y="0"/>
                </a:moveTo>
                <a:lnTo>
                  <a:pt x="0" y="2039"/>
                </a:lnTo>
                <a:lnTo>
                  <a:pt x="2796" y="2039"/>
                </a:lnTo>
                <a:lnTo>
                  <a:pt x="340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0" name="Freeform 11"/>
          <p:cNvSpPr>
            <a:spLocks/>
          </p:cNvSpPr>
          <p:nvPr userDrawn="1"/>
        </p:nvSpPr>
        <p:spPr bwMode="auto">
          <a:xfrm>
            <a:off x="-8240713" y="1362075"/>
            <a:ext cx="7556500" cy="5038725"/>
          </a:xfrm>
          <a:custGeom>
            <a:avLst/>
            <a:gdLst/>
            <a:ahLst/>
            <a:cxnLst>
              <a:cxn ang="0">
                <a:pos x="940" y="0"/>
              </a:cxn>
              <a:cxn ang="0">
                <a:pos x="0" y="3174"/>
              </a:cxn>
              <a:cxn ang="0">
                <a:pos x="4760" y="3174"/>
              </a:cxn>
              <a:cxn ang="0">
                <a:pos x="4760" y="0"/>
              </a:cxn>
              <a:cxn ang="0">
                <a:pos x="940" y="0"/>
              </a:cxn>
            </a:cxnLst>
            <a:rect l="0" t="0" r="r" b="b"/>
            <a:pathLst>
              <a:path w="4760" h="3174">
                <a:moveTo>
                  <a:pt x="940" y="0"/>
                </a:moveTo>
                <a:lnTo>
                  <a:pt x="0" y="3174"/>
                </a:lnTo>
                <a:lnTo>
                  <a:pt x="4760" y="3174"/>
                </a:lnTo>
                <a:lnTo>
                  <a:pt x="4760" y="0"/>
                </a:lnTo>
                <a:lnTo>
                  <a:pt x="94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2" name="Freeform 13"/>
          <p:cNvSpPr>
            <a:spLocks/>
          </p:cNvSpPr>
          <p:nvPr userDrawn="1"/>
        </p:nvSpPr>
        <p:spPr bwMode="auto">
          <a:xfrm>
            <a:off x="-10601325" y="-457200"/>
            <a:ext cx="5397500" cy="32369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039"/>
              </a:cxn>
              <a:cxn ang="0">
                <a:pos x="2796" y="2039"/>
              </a:cxn>
              <a:cxn ang="0">
                <a:pos x="3400" y="0"/>
              </a:cxn>
              <a:cxn ang="0">
                <a:pos x="0" y="0"/>
              </a:cxn>
            </a:cxnLst>
            <a:rect l="0" t="0" r="r" b="b"/>
            <a:pathLst>
              <a:path w="3400" h="2039">
                <a:moveTo>
                  <a:pt x="0" y="0"/>
                </a:moveTo>
                <a:lnTo>
                  <a:pt x="0" y="2039"/>
                </a:lnTo>
                <a:lnTo>
                  <a:pt x="2796" y="2039"/>
                </a:lnTo>
                <a:lnTo>
                  <a:pt x="340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3" name="Freeform 15"/>
          <p:cNvSpPr>
            <a:spLocks/>
          </p:cNvSpPr>
          <p:nvPr userDrawn="1"/>
        </p:nvSpPr>
        <p:spPr bwMode="auto">
          <a:xfrm>
            <a:off x="-7169150" y="1362075"/>
            <a:ext cx="1425575" cy="1417638"/>
          </a:xfrm>
          <a:custGeom>
            <a:avLst/>
            <a:gdLst/>
            <a:ahLst/>
            <a:cxnLst>
              <a:cxn ang="0">
                <a:pos x="898" y="0"/>
              </a:cxn>
              <a:cxn ang="0">
                <a:pos x="265" y="0"/>
              </a:cxn>
              <a:cxn ang="0">
                <a:pos x="0" y="893"/>
              </a:cxn>
              <a:cxn ang="0">
                <a:pos x="633" y="893"/>
              </a:cxn>
              <a:cxn ang="0">
                <a:pos x="898" y="0"/>
              </a:cxn>
            </a:cxnLst>
            <a:rect l="0" t="0" r="r" b="b"/>
            <a:pathLst>
              <a:path w="898" h="893">
                <a:moveTo>
                  <a:pt x="898" y="0"/>
                </a:moveTo>
                <a:lnTo>
                  <a:pt x="265" y="0"/>
                </a:lnTo>
                <a:lnTo>
                  <a:pt x="0" y="893"/>
                </a:lnTo>
                <a:lnTo>
                  <a:pt x="633" y="893"/>
                </a:lnTo>
                <a:lnTo>
                  <a:pt x="898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gray">
          <a:xfrm>
            <a:off x="5025009" y="2492896"/>
            <a:ext cx="4535608" cy="2232248"/>
          </a:xfr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algn="r" defTabSz="914400" rtl="0" eaLnBrk="1" fontAlgn="base" latinLnBrk="0" hangingPunct="1">
              <a:spcBef>
                <a:spcPct val="40000"/>
              </a:spcBef>
              <a:spcAft>
                <a:spcPct val="0"/>
              </a:spcAft>
              <a:buNone/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  <a:lvl6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6pPr>
            <a:lvl7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7pPr>
            <a:lvl8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8pPr>
            <a:lvl9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9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 bwMode="gray">
          <a:xfrm>
            <a:off x="5024439" y="5013325"/>
            <a:ext cx="4537075" cy="1511300"/>
          </a:xfrm>
          <a:noFill/>
          <a:ln w="9525">
            <a:noFill/>
            <a:miter lim="800000"/>
            <a:headEnd/>
            <a:tailEnd/>
          </a:ln>
        </p:spPr>
        <p:txBody>
          <a:bodyPr rtlCol="0">
            <a:normAutofit/>
          </a:bodyPr>
          <a:lstStyle>
            <a:lvl1pPr algn="r"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1"/>
          <p:cNvSpPr>
            <a:spLocks/>
          </p:cNvSpPr>
          <p:nvPr userDrawn="1"/>
        </p:nvSpPr>
        <p:spPr bwMode="gray">
          <a:xfrm>
            <a:off x="0" y="0"/>
            <a:ext cx="5224463" cy="5591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22"/>
              </a:cxn>
              <a:cxn ang="0">
                <a:pos x="2247" y="3522"/>
              </a:cxn>
              <a:cxn ang="0">
                <a:pos x="3291" y="0"/>
              </a:cxn>
              <a:cxn ang="0">
                <a:pos x="0" y="0"/>
              </a:cxn>
            </a:cxnLst>
            <a:rect l="0" t="0" r="r" b="b"/>
            <a:pathLst>
              <a:path w="3291" h="3522">
                <a:moveTo>
                  <a:pt x="0" y="0"/>
                </a:moveTo>
                <a:lnTo>
                  <a:pt x="0" y="3522"/>
                </a:lnTo>
                <a:lnTo>
                  <a:pt x="2247" y="3522"/>
                </a:lnTo>
                <a:lnTo>
                  <a:pt x="3291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6" name="Title 9"/>
          <p:cNvSpPr>
            <a:spLocks noGrp="1"/>
          </p:cNvSpPr>
          <p:nvPr>
            <p:ph type="title"/>
          </p:nvPr>
        </p:nvSpPr>
        <p:spPr bwMode="gray">
          <a:xfrm>
            <a:off x="344489" y="1556792"/>
            <a:ext cx="3816424" cy="2016224"/>
          </a:xfrm>
          <a:noFill/>
          <a:ln w="9525">
            <a:noFill/>
            <a:miter lim="800000"/>
            <a:headEnd/>
            <a:tailEnd/>
          </a:ln>
        </p:spPr>
        <p:txBody>
          <a:bodyPr anchor="t">
            <a:normAutofit/>
          </a:bodyPr>
          <a:lstStyle>
            <a:lvl1pPr algn="l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dirty="0">
                <a:solidFill>
                  <a:schemeClr val="bg1"/>
                </a:solidFill>
                <a:latin typeface="+mj-lt"/>
              </a:defRPr>
            </a:lvl2pPr>
            <a:lvl3pPr>
              <a:defRPr lang="en-GB" sz="3000" b="1" dirty="0">
                <a:solidFill>
                  <a:schemeClr val="bg1"/>
                </a:solidFill>
                <a:latin typeface="+mj-lt"/>
              </a:defRPr>
            </a:lvl3pPr>
            <a:lvl4pPr>
              <a:defRPr lang="en-GB" sz="3000" b="1" dirty="0">
                <a:solidFill>
                  <a:schemeClr val="bg1"/>
                </a:solidFill>
                <a:latin typeface="+mj-lt"/>
              </a:defRPr>
            </a:lvl4pPr>
            <a:lvl5pPr>
              <a:defRPr lang="en-GB" sz="3000" b="1" dirty="0">
                <a:solidFill>
                  <a:schemeClr val="bg1"/>
                </a:solidFill>
                <a:latin typeface="+mj-lt"/>
              </a:defRPr>
            </a:lvl5pPr>
            <a:lvl6pPr>
              <a:defRPr lang="en-GB" sz="3000" b="1" dirty="0">
                <a:solidFill>
                  <a:schemeClr val="bg1"/>
                </a:solidFill>
                <a:latin typeface="+mj-lt"/>
              </a:defRPr>
            </a:lvl6pPr>
            <a:lvl7pPr>
              <a:defRPr lang="en-GB" sz="3000" b="1" dirty="0">
                <a:solidFill>
                  <a:schemeClr val="bg1"/>
                </a:solidFill>
                <a:latin typeface="+mj-lt"/>
              </a:defRPr>
            </a:lvl7pPr>
            <a:lvl8pPr>
              <a:defRPr lang="en-GB" sz="3000" b="1" dirty="0">
                <a:solidFill>
                  <a:schemeClr val="bg1"/>
                </a:solidFill>
                <a:latin typeface="+mj-lt"/>
              </a:defRPr>
            </a:lvl8pPr>
            <a:lvl9pPr>
              <a:defRPr sz="3000">
                <a:solidFill>
                  <a:schemeClr val="bg1"/>
                </a:solidFill>
              </a:defRPr>
            </a:lvl9pPr>
          </a:lstStyle>
          <a:p>
            <a:pPr lvl="0"/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0"/>
          </p:nvPr>
        </p:nvSpPr>
        <p:spPr bwMode="gray">
          <a:xfrm>
            <a:off x="344488" y="3789363"/>
            <a:ext cx="3384550" cy="1079500"/>
          </a:xfr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defRPr lang="en-US" sz="12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/>
          <p:cNvSpPr>
            <a:spLocks/>
          </p:cNvSpPr>
          <p:nvPr userDrawn="1"/>
        </p:nvSpPr>
        <p:spPr bwMode="gray">
          <a:xfrm>
            <a:off x="-1588" y="0"/>
            <a:ext cx="5245101" cy="3432175"/>
          </a:xfrm>
          <a:custGeom>
            <a:avLst/>
            <a:gdLst/>
            <a:ahLst/>
            <a:cxnLst>
              <a:cxn ang="0">
                <a:pos x="0" y="2162"/>
              </a:cxn>
              <a:cxn ang="0">
                <a:pos x="2660" y="2162"/>
              </a:cxn>
              <a:cxn ang="0">
                <a:pos x="3304" y="0"/>
              </a:cxn>
              <a:cxn ang="0">
                <a:pos x="0" y="0"/>
              </a:cxn>
              <a:cxn ang="0">
                <a:pos x="0" y="2162"/>
              </a:cxn>
            </a:cxnLst>
            <a:rect l="0" t="0" r="r" b="b"/>
            <a:pathLst>
              <a:path w="3304" h="2162">
                <a:moveTo>
                  <a:pt x="0" y="2162"/>
                </a:moveTo>
                <a:lnTo>
                  <a:pt x="2660" y="2162"/>
                </a:lnTo>
                <a:lnTo>
                  <a:pt x="3304" y="0"/>
                </a:lnTo>
                <a:lnTo>
                  <a:pt x="0" y="0"/>
                </a:lnTo>
                <a:lnTo>
                  <a:pt x="0" y="2162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4" name="Freeform 6"/>
          <p:cNvSpPr>
            <a:spLocks noChangeAspect="1" noEditPoints="1"/>
          </p:cNvSpPr>
          <p:nvPr userDrawn="1"/>
        </p:nvSpPr>
        <p:spPr bwMode="auto">
          <a:xfrm>
            <a:off x="333375" y="401638"/>
            <a:ext cx="2087563" cy="765175"/>
          </a:xfrm>
          <a:custGeom>
            <a:avLst/>
            <a:gdLst/>
            <a:ahLst/>
            <a:cxnLst>
              <a:cxn ang="0">
                <a:pos x="2069" y="1367"/>
              </a:cxn>
              <a:cxn ang="0">
                <a:pos x="915" y="1385"/>
              </a:cxn>
              <a:cxn ang="0">
                <a:pos x="3181" y="1302"/>
              </a:cxn>
              <a:cxn ang="0">
                <a:pos x="3212" y="1345"/>
              </a:cxn>
              <a:cxn ang="0">
                <a:pos x="2655" y="1407"/>
              </a:cxn>
              <a:cxn ang="0">
                <a:pos x="1633" y="1340"/>
              </a:cxn>
              <a:cxn ang="0">
                <a:pos x="1676" y="1301"/>
              </a:cxn>
              <a:cxn ang="0">
                <a:pos x="4007" y="1435"/>
              </a:cxn>
              <a:cxn ang="0">
                <a:pos x="1796" y="1274"/>
              </a:cxn>
              <a:cxn ang="0">
                <a:pos x="1920" y="1417"/>
              </a:cxn>
              <a:cxn ang="0">
                <a:pos x="1772" y="1383"/>
              </a:cxn>
              <a:cxn ang="0">
                <a:pos x="340" y="1274"/>
              </a:cxn>
              <a:cxn ang="0">
                <a:pos x="172" y="1427"/>
              </a:cxn>
              <a:cxn ang="0">
                <a:pos x="2094" y="1274"/>
              </a:cxn>
              <a:cxn ang="0">
                <a:pos x="1946" y="1466"/>
              </a:cxn>
              <a:cxn ang="0">
                <a:pos x="1994" y="1432"/>
              </a:cxn>
              <a:cxn ang="0">
                <a:pos x="1541" y="1282"/>
              </a:cxn>
              <a:cxn ang="0">
                <a:pos x="955" y="1272"/>
              </a:cxn>
              <a:cxn ang="0">
                <a:pos x="905" y="1502"/>
              </a:cxn>
              <a:cxn ang="0">
                <a:pos x="963" y="1437"/>
              </a:cxn>
              <a:cxn ang="0">
                <a:pos x="955" y="1272"/>
              </a:cxn>
              <a:cxn ang="0">
                <a:pos x="3192" y="1436"/>
              </a:cxn>
              <a:cxn ang="0">
                <a:pos x="2937" y="1276"/>
              </a:cxn>
              <a:cxn ang="0">
                <a:pos x="3057" y="1345"/>
              </a:cxn>
              <a:cxn ang="0">
                <a:pos x="2906" y="1325"/>
              </a:cxn>
              <a:cxn ang="0">
                <a:pos x="2868" y="1282"/>
              </a:cxn>
              <a:cxn ang="0">
                <a:pos x="2659" y="1443"/>
              </a:cxn>
              <a:cxn ang="0">
                <a:pos x="2538" y="1271"/>
              </a:cxn>
              <a:cxn ang="0">
                <a:pos x="2481" y="1353"/>
              </a:cxn>
              <a:cxn ang="0">
                <a:pos x="2523" y="1435"/>
              </a:cxn>
              <a:cxn ang="0">
                <a:pos x="1683" y="1270"/>
              </a:cxn>
              <a:cxn ang="0">
                <a:pos x="1596" y="1427"/>
              </a:cxn>
              <a:cxn ang="0">
                <a:pos x="143" y="1288"/>
              </a:cxn>
              <a:cxn ang="0">
                <a:pos x="51" y="1395"/>
              </a:cxn>
              <a:cxn ang="0">
                <a:pos x="31" y="1437"/>
              </a:cxn>
              <a:cxn ang="0">
                <a:pos x="838" y="1287"/>
              </a:cxn>
              <a:cxn ang="0">
                <a:pos x="745" y="1316"/>
              </a:cxn>
              <a:cxn ang="0">
                <a:pos x="3478" y="1269"/>
              </a:cxn>
              <a:cxn ang="0">
                <a:pos x="3460" y="1400"/>
              </a:cxn>
              <a:cxn ang="0">
                <a:pos x="3370" y="1342"/>
              </a:cxn>
              <a:cxn ang="0">
                <a:pos x="3885" y="1405"/>
              </a:cxn>
              <a:cxn ang="0">
                <a:pos x="3842" y="1242"/>
              </a:cxn>
              <a:cxn ang="0">
                <a:pos x="1210" y="1440"/>
              </a:cxn>
              <a:cxn ang="0">
                <a:pos x="510" y="1242"/>
              </a:cxn>
              <a:cxn ang="0">
                <a:pos x="516" y="1440"/>
              </a:cxn>
              <a:cxn ang="0">
                <a:pos x="449" y="1403"/>
              </a:cxn>
              <a:cxn ang="0">
                <a:pos x="3750" y="1202"/>
              </a:cxn>
              <a:cxn ang="0">
                <a:pos x="2287" y="1274"/>
              </a:cxn>
              <a:cxn ang="0">
                <a:pos x="2221" y="1313"/>
              </a:cxn>
              <a:cxn ang="0">
                <a:pos x="1439" y="1303"/>
              </a:cxn>
              <a:cxn ang="0">
                <a:pos x="1264" y="1437"/>
              </a:cxn>
              <a:cxn ang="0">
                <a:pos x="2138" y="764"/>
              </a:cxn>
              <a:cxn ang="0">
                <a:pos x="839" y="665"/>
              </a:cxn>
              <a:cxn ang="0">
                <a:pos x="1985" y="438"/>
              </a:cxn>
              <a:cxn ang="0">
                <a:pos x="2171" y="572"/>
              </a:cxn>
              <a:cxn ang="0">
                <a:pos x="1908" y="728"/>
              </a:cxn>
              <a:cxn ang="0">
                <a:pos x="1767" y="668"/>
              </a:cxn>
              <a:cxn ang="0">
                <a:pos x="1024" y="543"/>
              </a:cxn>
              <a:cxn ang="0">
                <a:pos x="412" y="446"/>
              </a:cxn>
              <a:cxn ang="0">
                <a:pos x="1305" y="0"/>
              </a:cxn>
              <a:cxn ang="0">
                <a:pos x="1851" y="955"/>
              </a:cxn>
              <a:cxn ang="0">
                <a:pos x="1098" y="968"/>
              </a:cxn>
            </a:cxnLst>
            <a:rect l="0" t="0" r="r" b="b"/>
            <a:pathLst>
              <a:path w="4103" h="1502">
                <a:moveTo>
                  <a:pt x="2051" y="1305"/>
                </a:moveTo>
                <a:lnTo>
                  <a:pt x="2041" y="1306"/>
                </a:lnTo>
                <a:lnTo>
                  <a:pt x="2030" y="1312"/>
                </a:lnTo>
                <a:lnTo>
                  <a:pt x="2021" y="1321"/>
                </a:lnTo>
                <a:lnTo>
                  <a:pt x="2013" y="1335"/>
                </a:lnTo>
                <a:lnTo>
                  <a:pt x="2007" y="1353"/>
                </a:lnTo>
                <a:lnTo>
                  <a:pt x="2006" y="1358"/>
                </a:lnTo>
                <a:lnTo>
                  <a:pt x="2006" y="1366"/>
                </a:lnTo>
                <a:lnTo>
                  <a:pt x="2005" y="1375"/>
                </a:lnTo>
                <a:lnTo>
                  <a:pt x="2007" y="1385"/>
                </a:lnTo>
                <a:lnTo>
                  <a:pt x="2011" y="1393"/>
                </a:lnTo>
                <a:lnTo>
                  <a:pt x="2018" y="1398"/>
                </a:lnTo>
                <a:lnTo>
                  <a:pt x="2030" y="1401"/>
                </a:lnTo>
                <a:lnTo>
                  <a:pt x="2042" y="1398"/>
                </a:lnTo>
                <a:lnTo>
                  <a:pt x="2053" y="1393"/>
                </a:lnTo>
                <a:lnTo>
                  <a:pt x="2061" y="1385"/>
                </a:lnTo>
                <a:lnTo>
                  <a:pt x="2066" y="1376"/>
                </a:lnTo>
                <a:lnTo>
                  <a:pt x="2069" y="1367"/>
                </a:lnTo>
                <a:lnTo>
                  <a:pt x="2072" y="1360"/>
                </a:lnTo>
                <a:lnTo>
                  <a:pt x="2073" y="1355"/>
                </a:lnTo>
                <a:lnTo>
                  <a:pt x="2076" y="1337"/>
                </a:lnTo>
                <a:lnTo>
                  <a:pt x="2076" y="1327"/>
                </a:lnTo>
                <a:lnTo>
                  <a:pt x="2073" y="1318"/>
                </a:lnTo>
                <a:lnTo>
                  <a:pt x="2069" y="1311"/>
                </a:lnTo>
                <a:lnTo>
                  <a:pt x="2062" y="1306"/>
                </a:lnTo>
                <a:lnTo>
                  <a:pt x="2051" y="1305"/>
                </a:lnTo>
                <a:close/>
                <a:moveTo>
                  <a:pt x="959" y="1305"/>
                </a:moveTo>
                <a:lnTo>
                  <a:pt x="949" y="1306"/>
                </a:lnTo>
                <a:lnTo>
                  <a:pt x="938" y="1312"/>
                </a:lnTo>
                <a:lnTo>
                  <a:pt x="929" y="1321"/>
                </a:lnTo>
                <a:lnTo>
                  <a:pt x="922" y="1335"/>
                </a:lnTo>
                <a:lnTo>
                  <a:pt x="915" y="1353"/>
                </a:lnTo>
                <a:lnTo>
                  <a:pt x="914" y="1358"/>
                </a:lnTo>
                <a:lnTo>
                  <a:pt x="914" y="1366"/>
                </a:lnTo>
                <a:lnTo>
                  <a:pt x="913" y="1375"/>
                </a:lnTo>
                <a:lnTo>
                  <a:pt x="915" y="1385"/>
                </a:lnTo>
                <a:lnTo>
                  <a:pt x="919" y="1393"/>
                </a:lnTo>
                <a:lnTo>
                  <a:pt x="927" y="1398"/>
                </a:lnTo>
                <a:lnTo>
                  <a:pt x="938" y="1401"/>
                </a:lnTo>
                <a:lnTo>
                  <a:pt x="950" y="1398"/>
                </a:lnTo>
                <a:lnTo>
                  <a:pt x="961" y="1393"/>
                </a:lnTo>
                <a:lnTo>
                  <a:pt x="969" y="1385"/>
                </a:lnTo>
                <a:lnTo>
                  <a:pt x="974" y="1376"/>
                </a:lnTo>
                <a:lnTo>
                  <a:pt x="977" y="1367"/>
                </a:lnTo>
                <a:lnTo>
                  <a:pt x="980" y="1360"/>
                </a:lnTo>
                <a:lnTo>
                  <a:pt x="981" y="1355"/>
                </a:lnTo>
                <a:lnTo>
                  <a:pt x="984" y="1337"/>
                </a:lnTo>
                <a:lnTo>
                  <a:pt x="984" y="1327"/>
                </a:lnTo>
                <a:lnTo>
                  <a:pt x="981" y="1318"/>
                </a:lnTo>
                <a:lnTo>
                  <a:pt x="977" y="1311"/>
                </a:lnTo>
                <a:lnTo>
                  <a:pt x="970" y="1306"/>
                </a:lnTo>
                <a:lnTo>
                  <a:pt x="959" y="1305"/>
                </a:lnTo>
                <a:close/>
                <a:moveTo>
                  <a:pt x="3190" y="1301"/>
                </a:moveTo>
                <a:lnTo>
                  <a:pt x="3181" y="1302"/>
                </a:lnTo>
                <a:lnTo>
                  <a:pt x="3173" y="1306"/>
                </a:lnTo>
                <a:lnTo>
                  <a:pt x="3163" y="1312"/>
                </a:lnTo>
                <a:lnTo>
                  <a:pt x="3154" y="1322"/>
                </a:lnTo>
                <a:lnTo>
                  <a:pt x="3146" y="1337"/>
                </a:lnTo>
                <a:lnTo>
                  <a:pt x="3140" y="1357"/>
                </a:lnTo>
                <a:lnTo>
                  <a:pt x="3139" y="1362"/>
                </a:lnTo>
                <a:lnTo>
                  <a:pt x="3138" y="1368"/>
                </a:lnTo>
                <a:lnTo>
                  <a:pt x="3138" y="1386"/>
                </a:lnTo>
                <a:lnTo>
                  <a:pt x="3140" y="1395"/>
                </a:lnTo>
                <a:lnTo>
                  <a:pt x="3145" y="1402"/>
                </a:lnTo>
                <a:lnTo>
                  <a:pt x="3154" y="1407"/>
                </a:lnTo>
                <a:lnTo>
                  <a:pt x="3165" y="1408"/>
                </a:lnTo>
                <a:lnTo>
                  <a:pt x="3177" y="1406"/>
                </a:lnTo>
                <a:lnTo>
                  <a:pt x="3189" y="1398"/>
                </a:lnTo>
                <a:lnTo>
                  <a:pt x="3199" y="1387"/>
                </a:lnTo>
                <a:lnTo>
                  <a:pt x="3206" y="1372"/>
                </a:lnTo>
                <a:lnTo>
                  <a:pt x="3211" y="1353"/>
                </a:lnTo>
                <a:lnTo>
                  <a:pt x="3212" y="1345"/>
                </a:lnTo>
                <a:lnTo>
                  <a:pt x="3214" y="1335"/>
                </a:lnTo>
                <a:lnTo>
                  <a:pt x="3212" y="1325"/>
                </a:lnTo>
                <a:lnTo>
                  <a:pt x="3211" y="1316"/>
                </a:lnTo>
                <a:lnTo>
                  <a:pt x="3207" y="1308"/>
                </a:lnTo>
                <a:lnTo>
                  <a:pt x="3200" y="1303"/>
                </a:lnTo>
                <a:lnTo>
                  <a:pt x="3190" y="1301"/>
                </a:lnTo>
                <a:close/>
                <a:moveTo>
                  <a:pt x="2690" y="1301"/>
                </a:moveTo>
                <a:lnTo>
                  <a:pt x="2676" y="1303"/>
                </a:lnTo>
                <a:lnTo>
                  <a:pt x="2666" y="1310"/>
                </a:lnTo>
                <a:lnTo>
                  <a:pt x="2658" y="1318"/>
                </a:lnTo>
                <a:lnTo>
                  <a:pt x="2653" y="1328"/>
                </a:lnTo>
                <a:lnTo>
                  <a:pt x="2648" y="1340"/>
                </a:lnTo>
                <a:lnTo>
                  <a:pt x="2645" y="1350"/>
                </a:lnTo>
                <a:lnTo>
                  <a:pt x="2644" y="1357"/>
                </a:lnTo>
                <a:lnTo>
                  <a:pt x="2640" y="1377"/>
                </a:lnTo>
                <a:lnTo>
                  <a:pt x="2641" y="1391"/>
                </a:lnTo>
                <a:lnTo>
                  <a:pt x="2646" y="1402"/>
                </a:lnTo>
                <a:lnTo>
                  <a:pt x="2655" y="1407"/>
                </a:lnTo>
                <a:lnTo>
                  <a:pt x="2668" y="1410"/>
                </a:lnTo>
                <a:lnTo>
                  <a:pt x="2680" y="1408"/>
                </a:lnTo>
                <a:lnTo>
                  <a:pt x="2691" y="1402"/>
                </a:lnTo>
                <a:lnTo>
                  <a:pt x="2700" y="1392"/>
                </a:lnTo>
                <a:lnTo>
                  <a:pt x="2709" y="1376"/>
                </a:lnTo>
                <a:lnTo>
                  <a:pt x="2715" y="1353"/>
                </a:lnTo>
                <a:lnTo>
                  <a:pt x="2717" y="1343"/>
                </a:lnTo>
                <a:lnTo>
                  <a:pt x="2717" y="1323"/>
                </a:lnTo>
                <a:lnTo>
                  <a:pt x="2715" y="1315"/>
                </a:lnTo>
                <a:lnTo>
                  <a:pt x="2710" y="1307"/>
                </a:lnTo>
                <a:lnTo>
                  <a:pt x="2702" y="1302"/>
                </a:lnTo>
                <a:lnTo>
                  <a:pt x="2690" y="1301"/>
                </a:lnTo>
                <a:close/>
                <a:moveTo>
                  <a:pt x="1676" y="1301"/>
                </a:moveTo>
                <a:lnTo>
                  <a:pt x="1663" y="1303"/>
                </a:lnTo>
                <a:lnTo>
                  <a:pt x="1652" y="1310"/>
                </a:lnTo>
                <a:lnTo>
                  <a:pt x="1643" y="1318"/>
                </a:lnTo>
                <a:lnTo>
                  <a:pt x="1638" y="1328"/>
                </a:lnTo>
                <a:lnTo>
                  <a:pt x="1633" y="1340"/>
                </a:lnTo>
                <a:lnTo>
                  <a:pt x="1630" y="1350"/>
                </a:lnTo>
                <a:lnTo>
                  <a:pt x="1629" y="1357"/>
                </a:lnTo>
                <a:lnTo>
                  <a:pt x="1627" y="1377"/>
                </a:lnTo>
                <a:lnTo>
                  <a:pt x="1628" y="1391"/>
                </a:lnTo>
                <a:lnTo>
                  <a:pt x="1633" y="1402"/>
                </a:lnTo>
                <a:lnTo>
                  <a:pt x="1642" y="1407"/>
                </a:lnTo>
                <a:lnTo>
                  <a:pt x="1654" y="1410"/>
                </a:lnTo>
                <a:lnTo>
                  <a:pt x="1665" y="1408"/>
                </a:lnTo>
                <a:lnTo>
                  <a:pt x="1676" y="1402"/>
                </a:lnTo>
                <a:lnTo>
                  <a:pt x="1686" y="1392"/>
                </a:lnTo>
                <a:lnTo>
                  <a:pt x="1695" y="1376"/>
                </a:lnTo>
                <a:lnTo>
                  <a:pt x="1701" y="1353"/>
                </a:lnTo>
                <a:lnTo>
                  <a:pt x="1704" y="1333"/>
                </a:lnTo>
                <a:lnTo>
                  <a:pt x="1703" y="1323"/>
                </a:lnTo>
                <a:lnTo>
                  <a:pt x="1700" y="1315"/>
                </a:lnTo>
                <a:lnTo>
                  <a:pt x="1695" y="1307"/>
                </a:lnTo>
                <a:lnTo>
                  <a:pt x="1688" y="1302"/>
                </a:lnTo>
                <a:lnTo>
                  <a:pt x="1676" y="1301"/>
                </a:lnTo>
                <a:close/>
                <a:moveTo>
                  <a:pt x="3455" y="1300"/>
                </a:moveTo>
                <a:lnTo>
                  <a:pt x="3441" y="1302"/>
                </a:lnTo>
                <a:lnTo>
                  <a:pt x="3431" y="1311"/>
                </a:lnTo>
                <a:lnTo>
                  <a:pt x="3422" y="1323"/>
                </a:lnTo>
                <a:lnTo>
                  <a:pt x="3418" y="1337"/>
                </a:lnTo>
                <a:lnTo>
                  <a:pt x="3476" y="1337"/>
                </a:lnTo>
                <a:lnTo>
                  <a:pt x="3477" y="1332"/>
                </a:lnTo>
                <a:lnTo>
                  <a:pt x="3477" y="1320"/>
                </a:lnTo>
                <a:lnTo>
                  <a:pt x="3476" y="1312"/>
                </a:lnTo>
                <a:lnTo>
                  <a:pt x="3472" y="1306"/>
                </a:lnTo>
                <a:lnTo>
                  <a:pt x="3465" y="1301"/>
                </a:lnTo>
                <a:lnTo>
                  <a:pt x="3455" y="1300"/>
                </a:lnTo>
                <a:close/>
                <a:moveTo>
                  <a:pt x="3931" y="1274"/>
                </a:moveTo>
                <a:lnTo>
                  <a:pt x="3983" y="1274"/>
                </a:lnTo>
                <a:lnTo>
                  <a:pt x="3996" y="1387"/>
                </a:lnTo>
                <a:lnTo>
                  <a:pt x="4055" y="1274"/>
                </a:lnTo>
                <a:lnTo>
                  <a:pt x="4103" y="1274"/>
                </a:lnTo>
                <a:lnTo>
                  <a:pt x="4007" y="1435"/>
                </a:lnTo>
                <a:lnTo>
                  <a:pt x="3973" y="1500"/>
                </a:lnTo>
                <a:lnTo>
                  <a:pt x="3926" y="1500"/>
                </a:lnTo>
                <a:lnTo>
                  <a:pt x="3960" y="1438"/>
                </a:lnTo>
                <a:lnTo>
                  <a:pt x="3931" y="1274"/>
                </a:lnTo>
                <a:close/>
                <a:moveTo>
                  <a:pt x="3544" y="1274"/>
                </a:moveTo>
                <a:lnTo>
                  <a:pt x="3602" y="1274"/>
                </a:lnTo>
                <a:lnTo>
                  <a:pt x="3620" y="1327"/>
                </a:lnTo>
                <a:lnTo>
                  <a:pt x="3664" y="1274"/>
                </a:lnTo>
                <a:lnTo>
                  <a:pt x="3713" y="1274"/>
                </a:lnTo>
                <a:lnTo>
                  <a:pt x="3644" y="1353"/>
                </a:lnTo>
                <a:lnTo>
                  <a:pt x="3681" y="1437"/>
                </a:lnTo>
                <a:lnTo>
                  <a:pt x="3624" y="1437"/>
                </a:lnTo>
                <a:lnTo>
                  <a:pt x="3604" y="1377"/>
                </a:lnTo>
                <a:lnTo>
                  <a:pt x="3558" y="1437"/>
                </a:lnTo>
                <a:lnTo>
                  <a:pt x="3508" y="1437"/>
                </a:lnTo>
                <a:lnTo>
                  <a:pt x="3582" y="1350"/>
                </a:lnTo>
                <a:lnTo>
                  <a:pt x="3544" y="1274"/>
                </a:lnTo>
                <a:close/>
                <a:moveTo>
                  <a:pt x="1796" y="1274"/>
                </a:moveTo>
                <a:lnTo>
                  <a:pt x="1844" y="1274"/>
                </a:lnTo>
                <a:lnTo>
                  <a:pt x="1823" y="1371"/>
                </a:lnTo>
                <a:lnTo>
                  <a:pt x="1821" y="1386"/>
                </a:lnTo>
                <a:lnTo>
                  <a:pt x="1822" y="1395"/>
                </a:lnTo>
                <a:lnTo>
                  <a:pt x="1824" y="1401"/>
                </a:lnTo>
                <a:lnTo>
                  <a:pt x="1831" y="1406"/>
                </a:lnTo>
                <a:lnTo>
                  <a:pt x="1842" y="1407"/>
                </a:lnTo>
                <a:lnTo>
                  <a:pt x="1856" y="1405"/>
                </a:lnTo>
                <a:lnTo>
                  <a:pt x="1865" y="1400"/>
                </a:lnTo>
                <a:lnTo>
                  <a:pt x="1872" y="1392"/>
                </a:lnTo>
                <a:lnTo>
                  <a:pt x="1877" y="1381"/>
                </a:lnTo>
                <a:lnTo>
                  <a:pt x="1880" y="1370"/>
                </a:lnTo>
                <a:lnTo>
                  <a:pt x="1883" y="1356"/>
                </a:lnTo>
                <a:lnTo>
                  <a:pt x="1900" y="1274"/>
                </a:lnTo>
                <a:lnTo>
                  <a:pt x="1950" y="1274"/>
                </a:lnTo>
                <a:lnTo>
                  <a:pt x="1928" y="1381"/>
                </a:lnTo>
                <a:lnTo>
                  <a:pt x="1924" y="1398"/>
                </a:lnTo>
                <a:lnTo>
                  <a:pt x="1920" y="1417"/>
                </a:lnTo>
                <a:lnTo>
                  <a:pt x="1920" y="1422"/>
                </a:lnTo>
                <a:lnTo>
                  <a:pt x="1919" y="1425"/>
                </a:lnTo>
                <a:lnTo>
                  <a:pt x="1918" y="1428"/>
                </a:lnTo>
                <a:lnTo>
                  <a:pt x="1918" y="1437"/>
                </a:lnTo>
                <a:lnTo>
                  <a:pt x="1870" y="1437"/>
                </a:lnTo>
                <a:lnTo>
                  <a:pt x="1874" y="1416"/>
                </a:lnTo>
                <a:lnTo>
                  <a:pt x="1869" y="1421"/>
                </a:lnTo>
                <a:lnTo>
                  <a:pt x="1862" y="1427"/>
                </a:lnTo>
                <a:lnTo>
                  <a:pt x="1851" y="1433"/>
                </a:lnTo>
                <a:lnTo>
                  <a:pt x="1837" y="1438"/>
                </a:lnTo>
                <a:lnTo>
                  <a:pt x="1821" y="1441"/>
                </a:lnTo>
                <a:lnTo>
                  <a:pt x="1805" y="1440"/>
                </a:lnTo>
                <a:lnTo>
                  <a:pt x="1792" y="1435"/>
                </a:lnTo>
                <a:lnTo>
                  <a:pt x="1782" y="1427"/>
                </a:lnTo>
                <a:lnTo>
                  <a:pt x="1776" y="1420"/>
                </a:lnTo>
                <a:lnTo>
                  <a:pt x="1772" y="1408"/>
                </a:lnTo>
                <a:lnTo>
                  <a:pt x="1771" y="1396"/>
                </a:lnTo>
                <a:lnTo>
                  <a:pt x="1772" y="1383"/>
                </a:lnTo>
                <a:lnTo>
                  <a:pt x="1775" y="1375"/>
                </a:lnTo>
                <a:lnTo>
                  <a:pt x="1796" y="1274"/>
                </a:lnTo>
                <a:close/>
                <a:moveTo>
                  <a:pt x="185" y="1274"/>
                </a:moveTo>
                <a:lnTo>
                  <a:pt x="234" y="1274"/>
                </a:lnTo>
                <a:lnTo>
                  <a:pt x="214" y="1371"/>
                </a:lnTo>
                <a:lnTo>
                  <a:pt x="211" y="1386"/>
                </a:lnTo>
                <a:lnTo>
                  <a:pt x="211" y="1395"/>
                </a:lnTo>
                <a:lnTo>
                  <a:pt x="215" y="1401"/>
                </a:lnTo>
                <a:lnTo>
                  <a:pt x="221" y="1406"/>
                </a:lnTo>
                <a:lnTo>
                  <a:pt x="231" y="1407"/>
                </a:lnTo>
                <a:lnTo>
                  <a:pt x="245" y="1405"/>
                </a:lnTo>
                <a:lnTo>
                  <a:pt x="255" y="1400"/>
                </a:lnTo>
                <a:lnTo>
                  <a:pt x="261" y="1392"/>
                </a:lnTo>
                <a:lnTo>
                  <a:pt x="267" y="1381"/>
                </a:lnTo>
                <a:lnTo>
                  <a:pt x="270" y="1370"/>
                </a:lnTo>
                <a:lnTo>
                  <a:pt x="274" y="1356"/>
                </a:lnTo>
                <a:lnTo>
                  <a:pt x="291" y="1274"/>
                </a:lnTo>
                <a:lnTo>
                  <a:pt x="340" y="1274"/>
                </a:lnTo>
                <a:lnTo>
                  <a:pt x="317" y="1381"/>
                </a:lnTo>
                <a:lnTo>
                  <a:pt x="313" y="1398"/>
                </a:lnTo>
                <a:lnTo>
                  <a:pt x="310" y="1417"/>
                </a:lnTo>
                <a:lnTo>
                  <a:pt x="310" y="1422"/>
                </a:lnTo>
                <a:lnTo>
                  <a:pt x="308" y="1425"/>
                </a:lnTo>
                <a:lnTo>
                  <a:pt x="308" y="1428"/>
                </a:lnTo>
                <a:lnTo>
                  <a:pt x="307" y="1431"/>
                </a:lnTo>
                <a:lnTo>
                  <a:pt x="307" y="1437"/>
                </a:lnTo>
                <a:lnTo>
                  <a:pt x="261" y="1437"/>
                </a:lnTo>
                <a:lnTo>
                  <a:pt x="264" y="1416"/>
                </a:lnTo>
                <a:lnTo>
                  <a:pt x="259" y="1421"/>
                </a:lnTo>
                <a:lnTo>
                  <a:pt x="251" y="1427"/>
                </a:lnTo>
                <a:lnTo>
                  <a:pt x="240" y="1433"/>
                </a:lnTo>
                <a:lnTo>
                  <a:pt x="228" y="1438"/>
                </a:lnTo>
                <a:lnTo>
                  <a:pt x="210" y="1441"/>
                </a:lnTo>
                <a:lnTo>
                  <a:pt x="194" y="1440"/>
                </a:lnTo>
                <a:lnTo>
                  <a:pt x="182" y="1435"/>
                </a:lnTo>
                <a:lnTo>
                  <a:pt x="172" y="1427"/>
                </a:lnTo>
                <a:lnTo>
                  <a:pt x="165" y="1420"/>
                </a:lnTo>
                <a:lnTo>
                  <a:pt x="162" y="1408"/>
                </a:lnTo>
                <a:lnTo>
                  <a:pt x="162" y="1396"/>
                </a:lnTo>
                <a:lnTo>
                  <a:pt x="163" y="1383"/>
                </a:lnTo>
                <a:lnTo>
                  <a:pt x="164" y="1375"/>
                </a:lnTo>
                <a:lnTo>
                  <a:pt x="185" y="1274"/>
                </a:lnTo>
                <a:close/>
                <a:moveTo>
                  <a:pt x="3736" y="1272"/>
                </a:moveTo>
                <a:lnTo>
                  <a:pt x="3784" y="1272"/>
                </a:lnTo>
                <a:lnTo>
                  <a:pt x="3750" y="1437"/>
                </a:lnTo>
                <a:lnTo>
                  <a:pt x="3701" y="1437"/>
                </a:lnTo>
                <a:lnTo>
                  <a:pt x="3736" y="1272"/>
                </a:lnTo>
                <a:close/>
                <a:moveTo>
                  <a:pt x="2047" y="1272"/>
                </a:moveTo>
                <a:lnTo>
                  <a:pt x="2062" y="1274"/>
                </a:lnTo>
                <a:lnTo>
                  <a:pt x="2073" y="1279"/>
                </a:lnTo>
                <a:lnTo>
                  <a:pt x="2081" y="1285"/>
                </a:lnTo>
                <a:lnTo>
                  <a:pt x="2086" y="1291"/>
                </a:lnTo>
                <a:lnTo>
                  <a:pt x="2088" y="1296"/>
                </a:lnTo>
                <a:lnTo>
                  <a:pt x="2094" y="1274"/>
                </a:lnTo>
                <a:lnTo>
                  <a:pt x="2139" y="1274"/>
                </a:lnTo>
                <a:lnTo>
                  <a:pt x="2135" y="1286"/>
                </a:lnTo>
                <a:lnTo>
                  <a:pt x="2132" y="1300"/>
                </a:lnTo>
                <a:lnTo>
                  <a:pt x="2128" y="1315"/>
                </a:lnTo>
                <a:lnTo>
                  <a:pt x="2102" y="1436"/>
                </a:lnTo>
                <a:lnTo>
                  <a:pt x="2096" y="1456"/>
                </a:lnTo>
                <a:lnTo>
                  <a:pt x="2086" y="1472"/>
                </a:lnTo>
                <a:lnTo>
                  <a:pt x="2074" y="1483"/>
                </a:lnTo>
                <a:lnTo>
                  <a:pt x="2062" y="1492"/>
                </a:lnTo>
                <a:lnTo>
                  <a:pt x="2047" y="1497"/>
                </a:lnTo>
                <a:lnTo>
                  <a:pt x="2020" y="1502"/>
                </a:lnTo>
                <a:lnTo>
                  <a:pt x="1997" y="1502"/>
                </a:lnTo>
                <a:lnTo>
                  <a:pt x="1986" y="1501"/>
                </a:lnTo>
                <a:lnTo>
                  <a:pt x="1976" y="1498"/>
                </a:lnTo>
                <a:lnTo>
                  <a:pt x="1965" y="1495"/>
                </a:lnTo>
                <a:lnTo>
                  <a:pt x="1956" y="1487"/>
                </a:lnTo>
                <a:lnTo>
                  <a:pt x="1949" y="1478"/>
                </a:lnTo>
                <a:lnTo>
                  <a:pt x="1946" y="1466"/>
                </a:lnTo>
                <a:lnTo>
                  <a:pt x="1946" y="1450"/>
                </a:lnTo>
                <a:lnTo>
                  <a:pt x="1992" y="1450"/>
                </a:lnTo>
                <a:lnTo>
                  <a:pt x="1992" y="1458"/>
                </a:lnTo>
                <a:lnTo>
                  <a:pt x="1995" y="1462"/>
                </a:lnTo>
                <a:lnTo>
                  <a:pt x="1999" y="1467"/>
                </a:lnTo>
                <a:lnTo>
                  <a:pt x="2006" y="1471"/>
                </a:lnTo>
                <a:lnTo>
                  <a:pt x="2016" y="1472"/>
                </a:lnTo>
                <a:lnTo>
                  <a:pt x="2030" y="1470"/>
                </a:lnTo>
                <a:lnTo>
                  <a:pt x="2041" y="1462"/>
                </a:lnTo>
                <a:lnTo>
                  <a:pt x="2050" y="1451"/>
                </a:lnTo>
                <a:lnTo>
                  <a:pt x="2051" y="1445"/>
                </a:lnTo>
                <a:lnTo>
                  <a:pt x="2054" y="1437"/>
                </a:lnTo>
                <a:lnTo>
                  <a:pt x="2061" y="1412"/>
                </a:lnTo>
                <a:lnTo>
                  <a:pt x="2046" y="1425"/>
                </a:lnTo>
                <a:lnTo>
                  <a:pt x="2033" y="1431"/>
                </a:lnTo>
                <a:lnTo>
                  <a:pt x="2022" y="1433"/>
                </a:lnTo>
                <a:lnTo>
                  <a:pt x="2012" y="1435"/>
                </a:lnTo>
                <a:lnTo>
                  <a:pt x="1994" y="1432"/>
                </a:lnTo>
                <a:lnTo>
                  <a:pt x="1980" y="1426"/>
                </a:lnTo>
                <a:lnTo>
                  <a:pt x="1969" y="1415"/>
                </a:lnTo>
                <a:lnTo>
                  <a:pt x="1962" y="1402"/>
                </a:lnTo>
                <a:lnTo>
                  <a:pt x="1959" y="1387"/>
                </a:lnTo>
                <a:lnTo>
                  <a:pt x="1957" y="1371"/>
                </a:lnTo>
                <a:lnTo>
                  <a:pt x="1960" y="1353"/>
                </a:lnTo>
                <a:lnTo>
                  <a:pt x="1966" y="1333"/>
                </a:lnTo>
                <a:lnTo>
                  <a:pt x="1976" y="1313"/>
                </a:lnTo>
                <a:lnTo>
                  <a:pt x="1989" y="1297"/>
                </a:lnTo>
                <a:lnTo>
                  <a:pt x="2006" y="1285"/>
                </a:lnTo>
                <a:lnTo>
                  <a:pt x="2025" y="1276"/>
                </a:lnTo>
                <a:lnTo>
                  <a:pt x="2047" y="1272"/>
                </a:lnTo>
                <a:close/>
                <a:moveTo>
                  <a:pt x="1481" y="1272"/>
                </a:moveTo>
                <a:lnTo>
                  <a:pt x="1527" y="1272"/>
                </a:lnTo>
                <a:lnTo>
                  <a:pt x="1521" y="1303"/>
                </a:lnTo>
                <a:lnTo>
                  <a:pt x="1526" y="1296"/>
                </a:lnTo>
                <a:lnTo>
                  <a:pt x="1532" y="1288"/>
                </a:lnTo>
                <a:lnTo>
                  <a:pt x="1541" y="1282"/>
                </a:lnTo>
                <a:lnTo>
                  <a:pt x="1552" y="1276"/>
                </a:lnTo>
                <a:lnTo>
                  <a:pt x="1566" y="1272"/>
                </a:lnTo>
                <a:lnTo>
                  <a:pt x="1583" y="1272"/>
                </a:lnTo>
                <a:lnTo>
                  <a:pt x="1574" y="1316"/>
                </a:lnTo>
                <a:lnTo>
                  <a:pt x="1557" y="1316"/>
                </a:lnTo>
                <a:lnTo>
                  <a:pt x="1542" y="1318"/>
                </a:lnTo>
                <a:lnTo>
                  <a:pt x="1532" y="1323"/>
                </a:lnTo>
                <a:lnTo>
                  <a:pt x="1525" y="1330"/>
                </a:lnTo>
                <a:lnTo>
                  <a:pt x="1520" y="1338"/>
                </a:lnTo>
                <a:lnTo>
                  <a:pt x="1516" y="1347"/>
                </a:lnTo>
                <a:lnTo>
                  <a:pt x="1514" y="1356"/>
                </a:lnTo>
                <a:lnTo>
                  <a:pt x="1497" y="1437"/>
                </a:lnTo>
                <a:lnTo>
                  <a:pt x="1449" y="1437"/>
                </a:lnTo>
                <a:lnTo>
                  <a:pt x="1475" y="1313"/>
                </a:lnTo>
                <a:lnTo>
                  <a:pt x="1477" y="1305"/>
                </a:lnTo>
                <a:lnTo>
                  <a:pt x="1480" y="1282"/>
                </a:lnTo>
                <a:lnTo>
                  <a:pt x="1481" y="1272"/>
                </a:lnTo>
                <a:close/>
                <a:moveTo>
                  <a:pt x="955" y="1272"/>
                </a:moveTo>
                <a:lnTo>
                  <a:pt x="970" y="1274"/>
                </a:lnTo>
                <a:lnTo>
                  <a:pt x="981" y="1279"/>
                </a:lnTo>
                <a:lnTo>
                  <a:pt x="989" y="1285"/>
                </a:lnTo>
                <a:lnTo>
                  <a:pt x="994" y="1291"/>
                </a:lnTo>
                <a:lnTo>
                  <a:pt x="996" y="1296"/>
                </a:lnTo>
                <a:lnTo>
                  <a:pt x="1002" y="1274"/>
                </a:lnTo>
                <a:lnTo>
                  <a:pt x="1047" y="1274"/>
                </a:lnTo>
                <a:lnTo>
                  <a:pt x="1043" y="1286"/>
                </a:lnTo>
                <a:lnTo>
                  <a:pt x="1040" y="1300"/>
                </a:lnTo>
                <a:lnTo>
                  <a:pt x="1036" y="1315"/>
                </a:lnTo>
                <a:lnTo>
                  <a:pt x="1010" y="1436"/>
                </a:lnTo>
                <a:lnTo>
                  <a:pt x="1004" y="1456"/>
                </a:lnTo>
                <a:lnTo>
                  <a:pt x="994" y="1472"/>
                </a:lnTo>
                <a:lnTo>
                  <a:pt x="982" y="1483"/>
                </a:lnTo>
                <a:lnTo>
                  <a:pt x="970" y="1492"/>
                </a:lnTo>
                <a:lnTo>
                  <a:pt x="955" y="1497"/>
                </a:lnTo>
                <a:lnTo>
                  <a:pt x="928" y="1502"/>
                </a:lnTo>
                <a:lnTo>
                  <a:pt x="905" y="1502"/>
                </a:lnTo>
                <a:lnTo>
                  <a:pt x="894" y="1501"/>
                </a:lnTo>
                <a:lnTo>
                  <a:pt x="884" y="1498"/>
                </a:lnTo>
                <a:lnTo>
                  <a:pt x="873" y="1495"/>
                </a:lnTo>
                <a:lnTo>
                  <a:pt x="864" y="1487"/>
                </a:lnTo>
                <a:lnTo>
                  <a:pt x="857" y="1478"/>
                </a:lnTo>
                <a:lnTo>
                  <a:pt x="854" y="1466"/>
                </a:lnTo>
                <a:lnTo>
                  <a:pt x="854" y="1450"/>
                </a:lnTo>
                <a:lnTo>
                  <a:pt x="900" y="1450"/>
                </a:lnTo>
                <a:lnTo>
                  <a:pt x="900" y="1458"/>
                </a:lnTo>
                <a:lnTo>
                  <a:pt x="903" y="1462"/>
                </a:lnTo>
                <a:lnTo>
                  <a:pt x="907" y="1467"/>
                </a:lnTo>
                <a:lnTo>
                  <a:pt x="913" y="1471"/>
                </a:lnTo>
                <a:lnTo>
                  <a:pt x="924" y="1472"/>
                </a:lnTo>
                <a:lnTo>
                  <a:pt x="938" y="1470"/>
                </a:lnTo>
                <a:lnTo>
                  <a:pt x="949" y="1462"/>
                </a:lnTo>
                <a:lnTo>
                  <a:pt x="958" y="1451"/>
                </a:lnTo>
                <a:lnTo>
                  <a:pt x="960" y="1445"/>
                </a:lnTo>
                <a:lnTo>
                  <a:pt x="963" y="1437"/>
                </a:lnTo>
                <a:lnTo>
                  <a:pt x="969" y="1412"/>
                </a:lnTo>
                <a:lnTo>
                  <a:pt x="954" y="1425"/>
                </a:lnTo>
                <a:lnTo>
                  <a:pt x="941" y="1431"/>
                </a:lnTo>
                <a:lnTo>
                  <a:pt x="930" y="1433"/>
                </a:lnTo>
                <a:lnTo>
                  <a:pt x="920" y="1435"/>
                </a:lnTo>
                <a:lnTo>
                  <a:pt x="902" y="1432"/>
                </a:lnTo>
                <a:lnTo>
                  <a:pt x="888" y="1426"/>
                </a:lnTo>
                <a:lnTo>
                  <a:pt x="877" y="1415"/>
                </a:lnTo>
                <a:lnTo>
                  <a:pt x="871" y="1402"/>
                </a:lnTo>
                <a:lnTo>
                  <a:pt x="867" y="1387"/>
                </a:lnTo>
                <a:lnTo>
                  <a:pt x="866" y="1371"/>
                </a:lnTo>
                <a:lnTo>
                  <a:pt x="868" y="1353"/>
                </a:lnTo>
                <a:lnTo>
                  <a:pt x="874" y="1333"/>
                </a:lnTo>
                <a:lnTo>
                  <a:pt x="884" y="1313"/>
                </a:lnTo>
                <a:lnTo>
                  <a:pt x="897" y="1297"/>
                </a:lnTo>
                <a:lnTo>
                  <a:pt x="914" y="1285"/>
                </a:lnTo>
                <a:lnTo>
                  <a:pt x="933" y="1276"/>
                </a:lnTo>
                <a:lnTo>
                  <a:pt x="955" y="1272"/>
                </a:lnTo>
                <a:close/>
                <a:moveTo>
                  <a:pt x="614" y="1272"/>
                </a:moveTo>
                <a:lnTo>
                  <a:pt x="663" y="1272"/>
                </a:lnTo>
                <a:lnTo>
                  <a:pt x="627" y="1437"/>
                </a:lnTo>
                <a:lnTo>
                  <a:pt x="580" y="1437"/>
                </a:lnTo>
                <a:lnTo>
                  <a:pt x="614" y="1272"/>
                </a:lnTo>
                <a:close/>
                <a:moveTo>
                  <a:pt x="3202" y="1270"/>
                </a:moveTo>
                <a:lnTo>
                  <a:pt x="3209" y="1270"/>
                </a:lnTo>
                <a:lnTo>
                  <a:pt x="3228" y="1272"/>
                </a:lnTo>
                <a:lnTo>
                  <a:pt x="3243" y="1280"/>
                </a:lnTo>
                <a:lnTo>
                  <a:pt x="3255" y="1292"/>
                </a:lnTo>
                <a:lnTo>
                  <a:pt x="3261" y="1308"/>
                </a:lnTo>
                <a:lnTo>
                  <a:pt x="3263" y="1328"/>
                </a:lnTo>
                <a:lnTo>
                  <a:pt x="3260" y="1352"/>
                </a:lnTo>
                <a:lnTo>
                  <a:pt x="3253" y="1375"/>
                </a:lnTo>
                <a:lnTo>
                  <a:pt x="3243" y="1396"/>
                </a:lnTo>
                <a:lnTo>
                  <a:pt x="3230" y="1413"/>
                </a:lnTo>
                <a:lnTo>
                  <a:pt x="3212" y="1427"/>
                </a:lnTo>
                <a:lnTo>
                  <a:pt x="3192" y="1436"/>
                </a:lnTo>
                <a:lnTo>
                  <a:pt x="3170" y="1440"/>
                </a:lnTo>
                <a:lnTo>
                  <a:pt x="3155" y="1438"/>
                </a:lnTo>
                <a:lnTo>
                  <a:pt x="3144" y="1433"/>
                </a:lnTo>
                <a:lnTo>
                  <a:pt x="3136" y="1428"/>
                </a:lnTo>
                <a:lnTo>
                  <a:pt x="3131" y="1422"/>
                </a:lnTo>
                <a:lnTo>
                  <a:pt x="3129" y="1418"/>
                </a:lnTo>
                <a:lnTo>
                  <a:pt x="3112" y="1500"/>
                </a:lnTo>
                <a:lnTo>
                  <a:pt x="3063" y="1500"/>
                </a:lnTo>
                <a:lnTo>
                  <a:pt x="3110" y="1274"/>
                </a:lnTo>
                <a:lnTo>
                  <a:pt x="3158" y="1274"/>
                </a:lnTo>
                <a:lnTo>
                  <a:pt x="3154" y="1296"/>
                </a:lnTo>
                <a:lnTo>
                  <a:pt x="3168" y="1284"/>
                </a:lnTo>
                <a:lnTo>
                  <a:pt x="3180" y="1276"/>
                </a:lnTo>
                <a:lnTo>
                  <a:pt x="3192" y="1271"/>
                </a:lnTo>
                <a:lnTo>
                  <a:pt x="3202" y="1270"/>
                </a:lnTo>
                <a:close/>
                <a:moveTo>
                  <a:pt x="2910" y="1270"/>
                </a:moveTo>
                <a:lnTo>
                  <a:pt x="2926" y="1271"/>
                </a:lnTo>
                <a:lnTo>
                  <a:pt x="2937" y="1276"/>
                </a:lnTo>
                <a:lnTo>
                  <a:pt x="2946" y="1282"/>
                </a:lnTo>
                <a:lnTo>
                  <a:pt x="2951" y="1288"/>
                </a:lnTo>
                <a:lnTo>
                  <a:pt x="2954" y="1295"/>
                </a:lnTo>
                <a:lnTo>
                  <a:pt x="2955" y="1300"/>
                </a:lnTo>
                <a:lnTo>
                  <a:pt x="2970" y="1284"/>
                </a:lnTo>
                <a:lnTo>
                  <a:pt x="2986" y="1275"/>
                </a:lnTo>
                <a:lnTo>
                  <a:pt x="3001" y="1271"/>
                </a:lnTo>
                <a:lnTo>
                  <a:pt x="3015" y="1270"/>
                </a:lnTo>
                <a:lnTo>
                  <a:pt x="3029" y="1271"/>
                </a:lnTo>
                <a:lnTo>
                  <a:pt x="3039" y="1275"/>
                </a:lnTo>
                <a:lnTo>
                  <a:pt x="3048" y="1281"/>
                </a:lnTo>
                <a:lnTo>
                  <a:pt x="3053" y="1286"/>
                </a:lnTo>
                <a:lnTo>
                  <a:pt x="3057" y="1292"/>
                </a:lnTo>
                <a:lnTo>
                  <a:pt x="3058" y="1296"/>
                </a:lnTo>
                <a:lnTo>
                  <a:pt x="3061" y="1307"/>
                </a:lnTo>
                <a:lnTo>
                  <a:pt x="3061" y="1321"/>
                </a:lnTo>
                <a:lnTo>
                  <a:pt x="3059" y="1333"/>
                </a:lnTo>
                <a:lnTo>
                  <a:pt x="3057" y="1345"/>
                </a:lnTo>
                <a:lnTo>
                  <a:pt x="3037" y="1437"/>
                </a:lnTo>
                <a:lnTo>
                  <a:pt x="2988" y="1437"/>
                </a:lnTo>
                <a:lnTo>
                  <a:pt x="3010" y="1341"/>
                </a:lnTo>
                <a:lnTo>
                  <a:pt x="3012" y="1323"/>
                </a:lnTo>
                <a:lnTo>
                  <a:pt x="3011" y="1316"/>
                </a:lnTo>
                <a:lnTo>
                  <a:pt x="3007" y="1310"/>
                </a:lnTo>
                <a:lnTo>
                  <a:pt x="3000" y="1305"/>
                </a:lnTo>
                <a:lnTo>
                  <a:pt x="2990" y="1303"/>
                </a:lnTo>
                <a:lnTo>
                  <a:pt x="2977" y="1306"/>
                </a:lnTo>
                <a:lnTo>
                  <a:pt x="2967" y="1311"/>
                </a:lnTo>
                <a:lnTo>
                  <a:pt x="2960" y="1320"/>
                </a:lnTo>
                <a:lnTo>
                  <a:pt x="2955" y="1331"/>
                </a:lnTo>
                <a:lnTo>
                  <a:pt x="2952" y="1342"/>
                </a:lnTo>
                <a:lnTo>
                  <a:pt x="2949" y="1355"/>
                </a:lnTo>
                <a:lnTo>
                  <a:pt x="2931" y="1437"/>
                </a:lnTo>
                <a:lnTo>
                  <a:pt x="2883" y="1437"/>
                </a:lnTo>
                <a:lnTo>
                  <a:pt x="2904" y="1340"/>
                </a:lnTo>
                <a:lnTo>
                  <a:pt x="2906" y="1325"/>
                </a:lnTo>
                <a:lnTo>
                  <a:pt x="2905" y="1317"/>
                </a:lnTo>
                <a:lnTo>
                  <a:pt x="2903" y="1310"/>
                </a:lnTo>
                <a:lnTo>
                  <a:pt x="2896" y="1305"/>
                </a:lnTo>
                <a:lnTo>
                  <a:pt x="2885" y="1303"/>
                </a:lnTo>
                <a:lnTo>
                  <a:pt x="2872" y="1306"/>
                </a:lnTo>
                <a:lnTo>
                  <a:pt x="2862" y="1311"/>
                </a:lnTo>
                <a:lnTo>
                  <a:pt x="2855" y="1318"/>
                </a:lnTo>
                <a:lnTo>
                  <a:pt x="2850" y="1326"/>
                </a:lnTo>
                <a:lnTo>
                  <a:pt x="2848" y="1335"/>
                </a:lnTo>
                <a:lnTo>
                  <a:pt x="2847" y="1341"/>
                </a:lnTo>
                <a:lnTo>
                  <a:pt x="2827" y="1437"/>
                </a:lnTo>
                <a:lnTo>
                  <a:pt x="2778" y="1437"/>
                </a:lnTo>
                <a:lnTo>
                  <a:pt x="2807" y="1303"/>
                </a:lnTo>
                <a:lnTo>
                  <a:pt x="2812" y="1274"/>
                </a:lnTo>
                <a:lnTo>
                  <a:pt x="2858" y="1274"/>
                </a:lnTo>
                <a:lnTo>
                  <a:pt x="2855" y="1293"/>
                </a:lnTo>
                <a:lnTo>
                  <a:pt x="2860" y="1288"/>
                </a:lnTo>
                <a:lnTo>
                  <a:pt x="2868" y="1282"/>
                </a:lnTo>
                <a:lnTo>
                  <a:pt x="2879" y="1276"/>
                </a:lnTo>
                <a:lnTo>
                  <a:pt x="2893" y="1271"/>
                </a:lnTo>
                <a:lnTo>
                  <a:pt x="2910" y="1270"/>
                </a:lnTo>
                <a:close/>
                <a:moveTo>
                  <a:pt x="2697" y="1270"/>
                </a:moveTo>
                <a:lnTo>
                  <a:pt x="2720" y="1272"/>
                </a:lnTo>
                <a:lnTo>
                  <a:pt x="2737" y="1279"/>
                </a:lnTo>
                <a:lnTo>
                  <a:pt x="2751" y="1288"/>
                </a:lnTo>
                <a:lnTo>
                  <a:pt x="2760" y="1302"/>
                </a:lnTo>
                <a:lnTo>
                  <a:pt x="2765" y="1318"/>
                </a:lnTo>
                <a:lnTo>
                  <a:pt x="2766" y="1336"/>
                </a:lnTo>
                <a:lnTo>
                  <a:pt x="2763" y="1355"/>
                </a:lnTo>
                <a:lnTo>
                  <a:pt x="2757" y="1375"/>
                </a:lnTo>
                <a:lnTo>
                  <a:pt x="2748" y="1392"/>
                </a:lnTo>
                <a:lnTo>
                  <a:pt x="2737" y="1408"/>
                </a:lnTo>
                <a:lnTo>
                  <a:pt x="2722" y="1423"/>
                </a:lnTo>
                <a:lnTo>
                  <a:pt x="2704" y="1433"/>
                </a:lnTo>
                <a:lnTo>
                  <a:pt x="2683" y="1441"/>
                </a:lnTo>
                <a:lnTo>
                  <a:pt x="2659" y="1443"/>
                </a:lnTo>
                <a:lnTo>
                  <a:pt x="2640" y="1442"/>
                </a:lnTo>
                <a:lnTo>
                  <a:pt x="2624" y="1436"/>
                </a:lnTo>
                <a:lnTo>
                  <a:pt x="2610" y="1427"/>
                </a:lnTo>
                <a:lnTo>
                  <a:pt x="2600" y="1415"/>
                </a:lnTo>
                <a:lnTo>
                  <a:pt x="2593" y="1398"/>
                </a:lnTo>
                <a:lnTo>
                  <a:pt x="2592" y="1380"/>
                </a:lnTo>
                <a:lnTo>
                  <a:pt x="2594" y="1357"/>
                </a:lnTo>
                <a:lnTo>
                  <a:pt x="2598" y="1342"/>
                </a:lnTo>
                <a:lnTo>
                  <a:pt x="2605" y="1327"/>
                </a:lnTo>
                <a:lnTo>
                  <a:pt x="2614" y="1312"/>
                </a:lnTo>
                <a:lnTo>
                  <a:pt x="2625" y="1298"/>
                </a:lnTo>
                <a:lnTo>
                  <a:pt x="2639" y="1287"/>
                </a:lnTo>
                <a:lnTo>
                  <a:pt x="2655" y="1277"/>
                </a:lnTo>
                <a:lnTo>
                  <a:pt x="2675" y="1272"/>
                </a:lnTo>
                <a:lnTo>
                  <a:pt x="2697" y="1270"/>
                </a:lnTo>
                <a:close/>
                <a:moveTo>
                  <a:pt x="2515" y="1270"/>
                </a:moveTo>
                <a:lnTo>
                  <a:pt x="2525" y="1270"/>
                </a:lnTo>
                <a:lnTo>
                  <a:pt x="2538" y="1271"/>
                </a:lnTo>
                <a:lnTo>
                  <a:pt x="2551" y="1275"/>
                </a:lnTo>
                <a:lnTo>
                  <a:pt x="2562" y="1280"/>
                </a:lnTo>
                <a:lnTo>
                  <a:pt x="2571" y="1288"/>
                </a:lnTo>
                <a:lnTo>
                  <a:pt x="2577" y="1300"/>
                </a:lnTo>
                <a:lnTo>
                  <a:pt x="2579" y="1313"/>
                </a:lnTo>
                <a:lnTo>
                  <a:pt x="2578" y="1331"/>
                </a:lnTo>
                <a:lnTo>
                  <a:pt x="2531" y="1331"/>
                </a:lnTo>
                <a:lnTo>
                  <a:pt x="2532" y="1327"/>
                </a:lnTo>
                <a:lnTo>
                  <a:pt x="2532" y="1315"/>
                </a:lnTo>
                <a:lnTo>
                  <a:pt x="2530" y="1307"/>
                </a:lnTo>
                <a:lnTo>
                  <a:pt x="2525" y="1303"/>
                </a:lnTo>
                <a:lnTo>
                  <a:pt x="2517" y="1301"/>
                </a:lnTo>
                <a:lnTo>
                  <a:pt x="2507" y="1303"/>
                </a:lnTo>
                <a:lnTo>
                  <a:pt x="2498" y="1311"/>
                </a:lnTo>
                <a:lnTo>
                  <a:pt x="2492" y="1321"/>
                </a:lnTo>
                <a:lnTo>
                  <a:pt x="2487" y="1332"/>
                </a:lnTo>
                <a:lnTo>
                  <a:pt x="2484" y="1343"/>
                </a:lnTo>
                <a:lnTo>
                  <a:pt x="2481" y="1353"/>
                </a:lnTo>
                <a:lnTo>
                  <a:pt x="2480" y="1361"/>
                </a:lnTo>
                <a:lnTo>
                  <a:pt x="2477" y="1372"/>
                </a:lnTo>
                <a:lnTo>
                  <a:pt x="2477" y="1383"/>
                </a:lnTo>
                <a:lnTo>
                  <a:pt x="2479" y="1395"/>
                </a:lnTo>
                <a:lnTo>
                  <a:pt x="2482" y="1403"/>
                </a:lnTo>
                <a:lnTo>
                  <a:pt x="2487" y="1408"/>
                </a:lnTo>
                <a:lnTo>
                  <a:pt x="2491" y="1410"/>
                </a:lnTo>
                <a:lnTo>
                  <a:pt x="2497" y="1410"/>
                </a:lnTo>
                <a:lnTo>
                  <a:pt x="2503" y="1407"/>
                </a:lnTo>
                <a:lnTo>
                  <a:pt x="2510" y="1402"/>
                </a:lnTo>
                <a:lnTo>
                  <a:pt x="2517" y="1392"/>
                </a:lnTo>
                <a:lnTo>
                  <a:pt x="2522" y="1377"/>
                </a:lnTo>
                <a:lnTo>
                  <a:pt x="2569" y="1377"/>
                </a:lnTo>
                <a:lnTo>
                  <a:pt x="2567" y="1388"/>
                </a:lnTo>
                <a:lnTo>
                  <a:pt x="2562" y="1401"/>
                </a:lnTo>
                <a:lnTo>
                  <a:pt x="2552" y="1413"/>
                </a:lnTo>
                <a:lnTo>
                  <a:pt x="2538" y="1426"/>
                </a:lnTo>
                <a:lnTo>
                  <a:pt x="2523" y="1435"/>
                </a:lnTo>
                <a:lnTo>
                  <a:pt x="2507" y="1440"/>
                </a:lnTo>
                <a:lnTo>
                  <a:pt x="2489" y="1441"/>
                </a:lnTo>
                <a:lnTo>
                  <a:pt x="2474" y="1440"/>
                </a:lnTo>
                <a:lnTo>
                  <a:pt x="2460" y="1437"/>
                </a:lnTo>
                <a:lnTo>
                  <a:pt x="2447" y="1431"/>
                </a:lnTo>
                <a:lnTo>
                  <a:pt x="2438" y="1420"/>
                </a:lnTo>
                <a:lnTo>
                  <a:pt x="2431" y="1406"/>
                </a:lnTo>
                <a:lnTo>
                  <a:pt x="2428" y="1391"/>
                </a:lnTo>
                <a:lnTo>
                  <a:pt x="2428" y="1373"/>
                </a:lnTo>
                <a:lnTo>
                  <a:pt x="2430" y="1355"/>
                </a:lnTo>
                <a:lnTo>
                  <a:pt x="2438" y="1330"/>
                </a:lnTo>
                <a:lnTo>
                  <a:pt x="2449" y="1310"/>
                </a:lnTo>
                <a:lnTo>
                  <a:pt x="2461" y="1295"/>
                </a:lnTo>
                <a:lnTo>
                  <a:pt x="2476" y="1285"/>
                </a:lnTo>
                <a:lnTo>
                  <a:pt x="2490" y="1277"/>
                </a:lnTo>
                <a:lnTo>
                  <a:pt x="2503" y="1272"/>
                </a:lnTo>
                <a:lnTo>
                  <a:pt x="2515" y="1270"/>
                </a:lnTo>
                <a:close/>
                <a:moveTo>
                  <a:pt x="1683" y="1270"/>
                </a:moveTo>
                <a:lnTo>
                  <a:pt x="1703" y="1271"/>
                </a:lnTo>
                <a:lnTo>
                  <a:pt x="1720" y="1277"/>
                </a:lnTo>
                <a:lnTo>
                  <a:pt x="1732" y="1285"/>
                </a:lnTo>
                <a:lnTo>
                  <a:pt x="1742" y="1296"/>
                </a:lnTo>
                <a:lnTo>
                  <a:pt x="1749" y="1308"/>
                </a:lnTo>
                <a:lnTo>
                  <a:pt x="1751" y="1322"/>
                </a:lnTo>
                <a:lnTo>
                  <a:pt x="1752" y="1338"/>
                </a:lnTo>
                <a:lnTo>
                  <a:pt x="1750" y="1355"/>
                </a:lnTo>
                <a:lnTo>
                  <a:pt x="1744" y="1375"/>
                </a:lnTo>
                <a:lnTo>
                  <a:pt x="1735" y="1392"/>
                </a:lnTo>
                <a:lnTo>
                  <a:pt x="1722" y="1408"/>
                </a:lnTo>
                <a:lnTo>
                  <a:pt x="1708" y="1423"/>
                </a:lnTo>
                <a:lnTo>
                  <a:pt x="1690" y="1433"/>
                </a:lnTo>
                <a:lnTo>
                  <a:pt x="1669" y="1441"/>
                </a:lnTo>
                <a:lnTo>
                  <a:pt x="1645" y="1443"/>
                </a:lnTo>
                <a:lnTo>
                  <a:pt x="1627" y="1442"/>
                </a:lnTo>
                <a:lnTo>
                  <a:pt x="1609" y="1436"/>
                </a:lnTo>
                <a:lnTo>
                  <a:pt x="1596" y="1427"/>
                </a:lnTo>
                <a:lnTo>
                  <a:pt x="1586" y="1415"/>
                </a:lnTo>
                <a:lnTo>
                  <a:pt x="1578" y="1398"/>
                </a:lnTo>
                <a:lnTo>
                  <a:pt x="1577" y="1380"/>
                </a:lnTo>
                <a:lnTo>
                  <a:pt x="1579" y="1357"/>
                </a:lnTo>
                <a:lnTo>
                  <a:pt x="1583" y="1342"/>
                </a:lnTo>
                <a:lnTo>
                  <a:pt x="1591" y="1327"/>
                </a:lnTo>
                <a:lnTo>
                  <a:pt x="1599" y="1312"/>
                </a:lnTo>
                <a:lnTo>
                  <a:pt x="1611" y="1298"/>
                </a:lnTo>
                <a:lnTo>
                  <a:pt x="1624" y="1287"/>
                </a:lnTo>
                <a:lnTo>
                  <a:pt x="1640" y="1277"/>
                </a:lnTo>
                <a:lnTo>
                  <a:pt x="1660" y="1272"/>
                </a:lnTo>
                <a:lnTo>
                  <a:pt x="1683" y="1270"/>
                </a:lnTo>
                <a:close/>
                <a:moveTo>
                  <a:pt x="87" y="1270"/>
                </a:moveTo>
                <a:lnTo>
                  <a:pt x="97" y="1270"/>
                </a:lnTo>
                <a:lnTo>
                  <a:pt x="111" y="1271"/>
                </a:lnTo>
                <a:lnTo>
                  <a:pt x="123" y="1275"/>
                </a:lnTo>
                <a:lnTo>
                  <a:pt x="134" y="1280"/>
                </a:lnTo>
                <a:lnTo>
                  <a:pt x="143" y="1288"/>
                </a:lnTo>
                <a:lnTo>
                  <a:pt x="149" y="1300"/>
                </a:lnTo>
                <a:lnTo>
                  <a:pt x="152" y="1313"/>
                </a:lnTo>
                <a:lnTo>
                  <a:pt x="150" y="1331"/>
                </a:lnTo>
                <a:lnTo>
                  <a:pt x="104" y="1331"/>
                </a:lnTo>
                <a:lnTo>
                  <a:pt x="104" y="1315"/>
                </a:lnTo>
                <a:lnTo>
                  <a:pt x="102" y="1307"/>
                </a:lnTo>
                <a:lnTo>
                  <a:pt x="97" y="1303"/>
                </a:lnTo>
                <a:lnTo>
                  <a:pt x="90" y="1301"/>
                </a:lnTo>
                <a:lnTo>
                  <a:pt x="80" y="1303"/>
                </a:lnTo>
                <a:lnTo>
                  <a:pt x="71" y="1311"/>
                </a:lnTo>
                <a:lnTo>
                  <a:pt x="65" y="1321"/>
                </a:lnTo>
                <a:lnTo>
                  <a:pt x="60" y="1332"/>
                </a:lnTo>
                <a:lnTo>
                  <a:pt x="56" y="1343"/>
                </a:lnTo>
                <a:lnTo>
                  <a:pt x="53" y="1353"/>
                </a:lnTo>
                <a:lnTo>
                  <a:pt x="52" y="1361"/>
                </a:lnTo>
                <a:lnTo>
                  <a:pt x="50" y="1372"/>
                </a:lnTo>
                <a:lnTo>
                  <a:pt x="50" y="1383"/>
                </a:lnTo>
                <a:lnTo>
                  <a:pt x="51" y="1395"/>
                </a:lnTo>
                <a:lnTo>
                  <a:pt x="55" y="1403"/>
                </a:lnTo>
                <a:lnTo>
                  <a:pt x="60" y="1408"/>
                </a:lnTo>
                <a:lnTo>
                  <a:pt x="63" y="1410"/>
                </a:lnTo>
                <a:lnTo>
                  <a:pt x="70" y="1410"/>
                </a:lnTo>
                <a:lnTo>
                  <a:pt x="76" y="1407"/>
                </a:lnTo>
                <a:lnTo>
                  <a:pt x="83" y="1402"/>
                </a:lnTo>
                <a:lnTo>
                  <a:pt x="90" y="1392"/>
                </a:lnTo>
                <a:lnTo>
                  <a:pt x="96" y="1377"/>
                </a:lnTo>
                <a:lnTo>
                  <a:pt x="142" y="1377"/>
                </a:lnTo>
                <a:lnTo>
                  <a:pt x="139" y="1388"/>
                </a:lnTo>
                <a:lnTo>
                  <a:pt x="133" y="1401"/>
                </a:lnTo>
                <a:lnTo>
                  <a:pt x="124" y="1413"/>
                </a:lnTo>
                <a:lnTo>
                  <a:pt x="111" y="1426"/>
                </a:lnTo>
                <a:lnTo>
                  <a:pt x="96" y="1435"/>
                </a:lnTo>
                <a:lnTo>
                  <a:pt x="80" y="1440"/>
                </a:lnTo>
                <a:lnTo>
                  <a:pt x="61" y="1441"/>
                </a:lnTo>
                <a:lnTo>
                  <a:pt x="46" y="1440"/>
                </a:lnTo>
                <a:lnTo>
                  <a:pt x="31" y="1437"/>
                </a:lnTo>
                <a:lnTo>
                  <a:pt x="20" y="1431"/>
                </a:lnTo>
                <a:lnTo>
                  <a:pt x="10" y="1420"/>
                </a:lnTo>
                <a:lnTo>
                  <a:pt x="4" y="1406"/>
                </a:lnTo>
                <a:lnTo>
                  <a:pt x="0" y="1391"/>
                </a:lnTo>
                <a:lnTo>
                  <a:pt x="0" y="1373"/>
                </a:lnTo>
                <a:lnTo>
                  <a:pt x="2" y="1355"/>
                </a:lnTo>
                <a:lnTo>
                  <a:pt x="10" y="1330"/>
                </a:lnTo>
                <a:lnTo>
                  <a:pt x="21" y="1310"/>
                </a:lnTo>
                <a:lnTo>
                  <a:pt x="34" y="1295"/>
                </a:lnTo>
                <a:lnTo>
                  <a:pt x="47" y="1285"/>
                </a:lnTo>
                <a:lnTo>
                  <a:pt x="62" y="1277"/>
                </a:lnTo>
                <a:lnTo>
                  <a:pt x="76" y="1272"/>
                </a:lnTo>
                <a:lnTo>
                  <a:pt x="87" y="1270"/>
                </a:lnTo>
                <a:close/>
                <a:moveTo>
                  <a:pt x="800" y="1269"/>
                </a:moveTo>
                <a:lnTo>
                  <a:pt x="815" y="1270"/>
                </a:lnTo>
                <a:lnTo>
                  <a:pt x="825" y="1274"/>
                </a:lnTo>
                <a:lnTo>
                  <a:pt x="833" y="1280"/>
                </a:lnTo>
                <a:lnTo>
                  <a:pt x="838" y="1287"/>
                </a:lnTo>
                <a:lnTo>
                  <a:pt x="842" y="1293"/>
                </a:lnTo>
                <a:lnTo>
                  <a:pt x="843" y="1300"/>
                </a:lnTo>
                <a:lnTo>
                  <a:pt x="843" y="1321"/>
                </a:lnTo>
                <a:lnTo>
                  <a:pt x="841" y="1332"/>
                </a:lnTo>
                <a:lnTo>
                  <a:pt x="837" y="1348"/>
                </a:lnTo>
                <a:lnTo>
                  <a:pt x="818" y="1437"/>
                </a:lnTo>
                <a:lnTo>
                  <a:pt x="770" y="1437"/>
                </a:lnTo>
                <a:lnTo>
                  <a:pt x="791" y="1335"/>
                </a:lnTo>
                <a:lnTo>
                  <a:pt x="792" y="1330"/>
                </a:lnTo>
                <a:lnTo>
                  <a:pt x="793" y="1326"/>
                </a:lnTo>
                <a:lnTo>
                  <a:pt x="793" y="1321"/>
                </a:lnTo>
                <a:lnTo>
                  <a:pt x="792" y="1317"/>
                </a:lnTo>
                <a:lnTo>
                  <a:pt x="790" y="1311"/>
                </a:lnTo>
                <a:lnTo>
                  <a:pt x="782" y="1306"/>
                </a:lnTo>
                <a:lnTo>
                  <a:pt x="772" y="1303"/>
                </a:lnTo>
                <a:lnTo>
                  <a:pt x="762" y="1305"/>
                </a:lnTo>
                <a:lnTo>
                  <a:pt x="752" y="1310"/>
                </a:lnTo>
                <a:lnTo>
                  <a:pt x="745" y="1316"/>
                </a:lnTo>
                <a:lnTo>
                  <a:pt x="739" y="1325"/>
                </a:lnTo>
                <a:lnTo>
                  <a:pt x="734" y="1341"/>
                </a:lnTo>
                <a:lnTo>
                  <a:pt x="714" y="1437"/>
                </a:lnTo>
                <a:lnTo>
                  <a:pt x="665" y="1437"/>
                </a:lnTo>
                <a:lnTo>
                  <a:pt x="694" y="1302"/>
                </a:lnTo>
                <a:lnTo>
                  <a:pt x="694" y="1300"/>
                </a:lnTo>
                <a:lnTo>
                  <a:pt x="696" y="1291"/>
                </a:lnTo>
                <a:lnTo>
                  <a:pt x="698" y="1282"/>
                </a:lnTo>
                <a:lnTo>
                  <a:pt x="699" y="1272"/>
                </a:lnTo>
                <a:lnTo>
                  <a:pt x="745" y="1272"/>
                </a:lnTo>
                <a:lnTo>
                  <a:pt x="741" y="1297"/>
                </a:lnTo>
                <a:lnTo>
                  <a:pt x="746" y="1291"/>
                </a:lnTo>
                <a:lnTo>
                  <a:pt x="755" y="1284"/>
                </a:lnTo>
                <a:lnTo>
                  <a:pt x="766" y="1276"/>
                </a:lnTo>
                <a:lnTo>
                  <a:pt x="781" y="1271"/>
                </a:lnTo>
                <a:lnTo>
                  <a:pt x="800" y="1269"/>
                </a:lnTo>
                <a:close/>
                <a:moveTo>
                  <a:pt x="3464" y="1267"/>
                </a:moveTo>
                <a:lnTo>
                  <a:pt x="3478" y="1269"/>
                </a:lnTo>
                <a:lnTo>
                  <a:pt x="3492" y="1272"/>
                </a:lnTo>
                <a:lnTo>
                  <a:pt x="3505" y="1280"/>
                </a:lnTo>
                <a:lnTo>
                  <a:pt x="3515" y="1291"/>
                </a:lnTo>
                <a:lnTo>
                  <a:pt x="3522" y="1307"/>
                </a:lnTo>
                <a:lnTo>
                  <a:pt x="3524" y="1330"/>
                </a:lnTo>
                <a:lnTo>
                  <a:pt x="3523" y="1351"/>
                </a:lnTo>
                <a:lnTo>
                  <a:pt x="3519" y="1367"/>
                </a:lnTo>
                <a:lnTo>
                  <a:pt x="3409" y="1367"/>
                </a:lnTo>
                <a:lnTo>
                  <a:pt x="3408" y="1373"/>
                </a:lnTo>
                <a:lnTo>
                  <a:pt x="3406" y="1381"/>
                </a:lnTo>
                <a:lnTo>
                  <a:pt x="3408" y="1390"/>
                </a:lnTo>
                <a:lnTo>
                  <a:pt x="3409" y="1397"/>
                </a:lnTo>
                <a:lnTo>
                  <a:pt x="3414" y="1405"/>
                </a:lnTo>
                <a:lnTo>
                  <a:pt x="3421" y="1410"/>
                </a:lnTo>
                <a:lnTo>
                  <a:pt x="3434" y="1411"/>
                </a:lnTo>
                <a:lnTo>
                  <a:pt x="3442" y="1410"/>
                </a:lnTo>
                <a:lnTo>
                  <a:pt x="3451" y="1407"/>
                </a:lnTo>
                <a:lnTo>
                  <a:pt x="3460" y="1400"/>
                </a:lnTo>
                <a:lnTo>
                  <a:pt x="3466" y="1388"/>
                </a:lnTo>
                <a:lnTo>
                  <a:pt x="3510" y="1388"/>
                </a:lnTo>
                <a:lnTo>
                  <a:pt x="3507" y="1398"/>
                </a:lnTo>
                <a:lnTo>
                  <a:pt x="3500" y="1411"/>
                </a:lnTo>
                <a:lnTo>
                  <a:pt x="3487" y="1425"/>
                </a:lnTo>
                <a:lnTo>
                  <a:pt x="3470" y="1435"/>
                </a:lnTo>
                <a:lnTo>
                  <a:pt x="3449" y="1441"/>
                </a:lnTo>
                <a:lnTo>
                  <a:pt x="3426" y="1443"/>
                </a:lnTo>
                <a:lnTo>
                  <a:pt x="3416" y="1443"/>
                </a:lnTo>
                <a:lnTo>
                  <a:pt x="3405" y="1441"/>
                </a:lnTo>
                <a:lnTo>
                  <a:pt x="3394" y="1437"/>
                </a:lnTo>
                <a:lnTo>
                  <a:pt x="3383" y="1432"/>
                </a:lnTo>
                <a:lnTo>
                  <a:pt x="3373" y="1422"/>
                </a:lnTo>
                <a:lnTo>
                  <a:pt x="3365" y="1410"/>
                </a:lnTo>
                <a:lnTo>
                  <a:pt x="3362" y="1395"/>
                </a:lnTo>
                <a:lnTo>
                  <a:pt x="3362" y="1377"/>
                </a:lnTo>
                <a:lnTo>
                  <a:pt x="3365" y="1358"/>
                </a:lnTo>
                <a:lnTo>
                  <a:pt x="3370" y="1342"/>
                </a:lnTo>
                <a:lnTo>
                  <a:pt x="3376" y="1325"/>
                </a:lnTo>
                <a:lnTo>
                  <a:pt x="3386" y="1308"/>
                </a:lnTo>
                <a:lnTo>
                  <a:pt x="3399" y="1293"/>
                </a:lnTo>
                <a:lnTo>
                  <a:pt x="3415" y="1281"/>
                </a:lnTo>
                <a:lnTo>
                  <a:pt x="3439" y="1271"/>
                </a:lnTo>
                <a:lnTo>
                  <a:pt x="3464" y="1267"/>
                </a:lnTo>
                <a:close/>
                <a:moveTo>
                  <a:pt x="3893" y="1225"/>
                </a:moveTo>
                <a:lnTo>
                  <a:pt x="3883" y="1274"/>
                </a:lnTo>
                <a:lnTo>
                  <a:pt x="3921" y="1274"/>
                </a:lnTo>
                <a:lnTo>
                  <a:pt x="3914" y="1306"/>
                </a:lnTo>
                <a:lnTo>
                  <a:pt x="3875" y="1306"/>
                </a:lnTo>
                <a:lnTo>
                  <a:pt x="3859" y="1380"/>
                </a:lnTo>
                <a:lnTo>
                  <a:pt x="3858" y="1388"/>
                </a:lnTo>
                <a:lnTo>
                  <a:pt x="3858" y="1395"/>
                </a:lnTo>
                <a:lnTo>
                  <a:pt x="3860" y="1400"/>
                </a:lnTo>
                <a:lnTo>
                  <a:pt x="3865" y="1403"/>
                </a:lnTo>
                <a:lnTo>
                  <a:pt x="3876" y="1405"/>
                </a:lnTo>
                <a:lnTo>
                  <a:pt x="3885" y="1405"/>
                </a:lnTo>
                <a:lnTo>
                  <a:pt x="3889" y="1403"/>
                </a:lnTo>
                <a:lnTo>
                  <a:pt x="3893" y="1403"/>
                </a:lnTo>
                <a:lnTo>
                  <a:pt x="3885" y="1435"/>
                </a:lnTo>
                <a:lnTo>
                  <a:pt x="3870" y="1438"/>
                </a:lnTo>
                <a:lnTo>
                  <a:pt x="3858" y="1440"/>
                </a:lnTo>
                <a:lnTo>
                  <a:pt x="3848" y="1440"/>
                </a:lnTo>
                <a:lnTo>
                  <a:pt x="3832" y="1438"/>
                </a:lnTo>
                <a:lnTo>
                  <a:pt x="3820" y="1435"/>
                </a:lnTo>
                <a:lnTo>
                  <a:pt x="3813" y="1430"/>
                </a:lnTo>
                <a:lnTo>
                  <a:pt x="3809" y="1423"/>
                </a:lnTo>
                <a:lnTo>
                  <a:pt x="3807" y="1416"/>
                </a:lnTo>
                <a:lnTo>
                  <a:pt x="3807" y="1408"/>
                </a:lnTo>
                <a:lnTo>
                  <a:pt x="3809" y="1396"/>
                </a:lnTo>
                <a:lnTo>
                  <a:pt x="3828" y="1306"/>
                </a:lnTo>
                <a:lnTo>
                  <a:pt x="3796" y="1306"/>
                </a:lnTo>
                <a:lnTo>
                  <a:pt x="3803" y="1274"/>
                </a:lnTo>
                <a:lnTo>
                  <a:pt x="3834" y="1274"/>
                </a:lnTo>
                <a:lnTo>
                  <a:pt x="3842" y="1242"/>
                </a:lnTo>
                <a:lnTo>
                  <a:pt x="3893" y="1225"/>
                </a:lnTo>
                <a:close/>
                <a:moveTo>
                  <a:pt x="1245" y="1225"/>
                </a:moveTo>
                <a:lnTo>
                  <a:pt x="1234" y="1274"/>
                </a:lnTo>
                <a:lnTo>
                  <a:pt x="1273" y="1274"/>
                </a:lnTo>
                <a:lnTo>
                  <a:pt x="1266" y="1306"/>
                </a:lnTo>
                <a:lnTo>
                  <a:pt x="1227" y="1306"/>
                </a:lnTo>
                <a:lnTo>
                  <a:pt x="1211" y="1380"/>
                </a:lnTo>
                <a:lnTo>
                  <a:pt x="1210" y="1388"/>
                </a:lnTo>
                <a:lnTo>
                  <a:pt x="1210" y="1395"/>
                </a:lnTo>
                <a:lnTo>
                  <a:pt x="1213" y="1400"/>
                </a:lnTo>
                <a:lnTo>
                  <a:pt x="1218" y="1403"/>
                </a:lnTo>
                <a:lnTo>
                  <a:pt x="1227" y="1405"/>
                </a:lnTo>
                <a:lnTo>
                  <a:pt x="1236" y="1405"/>
                </a:lnTo>
                <a:lnTo>
                  <a:pt x="1241" y="1403"/>
                </a:lnTo>
                <a:lnTo>
                  <a:pt x="1245" y="1403"/>
                </a:lnTo>
                <a:lnTo>
                  <a:pt x="1237" y="1435"/>
                </a:lnTo>
                <a:lnTo>
                  <a:pt x="1222" y="1438"/>
                </a:lnTo>
                <a:lnTo>
                  <a:pt x="1210" y="1440"/>
                </a:lnTo>
                <a:lnTo>
                  <a:pt x="1200" y="1440"/>
                </a:lnTo>
                <a:lnTo>
                  <a:pt x="1184" y="1438"/>
                </a:lnTo>
                <a:lnTo>
                  <a:pt x="1173" y="1435"/>
                </a:lnTo>
                <a:lnTo>
                  <a:pt x="1165" y="1430"/>
                </a:lnTo>
                <a:lnTo>
                  <a:pt x="1162" y="1423"/>
                </a:lnTo>
                <a:lnTo>
                  <a:pt x="1159" y="1416"/>
                </a:lnTo>
                <a:lnTo>
                  <a:pt x="1159" y="1402"/>
                </a:lnTo>
                <a:lnTo>
                  <a:pt x="1160" y="1396"/>
                </a:lnTo>
                <a:lnTo>
                  <a:pt x="1180" y="1306"/>
                </a:lnTo>
                <a:lnTo>
                  <a:pt x="1149" y="1306"/>
                </a:lnTo>
                <a:lnTo>
                  <a:pt x="1155" y="1274"/>
                </a:lnTo>
                <a:lnTo>
                  <a:pt x="1186" y="1274"/>
                </a:lnTo>
                <a:lnTo>
                  <a:pt x="1194" y="1242"/>
                </a:lnTo>
                <a:lnTo>
                  <a:pt x="1245" y="1225"/>
                </a:lnTo>
                <a:close/>
                <a:moveTo>
                  <a:pt x="449" y="1225"/>
                </a:moveTo>
                <a:lnTo>
                  <a:pt x="438" y="1274"/>
                </a:lnTo>
                <a:lnTo>
                  <a:pt x="504" y="1274"/>
                </a:lnTo>
                <a:lnTo>
                  <a:pt x="510" y="1242"/>
                </a:lnTo>
                <a:lnTo>
                  <a:pt x="562" y="1225"/>
                </a:lnTo>
                <a:lnTo>
                  <a:pt x="551" y="1274"/>
                </a:lnTo>
                <a:lnTo>
                  <a:pt x="589" y="1274"/>
                </a:lnTo>
                <a:lnTo>
                  <a:pt x="583" y="1306"/>
                </a:lnTo>
                <a:lnTo>
                  <a:pt x="545" y="1306"/>
                </a:lnTo>
                <a:lnTo>
                  <a:pt x="529" y="1380"/>
                </a:lnTo>
                <a:lnTo>
                  <a:pt x="527" y="1388"/>
                </a:lnTo>
                <a:lnTo>
                  <a:pt x="527" y="1395"/>
                </a:lnTo>
                <a:lnTo>
                  <a:pt x="530" y="1400"/>
                </a:lnTo>
                <a:lnTo>
                  <a:pt x="535" y="1403"/>
                </a:lnTo>
                <a:lnTo>
                  <a:pt x="545" y="1405"/>
                </a:lnTo>
                <a:lnTo>
                  <a:pt x="553" y="1405"/>
                </a:lnTo>
                <a:lnTo>
                  <a:pt x="558" y="1403"/>
                </a:lnTo>
                <a:lnTo>
                  <a:pt x="562" y="1403"/>
                </a:lnTo>
                <a:lnTo>
                  <a:pt x="555" y="1435"/>
                </a:lnTo>
                <a:lnTo>
                  <a:pt x="540" y="1438"/>
                </a:lnTo>
                <a:lnTo>
                  <a:pt x="526" y="1440"/>
                </a:lnTo>
                <a:lnTo>
                  <a:pt x="516" y="1440"/>
                </a:lnTo>
                <a:lnTo>
                  <a:pt x="501" y="1438"/>
                </a:lnTo>
                <a:lnTo>
                  <a:pt x="490" y="1435"/>
                </a:lnTo>
                <a:lnTo>
                  <a:pt x="483" y="1430"/>
                </a:lnTo>
                <a:lnTo>
                  <a:pt x="478" y="1423"/>
                </a:lnTo>
                <a:lnTo>
                  <a:pt x="476" y="1416"/>
                </a:lnTo>
                <a:lnTo>
                  <a:pt x="476" y="1402"/>
                </a:lnTo>
                <a:lnTo>
                  <a:pt x="478" y="1396"/>
                </a:lnTo>
                <a:lnTo>
                  <a:pt x="496" y="1306"/>
                </a:lnTo>
                <a:lnTo>
                  <a:pt x="432" y="1306"/>
                </a:lnTo>
                <a:lnTo>
                  <a:pt x="415" y="1380"/>
                </a:lnTo>
                <a:lnTo>
                  <a:pt x="414" y="1388"/>
                </a:lnTo>
                <a:lnTo>
                  <a:pt x="414" y="1395"/>
                </a:lnTo>
                <a:lnTo>
                  <a:pt x="417" y="1400"/>
                </a:lnTo>
                <a:lnTo>
                  <a:pt x="422" y="1403"/>
                </a:lnTo>
                <a:lnTo>
                  <a:pt x="433" y="1405"/>
                </a:lnTo>
                <a:lnTo>
                  <a:pt x="440" y="1405"/>
                </a:lnTo>
                <a:lnTo>
                  <a:pt x="445" y="1403"/>
                </a:lnTo>
                <a:lnTo>
                  <a:pt x="449" y="1403"/>
                </a:lnTo>
                <a:lnTo>
                  <a:pt x="441" y="1435"/>
                </a:lnTo>
                <a:lnTo>
                  <a:pt x="427" y="1438"/>
                </a:lnTo>
                <a:lnTo>
                  <a:pt x="414" y="1440"/>
                </a:lnTo>
                <a:lnTo>
                  <a:pt x="404" y="1440"/>
                </a:lnTo>
                <a:lnTo>
                  <a:pt x="388" y="1438"/>
                </a:lnTo>
                <a:lnTo>
                  <a:pt x="377" y="1435"/>
                </a:lnTo>
                <a:lnTo>
                  <a:pt x="369" y="1430"/>
                </a:lnTo>
                <a:lnTo>
                  <a:pt x="366" y="1423"/>
                </a:lnTo>
                <a:lnTo>
                  <a:pt x="363" y="1416"/>
                </a:lnTo>
                <a:lnTo>
                  <a:pt x="363" y="1402"/>
                </a:lnTo>
                <a:lnTo>
                  <a:pt x="364" y="1396"/>
                </a:lnTo>
                <a:lnTo>
                  <a:pt x="384" y="1306"/>
                </a:lnTo>
                <a:lnTo>
                  <a:pt x="352" y="1306"/>
                </a:lnTo>
                <a:lnTo>
                  <a:pt x="359" y="1274"/>
                </a:lnTo>
                <a:lnTo>
                  <a:pt x="391" y="1274"/>
                </a:lnTo>
                <a:lnTo>
                  <a:pt x="398" y="1242"/>
                </a:lnTo>
                <a:lnTo>
                  <a:pt x="449" y="1225"/>
                </a:lnTo>
                <a:close/>
                <a:moveTo>
                  <a:pt x="3750" y="1202"/>
                </a:moveTo>
                <a:lnTo>
                  <a:pt x="3801" y="1202"/>
                </a:lnTo>
                <a:lnTo>
                  <a:pt x="3792" y="1245"/>
                </a:lnTo>
                <a:lnTo>
                  <a:pt x="3741" y="1245"/>
                </a:lnTo>
                <a:lnTo>
                  <a:pt x="3750" y="1202"/>
                </a:lnTo>
                <a:close/>
                <a:moveTo>
                  <a:pt x="3321" y="1202"/>
                </a:moveTo>
                <a:lnTo>
                  <a:pt x="3368" y="1202"/>
                </a:lnTo>
                <a:lnTo>
                  <a:pt x="3318" y="1437"/>
                </a:lnTo>
                <a:lnTo>
                  <a:pt x="3271" y="1437"/>
                </a:lnTo>
                <a:lnTo>
                  <a:pt x="3321" y="1202"/>
                </a:lnTo>
                <a:close/>
                <a:moveTo>
                  <a:pt x="2190" y="1202"/>
                </a:moveTo>
                <a:lnTo>
                  <a:pt x="2237" y="1202"/>
                </a:lnTo>
                <a:lnTo>
                  <a:pt x="2217" y="1296"/>
                </a:lnTo>
                <a:lnTo>
                  <a:pt x="2222" y="1290"/>
                </a:lnTo>
                <a:lnTo>
                  <a:pt x="2231" y="1284"/>
                </a:lnTo>
                <a:lnTo>
                  <a:pt x="2241" y="1277"/>
                </a:lnTo>
                <a:lnTo>
                  <a:pt x="2255" y="1272"/>
                </a:lnTo>
                <a:lnTo>
                  <a:pt x="2271" y="1271"/>
                </a:lnTo>
                <a:lnTo>
                  <a:pt x="2287" y="1274"/>
                </a:lnTo>
                <a:lnTo>
                  <a:pt x="2299" y="1279"/>
                </a:lnTo>
                <a:lnTo>
                  <a:pt x="2308" y="1285"/>
                </a:lnTo>
                <a:lnTo>
                  <a:pt x="2313" y="1293"/>
                </a:lnTo>
                <a:lnTo>
                  <a:pt x="2316" y="1303"/>
                </a:lnTo>
                <a:lnTo>
                  <a:pt x="2317" y="1318"/>
                </a:lnTo>
                <a:lnTo>
                  <a:pt x="2314" y="1337"/>
                </a:lnTo>
                <a:lnTo>
                  <a:pt x="2293" y="1437"/>
                </a:lnTo>
                <a:lnTo>
                  <a:pt x="2246" y="1437"/>
                </a:lnTo>
                <a:lnTo>
                  <a:pt x="2267" y="1338"/>
                </a:lnTo>
                <a:lnTo>
                  <a:pt x="2268" y="1333"/>
                </a:lnTo>
                <a:lnTo>
                  <a:pt x="2268" y="1321"/>
                </a:lnTo>
                <a:lnTo>
                  <a:pt x="2267" y="1315"/>
                </a:lnTo>
                <a:lnTo>
                  <a:pt x="2263" y="1308"/>
                </a:lnTo>
                <a:lnTo>
                  <a:pt x="2257" y="1305"/>
                </a:lnTo>
                <a:lnTo>
                  <a:pt x="2247" y="1303"/>
                </a:lnTo>
                <a:lnTo>
                  <a:pt x="2239" y="1305"/>
                </a:lnTo>
                <a:lnTo>
                  <a:pt x="2230" y="1307"/>
                </a:lnTo>
                <a:lnTo>
                  <a:pt x="2221" y="1313"/>
                </a:lnTo>
                <a:lnTo>
                  <a:pt x="2215" y="1323"/>
                </a:lnTo>
                <a:lnTo>
                  <a:pt x="2210" y="1337"/>
                </a:lnTo>
                <a:lnTo>
                  <a:pt x="2189" y="1437"/>
                </a:lnTo>
                <a:lnTo>
                  <a:pt x="2140" y="1437"/>
                </a:lnTo>
                <a:lnTo>
                  <a:pt x="2190" y="1202"/>
                </a:lnTo>
                <a:close/>
                <a:moveTo>
                  <a:pt x="1313" y="1202"/>
                </a:moveTo>
                <a:lnTo>
                  <a:pt x="1361" y="1202"/>
                </a:lnTo>
                <a:lnTo>
                  <a:pt x="1341" y="1296"/>
                </a:lnTo>
                <a:lnTo>
                  <a:pt x="1346" y="1290"/>
                </a:lnTo>
                <a:lnTo>
                  <a:pt x="1354" y="1284"/>
                </a:lnTo>
                <a:lnTo>
                  <a:pt x="1364" y="1277"/>
                </a:lnTo>
                <a:lnTo>
                  <a:pt x="1378" y="1272"/>
                </a:lnTo>
                <a:lnTo>
                  <a:pt x="1394" y="1271"/>
                </a:lnTo>
                <a:lnTo>
                  <a:pt x="1410" y="1274"/>
                </a:lnTo>
                <a:lnTo>
                  <a:pt x="1423" y="1279"/>
                </a:lnTo>
                <a:lnTo>
                  <a:pt x="1431" y="1285"/>
                </a:lnTo>
                <a:lnTo>
                  <a:pt x="1436" y="1293"/>
                </a:lnTo>
                <a:lnTo>
                  <a:pt x="1439" y="1303"/>
                </a:lnTo>
                <a:lnTo>
                  <a:pt x="1440" y="1318"/>
                </a:lnTo>
                <a:lnTo>
                  <a:pt x="1438" y="1337"/>
                </a:lnTo>
                <a:lnTo>
                  <a:pt x="1417" y="1437"/>
                </a:lnTo>
                <a:lnTo>
                  <a:pt x="1369" y="1437"/>
                </a:lnTo>
                <a:lnTo>
                  <a:pt x="1390" y="1338"/>
                </a:lnTo>
                <a:lnTo>
                  <a:pt x="1392" y="1333"/>
                </a:lnTo>
                <a:lnTo>
                  <a:pt x="1392" y="1321"/>
                </a:lnTo>
                <a:lnTo>
                  <a:pt x="1390" y="1315"/>
                </a:lnTo>
                <a:lnTo>
                  <a:pt x="1387" y="1308"/>
                </a:lnTo>
                <a:lnTo>
                  <a:pt x="1380" y="1305"/>
                </a:lnTo>
                <a:lnTo>
                  <a:pt x="1370" y="1303"/>
                </a:lnTo>
                <a:lnTo>
                  <a:pt x="1362" y="1305"/>
                </a:lnTo>
                <a:lnTo>
                  <a:pt x="1353" y="1307"/>
                </a:lnTo>
                <a:lnTo>
                  <a:pt x="1344" y="1313"/>
                </a:lnTo>
                <a:lnTo>
                  <a:pt x="1338" y="1323"/>
                </a:lnTo>
                <a:lnTo>
                  <a:pt x="1333" y="1337"/>
                </a:lnTo>
                <a:lnTo>
                  <a:pt x="1312" y="1437"/>
                </a:lnTo>
                <a:lnTo>
                  <a:pt x="1264" y="1437"/>
                </a:lnTo>
                <a:lnTo>
                  <a:pt x="1313" y="1202"/>
                </a:lnTo>
                <a:close/>
                <a:moveTo>
                  <a:pt x="627" y="1202"/>
                </a:moveTo>
                <a:lnTo>
                  <a:pt x="679" y="1202"/>
                </a:lnTo>
                <a:lnTo>
                  <a:pt x="669" y="1245"/>
                </a:lnTo>
                <a:lnTo>
                  <a:pt x="618" y="1245"/>
                </a:lnTo>
                <a:lnTo>
                  <a:pt x="627" y="1202"/>
                </a:lnTo>
                <a:close/>
                <a:moveTo>
                  <a:pt x="1905" y="764"/>
                </a:moveTo>
                <a:lnTo>
                  <a:pt x="1908" y="792"/>
                </a:lnTo>
                <a:lnTo>
                  <a:pt x="1915" y="815"/>
                </a:lnTo>
                <a:lnTo>
                  <a:pt x="1925" y="834"/>
                </a:lnTo>
                <a:lnTo>
                  <a:pt x="1940" y="850"/>
                </a:lnTo>
                <a:lnTo>
                  <a:pt x="1957" y="861"/>
                </a:lnTo>
                <a:lnTo>
                  <a:pt x="1979" y="870"/>
                </a:lnTo>
                <a:lnTo>
                  <a:pt x="2002" y="875"/>
                </a:lnTo>
                <a:lnTo>
                  <a:pt x="2028" y="876"/>
                </a:lnTo>
                <a:lnTo>
                  <a:pt x="2071" y="874"/>
                </a:lnTo>
                <a:lnTo>
                  <a:pt x="2113" y="868"/>
                </a:lnTo>
                <a:lnTo>
                  <a:pt x="2138" y="764"/>
                </a:lnTo>
                <a:lnTo>
                  <a:pt x="1905" y="764"/>
                </a:lnTo>
                <a:close/>
                <a:moveTo>
                  <a:pt x="1583" y="566"/>
                </a:moveTo>
                <a:lnTo>
                  <a:pt x="1469" y="744"/>
                </a:lnTo>
                <a:lnTo>
                  <a:pt x="1545" y="744"/>
                </a:lnTo>
                <a:lnTo>
                  <a:pt x="1583" y="566"/>
                </a:lnTo>
                <a:close/>
                <a:moveTo>
                  <a:pt x="1214" y="558"/>
                </a:moveTo>
                <a:lnTo>
                  <a:pt x="1160" y="744"/>
                </a:lnTo>
                <a:lnTo>
                  <a:pt x="1215" y="744"/>
                </a:lnTo>
                <a:lnTo>
                  <a:pt x="1214" y="558"/>
                </a:lnTo>
                <a:close/>
                <a:moveTo>
                  <a:pt x="769" y="528"/>
                </a:moveTo>
                <a:lnTo>
                  <a:pt x="752" y="593"/>
                </a:lnTo>
                <a:lnTo>
                  <a:pt x="745" y="619"/>
                </a:lnTo>
                <a:lnTo>
                  <a:pt x="730" y="675"/>
                </a:lnTo>
                <a:lnTo>
                  <a:pt x="781" y="675"/>
                </a:lnTo>
                <a:lnTo>
                  <a:pt x="788" y="674"/>
                </a:lnTo>
                <a:lnTo>
                  <a:pt x="796" y="674"/>
                </a:lnTo>
                <a:lnTo>
                  <a:pt x="820" y="670"/>
                </a:lnTo>
                <a:lnTo>
                  <a:pt x="839" y="665"/>
                </a:lnTo>
                <a:lnTo>
                  <a:pt x="856" y="657"/>
                </a:lnTo>
                <a:lnTo>
                  <a:pt x="867" y="647"/>
                </a:lnTo>
                <a:lnTo>
                  <a:pt x="877" y="633"/>
                </a:lnTo>
                <a:lnTo>
                  <a:pt x="885" y="618"/>
                </a:lnTo>
                <a:lnTo>
                  <a:pt x="892" y="599"/>
                </a:lnTo>
                <a:lnTo>
                  <a:pt x="897" y="581"/>
                </a:lnTo>
                <a:lnTo>
                  <a:pt x="899" y="566"/>
                </a:lnTo>
                <a:lnTo>
                  <a:pt x="898" y="553"/>
                </a:lnTo>
                <a:lnTo>
                  <a:pt x="894" y="544"/>
                </a:lnTo>
                <a:lnTo>
                  <a:pt x="887" y="537"/>
                </a:lnTo>
                <a:lnTo>
                  <a:pt x="874" y="533"/>
                </a:lnTo>
                <a:lnTo>
                  <a:pt x="859" y="529"/>
                </a:lnTo>
                <a:lnTo>
                  <a:pt x="839" y="528"/>
                </a:lnTo>
                <a:lnTo>
                  <a:pt x="769" y="528"/>
                </a:lnTo>
                <a:close/>
                <a:moveTo>
                  <a:pt x="1908" y="20"/>
                </a:moveTo>
                <a:lnTo>
                  <a:pt x="1908" y="476"/>
                </a:lnTo>
                <a:lnTo>
                  <a:pt x="1946" y="454"/>
                </a:lnTo>
                <a:lnTo>
                  <a:pt x="1985" y="438"/>
                </a:lnTo>
                <a:lnTo>
                  <a:pt x="2023" y="427"/>
                </a:lnTo>
                <a:lnTo>
                  <a:pt x="2062" y="421"/>
                </a:lnTo>
                <a:lnTo>
                  <a:pt x="2097" y="417"/>
                </a:lnTo>
                <a:lnTo>
                  <a:pt x="2129" y="416"/>
                </a:lnTo>
                <a:lnTo>
                  <a:pt x="2169" y="417"/>
                </a:lnTo>
                <a:lnTo>
                  <a:pt x="2206" y="422"/>
                </a:lnTo>
                <a:lnTo>
                  <a:pt x="2239" y="431"/>
                </a:lnTo>
                <a:lnTo>
                  <a:pt x="2267" y="442"/>
                </a:lnTo>
                <a:lnTo>
                  <a:pt x="2291" y="458"/>
                </a:lnTo>
                <a:lnTo>
                  <a:pt x="2309" y="478"/>
                </a:lnTo>
                <a:lnTo>
                  <a:pt x="2321" y="499"/>
                </a:lnTo>
                <a:lnTo>
                  <a:pt x="2327" y="519"/>
                </a:lnTo>
                <a:lnTo>
                  <a:pt x="2329" y="539"/>
                </a:lnTo>
                <a:lnTo>
                  <a:pt x="2328" y="559"/>
                </a:lnTo>
                <a:lnTo>
                  <a:pt x="2326" y="576"/>
                </a:lnTo>
                <a:lnTo>
                  <a:pt x="2322" y="591"/>
                </a:lnTo>
                <a:lnTo>
                  <a:pt x="2171" y="591"/>
                </a:lnTo>
                <a:lnTo>
                  <a:pt x="2171" y="572"/>
                </a:lnTo>
                <a:lnTo>
                  <a:pt x="2168" y="556"/>
                </a:lnTo>
                <a:lnTo>
                  <a:pt x="2161" y="543"/>
                </a:lnTo>
                <a:lnTo>
                  <a:pt x="2151" y="534"/>
                </a:lnTo>
                <a:lnTo>
                  <a:pt x="2139" y="527"/>
                </a:lnTo>
                <a:lnTo>
                  <a:pt x="2127" y="523"/>
                </a:lnTo>
                <a:lnTo>
                  <a:pt x="2112" y="521"/>
                </a:lnTo>
                <a:lnTo>
                  <a:pt x="2097" y="519"/>
                </a:lnTo>
                <a:lnTo>
                  <a:pt x="2064" y="523"/>
                </a:lnTo>
                <a:lnTo>
                  <a:pt x="2035" y="532"/>
                </a:lnTo>
                <a:lnTo>
                  <a:pt x="2008" y="546"/>
                </a:lnTo>
                <a:lnTo>
                  <a:pt x="1985" y="564"/>
                </a:lnTo>
                <a:lnTo>
                  <a:pt x="1965" y="587"/>
                </a:lnTo>
                <a:lnTo>
                  <a:pt x="1948" y="612"/>
                </a:lnTo>
                <a:lnTo>
                  <a:pt x="1933" y="639"/>
                </a:lnTo>
                <a:lnTo>
                  <a:pt x="1921" y="668"/>
                </a:lnTo>
                <a:lnTo>
                  <a:pt x="1913" y="698"/>
                </a:lnTo>
                <a:lnTo>
                  <a:pt x="1910" y="714"/>
                </a:lnTo>
                <a:lnTo>
                  <a:pt x="1908" y="728"/>
                </a:lnTo>
                <a:lnTo>
                  <a:pt x="1908" y="744"/>
                </a:lnTo>
                <a:lnTo>
                  <a:pt x="2030" y="744"/>
                </a:lnTo>
                <a:lnTo>
                  <a:pt x="2051" y="662"/>
                </a:lnTo>
                <a:lnTo>
                  <a:pt x="2303" y="662"/>
                </a:lnTo>
                <a:lnTo>
                  <a:pt x="2282" y="744"/>
                </a:lnTo>
                <a:lnTo>
                  <a:pt x="2408" y="744"/>
                </a:lnTo>
                <a:lnTo>
                  <a:pt x="2408" y="20"/>
                </a:lnTo>
                <a:lnTo>
                  <a:pt x="1908" y="20"/>
                </a:lnTo>
                <a:close/>
                <a:moveTo>
                  <a:pt x="1323" y="20"/>
                </a:moveTo>
                <a:lnTo>
                  <a:pt x="1323" y="744"/>
                </a:lnTo>
                <a:lnTo>
                  <a:pt x="1337" y="744"/>
                </a:lnTo>
                <a:lnTo>
                  <a:pt x="1527" y="446"/>
                </a:lnTo>
                <a:lnTo>
                  <a:pt x="1739" y="446"/>
                </a:lnTo>
                <a:lnTo>
                  <a:pt x="1675" y="744"/>
                </a:lnTo>
                <a:lnTo>
                  <a:pt x="1750" y="744"/>
                </a:lnTo>
                <a:lnTo>
                  <a:pt x="1752" y="723"/>
                </a:lnTo>
                <a:lnTo>
                  <a:pt x="1757" y="702"/>
                </a:lnTo>
                <a:lnTo>
                  <a:pt x="1767" y="668"/>
                </a:lnTo>
                <a:lnTo>
                  <a:pt x="1781" y="632"/>
                </a:lnTo>
                <a:lnTo>
                  <a:pt x="1801" y="594"/>
                </a:lnTo>
                <a:lnTo>
                  <a:pt x="1824" y="558"/>
                </a:lnTo>
                <a:lnTo>
                  <a:pt x="1824" y="20"/>
                </a:lnTo>
                <a:lnTo>
                  <a:pt x="1323" y="20"/>
                </a:lnTo>
                <a:close/>
                <a:moveTo>
                  <a:pt x="740" y="20"/>
                </a:moveTo>
                <a:lnTo>
                  <a:pt x="740" y="446"/>
                </a:lnTo>
                <a:lnTo>
                  <a:pt x="769" y="446"/>
                </a:lnTo>
                <a:lnTo>
                  <a:pt x="786" y="444"/>
                </a:lnTo>
                <a:lnTo>
                  <a:pt x="892" y="444"/>
                </a:lnTo>
                <a:lnTo>
                  <a:pt x="918" y="447"/>
                </a:lnTo>
                <a:lnTo>
                  <a:pt x="943" y="451"/>
                </a:lnTo>
                <a:lnTo>
                  <a:pt x="965" y="457"/>
                </a:lnTo>
                <a:lnTo>
                  <a:pt x="985" y="467"/>
                </a:lnTo>
                <a:lnTo>
                  <a:pt x="1001" y="482"/>
                </a:lnTo>
                <a:lnTo>
                  <a:pt x="1012" y="499"/>
                </a:lnTo>
                <a:lnTo>
                  <a:pt x="1020" y="519"/>
                </a:lnTo>
                <a:lnTo>
                  <a:pt x="1024" y="543"/>
                </a:lnTo>
                <a:lnTo>
                  <a:pt x="1022" y="571"/>
                </a:lnTo>
                <a:lnTo>
                  <a:pt x="1019" y="602"/>
                </a:lnTo>
                <a:lnTo>
                  <a:pt x="1010" y="636"/>
                </a:lnTo>
                <a:lnTo>
                  <a:pt x="996" y="665"/>
                </a:lnTo>
                <a:lnTo>
                  <a:pt x="977" y="690"/>
                </a:lnTo>
                <a:lnTo>
                  <a:pt x="955" y="713"/>
                </a:lnTo>
                <a:lnTo>
                  <a:pt x="928" y="730"/>
                </a:lnTo>
                <a:lnTo>
                  <a:pt x="897" y="744"/>
                </a:lnTo>
                <a:lnTo>
                  <a:pt x="1030" y="744"/>
                </a:lnTo>
                <a:lnTo>
                  <a:pt x="1116" y="446"/>
                </a:lnTo>
                <a:lnTo>
                  <a:pt x="1241" y="446"/>
                </a:lnTo>
                <a:lnTo>
                  <a:pt x="1241" y="20"/>
                </a:lnTo>
                <a:lnTo>
                  <a:pt x="740" y="20"/>
                </a:lnTo>
                <a:close/>
                <a:moveTo>
                  <a:pt x="157" y="20"/>
                </a:moveTo>
                <a:lnTo>
                  <a:pt x="157" y="446"/>
                </a:lnTo>
                <a:lnTo>
                  <a:pt x="277" y="446"/>
                </a:lnTo>
                <a:lnTo>
                  <a:pt x="213" y="660"/>
                </a:lnTo>
                <a:lnTo>
                  <a:pt x="412" y="446"/>
                </a:lnTo>
                <a:lnTo>
                  <a:pt x="575" y="446"/>
                </a:lnTo>
                <a:lnTo>
                  <a:pt x="321" y="707"/>
                </a:lnTo>
                <a:lnTo>
                  <a:pt x="340" y="744"/>
                </a:lnTo>
                <a:lnTo>
                  <a:pt x="575" y="744"/>
                </a:lnTo>
                <a:lnTo>
                  <a:pt x="577" y="737"/>
                </a:lnTo>
                <a:lnTo>
                  <a:pt x="649" y="498"/>
                </a:lnTo>
                <a:lnTo>
                  <a:pt x="657" y="472"/>
                </a:lnTo>
                <a:lnTo>
                  <a:pt x="657" y="20"/>
                </a:lnTo>
                <a:lnTo>
                  <a:pt x="157" y="20"/>
                </a:lnTo>
                <a:close/>
                <a:moveTo>
                  <a:pt x="138" y="0"/>
                </a:moveTo>
                <a:lnTo>
                  <a:pt x="677" y="0"/>
                </a:lnTo>
                <a:lnTo>
                  <a:pt x="677" y="446"/>
                </a:lnTo>
                <a:lnTo>
                  <a:pt x="721" y="446"/>
                </a:lnTo>
                <a:lnTo>
                  <a:pt x="721" y="0"/>
                </a:lnTo>
                <a:lnTo>
                  <a:pt x="1260" y="0"/>
                </a:lnTo>
                <a:lnTo>
                  <a:pt x="1260" y="446"/>
                </a:lnTo>
                <a:lnTo>
                  <a:pt x="1305" y="446"/>
                </a:lnTo>
                <a:lnTo>
                  <a:pt x="1305" y="0"/>
                </a:lnTo>
                <a:lnTo>
                  <a:pt x="1843" y="0"/>
                </a:lnTo>
                <a:lnTo>
                  <a:pt x="1843" y="532"/>
                </a:lnTo>
                <a:lnTo>
                  <a:pt x="1864" y="509"/>
                </a:lnTo>
                <a:lnTo>
                  <a:pt x="1888" y="489"/>
                </a:lnTo>
                <a:lnTo>
                  <a:pt x="1888" y="0"/>
                </a:lnTo>
                <a:lnTo>
                  <a:pt x="2428" y="0"/>
                </a:lnTo>
                <a:lnTo>
                  <a:pt x="2428" y="764"/>
                </a:lnTo>
                <a:lnTo>
                  <a:pt x="2277" y="764"/>
                </a:lnTo>
                <a:lnTo>
                  <a:pt x="2232" y="949"/>
                </a:lnTo>
                <a:lnTo>
                  <a:pt x="2170" y="961"/>
                </a:lnTo>
                <a:lnTo>
                  <a:pt x="2109" y="971"/>
                </a:lnTo>
                <a:lnTo>
                  <a:pt x="2048" y="976"/>
                </a:lnTo>
                <a:lnTo>
                  <a:pt x="1989" y="979"/>
                </a:lnTo>
                <a:lnTo>
                  <a:pt x="1962" y="979"/>
                </a:lnTo>
                <a:lnTo>
                  <a:pt x="1935" y="976"/>
                </a:lnTo>
                <a:lnTo>
                  <a:pt x="1906" y="971"/>
                </a:lnTo>
                <a:lnTo>
                  <a:pt x="1878" y="965"/>
                </a:lnTo>
                <a:lnTo>
                  <a:pt x="1851" y="955"/>
                </a:lnTo>
                <a:lnTo>
                  <a:pt x="1826" y="941"/>
                </a:lnTo>
                <a:lnTo>
                  <a:pt x="1802" y="924"/>
                </a:lnTo>
                <a:lnTo>
                  <a:pt x="1783" y="903"/>
                </a:lnTo>
                <a:lnTo>
                  <a:pt x="1768" y="879"/>
                </a:lnTo>
                <a:lnTo>
                  <a:pt x="1757" y="854"/>
                </a:lnTo>
                <a:lnTo>
                  <a:pt x="1751" y="825"/>
                </a:lnTo>
                <a:lnTo>
                  <a:pt x="1747" y="795"/>
                </a:lnTo>
                <a:lnTo>
                  <a:pt x="1747" y="764"/>
                </a:lnTo>
                <a:lnTo>
                  <a:pt x="1671" y="764"/>
                </a:lnTo>
                <a:lnTo>
                  <a:pt x="1629" y="968"/>
                </a:lnTo>
                <a:lnTo>
                  <a:pt x="1497" y="968"/>
                </a:lnTo>
                <a:lnTo>
                  <a:pt x="1541" y="764"/>
                </a:lnTo>
                <a:lnTo>
                  <a:pt x="1456" y="764"/>
                </a:lnTo>
                <a:lnTo>
                  <a:pt x="1328" y="968"/>
                </a:lnTo>
                <a:lnTo>
                  <a:pt x="1216" y="968"/>
                </a:lnTo>
                <a:lnTo>
                  <a:pt x="1215" y="764"/>
                </a:lnTo>
                <a:lnTo>
                  <a:pt x="1155" y="764"/>
                </a:lnTo>
                <a:lnTo>
                  <a:pt x="1098" y="968"/>
                </a:lnTo>
                <a:lnTo>
                  <a:pt x="965" y="968"/>
                </a:lnTo>
                <a:lnTo>
                  <a:pt x="1024" y="764"/>
                </a:lnTo>
                <a:lnTo>
                  <a:pt x="730" y="764"/>
                </a:lnTo>
                <a:lnTo>
                  <a:pt x="730" y="765"/>
                </a:lnTo>
                <a:lnTo>
                  <a:pt x="700" y="765"/>
                </a:lnTo>
                <a:lnTo>
                  <a:pt x="640" y="969"/>
                </a:lnTo>
                <a:lnTo>
                  <a:pt x="507" y="969"/>
                </a:lnTo>
                <a:lnTo>
                  <a:pt x="570" y="764"/>
                </a:lnTo>
                <a:lnTo>
                  <a:pt x="348" y="764"/>
                </a:lnTo>
                <a:lnTo>
                  <a:pt x="445" y="969"/>
                </a:lnTo>
                <a:lnTo>
                  <a:pt x="300" y="969"/>
                </a:lnTo>
                <a:lnTo>
                  <a:pt x="199" y="764"/>
                </a:lnTo>
                <a:lnTo>
                  <a:pt x="182" y="764"/>
                </a:lnTo>
                <a:lnTo>
                  <a:pt x="121" y="969"/>
                </a:lnTo>
                <a:lnTo>
                  <a:pt x="0" y="969"/>
                </a:lnTo>
                <a:lnTo>
                  <a:pt x="138" y="508"/>
                </a:lnTo>
                <a:lnTo>
                  <a:pt x="138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273051" y="3686630"/>
            <a:ext cx="3950607" cy="2406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normAutofit/>
          </a:bodyPr>
          <a:lstStyle>
            <a:lvl1pPr>
              <a:defRPr lang="en-US" sz="9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tt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8"/>
          <p:cNvGrpSpPr>
            <a:grpSpLocks/>
          </p:cNvGrpSpPr>
          <p:nvPr userDrawn="1"/>
        </p:nvGrpSpPr>
        <p:grpSpPr bwMode="auto">
          <a:xfrm>
            <a:off x="176213" y="0"/>
            <a:ext cx="963612" cy="695325"/>
            <a:chOff x="175518" y="0"/>
            <a:chExt cx="963613" cy="695325"/>
          </a:xfrm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gray">
            <a:xfrm>
              <a:off x="286643" y="215900"/>
              <a:ext cx="700088" cy="271463"/>
            </a:xfrm>
            <a:custGeom>
              <a:avLst/>
              <a:gdLst/>
              <a:ahLst/>
              <a:cxnLst>
                <a:cxn ang="0">
                  <a:pos x="6130" y="2584"/>
                </a:cxn>
                <a:cxn ang="0">
                  <a:pos x="6106" y="2594"/>
                </a:cxn>
                <a:cxn ang="0">
                  <a:pos x="5549" y="2661"/>
                </a:cxn>
                <a:cxn ang="0">
                  <a:pos x="5025" y="2423"/>
                </a:cxn>
                <a:cxn ang="0">
                  <a:pos x="4926" y="2101"/>
                </a:cxn>
                <a:cxn ang="0">
                  <a:pos x="4756" y="2101"/>
                </a:cxn>
                <a:cxn ang="0">
                  <a:pos x="4625" y="2625"/>
                </a:cxn>
                <a:cxn ang="0">
                  <a:pos x="4182" y="2625"/>
                </a:cxn>
                <a:cxn ang="0">
                  <a:pos x="4338" y="2101"/>
                </a:cxn>
                <a:cxn ang="0">
                  <a:pos x="4197" y="2101"/>
                </a:cxn>
                <a:cxn ang="0">
                  <a:pos x="3859" y="2625"/>
                </a:cxn>
                <a:cxn ang="0">
                  <a:pos x="3503" y="2625"/>
                </a:cxn>
                <a:cxn ang="0">
                  <a:pos x="3471" y="2101"/>
                </a:cxn>
                <a:cxn ang="0">
                  <a:pos x="3314" y="2101"/>
                </a:cxn>
                <a:cxn ang="0">
                  <a:pos x="3159" y="2625"/>
                </a:cxn>
                <a:cxn ang="0">
                  <a:pos x="2780" y="2625"/>
                </a:cxn>
                <a:cxn ang="0">
                  <a:pos x="2940" y="2101"/>
                </a:cxn>
                <a:cxn ang="0">
                  <a:pos x="2047" y="2101"/>
                </a:cxn>
                <a:cxn ang="0">
                  <a:pos x="2047" y="2093"/>
                </a:cxn>
                <a:cxn ang="0">
                  <a:pos x="1888" y="2626"/>
                </a:cxn>
                <a:cxn ang="0">
                  <a:pos x="1484" y="2626"/>
                </a:cxn>
                <a:cxn ang="0">
                  <a:pos x="1642" y="2101"/>
                </a:cxn>
                <a:cxn ang="0">
                  <a:pos x="1148" y="2101"/>
                </a:cxn>
                <a:cxn ang="0">
                  <a:pos x="1394" y="2626"/>
                </a:cxn>
                <a:cxn ang="0">
                  <a:pos x="927" y="2626"/>
                </a:cxn>
                <a:cxn ang="0">
                  <a:pos x="715" y="2101"/>
                </a:cxn>
                <a:cxn ang="0">
                  <a:pos x="588" y="2101"/>
                </a:cxn>
                <a:cxn ang="0">
                  <a:pos x="442" y="2583"/>
                </a:cxn>
                <a:cxn ang="0">
                  <a:pos x="434" y="2626"/>
                </a:cxn>
                <a:cxn ang="0">
                  <a:pos x="0" y="2626"/>
                </a:cxn>
                <a:cxn ang="0">
                  <a:pos x="397" y="1303"/>
                </a:cxn>
                <a:cxn ang="0">
                  <a:pos x="397" y="0"/>
                </a:cxn>
                <a:cxn ang="0">
                  <a:pos x="1888" y="0"/>
                </a:cxn>
                <a:cxn ang="0">
                  <a:pos x="1888" y="1287"/>
                </a:cxn>
                <a:cxn ang="0">
                  <a:pos x="1944" y="1098"/>
                </a:cxn>
                <a:cxn ang="0">
                  <a:pos x="2047" y="1098"/>
                </a:cxn>
                <a:cxn ang="0">
                  <a:pos x="2047" y="0"/>
                </a:cxn>
                <a:cxn ang="0">
                  <a:pos x="3534" y="0"/>
                </a:cxn>
                <a:cxn ang="0">
                  <a:pos x="3534" y="1098"/>
                </a:cxn>
                <a:cxn ang="0">
                  <a:pos x="3694" y="1098"/>
                </a:cxn>
                <a:cxn ang="0">
                  <a:pos x="3694" y="0"/>
                </a:cxn>
                <a:cxn ang="0">
                  <a:pos x="5180" y="0"/>
                </a:cxn>
                <a:cxn ang="0">
                  <a:pos x="5180" y="1388"/>
                </a:cxn>
                <a:cxn ang="0">
                  <a:pos x="5340" y="1222"/>
                </a:cxn>
                <a:cxn ang="0">
                  <a:pos x="5340" y="0"/>
                </a:cxn>
                <a:cxn ang="0">
                  <a:pos x="6827" y="0"/>
                </a:cxn>
                <a:cxn ang="0">
                  <a:pos x="6827" y="2101"/>
                </a:cxn>
                <a:cxn ang="0">
                  <a:pos x="6266" y="2101"/>
                </a:cxn>
                <a:cxn ang="0">
                  <a:pos x="6130" y="2584"/>
                </a:cxn>
                <a:cxn ang="0">
                  <a:pos x="5342" y="2101"/>
                </a:cxn>
                <a:cxn ang="0">
                  <a:pos x="5386" y="2264"/>
                </a:cxn>
                <a:cxn ang="0">
                  <a:pos x="5610" y="2349"/>
                </a:cxn>
                <a:cxn ang="0">
                  <a:pos x="5788" y="2330"/>
                </a:cxn>
                <a:cxn ang="0">
                  <a:pos x="5861" y="2101"/>
                </a:cxn>
                <a:cxn ang="0">
                  <a:pos x="5342" y="2101"/>
                </a:cxn>
              </a:cxnLst>
              <a:rect l="0" t="0" r="r" b="b"/>
              <a:pathLst>
                <a:path w="6827" h="2661">
                  <a:moveTo>
                    <a:pt x="6130" y="2584"/>
                  </a:moveTo>
                  <a:cubicBezTo>
                    <a:pt x="6106" y="2594"/>
                    <a:pt x="6106" y="2594"/>
                    <a:pt x="6106" y="2594"/>
                  </a:cubicBezTo>
                  <a:cubicBezTo>
                    <a:pt x="6010" y="2632"/>
                    <a:pt x="5728" y="2661"/>
                    <a:pt x="5549" y="2661"/>
                  </a:cubicBezTo>
                  <a:cubicBezTo>
                    <a:pt x="5381" y="2661"/>
                    <a:pt x="5156" y="2599"/>
                    <a:pt x="5025" y="2423"/>
                  </a:cubicBezTo>
                  <a:cubicBezTo>
                    <a:pt x="4975" y="2355"/>
                    <a:pt x="4927" y="2250"/>
                    <a:pt x="4926" y="2101"/>
                  </a:cubicBezTo>
                  <a:cubicBezTo>
                    <a:pt x="4756" y="2101"/>
                    <a:pt x="4756" y="2101"/>
                    <a:pt x="4756" y="2101"/>
                  </a:cubicBezTo>
                  <a:cubicBezTo>
                    <a:pt x="4625" y="2625"/>
                    <a:pt x="4625" y="2625"/>
                    <a:pt x="4625" y="2625"/>
                  </a:cubicBezTo>
                  <a:cubicBezTo>
                    <a:pt x="4182" y="2625"/>
                    <a:pt x="4182" y="2625"/>
                    <a:pt x="4182" y="2625"/>
                  </a:cubicBezTo>
                  <a:cubicBezTo>
                    <a:pt x="4338" y="2101"/>
                    <a:pt x="4338" y="2101"/>
                    <a:pt x="4338" y="2101"/>
                  </a:cubicBezTo>
                  <a:cubicBezTo>
                    <a:pt x="4197" y="2101"/>
                    <a:pt x="4197" y="2101"/>
                    <a:pt x="4197" y="2101"/>
                  </a:cubicBezTo>
                  <a:cubicBezTo>
                    <a:pt x="3859" y="2625"/>
                    <a:pt x="3859" y="2625"/>
                    <a:pt x="3859" y="2625"/>
                  </a:cubicBezTo>
                  <a:cubicBezTo>
                    <a:pt x="3503" y="2625"/>
                    <a:pt x="3503" y="2625"/>
                    <a:pt x="3503" y="2625"/>
                  </a:cubicBezTo>
                  <a:cubicBezTo>
                    <a:pt x="3471" y="2101"/>
                    <a:pt x="3471" y="2101"/>
                    <a:pt x="3471" y="2101"/>
                  </a:cubicBezTo>
                  <a:cubicBezTo>
                    <a:pt x="3314" y="2101"/>
                    <a:pt x="3314" y="2101"/>
                    <a:pt x="3314" y="2101"/>
                  </a:cubicBezTo>
                  <a:cubicBezTo>
                    <a:pt x="3159" y="2625"/>
                    <a:pt x="3159" y="2625"/>
                    <a:pt x="3159" y="2625"/>
                  </a:cubicBezTo>
                  <a:cubicBezTo>
                    <a:pt x="2780" y="2625"/>
                    <a:pt x="2780" y="2625"/>
                    <a:pt x="2780" y="2625"/>
                  </a:cubicBezTo>
                  <a:cubicBezTo>
                    <a:pt x="2940" y="2101"/>
                    <a:pt x="2940" y="2101"/>
                    <a:pt x="2940" y="2101"/>
                  </a:cubicBezTo>
                  <a:cubicBezTo>
                    <a:pt x="2047" y="2101"/>
                    <a:pt x="2047" y="2101"/>
                    <a:pt x="2047" y="2101"/>
                  </a:cubicBezTo>
                  <a:cubicBezTo>
                    <a:pt x="2047" y="2093"/>
                    <a:pt x="2047" y="2093"/>
                    <a:pt x="2047" y="2093"/>
                  </a:cubicBezTo>
                  <a:cubicBezTo>
                    <a:pt x="1888" y="2626"/>
                    <a:pt x="1888" y="2626"/>
                    <a:pt x="1888" y="2626"/>
                  </a:cubicBezTo>
                  <a:cubicBezTo>
                    <a:pt x="1484" y="2626"/>
                    <a:pt x="1484" y="2626"/>
                    <a:pt x="1484" y="2626"/>
                  </a:cubicBezTo>
                  <a:cubicBezTo>
                    <a:pt x="1642" y="2101"/>
                    <a:pt x="1642" y="2101"/>
                    <a:pt x="1642" y="2101"/>
                  </a:cubicBezTo>
                  <a:cubicBezTo>
                    <a:pt x="1148" y="2101"/>
                    <a:pt x="1148" y="2101"/>
                    <a:pt x="1148" y="2101"/>
                  </a:cubicBezTo>
                  <a:cubicBezTo>
                    <a:pt x="1394" y="2626"/>
                    <a:pt x="1394" y="2626"/>
                    <a:pt x="1394" y="2626"/>
                  </a:cubicBezTo>
                  <a:cubicBezTo>
                    <a:pt x="927" y="2626"/>
                    <a:pt x="927" y="2626"/>
                    <a:pt x="927" y="2626"/>
                  </a:cubicBezTo>
                  <a:cubicBezTo>
                    <a:pt x="715" y="2101"/>
                    <a:pt x="715" y="2101"/>
                    <a:pt x="715" y="2101"/>
                  </a:cubicBezTo>
                  <a:cubicBezTo>
                    <a:pt x="588" y="2101"/>
                    <a:pt x="588" y="2101"/>
                    <a:pt x="588" y="2101"/>
                  </a:cubicBezTo>
                  <a:cubicBezTo>
                    <a:pt x="509" y="2359"/>
                    <a:pt x="447" y="2567"/>
                    <a:pt x="442" y="2583"/>
                  </a:cubicBezTo>
                  <a:cubicBezTo>
                    <a:pt x="434" y="2626"/>
                    <a:pt x="434" y="2626"/>
                    <a:pt x="434" y="2626"/>
                  </a:cubicBezTo>
                  <a:cubicBezTo>
                    <a:pt x="0" y="2626"/>
                    <a:pt x="0" y="2626"/>
                    <a:pt x="0" y="2626"/>
                  </a:cubicBezTo>
                  <a:cubicBezTo>
                    <a:pt x="397" y="1303"/>
                    <a:pt x="397" y="1303"/>
                    <a:pt x="397" y="1303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1888" y="0"/>
                    <a:pt x="1888" y="0"/>
                    <a:pt x="1888" y="0"/>
                  </a:cubicBezTo>
                  <a:cubicBezTo>
                    <a:pt x="1888" y="1287"/>
                    <a:pt x="1888" y="1287"/>
                    <a:pt x="1888" y="1287"/>
                  </a:cubicBezTo>
                  <a:cubicBezTo>
                    <a:pt x="1944" y="1098"/>
                    <a:pt x="1944" y="1098"/>
                    <a:pt x="1944" y="1098"/>
                  </a:cubicBezTo>
                  <a:cubicBezTo>
                    <a:pt x="2047" y="1098"/>
                    <a:pt x="2047" y="1098"/>
                    <a:pt x="2047" y="1098"/>
                  </a:cubicBezTo>
                  <a:cubicBezTo>
                    <a:pt x="2047" y="0"/>
                    <a:pt x="2047" y="0"/>
                    <a:pt x="2047" y="0"/>
                  </a:cubicBezTo>
                  <a:cubicBezTo>
                    <a:pt x="3534" y="0"/>
                    <a:pt x="3534" y="0"/>
                    <a:pt x="3534" y="0"/>
                  </a:cubicBezTo>
                  <a:cubicBezTo>
                    <a:pt x="3534" y="1098"/>
                    <a:pt x="3534" y="1098"/>
                    <a:pt x="3534" y="1098"/>
                  </a:cubicBezTo>
                  <a:cubicBezTo>
                    <a:pt x="3694" y="1098"/>
                    <a:pt x="3694" y="1098"/>
                    <a:pt x="3694" y="1098"/>
                  </a:cubicBezTo>
                  <a:cubicBezTo>
                    <a:pt x="3694" y="0"/>
                    <a:pt x="3694" y="0"/>
                    <a:pt x="3694" y="0"/>
                  </a:cubicBezTo>
                  <a:cubicBezTo>
                    <a:pt x="5180" y="0"/>
                    <a:pt x="5180" y="0"/>
                    <a:pt x="5180" y="0"/>
                  </a:cubicBezTo>
                  <a:cubicBezTo>
                    <a:pt x="5180" y="1388"/>
                    <a:pt x="5180" y="1388"/>
                    <a:pt x="5180" y="1388"/>
                  </a:cubicBezTo>
                  <a:cubicBezTo>
                    <a:pt x="5231" y="1319"/>
                    <a:pt x="5285" y="1264"/>
                    <a:pt x="5340" y="1222"/>
                  </a:cubicBezTo>
                  <a:cubicBezTo>
                    <a:pt x="5340" y="0"/>
                    <a:pt x="5340" y="0"/>
                    <a:pt x="5340" y="0"/>
                  </a:cubicBezTo>
                  <a:cubicBezTo>
                    <a:pt x="6827" y="0"/>
                    <a:pt x="6827" y="0"/>
                    <a:pt x="6827" y="0"/>
                  </a:cubicBezTo>
                  <a:cubicBezTo>
                    <a:pt x="6827" y="2101"/>
                    <a:pt x="6827" y="2101"/>
                    <a:pt x="6827" y="2101"/>
                  </a:cubicBezTo>
                  <a:cubicBezTo>
                    <a:pt x="6266" y="2101"/>
                    <a:pt x="6266" y="2101"/>
                    <a:pt x="6266" y="2101"/>
                  </a:cubicBezTo>
                  <a:lnTo>
                    <a:pt x="6130" y="2584"/>
                  </a:lnTo>
                  <a:close/>
                  <a:moveTo>
                    <a:pt x="5342" y="2101"/>
                  </a:moveTo>
                  <a:cubicBezTo>
                    <a:pt x="5344" y="2169"/>
                    <a:pt x="5356" y="2226"/>
                    <a:pt x="5386" y="2264"/>
                  </a:cubicBezTo>
                  <a:cubicBezTo>
                    <a:pt x="5429" y="2321"/>
                    <a:pt x="5503" y="2349"/>
                    <a:pt x="5610" y="2349"/>
                  </a:cubicBezTo>
                  <a:cubicBezTo>
                    <a:pt x="5728" y="2349"/>
                    <a:pt x="5773" y="2336"/>
                    <a:pt x="5788" y="2330"/>
                  </a:cubicBezTo>
                  <a:cubicBezTo>
                    <a:pt x="5861" y="2101"/>
                    <a:pt x="5861" y="2101"/>
                    <a:pt x="5861" y="2101"/>
                  </a:cubicBezTo>
                  <a:lnTo>
                    <a:pt x="5342" y="2101"/>
                  </a:lnTo>
                  <a:close/>
                </a:path>
              </a:pathLst>
            </a:custGeom>
            <a:solidFill>
              <a:srgbClr val="00338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+mn-lt"/>
                <a:cs typeface="+mn-cs"/>
              </a:endParaRPr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gray">
            <a:xfrm>
              <a:off x="294580" y="330200"/>
              <a:ext cx="650876" cy="152400"/>
            </a:xfrm>
            <a:custGeom>
              <a:avLst/>
              <a:gdLst/>
              <a:ahLst/>
              <a:cxnLst>
                <a:cxn ang="0">
                  <a:pos x="2581" y="459"/>
                </a:cxn>
                <a:cxn ang="0">
                  <a:pos x="2254" y="682"/>
                </a:cxn>
                <a:cxn ang="0">
                  <a:pos x="2000" y="681"/>
                </a:cxn>
                <a:cxn ang="0">
                  <a:pos x="2130" y="234"/>
                </a:cxn>
                <a:cxn ang="0">
                  <a:pos x="2581" y="459"/>
                </a:cxn>
                <a:cxn ang="0">
                  <a:pos x="749" y="30"/>
                </a:cxn>
                <a:cxn ang="0">
                  <a:pos x="427" y="30"/>
                </a:cxn>
                <a:cxn ang="0">
                  <a:pos x="0" y="1452"/>
                </a:cxn>
                <a:cxn ang="0">
                  <a:pos x="319" y="1452"/>
                </a:cxn>
                <a:cxn ang="0">
                  <a:pos x="749" y="30"/>
                </a:cxn>
                <a:cxn ang="0">
                  <a:pos x="1585" y="30"/>
                </a:cxn>
                <a:cxn ang="0">
                  <a:pos x="1194" y="30"/>
                </a:cxn>
                <a:cxn ang="0">
                  <a:pos x="571" y="658"/>
                </a:cxn>
                <a:cxn ang="0">
                  <a:pos x="571" y="657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892" y="1452"/>
                </a:cxn>
                <a:cxn ang="0">
                  <a:pos x="1239" y="1452"/>
                </a:cxn>
                <a:cxn ang="0">
                  <a:pos x="881" y="688"/>
                </a:cxn>
                <a:cxn ang="0">
                  <a:pos x="1585" y="30"/>
                </a:cxn>
                <a:cxn ang="0">
                  <a:pos x="2875" y="459"/>
                </a:cxn>
                <a:cxn ang="0">
                  <a:pos x="2275" y="30"/>
                </a:cxn>
                <a:cxn ang="0">
                  <a:pos x="1913" y="30"/>
                </a:cxn>
                <a:cxn ang="0">
                  <a:pos x="1484" y="1452"/>
                </a:cxn>
                <a:cxn ang="0">
                  <a:pos x="1777" y="1452"/>
                </a:cxn>
                <a:cxn ang="0">
                  <a:pos x="1945" y="890"/>
                </a:cxn>
                <a:cxn ang="0">
                  <a:pos x="2179" y="890"/>
                </a:cxn>
                <a:cxn ang="0">
                  <a:pos x="2875" y="459"/>
                </a:cxn>
                <a:cxn ang="0">
                  <a:pos x="4866" y="30"/>
                </a:cxn>
                <a:cxn ang="0">
                  <a:pos x="4400" y="30"/>
                </a:cxn>
                <a:cxn ang="0">
                  <a:pos x="3694" y="1259"/>
                </a:cxn>
                <a:cxn ang="0">
                  <a:pos x="3678" y="30"/>
                </a:cxn>
                <a:cxn ang="0">
                  <a:pos x="3216" y="30"/>
                </a:cxn>
                <a:cxn ang="0">
                  <a:pos x="2781" y="1451"/>
                </a:cxn>
                <a:cxn ang="0">
                  <a:pos x="3048" y="1451"/>
                </a:cxn>
                <a:cxn ang="0">
                  <a:pos x="3408" y="234"/>
                </a:cxn>
                <a:cxn ang="0">
                  <a:pos x="3482" y="1451"/>
                </a:cxn>
                <a:cxn ang="0">
                  <a:pos x="3758" y="1451"/>
                </a:cxn>
                <a:cxn ang="0">
                  <a:pos x="4544" y="234"/>
                </a:cxn>
                <a:cxn ang="0">
                  <a:pos x="4183" y="1451"/>
                </a:cxn>
                <a:cxn ang="0">
                  <a:pos x="4512" y="1451"/>
                </a:cxn>
                <a:cxn ang="0">
                  <a:pos x="4866" y="30"/>
                </a:cxn>
                <a:cxn ang="0">
                  <a:pos x="5792" y="0"/>
                </a:cxn>
                <a:cxn ang="0">
                  <a:pos x="4947" y="735"/>
                </a:cxn>
                <a:cxn ang="0">
                  <a:pos x="5478" y="1487"/>
                </a:cxn>
                <a:cxn ang="0">
                  <a:pos x="6015" y="1424"/>
                </a:cxn>
                <a:cxn ang="0">
                  <a:pos x="6217" y="706"/>
                </a:cxn>
                <a:cxn ang="0">
                  <a:pos x="5614" y="706"/>
                </a:cxn>
                <a:cxn ang="0">
                  <a:pos x="5547" y="920"/>
                </a:cxn>
                <a:cxn ang="0">
                  <a:pos x="5865" y="920"/>
                </a:cxn>
                <a:cxn ang="0">
                  <a:pos x="5766" y="1232"/>
                </a:cxn>
                <a:cxn ang="0">
                  <a:pos x="5540" y="1282"/>
                </a:cxn>
                <a:cxn ang="0">
                  <a:pos x="5254" y="727"/>
                </a:cxn>
                <a:cxn ang="0">
                  <a:pos x="5764" y="205"/>
                </a:cxn>
                <a:cxn ang="0">
                  <a:pos x="6001" y="451"/>
                </a:cxn>
                <a:cxn ang="0">
                  <a:pos x="5991" y="487"/>
                </a:cxn>
                <a:cxn ang="0">
                  <a:pos x="6284" y="487"/>
                </a:cxn>
                <a:cxn ang="0">
                  <a:pos x="5792" y="0"/>
                </a:cxn>
              </a:cxnLst>
              <a:rect l="0" t="0" r="r" b="b"/>
              <a:pathLst>
                <a:path w="6358" h="1487">
                  <a:moveTo>
                    <a:pt x="2581" y="459"/>
                  </a:moveTo>
                  <a:cubicBezTo>
                    <a:pt x="2533" y="604"/>
                    <a:pt x="2468" y="678"/>
                    <a:pt x="2254" y="682"/>
                  </a:cubicBezTo>
                  <a:cubicBezTo>
                    <a:pt x="2183" y="683"/>
                    <a:pt x="2106" y="681"/>
                    <a:pt x="2000" y="681"/>
                  </a:cubicBezTo>
                  <a:cubicBezTo>
                    <a:pt x="2130" y="234"/>
                    <a:pt x="2130" y="234"/>
                    <a:pt x="2130" y="234"/>
                  </a:cubicBezTo>
                  <a:cubicBezTo>
                    <a:pt x="2451" y="234"/>
                    <a:pt x="2665" y="208"/>
                    <a:pt x="2581" y="459"/>
                  </a:cubicBezTo>
                  <a:moveTo>
                    <a:pt x="749" y="30"/>
                  </a:moveTo>
                  <a:cubicBezTo>
                    <a:pt x="427" y="30"/>
                    <a:pt x="427" y="30"/>
                    <a:pt x="427" y="30"/>
                  </a:cubicBezTo>
                  <a:cubicBezTo>
                    <a:pt x="0" y="1452"/>
                    <a:pt x="0" y="1452"/>
                    <a:pt x="0" y="1452"/>
                  </a:cubicBezTo>
                  <a:cubicBezTo>
                    <a:pt x="319" y="1452"/>
                    <a:pt x="319" y="1452"/>
                    <a:pt x="319" y="1452"/>
                  </a:cubicBezTo>
                  <a:cubicBezTo>
                    <a:pt x="325" y="1422"/>
                    <a:pt x="749" y="30"/>
                    <a:pt x="749" y="30"/>
                  </a:cubicBezTo>
                  <a:moveTo>
                    <a:pt x="1585" y="30"/>
                  </a:moveTo>
                  <a:cubicBezTo>
                    <a:pt x="1194" y="30"/>
                    <a:pt x="1194" y="30"/>
                    <a:pt x="1194" y="30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7"/>
                    <a:pt x="571" y="657"/>
                    <a:pt x="571" y="657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892" y="1452"/>
                    <a:pt x="892" y="1452"/>
                    <a:pt x="892" y="1452"/>
                  </a:cubicBezTo>
                  <a:cubicBezTo>
                    <a:pt x="1239" y="1452"/>
                    <a:pt x="1239" y="1452"/>
                    <a:pt x="1239" y="1452"/>
                  </a:cubicBezTo>
                  <a:cubicBezTo>
                    <a:pt x="881" y="688"/>
                    <a:pt x="881" y="688"/>
                    <a:pt x="881" y="688"/>
                  </a:cubicBezTo>
                  <a:lnTo>
                    <a:pt x="1585" y="30"/>
                  </a:lnTo>
                  <a:close/>
                  <a:moveTo>
                    <a:pt x="2875" y="459"/>
                  </a:moveTo>
                  <a:cubicBezTo>
                    <a:pt x="2956" y="21"/>
                    <a:pt x="2603" y="26"/>
                    <a:pt x="2275" y="30"/>
                  </a:cubicBezTo>
                  <a:cubicBezTo>
                    <a:pt x="1913" y="30"/>
                    <a:pt x="1913" y="30"/>
                    <a:pt x="1913" y="30"/>
                  </a:cubicBezTo>
                  <a:cubicBezTo>
                    <a:pt x="1484" y="1452"/>
                    <a:pt x="1484" y="1452"/>
                    <a:pt x="1484" y="1452"/>
                  </a:cubicBezTo>
                  <a:cubicBezTo>
                    <a:pt x="1777" y="1452"/>
                    <a:pt x="1777" y="1452"/>
                    <a:pt x="1777" y="1452"/>
                  </a:cubicBezTo>
                  <a:cubicBezTo>
                    <a:pt x="1945" y="890"/>
                    <a:pt x="1945" y="890"/>
                    <a:pt x="1945" y="890"/>
                  </a:cubicBezTo>
                  <a:cubicBezTo>
                    <a:pt x="2179" y="890"/>
                    <a:pt x="2179" y="890"/>
                    <a:pt x="2179" y="890"/>
                  </a:cubicBezTo>
                  <a:cubicBezTo>
                    <a:pt x="2633" y="890"/>
                    <a:pt x="2833" y="689"/>
                    <a:pt x="2875" y="459"/>
                  </a:cubicBezTo>
                  <a:moveTo>
                    <a:pt x="4866" y="30"/>
                  </a:moveTo>
                  <a:cubicBezTo>
                    <a:pt x="4400" y="30"/>
                    <a:pt x="4400" y="30"/>
                    <a:pt x="4400" y="30"/>
                  </a:cubicBezTo>
                  <a:cubicBezTo>
                    <a:pt x="3832" y="817"/>
                    <a:pt x="3694" y="1259"/>
                    <a:pt x="3694" y="1259"/>
                  </a:cubicBezTo>
                  <a:cubicBezTo>
                    <a:pt x="3749" y="759"/>
                    <a:pt x="3678" y="30"/>
                    <a:pt x="3678" y="30"/>
                  </a:cubicBezTo>
                  <a:cubicBezTo>
                    <a:pt x="3216" y="30"/>
                    <a:pt x="3216" y="30"/>
                    <a:pt x="3216" y="30"/>
                  </a:cubicBezTo>
                  <a:cubicBezTo>
                    <a:pt x="2781" y="1451"/>
                    <a:pt x="2781" y="1451"/>
                    <a:pt x="2781" y="1451"/>
                  </a:cubicBezTo>
                  <a:cubicBezTo>
                    <a:pt x="3048" y="1451"/>
                    <a:pt x="3048" y="1451"/>
                    <a:pt x="3048" y="1451"/>
                  </a:cubicBezTo>
                  <a:cubicBezTo>
                    <a:pt x="3408" y="234"/>
                    <a:pt x="3408" y="234"/>
                    <a:pt x="3408" y="234"/>
                  </a:cubicBezTo>
                  <a:cubicBezTo>
                    <a:pt x="3482" y="1451"/>
                    <a:pt x="3482" y="1451"/>
                    <a:pt x="3482" y="1451"/>
                  </a:cubicBezTo>
                  <a:cubicBezTo>
                    <a:pt x="3758" y="1451"/>
                    <a:pt x="3758" y="1451"/>
                    <a:pt x="3758" y="1451"/>
                  </a:cubicBezTo>
                  <a:cubicBezTo>
                    <a:pt x="4544" y="234"/>
                    <a:pt x="4544" y="234"/>
                    <a:pt x="4544" y="234"/>
                  </a:cubicBezTo>
                  <a:cubicBezTo>
                    <a:pt x="4183" y="1451"/>
                    <a:pt x="4183" y="1451"/>
                    <a:pt x="4183" y="1451"/>
                  </a:cubicBezTo>
                  <a:cubicBezTo>
                    <a:pt x="4512" y="1451"/>
                    <a:pt x="4512" y="1451"/>
                    <a:pt x="4512" y="1451"/>
                  </a:cubicBezTo>
                  <a:lnTo>
                    <a:pt x="4866" y="30"/>
                  </a:lnTo>
                  <a:close/>
                  <a:moveTo>
                    <a:pt x="5792" y="0"/>
                  </a:moveTo>
                  <a:cubicBezTo>
                    <a:pt x="5506" y="0"/>
                    <a:pt x="5151" y="64"/>
                    <a:pt x="4947" y="735"/>
                  </a:cubicBezTo>
                  <a:cubicBezTo>
                    <a:pt x="4777" y="1296"/>
                    <a:pt x="5191" y="1487"/>
                    <a:pt x="5478" y="1487"/>
                  </a:cubicBezTo>
                  <a:cubicBezTo>
                    <a:pt x="5667" y="1487"/>
                    <a:pt x="5935" y="1455"/>
                    <a:pt x="6015" y="1424"/>
                  </a:cubicBezTo>
                  <a:cubicBezTo>
                    <a:pt x="6217" y="706"/>
                    <a:pt x="6217" y="706"/>
                    <a:pt x="6217" y="706"/>
                  </a:cubicBezTo>
                  <a:cubicBezTo>
                    <a:pt x="5614" y="706"/>
                    <a:pt x="5614" y="706"/>
                    <a:pt x="5614" y="706"/>
                  </a:cubicBezTo>
                  <a:cubicBezTo>
                    <a:pt x="5547" y="920"/>
                    <a:pt x="5547" y="920"/>
                    <a:pt x="5547" y="920"/>
                  </a:cubicBezTo>
                  <a:cubicBezTo>
                    <a:pt x="5865" y="920"/>
                    <a:pt x="5865" y="920"/>
                    <a:pt x="5865" y="920"/>
                  </a:cubicBezTo>
                  <a:cubicBezTo>
                    <a:pt x="5766" y="1232"/>
                    <a:pt x="5766" y="1232"/>
                    <a:pt x="5766" y="1232"/>
                  </a:cubicBezTo>
                  <a:cubicBezTo>
                    <a:pt x="5766" y="1232"/>
                    <a:pt x="5779" y="1281"/>
                    <a:pt x="5540" y="1282"/>
                  </a:cubicBezTo>
                  <a:cubicBezTo>
                    <a:pt x="5238" y="1283"/>
                    <a:pt x="5155" y="1072"/>
                    <a:pt x="5254" y="727"/>
                  </a:cubicBezTo>
                  <a:cubicBezTo>
                    <a:pt x="5346" y="407"/>
                    <a:pt x="5493" y="192"/>
                    <a:pt x="5764" y="205"/>
                  </a:cubicBezTo>
                  <a:cubicBezTo>
                    <a:pt x="5947" y="214"/>
                    <a:pt x="6052" y="282"/>
                    <a:pt x="6001" y="451"/>
                  </a:cubicBezTo>
                  <a:cubicBezTo>
                    <a:pt x="5998" y="463"/>
                    <a:pt x="5996" y="477"/>
                    <a:pt x="5991" y="487"/>
                  </a:cubicBezTo>
                  <a:cubicBezTo>
                    <a:pt x="6284" y="487"/>
                    <a:pt x="6284" y="487"/>
                    <a:pt x="6284" y="487"/>
                  </a:cubicBezTo>
                  <a:cubicBezTo>
                    <a:pt x="6358" y="270"/>
                    <a:pt x="6210" y="0"/>
                    <a:pt x="5792" y="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+mn-lt"/>
                <a:cs typeface="+mn-cs"/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gray">
            <a:xfrm>
              <a:off x="175518" y="0"/>
              <a:ext cx="963613" cy="695325"/>
            </a:xfrm>
            <a:custGeom>
              <a:avLst/>
              <a:gdLst/>
              <a:ahLst/>
              <a:cxnLst>
                <a:cxn ang="0">
                  <a:pos x="607" y="136"/>
                </a:cxn>
                <a:cxn ang="0">
                  <a:pos x="511" y="136"/>
                </a:cxn>
                <a:cxn ang="0">
                  <a:pos x="511" y="0"/>
                </a:cxn>
                <a:cxn ang="0">
                  <a:pos x="607" y="0"/>
                </a:cxn>
                <a:cxn ang="0">
                  <a:pos x="607" y="136"/>
                </a:cxn>
                <a:cxn ang="0">
                  <a:pos x="607" y="302"/>
                </a:cxn>
                <a:cxn ang="0">
                  <a:pos x="511" y="302"/>
                </a:cxn>
                <a:cxn ang="0">
                  <a:pos x="511" y="438"/>
                </a:cxn>
                <a:cxn ang="0">
                  <a:pos x="607" y="438"/>
                </a:cxn>
                <a:cxn ang="0">
                  <a:pos x="607" y="302"/>
                </a:cxn>
                <a:cxn ang="0">
                  <a:pos x="96" y="0"/>
                </a:cxn>
                <a:cxn ang="0">
                  <a:pos x="0" y="0"/>
                </a:cxn>
                <a:cxn ang="0">
                  <a:pos x="0" y="136"/>
                </a:cxn>
                <a:cxn ang="0">
                  <a:pos x="96" y="136"/>
                </a:cxn>
                <a:cxn ang="0">
                  <a:pos x="96" y="0"/>
                </a:cxn>
                <a:cxn ang="0">
                  <a:pos x="96" y="302"/>
                </a:cxn>
                <a:cxn ang="0">
                  <a:pos x="0" y="302"/>
                </a:cxn>
                <a:cxn ang="0">
                  <a:pos x="0" y="438"/>
                </a:cxn>
                <a:cxn ang="0">
                  <a:pos x="96" y="438"/>
                </a:cxn>
                <a:cxn ang="0">
                  <a:pos x="96" y="302"/>
                </a:cxn>
              </a:cxnLst>
              <a:rect l="0" t="0" r="r" b="b"/>
              <a:pathLst>
                <a:path w="607" h="438">
                  <a:moveTo>
                    <a:pt x="607" y="136"/>
                  </a:moveTo>
                  <a:lnTo>
                    <a:pt x="511" y="136"/>
                  </a:lnTo>
                  <a:lnTo>
                    <a:pt x="511" y="0"/>
                  </a:lnTo>
                  <a:lnTo>
                    <a:pt x="607" y="0"/>
                  </a:lnTo>
                  <a:lnTo>
                    <a:pt x="607" y="136"/>
                  </a:lnTo>
                  <a:close/>
                  <a:moveTo>
                    <a:pt x="607" y="302"/>
                  </a:moveTo>
                  <a:lnTo>
                    <a:pt x="511" y="302"/>
                  </a:lnTo>
                  <a:lnTo>
                    <a:pt x="511" y="438"/>
                  </a:lnTo>
                  <a:lnTo>
                    <a:pt x="607" y="438"/>
                  </a:lnTo>
                  <a:lnTo>
                    <a:pt x="607" y="302"/>
                  </a:lnTo>
                  <a:close/>
                  <a:moveTo>
                    <a:pt x="96" y="0"/>
                  </a:moveTo>
                  <a:lnTo>
                    <a:pt x="0" y="0"/>
                  </a:lnTo>
                  <a:lnTo>
                    <a:pt x="0" y="136"/>
                  </a:lnTo>
                  <a:lnTo>
                    <a:pt x="96" y="136"/>
                  </a:lnTo>
                  <a:lnTo>
                    <a:pt x="96" y="0"/>
                  </a:lnTo>
                  <a:close/>
                  <a:moveTo>
                    <a:pt x="96" y="302"/>
                  </a:moveTo>
                  <a:lnTo>
                    <a:pt x="0" y="302"/>
                  </a:lnTo>
                  <a:lnTo>
                    <a:pt x="0" y="438"/>
                  </a:lnTo>
                  <a:lnTo>
                    <a:pt x="96" y="438"/>
                  </a:lnTo>
                  <a:lnTo>
                    <a:pt x="96" y="30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+mn-lt"/>
                <a:cs typeface="+mn-cs"/>
              </a:endParaRPr>
            </a:p>
          </p:txBody>
        </p:sp>
      </p:grpSp>
      <p:sp>
        <p:nvSpPr>
          <p:cNvPr id="22" name="Text Placeholder 4"/>
          <p:cNvSpPr>
            <a:spLocks noGrp="1"/>
          </p:cNvSpPr>
          <p:nvPr>
            <p:ph type="body" sz="quarter" idx="15"/>
          </p:nvPr>
        </p:nvSpPr>
        <p:spPr bwMode="gray">
          <a:xfrm>
            <a:off x="2289176" y="6421438"/>
            <a:ext cx="2591818" cy="175914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400" b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5pPr>
            <a:lvl6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4"/>
          </p:nvPr>
        </p:nvSpPr>
        <p:spPr bwMode="gray">
          <a:xfrm>
            <a:off x="273050" y="6421438"/>
            <a:ext cx="1727200" cy="175914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400" b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5pPr>
            <a:lvl6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273052" y="1557344"/>
            <a:ext cx="4607941" cy="4535487"/>
          </a:xfrm>
          <a:prstGeom prst="rect">
            <a:avLst/>
          </a:prstGeom>
        </p:spPr>
        <p:txBody>
          <a:bodyPr/>
          <a:lstStyle>
            <a:lvl1pPr>
              <a:tabLst>
                <a:tab pos="4572000" algn="r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tabLst>
                <a:tab pos="4572000" algn="r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buClrTx/>
              <a:tabLst>
                <a:tab pos="4572000" algn="r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buClrTx/>
              <a:tabLst>
                <a:tab pos="4572000" algn="r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buClrTx/>
              <a:tabLst>
                <a:tab pos="4572000" algn="r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/>
          </p:nvPr>
        </p:nvSpPr>
        <p:spPr bwMode="gray">
          <a:xfrm>
            <a:off x="5169027" y="1557344"/>
            <a:ext cx="4455989" cy="4535487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lIns="72000" tIns="72000" rIns="72000" bIns="72000">
            <a:no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sz="700">
                <a:solidFill>
                  <a:srgbClr val="00338D"/>
                </a:solidFill>
                <a:latin typeface="+mn-lt"/>
                <a:cs typeface="Times New Roman" pitchFamily="18" charset="0"/>
              </a:defRPr>
            </a:lvl1pPr>
            <a:lvl2pPr>
              <a:lnSpc>
                <a:spcPct val="100000"/>
              </a:lnSpc>
              <a:spcBef>
                <a:spcPts val="400"/>
              </a:spcBef>
              <a:defRPr sz="700">
                <a:solidFill>
                  <a:srgbClr val="00338D"/>
                </a:solidFill>
                <a:latin typeface="+mn-lt"/>
                <a:cs typeface="Times New Roman" pitchFamily="18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buClrTx/>
              <a:defRPr sz="700">
                <a:solidFill>
                  <a:srgbClr val="00338D"/>
                </a:solidFill>
                <a:latin typeface="+mn-lt"/>
                <a:cs typeface="Times New Roman" pitchFamily="18" charset="0"/>
              </a:defRPr>
            </a:lvl3pPr>
            <a:lvl4pPr>
              <a:lnSpc>
                <a:spcPct val="100000"/>
              </a:lnSpc>
              <a:spcBef>
                <a:spcPts val="400"/>
              </a:spcBef>
              <a:buClrTx/>
              <a:defRPr sz="700">
                <a:solidFill>
                  <a:srgbClr val="00338D"/>
                </a:solidFill>
                <a:latin typeface="+mn-lt"/>
                <a:cs typeface="Times New Roman" pitchFamily="18" charset="0"/>
              </a:defRPr>
            </a:lvl4pPr>
            <a:lvl5pPr>
              <a:lnSpc>
                <a:spcPct val="100000"/>
              </a:lnSpc>
              <a:spcBef>
                <a:spcPts val="400"/>
              </a:spcBef>
              <a:buClrTx/>
              <a:defRPr sz="700">
                <a:solidFill>
                  <a:srgbClr val="00338D"/>
                </a:solidFill>
                <a:latin typeface="+mn-lt"/>
                <a:cs typeface="Times New Roman" pitchFamily="18" charset="0"/>
              </a:defRPr>
            </a:lvl5pPr>
            <a:lvl6pPr>
              <a:lnSpc>
                <a:spcPct val="100000"/>
              </a:lnSpc>
              <a:spcBef>
                <a:spcPts val="336"/>
              </a:spcBef>
              <a:buClrTx/>
              <a:defRPr sz="700" baseline="0">
                <a:solidFill>
                  <a:srgbClr val="00338D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336"/>
              </a:spcBef>
              <a:buClrTx/>
              <a:defRPr sz="700" baseline="0">
                <a:solidFill>
                  <a:srgbClr val="00338D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336"/>
              </a:spcBef>
              <a:buClrTx/>
              <a:defRPr sz="700" baseline="0">
                <a:solidFill>
                  <a:srgbClr val="00338D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336"/>
              </a:spcBef>
              <a:buClrTx/>
              <a:defRPr sz="700" baseline="0">
                <a:solidFill>
                  <a:srgbClr val="00338D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13"/>
          </p:nvPr>
        </p:nvSpPr>
        <p:spPr bwMode="gray">
          <a:xfrm>
            <a:off x="2527226" y="548686"/>
            <a:ext cx="1345654" cy="50482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5pPr>
            <a:lvl6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2"/>
          </p:nvPr>
        </p:nvSpPr>
        <p:spPr bwMode="gray">
          <a:xfrm>
            <a:off x="1136579" y="548686"/>
            <a:ext cx="1390650" cy="50482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 b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5pPr>
            <a:lvl6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top"/>
          <p:cNvSpPr>
            <a:spLocks noChangeShapeType="1"/>
          </p:cNvSpPr>
          <p:nvPr userDrawn="1"/>
        </p:nvSpPr>
        <p:spPr bwMode="gray">
          <a:xfrm>
            <a:off x="0" y="906463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4" name="Line bottom"/>
          <p:cNvSpPr>
            <a:spLocks noChangeShapeType="1"/>
          </p:cNvSpPr>
          <p:nvPr userDrawn="1"/>
        </p:nvSpPr>
        <p:spPr bwMode="gray">
          <a:xfrm>
            <a:off x="0" y="6381750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7" name="Title Placeholder 54"/>
          <p:cNvSpPr>
            <a:spLocks noGrp="1"/>
          </p:cNvSpPr>
          <p:nvPr>
            <p:ph type="title"/>
          </p:nvPr>
        </p:nvSpPr>
        <p:spPr bwMode="gray">
          <a:xfrm>
            <a:off x="2288704" y="116632"/>
            <a:ext cx="7344246" cy="576064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800"/>
            </a:lvl1pPr>
          </a:lstStyle>
          <a:p>
            <a:pPr lvl="0"/>
            <a:r>
              <a:rPr lang="ru-RU" smtClean="0"/>
              <a:t>Образец заголовка</a:t>
            </a:r>
            <a:endParaRPr lang="en-GB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top"/>
          <p:cNvSpPr>
            <a:spLocks noChangeShapeType="1"/>
          </p:cNvSpPr>
          <p:nvPr userDrawn="1"/>
        </p:nvSpPr>
        <p:spPr bwMode="gray">
          <a:xfrm>
            <a:off x="0" y="906463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4" name="Line bottom"/>
          <p:cNvSpPr>
            <a:spLocks noChangeShapeType="1"/>
          </p:cNvSpPr>
          <p:nvPr userDrawn="1"/>
        </p:nvSpPr>
        <p:spPr bwMode="gray">
          <a:xfrm>
            <a:off x="0" y="6381750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7" name="Title Placeholder 54"/>
          <p:cNvSpPr>
            <a:spLocks noGrp="1"/>
          </p:cNvSpPr>
          <p:nvPr>
            <p:ph type="title"/>
          </p:nvPr>
        </p:nvSpPr>
        <p:spPr bwMode="gray">
          <a:xfrm>
            <a:off x="2288704" y="116632"/>
            <a:ext cx="7344246" cy="576064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800"/>
            </a:lvl1pPr>
          </a:lstStyle>
          <a:p>
            <a:pPr lvl="0"/>
            <a:r>
              <a:rPr lang="ru-RU" smtClean="0"/>
              <a:t>Образец заголовка</a:t>
            </a:r>
            <a:endParaRPr lang="en-GB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top"/>
          <p:cNvSpPr>
            <a:spLocks noChangeShapeType="1"/>
          </p:cNvSpPr>
          <p:nvPr userDrawn="1"/>
        </p:nvSpPr>
        <p:spPr bwMode="gray">
          <a:xfrm>
            <a:off x="0" y="906463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4" name="Line bottom"/>
          <p:cNvSpPr>
            <a:spLocks noChangeShapeType="1"/>
          </p:cNvSpPr>
          <p:nvPr userDrawn="1"/>
        </p:nvSpPr>
        <p:spPr bwMode="gray">
          <a:xfrm>
            <a:off x="0" y="6381750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7" name="Title Placeholder 54"/>
          <p:cNvSpPr>
            <a:spLocks noGrp="1"/>
          </p:cNvSpPr>
          <p:nvPr>
            <p:ph type="title"/>
          </p:nvPr>
        </p:nvSpPr>
        <p:spPr bwMode="gray">
          <a:xfrm>
            <a:off x="2288704" y="116632"/>
            <a:ext cx="7344246" cy="576064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800"/>
            </a:lvl1pPr>
          </a:lstStyle>
          <a:p>
            <a:pPr lvl="0"/>
            <a:r>
              <a:rPr lang="ru-RU" smtClean="0"/>
              <a:t>Образец заголовка</a:t>
            </a:r>
            <a:endParaRPr lang="en-GB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and Tw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bottom"/>
          <p:cNvSpPr>
            <a:spLocks noChangeShapeType="1"/>
          </p:cNvSpPr>
          <p:nvPr userDrawn="1"/>
        </p:nvSpPr>
        <p:spPr bwMode="gray">
          <a:xfrm>
            <a:off x="0" y="6381750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1"/>
          <p:cNvSpPr>
            <a:spLocks/>
          </p:cNvSpPr>
          <p:nvPr userDrawn="1"/>
        </p:nvSpPr>
        <p:spPr bwMode="gray">
          <a:xfrm>
            <a:off x="0" y="0"/>
            <a:ext cx="5224463" cy="5591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22"/>
              </a:cxn>
              <a:cxn ang="0">
                <a:pos x="2247" y="3522"/>
              </a:cxn>
              <a:cxn ang="0">
                <a:pos x="3291" y="0"/>
              </a:cxn>
              <a:cxn ang="0">
                <a:pos x="0" y="0"/>
              </a:cxn>
            </a:cxnLst>
            <a:rect l="0" t="0" r="r" b="b"/>
            <a:pathLst>
              <a:path w="3291" h="3522">
                <a:moveTo>
                  <a:pt x="0" y="0"/>
                </a:moveTo>
                <a:lnTo>
                  <a:pt x="0" y="3522"/>
                </a:lnTo>
                <a:lnTo>
                  <a:pt x="2247" y="3522"/>
                </a:lnTo>
                <a:lnTo>
                  <a:pt x="3291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grpSp>
        <p:nvGrpSpPr>
          <p:cNvPr id="5" name="Group 19"/>
          <p:cNvGrpSpPr>
            <a:grpSpLocks/>
          </p:cNvGrpSpPr>
          <p:nvPr userDrawn="1"/>
        </p:nvGrpSpPr>
        <p:grpSpPr bwMode="auto">
          <a:xfrm>
            <a:off x="128588" y="0"/>
            <a:ext cx="2735262" cy="1530350"/>
            <a:chOff x="68" y="0"/>
            <a:chExt cx="1723" cy="964"/>
          </a:xfrm>
        </p:grpSpPr>
        <p:sp>
          <p:nvSpPr>
            <p:cNvPr id="6" name="Freeform 8"/>
            <p:cNvSpPr>
              <a:spLocks noEditPoints="1"/>
            </p:cNvSpPr>
            <p:nvPr userDrawn="1"/>
          </p:nvSpPr>
          <p:spPr bwMode="gray">
            <a:xfrm>
              <a:off x="199" y="248"/>
              <a:ext cx="1423" cy="489"/>
            </a:xfrm>
            <a:custGeom>
              <a:avLst/>
              <a:gdLst>
                <a:gd name="T0" fmla="*/ 1974 w 4103"/>
                <a:gd name="T1" fmla="*/ 485 h 1409"/>
                <a:gd name="T2" fmla="*/ 2267 w 4103"/>
                <a:gd name="T3" fmla="*/ 697 h 1409"/>
                <a:gd name="T4" fmla="*/ 1655 w 4103"/>
                <a:gd name="T5" fmla="*/ 656 h 1409"/>
                <a:gd name="T6" fmla="*/ 1718 w 4103"/>
                <a:gd name="T7" fmla="*/ 424 h 1409"/>
                <a:gd name="T8" fmla="*/ 970 w 4103"/>
                <a:gd name="T9" fmla="*/ 697 h 1409"/>
                <a:gd name="T10" fmla="*/ 1169 w 4103"/>
                <a:gd name="T11" fmla="*/ 416 h 1409"/>
                <a:gd name="T12" fmla="*/ 719 w 4103"/>
                <a:gd name="T13" fmla="*/ 631 h 1409"/>
                <a:gd name="T14" fmla="*/ 751 w 4103"/>
                <a:gd name="T15" fmla="*/ 630 h 1409"/>
                <a:gd name="T16" fmla="*/ 202 w 4103"/>
                <a:gd name="T17" fmla="*/ 618 h 1409"/>
                <a:gd name="T18" fmla="*/ 180 w 4103"/>
                <a:gd name="T19" fmla="*/ 697 h 1409"/>
                <a:gd name="T20" fmla="*/ 1187 w 4103"/>
                <a:gd name="T21" fmla="*/ 416 h 1409"/>
                <a:gd name="T22" fmla="*/ 115 w 4103"/>
                <a:gd name="T23" fmla="*/ 906 h 1409"/>
                <a:gd name="T24" fmla="*/ 661 w 4103"/>
                <a:gd name="T25" fmla="*/ 715 h 1409"/>
                <a:gd name="T26" fmla="*/ 1145 w 4103"/>
                <a:gd name="T27" fmla="*/ 715 h 1409"/>
                <a:gd name="T28" fmla="*/ 1697 w 4103"/>
                <a:gd name="T29" fmla="*/ 863 h 1409"/>
                <a:gd name="T30" fmla="*/ 203 w 4103"/>
                <a:gd name="T31" fmla="*/ 1286 h 1409"/>
                <a:gd name="T32" fmla="*/ 250 w 4103"/>
                <a:gd name="T33" fmla="*/ 1328 h 1409"/>
                <a:gd name="T34" fmla="*/ 556 w 4103"/>
                <a:gd name="T35" fmla="*/ 1196 h 1409"/>
                <a:gd name="T36" fmla="*/ 340 w 4103"/>
                <a:gd name="T37" fmla="*/ 1196 h 1409"/>
                <a:gd name="T38" fmla="*/ 408 w 4103"/>
                <a:gd name="T39" fmla="*/ 1225 h 1409"/>
                <a:gd name="T40" fmla="*/ 514 w 4103"/>
                <a:gd name="T41" fmla="*/ 1225 h 1409"/>
                <a:gd name="T42" fmla="*/ 631 w 4103"/>
                <a:gd name="T43" fmla="*/ 1168 h 1409"/>
                <a:gd name="T44" fmla="*/ 794 w 4103"/>
                <a:gd name="T45" fmla="*/ 1220 h 1409"/>
                <a:gd name="T46" fmla="*/ 672 w 4103"/>
                <a:gd name="T47" fmla="*/ 1348 h 1409"/>
                <a:gd name="T48" fmla="*/ 847 w 4103"/>
                <a:gd name="T49" fmla="*/ 1359 h 1409"/>
                <a:gd name="T50" fmla="*/ 943 w 4103"/>
                <a:gd name="T51" fmla="*/ 1196 h 1409"/>
                <a:gd name="T52" fmla="*/ 1129 w 4103"/>
                <a:gd name="T53" fmla="*/ 1351 h 1409"/>
                <a:gd name="T54" fmla="*/ 1198 w 4103"/>
                <a:gd name="T55" fmla="*/ 1196 h 1409"/>
                <a:gd name="T56" fmla="*/ 1280 w 4103"/>
                <a:gd name="T57" fmla="*/ 1129 h 1409"/>
                <a:gd name="T58" fmla="*/ 1253 w 4103"/>
                <a:gd name="T59" fmla="*/ 1254 h 1409"/>
                <a:gd name="T60" fmla="*/ 1489 w 4103"/>
                <a:gd name="T61" fmla="*/ 1194 h 1409"/>
                <a:gd name="T62" fmla="*/ 1546 w 4103"/>
                <a:gd name="T63" fmla="*/ 1353 h 1409"/>
                <a:gd name="T64" fmla="*/ 1714 w 4103"/>
                <a:gd name="T65" fmla="*/ 1286 h 1409"/>
                <a:gd name="T66" fmla="*/ 1761 w 4103"/>
                <a:gd name="T67" fmla="*/ 1328 h 1409"/>
                <a:gd name="T68" fmla="*/ 1976 w 4103"/>
                <a:gd name="T69" fmla="*/ 1346 h 1409"/>
                <a:gd name="T70" fmla="*/ 1842 w 4103"/>
                <a:gd name="T71" fmla="*/ 1270 h 1409"/>
                <a:gd name="T72" fmla="*/ 1887 w 4103"/>
                <a:gd name="T73" fmla="*/ 1270 h 1409"/>
                <a:gd name="T74" fmla="*/ 2110 w 4103"/>
                <a:gd name="T75" fmla="*/ 1348 h 1409"/>
                <a:gd name="T76" fmla="*/ 87 w 4103"/>
                <a:gd name="T77" fmla="*/ 1221 h 1409"/>
                <a:gd name="T78" fmla="*/ 5 w 4103"/>
                <a:gd name="T79" fmla="*/ 1271 h 1409"/>
                <a:gd name="T80" fmla="*/ 2343 w 4103"/>
                <a:gd name="T81" fmla="*/ 1322 h 1409"/>
                <a:gd name="T82" fmla="*/ 2378 w 4103"/>
                <a:gd name="T83" fmla="*/ 1249 h 1409"/>
                <a:gd name="T84" fmla="*/ 2528 w 4103"/>
                <a:gd name="T85" fmla="*/ 1221 h 1409"/>
                <a:gd name="T86" fmla="*/ 2832 w 4103"/>
                <a:gd name="T87" fmla="*/ 1192 h 1409"/>
                <a:gd name="T88" fmla="*/ 2709 w 4103"/>
                <a:gd name="T89" fmla="*/ 1348 h 1409"/>
                <a:gd name="T90" fmla="*/ 2963 w 4103"/>
                <a:gd name="T91" fmla="*/ 1216 h 1409"/>
                <a:gd name="T92" fmla="*/ 2966 w 4103"/>
                <a:gd name="T93" fmla="*/ 1195 h 1409"/>
                <a:gd name="T94" fmla="*/ 3072 w 4103"/>
                <a:gd name="T95" fmla="*/ 1348 h 1409"/>
                <a:gd name="T96" fmla="*/ 3168 w 4103"/>
                <a:gd name="T97" fmla="*/ 1335 h 1409"/>
                <a:gd name="T98" fmla="*/ 3246 w 4103"/>
                <a:gd name="T99" fmla="*/ 1220 h 1409"/>
                <a:gd name="T100" fmla="*/ 3457 w 4103"/>
                <a:gd name="T101" fmla="*/ 1348 h 1409"/>
                <a:gd name="T102" fmla="*/ 3509 w 4103"/>
                <a:gd name="T103" fmla="*/ 1194 h 1409"/>
                <a:gd name="T104" fmla="*/ 3513 w 4103"/>
                <a:gd name="T105" fmla="*/ 1168 h 1409"/>
                <a:gd name="T106" fmla="*/ 3601 w 4103"/>
                <a:gd name="T107" fmla="*/ 1196 h 1409"/>
                <a:gd name="T108" fmla="*/ 3656 w 4103"/>
                <a:gd name="T109" fmla="*/ 1317 h 1409"/>
                <a:gd name="T110" fmla="*/ 3687 w 4103"/>
                <a:gd name="T111" fmla="*/ 1406 h 1409"/>
                <a:gd name="T112" fmla="*/ 3987 w 4103"/>
                <a:gd name="T113" fmla="*/ 1145 h 1409"/>
                <a:gd name="T114" fmla="*/ 4072 w 4103"/>
                <a:gd name="T115" fmla="*/ 1129 h 1409"/>
                <a:gd name="T116" fmla="*/ 3978 w 4103"/>
                <a:gd name="T117" fmla="*/ 1225 h 14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103"/>
                <a:gd name="T178" fmla="*/ 0 h 1409"/>
                <a:gd name="T179" fmla="*/ 4103 w 4103"/>
                <a:gd name="T180" fmla="*/ 1409 h 14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103" h="1409">
                  <a:moveTo>
                    <a:pt x="2267" y="697"/>
                  </a:moveTo>
                  <a:cubicBezTo>
                    <a:pt x="2149" y="697"/>
                    <a:pt x="2149" y="697"/>
                    <a:pt x="2149" y="697"/>
                  </a:cubicBezTo>
                  <a:cubicBezTo>
                    <a:pt x="2168" y="619"/>
                    <a:pt x="2168" y="619"/>
                    <a:pt x="2168" y="619"/>
                  </a:cubicBezTo>
                  <a:cubicBezTo>
                    <a:pt x="1930" y="619"/>
                    <a:pt x="1930" y="619"/>
                    <a:pt x="1930" y="619"/>
                  </a:cubicBezTo>
                  <a:cubicBezTo>
                    <a:pt x="1911" y="697"/>
                    <a:pt x="1911" y="697"/>
                    <a:pt x="1911" y="697"/>
                  </a:cubicBezTo>
                  <a:cubicBezTo>
                    <a:pt x="1796" y="697"/>
                    <a:pt x="1796" y="697"/>
                    <a:pt x="1796" y="697"/>
                  </a:cubicBezTo>
                  <a:cubicBezTo>
                    <a:pt x="1796" y="681"/>
                    <a:pt x="1796" y="681"/>
                    <a:pt x="1796" y="681"/>
                  </a:cubicBezTo>
                  <a:cubicBezTo>
                    <a:pt x="1798" y="672"/>
                    <a:pt x="1799" y="663"/>
                    <a:pt x="1802" y="653"/>
                  </a:cubicBezTo>
                  <a:cubicBezTo>
                    <a:pt x="1823" y="569"/>
                    <a:pt x="1878" y="485"/>
                    <a:pt x="1974" y="485"/>
                  </a:cubicBezTo>
                  <a:cubicBezTo>
                    <a:pt x="2012" y="485"/>
                    <a:pt x="2050" y="499"/>
                    <a:pt x="2045" y="552"/>
                  </a:cubicBezTo>
                  <a:cubicBezTo>
                    <a:pt x="2186" y="552"/>
                    <a:pt x="2186" y="552"/>
                    <a:pt x="2186" y="552"/>
                  </a:cubicBezTo>
                  <a:cubicBezTo>
                    <a:pt x="2192" y="527"/>
                    <a:pt x="2201" y="486"/>
                    <a:pt x="2174" y="447"/>
                  </a:cubicBezTo>
                  <a:cubicBezTo>
                    <a:pt x="2145" y="406"/>
                    <a:pt x="2084" y="389"/>
                    <a:pt x="2005" y="389"/>
                  </a:cubicBezTo>
                  <a:cubicBezTo>
                    <a:pt x="1949" y="389"/>
                    <a:pt x="1867" y="398"/>
                    <a:pt x="1796" y="444"/>
                  </a:cubicBezTo>
                  <a:cubicBezTo>
                    <a:pt x="1796" y="18"/>
                    <a:pt x="1796" y="18"/>
                    <a:pt x="1796" y="18"/>
                  </a:cubicBezTo>
                  <a:cubicBezTo>
                    <a:pt x="2267" y="18"/>
                    <a:pt x="2267" y="18"/>
                    <a:pt x="2267" y="18"/>
                  </a:cubicBezTo>
                  <a:cubicBezTo>
                    <a:pt x="2267" y="697"/>
                    <a:pt x="2267" y="697"/>
                    <a:pt x="2267" y="697"/>
                  </a:cubicBezTo>
                  <a:cubicBezTo>
                    <a:pt x="2267" y="697"/>
                    <a:pt x="2267" y="697"/>
                    <a:pt x="2267" y="697"/>
                  </a:cubicBezTo>
                  <a:close/>
                  <a:moveTo>
                    <a:pt x="1989" y="812"/>
                  </a:moveTo>
                  <a:cubicBezTo>
                    <a:pt x="1962" y="817"/>
                    <a:pt x="1936" y="820"/>
                    <a:pt x="1910" y="820"/>
                  </a:cubicBezTo>
                  <a:cubicBezTo>
                    <a:pt x="1842" y="820"/>
                    <a:pt x="1795" y="788"/>
                    <a:pt x="1794" y="715"/>
                  </a:cubicBezTo>
                  <a:cubicBezTo>
                    <a:pt x="2014" y="715"/>
                    <a:pt x="2014" y="715"/>
                    <a:pt x="2014" y="715"/>
                  </a:cubicBezTo>
                  <a:cubicBezTo>
                    <a:pt x="1989" y="812"/>
                    <a:pt x="1989" y="812"/>
                    <a:pt x="1989" y="812"/>
                  </a:cubicBezTo>
                  <a:cubicBezTo>
                    <a:pt x="1989" y="812"/>
                    <a:pt x="1989" y="812"/>
                    <a:pt x="1989" y="812"/>
                  </a:cubicBezTo>
                  <a:close/>
                  <a:moveTo>
                    <a:pt x="1718" y="424"/>
                  </a:moveTo>
                  <a:cubicBezTo>
                    <a:pt x="1718" y="521"/>
                    <a:pt x="1718" y="521"/>
                    <a:pt x="1718" y="521"/>
                  </a:cubicBezTo>
                  <a:cubicBezTo>
                    <a:pt x="1685" y="567"/>
                    <a:pt x="1665" y="616"/>
                    <a:pt x="1655" y="656"/>
                  </a:cubicBezTo>
                  <a:cubicBezTo>
                    <a:pt x="1651" y="670"/>
                    <a:pt x="1649" y="684"/>
                    <a:pt x="1648" y="697"/>
                  </a:cubicBezTo>
                  <a:cubicBezTo>
                    <a:pt x="1578" y="697"/>
                    <a:pt x="1578" y="697"/>
                    <a:pt x="1578" y="697"/>
                  </a:cubicBezTo>
                  <a:cubicBezTo>
                    <a:pt x="1637" y="417"/>
                    <a:pt x="1637" y="417"/>
                    <a:pt x="1637" y="417"/>
                  </a:cubicBezTo>
                  <a:cubicBezTo>
                    <a:pt x="1438" y="416"/>
                    <a:pt x="1438" y="416"/>
                    <a:pt x="1438" y="416"/>
                  </a:cubicBezTo>
                  <a:cubicBezTo>
                    <a:pt x="1260" y="697"/>
                    <a:pt x="1260" y="697"/>
                    <a:pt x="1260" y="697"/>
                  </a:cubicBezTo>
                  <a:cubicBezTo>
                    <a:pt x="1247" y="697"/>
                    <a:pt x="1247" y="697"/>
                    <a:pt x="1247" y="697"/>
                  </a:cubicBezTo>
                  <a:cubicBezTo>
                    <a:pt x="1247" y="18"/>
                    <a:pt x="1247" y="18"/>
                    <a:pt x="1247" y="18"/>
                  </a:cubicBezTo>
                  <a:cubicBezTo>
                    <a:pt x="1718" y="18"/>
                    <a:pt x="1718" y="18"/>
                    <a:pt x="1718" y="18"/>
                  </a:cubicBezTo>
                  <a:cubicBezTo>
                    <a:pt x="1718" y="424"/>
                    <a:pt x="1718" y="424"/>
                    <a:pt x="1718" y="424"/>
                  </a:cubicBezTo>
                  <a:cubicBezTo>
                    <a:pt x="1718" y="424"/>
                    <a:pt x="1718" y="424"/>
                    <a:pt x="1718" y="424"/>
                  </a:cubicBezTo>
                  <a:close/>
                  <a:moveTo>
                    <a:pt x="1455" y="697"/>
                  </a:moveTo>
                  <a:cubicBezTo>
                    <a:pt x="1384" y="697"/>
                    <a:pt x="1384" y="697"/>
                    <a:pt x="1384" y="697"/>
                  </a:cubicBezTo>
                  <a:cubicBezTo>
                    <a:pt x="1491" y="529"/>
                    <a:pt x="1491" y="529"/>
                    <a:pt x="1491" y="529"/>
                  </a:cubicBezTo>
                  <a:cubicBezTo>
                    <a:pt x="1455" y="697"/>
                    <a:pt x="1455" y="697"/>
                    <a:pt x="1455" y="697"/>
                  </a:cubicBezTo>
                  <a:cubicBezTo>
                    <a:pt x="1455" y="697"/>
                    <a:pt x="1455" y="697"/>
                    <a:pt x="1455" y="697"/>
                  </a:cubicBezTo>
                  <a:close/>
                  <a:moveTo>
                    <a:pt x="1169" y="416"/>
                  </a:moveTo>
                  <a:cubicBezTo>
                    <a:pt x="1051" y="416"/>
                    <a:pt x="1051" y="416"/>
                    <a:pt x="1051" y="416"/>
                  </a:cubicBezTo>
                  <a:cubicBezTo>
                    <a:pt x="970" y="697"/>
                    <a:pt x="970" y="697"/>
                    <a:pt x="970" y="697"/>
                  </a:cubicBezTo>
                  <a:cubicBezTo>
                    <a:pt x="845" y="697"/>
                    <a:pt x="845" y="697"/>
                    <a:pt x="845" y="697"/>
                  </a:cubicBezTo>
                  <a:cubicBezTo>
                    <a:pt x="909" y="674"/>
                    <a:pt x="948" y="629"/>
                    <a:pt x="960" y="562"/>
                  </a:cubicBezTo>
                  <a:cubicBezTo>
                    <a:pt x="970" y="510"/>
                    <a:pt x="965" y="476"/>
                    <a:pt x="944" y="451"/>
                  </a:cubicBezTo>
                  <a:cubicBezTo>
                    <a:pt x="912" y="413"/>
                    <a:pt x="848" y="416"/>
                    <a:pt x="792" y="416"/>
                  </a:cubicBezTo>
                  <a:cubicBezTo>
                    <a:pt x="782" y="416"/>
                    <a:pt x="698" y="416"/>
                    <a:pt x="698" y="416"/>
                  </a:cubicBezTo>
                  <a:cubicBezTo>
                    <a:pt x="698" y="18"/>
                    <a:pt x="698" y="18"/>
                    <a:pt x="698" y="18"/>
                  </a:cubicBezTo>
                  <a:cubicBezTo>
                    <a:pt x="1169" y="18"/>
                    <a:pt x="1169" y="18"/>
                    <a:pt x="1169" y="18"/>
                  </a:cubicBezTo>
                  <a:cubicBezTo>
                    <a:pt x="1169" y="416"/>
                    <a:pt x="1169" y="416"/>
                    <a:pt x="1169" y="416"/>
                  </a:cubicBezTo>
                  <a:cubicBezTo>
                    <a:pt x="1169" y="416"/>
                    <a:pt x="1169" y="416"/>
                    <a:pt x="1169" y="416"/>
                  </a:cubicBezTo>
                  <a:close/>
                  <a:moveTo>
                    <a:pt x="1094" y="697"/>
                  </a:moveTo>
                  <a:cubicBezTo>
                    <a:pt x="1143" y="521"/>
                    <a:pt x="1143" y="521"/>
                    <a:pt x="1143" y="521"/>
                  </a:cubicBezTo>
                  <a:cubicBezTo>
                    <a:pt x="1145" y="697"/>
                    <a:pt x="1145" y="697"/>
                    <a:pt x="1145" y="697"/>
                  </a:cubicBezTo>
                  <a:cubicBezTo>
                    <a:pt x="1094" y="697"/>
                    <a:pt x="1094" y="697"/>
                    <a:pt x="1094" y="697"/>
                  </a:cubicBezTo>
                  <a:cubicBezTo>
                    <a:pt x="1094" y="697"/>
                    <a:pt x="1094" y="697"/>
                    <a:pt x="1094" y="697"/>
                  </a:cubicBezTo>
                  <a:close/>
                  <a:moveTo>
                    <a:pt x="751" y="630"/>
                  </a:moveTo>
                  <a:cubicBezTo>
                    <a:pt x="751" y="630"/>
                    <a:pt x="751" y="630"/>
                    <a:pt x="751" y="630"/>
                  </a:cubicBezTo>
                  <a:cubicBezTo>
                    <a:pt x="746" y="630"/>
                    <a:pt x="741" y="631"/>
                    <a:pt x="736" y="631"/>
                  </a:cubicBezTo>
                  <a:cubicBezTo>
                    <a:pt x="729" y="631"/>
                    <a:pt x="724" y="631"/>
                    <a:pt x="719" y="631"/>
                  </a:cubicBezTo>
                  <a:cubicBezTo>
                    <a:pt x="689" y="631"/>
                    <a:pt x="689" y="631"/>
                    <a:pt x="689" y="631"/>
                  </a:cubicBezTo>
                  <a:cubicBezTo>
                    <a:pt x="703" y="579"/>
                    <a:pt x="703" y="579"/>
                    <a:pt x="703" y="579"/>
                  </a:cubicBezTo>
                  <a:cubicBezTo>
                    <a:pt x="709" y="554"/>
                    <a:pt x="709" y="554"/>
                    <a:pt x="709" y="554"/>
                  </a:cubicBezTo>
                  <a:cubicBezTo>
                    <a:pt x="725" y="494"/>
                    <a:pt x="725" y="494"/>
                    <a:pt x="725" y="494"/>
                  </a:cubicBezTo>
                  <a:cubicBezTo>
                    <a:pt x="732" y="494"/>
                    <a:pt x="739" y="494"/>
                    <a:pt x="746" y="494"/>
                  </a:cubicBezTo>
                  <a:cubicBezTo>
                    <a:pt x="769" y="494"/>
                    <a:pt x="769" y="494"/>
                    <a:pt x="769" y="494"/>
                  </a:cubicBezTo>
                  <a:cubicBezTo>
                    <a:pt x="809" y="494"/>
                    <a:pt x="834" y="496"/>
                    <a:pt x="843" y="509"/>
                  </a:cubicBezTo>
                  <a:cubicBezTo>
                    <a:pt x="850" y="518"/>
                    <a:pt x="849" y="535"/>
                    <a:pt x="841" y="560"/>
                  </a:cubicBezTo>
                  <a:cubicBezTo>
                    <a:pt x="827" y="603"/>
                    <a:pt x="809" y="626"/>
                    <a:pt x="751" y="630"/>
                  </a:cubicBezTo>
                  <a:moveTo>
                    <a:pt x="620" y="441"/>
                  </a:moveTo>
                  <a:cubicBezTo>
                    <a:pt x="613" y="465"/>
                    <a:pt x="613" y="465"/>
                    <a:pt x="613" y="465"/>
                  </a:cubicBezTo>
                  <a:cubicBezTo>
                    <a:pt x="545" y="689"/>
                    <a:pt x="545" y="689"/>
                    <a:pt x="545" y="689"/>
                  </a:cubicBezTo>
                  <a:cubicBezTo>
                    <a:pt x="542" y="697"/>
                    <a:pt x="542" y="697"/>
                    <a:pt x="542" y="697"/>
                  </a:cubicBezTo>
                  <a:cubicBezTo>
                    <a:pt x="321" y="697"/>
                    <a:pt x="321" y="697"/>
                    <a:pt x="321" y="697"/>
                  </a:cubicBezTo>
                  <a:cubicBezTo>
                    <a:pt x="303" y="661"/>
                    <a:pt x="303" y="661"/>
                    <a:pt x="303" y="661"/>
                  </a:cubicBezTo>
                  <a:cubicBezTo>
                    <a:pt x="542" y="417"/>
                    <a:pt x="542" y="417"/>
                    <a:pt x="542" y="417"/>
                  </a:cubicBezTo>
                  <a:cubicBezTo>
                    <a:pt x="389" y="417"/>
                    <a:pt x="389" y="417"/>
                    <a:pt x="389" y="417"/>
                  </a:cubicBezTo>
                  <a:cubicBezTo>
                    <a:pt x="202" y="618"/>
                    <a:pt x="202" y="618"/>
                    <a:pt x="202" y="618"/>
                  </a:cubicBezTo>
                  <a:cubicBezTo>
                    <a:pt x="262" y="417"/>
                    <a:pt x="262" y="417"/>
                    <a:pt x="262" y="417"/>
                  </a:cubicBezTo>
                  <a:cubicBezTo>
                    <a:pt x="149" y="417"/>
                    <a:pt x="149" y="417"/>
                    <a:pt x="149" y="417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620" y="18"/>
                    <a:pt x="620" y="18"/>
                    <a:pt x="620" y="18"/>
                  </a:cubicBezTo>
                  <a:cubicBezTo>
                    <a:pt x="620" y="441"/>
                    <a:pt x="620" y="441"/>
                    <a:pt x="620" y="441"/>
                  </a:cubicBezTo>
                  <a:cubicBezTo>
                    <a:pt x="620" y="441"/>
                    <a:pt x="620" y="441"/>
                    <a:pt x="620" y="441"/>
                  </a:cubicBezTo>
                  <a:close/>
                  <a:moveTo>
                    <a:pt x="178" y="697"/>
                  </a:moveTo>
                  <a:cubicBezTo>
                    <a:pt x="179" y="695"/>
                    <a:pt x="179" y="695"/>
                    <a:pt x="179" y="695"/>
                  </a:cubicBezTo>
                  <a:cubicBezTo>
                    <a:pt x="180" y="697"/>
                    <a:pt x="180" y="697"/>
                    <a:pt x="180" y="697"/>
                  </a:cubicBezTo>
                  <a:cubicBezTo>
                    <a:pt x="178" y="697"/>
                    <a:pt x="178" y="697"/>
                    <a:pt x="178" y="697"/>
                  </a:cubicBezTo>
                  <a:cubicBezTo>
                    <a:pt x="178" y="697"/>
                    <a:pt x="178" y="697"/>
                    <a:pt x="178" y="697"/>
                  </a:cubicBezTo>
                  <a:close/>
                  <a:moveTo>
                    <a:pt x="1778" y="0"/>
                  </a:moveTo>
                  <a:cubicBezTo>
                    <a:pt x="1778" y="457"/>
                    <a:pt x="1778" y="457"/>
                    <a:pt x="1778" y="457"/>
                  </a:cubicBezTo>
                  <a:cubicBezTo>
                    <a:pt x="1763" y="469"/>
                    <a:pt x="1749" y="483"/>
                    <a:pt x="1736" y="498"/>
                  </a:cubicBezTo>
                  <a:cubicBezTo>
                    <a:pt x="1736" y="0"/>
                    <a:pt x="1736" y="0"/>
                    <a:pt x="1736" y="0"/>
                  </a:cubicBezTo>
                  <a:cubicBezTo>
                    <a:pt x="1229" y="0"/>
                    <a:pt x="1229" y="0"/>
                    <a:pt x="1229" y="0"/>
                  </a:cubicBezTo>
                  <a:cubicBezTo>
                    <a:pt x="1229" y="416"/>
                    <a:pt x="1229" y="416"/>
                    <a:pt x="1229" y="416"/>
                  </a:cubicBezTo>
                  <a:cubicBezTo>
                    <a:pt x="1187" y="416"/>
                    <a:pt x="1187" y="416"/>
                    <a:pt x="1187" y="416"/>
                  </a:cubicBezTo>
                  <a:cubicBezTo>
                    <a:pt x="1187" y="0"/>
                    <a:pt x="1187" y="0"/>
                    <a:pt x="1187" y="0"/>
                  </a:cubicBezTo>
                  <a:cubicBezTo>
                    <a:pt x="680" y="0"/>
                    <a:pt x="680" y="0"/>
                    <a:pt x="680" y="0"/>
                  </a:cubicBezTo>
                  <a:cubicBezTo>
                    <a:pt x="680" y="417"/>
                    <a:pt x="680" y="417"/>
                    <a:pt x="680" y="417"/>
                  </a:cubicBezTo>
                  <a:cubicBezTo>
                    <a:pt x="638" y="417"/>
                    <a:pt x="638" y="417"/>
                    <a:pt x="638" y="417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475"/>
                    <a:pt x="131" y="475"/>
                    <a:pt x="131" y="475"/>
                  </a:cubicBezTo>
                  <a:cubicBezTo>
                    <a:pt x="2" y="906"/>
                    <a:pt x="2" y="906"/>
                    <a:pt x="2" y="906"/>
                  </a:cubicBezTo>
                  <a:cubicBezTo>
                    <a:pt x="115" y="906"/>
                    <a:pt x="115" y="906"/>
                    <a:pt x="115" y="906"/>
                  </a:cubicBezTo>
                  <a:cubicBezTo>
                    <a:pt x="173" y="715"/>
                    <a:pt x="173" y="715"/>
                    <a:pt x="173" y="715"/>
                  </a:cubicBezTo>
                  <a:cubicBezTo>
                    <a:pt x="189" y="715"/>
                    <a:pt x="189" y="715"/>
                    <a:pt x="189" y="715"/>
                  </a:cubicBezTo>
                  <a:cubicBezTo>
                    <a:pt x="283" y="906"/>
                    <a:pt x="283" y="906"/>
                    <a:pt x="283" y="906"/>
                  </a:cubicBezTo>
                  <a:cubicBezTo>
                    <a:pt x="421" y="906"/>
                    <a:pt x="421" y="906"/>
                    <a:pt x="421" y="906"/>
                  </a:cubicBezTo>
                  <a:cubicBezTo>
                    <a:pt x="329" y="715"/>
                    <a:pt x="329" y="715"/>
                    <a:pt x="329" y="715"/>
                  </a:cubicBezTo>
                  <a:cubicBezTo>
                    <a:pt x="537" y="715"/>
                    <a:pt x="537" y="715"/>
                    <a:pt x="537" y="715"/>
                  </a:cubicBezTo>
                  <a:cubicBezTo>
                    <a:pt x="479" y="906"/>
                    <a:pt x="479" y="906"/>
                    <a:pt x="479" y="906"/>
                  </a:cubicBezTo>
                  <a:cubicBezTo>
                    <a:pt x="604" y="906"/>
                    <a:pt x="604" y="906"/>
                    <a:pt x="604" y="906"/>
                  </a:cubicBezTo>
                  <a:cubicBezTo>
                    <a:pt x="661" y="715"/>
                    <a:pt x="661" y="715"/>
                    <a:pt x="661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727" y="715"/>
                    <a:pt x="727" y="715"/>
                    <a:pt x="727" y="715"/>
                  </a:cubicBezTo>
                  <a:cubicBezTo>
                    <a:pt x="730" y="715"/>
                    <a:pt x="730" y="715"/>
                    <a:pt x="730" y="715"/>
                  </a:cubicBezTo>
                  <a:cubicBezTo>
                    <a:pt x="965" y="715"/>
                    <a:pt x="965" y="715"/>
                    <a:pt x="965" y="715"/>
                  </a:cubicBezTo>
                  <a:cubicBezTo>
                    <a:pt x="910" y="905"/>
                    <a:pt x="910" y="905"/>
                    <a:pt x="910" y="905"/>
                  </a:cubicBezTo>
                  <a:cubicBezTo>
                    <a:pt x="1035" y="905"/>
                    <a:pt x="1035" y="905"/>
                    <a:pt x="1035" y="905"/>
                  </a:cubicBezTo>
                  <a:cubicBezTo>
                    <a:pt x="1088" y="715"/>
                    <a:pt x="1088" y="715"/>
                    <a:pt x="1088" y="715"/>
                  </a:cubicBezTo>
                  <a:cubicBezTo>
                    <a:pt x="1145" y="715"/>
                    <a:pt x="1145" y="715"/>
                    <a:pt x="1145" y="715"/>
                  </a:cubicBezTo>
                  <a:cubicBezTo>
                    <a:pt x="1146" y="905"/>
                    <a:pt x="1146" y="905"/>
                    <a:pt x="1146" y="905"/>
                  </a:cubicBezTo>
                  <a:cubicBezTo>
                    <a:pt x="1252" y="905"/>
                    <a:pt x="1252" y="905"/>
                    <a:pt x="1252" y="905"/>
                  </a:cubicBezTo>
                  <a:cubicBezTo>
                    <a:pt x="1372" y="715"/>
                    <a:pt x="1372" y="715"/>
                    <a:pt x="1372" y="715"/>
                  </a:cubicBezTo>
                  <a:cubicBezTo>
                    <a:pt x="1451" y="715"/>
                    <a:pt x="1451" y="715"/>
                    <a:pt x="1451" y="715"/>
                  </a:cubicBezTo>
                  <a:cubicBezTo>
                    <a:pt x="1410" y="905"/>
                    <a:pt x="1410" y="905"/>
                    <a:pt x="1410" y="905"/>
                  </a:cubicBezTo>
                  <a:cubicBezTo>
                    <a:pt x="1534" y="905"/>
                    <a:pt x="1534" y="905"/>
                    <a:pt x="1534" y="905"/>
                  </a:cubicBezTo>
                  <a:cubicBezTo>
                    <a:pt x="1574" y="715"/>
                    <a:pt x="1574" y="715"/>
                    <a:pt x="1574" y="715"/>
                  </a:cubicBezTo>
                  <a:cubicBezTo>
                    <a:pt x="1645" y="715"/>
                    <a:pt x="1645" y="715"/>
                    <a:pt x="1645" y="715"/>
                  </a:cubicBezTo>
                  <a:cubicBezTo>
                    <a:pt x="1643" y="774"/>
                    <a:pt x="1658" y="827"/>
                    <a:pt x="1697" y="863"/>
                  </a:cubicBezTo>
                  <a:cubicBezTo>
                    <a:pt x="1745" y="907"/>
                    <a:pt x="1818" y="916"/>
                    <a:pt x="1872" y="916"/>
                  </a:cubicBezTo>
                  <a:cubicBezTo>
                    <a:pt x="1947" y="916"/>
                    <a:pt x="2024" y="905"/>
                    <a:pt x="2102" y="888"/>
                  </a:cubicBezTo>
                  <a:cubicBezTo>
                    <a:pt x="2145" y="715"/>
                    <a:pt x="2145" y="715"/>
                    <a:pt x="2145" y="715"/>
                  </a:cubicBezTo>
                  <a:cubicBezTo>
                    <a:pt x="2285" y="715"/>
                    <a:pt x="2285" y="715"/>
                    <a:pt x="2285" y="715"/>
                  </a:cubicBezTo>
                  <a:cubicBezTo>
                    <a:pt x="2285" y="0"/>
                    <a:pt x="2285" y="0"/>
                    <a:pt x="2285" y="0"/>
                  </a:cubicBezTo>
                  <a:cubicBezTo>
                    <a:pt x="1778" y="0"/>
                    <a:pt x="1778" y="0"/>
                    <a:pt x="1778" y="0"/>
                  </a:cubicBezTo>
                  <a:cubicBezTo>
                    <a:pt x="1778" y="0"/>
                    <a:pt x="1778" y="0"/>
                    <a:pt x="1778" y="0"/>
                  </a:cubicBezTo>
                  <a:close/>
                  <a:moveTo>
                    <a:pt x="222" y="1195"/>
                  </a:moveTo>
                  <a:cubicBezTo>
                    <a:pt x="203" y="1286"/>
                    <a:pt x="203" y="1286"/>
                    <a:pt x="203" y="1286"/>
                  </a:cubicBezTo>
                  <a:cubicBezTo>
                    <a:pt x="200" y="1299"/>
                    <a:pt x="196" y="1320"/>
                    <a:pt x="220" y="1320"/>
                  </a:cubicBezTo>
                  <a:cubicBezTo>
                    <a:pt x="249" y="1320"/>
                    <a:pt x="253" y="1298"/>
                    <a:pt x="259" y="1272"/>
                  </a:cubicBezTo>
                  <a:cubicBezTo>
                    <a:pt x="275" y="1195"/>
                    <a:pt x="275" y="1195"/>
                    <a:pt x="275" y="1195"/>
                  </a:cubicBezTo>
                  <a:cubicBezTo>
                    <a:pt x="321" y="1195"/>
                    <a:pt x="321" y="1195"/>
                    <a:pt x="321" y="1195"/>
                  </a:cubicBezTo>
                  <a:cubicBezTo>
                    <a:pt x="300" y="1296"/>
                    <a:pt x="300" y="1296"/>
                    <a:pt x="300" y="1296"/>
                  </a:cubicBezTo>
                  <a:cubicBezTo>
                    <a:pt x="294" y="1329"/>
                    <a:pt x="293" y="1333"/>
                    <a:pt x="292" y="1337"/>
                  </a:cubicBezTo>
                  <a:cubicBezTo>
                    <a:pt x="292" y="1341"/>
                    <a:pt x="291" y="1344"/>
                    <a:pt x="291" y="1348"/>
                  </a:cubicBezTo>
                  <a:cubicBezTo>
                    <a:pt x="247" y="1348"/>
                    <a:pt x="247" y="1348"/>
                    <a:pt x="247" y="1348"/>
                  </a:cubicBezTo>
                  <a:cubicBezTo>
                    <a:pt x="250" y="1328"/>
                    <a:pt x="250" y="1328"/>
                    <a:pt x="250" y="1328"/>
                  </a:cubicBezTo>
                  <a:cubicBezTo>
                    <a:pt x="244" y="1334"/>
                    <a:pt x="229" y="1352"/>
                    <a:pt x="200" y="1352"/>
                  </a:cubicBezTo>
                  <a:cubicBezTo>
                    <a:pt x="179" y="1352"/>
                    <a:pt x="164" y="1343"/>
                    <a:pt x="158" y="1331"/>
                  </a:cubicBezTo>
                  <a:cubicBezTo>
                    <a:pt x="151" y="1319"/>
                    <a:pt x="155" y="1297"/>
                    <a:pt x="157" y="1290"/>
                  </a:cubicBezTo>
                  <a:cubicBezTo>
                    <a:pt x="177" y="1195"/>
                    <a:pt x="177" y="1195"/>
                    <a:pt x="177" y="1195"/>
                  </a:cubicBezTo>
                  <a:cubicBezTo>
                    <a:pt x="222" y="1195"/>
                    <a:pt x="222" y="1195"/>
                    <a:pt x="222" y="1195"/>
                  </a:cubicBezTo>
                  <a:cubicBezTo>
                    <a:pt x="222" y="1195"/>
                    <a:pt x="222" y="1195"/>
                    <a:pt x="222" y="1195"/>
                  </a:cubicBezTo>
                  <a:close/>
                  <a:moveTo>
                    <a:pt x="514" y="1225"/>
                  </a:moveTo>
                  <a:cubicBezTo>
                    <a:pt x="550" y="1225"/>
                    <a:pt x="550" y="1225"/>
                    <a:pt x="550" y="1225"/>
                  </a:cubicBezTo>
                  <a:cubicBezTo>
                    <a:pt x="556" y="1196"/>
                    <a:pt x="556" y="1196"/>
                    <a:pt x="556" y="1196"/>
                  </a:cubicBezTo>
                  <a:cubicBezTo>
                    <a:pt x="520" y="1196"/>
                    <a:pt x="520" y="1196"/>
                    <a:pt x="520" y="1196"/>
                  </a:cubicBezTo>
                  <a:cubicBezTo>
                    <a:pt x="530" y="1149"/>
                    <a:pt x="530" y="1149"/>
                    <a:pt x="530" y="1149"/>
                  </a:cubicBezTo>
                  <a:cubicBezTo>
                    <a:pt x="482" y="1166"/>
                    <a:pt x="482" y="1166"/>
                    <a:pt x="482" y="1166"/>
                  </a:cubicBezTo>
                  <a:cubicBezTo>
                    <a:pt x="475" y="1196"/>
                    <a:pt x="475" y="1196"/>
                    <a:pt x="475" y="1196"/>
                  </a:cubicBezTo>
                  <a:cubicBezTo>
                    <a:pt x="414" y="1196"/>
                    <a:pt x="414" y="1196"/>
                    <a:pt x="414" y="1196"/>
                  </a:cubicBezTo>
                  <a:cubicBezTo>
                    <a:pt x="424" y="1149"/>
                    <a:pt x="424" y="1149"/>
                    <a:pt x="424" y="1149"/>
                  </a:cubicBezTo>
                  <a:cubicBezTo>
                    <a:pt x="376" y="1166"/>
                    <a:pt x="376" y="1166"/>
                    <a:pt x="376" y="1166"/>
                  </a:cubicBezTo>
                  <a:cubicBezTo>
                    <a:pt x="369" y="1196"/>
                    <a:pt x="369" y="1196"/>
                    <a:pt x="369" y="1196"/>
                  </a:cubicBezTo>
                  <a:cubicBezTo>
                    <a:pt x="340" y="1196"/>
                    <a:pt x="340" y="1196"/>
                    <a:pt x="340" y="1196"/>
                  </a:cubicBezTo>
                  <a:cubicBezTo>
                    <a:pt x="333" y="1225"/>
                    <a:pt x="333" y="1225"/>
                    <a:pt x="333" y="1225"/>
                  </a:cubicBezTo>
                  <a:cubicBezTo>
                    <a:pt x="363" y="1225"/>
                    <a:pt x="363" y="1225"/>
                    <a:pt x="363" y="1225"/>
                  </a:cubicBezTo>
                  <a:cubicBezTo>
                    <a:pt x="345" y="1310"/>
                    <a:pt x="345" y="1310"/>
                    <a:pt x="345" y="1310"/>
                  </a:cubicBezTo>
                  <a:cubicBezTo>
                    <a:pt x="342" y="1322"/>
                    <a:pt x="336" y="1351"/>
                    <a:pt x="382" y="1351"/>
                  </a:cubicBezTo>
                  <a:cubicBezTo>
                    <a:pt x="389" y="1351"/>
                    <a:pt x="402" y="1350"/>
                    <a:pt x="417" y="1346"/>
                  </a:cubicBezTo>
                  <a:cubicBezTo>
                    <a:pt x="424" y="1317"/>
                    <a:pt x="424" y="1317"/>
                    <a:pt x="424" y="1317"/>
                  </a:cubicBezTo>
                  <a:cubicBezTo>
                    <a:pt x="418" y="1317"/>
                    <a:pt x="415" y="1317"/>
                    <a:pt x="408" y="1317"/>
                  </a:cubicBezTo>
                  <a:cubicBezTo>
                    <a:pt x="388" y="1317"/>
                    <a:pt x="391" y="1309"/>
                    <a:pt x="393" y="1295"/>
                  </a:cubicBezTo>
                  <a:cubicBezTo>
                    <a:pt x="408" y="1225"/>
                    <a:pt x="408" y="1225"/>
                    <a:pt x="408" y="1225"/>
                  </a:cubicBezTo>
                  <a:cubicBezTo>
                    <a:pt x="469" y="1225"/>
                    <a:pt x="469" y="1225"/>
                    <a:pt x="469" y="1225"/>
                  </a:cubicBezTo>
                  <a:cubicBezTo>
                    <a:pt x="451" y="1310"/>
                    <a:pt x="451" y="1310"/>
                    <a:pt x="451" y="1310"/>
                  </a:cubicBezTo>
                  <a:cubicBezTo>
                    <a:pt x="448" y="1322"/>
                    <a:pt x="442" y="1351"/>
                    <a:pt x="488" y="1351"/>
                  </a:cubicBezTo>
                  <a:cubicBezTo>
                    <a:pt x="495" y="1351"/>
                    <a:pt x="508" y="1350"/>
                    <a:pt x="523" y="1346"/>
                  </a:cubicBezTo>
                  <a:cubicBezTo>
                    <a:pt x="530" y="1317"/>
                    <a:pt x="530" y="1317"/>
                    <a:pt x="530" y="1317"/>
                  </a:cubicBezTo>
                  <a:cubicBezTo>
                    <a:pt x="524" y="1317"/>
                    <a:pt x="521" y="1317"/>
                    <a:pt x="514" y="1317"/>
                  </a:cubicBezTo>
                  <a:cubicBezTo>
                    <a:pt x="494" y="1317"/>
                    <a:pt x="496" y="1309"/>
                    <a:pt x="499" y="1295"/>
                  </a:cubicBezTo>
                  <a:cubicBezTo>
                    <a:pt x="514" y="1225"/>
                    <a:pt x="514" y="1225"/>
                    <a:pt x="514" y="1225"/>
                  </a:cubicBezTo>
                  <a:cubicBezTo>
                    <a:pt x="514" y="1225"/>
                    <a:pt x="514" y="1225"/>
                    <a:pt x="514" y="1225"/>
                  </a:cubicBezTo>
                  <a:close/>
                  <a:moveTo>
                    <a:pt x="579" y="1194"/>
                  </a:moveTo>
                  <a:cubicBezTo>
                    <a:pt x="624" y="1194"/>
                    <a:pt x="624" y="1194"/>
                    <a:pt x="624" y="1194"/>
                  </a:cubicBezTo>
                  <a:cubicBezTo>
                    <a:pt x="591" y="1348"/>
                    <a:pt x="591" y="1348"/>
                    <a:pt x="591" y="1348"/>
                  </a:cubicBezTo>
                  <a:cubicBezTo>
                    <a:pt x="546" y="1348"/>
                    <a:pt x="546" y="1348"/>
                    <a:pt x="546" y="1348"/>
                  </a:cubicBezTo>
                  <a:cubicBezTo>
                    <a:pt x="579" y="1194"/>
                    <a:pt x="579" y="1194"/>
                    <a:pt x="579" y="1194"/>
                  </a:cubicBezTo>
                  <a:cubicBezTo>
                    <a:pt x="579" y="1194"/>
                    <a:pt x="579" y="1194"/>
                    <a:pt x="579" y="1194"/>
                  </a:cubicBezTo>
                  <a:close/>
                  <a:moveTo>
                    <a:pt x="591" y="1129"/>
                  </a:moveTo>
                  <a:cubicBezTo>
                    <a:pt x="640" y="1129"/>
                    <a:pt x="640" y="1129"/>
                    <a:pt x="640" y="1129"/>
                  </a:cubicBezTo>
                  <a:cubicBezTo>
                    <a:pt x="631" y="1168"/>
                    <a:pt x="631" y="1168"/>
                    <a:pt x="631" y="1168"/>
                  </a:cubicBezTo>
                  <a:cubicBezTo>
                    <a:pt x="583" y="1168"/>
                    <a:pt x="583" y="1168"/>
                    <a:pt x="583" y="1168"/>
                  </a:cubicBezTo>
                  <a:cubicBezTo>
                    <a:pt x="591" y="1129"/>
                    <a:pt x="591" y="1129"/>
                    <a:pt x="591" y="1129"/>
                  </a:cubicBezTo>
                  <a:cubicBezTo>
                    <a:pt x="591" y="1129"/>
                    <a:pt x="591" y="1129"/>
                    <a:pt x="591" y="1129"/>
                  </a:cubicBezTo>
                  <a:close/>
                  <a:moveTo>
                    <a:pt x="653" y="1222"/>
                  </a:moveTo>
                  <a:cubicBezTo>
                    <a:pt x="654" y="1221"/>
                    <a:pt x="657" y="1205"/>
                    <a:pt x="659" y="1194"/>
                  </a:cubicBezTo>
                  <a:cubicBezTo>
                    <a:pt x="702" y="1194"/>
                    <a:pt x="702" y="1194"/>
                    <a:pt x="702" y="1194"/>
                  </a:cubicBezTo>
                  <a:cubicBezTo>
                    <a:pt x="698" y="1217"/>
                    <a:pt x="698" y="1217"/>
                    <a:pt x="698" y="1217"/>
                  </a:cubicBezTo>
                  <a:cubicBezTo>
                    <a:pt x="704" y="1210"/>
                    <a:pt x="720" y="1191"/>
                    <a:pt x="753" y="1191"/>
                  </a:cubicBezTo>
                  <a:cubicBezTo>
                    <a:pt x="784" y="1191"/>
                    <a:pt x="793" y="1209"/>
                    <a:pt x="794" y="1220"/>
                  </a:cubicBezTo>
                  <a:cubicBezTo>
                    <a:pt x="796" y="1229"/>
                    <a:pt x="795" y="1236"/>
                    <a:pt x="789" y="1265"/>
                  </a:cubicBezTo>
                  <a:cubicBezTo>
                    <a:pt x="771" y="1348"/>
                    <a:pt x="771" y="1348"/>
                    <a:pt x="771" y="1348"/>
                  </a:cubicBezTo>
                  <a:cubicBezTo>
                    <a:pt x="725" y="1348"/>
                    <a:pt x="725" y="1348"/>
                    <a:pt x="725" y="1348"/>
                  </a:cubicBezTo>
                  <a:cubicBezTo>
                    <a:pt x="746" y="1253"/>
                    <a:pt x="746" y="1253"/>
                    <a:pt x="746" y="1253"/>
                  </a:cubicBezTo>
                  <a:cubicBezTo>
                    <a:pt x="747" y="1246"/>
                    <a:pt x="748" y="1241"/>
                    <a:pt x="746" y="1236"/>
                  </a:cubicBezTo>
                  <a:cubicBezTo>
                    <a:pt x="745" y="1230"/>
                    <a:pt x="739" y="1223"/>
                    <a:pt x="728" y="1223"/>
                  </a:cubicBezTo>
                  <a:cubicBezTo>
                    <a:pt x="718" y="1223"/>
                    <a:pt x="708" y="1227"/>
                    <a:pt x="702" y="1235"/>
                  </a:cubicBezTo>
                  <a:cubicBezTo>
                    <a:pt x="698" y="1239"/>
                    <a:pt x="694" y="1246"/>
                    <a:pt x="691" y="1258"/>
                  </a:cubicBezTo>
                  <a:cubicBezTo>
                    <a:pt x="672" y="1348"/>
                    <a:pt x="672" y="1348"/>
                    <a:pt x="672" y="1348"/>
                  </a:cubicBezTo>
                  <a:cubicBezTo>
                    <a:pt x="627" y="1348"/>
                    <a:pt x="627" y="1348"/>
                    <a:pt x="627" y="1348"/>
                  </a:cubicBezTo>
                  <a:cubicBezTo>
                    <a:pt x="653" y="1222"/>
                    <a:pt x="653" y="1222"/>
                    <a:pt x="653" y="1222"/>
                  </a:cubicBezTo>
                  <a:cubicBezTo>
                    <a:pt x="653" y="1222"/>
                    <a:pt x="653" y="1222"/>
                    <a:pt x="653" y="1222"/>
                  </a:cubicBezTo>
                  <a:close/>
                  <a:moveTo>
                    <a:pt x="985" y="1196"/>
                  </a:moveTo>
                  <a:cubicBezTo>
                    <a:pt x="981" y="1207"/>
                    <a:pt x="978" y="1218"/>
                    <a:pt x="975" y="1233"/>
                  </a:cubicBezTo>
                  <a:cubicBezTo>
                    <a:pt x="951" y="1346"/>
                    <a:pt x="951" y="1346"/>
                    <a:pt x="951" y="1346"/>
                  </a:cubicBezTo>
                  <a:cubicBezTo>
                    <a:pt x="939" y="1403"/>
                    <a:pt x="891" y="1409"/>
                    <a:pt x="861" y="1409"/>
                  </a:cubicBezTo>
                  <a:cubicBezTo>
                    <a:pt x="839" y="1409"/>
                    <a:pt x="797" y="1406"/>
                    <a:pt x="804" y="1359"/>
                  </a:cubicBezTo>
                  <a:cubicBezTo>
                    <a:pt x="847" y="1359"/>
                    <a:pt x="847" y="1359"/>
                    <a:pt x="847" y="1359"/>
                  </a:cubicBezTo>
                  <a:cubicBezTo>
                    <a:pt x="847" y="1362"/>
                    <a:pt x="847" y="1367"/>
                    <a:pt x="850" y="1372"/>
                  </a:cubicBezTo>
                  <a:cubicBezTo>
                    <a:pt x="852" y="1376"/>
                    <a:pt x="858" y="1380"/>
                    <a:pt x="869" y="1380"/>
                  </a:cubicBezTo>
                  <a:cubicBezTo>
                    <a:pt x="883" y="1380"/>
                    <a:pt x="896" y="1374"/>
                    <a:pt x="902" y="1360"/>
                  </a:cubicBezTo>
                  <a:cubicBezTo>
                    <a:pt x="905" y="1353"/>
                    <a:pt x="906" y="1347"/>
                    <a:pt x="912" y="1324"/>
                  </a:cubicBezTo>
                  <a:cubicBezTo>
                    <a:pt x="893" y="1343"/>
                    <a:pt x="877" y="1345"/>
                    <a:pt x="866" y="1345"/>
                  </a:cubicBezTo>
                  <a:cubicBezTo>
                    <a:pt x="822" y="1345"/>
                    <a:pt x="809" y="1307"/>
                    <a:pt x="817" y="1270"/>
                  </a:cubicBezTo>
                  <a:cubicBezTo>
                    <a:pt x="825" y="1231"/>
                    <a:pt x="855" y="1194"/>
                    <a:pt x="899" y="1194"/>
                  </a:cubicBezTo>
                  <a:cubicBezTo>
                    <a:pt x="927" y="1194"/>
                    <a:pt x="934" y="1209"/>
                    <a:pt x="937" y="1216"/>
                  </a:cubicBezTo>
                  <a:cubicBezTo>
                    <a:pt x="943" y="1196"/>
                    <a:pt x="943" y="1196"/>
                    <a:pt x="943" y="1196"/>
                  </a:cubicBezTo>
                  <a:cubicBezTo>
                    <a:pt x="985" y="1196"/>
                    <a:pt x="985" y="1196"/>
                    <a:pt x="985" y="1196"/>
                  </a:cubicBezTo>
                  <a:cubicBezTo>
                    <a:pt x="985" y="1196"/>
                    <a:pt x="985" y="1196"/>
                    <a:pt x="985" y="1196"/>
                  </a:cubicBezTo>
                  <a:close/>
                  <a:moveTo>
                    <a:pt x="883" y="1315"/>
                  </a:moveTo>
                  <a:cubicBezTo>
                    <a:pt x="914" y="1315"/>
                    <a:pt x="922" y="1277"/>
                    <a:pt x="924" y="1271"/>
                  </a:cubicBezTo>
                  <a:cubicBezTo>
                    <a:pt x="927" y="1253"/>
                    <a:pt x="930" y="1224"/>
                    <a:pt x="903" y="1224"/>
                  </a:cubicBezTo>
                  <a:cubicBezTo>
                    <a:pt x="886" y="1224"/>
                    <a:pt x="869" y="1237"/>
                    <a:pt x="862" y="1270"/>
                  </a:cubicBezTo>
                  <a:cubicBezTo>
                    <a:pt x="861" y="1277"/>
                    <a:pt x="853" y="1315"/>
                    <a:pt x="883" y="1315"/>
                  </a:cubicBezTo>
                  <a:moveTo>
                    <a:pt x="1164" y="1346"/>
                  </a:moveTo>
                  <a:cubicBezTo>
                    <a:pt x="1149" y="1350"/>
                    <a:pt x="1136" y="1351"/>
                    <a:pt x="1129" y="1351"/>
                  </a:cubicBezTo>
                  <a:cubicBezTo>
                    <a:pt x="1083" y="1351"/>
                    <a:pt x="1089" y="1322"/>
                    <a:pt x="1092" y="1310"/>
                  </a:cubicBezTo>
                  <a:cubicBezTo>
                    <a:pt x="1110" y="1225"/>
                    <a:pt x="1110" y="1225"/>
                    <a:pt x="1110" y="1225"/>
                  </a:cubicBezTo>
                  <a:cubicBezTo>
                    <a:pt x="1080" y="1225"/>
                    <a:pt x="1080" y="1225"/>
                    <a:pt x="1080" y="1225"/>
                  </a:cubicBezTo>
                  <a:cubicBezTo>
                    <a:pt x="1087" y="1196"/>
                    <a:pt x="1087" y="1196"/>
                    <a:pt x="1087" y="1196"/>
                  </a:cubicBezTo>
                  <a:cubicBezTo>
                    <a:pt x="1116" y="1196"/>
                    <a:pt x="1116" y="1196"/>
                    <a:pt x="1116" y="1196"/>
                  </a:cubicBezTo>
                  <a:cubicBezTo>
                    <a:pt x="1123" y="1166"/>
                    <a:pt x="1123" y="1166"/>
                    <a:pt x="1123" y="1166"/>
                  </a:cubicBezTo>
                  <a:cubicBezTo>
                    <a:pt x="1171" y="1149"/>
                    <a:pt x="1171" y="1149"/>
                    <a:pt x="1171" y="1149"/>
                  </a:cubicBezTo>
                  <a:cubicBezTo>
                    <a:pt x="1161" y="1196"/>
                    <a:pt x="1161" y="1196"/>
                    <a:pt x="1161" y="1196"/>
                  </a:cubicBezTo>
                  <a:cubicBezTo>
                    <a:pt x="1198" y="1196"/>
                    <a:pt x="1198" y="1196"/>
                    <a:pt x="1198" y="1196"/>
                  </a:cubicBezTo>
                  <a:cubicBezTo>
                    <a:pt x="1191" y="1225"/>
                    <a:pt x="1191" y="1225"/>
                    <a:pt x="1191" y="1225"/>
                  </a:cubicBezTo>
                  <a:cubicBezTo>
                    <a:pt x="1155" y="1225"/>
                    <a:pt x="1155" y="1225"/>
                    <a:pt x="1155" y="1225"/>
                  </a:cubicBezTo>
                  <a:cubicBezTo>
                    <a:pt x="1140" y="1295"/>
                    <a:pt x="1140" y="1295"/>
                    <a:pt x="1140" y="1295"/>
                  </a:cubicBezTo>
                  <a:cubicBezTo>
                    <a:pt x="1137" y="1309"/>
                    <a:pt x="1135" y="1317"/>
                    <a:pt x="1155" y="1317"/>
                  </a:cubicBezTo>
                  <a:cubicBezTo>
                    <a:pt x="1162" y="1317"/>
                    <a:pt x="1165" y="1317"/>
                    <a:pt x="1171" y="1317"/>
                  </a:cubicBezTo>
                  <a:cubicBezTo>
                    <a:pt x="1164" y="1346"/>
                    <a:pt x="1164" y="1346"/>
                    <a:pt x="1164" y="1346"/>
                  </a:cubicBezTo>
                  <a:cubicBezTo>
                    <a:pt x="1164" y="1346"/>
                    <a:pt x="1164" y="1346"/>
                    <a:pt x="1164" y="1346"/>
                  </a:cubicBezTo>
                  <a:close/>
                  <a:moveTo>
                    <a:pt x="1235" y="1129"/>
                  </a:moveTo>
                  <a:cubicBezTo>
                    <a:pt x="1280" y="1129"/>
                    <a:pt x="1280" y="1129"/>
                    <a:pt x="1280" y="1129"/>
                  </a:cubicBezTo>
                  <a:cubicBezTo>
                    <a:pt x="1261" y="1216"/>
                    <a:pt x="1261" y="1216"/>
                    <a:pt x="1261" y="1216"/>
                  </a:cubicBezTo>
                  <a:cubicBezTo>
                    <a:pt x="1268" y="1208"/>
                    <a:pt x="1283" y="1193"/>
                    <a:pt x="1311" y="1193"/>
                  </a:cubicBezTo>
                  <a:cubicBezTo>
                    <a:pt x="1334" y="1193"/>
                    <a:pt x="1346" y="1204"/>
                    <a:pt x="1351" y="1214"/>
                  </a:cubicBezTo>
                  <a:cubicBezTo>
                    <a:pt x="1355" y="1221"/>
                    <a:pt x="1356" y="1235"/>
                    <a:pt x="1352" y="1255"/>
                  </a:cubicBezTo>
                  <a:cubicBezTo>
                    <a:pt x="1332" y="1348"/>
                    <a:pt x="1332" y="1348"/>
                    <a:pt x="1332" y="1348"/>
                  </a:cubicBezTo>
                  <a:cubicBezTo>
                    <a:pt x="1288" y="1348"/>
                    <a:pt x="1288" y="1348"/>
                    <a:pt x="1288" y="1348"/>
                  </a:cubicBezTo>
                  <a:cubicBezTo>
                    <a:pt x="1307" y="1256"/>
                    <a:pt x="1307" y="1256"/>
                    <a:pt x="1307" y="1256"/>
                  </a:cubicBezTo>
                  <a:cubicBezTo>
                    <a:pt x="1309" y="1248"/>
                    <a:pt x="1314" y="1223"/>
                    <a:pt x="1289" y="1223"/>
                  </a:cubicBezTo>
                  <a:cubicBezTo>
                    <a:pt x="1276" y="1223"/>
                    <a:pt x="1259" y="1230"/>
                    <a:pt x="1253" y="1254"/>
                  </a:cubicBezTo>
                  <a:cubicBezTo>
                    <a:pt x="1234" y="1348"/>
                    <a:pt x="1234" y="1348"/>
                    <a:pt x="1234" y="1348"/>
                  </a:cubicBezTo>
                  <a:cubicBezTo>
                    <a:pt x="1189" y="1348"/>
                    <a:pt x="1189" y="1348"/>
                    <a:pt x="1189" y="1348"/>
                  </a:cubicBezTo>
                  <a:cubicBezTo>
                    <a:pt x="1235" y="1129"/>
                    <a:pt x="1235" y="1129"/>
                    <a:pt x="1235" y="1129"/>
                  </a:cubicBezTo>
                  <a:cubicBezTo>
                    <a:pt x="1235" y="1129"/>
                    <a:pt x="1235" y="1129"/>
                    <a:pt x="1235" y="1129"/>
                  </a:cubicBezTo>
                  <a:close/>
                  <a:moveTo>
                    <a:pt x="1387" y="1232"/>
                  </a:moveTo>
                  <a:cubicBezTo>
                    <a:pt x="1389" y="1225"/>
                    <a:pt x="1392" y="1203"/>
                    <a:pt x="1393" y="1194"/>
                  </a:cubicBezTo>
                  <a:cubicBezTo>
                    <a:pt x="1435" y="1194"/>
                    <a:pt x="1435" y="1194"/>
                    <a:pt x="1435" y="1194"/>
                  </a:cubicBezTo>
                  <a:cubicBezTo>
                    <a:pt x="1430" y="1223"/>
                    <a:pt x="1430" y="1223"/>
                    <a:pt x="1430" y="1223"/>
                  </a:cubicBezTo>
                  <a:cubicBezTo>
                    <a:pt x="1438" y="1211"/>
                    <a:pt x="1452" y="1192"/>
                    <a:pt x="1489" y="1194"/>
                  </a:cubicBezTo>
                  <a:cubicBezTo>
                    <a:pt x="1480" y="1234"/>
                    <a:pt x="1480" y="1234"/>
                    <a:pt x="1480" y="1234"/>
                  </a:cubicBezTo>
                  <a:cubicBezTo>
                    <a:pt x="1435" y="1230"/>
                    <a:pt x="1428" y="1253"/>
                    <a:pt x="1424" y="1273"/>
                  </a:cubicBezTo>
                  <a:cubicBezTo>
                    <a:pt x="1408" y="1348"/>
                    <a:pt x="1408" y="1348"/>
                    <a:pt x="1408" y="1348"/>
                  </a:cubicBezTo>
                  <a:cubicBezTo>
                    <a:pt x="1363" y="1348"/>
                    <a:pt x="1363" y="1348"/>
                    <a:pt x="1363" y="1348"/>
                  </a:cubicBezTo>
                  <a:cubicBezTo>
                    <a:pt x="1387" y="1232"/>
                    <a:pt x="1387" y="1232"/>
                    <a:pt x="1387" y="1232"/>
                  </a:cubicBezTo>
                  <a:cubicBezTo>
                    <a:pt x="1387" y="1232"/>
                    <a:pt x="1387" y="1232"/>
                    <a:pt x="1387" y="1232"/>
                  </a:cubicBezTo>
                  <a:close/>
                  <a:moveTo>
                    <a:pt x="1582" y="1191"/>
                  </a:moveTo>
                  <a:cubicBezTo>
                    <a:pt x="1637" y="1191"/>
                    <a:pt x="1654" y="1229"/>
                    <a:pt x="1644" y="1271"/>
                  </a:cubicBezTo>
                  <a:cubicBezTo>
                    <a:pt x="1635" y="1315"/>
                    <a:pt x="1602" y="1353"/>
                    <a:pt x="1546" y="1353"/>
                  </a:cubicBezTo>
                  <a:cubicBezTo>
                    <a:pt x="1503" y="1353"/>
                    <a:pt x="1474" y="1326"/>
                    <a:pt x="1485" y="1273"/>
                  </a:cubicBezTo>
                  <a:cubicBezTo>
                    <a:pt x="1493" y="1236"/>
                    <a:pt x="1521" y="1191"/>
                    <a:pt x="1582" y="1191"/>
                  </a:cubicBezTo>
                  <a:moveTo>
                    <a:pt x="1555" y="1322"/>
                  </a:moveTo>
                  <a:cubicBezTo>
                    <a:pt x="1574" y="1322"/>
                    <a:pt x="1590" y="1310"/>
                    <a:pt x="1599" y="1270"/>
                  </a:cubicBezTo>
                  <a:cubicBezTo>
                    <a:pt x="1603" y="1250"/>
                    <a:pt x="1605" y="1221"/>
                    <a:pt x="1575" y="1221"/>
                  </a:cubicBezTo>
                  <a:cubicBezTo>
                    <a:pt x="1543" y="1221"/>
                    <a:pt x="1534" y="1259"/>
                    <a:pt x="1531" y="1273"/>
                  </a:cubicBezTo>
                  <a:cubicBezTo>
                    <a:pt x="1524" y="1307"/>
                    <a:pt x="1532" y="1322"/>
                    <a:pt x="1555" y="1322"/>
                  </a:cubicBezTo>
                  <a:moveTo>
                    <a:pt x="1734" y="1195"/>
                  </a:moveTo>
                  <a:cubicBezTo>
                    <a:pt x="1714" y="1286"/>
                    <a:pt x="1714" y="1286"/>
                    <a:pt x="1714" y="1286"/>
                  </a:cubicBezTo>
                  <a:cubicBezTo>
                    <a:pt x="1711" y="1299"/>
                    <a:pt x="1707" y="1320"/>
                    <a:pt x="1731" y="1320"/>
                  </a:cubicBezTo>
                  <a:cubicBezTo>
                    <a:pt x="1760" y="1320"/>
                    <a:pt x="1765" y="1298"/>
                    <a:pt x="1770" y="1272"/>
                  </a:cubicBezTo>
                  <a:cubicBezTo>
                    <a:pt x="1786" y="1195"/>
                    <a:pt x="1786" y="1195"/>
                    <a:pt x="1786" y="1195"/>
                  </a:cubicBezTo>
                  <a:cubicBezTo>
                    <a:pt x="1833" y="1195"/>
                    <a:pt x="1833" y="1195"/>
                    <a:pt x="1833" y="1195"/>
                  </a:cubicBezTo>
                  <a:cubicBezTo>
                    <a:pt x="1811" y="1296"/>
                    <a:pt x="1811" y="1296"/>
                    <a:pt x="1811" y="1296"/>
                  </a:cubicBezTo>
                  <a:cubicBezTo>
                    <a:pt x="1805" y="1329"/>
                    <a:pt x="1804" y="1333"/>
                    <a:pt x="1804" y="1337"/>
                  </a:cubicBezTo>
                  <a:cubicBezTo>
                    <a:pt x="1803" y="1341"/>
                    <a:pt x="1802" y="1344"/>
                    <a:pt x="1802" y="1348"/>
                  </a:cubicBezTo>
                  <a:cubicBezTo>
                    <a:pt x="1758" y="1348"/>
                    <a:pt x="1758" y="1348"/>
                    <a:pt x="1758" y="1348"/>
                  </a:cubicBezTo>
                  <a:cubicBezTo>
                    <a:pt x="1761" y="1328"/>
                    <a:pt x="1761" y="1328"/>
                    <a:pt x="1761" y="1328"/>
                  </a:cubicBezTo>
                  <a:cubicBezTo>
                    <a:pt x="1756" y="1334"/>
                    <a:pt x="1740" y="1352"/>
                    <a:pt x="1711" y="1352"/>
                  </a:cubicBezTo>
                  <a:cubicBezTo>
                    <a:pt x="1690" y="1352"/>
                    <a:pt x="1675" y="1343"/>
                    <a:pt x="1669" y="1331"/>
                  </a:cubicBezTo>
                  <a:cubicBezTo>
                    <a:pt x="1662" y="1319"/>
                    <a:pt x="1666" y="1297"/>
                    <a:pt x="1668" y="1290"/>
                  </a:cubicBezTo>
                  <a:cubicBezTo>
                    <a:pt x="1688" y="1195"/>
                    <a:pt x="1688" y="1195"/>
                    <a:pt x="1688" y="1195"/>
                  </a:cubicBezTo>
                  <a:cubicBezTo>
                    <a:pt x="1734" y="1195"/>
                    <a:pt x="1734" y="1195"/>
                    <a:pt x="1734" y="1195"/>
                  </a:cubicBezTo>
                  <a:cubicBezTo>
                    <a:pt x="1734" y="1195"/>
                    <a:pt x="1734" y="1195"/>
                    <a:pt x="1734" y="1195"/>
                  </a:cubicBezTo>
                  <a:close/>
                  <a:moveTo>
                    <a:pt x="2010" y="1196"/>
                  </a:moveTo>
                  <a:cubicBezTo>
                    <a:pt x="2006" y="1207"/>
                    <a:pt x="2003" y="1218"/>
                    <a:pt x="2000" y="1233"/>
                  </a:cubicBezTo>
                  <a:cubicBezTo>
                    <a:pt x="1976" y="1346"/>
                    <a:pt x="1976" y="1346"/>
                    <a:pt x="1976" y="1346"/>
                  </a:cubicBezTo>
                  <a:cubicBezTo>
                    <a:pt x="1964" y="1403"/>
                    <a:pt x="1915" y="1409"/>
                    <a:pt x="1886" y="1409"/>
                  </a:cubicBezTo>
                  <a:cubicBezTo>
                    <a:pt x="1864" y="1409"/>
                    <a:pt x="1822" y="1406"/>
                    <a:pt x="1829" y="1359"/>
                  </a:cubicBezTo>
                  <a:cubicBezTo>
                    <a:pt x="1872" y="1359"/>
                    <a:pt x="1872" y="1359"/>
                    <a:pt x="1872" y="1359"/>
                  </a:cubicBezTo>
                  <a:cubicBezTo>
                    <a:pt x="1872" y="1362"/>
                    <a:pt x="1871" y="1367"/>
                    <a:pt x="1874" y="1372"/>
                  </a:cubicBezTo>
                  <a:cubicBezTo>
                    <a:pt x="1877" y="1376"/>
                    <a:pt x="1883" y="1380"/>
                    <a:pt x="1894" y="1380"/>
                  </a:cubicBezTo>
                  <a:cubicBezTo>
                    <a:pt x="1908" y="1380"/>
                    <a:pt x="1921" y="1374"/>
                    <a:pt x="1926" y="1360"/>
                  </a:cubicBezTo>
                  <a:cubicBezTo>
                    <a:pt x="1930" y="1353"/>
                    <a:pt x="1931" y="1347"/>
                    <a:pt x="1937" y="1324"/>
                  </a:cubicBezTo>
                  <a:cubicBezTo>
                    <a:pt x="1918" y="1343"/>
                    <a:pt x="1901" y="1345"/>
                    <a:pt x="1891" y="1345"/>
                  </a:cubicBezTo>
                  <a:cubicBezTo>
                    <a:pt x="1847" y="1345"/>
                    <a:pt x="1834" y="1307"/>
                    <a:pt x="1842" y="1270"/>
                  </a:cubicBezTo>
                  <a:cubicBezTo>
                    <a:pt x="1850" y="1231"/>
                    <a:pt x="1880" y="1194"/>
                    <a:pt x="1924" y="1194"/>
                  </a:cubicBezTo>
                  <a:cubicBezTo>
                    <a:pt x="1952" y="1194"/>
                    <a:pt x="1959" y="1209"/>
                    <a:pt x="1962" y="1216"/>
                  </a:cubicBezTo>
                  <a:cubicBezTo>
                    <a:pt x="1968" y="1196"/>
                    <a:pt x="1968" y="1196"/>
                    <a:pt x="1968" y="1196"/>
                  </a:cubicBezTo>
                  <a:cubicBezTo>
                    <a:pt x="2010" y="1196"/>
                    <a:pt x="2010" y="1196"/>
                    <a:pt x="2010" y="1196"/>
                  </a:cubicBezTo>
                  <a:cubicBezTo>
                    <a:pt x="2010" y="1196"/>
                    <a:pt x="2010" y="1196"/>
                    <a:pt x="2010" y="1196"/>
                  </a:cubicBezTo>
                  <a:close/>
                  <a:moveTo>
                    <a:pt x="1908" y="1315"/>
                  </a:moveTo>
                  <a:cubicBezTo>
                    <a:pt x="1939" y="1315"/>
                    <a:pt x="1947" y="1277"/>
                    <a:pt x="1948" y="1271"/>
                  </a:cubicBezTo>
                  <a:cubicBezTo>
                    <a:pt x="1952" y="1253"/>
                    <a:pt x="1955" y="1224"/>
                    <a:pt x="1928" y="1224"/>
                  </a:cubicBezTo>
                  <a:cubicBezTo>
                    <a:pt x="1911" y="1224"/>
                    <a:pt x="1894" y="1237"/>
                    <a:pt x="1887" y="1270"/>
                  </a:cubicBezTo>
                  <a:cubicBezTo>
                    <a:pt x="1885" y="1277"/>
                    <a:pt x="1878" y="1315"/>
                    <a:pt x="1908" y="1315"/>
                  </a:cubicBezTo>
                  <a:moveTo>
                    <a:pt x="2058" y="1129"/>
                  </a:moveTo>
                  <a:cubicBezTo>
                    <a:pt x="2102" y="1129"/>
                    <a:pt x="2102" y="1129"/>
                    <a:pt x="2102" y="1129"/>
                  </a:cubicBezTo>
                  <a:cubicBezTo>
                    <a:pt x="2084" y="1216"/>
                    <a:pt x="2084" y="1216"/>
                    <a:pt x="2084" y="1216"/>
                  </a:cubicBezTo>
                  <a:cubicBezTo>
                    <a:pt x="2091" y="1208"/>
                    <a:pt x="2105" y="1193"/>
                    <a:pt x="2133" y="1193"/>
                  </a:cubicBezTo>
                  <a:cubicBezTo>
                    <a:pt x="2156" y="1193"/>
                    <a:pt x="2168" y="1204"/>
                    <a:pt x="2174" y="1214"/>
                  </a:cubicBezTo>
                  <a:cubicBezTo>
                    <a:pt x="2177" y="1221"/>
                    <a:pt x="2179" y="1235"/>
                    <a:pt x="2175" y="1255"/>
                  </a:cubicBezTo>
                  <a:cubicBezTo>
                    <a:pt x="2155" y="1348"/>
                    <a:pt x="2155" y="1348"/>
                    <a:pt x="2155" y="1348"/>
                  </a:cubicBezTo>
                  <a:cubicBezTo>
                    <a:pt x="2110" y="1348"/>
                    <a:pt x="2110" y="1348"/>
                    <a:pt x="2110" y="1348"/>
                  </a:cubicBezTo>
                  <a:cubicBezTo>
                    <a:pt x="2130" y="1256"/>
                    <a:pt x="2130" y="1256"/>
                    <a:pt x="2130" y="1256"/>
                  </a:cubicBezTo>
                  <a:cubicBezTo>
                    <a:pt x="2131" y="1248"/>
                    <a:pt x="2137" y="1223"/>
                    <a:pt x="2112" y="1223"/>
                  </a:cubicBezTo>
                  <a:cubicBezTo>
                    <a:pt x="2099" y="1223"/>
                    <a:pt x="2081" y="1230"/>
                    <a:pt x="2076" y="1254"/>
                  </a:cubicBezTo>
                  <a:cubicBezTo>
                    <a:pt x="2057" y="1348"/>
                    <a:pt x="2057" y="1348"/>
                    <a:pt x="2057" y="1348"/>
                  </a:cubicBezTo>
                  <a:cubicBezTo>
                    <a:pt x="2012" y="1348"/>
                    <a:pt x="2012" y="1348"/>
                    <a:pt x="2012" y="1348"/>
                  </a:cubicBezTo>
                  <a:cubicBezTo>
                    <a:pt x="2058" y="1129"/>
                    <a:pt x="2058" y="1129"/>
                    <a:pt x="2058" y="1129"/>
                  </a:cubicBezTo>
                  <a:cubicBezTo>
                    <a:pt x="2058" y="1129"/>
                    <a:pt x="2058" y="1129"/>
                    <a:pt x="2058" y="1129"/>
                  </a:cubicBezTo>
                  <a:close/>
                  <a:moveTo>
                    <a:pt x="100" y="1249"/>
                  </a:moveTo>
                  <a:cubicBezTo>
                    <a:pt x="101" y="1244"/>
                    <a:pt x="104" y="1221"/>
                    <a:pt x="87" y="1221"/>
                  </a:cubicBezTo>
                  <a:cubicBezTo>
                    <a:pt x="66" y="1221"/>
                    <a:pt x="56" y="1253"/>
                    <a:pt x="53" y="1270"/>
                  </a:cubicBezTo>
                  <a:cubicBezTo>
                    <a:pt x="51" y="1278"/>
                    <a:pt x="46" y="1306"/>
                    <a:pt x="54" y="1317"/>
                  </a:cubicBezTo>
                  <a:cubicBezTo>
                    <a:pt x="57" y="1321"/>
                    <a:pt x="61" y="1322"/>
                    <a:pt x="65" y="1322"/>
                  </a:cubicBezTo>
                  <a:cubicBezTo>
                    <a:pt x="70" y="1322"/>
                    <a:pt x="84" y="1320"/>
                    <a:pt x="92" y="1292"/>
                  </a:cubicBezTo>
                  <a:cubicBezTo>
                    <a:pt x="136" y="1292"/>
                    <a:pt x="136" y="1292"/>
                    <a:pt x="136" y="1292"/>
                  </a:cubicBezTo>
                  <a:cubicBezTo>
                    <a:pt x="133" y="1304"/>
                    <a:pt x="128" y="1323"/>
                    <a:pt x="107" y="1337"/>
                  </a:cubicBezTo>
                  <a:cubicBezTo>
                    <a:pt x="94" y="1347"/>
                    <a:pt x="79" y="1352"/>
                    <a:pt x="60" y="1352"/>
                  </a:cubicBezTo>
                  <a:cubicBezTo>
                    <a:pt x="40" y="1352"/>
                    <a:pt x="23" y="1347"/>
                    <a:pt x="12" y="1331"/>
                  </a:cubicBezTo>
                  <a:cubicBezTo>
                    <a:pt x="2" y="1316"/>
                    <a:pt x="0" y="1296"/>
                    <a:pt x="5" y="1271"/>
                  </a:cubicBezTo>
                  <a:cubicBezTo>
                    <a:pt x="20" y="1201"/>
                    <a:pt x="74" y="1192"/>
                    <a:pt x="94" y="1192"/>
                  </a:cubicBezTo>
                  <a:cubicBezTo>
                    <a:pt x="122" y="1192"/>
                    <a:pt x="153" y="1207"/>
                    <a:pt x="144" y="1249"/>
                  </a:cubicBezTo>
                  <a:cubicBezTo>
                    <a:pt x="100" y="1249"/>
                    <a:pt x="100" y="1249"/>
                    <a:pt x="100" y="1249"/>
                  </a:cubicBezTo>
                  <a:cubicBezTo>
                    <a:pt x="100" y="1249"/>
                    <a:pt x="100" y="1249"/>
                    <a:pt x="100" y="1249"/>
                  </a:cubicBezTo>
                  <a:close/>
                  <a:moveTo>
                    <a:pt x="2378" y="1249"/>
                  </a:moveTo>
                  <a:cubicBezTo>
                    <a:pt x="2379" y="1244"/>
                    <a:pt x="2382" y="1221"/>
                    <a:pt x="2365" y="1221"/>
                  </a:cubicBezTo>
                  <a:cubicBezTo>
                    <a:pt x="2344" y="1221"/>
                    <a:pt x="2335" y="1253"/>
                    <a:pt x="2331" y="1270"/>
                  </a:cubicBezTo>
                  <a:cubicBezTo>
                    <a:pt x="2329" y="1278"/>
                    <a:pt x="2324" y="1306"/>
                    <a:pt x="2332" y="1317"/>
                  </a:cubicBezTo>
                  <a:cubicBezTo>
                    <a:pt x="2335" y="1321"/>
                    <a:pt x="2340" y="1322"/>
                    <a:pt x="2343" y="1322"/>
                  </a:cubicBezTo>
                  <a:cubicBezTo>
                    <a:pt x="2348" y="1322"/>
                    <a:pt x="2362" y="1320"/>
                    <a:pt x="2370" y="1292"/>
                  </a:cubicBezTo>
                  <a:cubicBezTo>
                    <a:pt x="2414" y="1292"/>
                    <a:pt x="2414" y="1292"/>
                    <a:pt x="2414" y="1292"/>
                  </a:cubicBezTo>
                  <a:cubicBezTo>
                    <a:pt x="2411" y="1304"/>
                    <a:pt x="2406" y="1323"/>
                    <a:pt x="2385" y="1337"/>
                  </a:cubicBezTo>
                  <a:cubicBezTo>
                    <a:pt x="2372" y="1347"/>
                    <a:pt x="2357" y="1352"/>
                    <a:pt x="2338" y="1352"/>
                  </a:cubicBezTo>
                  <a:cubicBezTo>
                    <a:pt x="2318" y="1352"/>
                    <a:pt x="2301" y="1347"/>
                    <a:pt x="2290" y="1331"/>
                  </a:cubicBezTo>
                  <a:cubicBezTo>
                    <a:pt x="2280" y="1316"/>
                    <a:pt x="2278" y="1296"/>
                    <a:pt x="2284" y="1271"/>
                  </a:cubicBezTo>
                  <a:cubicBezTo>
                    <a:pt x="2299" y="1201"/>
                    <a:pt x="2352" y="1192"/>
                    <a:pt x="2372" y="1192"/>
                  </a:cubicBezTo>
                  <a:cubicBezTo>
                    <a:pt x="2401" y="1192"/>
                    <a:pt x="2431" y="1207"/>
                    <a:pt x="2423" y="1249"/>
                  </a:cubicBezTo>
                  <a:cubicBezTo>
                    <a:pt x="2378" y="1249"/>
                    <a:pt x="2378" y="1249"/>
                    <a:pt x="2378" y="1249"/>
                  </a:cubicBezTo>
                  <a:cubicBezTo>
                    <a:pt x="2378" y="1249"/>
                    <a:pt x="2378" y="1249"/>
                    <a:pt x="2378" y="1249"/>
                  </a:cubicBezTo>
                  <a:close/>
                  <a:moveTo>
                    <a:pt x="2534" y="1191"/>
                  </a:moveTo>
                  <a:cubicBezTo>
                    <a:pt x="2589" y="1191"/>
                    <a:pt x="2606" y="1229"/>
                    <a:pt x="2597" y="1271"/>
                  </a:cubicBezTo>
                  <a:cubicBezTo>
                    <a:pt x="2587" y="1315"/>
                    <a:pt x="2554" y="1353"/>
                    <a:pt x="2498" y="1353"/>
                  </a:cubicBezTo>
                  <a:cubicBezTo>
                    <a:pt x="2454" y="1353"/>
                    <a:pt x="2426" y="1326"/>
                    <a:pt x="2437" y="1273"/>
                  </a:cubicBezTo>
                  <a:cubicBezTo>
                    <a:pt x="2445" y="1236"/>
                    <a:pt x="2474" y="1191"/>
                    <a:pt x="2534" y="1191"/>
                  </a:cubicBezTo>
                  <a:moveTo>
                    <a:pt x="2507" y="1322"/>
                  </a:moveTo>
                  <a:cubicBezTo>
                    <a:pt x="2527" y="1322"/>
                    <a:pt x="2542" y="1310"/>
                    <a:pt x="2551" y="1270"/>
                  </a:cubicBezTo>
                  <a:cubicBezTo>
                    <a:pt x="2555" y="1250"/>
                    <a:pt x="2557" y="1221"/>
                    <a:pt x="2528" y="1221"/>
                  </a:cubicBezTo>
                  <a:cubicBezTo>
                    <a:pt x="2495" y="1221"/>
                    <a:pt x="2486" y="1259"/>
                    <a:pt x="2484" y="1273"/>
                  </a:cubicBezTo>
                  <a:cubicBezTo>
                    <a:pt x="2476" y="1307"/>
                    <a:pt x="2484" y="1322"/>
                    <a:pt x="2507" y="1322"/>
                  </a:cubicBezTo>
                  <a:moveTo>
                    <a:pt x="2637" y="1223"/>
                  </a:moveTo>
                  <a:cubicBezTo>
                    <a:pt x="2639" y="1214"/>
                    <a:pt x="2640" y="1205"/>
                    <a:pt x="2641" y="1195"/>
                  </a:cubicBezTo>
                  <a:cubicBezTo>
                    <a:pt x="2685" y="1195"/>
                    <a:pt x="2685" y="1195"/>
                    <a:pt x="2685" y="1195"/>
                  </a:cubicBezTo>
                  <a:cubicBezTo>
                    <a:pt x="2682" y="1214"/>
                    <a:pt x="2682" y="1214"/>
                    <a:pt x="2682" y="1214"/>
                  </a:cubicBezTo>
                  <a:cubicBezTo>
                    <a:pt x="2688" y="1208"/>
                    <a:pt x="2704" y="1192"/>
                    <a:pt x="2734" y="1192"/>
                  </a:cubicBezTo>
                  <a:cubicBezTo>
                    <a:pt x="2769" y="1192"/>
                    <a:pt x="2775" y="1213"/>
                    <a:pt x="2776" y="1220"/>
                  </a:cubicBezTo>
                  <a:cubicBezTo>
                    <a:pt x="2795" y="1196"/>
                    <a:pt x="2816" y="1192"/>
                    <a:pt x="2832" y="1192"/>
                  </a:cubicBezTo>
                  <a:cubicBezTo>
                    <a:pt x="2862" y="1192"/>
                    <a:pt x="2871" y="1210"/>
                    <a:pt x="2873" y="1216"/>
                  </a:cubicBezTo>
                  <a:cubicBezTo>
                    <a:pt x="2878" y="1230"/>
                    <a:pt x="2874" y="1248"/>
                    <a:pt x="2871" y="1261"/>
                  </a:cubicBezTo>
                  <a:cubicBezTo>
                    <a:pt x="2853" y="1348"/>
                    <a:pt x="2853" y="1348"/>
                    <a:pt x="2853" y="1348"/>
                  </a:cubicBezTo>
                  <a:cubicBezTo>
                    <a:pt x="2807" y="1348"/>
                    <a:pt x="2807" y="1348"/>
                    <a:pt x="2807" y="1348"/>
                  </a:cubicBezTo>
                  <a:cubicBezTo>
                    <a:pt x="2827" y="1258"/>
                    <a:pt x="2827" y="1258"/>
                    <a:pt x="2827" y="1258"/>
                  </a:cubicBezTo>
                  <a:cubicBezTo>
                    <a:pt x="2830" y="1242"/>
                    <a:pt x="2832" y="1223"/>
                    <a:pt x="2808" y="1223"/>
                  </a:cubicBezTo>
                  <a:cubicBezTo>
                    <a:pt x="2781" y="1223"/>
                    <a:pt x="2775" y="1249"/>
                    <a:pt x="2771" y="1271"/>
                  </a:cubicBezTo>
                  <a:cubicBezTo>
                    <a:pt x="2754" y="1348"/>
                    <a:pt x="2754" y="1348"/>
                    <a:pt x="2754" y="1348"/>
                  </a:cubicBezTo>
                  <a:cubicBezTo>
                    <a:pt x="2709" y="1348"/>
                    <a:pt x="2709" y="1348"/>
                    <a:pt x="2709" y="1348"/>
                  </a:cubicBezTo>
                  <a:cubicBezTo>
                    <a:pt x="2728" y="1257"/>
                    <a:pt x="2728" y="1257"/>
                    <a:pt x="2728" y="1257"/>
                  </a:cubicBezTo>
                  <a:cubicBezTo>
                    <a:pt x="2731" y="1245"/>
                    <a:pt x="2735" y="1223"/>
                    <a:pt x="2710" y="1223"/>
                  </a:cubicBezTo>
                  <a:cubicBezTo>
                    <a:pt x="2682" y="1223"/>
                    <a:pt x="2677" y="1248"/>
                    <a:pt x="2674" y="1258"/>
                  </a:cubicBezTo>
                  <a:cubicBezTo>
                    <a:pt x="2655" y="1348"/>
                    <a:pt x="2655" y="1348"/>
                    <a:pt x="2655" y="1348"/>
                  </a:cubicBezTo>
                  <a:cubicBezTo>
                    <a:pt x="2610" y="1348"/>
                    <a:pt x="2610" y="1348"/>
                    <a:pt x="2610" y="1348"/>
                  </a:cubicBezTo>
                  <a:cubicBezTo>
                    <a:pt x="2637" y="1223"/>
                    <a:pt x="2637" y="1223"/>
                    <a:pt x="2637" y="1223"/>
                  </a:cubicBezTo>
                  <a:cubicBezTo>
                    <a:pt x="2637" y="1223"/>
                    <a:pt x="2637" y="1223"/>
                    <a:pt x="2637" y="1223"/>
                  </a:cubicBezTo>
                  <a:close/>
                  <a:moveTo>
                    <a:pt x="2966" y="1195"/>
                  </a:moveTo>
                  <a:cubicBezTo>
                    <a:pt x="2963" y="1216"/>
                    <a:pt x="2963" y="1216"/>
                    <a:pt x="2963" y="1216"/>
                  </a:cubicBezTo>
                  <a:cubicBezTo>
                    <a:pt x="2982" y="1192"/>
                    <a:pt x="3008" y="1192"/>
                    <a:pt x="3015" y="1192"/>
                  </a:cubicBezTo>
                  <a:cubicBezTo>
                    <a:pt x="3054" y="1192"/>
                    <a:pt x="3072" y="1221"/>
                    <a:pt x="3062" y="1268"/>
                  </a:cubicBezTo>
                  <a:cubicBezTo>
                    <a:pt x="3053" y="1312"/>
                    <a:pt x="3022" y="1350"/>
                    <a:pt x="2978" y="1350"/>
                  </a:cubicBezTo>
                  <a:cubicBezTo>
                    <a:pt x="2950" y="1350"/>
                    <a:pt x="2942" y="1335"/>
                    <a:pt x="2939" y="1330"/>
                  </a:cubicBezTo>
                  <a:cubicBezTo>
                    <a:pt x="2923" y="1407"/>
                    <a:pt x="2923" y="1407"/>
                    <a:pt x="2923" y="1407"/>
                  </a:cubicBezTo>
                  <a:cubicBezTo>
                    <a:pt x="2877" y="1407"/>
                    <a:pt x="2877" y="1407"/>
                    <a:pt x="2877" y="1407"/>
                  </a:cubicBezTo>
                  <a:cubicBezTo>
                    <a:pt x="2922" y="1195"/>
                    <a:pt x="2922" y="1195"/>
                    <a:pt x="2922" y="1195"/>
                  </a:cubicBezTo>
                  <a:cubicBezTo>
                    <a:pt x="2966" y="1195"/>
                    <a:pt x="2966" y="1195"/>
                    <a:pt x="2966" y="1195"/>
                  </a:cubicBezTo>
                  <a:cubicBezTo>
                    <a:pt x="2966" y="1195"/>
                    <a:pt x="2966" y="1195"/>
                    <a:pt x="2966" y="1195"/>
                  </a:cubicBezTo>
                  <a:close/>
                  <a:moveTo>
                    <a:pt x="3017" y="1270"/>
                  </a:moveTo>
                  <a:cubicBezTo>
                    <a:pt x="3020" y="1252"/>
                    <a:pt x="3022" y="1221"/>
                    <a:pt x="2996" y="1221"/>
                  </a:cubicBezTo>
                  <a:cubicBezTo>
                    <a:pt x="2981" y="1221"/>
                    <a:pt x="2959" y="1232"/>
                    <a:pt x="2950" y="1273"/>
                  </a:cubicBezTo>
                  <a:cubicBezTo>
                    <a:pt x="2947" y="1282"/>
                    <a:pt x="2940" y="1321"/>
                    <a:pt x="2973" y="1321"/>
                  </a:cubicBezTo>
                  <a:cubicBezTo>
                    <a:pt x="2994" y="1321"/>
                    <a:pt x="3010" y="1300"/>
                    <a:pt x="3017" y="1270"/>
                  </a:cubicBezTo>
                  <a:moveTo>
                    <a:pt x="3119" y="1129"/>
                  </a:moveTo>
                  <a:cubicBezTo>
                    <a:pt x="3164" y="1129"/>
                    <a:pt x="3164" y="1129"/>
                    <a:pt x="3164" y="1129"/>
                  </a:cubicBezTo>
                  <a:cubicBezTo>
                    <a:pt x="3117" y="1348"/>
                    <a:pt x="3117" y="1348"/>
                    <a:pt x="3117" y="1348"/>
                  </a:cubicBezTo>
                  <a:cubicBezTo>
                    <a:pt x="3072" y="1348"/>
                    <a:pt x="3072" y="1348"/>
                    <a:pt x="3072" y="1348"/>
                  </a:cubicBezTo>
                  <a:cubicBezTo>
                    <a:pt x="3119" y="1129"/>
                    <a:pt x="3119" y="1129"/>
                    <a:pt x="3119" y="1129"/>
                  </a:cubicBezTo>
                  <a:cubicBezTo>
                    <a:pt x="3119" y="1129"/>
                    <a:pt x="3119" y="1129"/>
                    <a:pt x="3119" y="1129"/>
                  </a:cubicBezTo>
                  <a:close/>
                  <a:moveTo>
                    <a:pt x="3202" y="1283"/>
                  </a:moveTo>
                  <a:cubicBezTo>
                    <a:pt x="3200" y="1293"/>
                    <a:pt x="3193" y="1324"/>
                    <a:pt x="3225" y="1324"/>
                  </a:cubicBezTo>
                  <a:cubicBezTo>
                    <a:pt x="3236" y="1324"/>
                    <a:pt x="3248" y="1319"/>
                    <a:pt x="3256" y="1303"/>
                  </a:cubicBezTo>
                  <a:cubicBezTo>
                    <a:pt x="3297" y="1303"/>
                    <a:pt x="3297" y="1303"/>
                    <a:pt x="3297" y="1303"/>
                  </a:cubicBezTo>
                  <a:cubicBezTo>
                    <a:pt x="3295" y="1310"/>
                    <a:pt x="3291" y="1323"/>
                    <a:pt x="3275" y="1336"/>
                  </a:cubicBezTo>
                  <a:cubicBezTo>
                    <a:pt x="3261" y="1348"/>
                    <a:pt x="3240" y="1354"/>
                    <a:pt x="3218" y="1354"/>
                  </a:cubicBezTo>
                  <a:cubicBezTo>
                    <a:pt x="3205" y="1354"/>
                    <a:pt x="3180" y="1351"/>
                    <a:pt x="3168" y="1335"/>
                  </a:cubicBezTo>
                  <a:cubicBezTo>
                    <a:pt x="3157" y="1320"/>
                    <a:pt x="3155" y="1299"/>
                    <a:pt x="3161" y="1275"/>
                  </a:cubicBezTo>
                  <a:cubicBezTo>
                    <a:pt x="3166" y="1250"/>
                    <a:pt x="3178" y="1220"/>
                    <a:pt x="3208" y="1202"/>
                  </a:cubicBezTo>
                  <a:cubicBezTo>
                    <a:pt x="3222" y="1194"/>
                    <a:pt x="3237" y="1190"/>
                    <a:pt x="3254" y="1190"/>
                  </a:cubicBezTo>
                  <a:cubicBezTo>
                    <a:pt x="3276" y="1190"/>
                    <a:pt x="3300" y="1198"/>
                    <a:pt x="3308" y="1227"/>
                  </a:cubicBezTo>
                  <a:cubicBezTo>
                    <a:pt x="3314" y="1248"/>
                    <a:pt x="3309" y="1270"/>
                    <a:pt x="3305" y="1283"/>
                  </a:cubicBezTo>
                  <a:cubicBezTo>
                    <a:pt x="3202" y="1283"/>
                    <a:pt x="3202" y="1283"/>
                    <a:pt x="3202" y="1283"/>
                  </a:cubicBezTo>
                  <a:cubicBezTo>
                    <a:pt x="3202" y="1283"/>
                    <a:pt x="3202" y="1283"/>
                    <a:pt x="3202" y="1283"/>
                  </a:cubicBezTo>
                  <a:close/>
                  <a:moveTo>
                    <a:pt x="3265" y="1254"/>
                  </a:moveTo>
                  <a:cubicBezTo>
                    <a:pt x="3267" y="1248"/>
                    <a:pt x="3272" y="1220"/>
                    <a:pt x="3246" y="1220"/>
                  </a:cubicBezTo>
                  <a:cubicBezTo>
                    <a:pt x="3226" y="1220"/>
                    <a:pt x="3214" y="1236"/>
                    <a:pt x="3210" y="1254"/>
                  </a:cubicBezTo>
                  <a:cubicBezTo>
                    <a:pt x="3265" y="1254"/>
                    <a:pt x="3265" y="1254"/>
                    <a:pt x="3265" y="1254"/>
                  </a:cubicBezTo>
                  <a:cubicBezTo>
                    <a:pt x="3265" y="1254"/>
                    <a:pt x="3265" y="1254"/>
                    <a:pt x="3265" y="1254"/>
                  </a:cubicBezTo>
                  <a:close/>
                  <a:moveTo>
                    <a:pt x="3383" y="1195"/>
                  </a:moveTo>
                  <a:cubicBezTo>
                    <a:pt x="3401" y="1245"/>
                    <a:pt x="3401" y="1245"/>
                    <a:pt x="3401" y="1245"/>
                  </a:cubicBezTo>
                  <a:cubicBezTo>
                    <a:pt x="3442" y="1195"/>
                    <a:pt x="3442" y="1195"/>
                    <a:pt x="3442" y="1195"/>
                  </a:cubicBezTo>
                  <a:cubicBezTo>
                    <a:pt x="3488" y="1195"/>
                    <a:pt x="3488" y="1195"/>
                    <a:pt x="3488" y="1195"/>
                  </a:cubicBezTo>
                  <a:cubicBezTo>
                    <a:pt x="3423" y="1269"/>
                    <a:pt x="3423" y="1269"/>
                    <a:pt x="3423" y="1269"/>
                  </a:cubicBezTo>
                  <a:cubicBezTo>
                    <a:pt x="3457" y="1348"/>
                    <a:pt x="3457" y="1348"/>
                    <a:pt x="3457" y="1348"/>
                  </a:cubicBezTo>
                  <a:cubicBezTo>
                    <a:pt x="3404" y="1348"/>
                    <a:pt x="3404" y="1348"/>
                    <a:pt x="3404" y="1348"/>
                  </a:cubicBezTo>
                  <a:cubicBezTo>
                    <a:pt x="3385" y="1292"/>
                    <a:pt x="3385" y="1292"/>
                    <a:pt x="3385" y="1292"/>
                  </a:cubicBezTo>
                  <a:cubicBezTo>
                    <a:pt x="3342" y="1348"/>
                    <a:pt x="3342" y="1348"/>
                    <a:pt x="3342" y="1348"/>
                  </a:cubicBezTo>
                  <a:cubicBezTo>
                    <a:pt x="3295" y="1348"/>
                    <a:pt x="3295" y="1348"/>
                    <a:pt x="3295" y="1348"/>
                  </a:cubicBezTo>
                  <a:cubicBezTo>
                    <a:pt x="3364" y="1266"/>
                    <a:pt x="3364" y="1266"/>
                    <a:pt x="3364" y="1266"/>
                  </a:cubicBezTo>
                  <a:cubicBezTo>
                    <a:pt x="3329" y="1195"/>
                    <a:pt x="3329" y="1195"/>
                    <a:pt x="3329" y="1195"/>
                  </a:cubicBezTo>
                  <a:cubicBezTo>
                    <a:pt x="3383" y="1195"/>
                    <a:pt x="3383" y="1195"/>
                    <a:pt x="3383" y="1195"/>
                  </a:cubicBezTo>
                  <a:cubicBezTo>
                    <a:pt x="3383" y="1195"/>
                    <a:pt x="3383" y="1195"/>
                    <a:pt x="3383" y="1195"/>
                  </a:cubicBezTo>
                  <a:close/>
                  <a:moveTo>
                    <a:pt x="3509" y="1194"/>
                  </a:moveTo>
                  <a:cubicBezTo>
                    <a:pt x="3554" y="1194"/>
                    <a:pt x="3554" y="1194"/>
                    <a:pt x="3554" y="1194"/>
                  </a:cubicBezTo>
                  <a:cubicBezTo>
                    <a:pt x="3521" y="1348"/>
                    <a:pt x="3521" y="1348"/>
                    <a:pt x="3521" y="1348"/>
                  </a:cubicBezTo>
                  <a:cubicBezTo>
                    <a:pt x="3476" y="1348"/>
                    <a:pt x="3476" y="1348"/>
                    <a:pt x="3476" y="1348"/>
                  </a:cubicBezTo>
                  <a:cubicBezTo>
                    <a:pt x="3509" y="1194"/>
                    <a:pt x="3509" y="1194"/>
                    <a:pt x="3509" y="1194"/>
                  </a:cubicBezTo>
                  <a:cubicBezTo>
                    <a:pt x="3509" y="1194"/>
                    <a:pt x="3509" y="1194"/>
                    <a:pt x="3509" y="1194"/>
                  </a:cubicBezTo>
                  <a:close/>
                  <a:moveTo>
                    <a:pt x="3521" y="1129"/>
                  </a:moveTo>
                  <a:cubicBezTo>
                    <a:pt x="3569" y="1129"/>
                    <a:pt x="3569" y="1129"/>
                    <a:pt x="3569" y="1129"/>
                  </a:cubicBezTo>
                  <a:cubicBezTo>
                    <a:pt x="3561" y="1168"/>
                    <a:pt x="3561" y="1168"/>
                    <a:pt x="3561" y="1168"/>
                  </a:cubicBezTo>
                  <a:cubicBezTo>
                    <a:pt x="3513" y="1168"/>
                    <a:pt x="3513" y="1168"/>
                    <a:pt x="3513" y="1168"/>
                  </a:cubicBezTo>
                  <a:cubicBezTo>
                    <a:pt x="3521" y="1129"/>
                    <a:pt x="3521" y="1129"/>
                    <a:pt x="3521" y="1129"/>
                  </a:cubicBezTo>
                  <a:cubicBezTo>
                    <a:pt x="3521" y="1129"/>
                    <a:pt x="3521" y="1129"/>
                    <a:pt x="3521" y="1129"/>
                  </a:cubicBezTo>
                  <a:close/>
                  <a:moveTo>
                    <a:pt x="3649" y="1346"/>
                  </a:moveTo>
                  <a:cubicBezTo>
                    <a:pt x="3634" y="1350"/>
                    <a:pt x="3621" y="1351"/>
                    <a:pt x="3614" y="1351"/>
                  </a:cubicBezTo>
                  <a:cubicBezTo>
                    <a:pt x="3568" y="1351"/>
                    <a:pt x="3575" y="1322"/>
                    <a:pt x="3577" y="1310"/>
                  </a:cubicBezTo>
                  <a:cubicBezTo>
                    <a:pt x="3595" y="1225"/>
                    <a:pt x="3595" y="1225"/>
                    <a:pt x="3595" y="1225"/>
                  </a:cubicBezTo>
                  <a:cubicBezTo>
                    <a:pt x="3565" y="1225"/>
                    <a:pt x="3565" y="1225"/>
                    <a:pt x="3565" y="1225"/>
                  </a:cubicBezTo>
                  <a:cubicBezTo>
                    <a:pt x="3572" y="1196"/>
                    <a:pt x="3572" y="1196"/>
                    <a:pt x="3572" y="1196"/>
                  </a:cubicBezTo>
                  <a:cubicBezTo>
                    <a:pt x="3601" y="1196"/>
                    <a:pt x="3601" y="1196"/>
                    <a:pt x="3601" y="1196"/>
                  </a:cubicBezTo>
                  <a:cubicBezTo>
                    <a:pt x="3608" y="1166"/>
                    <a:pt x="3608" y="1166"/>
                    <a:pt x="3608" y="1166"/>
                  </a:cubicBezTo>
                  <a:cubicBezTo>
                    <a:pt x="3656" y="1149"/>
                    <a:pt x="3656" y="1149"/>
                    <a:pt x="3656" y="1149"/>
                  </a:cubicBezTo>
                  <a:cubicBezTo>
                    <a:pt x="3646" y="1196"/>
                    <a:pt x="3646" y="1196"/>
                    <a:pt x="3646" y="1196"/>
                  </a:cubicBezTo>
                  <a:cubicBezTo>
                    <a:pt x="3682" y="1196"/>
                    <a:pt x="3682" y="1196"/>
                    <a:pt x="3682" y="1196"/>
                  </a:cubicBezTo>
                  <a:cubicBezTo>
                    <a:pt x="3676" y="1225"/>
                    <a:pt x="3676" y="1225"/>
                    <a:pt x="3676" y="1225"/>
                  </a:cubicBezTo>
                  <a:cubicBezTo>
                    <a:pt x="3640" y="1225"/>
                    <a:pt x="3640" y="1225"/>
                    <a:pt x="3640" y="1225"/>
                  </a:cubicBezTo>
                  <a:cubicBezTo>
                    <a:pt x="3625" y="1295"/>
                    <a:pt x="3625" y="1295"/>
                    <a:pt x="3625" y="1295"/>
                  </a:cubicBezTo>
                  <a:cubicBezTo>
                    <a:pt x="3622" y="1309"/>
                    <a:pt x="3620" y="1317"/>
                    <a:pt x="3640" y="1317"/>
                  </a:cubicBezTo>
                  <a:cubicBezTo>
                    <a:pt x="3647" y="1317"/>
                    <a:pt x="3650" y="1317"/>
                    <a:pt x="3656" y="1317"/>
                  </a:cubicBezTo>
                  <a:cubicBezTo>
                    <a:pt x="3649" y="1346"/>
                    <a:pt x="3649" y="1346"/>
                    <a:pt x="3649" y="1346"/>
                  </a:cubicBezTo>
                  <a:cubicBezTo>
                    <a:pt x="3649" y="1346"/>
                    <a:pt x="3649" y="1346"/>
                    <a:pt x="3649" y="1346"/>
                  </a:cubicBezTo>
                  <a:close/>
                  <a:moveTo>
                    <a:pt x="3741" y="1195"/>
                  </a:moveTo>
                  <a:cubicBezTo>
                    <a:pt x="3752" y="1301"/>
                    <a:pt x="3752" y="1301"/>
                    <a:pt x="3752" y="1301"/>
                  </a:cubicBezTo>
                  <a:cubicBezTo>
                    <a:pt x="3809" y="1195"/>
                    <a:pt x="3809" y="1195"/>
                    <a:pt x="3809" y="1195"/>
                  </a:cubicBezTo>
                  <a:cubicBezTo>
                    <a:pt x="3854" y="1195"/>
                    <a:pt x="3854" y="1195"/>
                    <a:pt x="3854" y="1195"/>
                  </a:cubicBezTo>
                  <a:cubicBezTo>
                    <a:pt x="3764" y="1345"/>
                    <a:pt x="3764" y="1345"/>
                    <a:pt x="3764" y="1345"/>
                  </a:cubicBezTo>
                  <a:cubicBezTo>
                    <a:pt x="3732" y="1406"/>
                    <a:pt x="3732" y="1406"/>
                    <a:pt x="3732" y="1406"/>
                  </a:cubicBezTo>
                  <a:cubicBezTo>
                    <a:pt x="3687" y="1406"/>
                    <a:pt x="3687" y="1406"/>
                    <a:pt x="3687" y="1406"/>
                  </a:cubicBezTo>
                  <a:cubicBezTo>
                    <a:pt x="3719" y="1348"/>
                    <a:pt x="3719" y="1348"/>
                    <a:pt x="3719" y="1348"/>
                  </a:cubicBezTo>
                  <a:cubicBezTo>
                    <a:pt x="3693" y="1195"/>
                    <a:pt x="3693" y="1195"/>
                    <a:pt x="3693" y="1195"/>
                  </a:cubicBezTo>
                  <a:cubicBezTo>
                    <a:pt x="3741" y="1195"/>
                    <a:pt x="3741" y="1195"/>
                    <a:pt x="3741" y="1195"/>
                  </a:cubicBezTo>
                  <a:cubicBezTo>
                    <a:pt x="3741" y="1195"/>
                    <a:pt x="3741" y="1195"/>
                    <a:pt x="3741" y="1195"/>
                  </a:cubicBezTo>
                  <a:close/>
                  <a:moveTo>
                    <a:pt x="3933" y="1145"/>
                  </a:moveTo>
                  <a:cubicBezTo>
                    <a:pt x="3899" y="1145"/>
                    <a:pt x="3899" y="1145"/>
                    <a:pt x="3899" y="1145"/>
                  </a:cubicBezTo>
                  <a:cubicBezTo>
                    <a:pt x="3902" y="1129"/>
                    <a:pt x="3902" y="1129"/>
                    <a:pt x="3902" y="1129"/>
                  </a:cubicBezTo>
                  <a:cubicBezTo>
                    <a:pt x="3990" y="1129"/>
                    <a:pt x="3990" y="1129"/>
                    <a:pt x="3990" y="1129"/>
                  </a:cubicBezTo>
                  <a:cubicBezTo>
                    <a:pt x="3987" y="1145"/>
                    <a:pt x="3987" y="1145"/>
                    <a:pt x="3987" y="1145"/>
                  </a:cubicBezTo>
                  <a:cubicBezTo>
                    <a:pt x="3953" y="1145"/>
                    <a:pt x="3953" y="1145"/>
                    <a:pt x="3953" y="1145"/>
                  </a:cubicBezTo>
                  <a:cubicBezTo>
                    <a:pt x="3936" y="1225"/>
                    <a:pt x="3936" y="1225"/>
                    <a:pt x="3936" y="1225"/>
                  </a:cubicBezTo>
                  <a:cubicBezTo>
                    <a:pt x="3916" y="1225"/>
                    <a:pt x="3916" y="1225"/>
                    <a:pt x="3916" y="1225"/>
                  </a:cubicBezTo>
                  <a:cubicBezTo>
                    <a:pt x="3933" y="1145"/>
                    <a:pt x="3933" y="1145"/>
                    <a:pt x="3933" y="1145"/>
                  </a:cubicBezTo>
                  <a:cubicBezTo>
                    <a:pt x="3933" y="1145"/>
                    <a:pt x="3933" y="1145"/>
                    <a:pt x="3933" y="1145"/>
                  </a:cubicBezTo>
                  <a:close/>
                  <a:moveTo>
                    <a:pt x="3999" y="1129"/>
                  </a:moveTo>
                  <a:cubicBezTo>
                    <a:pt x="4031" y="1129"/>
                    <a:pt x="4031" y="1129"/>
                    <a:pt x="4031" y="1129"/>
                  </a:cubicBezTo>
                  <a:cubicBezTo>
                    <a:pt x="4036" y="1200"/>
                    <a:pt x="4036" y="1200"/>
                    <a:pt x="4036" y="1200"/>
                  </a:cubicBezTo>
                  <a:cubicBezTo>
                    <a:pt x="4072" y="1129"/>
                    <a:pt x="4072" y="1129"/>
                    <a:pt x="4072" y="1129"/>
                  </a:cubicBezTo>
                  <a:cubicBezTo>
                    <a:pt x="4103" y="1129"/>
                    <a:pt x="4103" y="1129"/>
                    <a:pt x="4103" y="1129"/>
                  </a:cubicBezTo>
                  <a:cubicBezTo>
                    <a:pt x="4083" y="1225"/>
                    <a:pt x="4083" y="1225"/>
                    <a:pt x="4083" y="1225"/>
                  </a:cubicBezTo>
                  <a:cubicBezTo>
                    <a:pt x="4063" y="1225"/>
                    <a:pt x="4063" y="1225"/>
                    <a:pt x="4063" y="1225"/>
                  </a:cubicBezTo>
                  <a:cubicBezTo>
                    <a:pt x="4080" y="1143"/>
                    <a:pt x="4080" y="1143"/>
                    <a:pt x="4080" y="1143"/>
                  </a:cubicBezTo>
                  <a:cubicBezTo>
                    <a:pt x="4038" y="1225"/>
                    <a:pt x="4038" y="1225"/>
                    <a:pt x="4038" y="1225"/>
                  </a:cubicBezTo>
                  <a:cubicBezTo>
                    <a:pt x="4021" y="1225"/>
                    <a:pt x="4021" y="1225"/>
                    <a:pt x="4021" y="1225"/>
                  </a:cubicBezTo>
                  <a:cubicBezTo>
                    <a:pt x="4014" y="1143"/>
                    <a:pt x="4014" y="1143"/>
                    <a:pt x="4014" y="1143"/>
                  </a:cubicBezTo>
                  <a:cubicBezTo>
                    <a:pt x="3997" y="1225"/>
                    <a:pt x="3997" y="1225"/>
                    <a:pt x="3997" y="1225"/>
                  </a:cubicBezTo>
                  <a:cubicBezTo>
                    <a:pt x="3978" y="1225"/>
                    <a:pt x="3978" y="1225"/>
                    <a:pt x="3978" y="1225"/>
                  </a:cubicBezTo>
                  <a:cubicBezTo>
                    <a:pt x="3999" y="1129"/>
                    <a:pt x="3999" y="1129"/>
                    <a:pt x="3999" y="1129"/>
                  </a:cubicBezTo>
                  <a:cubicBezTo>
                    <a:pt x="3999" y="1129"/>
                    <a:pt x="3999" y="1129"/>
                    <a:pt x="3999" y="112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7" name="Freeform 9"/>
            <p:cNvSpPr>
              <a:spLocks noEditPoints="1"/>
            </p:cNvSpPr>
            <p:nvPr userDrawn="1"/>
          </p:nvSpPr>
          <p:spPr bwMode="gray">
            <a:xfrm>
              <a:off x="68" y="0"/>
              <a:ext cx="1723" cy="964"/>
            </a:xfrm>
            <a:custGeom>
              <a:avLst/>
              <a:gdLst>
                <a:gd name="T0" fmla="*/ 231 w 2268"/>
                <a:gd name="T1" fmla="*/ 327 h 1269"/>
                <a:gd name="T2" fmla="*/ 0 w 2268"/>
                <a:gd name="T3" fmla="*/ 327 h 1269"/>
                <a:gd name="T4" fmla="*/ 0 w 2268"/>
                <a:gd name="T5" fmla="*/ 0 h 1269"/>
                <a:gd name="T6" fmla="*/ 231 w 2268"/>
                <a:gd name="T7" fmla="*/ 0 h 1269"/>
                <a:gd name="T8" fmla="*/ 231 w 2268"/>
                <a:gd name="T9" fmla="*/ 327 h 1269"/>
                <a:gd name="T10" fmla="*/ 2268 w 2268"/>
                <a:gd name="T11" fmla="*/ 0 h 1269"/>
                <a:gd name="T12" fmla="*/ 2036 w 2268"/>
                <a:gd name="T13" fmla="*/ 0 h 1269"/>
                <a:gd name="T14" fmla="*/ 2036 w 2268"/>
                <a:gd name="T15" fmla="*/ 327 h 1269"/>
                <a:gd name="T16" fmla="*/ 2268 w 2268"/>
                <a:gd name="T17" fmla="*/ 327 h 1269"/>
                <a:gd name="T18" fmla="*/ 2268 w 2268"/>
                <a:gd name="T19" fmla="*/ 0 h 1269"/>
                <a:gd name="T20" fmla="*/ 231 w 2268"/>
                <a:gd name="T21" fmla="*/ 942 h 1269"/>
                <a:gd name="T22" fmla="*/ 0 w 2268"/>
                <a:gd name="T23" fmla="*/ 942 h 1269"/>
                <a:gd name="T24" fmla="*/ 0 w 2268"/>
                <a:gd name="T25" fmla="*/ 1269 h 1269"/>
                <a:gd name="T26" fmla="*/ 231 w 2268"/>
                <a:gd name="T27" fmla="*/ 1269 h 1269"/>
                <a:gd name="T28" fmla="*/ 231 w 2268"/>
                <a:gd name="T29" fmla="*/ 942 h 1269"/>
                <a:gd name="T30" fmla="*/ 2268 w 2268"/>
                <a:gd name="T31" fmla="*/ 942 h 1269"/>
                <a:gd name="T32" fmla="*/ 2036 w 2268"/>
                <a:gd name="T33" fmla="*/ 942 h 1269"/>
                <a:gd name="T34" fmla="*/ 2036 w 2268"/>
                <a:gd name="T35" fmla="*/ 1269 h 1269"/>
                <a:gd name="T36" fmla="*/ 2268 w 2268"/>
                <a:gd name="T37" fmla="*/ 1269 h 1269"/>
                <a:gd name="T38" fmla="*/ 2268 w 2268"/>
                <a:gd name="T39" fmla="*/ 942 h 12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68"/>
                <a:gd name="T61" fmla="*/ 0 h 1269"/>
                <a:gd name="T62" fmla="*/ 2268 w 2268"/>
                <a:gd name="T63" fmla="*/ 1269 h 12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68" h="1269">
                  <a:moveTo>
                    <a:pt x="231" y="327"/>
                  </a:moveTo>
                  <a:lnTo>
                    <a:pt x="0" y="327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27"/>
                  </a:lnTo>
                  <a:close/>
                  <a:moveTo>
                    <a:pt x="2268" y="0"/>
                  </a:moveTo>
                  <a:lnTo>
                    <a:pt x="2036" y="0"/>
                  </a:lnTo>
                  <a:lnTo>
                    <a:pt x="2036" y="327"/>
                  </a:lnTo>
                  <a:lnTo>
                    <a:pt x="2268" y="327"/>
                  </a:lnTo>
                  <a:lnTo>
                    <a:pt x="2268" y="0"/>
                  </a:lnTo>
                  <a:close/>
                  <a:moveTo>
                    <a:pt x="231" y="942"/>
                  </a:moveTo>
                  <a:lnTo>
                    <a:pt x="0" y="942"/>
                  </a:lnTo>
                  <a:lnTo>
                    <a:pt x="0" y="1269"/>
                  </a:lnTo>
                  <a:lnTo>
                    <a:pt x="231" y="1269"/>
                  </a:lnTo>
                  <a:lnTo>
                    <a:pt x="231" y="942"/>
                  </a:lnTo>
                  <a:close/>
                  <a:moveTo>
                    <a:pt x="2268" y="942"/>
                  </a:moveTo>
                  <a:lnTo>
                    <a:pt x="2036" y="942"/>
                  </a:lnTo>
                  <a:lnTo>
                    <a:pt x="2036" y="1269"/>
                  </a:lnTo>
                  <a:lnTo>
                    <a:pt x="2268" y="1269"/>
                  </a:lnTo>
                  <a:lnTo>
                    <a:pt x="2268" y="94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0" name="Title 9"/>
          <p:cNvSpPr>
            <a:spLocks noGrp="1"/>
          </p:cNvSpPr>
          <p:nvPr>
            <p:ph type="title"/>
          </p:nvPr>
        </p:nvSpPr>
        <p:spPr bwMode="gray">
          <a:xfrm>
            <a:off x="344491" y="1556792"/>
            <a:ext cx="3816424" cy="2016224"/>
          </a:xfrm>
          <a:noFill/>
          <a:ln w="9525">
            <a:noFill/>
            <a:miter lim="800000"/>
            <a:headEnd/>
            <a:tailEnd/>
          </a:ln>
        </p:spPr>
        <p:txBody>
          <a:bodyPr anchor="t">
            <a:noAutofit/>
          </a:bodyPr>
          <a:lstStyle>
            <a:lvl1pPr algn="l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dirty="0">
                <a:solidFill>
                  <a:schemeClr val="bg1"/>
                </a:solidFill>
                <a:latin typeface="+mj-lt"/>
              </a:defRPr>
            </a:lvl2pPr>
            <a:lvl3pPr>
              <a:defRPr lang="en-GB" sz="3000" b="1" dirty="0">
                <a:solidFill>
                  <a:schemeClr val="bg1"/>
                </a:solidFill>
                <a:latin typeface="+mj-lt"/>
              </a:defRPr>
            </a:lvl3pPr>
            <a:lvl4pPr>
              <a:defRPr lang="en-GB" sz="3000" b="1" dirty="0">
                <a:solidFill>
                  <a:schemeClr val="bg1"/>
                </a:solidFill>
                <a:latin typeface="+mj-lt"/>
              </a:defRPr>
            </a:lvl4pPr>
            <a:lvl5pPr>
              <a:defRPr lang="en-GB" sz="3000" b="1" dirty="0">
                <a:solidFill>
                  <a:schemeClr val="bg1"/>
                </a:solidFill>
                <a:latin typeface="+mj-lt"/>
              </a:defRPr>
            </a:lvl5pPr>
            <a:lvl6pPr>
              <a:defRPr lang="en-GB" sz="3000" b="1" dirty="0">
                <a:solidFill>
                  <a:schemeClr val="bg1"/>
                </a:solidFill>
                <a:latin typeface="+mj-lt"/>
              </a:defRPr>
            </a:lvl6pPr>
            <a:lvl7pPr>
              <a:defRPr lang="en-GB" sz="3000" b="1" dirty="0">
                <a:solidFill>
                  <a:schemeClr val="bg1"/>
                </a:solidFill>
                <a:latin typeface="+mj-lt"/>
              </a:defRPr>
            </a:lvl7pPr>
            <a:lvl8pPr>
              <a:defRPr lang="en-GB" sz="3000" b="1" dirty="0">
                <a:solidFill>
                  <a:schemeClr val="bg1"/>
                </a:solidFill>
                <a:latin typeface="+mj-lt"/>
              </a:defRPr>
            </a:lvl8pPr>
            <a:lvl9pPr>
              <a:defRPr sz="3000">
                <a:solidFill>
                  <a:schemeClr val="bg1"/>
                </a:solidFill>
              </a:defRPr>
            </a:lvl9pPr>
          </a:lstStyle>
          <a:p>
            <a:pPr lvl="0"/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 bwMode="gray">
          <a:xfrm>
            <a:off x="344488" y="3789363"/>
            <a:ext cx="33845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noAutofit/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defRPr lang="en-US" sz="12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 userDrawn="1"/>
        </p:nvSpPr>
        <p:spPr bwMode="gray">
          <a:xfrm>
            <a:off x="0" y="547688"/>
            <a:ext cx="5062538" cy="5043487"/>
          </a:xfrm>
          <a:custGeom>
            <a:avLst/>
            <a:gdLst/>
            <a:ahLst/>
            <a:cxnLst>
              <a:cxn ang="0">
                <a:pos x="3189" y="0"/>
              </a:cxn>
              <a:cxn ang="0">
                <a:pos x="476" y="0"/>
              </a:cxn>
              <a:cxn ang="0">
                <a:pos x="0" y="1608"/>
              </a:cxn>
              <a:cxn ang="0">
                <a:pos x="0" y="3177"/>
              </a:cxn>
              <a:cxn ang="0">
                <a:pos x="2247" y="3177"/>
              </a:cxn>
              <a:cxn ang="0">
                <a:pos x="3189" y="0"/>
              </a:cxn>
            </a:cxnLst>
            <a:rect l="0" t="0" r="r" b="b"/>
            <a:pathLst>
              <a:path w="3189" h="3177">
                <a:moveTo>
                  <a:pt x="3189" y="0"/>
                </a:moveTo>
                <a:lnTo>
                  <a:pt x="476" y="0"/>
                </a:lnTo>
                <a:lnTo>
                  <a:pt x="0" y="1608"/>
                </a:lnTo>
                <a:lnTo>
                  <a:pt x="0" y="3177"/>
                </a:lnTo>
                <a:lnTo>
                  <a:pt x="2247" y="3177"/>
                </a:lnTo>
                <a:lnTo>
                  <a:pt x="3189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grpSp>
        <p:nvGrpSpPr>
          <p:cNvPr id="5" name="Group 19"/>
          <p:cNvGrpSpPr>
            <a:grpSpLocks/>
          </p:cNvGrpSpPr>
          <p:nvPr userDrawn="1"/>
        </p:nvGrpSpPr>
        <p:grpSpPr bwMode="gray">
          <a:xfrm>
            <a:off x="776539" y="548680"/>
            <a:ext cx="1930547" cy="1080120"/>
            <a:chOff x="68" y="0"/>
            <a:chExt cx="1723" cy="964"/>
          </a:xfrm>
          <a:solidFill>
            <a:schemeClr val="accent2"/>
          </a:solidFill>
        </p:grpSpPr>
        <p:sp>
          <p:nvSpPr>
            <p:cNvPr id="6" name="Freeform 8"/>
            <p:cNvSpPr>
              <a:spLocks noEditPoints="1"/>
            </p:cNvSpPr>
            <p:nvPr/>
          </p:nvSpPr>
          <p:spPr bwMode="gray">
            <a:xfrm>
              <a:off x="199" y="248"/>
              <a:ext cx="1423" cy="489"/>
            </a:xfrm>
            <a:custGeom>
              <a:avLst/>
              <a:gdLst>
                <a:gd name="T0" fmla="*/ 1974 w 4103"/>
                <a:gd name="T1" fmla="*/ 485 h 1409"/>
                <a:gd name="T2" fmla="*/ 2267 w 4103"/>
                <a:gd name="T3" fmla="*/ 697 h 1409"/>
                <a:gd name="T4" fmla="*/ 1655 w 4103"/>
                <a:gd name="T5" fmla="*/ 656 h 1409"/>
                <a:gd name="T6" fmla="*/ 1718 w 4103"/>
                <a:gd name="T7" fmla="*/ 424 h 1409"/>
                <a:gd name="T8" fmla="*/ 970 w 4103"/>
                <a:gd name="T9" fmla="*/ 697 h 1409"/>
                <a:gd name="T10" fmla="*/ 1169 w 4103"/>
                <a:gd name="T11" fmla="*/ 416 h 1409"/>
                <a:gd name="T12" fmla="*/ 719 w 4103"/>
                <a:gd name="T13" fmla="*/ 631 h 1409"/>
                <a:gd name="T14" fmla="*/ 751 w 4103"/>
                <a:gd name="T15" fmla="*/ 630 h 1409"/>
                <a:gd name="T16" fmla="*/ 202 w 4103"/>
                <a:gd name="T17" fmla="*/ 618 h 1409"/>
                <a:gd name="T18" fmla="*/ 180 w 4103"/>
                <a:gd name="T19" fmla="*/ 697 h 1409"/>
                <a:gd name="T20" fmla="*/ 1187 w 4103"/>
                <a:gd name="T21" fmla="*/ 416 h 1409"/>
                <a:gd name="T22" fmla="*/ 115 w 4103"/>
                <a:gd name="T23" fmla="*/ 906 h 1409"/>
                <a:gd name="T24" fmla="*/ 661 w 4103"/>
                <a:gd name="T25" fmla="*/ 715 h 1409"/>
                <a:gd name="T26" fmla="*/ 1145 w 4103"/>
                <a:gd name="T27" fmla="*/ 715 h 1409"/>
                <a:gd name="T28" fmla="*/ 1697 w 4103"/>
                <a:gd name="T29" fmla="*/ 863 h 1409"/>
                <a:gd name="T30" fmla="*/ 203 w 4103"/>
                <a:gd name="T31" fmla="*/ 1286 h 1409"/>
                <a:gd name="T32" fmla="*/ 250 w 4103"/>
                <a:gd name="T33" fmla="*/ 1328 h 1409"/>
                <a:gd name="T34" fmla="*/ 556 w 4103"/>
                <a:gd name="T35" fmla="*/ 1196 h 1409"/>
                <a:gd name="T36" fmla="*/ 340 w 4103"/>
                <a:gd name="T37" fmla="*/ 1196 h 1409"/>
                <a:gd name="T38" fmla="*/ 408 w 4103"/>
                <a:gd name="T39" fmla="*/ 1225 h 1409"/>
                <a:gd name="T40" fmla="*/ 514 w 4103"/>
                <a:gd name="T41" fmla="*/ 1225 h 1409"/>
                <a:gd name="T42" fmla="*/ 631 w 4103"/>
                <a:gd name="T43" fmla="*/ 1168 h 1409"/>
                <a:gd name="T44" fmla="*/ 794 w 4103"/>
                <a:gd name="T45" fmla="*/ 1220 h 1409"/>
                <a:gd name="T46" fmla="*/ 672 w 4103"/>
                <a:gd name="T47" fmla="*/ 1348 h 1409"/>
                <a:gd name="T48" fmla="*/ 847 w 4103"/>
                <a:gd name="T49" fmla="*/ 1359 h 1409"/>
                <a:gd name="T50" fmla="*/ 943 w 4103"/>
                <a:gd name="T51" fmla="*/ 1196 h 1409"/>
                <a:gd name="T52" fmla="*/ 1129 w 4103"/>
                <a:gd name="T53" fmla="*/ 1351 h 1409"/>
                <a:gd name="T54" fmla="*/ 1198 w 4103"/>
                <a:gd name="T55" fmla="*/ 1196 h 1409"/>
                <a:gd name="T56" fmla="*/ 1280 w 4103"/>
                <a:gd name="T57" fmla="*/ 1129 h 1409"/>
                <a:gd name="T58" fmla="*/ 1253 w 4103"/>
                <a:gd name="T59" fmla="*/ 1254 h 1409"/>
                <a:gd name="T60" fmla="*/ 1489 w 4103"/>
                <a:gd name="T61" fmla="*/ 1194 h 1409"/>
                <a:gd name="T62" fmla="*/ 1546 w 4103"/>
                <a:gd name="T63" fmla="*/ 1353 h 1409"/>
                <a:gd name="T64" fmla="*/ 1714 w 4103"/>
                <a:gd name="T65" fmla="*/ 1286 h 1409"/>
                <a:gd name="T66" fmla="*/ 1761 w 4103"/>
                <a:gd name="T67" fmla="*/ 1328 h 1409"/>
                <a:gd name="T68" fmla="*/ 1976 w 4103"/>
                <a:gd name="T69" fmla="*/ 1346 h 1409"/>
                <a:gd name="T70" fmla="*/ 1842 w 4103"/>
                <a:gd name="T71" fmla="*/ 1270 h 1409"/>
                <a:gd name="T72" fmla="*/ 1887 w 4103"/>
                <a:gd name="T73" fmla="*/ 1270 h 1409"/>
                <a:gd name="T74" fmla="*/ 2110 w 4103"/>
                <a:gd name="T75" fmla="*/ 1348 h 1409"/>
                <a:gd name="T76" fmla="*/ 87 w 4103"/>
                <a:gd name="T77" fmla="*/ 1221 h 1409"/>
                <a:gd name="T78" fmla="*/ 5 w 4103"/>
                <a:gd name="T79" fmla="*/ 1271 h 1409"/>
                <a:gd name="T80" fmla="*/ 2343 w 4103"/>
                <a:gd name="T81" fmla="*/ 1322 h 1409"/>
                <a:gd name="T82" fmla="*/ 2378 w 4103"/>
                <a:gd name="T83" fmla="*/ 1249 h 1409"/>
                <a:gd name="T84" fmla="*/ 2528 w 4103"/>
                <a:gd name="T85" fmla="*/ 1221 h 1409"/>
                <a:gd name="T86" fmla="*/ 2832 w 4103"/>
                <a:gd name="T87" fmla="*/ 1192 h 1409"/>
                <a:gd name="T88" fmla="*/ 2709 w 4103"/>
                <a:gd name="T89" fmla="*/ 1348 h 1409"/>
                <a:gd name="T90" fmla="*/ 2963 w 4103"/>
                <a:gd name="T91" fmla="*/ 1216 h 1409"/>
                <a:gd name="T92" fmla="*/ 2966 w 4103"/>
                <a:gd name="T93" fmla="*/ 1195 h 1409"/>
                <a:gd name="T94" fmla="*/ 3072 w 4103"/>
                <a:gd name="T95" fmla="*/ 1348 h 1409"/>
                <a:gd name="T96" fmla="*/ 3168 w 4103"/>
                <a:gd name="T97" fmla="*/ 1335 h 1409"/>
                <a:gd name="T98" fmla="*/ 3246 w 4103"/>
                <a:gd name="T99" fmla="*/ 1220 h 1409"/>
                <a:gd name="T100" fmla="*/ 3457 w 4103"/>
                <a:gd name="T101" fmla="*/ 1348 h 1409"/>
                <a:gd name="T102" fmla="*/ 3509 w 4103"/>
                <a:gd name="T103" fmla="*/ 1194 h 1409"/>
                <a:gd name="T104" fmla="*/ 3513 w 4103"/>
                <a:gd name="T105" fmla="*/ 1168 h 1409"/>
                <a:gd name="T106" fmla="*/ 3601 w 4103"/>
                <a:gd name="T107" fmla="*/ 1196 h 1409"/>
                <a:gd name="T108" fmla="*/ 3656 w 4103"/>
                <a:gd name="T109" fmla="*/ 1317 h 1409"/>
                <a:gd name="T110" fmla="*/ 3687 w 4103"/>
                <a:gd name="T111" fmla="*/ 1406 h 1409"/>
                <a:gd name="T112" fmla="*/ 3987 w 4103"/>
                <a:gd name="T113" fmla="*/ 1145 h 1409"/>
                <a:gd name="T114" fmla="*/ 4072 w 4103"/>
                <a:gd name="T115" fmla="*/ 1129 h 1409"/>
                <a:gd name="T116" fmla="*/ 3978 w 4103"/>
                <a:gd name="T117" fmla="*/ 1225 h 14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103"/>
                <a:gd name="T178" fmla="*/ 0 h 1409"/>
                <a:gd name="T179" fmla="*/ 4103 w 4103"/>
                <a:gd name="T180" fmla="*/ 1409 h 14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103" h="1409">
                  <a:moveTo>
                    <a:pt x="2267" y="697"/>
                  </a:moveTo>
                  <a:cubicBezTo>
                    <a:pt x="2149" y="697"/>
                    <a:pt x="2149" y="697"/>
                    <a:pt x="2149" y="697"/>
                  </a:cubicBezTo>
                  <a:cubicBezTo>
                    <a:pt x="2168" y="619"/>
                    <a:pt x="2168" y="619"/>
                    <a:pt x="2168" y="619"/>
                  </a:cubicBezTo>
                  <a:cubicBezTo>
                    <a:pt x="1930" y="619"/>
                    <a:pt x="1930" y="619"/>
                    <a:pt x="1930" y="619"/>
                  </a:cubicBezTo>
                  <a:cubicBezTo>
                    <a:pt x="1911" y="697"/>
                    <a:pt x="1911" y="697"/>
                    <a:pt x="1911" y="697"/>
                  </a:cubicBezTo>
                  <a:cubicBezTo>
                    <a:pt x="1796" y="697"/>
                    <a:pt x="1796" y="697"/>
                    <a:pt x="1796" y="697"/>
                  </a:cubicBezTo>
                  <a:cubicBezTo>
                    <a:pt x="1796" y="681"/>
                    <a:pt x="1796" y="681"/>
                    <a:pt x="1796" y="681"/>
                  </a:cubicBezTo>
                  <a:cubicBezTo>
                    <a:pt x="1798" y="672"/>
                    <a:pt x="1799" y="663"/>
                    <a:pt x="1802" y="653"/>
                  </a:cubicBezTo>
                  <a:cubicBezTo>
                    <a:pt x="1823" y="569"/>
                    <a:pt x="1878" y="485"/>
                    <a:pt x="1974" y="485"/>
                  </a:cubicBezTo>
                  <a:cubicBezTo>
                    <a:pt x="2012" y="485"/>
                    <a:pt x="2050" y="499"/>
                    <a:pt x="2045" y="552"/>
                  </a:cubicBezTo>
                  <a:cubicBezTo>
                    <a:pt x="2186" y="552"/>
                    <a:pt x="2186" y="552"/>
                    <a:pt x="2186" y="552"/>
                  </a:cubicBezTo>
                  <a:cubicBezTo>
                    <a:pt x="2192" y="527"/>
                    <a:pt x="2201" y="486"/>
                    <a:pt x="2174" y="447"/>
                  </a:cubicBezTo>
                  <a:cubicBezTo>
                    <a:pt x="2145" y="406"/>
                    <a:pt x="2084" y="389"/>
                    <a:pt x="2005" y="389"/>
                  </a:cubicBezTo>
                  <a:cubicBezTo>
                    <a:pt x="1949" y="389"/>
                    <a:pt x="1867" y="398"/>
                    <a:pt x="1796" y="444"/>
                  </a:cubicBezTo>
                  <a:cubicBezTo>
                    <a:pt x="1796" y="18"/>
                    <a:pt x="1796" y="18"/>
                    <a:pt x="1796" y="18"/>
                  </a:cubicBezTo>
                  <a:cubicBezTo>
                    <a:pt x="2267" y="18"/>
                    <a:pt x="2267" y="18"/>
                    <a:pt x="2267" y="18"/>
                  </a:cubicBezTo>
                  <a:cubicBezTo>
                    <a:pt x="2267" y="697"/>
                    <a:pt x="2267" y="697"/>
                    <a:pt x="2267" y="697"/>
                  </a:cubicBezTo>
                  <a:cubicBezTo>
                    <a:pt x="2267" y="697"/>
                    <a:pt x="2267" y="697"/>
                    <a:pt x="2267" y="697"/>
                  </a:cubicBezTo>
                  <a:close/>
                  <a:moveTo>
                    <a:pt x="1989" y="812"/>
                  </a:moveTo>
                  <a:cubicBezTo>
                    <a:pt x="1962" y="817"/>
                    <a:pt x="1936" y="820"/>
                    <a:pt x="1910" y="820"/>
                  </a:cubicBezTo>
                  <a:cubicBezTo>
                    <a:pt x="1842" y="820"/>
                    <a:pt x="1795" y="788"/>
                    <a:pt x="1794" y="715"/>
                  </a:cubicBezTo>
                  <a:cubicBezTo>
                    <a:pt x="2014" y="715"/>
                    <a:pt x="2014" y="715"/>
                    <a:pt x="2014" y="715"/>
                  </a:cubicBezTo>
                  <a:cubicBezTo>
                    <a:pt x="1989" y="812"/>
                    <a:pt x="1989" y="812"/>
                    <a:pt x="1989" y="812"/>
                  </a:cubicBezTo>
                  <a:cubicBezTo>
                    <a:pt x="1989" y="812"/>
                    <a:pt x="1989" y="812"/>
                    <a:pt x="1989" y="812"/>
                  </a:cubicBezTo>
                  <a:close/>
                  <a:moveTo>
                    <a:pt x="1718" y="424"/>
                  </a:moveTo>
                  <a:cubicBezTo>
                    <a:pt x="1718" y="521"/>
                    <a:pt x="1718" y="521"/>
                    <a:pt x="1718" y="521"/>
                  </a:cubicBezTo>
                  <a:cubicBezTo>
                    <a:pt x="1685" y="567"/>
                    <a:pt x="1665" y="616"/>
                    <a:pt x="1655" y="656"/>
                  </a:cubicBezTo>
                  <a:cubicBezTo>
                    <a:pt x="1651" y="670"/>
                    <a:pt x="1649" y="684"/>
                    <a:pt x="1648" y="697"/>
                  </a:cubicBezTo>
                  <a:cubicBezTo>
                    <a:pt x="1578" y="697"/>
                    <a:pt x="1578" y="697"/>
                    <a:pt x="1578" y="697"/>
                  </a:cubicBezTo>
                  <a:cubicBezTo>
                    <a:pt x="1637" y="417"/>
                    <a:pt x="1637" y="417"/>
                    <a:pt x="1637" y="417"/>
                  </a:cubicBezTo>
                  <a:cubicBezTo>
                    <a:pt x="1438" y="416"/>
                    <a:pt x="1438" y="416"/>
                    <a:pt x="1438" y="416"/>
                  </a:cubicBezTo>
                  <a:cubicBezTo>
                    <a:pt x="1260" y="697"/>
                    <a:pt x="1260" y="697"/>
                    <a:pt x="1260" y="697"/>
                  </a:cubicBezTo>
                  <a:cubicBezTo>
                    <a:pt x="1247" y="697"/>
                    <a:pt x="1247" y="697"/>
                    <a:pt x="1247" y="697"/>
                  </a:cubicBezTo>
                  <a:cubicBezTo>
                    <a:pt x="1247" y="18"/>
                    <a:pt x="1247" y="18"/>
                    <a:pt x="1247" y="18"/>
                  </a:cubicBezTo>
                  <a:cubicBezTo>
                    <a:pt x="1718" y="18"/>
                    <a:pt x="1718" y="18"/>
                    <a:pt x="1718" y="18"/>
                  </a:cubicBezTo>
                  <a:cubicBezTo>
                    <a:pt x="1718" y="424"/>
                    <a:pt x="1718" y="424"/>
                    <a:pt x="1718" y="424"/>
                  </a:cubicBezTo>
                  <a:cubicBezTo>
                    <a:pt x="1718" y="424"/>
                    <a:pt x="1718" y="424"/>
                    <a:pt x="1718" y="424"/>
                  </a:cubicBezTo>
                  <a:close/>
                  <a:moveTo>
                    <a:pt x="1455" y="697"/>
                  </a:moveTo>
                  <a:cubicBezTo>
                    <a:pt x="1384" y="697"/>
                    <a:pt x="1384" y="697"/>
                    <a:pt x="1384" y="697"/>
                  </a:cubicBezTo>
                  <a:cubicBezTo>
                    <a:pt x="1491" y="529"/>
                    <a:pt x="1491" y="529"/>
                    <a:pt x="1491" y="529"/>
                  </a:cubicBezTo>
                  <a:cubicBezTo>
                    <a:pt x="1455" y="697"/>
                    <a:pt x="1455" y="697"/>
                    <a:pt x="1455" y="697"/>
                  </a:cubicBezTo>
                  <a:cubicBezTo>
                    <a:pt x="1455" y="697"/>
                    <a:pt x="1455" y="697"/>
                    <a:pt x="1455" y="697"/>
                  </a:cubicBezTo>
                  <a:close/>
                  <a:moveTo>
                    <a:pt x="1169" y="416"/>
                  </a:moveTo>
                  <a:cubicBezTo>
                    <a:pt x="1051" y="416"/>
                    <a:pt x="1051" y="416"/>
                    <a:pt x="1051" y="416"/>
                  </a:cubicBezTo>
                  <a:cubicBezTo>
                    <a:pt x="970" y="697"/>
                    <a:pt x="970" y="697"/>
                    <a:pt x="970" y="697"/>
                  </a:cubicBezTo>
                  <a:cubicBezTo>
                    <a:pt x="845" y="697"/>
                    <a:pt x="845" y="697"/>
                    <a:pt x="845" y="697"/>
                  </a:cubicBezTo>
                  <a:cubicBezTo>
                    <a:pt x="909" y="674"/>
                    <a:pt x="948" y="629"/>
                    <a:pt x="960" y="562"/>
                  </a:cubicBezTo>
                  <a:cubicBezTo>
                    <a:pt x="970" y="510"/>
                    <a:pt x="965" y="476"/>
                    <a:pt x="944" y="451"/>
                  </a:cubicBezTo>
                  <a:cubicBezTo>
                    <a:pt x="912" y="413"/>
                    <a:pt x="848" y="416"/>
                    <a:pt x="792" y="416"/>
                  </a:cubicBezTo>
                  <a:cubicBezTo>
                    <a:pt x="782" y="416"/>
                    <a:pt x="698" y="416"/>
                    <a:pt x="698" y="416"/>
                  </a:cubicBezTo>
                  <a:cubicBezTo>
                    <a:pt x="698" y="18"/>
                    <a:pt x="698" y="18"/>
                    <a:pt x="698" y="18"/>
                  </a:cubicBezTo>
                  <a:cubicBezTo>
                    <a:pt x="1169" y="18"/>
                    <a:pt x="1169" y="18"/>
                    <a:pt x="1169" y="18"/>
                  </a:cubicBezTo>
                  <a:cubicBezTo>
                    <a:pt x="1169" y="416"/>
                    <a:pt x="1169" y="416"/>
                    <a:pt x="1169" y="416"/>
                  </a:cubicBezTo>
                  <a:cubicBezTo>
                    <a:pt x="1169" y="416"/>
                    <a:pt x="1169" y="416"/>
                    <a:pt x="1169" y="416"/>
                  </a:cubicBezTo>
                  <a:close/>
                  <a:moveTo>
                    <a:pt x="1094" y="697"/>
                  </a:moveTo>
                  <a:cubicBezTo>
                    <a:pt x="1143" y="521"/>
                    <a:pt x="1143" y="521"/>
                    <a:pt x="1143" y="521"/>
                  </a:cubicBezTo>
                  <a:cubicBezTo>
                    <a:pt x="1145" y="697"/>
                    <a:pt x="1145" y="697"/>
                    <a:pt x="1145" y="697"/>
                  </a:cubicBezTo>
                  <a:cubicBezTo>
                    <a:pt x="1094" y="697"/>
                    <a:pt x="1094" y="697"/>
                    <a:pt x="1094" y="697"/>
                  </a:cubicBezTo>
                  <a:cubicBezTo>
                    <a:pt x="1094" y="697"/>
                    <a:pt x="1094" y="697"/>
                    <a:pt x="1094" y="697"/>
                  </a:cubicBezTo>
                  <a:close/>
                  <a:moveTo>
                    <a:pt x="751" y="630"/>
                  </a:moveTo>
                  <a:cubicBezTo>
                    <a:pt x="751" y="630"/>
                    <a:pt x="751" y="630"/>
                    <a:pt x="751" y="630"/>
                  </a:cubicBezTo>
                  <a:cubicBezTo>
                    <a:pt x="746" y="630"/>
                    <a:pt x="741" y="631"/>
                    <a:pt x="736" y="631"/>
                  </a:cubicBezTo>
                  <a:cubicBezTo>
                    <a:pt x="729" y="631"/>
                    <a:pt x="724" y="631"/>
                    <a:pt x="719" y="631"/>
                  </a:cubicBezTo>
                  <a:cubicBezTo>
                    <a:pt x="689" y="631"/>
                    <a:pt x="689" y="631"/>
                    <a:pt x="689" y="631"/>
                  </a:cubicBezTo>
                  <a:cubicBezTo>
                    <a:pt x="703" y="579"/>
                    <a:pt x="703" y="579"/>
                    <a:pt x="703" y="579"/>
                  </a:cubicBezTo>
                  <a:cubicBezTo>
                    <a:pt x="709" y="554"/>
                    <a:pt x="709" y="554"/>
                    <a:pt x="709" y="554"/>
                  </a:cubicBezTo>
                  <a:cubicBezTo>
                    <a:pt x="725" y="494"/>
                    <a:pt x="725" y="494"/>
                    <a:pt x="725" y="494"/>
                  </a:cubicBezTo>
                  <a:cubicBezTo>
                    <a:pt x="732" y="494"/>
                    <a:pt x="739" y="494"/>
                    <a:pt x="746" y="494"/>
                  </a:cubicBezTo>
                  <a:cubicBezTo>
                    <a:pt x="769" y="494"/>
                    <a:pt x="769" y="494"/>
                    <a:pt x="769" y="494"/>
                  </a:cubicBezTo>
                  <a:cubicBezTo>
                    <a:pt x="809" y="494"/>
                    <a:pt x="834" y="496"/>
                    <a:pt x="843" y="509"/>
                  </a:cubicBezTo>
                  <a:cubicBezTo>
                    <a:pt x="850" y="518"/>
                    <a:pt x="849" y="535"/>
                    <a:pt x="841" y="560"/>
                  </a:cubicBezTo>
                  <a:cubicBezTo>
                    <a:pt x="827" y="603"/>
                    <a:pt x="809" y="626"/>
                    <a:pt x="751" y="630"/>
                  </a:cubicBezTo>
                  <a:moveTo>
                    <a:pt x="620" y="441"/>
                  </a:moveTo>
                  <a:cubicBezTo>
                    <a:pt x="613" y="465"/>
                    <a:pt x="613" y="465"/>
                    <a:pt x="613" y="465"/>
                  </a:cubicBezTo>
                  <a:cubicBezTo>
                    <a:pt x="545" y="689"/>
                    <a:pt x="545" y="689"/>
                    <a:pt x="545" y="689"/>
                  </a:cubicBezTo>
                  <a:cubicBezTo>
                    <a:pt x="542" y="697"/>
                    <a:pt x="542" y="697"/>
                    <a:pt x="542" y="697"/>
                  </a:cubicBezTo>
                  <a:cubicBezTo>
                    <a:pt x="321" y="697"/>
                    <a:pt x="321" y="697"/>
                    <a:pt x="321" y="697"/>
                  </a:cubicBezTo>
                  <a:cubicBezTo>
                    <a:pt x="303" y="661"/>
                    <a:pt x="303" y="661"/>
                    <a:pt x="303" y="661"/>
                  </a:cubicBezTo>
                  <a:cubicBezTo>
                    <a:pt x="542" y="417"/>
                    <a:pt x="542" y="417"/>
                    <a:pt x="542" y="417"/>
                  </a:cubicBezTo>
                  <a:cubicBezTo>
                    <a:pt x="389" y="417"/>
                    <a:pt x="389" y="417"/>
                    <a:pt x="389" y="417"/>
                  </a:cubicBezTo>
                  <a:cubicBezTo>
                    <a:pt x="202" y="618"/>
                    <a:pt x="202" y="618"/>
                    <a:pt x="202" y="618"/>
                  </a:cubicBezTo>
                  <a:cubicBezTo>
                    <a:pt x="262" y="417"/>
                    <a:pt x="262" y="417"/>
                    <a:pt x="262" y="417"/>
                  </a:cubicBezTo>
                  <a:cubicBezTo>
                    <a:pt x="149" y="417"/>
                    <a:pt x="149" y="417"/>
                    <a:pt x="149" y="417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620" y="18"/>
                    <a:pt x="620" y="18"/>
                    <a:pt x="620" y="18"/>
                  </a:cubicBezTo>
                  <a:cubicBezTo>
                    <a:pt x="620" y="441"/>
                    <a:pt x="620" y="441"/>
                    <a:pt x="620" y="441"/>
                  </a:cubicBezTo>
                  <a:cubicBezTo>
                    <a:pt x="620" y="441"/>
                    <a:pt x="620" y="441"/>
                    <a:pt x="620" y="441"/>
                  </a:cubicBezTo>
                  <a:close/>
                  <a:moveTo>
                    <a:pt x="178" y="697"/>
                  </a:moveTo>
                  <a:cubicBezTo>
                    <a:pt x="179" y="695"/>
                    <a:pt x="179" y="695"/>
                    <a:pt x="179" y="695"/>
                  </a:cubicBezTo>
                  <a:cubicBezTo>
                    <a:pt x="180" y="697"/>
                    <a:pt x="180" y="697"/>
                    <a:pt x="180" y="697"/>
                  </a:cubicBezTo>
                  <a:cubicBezTo>
                    <a:pt x="178" y="697"/>
                    <a:pt x="178" y="697"/>
                    <a:pt x="178" y="697"/>
                  </a:cubicBezTo>
                  <a:cubicBezTo>
                    <a:pt x="178" y="697"/>
                    <a:pt x="178" y="697"/>
                    <a:pt x="178" y="697"/>
                  </a:cubicBezTo>
                  <a:close/>
                  <a:moveTo>
                    <a:pt x="1778" y="0"/>
                  </a:moveTo>
                  <a:cubicBezTo>
                    <a:pt x="1778" y="457"/>
                    <a:pt x="1778" y="457"/>
                    <a:pt x="1778" y="457"/>
                  </a:cubicBezTo>
                  <a:cubicBezTo>
                    <a:pt x="1763" y="469"/>
                    <a:pt x="1749" y="483"/>
                    <a:pt x="1736" y="498"/>
                  </a:cubicBezTo>
                  <a:cubicBezTo>
                    <a:pt x="1736" y="0"/>
                    <a:pt x="1736" y="0"/>
                    <a:pt x="1736" y="0"/>
                  </a:cubicBezTo>
                  <a:cubicBezTo>
                    <a:pt x="1229" y="0"/>
                    <a:pt x="1229" y="0"/>
                    <a:pt x="1229" y="0"/>
                  </a:cubicBezTo>
                  <a:cubicBezTo>
                    <a:pt x="1229" y="416"/>
                    <a:pt x="1229" y="416"/>
                    <a:pt x="1229" y="416"/>
                  </a:cubicBezTo>
                  <a:cubicBezTo>
                    <a:pt x="1187" y="416"/>
                    <a:pt x="1187" y="416"/>
                    <a:pt x="1187" y="416"/>
                  </a:cubicBezTo>
                  <a:cubicBezTo>
                    <a:pt x="1187" y="0"/>
                    <a:pt x="1187" y="0"/>
                    <a:pt x="1187" y="0"/>
                  </a:cubicBezTo>
                  <a:cubicBezTo>
                    <a:pt x="680" y="0"/>
                    <a:pt x="680" y="0"/>
                    <a:pt x="680" y="0"/>
                  </a:cubicBezTo>
                  <a:cubicBezTo>
                    <a:pt x="680" y="417"/>
                    <a:pt x="680" y="417"/>
                    <a:pt x="680" y="417"/>
                  </a:cubicBezTo>
                  <a:cubicBezTo>
                    <a:pt x="638" y="417"/>
                    <a:pt x="638" y="417"/>
                    <a:pt x="638" y="417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475"/>
                    <a:pt x="131" y="475"/>
                    <a:pt x="131" y="475"/>
                  </a:cubicBezTo>
                  <a:cubicBezTo>
                    <a:pt x="2" y="906"/>
                    <a:pt x="2" y="906"/>
                    <a:pt x="2" y="906"/>
                  </a:cubicBezTo>
                  <a:cubicBezTo>
                    <a:pt x="115" y="906"/>
                    <a:pt x="115" y="906"/>
                    <a:pt x="115" y="906"/>
                  </a:cubicBezTo>
                  <a:cubicBezTo>
                    <a:pt x="173" y="715"/>
                    <a:pt x="173" y="715"/>
                    <a:pt x="173" y="715"/>
                  </a:cubicBezTo>
                  <a:cubicBezTo>
                    <a:pt x="189" y="715"/>
                    <a:pt x="189" y="715"/>
                    <a:pt x="189" y="715"/>
                  </a:cubicBezTo>
                  <a:cubicBezTo>
                    <a:pt x="283" y="906"/>
                    <a:pt x="283" y="906"/>
                    <a:pt x="283" y="906"/>
                  </a:cubicBezTo>
                  <a:cubicBezTo>
                    <a:pt x="421" y="906"/>
                    <a:pt x="421" y="906"/>
                    <a:pt x="421" y="906"/>
                  </a:cubicBezTo>
                  <a:cubicBezTo>
                    <a:pt x="329" y="715"/>
                    <a:pt x="329" y="715"/>
                    <a:pt x="329" y="715"/>
                  </a:cubicBezTo>
                  <a:cubicBezTo>
                    <a:pt x="537" y="715"/>
                    <a:pt x="537" y="715"/>
                    <a:pt x="537" y="715"/>
                  </a:cubicBezTo>
                  <a:cubicBezTo>
                    <a:pt x="479" y="906"/>
                    <a:pt x="479" y="906"/>
                    <a:pt x="479" y="906"/>
                  </a:cubicBezTo>
                  <a:cubicBezTo>
                    <a:pt x="604" y="906"/>
                    <a:pt x="604" y="906"/>
                    <a:pt x="604" y="906"/>
                  </a:cubicBezTo>
                  <a:cubicBezTo>
                    <a:pt x="661" y="715"/>
                    <a:pt x="661" y="715"/>
                    <a:pt x="661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727" y="715"/>
                    <a:pt x="727" y="715"/>
                    <a:pt x="727" y="715"/>
                  </a:cubicBezTo>
                  <a:cubicBezTo>
                    <a:pt x="730" y="715"/>
                    <a:pt x="730" y="715"/>
                    <a:pt x="730" y="715"/>
                  </a:cubicBezTo>
                  <a:cubicBezTo>
                    <a:pt x="965" y="715"/>
                    <a:pt x="965" y="715"/>
                    <a:pt x="965" y="715"/>
                  </a:cubicBezTo>
                  <a:cubicBezTo>
                    <a:pt x="910" y="905"/>
                    <a:pt x="910" y="905"/>
                    <a:pt x="910" y="905"/>
                  </a:cubicBezTo>
                  <a:cubicBezTo>
                    <a:pt x="1035" y="905"/>
                    <a:pt x="1035" y="905"/>
                    <a:pt x="1035" y="905"/>
                  </a:cubicBezTo>
                  <a:cubicBezTo>
                    <a:pt x="1088" y="715"/>
                    <a:pt x="1088" y="715"/>
                    <a:pt x="1088" y="715"/>
                  </a:cubicBezTo>
                  <a:cubicBezTo>
                    <a:pt x="1145" y="715"/>
                    <a:pt x="1145" y="715"/>
                    <a:pt x="1145" y="715"/>
                  </a:cubicBezTo>
                  <a:cubicBezTo>
                    <a:pt x="1146" y="905"/>
                    <a:pt x="1146" y="905"/>
                    <a:pt x="1146" y="905"/>
                  </a:cubicBezTo>
                  <a:cubicBezTo>
                    <a:pt x="1252" y="905"/>
                    <a:pt x="1252" y="905"/>
                    <a:pt x="1252" y="905"/>
                  </a:cubicBezTo>
                  <a:cubicBezTo>
                    <a:pt x="1372" y="715"/>
                    <a:pt x="1372" y="715"/>
                    <a:pt x="1372" y="715"/>
                  </a:cubicBezTo>
                  <a:cubicBezTo>
                    <a:pt x="1451" y="715"/>
                    <a:pt x="1451" y="715"/>
                    <a:pt x="1451" y="715"/>
                  </a:cubicBezTo>
                  <a:cubicBezTo>
                    <a:pt x="1410" y="905"/>
                    <a:pt x="1410" y="905"/>
                    <a:pt x="1410" y="905"/>
                  </a:cubicBezTo>
                  <a:cubicBezTo>
                    <a:pt x="1534" y="905"/>
                    <a:pt x="1534" y="905"/>
                    <a:pt x="1534" y="905"/>
                  </a:cubicBezTo>
                  <a:cubicBezTo>
                    <a:pt x="1574" y="715"/>
                    <a:pt x="1574" y="715"/>
                    <a:pt x="1574" y="715"/>
                  </a:cubicBezTo>
                  <a:cubicBezTo>
                    <a:pt x="1645" y="715"/>
                    <a:pt x="1645" y="715"/>
                    <a:pt x="1645" y="715"/>
                  </a:cubicBezTo>
                  <a:cubicBezTo>
                    <a:pt x="1643" y="774"/>
                    <a:pt x="1658" y="827"/>
                    <a:pt x="1697" y="863"/>
                  </a:cubicBezTo>
                  <a:cubicBezTo>
                    <a:pt x="1745" y="907"/>
                    <a:pt x="1818" y="916"/>
                    <a:pt x="1872" y="916"/>
                  </a:cubicBezTo>
                  <a:cubicBezTo>
                    <a:pt x="1947" y="916"/>
                    <a:pt x="2024" y="905"/>
                    <a:pt x="2102" y="888"/>
                  </a:cubicBezTo>
                  <a:cubicBezTo>
                    <a:pt x="2145" y="715"/>
                    <a:pt x="2145" y="715"/>
                    <a:pt x="2145" y="715"/>
                  </a:cubicBezTo>
                  <a:cubicBezTo>
                    <a:pt x="2285" y="715"/>
                    <a:pt x="2285" y="715"/>
                    <a:pt x="2285" y="715"/>
                  </a:cubicBezTo>
                  <a:cubicBezTo>
                    <a:pt x="2285" y="0"/>
                    <a:pt x="2285" y="0"/>
                    <a:pt x="2285" y="0"/>
                  </a:cubicBezTo>
                  <a:cubicBezTo>
                    <a:pt x="1778" y="0"/>
                    <a:pt x="1778" y="0"/>
                    <a:pt x="1778" y="0"/>
                  </a:cubicBezTo>
                  <a:cubicBezTo>
                    <a:pt x="1778" y="0"/>
                    <a:pt x="1778" y="0"/>
                    <a:pt x="1778" y="0"/>
                  </a:cubicBezTo>
                  <a:close/>
                  <a:moveTo>
                    <a:pt x="222" y="1195"/>
                  </a:moveTo>
                  <a:cubicBezTo>
                    <a:pt x="203" y="1286"/>
                    <a:pt x="203" y="1286"/>
                    <a:pt x="203" y="1286"/>
                  </a:cubicBezTo>
                  <a:cubicBezTo>
                    <a:pt x="200" y="1299"/>
                    <a:pt x="196" y="1320"/>
                    <a:pt x="220" y="1320"/>
                  </a:cubicBezTo>
                  <a:cubicBezTo>
                    <a:pt x="249" y="1320"/>
                    <a:pt x="253" y="1298"/>
                    <a:pt x="259" y="1272"/>
                  </a:cubicBezTo>
                  <a:cubicBezTo>
                    <a:pt x="275" y="1195"/>
                    <a:pt x="275" y="1195"/>
                    <a:pt x="275" y="1195"/>
                  </a:cubicBezTo>
                  <a:cubicBezTo>
                    <a:pt x="321" y="1195"/>
                    <a:pt x="321" y="1195"/>
                    <a:pt x="321" y="1195"/>
                  </a:cubicBezTo>
                  <a:cubicBezTo>
                    <a:pt x="300" y="1296"/>
                    <a:pt x="300" y="1296"/>
                    <a:pt x="300" y="1296"/>
                  </a:cubicBezTo>
                  <a:cubicBezTo>
                    <a:pt x="294" y="1329"/>
                    <a:pt x="293" y="1333"/>
                    <a:pt x="292" y="1337"/>
                  </a:cubicBezTo>
                  <a:cubicBezTo>
                    <a:pt x="292" y="1341"/>
                    <a:pt x="291" y="1344"/>
                    <a:pt x="291" y="1348"/>
                  </a:cubicBezTo>
                  <a:cubicBezTo>
                    <a:pt x="247" y="1348"/>
                    <a:pt x="247" y="1348"/>
                    <a:pt x="247" y="1348"/>
                  </a:cubicBezTo>
                  <a:cubicBezTo>
                    <a:pt x="250" y="1328"/>
                    <a:pt x="250" y="1328"/>
                    <a:pt x="250" y="1328"/>
                  </a:cubicBezTo>
                  <a:cubicBezTo>
                    <a:pt x="244" y="1334"/>
                    <a:pt x="229" y="1352"/>
                    <a:pt x="200" y="1352"/>
                  </a:cubicBezTo>
                  <a:cubicBezTo>
                    <a:pt x="179" y="1352"/>
                    <a:pt x="164" y="1343"/>
                    <a:pt x="158" y="1331"/>
                  </a:cubicBezTo>
                  <a:cubicBezTo>
                    <a:pt x="151" y="1319"/>
                    <a:pt x="155" y="1297"/>
                    <a:pt x="157" y="1290"/>
                  </a:cubicBezTo>
                  <a:cubicBezTo>
                    <a:pt x="177" y="1195"/>
                    <a:pt x="177" y="1195"/>
                    <a:pt x="177" y="1195"/>
                  </a:cubicBezTo>
                  <a:cubicBezTo>
                    <a:pt x="222" y="1195"/>
                    <a:pt x="222" y="1195"/>
                    <a:pt x="222" y="1195"/>
                  </a:cubicBezTo>
                  <a:cubicBezTo>
                    <a:pt x="222" y="1195"/>
                    <a:pt x="222" y="1195"/>
                    <a:pt x="222" y="1195"/>
                  </a:cubicBezTo>
                  <a:close/>
                  <a:moveTo>
                    <a:pt x="514" y="1225"/>
                  </a:moveTo>
                  <a:cubicBezTo>
                    <a:pt x="550" y="1225"/>
                    <a:pt x="550" y="1225"/>
                    <a:pt x="550" y="1225"/>
                  </a:cubicBezTo>
                  <a:cubicBezTo>
                    <a:pt x="556" y="1196"/>
                    <a:pt x="556" y="1196"/>
                    <a:pt x="556" y="1196"/>
                  </a:cubicBezTo>
                  <a:cubicBezTo>
                    <a:pt x="520" y="1196"/>
                    <a:pt x="520" y="1196"/>
                    <a:pt x="520" y="1196"/>
                  </a:cubicBezTo>
                  <a:cubicBezTo>
                    <a:pt x="530" y="1149"/>
                    <a:pt x="530" y="1149"/>
                    <a:pt x="530" y="1149"/>
                  </a:cubicBezTo>
                  <a:cubicBezTo>
                    <a:pt x="482" y="1166"/>
                    <a:pt x="482" y="1166"/>
                    <a:pt x="482" y="1166"/>
                  </a:cubicBezTo>
                  <a:cubicBezTo>
                    <a:pt x="475" y="1196"/>
                    <a:pt x="475" y="1196"/>
                    <a:pt x="475" y="1196"/>
                  </a:cubicBezTo>
                  <a:cubicBezTo>
                    <a:pt x="414" y="1196"/>
                    <a:pt x="414" y="1196"/>
                    <a:pt x="414" y="1196"/>
                  </a:cubicBezTo>
                  <a:cubicBezTo>
                    <a:pt x="424" y="1149"/>
                    <a:pt x="424" y="1149"/>
                    <a:pt x="424" y="1149"/>
                  </a:cubicBezTo>
                  <a:cubicBezTo>
                    <a:pt x="376" y="1166"/>
                    <a:pt x="376" y="1166"/>
                    <a:pt x="376" y="1166"/>
                  </a:cubicBezTo>
                  <a:cubicBezTo>
                    <a:pt x="369" y="1196"/>
                    <a:pt x="369" y="1196"/>
                    <a:pt x="369" y="1196"/>
                  </a:cubicBezTo>
                  <a:cubicBezTo>
                    <a:pt x="340" y="1196"/>
                    <a:pt x="340" y="1196"/>
                    <a:pt x="340" y="1196"/>
                  </a:cubicBezTo>
                  <a:cubicBezTo>
                    <a:pt x="333" y="1225"/>
                    <a:pt x="333" y="1225"/>
                    <a:pt x="333" y="1225"/>
                  </a:cubicBezTo>
                  <a:cubicBezTo>
                    <a:pt x="363" y="1225"/>
                    <a:pt x="363" y="1225"/>
                    <a:pt x="363" y="1225"/>
                  </a:cubicBezTo>
                  <a:cubicBezTo>
                    <a:pt x="345" y="1310"/>
                    <a:pt x="345" y="1310"/>
                    <a:pt x="345" y="1310"/>
                  </a:cubicBezTo>
                  <a:cubicBezTo>
                    <a:pt x="342" y="1322"/>
                    <a:pt x="336" y="1351"/>
                    <a:pt x="382" y="1351"/>
                  </a:cubicBezTo>
                  <a:cubicBezTo>
                    <a:pt x="389" y="1351"/>
                    <a:pt x="402" y="1350"/>
                    <a:pt x="417" y="1346"/>
                  </a:cubicBezTo>
                  <a:cubicBezTo>
                    <a:pt x="424" y="1317"/>
                    <a:pt x="424" y="1317"/>
                    <a:pt x="424" y="1317"/>
                  </a:cubicBezTo>
                  <a:cubicBezTo>
                    <a:pt x="418" y="1317"/>
                    <a:pt x="415" y="1317"/>
                    <a:pt x="408" y="1317"/>
                  </a:cubicBezTo>
                  <a:cubicBezTo>
                    <a:pt x="388" y="1317"/>
                    <a:pt x="391" y="1309"/>
                    <a:pt x="393" y="1295"/>
                  </a:cubicBezTo>
                  <a:cubicBezTo>
                    <a:pt x="408" y="1225"/>
                    <a:pt x="408" y="1225"/>
                    <a:pt x="408" y="1225"/>
                  </a:cubicBezTo>
                  <a:cubicBezTo>
                    <a:pt x="469" y="1225"/>
                    <a:pt x="469" y="1225"/>
                    <a:pt x="469" y="1225"/>
                  </a:cubicBezTo>
                  <a:cubicBezTo>
                    <a:pt x="451" y="1310"/>
                    <a:pt x="451" y="1310"/>
                    <a:pt x="451" y="1310"/>
                  </a:cubicBezTo>
                  <a:cubicBezTo>
                    <a:pt x="448" y="1322"/>
                    <a:pt x="442" y="1351"/>
                    <a:pt x="488" y="1351"/>
                  </a:cubicBezTo>
                  <a:cubicBezTo>
                    <a:pt x="495" y="1351"/>
                    <a:pt x="508" y="1350"/>
                    <a:pt x="523" y="1346"/>
                  </a:cubicBezTo>
                  <a:cubicBezTo>
                    <a:pt x="530" y="1317"/>
                    <a:pt x="530" y="1317"/>
                    <a:pt x="530" y="1317"/>
                  </a:cubicBezTo>
                  <a:cubicBezTo>
                    <a:pt x="524" y="1317"/>
                    <a:pt x="521" y="1317"/>
                    <a:pt x="514" y="1317"/>
                  </a:cubicBezTo>
                  <a:cubicBezTo>
                    <a:pt x="494" y="1317"/>
                    <a:pt x="496" y="1309"/>
                    <a:pt x="499" y="1295"/>
                  </a:cubicBezTo>
                  <a:cubicBezTo>
                    <a:pt x="514" y="1225"/>
                    <a:pt x="514" y="1225"/>
                    <a:pt x="514" y="1225"/>
                  </a:cubicBezTo>
                  <a:cubicBezTo>
                    <a:pt x="514" y="1225"/>
                    <a:pt x="514" y="1225"/>
                    <a:pt x="514" y="1225"/>
                  </a:cubicBezTo>
                  <a:close/>
                  <a:moveTo>
                    <a:pt x="579" y="1194"/>
                  </a:moveTo>
                  <a:cubicBezTo>
                    <a:pt x="624" y="1194"/>
                    <a:pt x="624" y="1194"/>
                    <a:pt x="624" y="1194"/>
                  </a:cubicBezTo>
                  <a:cubicBezTo>
                    <a:pt x="591" y="1348"/>
                    <a:pt x="591" y="1348"/>
                    <a:pt x="591" y="1348"/>
                  </a:cubicBezTo>
                  <a:cubicBezTo>
                    <a:pt x="546" y="1348"/>
                    <a:pt x="546" y="1348"/>
                    <a:pt x="546" y="1348"/>
                  </a:cubicBezTo>
                  <a:cubicBezTo>
                    <a:pt x="579" y="1194"/>
                    <a:pt x="579" y="1194"/>
                    <a:pt x="579" y="1194"/>
                  </a:cubicBezTo>
                  <a:cubicBezTo>
                    <a:pt x="579" y="1194"/>
                    <a:pt x="579" y="1194"/>
                    <a:pt x="579" y="1194"/>
                  </a:cubicBezTo>
                  <a:close/>
                  <a:moveTo>
                    <a:pt x="591" y="1129"/>
                  </a:moveTo>
                  <a:cubicBezTo>
                    <a:pt x="640" y="1129"/>
                    <a:pt x="640" y="1129"/>
                    <a:pt x="640" y="1129"/>
                  </a:cubicBezTo>
                  <a:cubicBezTo>
                    <a:pt x="631" y="1168"/>
                    <a:pt x="631" y="1168"/>
                    <a:pt x="631" y="1168"/>
                  </a:cubicBezTo>
                  <a:cubicBezTo>
                    <a:pt x="583" y="1168"/>
                    <a:pt x="583" y="1168"/>
                    <a:pt x="583" y="1168"/>
                  </a:cubicBezTo>
                  <a:cubicBezTo>
                    <a:pt x="591" y="1129"/>
                    <a:pt x="591" y="1129"/>
                    <a:pt x="591" y="1129"/>
                  </a:cubicBezTo>
                  <a:cubicBezTo>
                    <a:pt x="591" y="1129"/>
                    <a:pt x="591" y="1129"/>
                    <a:pt x="591" y="1129"/>
                  </a:cubicBezTo>
                  <a:close/>
                  <a:moveTo>
                    <a:pt x="653" y="1222"/>
                  </a:moveTo>
                  <a:cubicBezTo>
                    <a:pt x="654" y="1221"/>
                    <a:pt x="657" y="1205"/>
                    <a:pt x="659" y="1194"/>
                  </a:cubicBezTo>
                  <a:cubicBezTo>
                    <a:pt x="702" y="1194"/>
                    <a:pt x="702" y="1194"/>
                    <a:pt x="702" y="1194"/>
                  </a:cubicBezTo>
                  <a:cubicBezTo>
                    <a:pt x="698" y="1217"/>
                    <a:pt x="698" y="1217"/>
                    <a:pt x="698" y="1217"/>
                  </a:cubicBezTo>
                  <a:cubicBezTo>
                    <a:pt x="704" y="1210"/>
                    <a:pt x="720" y="1191"/>
                    <a:pt x="753" y="1191"/>
                  </a:cubicBezTo>
                  <a:cubicBezTo>
                    <a:pt x="784" y="1191"/>
                    <a:pt x="793" y="1209"/>
                    <a:pt x="794" y="1220"/>
                  </a:cubicBezTo>
                  <a:cubicBezTo>
                    <a:pt x="796" y="1229"/>
                    <a:pt x="795" y="1236"/>
                    <a:pt x="789" y="1265"/>
                  </a:cubicBezTo>
                  <a:cubicBezTo>
                    <a:pt x="771" y="1348"/>
                    <a:pt x="771" y="1348"/>
                    <a:pt x="771" y="1348"/>
                  </a:cubicBezTo>
                  <a:cubicBezTo>
                    <a:pt x="725" y="1348"/>
                    <a:pt x="725" y="1348"/>
                    <a:pt x="725" y="1348"/>
                  </a:cubicBezTo>
                  <a:cubicBezTo>
                    <a:pt x="746" y="1253"/>
                    <a:pt x="746" y="1253"/>
                    <a:pt x="746" y="1253"/>
                  </a:cubicBezTo>
                  <a:cubicBezTo>
                    <a:pt x="747" y="1246"/>
                    <a:pt x="748" y="1241"/>
                    <a:pt x="746" y="1236"/>
                  </a:cubicBezTo>
                  <a:cubicBezTo>
                    <a:pt x="745" y="1230"/>
                    <a:pt x="739" y="1223"/>
                    <a:pt x="728" y="1223"/>
                  </a:cubicBezTo>
                  <a:cubicBezTo>
                    <a:pt x="718" y="1223"/>
                    <a:pt x="708" y="1227"/>
                    <a:pt x="702" y="1235"/>
                  </a:cubicBezTo>
                  <a:cubicBezTo>
                    <a:pt x="698" y="1239"/>
                    <a:pt x="694" y="1246"/>
                    <a:pt x="691" y="1258"/>
                  </a:cubicBezTo>
                  <a:cubicBezTo>
                    <a:pt x="672" y="1348"/>
                    <a:pt x="672" y="1348"/>
                    <a:pt x="672" y="1348"/>
                  </a:cubicBezTo>
                  <a:cubicBezTo>
                    <a:pt x="627" y="1348"/>
                    <a:pt x="627" y="1348"/>
                    <a:pt x="627" y="1348"/>
                  </a:cubicBezTo>
                  <a:cubicBezTo>
                    <a:pt x="653" y="1222"/>
                    <a:pt x="653" y="1222"/>
                    <a:pt x="653" y="1222"/>
                  </a:cubicBezTo>
                  <a:cubicBezTo>
                    <a:pt x="653" y="1222"/>
                    <a:pt x="653" y="1222"/>
                    <a:pt x="653" y="1222"/>
                  </a:cubicBezTo>
                  <a:close/>
                  <a:moveTo>
                    <a:pt x="985" y="1196"/>
                  </a:moveTo>
                  <a:cubicBezTo>
                    <a:pt x="981" y="1207"/>
                    <a:pt x="978" y="1218"/>
                    <a:pt x="975" y="1233"/>
                  </a:cubicBezTo>
                  <a:cubicBezTo>
                    <a:pt x="951" y="1346"/>
                    <a:pt x="951" y="1346"/>
                    <a:pt x="951" y="1346"/>
                  </a:cubicBezTo>
                  <a:cubicBezTo>
                    <a:pt x="939" y="1403"/>
                    <a:pt x="891" y="1409"/>
                    <a:pt x="861" y="1409"/>
                  </a:cubicBezTo>
                  <a:cubicBezTo>
                    <a:pt x="839" y="1409"/>
                    <a:pt x="797" y="1406"/>
                    <a:pt x="804" y="1359"/>
                  </a:cubicBezTo>
                  <a:cubicBezTo>
                    <a:pt x="847" y="1359"/>
                    <a:pt x="847" y="1359"/>
                    <a:pt x="847" y="1359"/>
                  </a:cubicBezTo>
                  <a:cubicBezTo>
                    <a:pt x="847" y="1362"/>
                    <a:pt x="847" y="1367"/>
                    <a:pt x="850" y="1372"/>
                  </a:cubicBezTo>
                  <a:cubicBezTo>
                    <a:pt x="852" y="1376"/>
                    <a:pt x="858" y="1380"/>
                    <a:pt x="869" y="1380"/>
                  </a:cubicBezTo>
                  <a:cubicBezTo>
                    <a:pt x="883" y="1380"/>
                    <a:pt x="896" y="1374"/>
                    <a:pt x="902" y="1360"/>
                  </a:cubicBezTo>
                  <a:cubicBezTo>
                    <a:pt x="905" y="1353"/>
                    <a:pt x="906" y="1347"/>
                    <a:pt x="912" y="1324"/>
                  </a:cubicBezTo>
                  <a:cubicBezTo>
                    <a:pt x="893" y="1343"/>
                    <a:pt x="877" y="1345"/>
                    <a:pt x="866" y="1345"/>
                  </a:cubicBezTo>
                  <a:cubicBezTo>
                    <a:pt x="822" y="1345"/>
                    <a:pt x="809" y="1307"/>
                    <a:pt x="817" y="1270"/>
                  </a:cubicBezTo>
                  <a:cubicBezTo>
                    <a:pt x="825" y="1231"/>
                    <a:pt x="855" y="1194"/>
                    <a:pt x="899" y="1194"/>
                  </a:cubicBezTo>
                  <a:cubicBezTo>
                    <a:pt x="927" y="1194"/>
                    <a:pt x="934" y="1209"/>
                    <a:pt x="937" y="1216"/>
                  </a:cubicBezTo>
                  <a:cubicBezTo>
                    <a:pt x="943" y="1196"/>
                    <a:pt x="943" y="1196"/>
                    <a:pt x="943" y="1196"/>
                  </a:cubicBezTo>
                  <a:cubicBezTo>
                    <a:pt x="985" y="1196"/>
                    <a:pt x="985" y="1196"/>
                    <a:pt x="985" y="1196"/>
                  </a:cubicBezTo>
                  <a:cubicBezTo>
                    <a:pt x="985" y="1196"/>
                    <a:pt x="985" y="1196"/>
                    <a:pt x="985" y="1196"/>
                  </a:cubicBezTo>
                  <a:close/>
                  <a:moveTo>
                    <a:pt x="883" y="1315"/>
                  </a:moveTo>
                  <a:cubicBezTo>
                    <a:pt x="914" y="1315"/>
                    <a:pt x="922" y="1277"/>
                    <a:pt x="924" y="1271"/>
                  </a:cubicBezTo>
                  <a:cubicBezTo>
                    <a:pt x="927" y="1253"/>
                    <a:pt x="930" y="1224"/>
                    <a:pt x="903" y="1224"/>
                  </a:cubicBezTo>
                  <a:cubicBezTo>
                    <a:pt x="886" y="1224"/>
                    <a:pt x="869" y="1237"/>
                    <a:pt x="862" y="1270"/>
                  </a:cubicBezTo>
                  <a:cubicBezTo>
                    <a:pt x="861" y="1277"/>
                    <a:pt x="853" y="1315"/>
                    <a:pt x="883" y="1315"/>
                  </a:cubicBezTo>
                  <a:moveTo>
                    <a:pt x="1164" y="1346"/>
                  </a:moveTo>
                  <a:cubicBezTo>
                    <a:pt x="1149" y="1350"/>
                    <a:pt x="1136" y="1351"/>
                    <a:pt x="1129" y="1351"/>
                  </a:cubicBezTo>
                  <a:cubicBezTo>
                    <a:pt x="1083" y="1351"/>
                    <a:pt x="1089" y="1322"/>
                    <a:pt x="1092" y="1310"/>
                  </a:cubicBezTo>
                  <a:cubicBezTo>
                    <a:pt x="1110" y="1225"/>
                    <a:pt x="1110" y="1225"/>
                    <a:pt x="1110" y="1225"/>
                  </a:cubicBezTo>
                  <a:cubicBezTo>
                    <a:pt x="1080" y="1225"/>
                    <a:pt x="1080" y="1225"/>
                    <a:pt x="1080" y="1225"/>
                  </a:cubicBezTo>
                  <a:cubicBezTo>
                    <a:pt x="1087" y="1196"/>
                    <a:pt x="1087" y="1196"/>
                    <a:pt x="1087" y="1196"/>
                  </a:cubicBezTo>
                  <a:cubicBezTo>
                    <a:pt x="1116" y="1196"/>
                    <a:pt x="1116" y="1196"/>
                    <a:pt x="1116" y="1196"/>
                  </a:cubicBezTo>
                  <a:cubicBezTo>
                    <a:pt x="1123" y="1166"/>
                    <a:pt x="1123" y="1166"/>
                    <a:pt x="1123" y="1166"/>
                  </a:cubicBezTo>
                  <a:cubicBezTo>
                    <a:pt x="1171" y="1149"/>
                    <a:pt x="1171" y="1149"/>
                    <a:pt x="1171" y="1149"/>
                  </a:cubicBezTo>
                  <a:cubicBezTo>
                    <a:pt x="1161" y="1196"/>
                    <a:pt x="1161" y="1196"/>
                    <a:pt x="1161" y="1196"/>
                  </a:cubicBezTo>
                  <a:cubicBezTo>
                    <a:pt x="1198" y="1196"/>
                    <a:pt x="1198" y="1196"/>
                    <a:pt x="1198" y="1196"/>
                  </a:cubicBezTo>
                  <a:cubicBezTo>
                    <a:pt x="1191" y="1225"/>
                    <a:pt x="1191" y="1225"/>
                    <a:pt x="1191" y="1225"/>
                  </a:cubicBezTo>
                  <a:cubicBezTo>
                    <a:pt x="1155" y="1225"/>
                    <a:pt x="1155" y="1225"/>
                    <a:pt x="1155" y="1225"/>
                  </a:cubicBezTo>
                  <a:cubicBezTo>
                    <a:pt x="1140" y="1295"/>
                    <a:pt x="1140" y="1295"/>
                    <a:pt x="1140" y="1295"/>
                  </a:cubicBezTo>
                  <a:cubicBezTo>
                    <a:pt x="1137" y="1309"/>
                    <a:pt x="1135" y="1317"/>
                    <a:pt x="1155" y="1317"/>
                  </a:cubicBezTo>
                  <a:cubicBezTo>
                    <a:pt x="1162" y="1317"/>
                    <a:pt x="1165" y="1317"/>
                    <a:pt x="1171" y="1317"/>
                  </a:cubicBezTo>
                  <a:cubicBezTo>
                    <a:pt x="1164" y="1346"/>
                    <a:pt x="1164" y="1346"/>
                    <a:pt x="1164" y="1346"/>
                  </a:cubicBezTo>
                  <a:cubicBezTo>
                    <a:pt x="1164" y="1346"/>
                    <a:pt x="1164" y="1346"/>
                    <a:pt x="1164" y="1346"/>
                  </a:cubicBezTo>
                  <a:close/>
                  <a:moveTo>
                    <a:pt x="1235" y="1129"/>
                  </a:moveTo>
                  <a:cubicBezTo>
                    <a:pt x="1280" y="1129"/>
                    <a:pt x="1280" y="1129"/>
                    <a:pt x="1280" y="1129"/>
                  </a:cubicBezTo>
                  <a:cubicBezTo>
                    <a:pt x="1261" y="1216"/>
                    <a:pt x="1261" y="1216"/>
                    <a:pt x="1261" y="1216"/>
                  </a:cubicBezTo>
                  <a:cubicBezTo>
                    <a:pt x="1268" y="1208"/>
                    <a:pt x="1283" y="1193"/>
                    <a:pt x="1311" y="1193"/>
                  </a:cubicBezTo>
                  <a:cubicBezTo>
                    <a:pt x="1334" y="1193"/>
                    <a:pt x="1346" y="1204"/>
                    <a:pt x="1351" y="1214"/>
                  </a:cubicBezTo>
                  <a:cubicBezTo>
                    <a:pt x="1355" y="1221"/>
                    <a:pt x="1356" y="1235"/>
                    <a:pt x="1352" y="1255"/>
                  </a:cubicBezTo>
                  <a:cubicBezTo>
                    <a:pt x="1332" y="1348"/>
                    <a:pt x="1332" y="1348"/>
                    <a:pt x="1332" y="1348"/>
                  </a:cubicBezTo>
                  <a:cubicBezTo>
                    <a:pt x="1288" y="1348"/>
                    <a:pt x="1288" y="1348"/>
                    <a:pt x="1288" y="1348"/>
                  </a:cubicBezTo>
                  <a:cubicBezTo>
                    <a:pt x="1307" y="1256"/>
                    <a:pt x="1307" y="1256"/>
                    <a:pt x="1307" y="1256"/>
                  </a:cubicBezTo>
                  <a:cubicBezTo>
                    <a:pt x="1309" y="1248"/>
                    <a:pt x="1314" y="1223"/>
                    <a:pt x="1289" y="1223"/>
                  </a:cubicBezTo>
                  <a:cubicBezTo>
                    <a:pt x="1276" y="1223"/>
                    <a:pt x="1259" y="1230"/>
                    <a:pt x="1253" y="1254"/>
                  </a:cubicBezTo>
                  <a:cubicBezTo>
                    <a:pt x="1234" y="1348"/>
                    <a:pt x="1234" y="1348"/>
                    <a:pt x="1234" y="1348"/>
                  </a:cubicBezTo>
                  <a:cubicBezTo>
                    <a:pt x="1189" y="1348"/>
                    <a:pt x="1189" y="1348"/>
                    <a:pt x="1189" y="1348"/>
                  </a:cubicBezTo>
                  <a:cubicBezTo>
                    <a:pt x="1235" y="1129"/>
                    <a:pt x="1235" y="1129"/>
                    <a:pt x="1235" y="1129"/>
                  </a:cubicBezTo>
                  <a:cubicBezTo>
                    <a:pt x="1235" y="1129"/>
                    <a:pt x="1235" y="1129"/>
                    <a:pt x="1235" y="1129"/>
                  </a:cubicBezTo>
                  <a:close/>
                  <a:moveTo>
                    <a:pt x="1387" y="1232"/>
                  </a:moveTo>
                  <a:cubicBezTo>
                    <a:pt x="1389" y="1225"/>
                    <a:pt x="1392" y="1203"/>
                    <a:pt x="1393" y="1194"/>
                  </a:cubicBezTo>
                  <a:cubicBezTo>
                    <a:pt x="1435" y="1194"/>
                    <a:pt x="1435" y="1194"/>
                    <a:pt x="1435" y="1194"/>
                  </a:cubicBezTo>
                  <a:cubicBezTo>
                    <a:pt x="1430" y="1223"/>
                    <a:pt x="1430" y="1223"/>
                    <a:pt x="1430" y="1223"/>
                  </a:cubicBezTo>
                  <a:cubicBezTo>
                    <a:pt x="1438" y="1211"/>
                    <a:pt x="1452" y="1192"/>
                    <a:pt x="1489" y="1194"/>
                  </a:cubicBezTo>
                  <a:cubicBezTo>
                    <a:pt x="1480" y="1234"/>
                    <a:pt x="1480" y="1234"/>
                    <a:pt x="1480" y="1234"/>
                  </a:cubicBezTo>
                  <a:cubicBezTo>
                    <a:pt x="1435" y="1230"/>
                    <a:pt x="1428" y="1253"/>
                    <a:pt x="1424" y="1273"/>
                  </a:cubicBezTo>
                  <a:cubicBezTo>
                    <a:pt x="1408" y="1348"/>
                    <a:pt x="1408" y="1348"/>
                    <a:pt x="1408" y="1348"/>
                  </a:cubicBezTo>
                  <a:cubicBezTo>
                    <a:pt x="1363" y="1348"/>
                    <a:pt x="1363" y="1348"/>
                    <a:pt x="1363" y="1348"/>
                  </a:cubicBezTo>
                  <a:cubicBezTo>
                    <a:pt x="1387" y="1232"/>
                    <a:pt x="1387" y="1232"/>
                    <a:pt x="1387" y="1232"/>
                  </a:cubicBezTo>
                  <a:cubicBezTo>
                    <a:pt x="1387" y="1232"/>
                    <a:pt x="1387" y="1232"/>
                    <a:pt x="1387" y="1232"/>
                  </a:cubicBezTo>
                  <a:close/>
                  <a:moveTo>
                    <a:pt x="1582" y="1191"/>
                  </a:moveTo>
                  <a:cubicBezTo>
                    <a:pt x="1637" y="1191"/>
                    <a:pt x="1654" y="1229"/>
                    <a:pt x="1644" y="1271"/>
                  </a:cubicBezTo>
                  <a:cubicBezTo>
                    <a:pt x="1635" y="1315"/>
                    <a:pt x="1602" y="1353"/>
                    <a:pt x="1546" y="1353"/>
                  </a:cubicBezTo>
                  <a:cubicBezTo>
                    <a:pt x="1503" y="1353"/>
                    <a:pt x="1474" y="1326"/>
                    <a:pt x="1485" y="1273"/>
                  </a:cubicBezTo>
                  <a:cubicBezTo>
                    <a:pt x="1493" y="1236"/>
                    <a:pt x="1521" y="1191"/>
                    <a:pt x="1582" y="1191"/>
                  </a:cubicBezTo>
                  <a:moveTo>
                    <a:pt x="1555" y="1322"/>
                  </a:moveTo>
                  <a:cubicBezTo>
                    <a:pt x="1574" y="1322"/>
                    <a:pt x="1590" y="1310"/>
                    <a:pt x="1599" y="1270"/>
                  </a:cubicBezTo>
                  <a:cubicBezTo>
                    <a:pt x="1603" y="1250"/>
                    <a:pt x="1605" y="1221"/>
                    <a:pt x="1575" y="1221"/>
                  </a:cubicBezTo>
                  <a:cubicBezTo>
                    <a:pt x="1543" y="1221"/>
                    <a:pt x="1534" y="1259"/>
                    <a:pt x="1531" y="1273"/>
                  </a:cubicBezTo>
                  <a:cubicBezTo>
                    <a:pt x="1524" y="1307"/>
                    <a:pt x="1532" y="1322"/>
                    <a:pt x="1555" y="1322"/>
                  </a:cubicBezTo>
                  <a:moveTo>
                    <a:pt x="1734" y="1195"/>
                  </a:moveTo>
                  <a:cubicBezTo>
                    <a:pt x="1714" y="1286"/>
                    <a:pt x="1714" y="1286"/>
                    <a:pt x="1714" y="1286"/>
                  </a:cubicBezTo>
                  <a:cubicBezTo>
                    <a:pt x="1711" y="1299"/>
                    <a:pt x="1707" y="1320"/>
                    <a:pt x="1731" y="1320"/>
                  </a:cubicBezTo>
                  <a:cubicBezTo>
                    <a:pt x="1760" y="1320"/>
                    <a:pt x="1765" y="1298"/>
                    <a:pt x="1770" y="1272"/>
                  </a:cubicBezTo>
                  <a:cubicBezTo>
                    <a:pt x="1786" y="1195"/>
                    <a:pt x="1786" y="1195"/>
                    <a:pt x="1786" y="1195"/>
                  </a:cubicBezTo>
                  <a:cubicBezTo>
                    <a:pt x="1833" y="1195"/>
                    <a:pt x="1833" y="1195"/>
                    <a:pt x="1833" y="1195"/>
                  </a:cubicBezTo>
                  <a:cubicBezTo>
                    <a:pt x="1811" y="1296"/>
                    <a:pt x="1811" y="1296"/>
                    <a:pt x="1811" y="1296"/>
                  </a:cubicBezTo>
                  <a:cubicBezTo>
                    <a:pt x="1805" y="1329"/>
                    <a:pt x="1804" y="1333"/>
                    <a:pt x="1804" y="1337"/>
                  </a:cubicBezTo>
                  <a:cubicBezTo>
                    <a:pt x="1803" y="1341"/>
                    <a:pt x="1802" y="1344"/>
                    <a:pt x="1802" y="1348"/>
                  </a:cubicBezTo>
                  <a:cubicBezTo>
                    <a:pt x="1758" y="1348"/>
                    <a:pt x="1758" y="1348"/>
                    <a:pt x="1758" y="1348"/>
                  </a:cubicBezTo>
                  <a:cubicBezTo>
                    <a:pt x="1761" y="1328"/>
                    <a:pt x="1761" y="1328"/>
                    <a:pt x="1761" y="1328"/>
                  </a:cubicBezTo>
                  <a:cubicBezTo>
                    <a:pt x="1756" y="1334"/>
                    <a:pt x="1740" y="1352"/>
                    <a:pt x="1711" y="1352"/>
                  </a:cubicBezTo>
                  <a:cubicBezTo>
                    <a:pt x="1690" y="1352"/>
                    <a:pt x="1675" y="1343"/>
                    <a:pt x="1669" y="1331"/>
                  </a:cubicBezTo>
                  <a:cubicBezTo>
                    <a:pt x="1662" y="1319"/>
                    <a:pt x="1666" y="1297"/>
                    <a:pt x="1668" y="1290"/>
                  </a:cubicBezTo>
                  <a:cubicBezTo>
                    <a:pt x="1688" y="1195"/>
                    <a:pt x="1688" y="1195"/>
                    <a:pt x="1688" y="1195"/>
                  </a:cubicBezTo>
                  <a:cubicBezTo>
                    <a:pt x="1734" y="1195"/>
                    <a:pt x="1734" y="1195"/>
                    <a:pt x="1734" y="1195"/>
                  </a:cubicBezTo>
                  <a:cubicBezTo>
                    <a:pt x="1734" y="1195"/>
                    <a:pt x="1734" y="1195"/>
                    <a:pt x="1734" y="1195"/>
                  </a:cubicBezTo>
                  <a:close/>
                  <a:moveTo>
                    <a:pt x="2010" y="1196"/>
                  </a:moveTo>
                  <a:cubicBezTo>
                    <a:pt x="2006" y="1207"/>
                    <a:pt x="2003" y="1218"/>
                    <a:pt x="2000" y="1233"/>
                  </a:cubicBezTo>
                  <a:cubicBezTo>
                    <a:pt x="1976" y="1346"/>
                    <a:pt x="1976" y="1346"/>
                    <a:pt x="1976" y="1346"/>
                  </a:cubicBezTo>
                  <a:cubicBezTo>
                    <a:pt x="1964" y="1403"/>
                    <a:pt x="1915" y="1409"/>
                    <a:pt x="1886" y="1409"/>
                  </a:cubicBezTo>
                  <a:cubicBezTo>
                    <a:pt x="1864" y="1409"/>
                    <a:pt x="1822" y="1406"/>
                    <a:pt x="1829" y="1359"/>
                  </a:cubicBezTo>
                  <a:cubicBezTo>
                    <a:pt x="1872" y="1359"/>
                    <a:pt x="1872" y="1359"/>
                    <a:pt x="1872" y="1359"/>
                  </a:cubicBezTo>
                  <a:cubicBezTo>
                    <a:pt x="1872" y="1362"/>
                    <a:pt x="1871" y="1367"/>
                    <a:pt x="1874" y="1372"/>
                  </a:cubicBezTo>
                  <a:cubicBezTo>
                    <a:pt x="1877" y="1376"/>
                    <a:pt x="1883" y="1380"/>
                    <a:pt x="1894" y="1380"/>
                  </a:cubicBezTo>
                  <a:cubicBezTo>
                    <a:pt x="1908" y="1380"/>
                    <a:pt x="1921" y="1374"/>
                    <a:pt x="1926" y="1360"/>
                  </a:cubicBezTo>
                  <a:cubicBezTo>
                    <a:pt x="1930" y="1353"/>
                    <a:pt x="1931" y="1347"/>
                    <a:pt x="1937" y="1324"/>
                  </a:cubicBezTo>
                  <a:cubicBezTo>
                    <a:pt x="1918" y="1343"/>
                    <a:pt x="1901" y="1345"/>
                    <a:pt x="1891" y="1345"/>
                  </a:cubicBezTo>
                  <a:cubicBezTo>
                    <a:pt x="1847" y="1345"/>
                    <a:pt x="1834" y="1307"/>
                    <a:pt x="1842" y="1270"/>
                  </a:cubicBezTo>
                  <a:cubicBezTo>
                    <a:pt x="1850" y="1231"/>
                    <a:pt x="1880" y="1194"/>
                    <a:pt x="1924" y="1194"/>
                  </a:cubicBezTo>
                  <a:cubicBezTo>
                    <a:pt x="1952" y="1194"/>
                    <a:pt x="1959" y="1209"/>
                    <a:pt x="1962" y="1216"/>
                  </a:cubicBezTo>
                  <a:cubicBezTo>
                    <a:pt x="1968" y="1196"/>
                    <a:pt x="1968" y="1196"/>
                    <a:pt x="1968" y="1196"/>
                  </a:cubicBezTo>
                  <a:cubicBezTo>
                    <a:pt x="2010" y="1196"/>
                    <a:pt x="2010" y="1196"/>
                    <a:pt x="2010" y="1196"/>
                  </a:cubicBezTo>
                  <a:cubicBezTo>
                    <a:pt x="2010" y="1196"/>
                    <a:pt x="2010" y="1196"/>
                    <a:pt x="2010" y="1196"/>
                  </a:cubicBezTo>
                  <a:close/>
                  <a:moveTo>
                    <a:pt x="1908" y="1315"/>
                  </a:moveTo>
                  <a:cubicBezTo>
                    <a:pt x="1939" y="1315"/>
                    <a:pt x="1947" y="1277"/>
                    <a:pt x="1948" y="1271"/>
                  </a:cubicBezTo>
                  <a:cubicBezTo>
                    <a:pt x="1952" y="1253"/>
                    <a:pt x="1955" y="1224"/>
                    <a:pt x="1928" y="1224"/>
                  </a:cubicBezTo>
                  <a:cubicBezTo>
                    <a:pt x="1911" y="1224"/>
                    <a:pt x="1894" y="1237"/>
                    <a:pt x="1887" y="1270"/>
                  </a:cubicBezTo>
                  <a:cubicBezTo>
                    <a:pt x="1885" y="1277"/>
                    <a:pt x="1878" y="1315"/>
                    <a:pt x="1908" y="1315"/>
                  </a:cubicBezTo>
                  <a:moveTo>
                    <a:pt x="2058" y="1129"/>
                  </a:moveTo>
                  <a:cubicBezTo>
                    <a:pt x="2102" y="1129"/>
                    <a:pt x="2102" y="1129"/>
                    <a:pt x="2102" y="1129"/>
                  </a:cubicBezTo>
                  <a:cubicBezTo>
                    <a:pt x="2084" y="1216"/>
                    <a:pt x="2084" y="1216"/>
                    <a:pt x="2084" y="1216"/>
                  </a:cubicBezTo>
                  <a:cubicBezTo>
                    <a:pt x="2091" y="1208"/>
                    <a:pt x="2105" y="1193"/>
                    <a:pt x="2133" y="1193"/>
                  </a:cubicBezTo>
                  <a:cubicBezTo>
                    <a:pt x="2156" y="1193"/>
                    <a:pt x="2168" y="1204"/>
                    <a:pt x="2174" y="1214"/>
                  </a:cubicBezTo>
                  <a:cubicBezTo>
                    <a:pt x="2177" y="1221"/>
                    <a:pt x="2179" y="1235"/>
                    <a:pt x="2175" y="1255"/>
                  </a:cubicBezTo>
                  <a:cubicBezTo>
                    <a:pt x="2155" y="1348"/>
                    <a:pt x="2155" y="1348"/>
                    <a:pt x="2155" y="1348"/>
                  </a:cubicBezTo>
                  <a:cubicBezTo>
                    <a:pt x="2110" y="1348"/>
                    <a:pt x="2110" y="1348"/>
                    <a:pt x="2110" y="1348"/>
                  </a:cubicBezTo>
                  <a:cubicBezTo>
                    <a:pt x="2130" y="1256"/>
                    <a:pt x="2130" y="1256"/>
                    <a:pt x="2130" y="1256"/>
                  </a:cubicBezTo>
                  <a:cubicBezTo>
                    <a:pt x="2131" y="1248"/>
                    <a:pt x="2137" y="1223"/>
                    <a:pt x="2112" y="1223"/>
                  </a:cubicBezTo>
                  <a:cubicBezTo>
                    <a:pt x="2099" y="1223"/>
                    <a:pt x="2081" y="1230"/>
                    <a:pt x="2076" y="1254"/>
                  </a:cubicBezTo>
                  <a:cubicBezTo>
                    <a:pt x="2057" y="1348"/>
                    <a:pt x="2057" y="1348"/>
                    <a:pt x="2057" y="1348"/>
                  </a:cubicBezTo>
                  <a:cubicBezTo>
                    <a:pt x="2012" y="1348"/>
                    <a:pt x="2012" y="1348"/>
                    <a:pt x="2012" y="1348"/>
                  </a:cubicBezTo>
                  <a:cubicBezTo>
                    <a:pt x="2058" y="1129"/>
                    <a:pt x="2058" y="1129"/>
                    <a:pt x="2058" y="1129"/>
                  </a:cubicBezTo>
                  <a:cubicBezTo>
                    <a:pt x="2058" y="1129"/>
                    <a:pt x="2058" y="1129"/>
                    <a:pt x="2058" y="1129"/>
                  </a:cubicBezTo>
                  <a:close/>
                  <a:moveTo>
                    <a:pt x="100" y="1249"/>
                  </a:moveTo>
                  <a:cubicBezTo>
                    <a:pt x="101" y="1244"/>
                    <a:pt x="104" y="1221"/>
                    <a:pt x="87" y="1221"/>
                  </a:cubicBezTo>
                  <a:cubicBezTo>
                    <a:pt x="66" y="1221"/>
                    <a:pt x="56" y="1253"/>
                    <a:pt x="53" y="1270"/>
                  </a:cubicBezTo>
                  <a:cubicBezTo>
                    <a:pt x="51" y="1278"/>
                    <a:pt x="46" y="1306"/>
                    <a:pt x="54" y="1317"/>
                  </a:cubicBezTo>
                  <a:cubicBezTo>
                    <a:pt x="57" y="1321"/>
                    <a:pt x="61" y="1322"/>
                    <a:pt x="65" y="1322"/>
                  </a:cubicBezTo>
                  <a:cubicBezTo>
                    <a:pt x="70" y="1322"/>
                    <a:pt x="84" y="1320"/>
                    <a:pt x="92" y="1292"/>
                  </a:cubicBezTo>
                  <a:cubicBezTo>
                    <a:pt x="136" y="1292"/>
                    <a:pt x="136" y="1292"/>
                    <a:pt x="136" y="1292"/>
                  </a:cubicBezTo>
                  <a:cubicBezTo>
                    <a:pt x="133" y="1304"/>
                    <a:pt x="128" y="1323"/>
                    <a:pt x="107" y="1337"/>
                  </a:cubicBezTo>
                  <a:cubicBezTo>
                    <a:pt x="94" y="1347"/>
                    <a:pt x="79" y="1352"/>
                    <a:pt x="60" y="1352"/>
                  </a:cubicBezTo>
                  <a:cubicBezTo>
                    <a:pt x="40" y="1352"/>
                    <a:pt x="23" y="1347"/>
                    <a:pt x="12" y="1331"/>
                  </a:cubicBezTo>
                  <a:cubicBezTo>
                    <a:pt x="2" y="1316"/>
                    <a:pt x="0" y="1296"/>
                    <a:pt x="5" y="1271"/>
                  </a:cubicBezTo>
                  <a:cubicBezTo>
                    <a:pt x="20" y="1201"/>
                    <a:pt x="74" y="1192"/>
                    <a:pt x="94" y="1192"/>
                  </a:cubicBezTo>
                  <a:cubicBezTo>
                    <a:pt x="122" y="1192"/>
                    <a:pt x="153" y="1207"/>
                    <a:pt x="144" y="1249"/>
                  </a:cubicBezTo>
                  <a:cubicBezTo>
                    <a:pt x="100" y="1249"/>
                    <a:pt x="100" y="1249"/>
                    <a:pt x="100" y="1249"/>
                  </a:cubicBezTo>
                  <a:cubicBezTo>
                    <a:pt x="100" y="1249"/>
                    <a:pt x="100" y="1249"/>
                    <a:pt x="100" y="1249"/>
                  </a:cubicBezTo>
                  <a:close/>
                  <a:moveTo>
                    <a:pt x="2378" y="1249"/>
                  </a:moveTo>
                  <a:cubicBezTo>
                    <a:pt x="2379" y="1244"/>
                    <a:pt x="2382" y="1221"/>
                    <a:pt x="2365" y="1221"/>
                  </a:cubicBezTo>
                  <a:cubicBezTo>
                    <a:pt x="2344" y="1221"/>
                    <a:pt x="2335" y="1253"/>
                    <a:pt x="2331" y="1270"/>
                  </a:cubicBezTo>
                  <a:cubicBezTo>
                    <a:pt x="2329" y="1278"/>
                    <a:pt x="2324" y="1306"/>
                    <a:pt x="2332" y="1317"/>
                  </a:cubicBezTo>
                  <a:cubicBezTo>
                    <a:pt x="2335" y="1321"/>
                    <a:pt x="2340" y="1322"/>
                    <a:pt x="2343" y="1322"/>
                  </a:cubicBezTo>
                  <a:cubicBezTo>
                    <a:pt x="2348" y="1322"/>
                    <a:pt x="2362" y="1320"/>
                    <a:pt x="2370" y="1292"/>
                  </a:cubicBezTo>
                  <a:cubicBezTo>
                    <a:pt x="2414" y="1292"/>
                    <a:pt x="2414" y="1292"/>
                    <a:pt x="2414" y="1292"/>
                  </a:cubicBezTo>
                  <a:cubicBezTo>
                    <a:pt x="2411" y="1304"/>
                    <a:pt x="2406" y="1323"/>
                    <a:pt x="2385" y="1337"/>
                  </a:cubicBezTo>
                  <a:cubicBezTo>
                    <a:pt x="2372" y="1347"/>
                    <a:pt x="2357" y="1352"/>
                    <a:pt x="2338" y="1352"/>
                  </a:cubicBezTo>
                  <a:cubicBezTo>
                    <a:pt x="2318" y="1352"/>
                    <a:pt x="2301" y="1347"/>
                    <a:pt x="2290" y="1331"/>
                  </a:cubicBezTo>
                  <a:cubicBezTo>
                    <a:pt x="2280" y="1316"/>
                    <a:pt x="2278" y="1296"/>
                    <a:pt x="2284" y="1271"/>
                  </a:cubicBezTo>
                  <a:cubicBezTo>
                    <a:pt x="2299" y="1201"/>
                    <a:pt x="2352" y="1192"/>
                    <a:pt x="2372" y="1192"/>
                  </a:cubicBezTo>
                  <a:cubicBezTo>
                    <a:pt x="2401" y="1192"/>
                    <a:pt x="2431" y="1207"/>
                    <a:pt x="2423" y="1249"/>
                  </a:cubicBezTo>
                  <a:cubicBezTo>
                    <a:pt x="2378" y="1249"/>
                    <a:pt x="2378" y="1249"/>
                    <a:pt x="2378" y="1249"/>
                  </a:cubicBezTo>
                  <a:cubicBezTo>
                    <a:pt x="2378" y="1249"/>
                    <a:pt x="2378" y="1249"/>
                    <a:pt x="2378" y="1249"/>
                  </a:cubicBezTo>
                  <a:close/>
                  <a:moveTo>
                    <a:pt x="2534" y="1191"/>
                  </a:moveTo>
                  <a:cubicBezTo>
                    <a:pt x="2589" y="1191"/>
                    <a:pt x="2606" y="1229"/>
                    <a:pt x="2597" y="1271"/>
                  </a:cubicBezTo>
                  <a:cubicBezTo>
                    <a:pt x="2587" y="1315"/>
                    <a:pt x="2554" y="1353"/>
                    <a:pt x="2498" y="1353"/>
                  </a:cubicBezTo>
                  <a:cubicBezTo>
                    <a:pt x="2454" y="1353"/>
                    <a:pt x="2426" y="1326"/>
                    <a:pt x="2437" y="1273"/>
                  </a:cubicBezTo>
                  <a:cubicBezTo>
                    <a:pt x="2445" y="1236"/>
                    <a:pt x="2474" y="1191"/>
                    <a:pt x="2534" y="1191"/>
                  </a:cubicBezTo>
                  <a:moveTo>
                    <a:pt x="2507" y="1322"/>
                  </a:moveTo>
                  <a:cubicBezTo>
                    <a:pt x="2527" y="1322"/>
                    <a:pt x="2542" y="1310"/>
                    <a:pt x="2551" y="1270"/>
                  </a:cubicBezTo>
                  <a:cubicBezTo>
                    <a:pt x="2555" y="1250"/>
                    <a:pt x="2557" y="1221"/>
                    <a:pt x="2528" y="1221"/>
                  </a:cubicBezTo>
                  <a:cubicBezTo>
                    <a:pt x="2495" y="1221"/>
                    <a:pt x="2486" y="1259"/>
                    <a:pt x="2484" y="1273"/>
                  </a:cubicBezTo>
                  <a:cubicBezTo>
                    <a:pt x="2476" y="1307"/>
                    <a:pt x="2484" y="1322"/>
                    <a:pt x="2507" y="1322"/>
                  </a:cubicBezTo>
                  <a:moveTo>
                    <a:pt x="2637" y="1223"/>
                  </a:moveTo>
                  <a:cubicBezTo>
                    <a:pt x="2639" y="1214"/>
                    <a:pt x="2640" y="1205"/>
                    <a:pt x="2641" y="1195"/>
                  </a:cubicBezTo>
                  <a:cubicBezTo>
                    <a:pt x="2685" y="1195"/>
                    <a:pt x="2685" y="1195"/>
                    <a:pt x="2685" y="1195"/>
                  </a:cubicBezTo>
                  <a:cubicBezTo>
                    <a:pt x="2682" y="1214"/>
                    <a:pt x="2682" y="1214"/>
                    <a:pt x="2682" y="1214"/>
                  </a:cubicBezTo>
                  <a:cubicBezTo>
                    <a:pt x="2688" y="1208"/>
                    <a:pt x="2704" y="1192"/>
                    <a:pt x="2734" y="1192"/>
                  </a:cubicBezTo>
                  <a:cubicBezTo>
                    <a:pt x="2769" y="1192"/>
                    <a:pt x="2775" y="1213"/>
                    <a:pt x="2776" y="1220"/>
                  </a:cubicBezTo>
                  <a:cubicBezTo>
                    <a:pt x="2795" y="1196"/>
                    <a:pt x="2816" y="1192"/>
                    <a:pt x="2832" y="1192"/>
                  </a:cubicBezTo>
                  <a:cubicBezTo>
                    <a:pt x="2862" y="1192"/>
                    <a:pt x="2871" y="1210"/>
                    <a:pt x="2873" y="1216"/>
                  </a:cubicBezTo>
                  <a:cubicBezTo>
                    <a:pt x="2878" y="1230"/>
                    <a:pt x="2874" y="1248"/>
                    <a:pt x="2871" y="1261"/>
                  </a:cubicBezTo>
                  <a:cubicBezTo>
                    <a:pt x="2853" y="1348"/>
                    <a:pt x="2853" y="1348"/>
                    <a:pt x="2853" y="1348"/>
                  </a:cubicBezTo>
                  <a:cubicBezTo>
                    <a:pt x="2807" y="1348"/>
                    <a:pt x="2807" y="1348"/>
                    <a:pt x="2807" y="1348"/>
                  </a:cubicBezTo>
                  <a:cubicBezTo>
                    <a:pt x="2827" y="1258"/>
                    <a:pt x="2827" y="1258"/>
                    <a:pt x="2827" y="1258"/>
                  </a:cubicBezTo>
                  <a:cubicBezTo>
                    <a:pt x="2830" y="1242"/>
                    <a:pt x="2832" y="1223"/>
                    <a:pt x="2808" y="1223"/>
                  </a:cubicBezTo>
                  <a:cubicBezTo>
                    <a:pt x="2781" y="1223"/>
                    <a:pt x="2775" y="1249"/>
                    <a:pt x="2771" y="1271"/>
                  </a:cubicBezTo>
                  <a:cubicBezTo>
                    <a:pt x="2754" y="1348"/>
                    <a:pt x="2754" y="1348"/>
                    <a:pt x="2754" y="1348"/>
                  </a:cubicBezTo>
                  <a:cubicBezTo>
                    <a:pt x="2709" y="1348"/>
                    <a:pt x="2709" y="1348"/>
                    <a:pt x="2709" y="1348"/>
                  </a:cubicBezTo>
                  <a:cubicBezTo>
                    <a:pt x="2728" y="1257"/>
                    <a:pt x="2728" y="1257"/>
                    <a:pt x="2728" y="1257"/>
                  </a:cubicBezTo>
                  <a:cubicBezTo>
                    <a:pt x="2731" y="1245"/>
                    <a:pt x="2735" y="1223"/>
                    <a:pt x="2710" y="1223"/>
                  </a:cubicBezTo>
                  <a:cubicBezTo>
                    <a:pt x="2682" y="1223"/>
                    <a:pt x="2677" y="1248"/>
                    <a:pt x="2674" y="1258"/>
                  </a:cubicBezTo>
                  <a:cubicBezTo>
                    <a:pt x="2655" y="1348"/>
                    <a:pt x="2655" y="1348"/>
                    <a:pt x="2655" y="1348"/>
                  </a:cubicBezTo>
                  <a:cubicBezTo>
                    <a:pt x="2610" y="1348"/>
                    <a:pt x="2610" y="1348"/>
                    <a:pt x="2610" y="1348"/>
                  </a:cubicBezTo>
                  <a:cubicBezTo>
                    <a:pt x="2637" y="1223"/>
                    <a:pt x="2637" y="1223"/>
                    <a:pt x="2637" y="1223"/>
                  </a:cubicBezTo>
                  <a:cubicBezTo>
                    <a:pt x="2637" y="1223"/>
                    <a:pt x="2637" y="1223"/>
                    <a:pt x="2637" y="1223"/>
                  </a:cubicBezTo>
                  <a:close/>
                  <a:moveTo>
                    <a:pt x="2966" y="1195"/>
                  </a:moveTo>
                  <a:cubicBezTo>
                    <a:pt x="2963" y="1216"/>
                    <a:pt x="2963" y="1216"/>
                    <a:pt x="2963" y="1216"/>
                  </a:cubicBezTo>
                  <a:cubicBezTo>
                    <a:pt x="2982" y="1192"/>
                    <a:pt x="3008" y="1192"/>
                    <a:pt x="3015" y="1192"/>
                  </a:cubicBezTo>
                  <a:cubicBezTo>
                    <a:pt x="3054" y="1192"/>
                    <a:pt x="3072" y="1221"/>
                    <a:pt x="3062" y="1268"/>
                  </a:cubicBezTo>
                  <a:cubicBezTo>
                    <a:pt x="3053" y="1312"/>
                    <a:pt x="3022" y="1350"/>
                    <a:pt x="2978" y="1350"/>
                  </a:cubicBezTo>
                  <a:cubicBezTo>
                    <a:pt x="2950" y="1350"/>
                    <a:pt x="2942" y="1335"/>
                    <a:pt x="2939" y="1330"/>
                  </a:cubicBezTo>
                  <a:cubicBezTo>
                    <a:pt x="2923" y="1407"/>
                    <a:pt x="2923" y="1407"/>
                    <a:pt x="2923" y="1407"/>
                  </a:cubicBezTo>
                  <a:cubicBezTo>
                    <a:pt x="2877" y="1407"/>
                    <a:pt x="2877" y="1407"/>
                    <a:pt x="2877" y="1407"/>
                  </a:cubicBezTo>
                  <a:cubicBezTo>
                    <a:pt x="2922" y="1195"/>
                    <a:pt x="2922" y="1195"/>
                    <a:pt x="2922" y="1195"/>
                  </a:cubicBezTo>
                  <a:cubicBezTo>
                    <a:pt x="2966" y="1195"/>
                    <a:pt x="2966" y="1195"/>
                    <a:pt x="2966" y="1195"/>
                  </a:cubicBezTo>
                  <a:cubicBezTo>
                    <a:pt x="2966" y="1195"/>
                    <a:pt x="2966" y="1195"/>
                    <a:pt x="2966" y="1195"/>
                  </a:cubicBezTo>
                  <a:close/>
                  <a:moveTo>
                    <a:pt x="3017" y="1270"/>
                  </a:moveTo>
                  <a:cubicBezTo>
                    <a:pt x="3020" y="1252"/>
                    <a:pt x="3022" y="1221"/>
                    <a:pt x="2996" y="1221"/>
                  </a:cubicBezTo>
                  <a:cubicBezTo>
                    <a:pt x="2981" y="1221"/>
                    <a:pt x="2959" y="1232"/>
                    <a:pt x="2950" y="1273"/>
                  </a:cubicBezTo>
                  <a:cubicBezTo>
                    <a:pt x="2947" y="1282"/>
                    <a:pt x="2940" y="1321"/>
                    <a:pt x="2973" y="1321"/>
                  </a:cubicBezTo>
                  <a:cubicBezTo>
                    <a:pt x="2994" y="1321"/>
                    <a:pt x="3010" y="1300"/>
                    <a:pt x="3017" y="1270"/>
                  </a:cubicBezTo>
                  <a:moveTo>
                    <a:pt x="3119" y="1129"/>
                  </a:moveTo>
                  <a:cubicBezTo>
                    <a:pt x="3164" y="1129"/>
                    <a:pt x="3164" y="1129"/>
                    <a:pt x="3164" y="1129"/>
                  </a:cubicBezTo>
                  <a:cubicBezTo>
                    <a:pt x="3117" y="1348"/>
                    <a:pt x="3117" y="1348"/>
                    <a:pt x="3117" y="1348"/>
                  </a:cubicBezTo>
                  <a:cubicBezTo>
                    <a:pt x="3072" y="1348"/>
                    <a:pt x="3072" y="1348"/>
                    <a:pt x="3072" y="1348"/>
                  </a:cubicBezTo>
                  <a:cubicBezTo>
                    <a:pt x="3119" y="1129"/>
                    <a:pt x="3119" y="1129"/>
                    <a:pt x="3119" y="1129"/>
                  </a:cubicBezTo>
                  <a:cubicBezTo>
                    <a:pt x="3119" y="1129"/>
                    <a:pt x="3119" y="1129"/>
                    <a:pt x="3119" y="1129"/>
                  </a:cubicBezTo>
                  <a:close/>
                  <a:moveTo>
                    <a:pt x="3202" y="1283"/>
                  </a:moveTo>
                  <a:cubicBezTo>
                    <a:pt x="3200" y="1293"/>
                    <a:pt x="3193" y="1324"/>
                    <a:pt x="3225" y="1324"/>
                  </a:cubicBezTo>
                  <a:cubicBezTo>
                    <a:pt x="3236" y="1324"/>
                    <a:pt x="3248" y="1319"/>
                    <a:pt x="3256" y="1303"/>
                  </a:cubicBezTo>
                  <a:cubicBezTo>
                    <a:pt x="3297" y="1303"/>
                    <a:pt x="3297" y="1303"/>
                    <a:pt x="3297" y="1303"/>
                  </a:cubicBezTo>
                  <a:cubicBezTo>
                    <a:pt x="3295" y="1310"/>
                    <a:pt x="3291" y="1323"/>
                    <a:pt x="3275" y="1336"/>
                  </a:cubicBezTo>
                  <a:cubicBezTo>
                    <a:pt x="3261" y="1348"/>
                    <a:pt x="3240" y="1354"/>
                    <a:pt x="3218" y="1354"/>
                  </a:cubicBezTo>
                  <a:cubicBezTo>
                    <a:pt x="3205" y="1354"/>
                    <a:pt x="3180" y="1351"/>
                    <a:pt x="3168" y="1335"/>
                  </a:cubicBezTo>
                  <a:cubicBezTo>
                    <a:pt x="3157" y="1320"/>
                    <a:pt x="3155" y="1299"/>
                    <a:pt x="3161" y="1275"/>
                  </a:cubicBezTo>
                  <a:cubicBezTo>
                    <a:pt x="3166" y="1250"/>
                    <a:pt x="3178" y="1220"/>
                    <a:pt x="3208" y="1202"/>
                  </a:cubicBezTo>
                  <a:cubicBezTo>
                    <a:pt x="3222" y="1194"/>
                    <a:pt x="3237" y="1190"/>
                    <a:pt x="3254" y="1190"/>
                  </a:cubicBezTo>
                  <a:cubicBezTo>
                    <a:pt x="3276" y="1190"/>
                    <a:pt x="3300" y="1198"/>
                    <a:pt x="3308" y="1227"/>
                  </a:cubicBezTo>
                  <a:cubicBezTo>
                    <a:pt x="3314" y="1248"/>
                    <a:pt x="3309" y="1270"/>
                    <a:pt x="3305" y="1283"/>
                  </a:cubicBezTo>
                  <a:cubicBezTo>
                    <a:pt x="3202" y="1283"/>
                    <a:pt x="3202" y="1283"/>
                    <a:pt x="3202" y="1283"/>
                  </a:cubicBezTo>
                  <a:cubicBezTo>
                    <a:pt x="3202" y="1283"/>
                    <a:pt x="3202" y="1283"/>
                    <a:pt x="3202" y="1283"/>
                  </a:cubicBezTo>
                  <a:close/>
                  <a:moveTo>
                    <a:pt x="3265" y="1254"/>
                  </a:moveTo>
                  <a:cubicBezTo>
                    <a:pt x="3267" y="1248"/>
                    <a:pt x="3272" y="1220"/>
                    <a:pt x="3246" y="1220"/>
                  </a:cubicBezTo>
                  <a:cubicBezTo>
                    <a:pt x="3226" y="1220"/>
                    <a:pt x="3214" y="1236"/>
                    <a:pt x="3210" y="1254"/>
                  </a:cubicBezTo>
                  <a:cubicBezTo>
                    <a:pt x="3265" y="1254"/>
                    <a:pt x="3265" y="1254"/>
                    <a:pt x="3265" y="1254"/>
                  </a:cubicBezTo>
                  <a:cubicBezTo>
                    <a:pt x="3265" y="1254"/>
                    <a:pt x="3265" y="1254"/>
                    <a:pt x="3265" y="1254"/>
                  </a:cubicBezTo>
                  <a:close/>
                  <a:moveTo>
                    <a:pt x="3383" y="1195"/>
                  </a:moveTo>
                  <a:cubicBezTo>
                    <a:pt x="3401" y="1245"/>
                    <a:pt x="3401" y="1245"/>
                    <a:pt x="3401" y="1245"/>
                  </a:cubicBezTo>
                  <a:cubicBezTo>
                    <a:pt x="3442" y="1195"/>
                    <a:pt x="3442" y="1195"/>
                    <a:pt x="3442" y="1195"/>
                  </a:cubicBezTo>
                  <a:cubicBezTo>
                    <a:pt x="3488" y="1195"/>
                    <a:pt x="3488" y="1195"/>
                    <a:pt x="3488" y="1195"/>
                  </a:cubicBezTo>
                  <a:cubicBezTo>
                    <a:pt x="3423" y="1269"/>
                    <a:pt x="3423" y="1269"/>
                    <a:pt x="3423" y="1269"/>
                  </a:cubicBezTo>
                  <a:cubicBezTo>
                    <a:pt x="3457" y="1348"/>
                    <a:pt x="3457" y="1348"/>
                    <a:pt x="3457" y="1348"/>
                  </a:cubicBezTo>
                  <a:cubicBezTo>
                    <a:pt x="3404" y="1348"/>
                    <a:pt x="3404" y="1348"/>
                    <a:pt x="3404" y="1348"/>
                  </a:cubicBezTo>
                  <a:cubicBezTo>
                    <a:pt x="3385" y="1292"/>
                    <a:pt x="3385" y="1292"/>
                    <a:pt x="3385" y="1292"/>
                  </a:cubicBezTo>
                  <a:cubicBezTo>
                    <a:pt x="3342" y="1348"/>
                    <a:pt x="3342" y="1348"/>
                    <a:pt x="3342" y="1348"/>
                  </a:cubicBezTo>
                  <a:cubicBezTo>
                    <a:pt x="3295" y="1348"/>
                    <a:pt x="3295" y="1348"/>
                    <a:pt x="3295" y="1348"/>
                  </a:cubicBezTo>
                  <a:cubicBezTo>
                    <a:pt x="3364" y="1266"/>
                    <a:pt x="3364" y="1266"/>
                    <a:pt x="3364" y="1266"/>
                  </a:cubicBezTo>
                  <a:cubicBezTo>
                    <a:pt x="3329" y="1195"/>
                    <a:pt x="3329" y="1195"/>
                    <a:pt x="3329" y="1195"/>
                  </a:cubicBezTo>
                  <a:cubicBezTo>
                    <a:pt x="3383" y="1195"/>
                    <a:pt x="3383" y="1195"/>
                    <a:pt x="3383" y="1195"/>
                  </a:cubicBezTo>
                  <a:cubicBezTo>
                    <a:pt x="3383" y="1195"/>
                    <a:pt x="3383" y="1195"/>
                    <a:pt x="3383" y="1195"/>
                  </a:cubicBezTo>
                  <a:close/>
                  <a:moveTo>
                    <a:pt x="3509" y="1194"/>
                  </a:moveTo>
                  <a:cubicBezTo>
                    <a:pt x="3554" y="1194"/>
                    <a:pt x="3554" y="1194"/>
                    <a:pt x="3554" y="1194"/>
                  </a:cubicBezTo>
                  <a:cubicBezTo>
                    <a:pt x="3521" y="1348"/>
                    <a:pt x="3521" y="1348"/>
                    <a:pt x="3521" y="1348"/>
                  </a:cubicBezTo>
                  <a:cubicBezTo>
                    <a:pt x="3476" y="1348"/>
                    <a:pt x="3476" y="1348"/>
                    <a:pt x="3476" y="1348"/>
                  </a:cubicBezTo>
                  <a:cubicBezTo>
                    <a:pt x="3509" y="1194"/>
                    <a:pt x="3509" y="1194"/>
                    <a:pt x="3509" y="1194"/>
                  </a:cubicBezTo>
                  <a:cubicBezTo>
                    <a:pt x="3509" y="1194"/>
                    <a:pt x="3509" y="1194"/>
                    <a:pt x="3509" y="1194"/>
                  </a:cubicBezTo>
                  <a:close/>
                  <a:moveTo>
                    <a:pt x="3521" y="1129"/>
                  </a:moveTo>
                  <a:cubicBezTo>
                    <a:pt x="3569" y="1129"/>
                    <a:pt x="3569" y="1129"/>
                    <a:pt x="3569" y="1129"/>
                  </a:cubicBezTo>
                  <a:cubicBezTo>
                    <a:pt x="3561" y="1168"/>
                    <a:pt x="3561" y="1168"/>
                    <a:pt x="3561" y="1168"/>
                  </a:cubicBezTo>
                  <a:cubicBezTo>
                    <a:pt x="3513" y="1168"/>
                    <a:pt x="3513" y="1168"/>
                    <a:pt x="3513" y="1168"/>
                  </a:cubicBezTo>
                  <a:cubicBezTo>
                    <a:pt x="3521" y="1129"/>
                    <a:pt x="3521" y="1129"/>
                    <a:pt x="3521" y="1129"/>
                  </a:cubicBezTo>
                  <a:cubicBezTo>
                    <a:pt x="3521" y="1129"/>
                    <a:pt x="3521" y="1129"/>
                    <a:pt x="3521" y="1129"/>
                  </a:cubicBezTo>
                  <a:close/>
                  <a:moveTo>
                    <a:pt x="3649" y="1346"/>
                  </a:moveTo>
                  <a:cubicBezTo>
                    <a:pt x="3634" y="1350"/>
                    <a:pt x="3621" y="1351"/>
                    <a:pt x="3614" y="1351"/>
                  </a:cubicBezTo>
                  <a:cubicBezTo>
                    <a:pt x="3568" y="1351"/>
                    <a:pt x="3575" y="1322"/>
                    <a:pt x="3577" y="1310"/>
                  </a:cubicBezTo>
                  <a:cubicBezTo>
                    <a:pt x="3595" y="1225"/>
                    <a:pt x="3595" y="1225"/>
                    <a:pt x="3595" y="1225"/>
                  </a:cubicBezTo>
                  <a:cubicBezTo>
                    <a:pt x="3565" y="1225"/>
                    <a:pt x="3565" y="1225"/>
                    <a:pt x="3565" y="1225"/>
                  </a:cubicBezTo>
                  <a:cubicBezTo>
                    <a:pt x="3572" y="1196"/>
                    <a:pt x="3572" y="1196"/>
                    <a:pt x="3572" y="1196"/>
                  </a:cubicBezTo>
                  <a:cubicBezTo>
                    <a:pt x="3601" y="1196"/>
                    <a:pt x="3601" y="1196"/>
                    <a:pt x="3601" y="1196"/>
                  </a:cubicBezTo>
                  <a:cubicBezTo>
                    <a:pt x="3608" y="1166"/>
                    <a:pt x="3608" y="1166"/>
                    <a:pt x="3608" y="1166"/>
                  </a:cubicBezTo>
                  <a:cubicBezTo>
                    <a:pt x="3656" y="1149"/>
                    <a:pt x="3656" y="1149"/>
                    <a:pt x="3656" y="1149"/>
                  </a:cubicBezTo>
                  <a:cubicBezTo>
                    <a:pt x="3646" y="1196"/>
                    <a:pt x="3646" y="1196"/>
                    <a:pt x="3646" y="1196"/>
                  </a:cubicBezTo>
                  <a:cubicBezTo>
                    <a:pt x="3682" y="1196"/>
                    <a:pt x="3682" y="1196"/>
                    <a:pt x="3682" y="1196"/>
                  </a:cubicBezTo>
                  <a:cubicBezTo>
                    <a:pt x="3676" y="1225"/>
                    <a:pt x="3676" y="1225"/>
                    <a:pt x="3676" y="1225"/>
                  </a:cubicBezTo>
                  <a:cubicBezTo>
                    <a:pt x="3640" y="1225"/>
                    <a:pt x="3640" y="1225"/>
                    <a:pt x="3640" y="1225"/>
                  </a:cubicBezTo>
                  <a:cubicBezTo>
                    <a:pt x="3625" y="1295"/>
                    <a:pt x="3625" y="1295"/>
                    <a:pt x="3625" y="1295"/>
                  </a:cubicBezTo>
                  <a:cubicBezTo>
                    <a:pt x="3622" y="1309"/>
                    <a:pt x="3620" y="1317"/>
                    <a:pt x="3640" y="1317"/>
                  </a:cubicBezTo>
                  <a:cubicBezTo>
                    <a:pt x="3647" y="1317"/>
                    <a:pt x="3650" y="1317"/>
                    <a:pt x="3656" y="1317"/>
                  </a:cubicBezTo>
                  <a:cubicBezTo>
                    <a:pt x="3649" y="1346"/>
                    <a:pt x="3649" y="1346"/>
                    <a:pt x="3649" y="1346"/>
                  </a:cubicBezTo>
                  <a:cubicBezTo>
                    <a:pt x="3649" y="1346"/>
                    <a:pt x="3649" y="1346"/>
                    <a:pt x="3649" y="1346"/>
                  </a:cubicBezTo>
                  <a:close/>
                  <a:moveTo>
                    <a:pt x="3741" y="1195"/>
                  </a:moveTo>
                  <a:cubicBezTo>
                    <a:pt x="3752" y="1301"/>
                    <a:pt x="3752" y="1301"/>
                    <a:pt x="3752" y="1301"/>
                  </a:cubicBezTo>
                  <a:cubicBezTo>
                    <a:pt x="3809" y="1195"/>
                    <a:pt x="3809" y="1195"/>
                    <a:pt x="3809" y="1195"/>
                  </a:cubicBezTo>
                  <a:cubicBezTo>
                    <a:pt x="3854" y="1195"/>
                    <a:pt x="3854" y="1195"/>
                    <a:pt x="3854" y="1195"/>
                  </a:cubicBezTo>
                  <a:cubicBezTo>
                    <a:pt x="3764" y="1345"/>
                    <a:pt x="3764" y="1345"/>
                    <a:pt x="3764" y="1345"/>
                  </a:cubicBezTo>
                  <a:cubicBezTo>
                    <a:pt x="3732" y="1406"/>
                    <a:pt x="3732" y="1406"/>
                    <a:pt x="3732" y="1406"/>
                  </a:cubicBezTo>
                  <a:cubicBezTo>
                    <a:pt x="3687" y="1406"/>
                    <a:pt x="3687" y="1406"/>
                    <a:pt x="3687" y="1406"/>
                  </a:cubicBezTo>
                  <a:cubicBezTo>
                    <a:pt x="3719" y="1348"/>
                    <a:pt x="3719" y="1348"/>
                    <a:pt x="3719" y="1348"/>
                  </a:cubicBezTo>
                  <a:cubicBezTo>
                    <a:pt x="3693" y="1195"/>
                    <a:pt x="3693" y="1195"/>
                    <a:pt x="3693" y="1195"/>
                  </a:cubicBezTo>
                  <a:cubicBezTo>
                    <a:pt x="3741" y="1195"/>
                    <a:pt x="3741" y="1195"/>
                    <a:pt x="3741" y="1195"/>
                  </a:cubicBezTo>
                  <a:cubicBezTo>
                    <a:pt x="3741" y="1195"/>
                    <a:pt x="3741" y="1195"/>
                    <a:pt x="3741" y="1195"/>
                  </a:cubicBezTo>
                  <a:close/>
                  <a:moveTo>
                    <a:pt x="3933" y="1145"/>
                  </a:moveTo>
                  <a:cubicBezTo>
                    <a:pt x="3899" y="1145"/>
                    <a:pt x="3899" y="1145"/>
                    <a:pt x="3899" y="1145"/>
                  </a:cubicBezTo>
                  <a:cubicBezTo>
                    <a:pt x="3902" y="1129"/>
                    <a:pt x="3902" y="1129"/>
                    <a:pt x="3902" y="1129"/>
                  </a:cubicBezTo>
                  <a:cubicBezTo>
                    <a:pt x="3990" y="1129"/>
                    <a:pt x="3990" y="1129"/>
                    <a:pt x="3990" y="1129"/>
                  </a:cubicBezTo>
                  <a:cubicBezTo>
                    <a:pt x="3987" y="1145"/>
                    <a:pt x="3987" y="1145"/>
                    <a:pt x="3987" y="1145"/>
                  </a:cubicBezTo>
                  <a:cubicBezTo>
                    <a:pt x="3953" y="1145"/>
                    <a:pt x="3953" y="1145"/>
                    <a:pt x="3953" y="1145"/>
                  </a:cubicBezTo>
                  <a:cubicBezTo>
                    <a:pt x="3936" y="1225"/>
                    <a:pt x="3936" y="1225"/>
                    <a:pt x="3936" y="1225"/>
                  </a:cubicBezTo>
                  <a:cubicBezTo>
                    <a:pt x="3916" y="1225"/>
                    <a:pt x="3916" y="1225"/>
                    <a:pt x="3916" y="1225"/>
                  </a:cubicBezTo>
                  <a:cubicBezTo>
                    <a:pt x="3933" y="1145"/>
                    <a:pt x="3933" y="1145"/>
                    <a:pt x="3933" y="1145"/>
                  </a:cubicBezTo>
                  <a:cubicBezTo>
                    <a:pt x="3933" y="1145"/>
                    <a:pt x="3933" y="1145"/>
                    <a:pt x="3933" y="1145"/>
                  </a:cubicBezTo>
                  <a:close/>
                  <a:moveTo>
                    <a:pt x="3999" y="1129"/>
                  </a:moveTo>
                  <a:cubicBezTo>
                    <a:pt x="4031" y="1129"/>
                    <a:pt x="4031" y="1129"/>
                    <a:pt x="4031" y="1129"/>
                  </a:cubicBezTo>
                  <a:cubicBezTo>
                    <a:pt x="4036" y="1200"/>
                    <a:pt x="4036" y="1200"/>
                    <a:pt x="4036" y="1200"/>
                  </a:cubicBezTo>
                  <a:cubicBezTo>
                    <a:pt x="4072" y="1129"/>
                    <a:pt x="4072" y="1129"/>
                    <a:pt x="4072" y="1129"/>
                  </a:cubicBezTo>
                  <a:cubicBezTo>
                    <a:pt x="4103" y="1129"/>
                    <a:pt x="4103" y="1129"/>
                    <a:pt x="4103" y="1129"/>
                  </a:cubicBezTo>
                  <a:cubicBezTo>
                    <a:pt x="4083" y="1225"/>
                    <a:pt x="4083" y="1225"/>
                    <a:pt x="4083" y="1225"/>
                  </a:cubicBezTo>
                  <a:cubicBezTo>
                    <a:pt x="4063" y="1225"/>
                    <a:pt x="4063" y="1225"/>
                    <a:pt x="4063" y="1225"/>
                  </a:cubicBezTo>
                  <a:cubicBezTo>
                    <a:pt x="4080" y="1143"/>
                    <a:pt x="4080" y="1143"/>
                    <a:pt x="4080" y="1143"/>
                  </a:cubicBezTo>
                  <a:cubicBezTo>
                    <a:pt x="4038" y="1225"/>
                    <a:pt x="4038" y="1225"/>
                    <a:pt x="4038" y="1225"/>
                  </a:cubicBezTo>
                  <a:cubicBezTo>
                    <a:pt x="4021" y="1225"/>
                    <a:pt x="4021" y="1225"/>
                    <a:pt x="4021" y="1225"/>
                  </a:cubicBezTo>
                  <a:cubicBezTo>
                    <a:pt x="4014" y="1143"/>
                    <a:pt x="4014" y="1143"/>
                    <a:pt x="4014" y="1143"/>
                  </a:cubicBezTo>
                  <a:cubicBezTo>
                    <a:pt x="3997" y="1225"/>
                    <a:pt x="3997" y="1225"/>
                    <a:pt x="3997" y="1225"/>
                  </a:cubicBezTo>
                  <a:cubicBezTo>
                    <a:pt x="3978" y="1225"/>
                    <a:pt x="3978" y="1225"/>
                    <a:pt x="3978" y="1225"/>
                  </a:cubicBezTo>
                  <a:cubicBezTo>
                    <a:pt x="3999" y="1129"/>
                    <a:pt x="3999" y="1129"/>
                    <a:pt x="3999" y="1129"/>
                  </a:cubicBezTo>
                  <a:cubicBezTo>
                    <a:pt x="3999" y="1129"/>
                    <a:pt x="3999" y="1129"/>
                    <a:pt x="3999" y="112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7" name="Freeform 9"/>
            <p:cNvSpPr>
              <a:spLocks noEditPoints="1"/>
            </p:cNvSpPr>
            <p:nvPr/>
          </p:nvSpPr>
          <p:spPr bwMode="gray">
            <a:xfrm>
              <a:off x="68" y="0"/>
              <a:ext cx="1723" cy="964"/>
            </a:xfrm>
            <a:custGeom>
              <a:avLst/>
              <a:gdLst>
                <a:gd name="T0" fmla="*/ 231 w 2268"/>
                <a:gd name="T1" fmla="*/ 327 h 1269"/>
                <a:gd name="T2" fmla="*/ 0 w 2268"/>
                <a:gd name="T3" fmla="*/ 327 h 1269"/>
                <a:gd name="T4" fmla="*/ 0 w 2268"/>
                <a:gd name="T5" fmla="*/ 0 h 1269"/>
                <a:gd name="T6" fmla="*/ 231 w 2268"/>
                <a:gd name="T7" fmla="*/ 0 h 1269"/>
                <a:gd name="T8" fmla="*/ 231 w 2268"/>
                <a:gd name="T9" fmla="*/ 327 h 1269"/>
                <a:gd name="T10" fmla="*/ 2268 w 2268"/>
                <a:gd name="T11" fmla="*/ 0 h 1269"/>
                <a:gd name="T12" fmla="*/ 2036 w 2268"/>
                <a:gd name="T13" fmla="*/ 0 h 1269"/>
                <a:gd name="T14" fmla="*/ 2036 w 2268"/>
                <a:gd name="T15" fmla="*/ 327 h 1269"/>
                <a:gd name="T16" fmla="*/ 2268 w 2268"/>
                <a:gd name="T17" fmla="*/ 327 h 1269"/>
                <a:gd name="T18" fmla="*/ 2268 w 2268"/>
                <a:gd name="T19" fmla="*/ 0 h 1269"/>
                <a:gd name="T20" fmla="*/ 231 w 2268"/>
                <a:gd name="T21" fmla="*/ 942 h 1269"/>
                <a:gd name="T22" fmla="*/ 0 w 2268"/>
                <a:gd name="T23" fmla="*/ 942 h 1269"/>
                <a:gd name="T24" fmla="*/ 0 w 2268"/>
                <a:gd name="T25" fmla="*/ 1269 h 1269"/>
                <a:gd name="T26" fmla="*/ 231 w 2268"/>
                <a:gd name="T27" fmla="*/ 1269 h 1269"/>
                <a:gd name="T28" fmla="*/ 231 w 2268"/>
                <a:gd name="T29" fmla="*/ 942 h 1269"/>
                <a:gd name="T30" fmla="*/ 2268 w 2268"/>
                <a:gd name="T31" fmla="*/ 942 h 1269"/>
                <a:gd name="T32" fmla="*/ 2036 w 2268"/>
                <a:gd name="T33" fmla="*/ 942 h 1269"/>
                <a:gd name="T34" fmla="*/ 2036 w 2268"/>
                <a:gd name="T35" fmla="*/ 1269 h 1269"/>
                <a:gd name="T36" fmla="*/ 2268 w 2268"/>
                <a:gd name="T37" fmla="*/ 1269 h 1269"/>
                <a:gd name="T38" fmla="*/ 2268 w 2268"/>
                <a:gd name="T39" fmla="*/ 942 h 12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68"/>
                <a:gd name="T61" fmla="*/ 0 h 1269"/>
                <a:gd name="T62" fmla="*/ 2268 w 2268"/>
                <a:gd name="T63" fmla="*/ 1269 h 12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68" h="1269">
                  <a:moveTo>
                    <a:pt x="231" y="327"/>
                  </a:moveTo>
                  <a:lnTo>
                    <a:pt x="0" y="327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27"/>
                  </a:lnTo>
                  <a:close/>
                  <a:moveTo>
                    <a:pt x="2268" y="0"/>
                  </a:moveTo>
                  <a:lnTo>
                    <a:pt x="2036" y="0"/>
                  </a:lnTo>
                  <a:lnTo>
                    <a:pt x="2036" y="327"/>
                  </a:lnTo>
                  <a:lnTo>
                    <a:pt x="2268" y="327"/>
                  </a:lnTo>
                  <a:lnTo>
                    <a:pt x="2268" y="0"/>
                  </a:lnTo>
                  <a:close/>
                  <a:moveTo>
                    <a:pt x="231" y="942"/>
                  </a:moveTo>
                  <a:lnTo>
                    <a:pt x="0" y="942"/>
                  </a:lnTo>
                  <a:lnTo>
                    <a:pt x="0" y="1269"/>
                  </a:lnTo>
                  <a:lnTo>
                    <a:pt x="231" y="1269"/>
                  </a:lnTo>
                  <a:lnTo>
                    <a:pt x="231" y="942"/>
                  </a:lnTo>
                  <a:close/>
                  <a:moveTo>
                    <a:pt x="2268" y="942"/>
                  </a:moveTo>
                  <a:lnTo>
                    <a:pt x="2036" y="942"/>
                  </a:lnTo>
                  <a:lnTo>
                    <a:pt x="2036" y="1269"/>
                  </a:lnTo>
                  <a:lnTo>
                    <a:pt x="2268" y="1269"/>
                  </a:lnTo>
                  <a:lnTo>
                    <a:pt x="2268" y="94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5" name="Title 9"/>
          <p:cNvSpPr>
            <a:spLocks noGrp="1"/>
          </p:cNvSpPr>
          <p:nvPr>
            <p:ph type="title"/>
          </p:nvPr>
        </p:nvSpPr>
        <p:spPr bwMode="gray">
          <a:xfrm>
            <a:off x="776539" y="1844824"/>
            <a:ext cx="3316689" cy="1943892"/>
          </a:xfrm>
          <a:noFill/>
          <a:ln w="9525">
            <a:noFill/>
            <a:miter lim="800000"/>
            <a:headEnd/>
            <a:tailEnd/>
          </a:ln>
        </p:spPr>
        <p:txBody>
          <a:bodyPr anchor="t">
            <a:noAutofit/>
          </a:bodyPr>
          <a:lstStyle>
            <a:lvl1pPr algn="l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dirty="0">
                <a:solidFill>
                  <a:schemeClr val="bg1"/>
                </a:solidFill>
                <a:latin typeface="+mj-lt"/>
              </a:defRPr>
            </a:lvl2pPr>
            <a:lvl3pPr>
              <a:defRPr lang="en-GB" sz="3000" b="1" dirty="0">
                <a:solidFill>
                  <a:schemeClr val="bg1"/>
                </a:solidFill>
                <a:latin typeface="+mj-lt"/>
              </a:defRPr>
            </a:lvl3pPr>
            <a:lvl4pPr>
              <a:defRPr lang="en-GB" sz="3000" b="1" dirty="0">
                <a:solidFill>
                  <a:schemeClr val="bg1"/>
                </a:solidFill>
                <a:latin typeface="+mj-lt"/>
              </a:defRPr>
            </a:lvl4pPr>
            <a:lvl5pPr>
              <a:defRPr lang="en-GB" sz="3000" b="1" dirty="0">
                <a:solidFill>
                  <a:schemeClr val="bg1"/>
                </a:solidFill>
                <a:latin typeface="+mj-lt"/>
              </a:defRPr>
            </a:lvl5pPr>
            <a:lvl6pPr>
              <a:defRPr lang="en-GB" sz="3000" b="1" dirty="0">
                <a:solidFill>
                  <a:schemeClr val="bg1"/>
                </a:solidFill>
                <a:latin typeface="+mj-lt"/>
              </a:defRPr>
            </a:lvl6pPr>
            <a:lvl7pPr>
              <a:defRPr lang="en-GB" sz="3000" b="1" dirty="0">
                <a:solidFill>
                  <a:schemeClr val="bg1"/>
                </a:solidFill>
                <a:latin typeface="+mj-lt"/>
              </a:defRPr>
            </a:lvl7pPr>
            <a:lvl8pPr>
              <a:defRPr lang="en-GB" sz="3000" b="1" dirty="0">
                <a:solidFill>
                  <a:schemeClr val="bg1"/>
                </a:solidFill>
                <a:latin typeface="+mj-lt"/>
              </a:defRPr>
            </a:lvl8pPr>
            <a:lvl9pPr>
              <a:defRPr sz="3000">
                <a:solidFill>
                  <a:schemeClr val="bg1"/>
                </a:solidFill>
              </a:defRPr>
            </a:lvl9pPr>
          </a:lstStyle>
          <a:p>
            <a:pPr lvl="0"/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10"/>
          </p:nvPr>
        </p:nvSpPr>
        <p:spPr bwMode="gray">
          <a:xfrm>
            <a:off x="776536" y="4005064"/>
            <a:ext cx="295232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noAutofit/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defRPr lang="en-US" sz="12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 userDrawn="1"/>
        </p:nvGrpSpPr>
        <p:grpSpPr bwMode="auto">
          <a:xfrm>
            <a:off x="-11113" y="0"/>
            <a:ext cx="9917113" cy="6858000"/>
            <a:chOff x="-10601325" y="-457200"/>
            <a:chExt cx="9917112" cy="6858001"/>
          </a:xfrm>
        </p:grpSpPr>
        <p:sp>
          <p:nvSpPr>
            <p:cNvPr id="5" name="Freeform 12"/>
            <p:cNvSpPr>
              <a:spLocks/>
            </p:cNvSpPr>
            <p:nvPr userDrawn="1"/>
          </p:nvSpPr>
          <p:spPr bwMode="gray">
            <a:xfrm>
              <a:off x="-10601325" y="-457200"/>
              <a:ext cx="5397500" cy="32369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39"/>
                </a:cxn>
                <a:cxn ang="0">
                  <a:pos x="2796" y="2039"/>
                </a:cxn>
                <a:cxn ang="0">
                  <a:pos x="3400" y="0"/>
                </a:cxn>
                <a:cxn ang="0">
                  <a:pos x="0" y="0"/>
                </a:cxn>
              </a:cxnLst>
              <a:rect l="0" t="0" r="r" b="b"/>
              <a:pathLst>
                <a:path w="3400" h="2039">
                  <a:moveTo>
                    <a:pt x="0" y="0"/>
                  </a:moveTo>
                  <a:lnTo>
                    <a:pt x="0" y="2039"/>
                  </a:lnTo>
                  <a:lnTo>
                    <a:pt x="2796" y="2039"/>
                  </a:lnTo>
                  <a:lnTo>
                    <a:pt x="340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6" name="Freeform 10"/>
            <p:cNvSpPr>
              <a:spLocks/>
            </p:cNvSpPr>
            <p:nvPr userDrawn="1"/>
          </p:nvSpPr>
          <p:spPr bwMode="gray">
            <a:xfrm>
              <a:off x="-8240712" y="1362075"/>
              <a:ext cx="7556499" cy="5038726"/>
            </a:xfrm>
            <a:custGeom>
              <a:avLst/>
              <a:gdLst/>
              <a:ahLst/>
              <a:cxnLst>
                <a:cxn ang="0">
                  <a:pos x="940" y="0"/>
                </a:cxn>
                <a:cxn ang="0">
                  <a:pos x="0" y="3174"/>
                </a:cxn>
                <a:cxn ang="0">
                  <a:pos x="4760" y="3174"/>
                </a:cxn>
                <a:cxn ang="0">
                  <a:pos x="4760" y="0"/>
                </a:cxn>
                <a:cxn ang="0">
                  <a:pos x="940" y="0"/>
                </a:cxn>
              </a:cxnLst>
              <a:rect l="0" t="0" r="r" b="b"/>
              <a:pathLst>
                <a:path w="4760" h="3174">
                  <a:moveTo>
                    <a:pt x="940" y="0"/>
                  </a:moveTo>
                  <a:lnTo>
                    <a:pt x="0" y="3174"/>
                  </a:lnTo>
                  <a:lnTo>
                    <a:pt x="4760" y="3174"/>
                  </a:lnTo>
                  <a:lnTo>
                    <a:pt x="4760" y="0"/>
                  </a:lnTo>
                  <a:lnTo>
                    <a:pt x="94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7" name="Freeform 14"/>
            <p:cNvSpPr>
              <a:spLocks/>
            </p:cNvSpPr>
            <p:nvPr userDrawn="1"/>
          </p:nvSpPr>
          <p:spPr bwMode="gray">
            <a:xfrm>
              <a:off x="-7169149" y="1362075"/>
              <a:ext cx="1425575" cy="1417638"/>
            </a:xfrm>
            <a:custGeom>
              <a:avLst/>
              <a:gdLst/>
              <a:ahLst/>
              <a:cxnLst>
                <a:cxn ang="0">
                  <a:pos x="898" y="0"/>
                </a:cxn>
                <a:cxn ang="0">
                  <a:pos x="265" y="0"/>
                </a:cxn>
                <a:cxn ang="0">
                  <a:pos x="0" y="893"/>
                </a:cxn>
                <a:cxn ang="0">
                  <a:pos x="633" y="893"/>
                </a:cxn>
                <a:cxn ang="0">
                  <a:pos x="898" y="0"/>
                </a:cxn>
              </a:cxnLst>
              <a:rect l="0" t="0" r="r" b="b"/>
              <a:pathLst>
                <a:path w="898" h="893">
                  <a:moveTo>
                    <a:pt x="898" y="0"/>
                  </a:moveTo>
                  <a:lnTo>
                    <a:pt x="265" y="0"/>
                  </a:lnTo>
                  <a:lnTo>
                    <a:pt x="0" y="893"/>
                  </a:lnTo>
                  <a:lnTo>
                    <a:pt x="633" y="893"/>
                  </a:lnTo>
                  <a:lnTo>
                    <a:pt x="898" y="0"/>
                  </a:lnTo>
                  <a:close/>
                </a:path>
              </a:pathLst>
            </a:custGeom>
            <a:solidFill>
              <a:srgbClr val="00257A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8" name="Group 19"/>
          <p:cNvGrpSpPr>
            <a:grpSpLocks/>
          </p:cNvGrpSpPr>
          <p:nvPr userDrawn="1"/>
        </p:nvGrpSpPr>
        <p:grpSpPr bwMode="auto">
          <a:xfrm>
            <a:off x="128588" y="0"/>
            <a:ext cx="2735262" cy="1530350"/>
            <a:chOff x="68" y="0"/>
            <a:chExt cx="1723" cy="964"/>
          </a:xfrm>
        </p:grpSpPr>
        <p:sp>
          <p:nvSpPr>
            <p:cNvPr id="9" name="Freeform 8"/>
            <p:cNvSpPr>
              <a:spLocks noEditPoints="1"/>
            </p:cNvSpPr>
            <p:nvPr userDrawn="1"/>
          </p:nvSpPr>
          <p:spPr bwMode="gray">
            <a:xfrm>
              <a:off x="199" y="248"/>
              <a:ext cx="1423" cy="489"/>
            </a:xfrm>
            <a:custGeom>
              <a:avLst/>
              <a:gdLst>
                <a:gd name="T0" fmla="*/ 1974 w 4103"/>
                <a:gd name="T1" fmla="*/ 485 h 1409"/>
                <a:gd name="T2" fmla="*/ 2267 w 4103"/>
                <a:gd name="T3" fmla="*/ 697 h 1409"/>
                <a:gd name="T4" fmla="*/ 1655 w 4103"/>
                <a:gd name="T5" fmla="*/ 656 h 1409"/>
                <a:gd name="T6" fmla="*/ 1718 w 4103"/>
                <a:gd name="T7" fmla="*/ 424 h 1409"/>
                <a:gd name="T8" fmla="*/ 970 w 4103"/>
                <a:gd name="T9" fmla="*/ 697 h 1409"/>
                <a:gd name="T10" fmla="*/ 1169 w 4103"/>
                <a:gd name="T11" fmla="*/ 416 h 1409"/>
                <a:gd name="T12" fmla="*/ 719 w 4103"/>
                <a:gd name="T13" fmla="*/ 631 h 1409"/>
                <a:gd name="T14" fmla="*/ 751 w 4103"/>
                <a:gd name="T15" fmla="*/ 630 h 1409"/>
                <a:gd name="T16" fmla="*/ 202 w 4103"/>
                <a:gd name="T17" fmla="*/ 618 h 1409"/>
                <a:gd name="T18" fmla="*/ 180 w 4103"/>
                <a:gd name="T19" fmla="*/ 697 h 1409"/>
                <a:gd name="T20" fmla="*/ 1187 w 4103"/>
                <a:gd name="T21" fmla="*/ 416 h 1409"/>
                <a:gd name="T22" fmla="*/ 115 w 4103"/>
                <a:gd name="T23" fmla="*/ 906 h 1409"/>
                <a:gd name="T24" fmla="*/ 661 w 4103"/>
                <a:gd name="T25" fmla="*/ 715 h 1409"/>
                <a:gd name="T26" fmla="*/ 1145 w 4103"/>
                <a:gd name="T27" fmla="*/ 715 h 1409"/>
                <a:gd name="T28" fmla="*/ 1697 w 4103"/>
                <a:gd name="T29" fmla="*/ 863 h 1409"/>
                <a:gd name="T30" fmla="*/ 203 w 4103"/>
                <a:gd name="T31" fmla="*/ 1286 h 1409"/>
                <a:gd name="T32" fmla="*/ 250 w 4103"/>
                <a:gd name="T33" fmla="*/ 1328 h 1409"/>
                <a:gd name="T34" fmla="*/ 556 w 4103"/>
                <a:gd name="T35" fmla="*/ 1196 h 1409"/>
                <a:gd name="T36" fmla="*/ 340 w 4103"/>
                <a:gd name="T37" fmla="*/ 1196 h 1409"/>
                <a:gd name="T38" fmla="*/ 408 w 4103"/>
                <a:gd name="T39" fmla="*/ 1225 h 1409"/>
                <a:gd name="T40" fmla="*/ 514 w 4103"/>
                <a:gd name="T41" fmla="*/ 1225 h 1409"/>
                <a:gd name="T42" fmla="*/ 631 w 4103"/>
                <a:gd name="T43" fmla="*/ 1168 h 1409"/>
                <a:gd name="T44" fmla="*/ 794 w 4103"/>
                <a:gd name="T45" fmla="*/ 1220 h 1409"/>
                <a:gd name="T46" fmla="*/ 672 w 4103"/>
                <a:gd name="T47" fmla="*/ 1348 h 1409"/>
                <a:gd name="T48" fmla="*/ 847 w 4103"/>
                <a:gd name="T49" fmla="*/ 1359 h 1409"/>
                <a:gd name="T50" fmla="*/ 943 w 4103"/>
                <a:gd name="T51" fmla="*/ 1196 h 1409"/>
                <a:gd name="T52" fmla="*/ 1129 w 4103"/>
                <a:gd name="T53" fmla="*/ 1351 h 1409"/>
                <a:gd name="T54" fmla="*/ 1198 w 4103"/>
                <a:gd name="T55" fmla="*/ 1196 h 1409"/>
                <a:gd name="T56" fmla="*/ 1280 w 4103"/>
                <a:gd name="T57" fmla="*/ 1129 h 1409"/>
                <a:gd name="T58" fmla="*/ 1253 w 4103"/>
                <a:gd name="T59" fmla="*/ 1254 h 1409"/>
                <a:gd name="T60" fmla="*/ 1489 w 4103"/>
                <a:gd name="T61" fmla="*/ 1194 h 1409"/>
                <a:gd name="T62" fmla="*/ 1546 w 4103"/>
                <a:gd name="T63" fmla="*/ 1353 h 1409"/>
                <a:gd name="T64" fmla="*/ 1714 w 4103"/>
                <a:gd name="T65" fmla="*/ 1286 h 1409"/>
                <a:gd name="T66" fmla="*/ 1761 w 4103"/>
                <a:gd name="T67" fmla="*/ 1328 h 1409"/>
                <a:gd name="T68" fmla="*/ 1976 w 4103"/>
                <a:gd name="T69" fmla="*/ 1346 h 1409"/>
                <a:gd name="T70" fmla="*/ 1842 w 4103"/>
                <a:gd name="T71" fmla="*/ 1270 h 1409"/>
                <a:gd name="T72" fmla="*/ 1887 w 4103"/>
                <a:gd name="T73" fmla="*/ 1270 h 1409"/>
                <a:gd name="T74" fmla="*/ 2110 w 4103"/>
                <a:gd name="T75" fmla="*/ 1348 h 1409"/>
                <a:gd name="T76" fmla="*/ 87 w 4103"/>
                <a:gd name="T77" fmla="*/ 1221 h 1409"/>
                <a:gd name="T78" fmla="*/ 5 w 4103"/>
                <a:gd name="T79" fmla="*/ 1271 h 1409"/>
                <a:gd name="T80" fmla="*/ 2343 w 4103"/>
                <a:gd name="T81" fmla="*/ 1322 h 1409"/>
                <a:gd name="T82" fmla="*/ 2378 w 4103"/>
                <a:gd name="T83" fmla="*/ 1249 h 1409"/>
                <a:gd name="T84" fmla="*/ 2528 w 4103"/>
                <a:gd name="T85" fmla="*/ 1221 h 1409"/>
                <a:gd name="T86" fmla="*/ 2832 w 4103"/>
                <a:gd name="T87" fmla="*/ 1192 h 1409"/>
                <a:gd name="T88" fmla="*/ 2709 w 4103"/>
                <a:gd name="T89" fmla="*/ 1348 h 1409"/>
                <a:gd name="T90" fmla="*/ 2963 w 4103"/>
                <a:gd name="T91" fmla="*/ 1216 h 1409"/>
                <a:gd name="T92" fmla="*/ 2966 w 4103"/>
                <a:gd name="T93" fmla="*/ 1195 h 1409"/>
                <a:gd name="T94" fmla="*/ 3072 w 4103"/>
                <a:gd name="T95" fmla="*/ 1348 h 1409"/>
                <a:gd name="T96" fmla="*/ 3168 w 4103"/>
                <a:gd name="T97" fmla="*/ 1335 h 1409"/>
                <a:gd name="T98" fmla="*/ 3246 w 4103"/>
                <a:gd name="T99" fmla="*/ 1220 h 1409"/>
                <a:gd name="T100" fmla="*/ 3457 w 4103"/>
                <a:gd name="T101" fmla="*/ 1348 h 1409"/>
                <a:gd name="T102" fmla="*/ 3509 w 4103"/>
                <a:gd name="T103" fmla="*/ 1194 h 1409"/>
                <a:gd name="T104" fmla="*/ 3513 w 4103"/>
                <a:gd name="T105" fmla="*/ 1168 h 1409"/>
                <a:gd name="T106" fmla="*/ 3601 w 4103"/>
                <a:gd name="T107" fmla="*/ 1196 h 1409"/>
                <a:gd name="T108" fmla="*/ 3656 w 4103"/>
                <a:gd name="T109" fmla="*/ 1317 h 1409"/>
                <a:gd name="T110" fmla="*/ 3687 w 4103"/>
                <a:gd name="T111" fmla="*/ 1406 h 1409"/>
                <a:gd name="T112" fmla="*/ 3987 w 4103"/>
                <a:gd name="T113" fmla="*/ 1145 h 1409"/>
                <a:gd name="T114" fmla="*/ 4072 w 4103"/>
                <a:gd name="T115" fmla="*/ 1129 h 1409"/>
                <a:gd name="T116" fmla="*/ 3978 w 4103"/>
                <a:gd name="T117" fmla="*/ 1225 h 14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103"/>
                <a:gd name="T178" fmla="*/ 0 h 1409"/>
                <a:gd name="T179" fmla="*/ 4103 w 4103"/>
                <a:gd name="T180" fmla="*/ 1409 h 14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103" h="1409">
                  <a:moveTo>
                    <a:pt x="2267" y="697"/>
                  </a:moveTo>
                  <a:cubicBezTo>
                    <a:pt x="2149" y="697"/>
                    <a:pt x="2149" y="697"/>
                    <a:pt x="2149" y="697"/>
                  </a:cubicBezTo>
                  <a:cubicBezTo>
                    <a:pt x="2168" y="619"/>
                    <a:pt x="2168" y="619"/>
                    <a:pt x="2168" y="619"/>
                  </a:cubicBezTo>
                  <a:cubicBezTo>
                    <a:pt x="1930" y="619"/>
                    <a:pt x="1930" y="619"/>
                    <a:pt x="1930" y="619"/>
                  </a:cubicBezTo>
                  <a:cubicBezTo>
                    <a:pt x="1911" y="697"/>
                    <a:pt x="1911" y="697"/>
                    <a:pt x="1911" y="697"/>
                  </a:cubicBezTo>
                  <a:cubicBezTo>
                    <a:pt x="1796" y="697"/>
                    <a:pt x="1796" y="697"/>
                    <a:pt x="1796" y="697"/>
                  </a:cubicBezTo>
                  <a:cubicBezTo>
                    <a:pt x="1796" y="681"/>
                    <a:pt x="1796" y="681"/>
                    <a:pt x="1796" y="681"/>
                  </a:cubicBezTo>
                  <a:cubicBezTo>
                    <a:pt x="1798" y="672"/>
                    <a:pt x="1799" y="663"/>
                    <a:pt x="1802" y="653"/>
                  </a:cubicBezTo>
                  <a:cubicBezTo>
                    <a:pt x="1823" y="569"/>
                    <a:pt x="1878" y="485"/>
                    <a:pt x="1974" y="485"/>
                  </a:cubicBezTo>
                  <a:cubicBezTo>
                    <a:pt x="2012" y="485"/>
                    <a:pt x="2050" y="499"/>
                    <a:pt x="2045" y="552"/>
                  </a:cubicBezTo>
                  <a:cubicBezTo>
                    <a:pt x="2186" y="552"/>
                    <a:pt x="2186" y="552"/>
                    <a:pt x="2186" y="552"/>
                  </a:cubicBezTo>
                  <a:cubicBezTo>
                    <a:pt x="2192" y="527"/>
                    <a:pt x="2201" y="486"/>
                    <a:pt x="2174" y="447"/>
                  </a:cubicBezTo>
                  <a:cubicBezTo>
                    <a:pt x="2145" y="406"/>
                    <a:pt x="2084" y="389"/>
                    <a:pt x="2005" y="389"/>
                  </a:cubicBezTo>
                  <a:cubicBezTo>
                    <a:pt x="1949" y="389"/>
                    <a:pt x="1867" y="398"/>
                    <a:pt x="1796" y="444"/>
                  </a:cubicBezTo>
                  <a:cubicBezTo>
                    <a:pt x="1796" y="18"/>
                    <a:pt x="1796" y="18"/>
                    <a:pt x="1796" y="18"/>
                  </a:cubicBezTo>
                  <a:cubicBezTo>
                    <a:pt x="2267" y="18"/>
                    <a:pt x="2267" y="18"/>
                    <a:pt x="2267" y="18"/>
                  </a:cubicBezTo>
                  <a:cubicBezTo>
                    <a:pt x="2267" y="697"/>
                    <a:pt x="2267" y="697"/>
                    <a:pt x="2267" y="697"/>
                  </a:cubicBezTo>
                  <a:cubicBezTo>
                    <a:pt x="2267" y="697"/>
                    <a:pt x="2267" y="697"/>
                    <a:pt x="2267" y="697"/>
                  </a:cubicBezTo>
                  <a:close/>
                  <a:moveTo>
                    <a:pt x="1989" y="812"/>
                  </a:moveTo>
                  <a:cubicBezTo>
                    <a:pt x="1962" y="817"/>
                    <a:pt x="1936" y="820"/>
                    <a:pt x="1910" y="820"/>
                  </a:cubicBezTo>
                  <a:cubicBezTo>
                    <a:pt x="1842" y="820"/>
                    <a:pt x="1795" y="788"/>
                    <a:pt x="1794" y="715"/>
                  </a:cubicBezTo>
                  <a:cubicBezTo>
                    <a:pt x="2014" y="715"/>
                    <a:pt x="2014" y="715"/>
                    <a:pt x="2014" y="715"/>
                  </a:cubicBezTo>
                  <a:cubicBezTo>
                    <a:pt x="1989" y="812"/>
                    <a:pt x="1989" y="812"/>
                    <a:pt x="1989" y="812"/>
                  </a:cubicBezTo>
                  <a:cubicBezTo>
                    <a:pt x="1989" y="812"/>
                    <a:pt x="1989" y="812"/>
                    <a:pt x="1989" y="812"/>
                  </a:cubicBezTo>
                  <a:close/>
                  <a:moveTo>
                    <a:pt x="1718" y="424"/>
                  </a:moveTo>
                  <a:cubicBezTo>
                    <a:pt x="1718" y="521"/>
                    <a:pt x="1718" y="521"/>
                    <a:pt x="1718" y="521"/>
                  </a:cubicBezTo>
                  <a:cubicBezTo>
                    <a:pt x="1685" y="567"/>
                    <a:pt x="1665" y="616"/>
                    <a:pt x="1655" y="656"/>
                  </a:cubicBezTo>
                  <a:cubicBezTo>
                    <a:pt x="1651" y="670"/>
                    <a:pt x="1649" y="684"/>
                    <a:pt x="1648" y="697"/>
                  </a:cubicBezTo>
                  <a:cubicBezTo>
                    <a:pt x="1578" y="697"/>
                    <a:pt x="1578" y="697"/>
                    <a:pt x="1578" y="697"/>
                  </a:cubicBezTo>
                  <a:cubicBezTo>
                    <a:pt x="1637" y="417"/>
                    <a:pt x="1637" y="417"/>
                    <a:pt x="1637" y="417"/>
                  </a:cubicBezTo>
                  <a:cubicBezTo>
                    <a:pt x="1438" y="416"/>
                    <a:pt x="1438" y="416"/>
                    <a:pt x="1438" y="416"/>
                  </a:cubicBezTo>
                  <a:cubicBezTo>
                    <a:pt x="1260" y="697"/>
                    <a:pt x="1260" y="697"/>
                    <a:pt x="1260" y="697"/>
                  </a:cubicBezTo>
                  <a:cubicBezTo>
                    <a:pt x="1247" y="697"/>
                    <a:pt x="1247" y="697"/>
                    <a:pt x="1247" y="697"/>
                  </a:cubicBezTo>
                  <a:cubicBezTo>
                    <a:pt x="1247" y="18"/>
                    <a:pt x="1247" y="18"/>
                    <a:pt x="1247" y="18"/>
                  </a:cubicBezTo>
                  <a:cubicBezTo>
                    <a:pt x="1718" y="18"/>
                    <a:pt x="1718" y="18"/>
                    <a:pt x="1718" y="18"/>
                  </a:cubicBezTo>
                  <a:cubicBezTo>
                    <a:pt x="1718" y="424"/>
                    <a:pt x="1718" y="424"/>
                    <a:pt x="1718" y="424"/>
                  </a:cubicBezTo>
                  <a:cubicBezTo>
                    <a:pt x="1718" y="424"/>
                    <a:pt x="1718" y="424"/>
                    <a:pt x="1718" y="424"/>
                  </a:cubicBezTo>
                  <a:close/>
                  <a:moveTo>
                    <a:pt x="1455" y="697"/>
                  </a:moveTo>
                  <a:cubicBezTo>
                    <a:pt x="1384" y="697"/>
                    <a:pt x="1384" y="697"/>
                    <a:pt x="1384" y="697"/>
                  </a:cubicBezTo>
                  <a:cubicBezTo>
                    <a:pt x="1491" y="529"/>
                    <a:pt x="1491" y="529"/>
                    <a:pt x="1491" y="529"/>
                  </a:cubicBezTo>
                  <a:cubicBezTo>
                    <a:pt x="1455" y="697"/>
                    <a:pt x="1455" y="697"/>
                    <a:pt x="1455" y="697"/>
                  </a:cubicBezTo>
                  <a:cubicBezTo>
                    <a:pt x="1455" y="697"/>
                    <a:pt x="1455" y="697"/>
                    <a:pt x="1455" y="697"/>
                  </a:cubicBezTo>
                  <a:close/>
                  <a:moveTo>
                    <a:pt x="1169" y="416"/>
                  </a:moveTo>
                  <a:cubicBezTo>
                    <a:pt x="1051" y="416"/>
                    <a:pt x="1051" y="416"/>
                    <a:pt x="1051" y="416"/>
                  </a:cubicBezTo>
                  <a:cubicBezTo>
                    <a:pt x="970" y="697"/>
                    <a:pt x="970" y="697"/>
                    <a:pt x="970" y="697"/>
                  </a:cubicBezTo>
                  <a:cubicBezTo>
                    <a:pt x="845" y="697"/>
                    <a:pt x="845" y="697"/>
                    <a:pt x="845" y="697"/>
                  </a:cubicBezTo>
                  <a:cubicBezTo>
                    <a:pt x="909" y="674"/>
                    <a:pt x="948" y="629"/>
                    <a:pt x="960" y="562"/>
                  </a:cubicBezTo>
                  <a:cubicBezTo>
                    <a:pt x="970" y="510"/>
                    <a:pt x="965" y="476"/>
                    <a:pt x="944" y="451"/>
                  </a:cubicBezTo>
                  <a:cubicBezTo>
                    <a:pt x="912" y="413"/>
                    <a:pt x="848" y="416"/>
                    <a:pt x="792" y="416"/>
                  </a:cubicBezTo>
                  <a:cubicBezTo>
                    <a:pt x="782" y="416"/>
                    <a:pt x="698" y="416"/>
                    <a:pt x="698" y="416"/>
                  </a:cubicBezTo>
                  <a:cubicBezTo>
                    <a:pt x="698" y="18"/>
                    <a:pt x="698" y="18"/>
                    <a:pt x="698" y="18"/>
                  </a:cubicBezTo>
                  <a:cubicBezTo>
                    <a:pt x="1169" y="18"/>
                    <a:pt x="1169" y="18"/>
                    <a:pt x="1169" y="18"/>
                  </a:cubicBezTo>
                  <a:cubicBezTo>
                    <a:pt x="1169" y="416"/>
                    <a:pt x="1169" y="416"/>
                    <a:pt x="1169" y="416"/>
                  </a:cubicBezTo>
                  <a:cubicBezTo>
                    <a:pt x="1169" y="416"/>
                    <a:pt x="1169" y="416"/>
                    <a:pt x="1169" y="416"/>
                  </a:cubicBezTo>
                  <a:close/>
                  <a:moveTo>
                    <a:pt x="1094" y="697"/>
                  </a:moveTo>
                  <a:cubicBezTo>
                    <a:pt x="1143" y="521"/>
                    <a:pt x="1143" y="521"/>
                    <a:pt x="1143" y="521"/>
                  </a:cubicBezTo>
                  <a:cubicBezTo>
                    <a:pt x="1145" y="697"/>
                    <a:pt x="1145" y="697"/>
                    <a:pt x="1145" y="697"/>
                  </a:cubicBezTo>
                  <a:cubicBezTo>
                    <a:pt x="1094" y="697"/>
                    <a:pt x="1094" y="697"/>
                    <a:pt x="1094" y="697"/>
                  </a:cubicBezTo>
                  <a:cubicBezTo>
                    <a:pt x="1094" y="697"/>
                    <a:pt x="1094" y="697"/>
                    <a:pt x="1094" y="697"/>
                  </a:cubicBezTo>
                  <a:close/>
                  <a:moveTo>
                    <a:pt x="751" y="630"/>
                  </a:moveTo>
                  <a:cubicBezTo>
                    <a:pt x="751" y="630"/>
                    <a:pt x="751" y="630"/>
                    <a:pt x="751" y="630"/>
                  </a:cubicBezTo>
                  <a:cubicBezTo>
                    <a:pt x="746" y="630"/>
                    <a:pt x="741" y="631"/>
                    <a:pt x="736" y="631"/>
                  </a:cubicBezTo>
                  <a:cubicBezTo>
                    <a:pt x="729" y="631"/>
                    <a:pt x="724" y="631"/>
                    <a:pt x="719" y="631"/>
                  </a:cubicBezTo>
                  <a:cubicBezTo>
                    <a:pt x="689" y="631"/>
                    <a:pt x="689" y="631"/>
                    <a:pt x="689" y="631"/>
                  </a:cubicBezTo>
                  <a:cubicBezTo>
                    <a:pt x="703" y="579"/>
                    <a:pt x="703" y="579"/>
                    <a:pt x="703" y="579"/>
                  </a:cubicBezTo>
                  <a:cubicBezTo>
                    <a:pt x="709" y="554"/>
                    <a:pt x="709" y="554"/>
                    <a:pt x="709" y="554"/>
                  </a:cubicBezTo>
                  <a:cubicBezTo>
                    <a:pt x="725" y="494"/>
                    <a:pt x="725" y="494"/>
                    <a:pt x="725" y="494"/>
                  </a:cubicBezTo>
                  <a:cubicBezTo>
                    <a:pt x="732" y="494"/>
                    <a:pt x="739" y="494"/>
                    <a:pt x="746" y="494"/>
                  </a:cubicBezTo>
                  <a:cubicBezTo>
                    <a:pt x="769" y="494"/>
                    <a:pt x="769" y="494"/>
                    <a:pt x="769" y="494"/>
                  </a:cubicBezTo>
                  <a:cubicBezTo>
                    <a:pt x="809" y="494"/>
                    <a:pt x="834" y="496"/>
                    <a:pt x="843" y="509"/>
                  </a:cubicBezTo>
                  <a:cubicBezTo>
                    <a:pt x="850" y="518"/>
                    <a:pt x="849" y="535"/>
                    <a:pt x="841" y="560"/>
                  </a:cubicBezTo>
                  <a:cubicBezTo>
                    <a:pt x="827" y="603"/>
                    <a:pt x="809" y="626"/>
                    <a:pt x="751" y="630"/>
                  </a:cubicBezTo>
                  <a:moveTo>
                    <a:pt x="620" y="441"/>
                  </a:moveTo>
                  <a:cubicBezTo>
                    <a:pt x="613" y="465"/>
                    <a:pt x="613" y="465"/>
                    <a:pt x="613" y="465"/>
                  </a:cubicBezTo>
                  <a:cubicBezTo>
                    <a:pt x="545" y="689"/>
                    <a:pt x="545" y="689"/>
                    <a:pt x="545" y="689"/>
                  </a:cubicBezTo>
                  <a:cubicBezTo>
                    <a:pt x="542" y="697"/>
                    <a:pt x="542" y="697"/>
                    <a:pt x="542" y="697"/>
                  </a:cubicBezTo>
                  <a:cubicBezTo>
                    <a:pt x="321" y="697"/>
                    <a:pt x="321" y="697"/>
                    <a:pt x="321" y="697"/>
                  </a:cubicBezTo>
                  <a:cubicBezTo>
                    <a:pt x="303" y="661"/>
                    <a:pt x="303" y="661"/>
                    <a:pt x="303" y="661"/>
                  </a:cubicBezTo>
                  <a:cubicBezTo>
                    <a:pt x="542" y="417"/>
                    <a:pt x="542" y="417"/>
                    <a:pt x="542" y="417"/>
                  </a:cubicBezTo>
                  <a:cubicBezTo>
                    <a:pt x="389" y="417"/>
                    <a:pt x="389" y="417"/>
                    <a:pt x="389" y="417"/>
                  </a:cubicBezTo>
                  <a:cubicBezTo>
                    <a:pt x="202" y="618"/>
                    <a:pt x="202" y="618"/>
                    <a:pt x="202" y="618"/>
                  </a:cubicBezTo>
                  <a:cubicBezTo>
                    <a:pt x="262" y="417"/>
                    <a:pt x="262" y="417"/>
                    <a:pt x="262" y="417"/>
                  </a:cubicBezTo>
                  <a:cubicBezTo>
                    <a:pt x="149" y="417"/>
                    <a:pt x="149" y="417"/>
                    <a:pt x="149" y="417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620" y="18"/>
                    <a:pt x="620" y="18"/>
                    <a:pt x="620" y="18"/>
                  </a:cubicBezTo>
                  <a:cubicBezTo>
                    <a:pt x="620" y="441"/>
                    <a:pt x="620" y="441"/>
                    <a:pt x="620" y="441"/>
                  </a:cubicBezTo>
                  <a:cubicBezTo>
                    <a:pt x="620" y="441"/>
                    <a:pt x="620" y="441"/>
                    <a:pt x="620" y="441"/>
                  </a:cubicBezTo>
                  <a:close/>
                  <a:moveTo>
                    <a:pt x="178" y="697"/>
                  </a:moveTo>
                  <a:cubicBezTo>
                    <a:pt x="179" y="695"/>
                    <a:pt x="179" y="695"/>
                    <a:pt x="179" y="695"/>
                  </a:cubicBezTo>
                  <a:cubicBezTo>
                    <a:pt x="180" y="697"/>
                    <a:pt x="180" y="697"/>
                    <a:pt x="180" y="697"/>
                  </a:cubicBezTo>
                  <a:cubicBezTo>
                    <a:pt x="178" y="697"/>
                    <a:pt x="178" y="697"/>
                    <a:pt x="178" y="697"/>
                  </a:cubicBezTo>
                  <a:cubicBezTo>
                    <a:pt x="178" y="697"/>
                    <a:pt x="178" y="697"/>
                    <a:pt x="178" y="697"/>
                  </a:cubicBezTo>
                  <a:close/>
                  <a:moveTo>
                    <a:pt x="1778" y="0"/>
                  </a:moveTo>
                  <a:cubicBezTo>
                    <a:pt x="1778" y="457"/>
                    <a:pt x="1778" y="457"/>
                    <a:pt x="1778" y="457"/>
                  </a:cubicBezTo>
                  <a:cubicBezTo>
                    <a:pt x="1763" y="469"/>
                    <a:pt x="1749" y="483"/>
                    <a:pt x="1736" y="498"/>
                  </a:cubicBezTo>
                  <a:cubicBezTo>
                    <a:pt x="1736" y="0"/>
                    <a:pt x="1736" y="0"/>
                    <a:pt x="1736" y="0"/>
                  </a:cubicBezTo>
                  <a:cubicBezTo>
                    <a:pt x="1229" y="0"/>
                    <a:pt x="1229" y="0"/>
                    <a:pt x="1229" y="0"/>
                  </a:cubicBezTo>
                  <a:cubicBezTo>
                    <a:pt x="1229" y="416"/>
                    <a:pt x="1229" y="416"/>
                    <a:pt x="1229" y="416"/>
                  </a:cubicBezTo>
                  <a:cubicBezTo>
                    <a:pt x="1187" y="416"/>
                    <a:pt x="1187" y="416"/>
                    <a:pt x="1187" y="416"/>
                  </a:cubicBezTo>
                  <a:cubicBezTo>
                    <a:pt x="1187" y="0"/>
                    <a:pt x="1187" y="0"/>
                    <a:pt x="1187" y="0"/>
                  </a:cubicBezTo>
                  <a:cubicBezTo>
                    <a:pt x="680" y="0"/>
                    <a:pt x="680" y="0"/>
                    <a:pt x="680" y="0"/>
                  </a:cubicBezTo>
                  <a:cubicBezTo>
                    <a:pt x="680" y="417"/>
                    <a:pt x="680" y="417"/>
                    <a:pt x="680" y="417"/>
                  </a:cubicBezTo>
                  <a:cubicBezTo>
                    <a:pt x="638" y="417"/>
                    <a:pt x="638" y="417"/>
                    <a:pt x="638" y="417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475"/>
                    <a:pt x="131" y="475"/>
                    <a:pt x="131" y="475"/>
                  </a:cubicBezTo>
                  <a:cubicBezTo>
                    <a:pt x="2" y="906"/>
                    <a:pt x="2" y="906"/>
                    <a:pt x="2" y="906"/>
                  </a:cubicBezTo>
                  <a:cubicBezTo>
                    <a:pt x="115" y="906"/>
                    <a:pt x="115" y="906"/>
                    <a:pt x="115" y="906"/>
                  </a:cubicBezTo>
                  <a:cubicBezTo>
                    <a:pt x="173" y="715"/>
                    <a:pt x="173" y="715"/>
                    <a:pt x="173" y="715"/>
                  </a:cubicBezTo>
                  <a:cubicBezTo>
                    <a:pt x="189" y="715"/>
                    <a:pt x="189" y="715"/>
                    <a:pt x="189" y="715"/>
                  </a:cubicBezTo>
                  <a:cubicBezTo>
                    <a:pt x="283" y="906"/>
                    <a:pt x="283" y="906"/>
                    <a:pt x="283" y="906"/>
                  </a:cubicBezTo>
                  <a:cubicBezTo>
                    <a:pt x="421" y="906"/>
                    <a:pt x="421" y="906"/>
                    <a:pt x="421" y="906"/>
                  </a:cubicBezTo>
                  <a:cubicBezTo>
                    <a:pt x="329" y="715"/>
                    <a:pt x="329" y="715"/>
                    <a:pt x="329" y="715"/>
                  </a:cubicBezTo>
                  <a:cubicBezTo>
                    <a:pt x="537" y="715"/>
                    <a:pt x="537" y="715"/>
                    <a:pt x="537" y="715"/>
                  </a:cubicBezTo>
                  <a:cubicBezTo>
                    <a:pt x="479" y="906"/>
                    <a:pt x="479" y="906"/>
                    <a:pt x="479" y="906"/>
                  </a:cubicBezTo>
                  <a:cubicBezTo>
                    <a:pt x="604" y="906"/>
                    <a:pt x="604" y="906"/>
                    <a:pt x="604" y="906"/>
                  </a:cubicBezTo>
                  <a:cubicBezTo>
                    <a:pt x="661" y="715"/>
                    <a:pt x="661" y="715"/>
                    <a:pt x="661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727" y="715"/>
                    <a:pt x="727" y="715"/>
                    <a:pt x="727" y="715"/>
                  </a:cubicBezTo>
                  <a:cubicBezTo>
                    <a:pt x="730" y="715"/>
                    <a:pt x="730" y="715"/>
                    <a:pt x="730" y="715"/>
                  </a:cubicBezTo>
                  <a:cubicBezTo>
                    <a:pt x="965" y="715"/>
                    <a:pt x="965" y="715"/>
                    <a:pt x="965" y="715"/>
                  </a:cubicBezTo>
                  <a:cubicBezTo>
                    <a:pt x="910" y="905"/>
                    <a:pt x="910" y="905"/>
                    <a:pt x="910" y="905"/>
                  </a:cubicBezTo>
                  <a:cubicBezTo>
                    <a:pt x="1035" y="905"/>
                    <a:pt x="1035" y="905"/>
                    <a:pt x="1035" y="905"/>
                  </a:cubicBezTo>
                  <a:cubicBezTo>
                    <a:pt x="1088" y="715"/>
                    <a:pt x="1088" y="715"/>
                    <a:pt x="1088" y="715"/>
                  </a:cubicBezTo>
                  <a:cubicBezTo>
                    <a:pt x="1145" y="715"/>
                    <a:pt x="1145" y="715"/>
                    <a:pt x="1145" y="715"/>
                  </a:cubicBezTo>
                  <a:cubicBezTo>
                    <a:pt x="1146" y="905"/>
                    <a:pt x="1146" y="905"/>
                    <a:pt x="1146" y="905"/>
                  </a:cubicBezTo>
                  <a:cubicBezTo>
                    <a:pt x="1252" y="905"/>
                    <a:pt x="1252" y="905"/>
                    <a:pt x="1252" y="905"/>
                  </a:cubicBezTo>
                  <a:cubicBezTo>
                    <a:pt x="1372" y="715"/>
                    <a:pt x="1372" y="715"/>
                    <a:pt x="1372" y="715"/>
                  </a:cubicBezTo>
                  <a:cubicBezTo>
                    <a:pt x="1451" y="715"/>
                    <a:pt x="1451" y="715"/>
                    <a:pt x="1451" y="715"/>
                  </a:cubicBezTo>
                  <a:cubicBezTo>
                    <a:pt x="1410" y="905"/>
                    <a:pt x="1410" y="905"/>
                    <a:pt x="1410" y="905"/>
                  </a:cubicBezTo>
                  <a:cubicBezTo>
                    <a:pt x="1534" y="905"/>
                    <a:pt x="1534" y="905"/>
                    <a:pt x="1534" y="905"/>
                  </a:cubicBezTo>
                  <a:cubicBezTo>
                    <a:pt x="1574" y="715"/>
                    <a:pt x="1574" y="715"/>
                    <a:pt x="1574" y="715"/>
                  </a:cubicBezTo>
                  <a:cubicBezTo>
                    <a:pt x="1645" y="715"/>
                    <a:pt x="1645" y="715"/>
                    <a:pt x="1645" y="715"/>
                  </a:cubicBezTo>
                  <a:cubicBezTo>
                    <a:pt x="1643" y="774"/>
                    <a:pt x="1658" y="827"/>
                    <a:pt x="1697" y="863"/>
                  </a:cubicBezTo>
                  <a:cubicBezTo>
                    <a:pt x="1745" y="907"/>
                    <a:pt x="1818" y="916"/>
                    <a:pt x="1872" y="916"/>
                  </a:cubicBezTo>
                  <a:cubicBezTo>
                    <a:pt x="1947" y="916"/>
                    <a:pt x="2024" y="905"/>
                    <a:pt x="2102" y="888"/>
                  </a:cubicBezTo>
                  <a:cubicBezTo>
                    <a:pt x="2145" y="715"/>
                    <a:pt x="2145" y="715"/>
                    <a:pt x="2145" y="715"/>
                  </a:cubicBezTo>
                  <a:cubicBezTo>
                    <a:pt x="2285" y="715"/>
                    <a:pt x="2285" y="715"/>
                    <a:pt x="2285" y="715"/>
                  </a:cubicBezTo>
                  <a:cubicBezTo>
                    <a:pt x="2285" y="0"/>
                    <a:pt x="2285" y="0"/>
                    <a:pt x="2285" y="0"/>
                  </a:cubicBezTo>
                  <a:cubicBezTo>
                    <a:pt x="1778" y="0"/>
                    <a:pt x="1778" y="0"/>
                    <a:pt x="1778" y="0"/>
                  </a:cubicBezTo>
                  <a:cubicBezTo>
                    <a:pt x="1778" y="0"/>
                    <a:pt x="1778" y="0"/>
                    <a:pt x="1778" y="0"/>
                  </a:cubicBezTo>
                  <a:close/>
                  <a:moveTo>
                    <a:pt x="222" y="1195"/>
                  </a:moveTo>
                  <a:cubicBezTo>
                    <a:pt x="203" y="1286"/>
                    <a:pt x="203" y="1286"/>
                    <a:pt x="203" y="1286"/>
                  </a:cubicBezTo>
                  <a:cubicBezTo>
                    <a:pt x="200" y="1299"/>
                    <a:pt x="196" y="1320"/>
                    <a:pt x="220" y="1320"/>
                  </a:cubicBezTo>
                  <a:cubicBezTo>
                    <a:pt x="249" y="1320"/>
                    <a:pt x="253" y="1298"/>
                    <a:pt x="259" y="1272"/>
                  </a:cubicBezTo>
                  <a:cubicBezTo>
                    <a:pt x="275" y="1195"/>
                    <a:pt x="275" y="1195"/>
                    <a:pt x="275" y="1195"/>
                  </a:cubicBezTo>
                  <a:cubicBezTo>
                    <a:pt x="321" y="1195"/>
                    <a:pt x="321" y="1195"/>
                    <a:pt x="321" y="1195"/>
                  </a:cubicBezTo>
                  <a:cubicBezTo>
                    <a:pt x="300" y="1296"/>
                    <a:pt x="300" y="1296"/>
                    <a:pt x="300" y="1296"/>
                  </a:cubicBezTo>
                  <a:cubicBezTo>
                    <a:pt x="294" y="1329"/>
                    <a:pt x="293" y="1333"/>
                    <a:pt x="292" y="1337"/>
                  </a:cubicBezTo>
                  <a:cubicBezTo>
                    <a:pt x="292" y="1341"/>
                    <a:pt x="291" y="1344"/>
                    <a:pt x="291" y="1348"/>
                  </a:cubicBezTo>
                  <a:cubicBezTo>
                    <a:pt x="247" y="1348"/>
                    <a:pt x="247" y="1348"/>
                    <a:pt x="247" y="1348"/>
                  </a:cubicBezTo>
                  <a:cubicBezTo>
                    <a:pt x="250" y="1328"/>
                    <a:pt x="250" y="1328"/>
                    <a:pt x="250" y="1328"/>
                  </a:cubicBezTo>
                  <a:cubicBezTo>
                    <a:pt x="244" y="1334"/>
                    <a:pt x="229" y="1352"/>
                    <a:pt x="200" y="1352"/>
                  </a:cubicBezTo>
                  <a:cubicBezTo>
                    <a:pt x="179" y="1352"/>
                    <a:pt x="164" y="1343"/>
                    <a:pt x="158" y="1331"/>
                  </a:cubicBezTo>
                  <a:cubicBezTo>
                    <a:pt x="151" y="1319"/>
                    <a:pt x="155" y="1297"/>
                    <a:pt x="157" y="1290"/>
                  </a:cubicBezTo>
                  <a:cubicBezTo>
                    <a:pt x="177" y="1195"/>
                    <a:pt x="177" y="1195"/>
                    <a:pt x="177" y="1195"/>
                  </a:cubicBezTo>
                  <a:cubicBezTo>
                    <a:pt x="222" y="1195"/>
                    <a:pt x="222" y="1195"/>
                    <a:pt x="222" y="1195"/>
                  </a:cubicBezTo>
                  <a:cubicBezTo>
                    <a:pt x="222" y="1195"/>
                    <a:pt x="222" y="1195"/>
                    <a:pt x="222" y="1195"/>
                  </a:cubicBezTo>
                  <a:close/>
                  <a:moveTo>
                    <a:pt x="514" y="1225"/>
                  </a:moveTo>
                  <a:cubicBezTo>
                    <a:pt x="550" y="1225"/>
                    <a:pt x="550" y="1225"/>
                    <a:pt x="550" y="1225"/>
                  </a:cubicBezTo>
                  <a:cubicBezTo>
                    <a:pt x="556" y="1196"/>
                    <a:pt x="556" y="1196"/>
                    <a:pt x="556" y="1196"/>
                  </a:cubicBezTo>
                  <a:cubicBezTo>
                    <a:pt x="520" y="1196"/>
                    <a:pt x="520" y="1196"/>
                    <a:pt x="520" y="1196"/>
                  </a:cubicBezTo>
                  <a:cubicBezTo>
                    <a:pt x="530" y="1149"/>
                    <a:pt x="530" y="1149"/>
                    <a:pt x="530" y="1149"/>
                  </a:cubicBezTo>
                  <a:cubicBezTo>
                    <a:pt x="482" y="1166"/>
                    <a:pt x="482" y="1166"/>
                    <a:pt x="482" y="1166"/>
                  </a:cubicBezTo>
                  <a:cubicBezTo>
                    <a:pt x="475" y="1196"/>
                    <a:pt x="475" y="1196"/>
                    <a:pt x="475" y="1196"/>
                  </a:cubicBezTo>
                  <a:cubicBezTo>
                    <a:pt x="414" y="1196"/>
                    <a:pt x="414" y="1196"/>
                    <a:pt x="414" y="1196"/>
                  </a:cubicBezTo>
                  <a:cubicBezTo>
                    <a:pt x="424" y="1149"/>
                    <a:pt x="424" y="1149"/>
                    <a:pt x="424" y="1149"/>
                  </a:cubicBezTo>
                  <a:cubicBezTo>
                    <a:pt x="376" y="1166"/>
                    <a:pt x="376" y="1166"/>
                    <a:pt x="376" y="1166"/>
                  </a:cubicBezTo>
                  <a:cubicBezTo>
                    <a:pt x="369" y="1196"/>
                    <a:pt x="369" y="1196"/>
                    <a:pt x="369" y="1196"/>
                  </a:cubicBezTo>
                  <a:cubicBezTo>
                    <a:pt x="340" y="1196"/>
                    <a:pt x="340" y="1196"/>
                    <a:pt x="340" y="1196"/>
                  </a:cubicBezTo>
                  <a:cubicBezTo>
                    <a:pt x="333" y="1225"/>
                    <a:pt x="333" y="1225"/>
                    <a:pt x="333" y="1225"/>
                  </a:cubicBezTo>
                  <a:cubicBezTo>
                    <a:pt x="363" y="1225"/>
                    <a:pt x="363" y="1225"/>
                    <a:pt x="363" y="1225"/>
                  </a:cubicBezTo>
                  <a:cubicBezTo>
                    <a:pt x="345" y="1310"/>
                    <a:pt x="345" y="1310"/>
                    <a:pt x="345" y="1310"/>
                  </a:cubicBezTo>
                  <a:cubicBezTo>
                    <a:pt x="342" y="1322"/>
                    <a:pt x="336" y="1351"/>
                    <a:pt x="382" y="1351"/>
                  </a:cubicBezTo>
                  <a:cubicBezTo>
                    <a:pt x="389" y="1351"/>
                    <a:pt x="402" y="1350"/>
                    <a:pt x="417" y="1346"/>
                  </a:cubicBezTo>
                  <a:cubicBezTo>
                    <a:pt x="424" y="1317"/>
                    <a:pt x="424" y="1317"/>
                    <a:pt x="424" y="1317"/>
                  </a:cubicBezTo>
                  <a:cubicBezTo>
                    <a:pt x="418" y="1317"/>
                    <a:pt x="415" y="1317"/>
                    <a:pt x="408" y="1317"/>
                  </a:cubicBezTo>
                  <a:cubicBezTo>
                    <a:pt x="388" y="1317"/>
                    <a:pt x="391" y="1309"/>
                    <a:pt x="393" y="1295"/>
                  </a:cubicBezTo>
                  <a:cubicBezTo>
                    <a:pt x="408" y="1225"/>
                    <a:pt x="408" y="1225"/>
                    <a:pt x="408" y="1225"/>
                  </a:cubicBezTo>
                  <a:cubicBezTo>
                    <a:pt x="469" y="1225"/>
                    <a:pt x="469" y="1225"/>
                    <a:pt x="469" y="1225"/>
                  </a:cubicBezTo>
                  <a:cubicBezTo>
                    <a:pt x="451" y="1310"/>
                    <a:pt x="451" y="1310"/>
                    <a:pt x="451" y="1310"/>
                  </a:cubicBezTo>
                  <a:cubicBezTo>
                    <a:pt x="448" y="1322"/>
                    <a:pt x="442" y="1351"/>
                    <a:pt x="488" y="1351"/>
                  </a:cubicBezTo>
                  <a:cubicBezTo>
                    <a:pt x="495" y="1351"/>
                    <a:pt x="508" y="1350"/>
                    <a:pt x="523" y="1346"/>
                  </a:cubicBezTo>
                  <a:cubicBezTo>
                    <a:pt x="530" y="1317"/>
                    <a:pt x="530" y="1317"/>
                    <a:pt x="530" y="1317"/>
                  </a:cubicBezTo>
                  <a:cubicBezTo>
                    <a:pt x="524" y="1317"/>
                    <a:pt x="521" y="1317"/>
                    <a:pt x="514" y="1317"/>
                  </a:cubicBezTo>
                  <a:cubicBezTo>
                    <a:pt x="494" y="1317"/>
                    <a:pt x="496" y="1309"/>
                    <a:pt x="499" y="1295"/>
                  </a:cubicBezTo>
                  <a:cubicBezTo>
                    <a:pt x="514" y="1225"/>
                    <a:pt x="514" y="1225"/>
                    <a:pt x="514" y="1225"/>
                  </a:cubicBezTo>
                  <a:cubicBezTo>
                    <a:pt x="514" y="1225"/>
                    <a:pt x="514" y="1225"/>
                    <a:pt x="514" y="1225"/>
                  </a:cubicBezTo>
                  <a:close/>
                  <a:moveTo>
                    <a:pt x="579" y="1194"/>
                  </a:moveTo>
                  <a:cubicBezTo>
                    <a:pt x="624" y="1194"/>
                    <a:pt x="624" y="1194"/>
                    <a:pt x="624" y="1194"/>
                  </a:cubicBezTo>
                  <a:cubicBezTo>
                    <a:pt x="591" y="1348"/>
                    <a:pt x="591" y="1348"/>
                    <a:pt x="591" y="1348"/>
                  </a:cubicBezTo>
                  <a:cubicBezTo>
                    <a:pt x="546" y="1348"/>
                    <a:pt x="546" y="1348"/>
                    <a:pt x="546" y="1348"/>
                  </a:cubicBezTo>
                  <a:cubicBezTo>
                    <a:pt x="579" y="1194"/>
                    <a:pt x="579" y="1194"/>
                    <a:pt x="579" y="1194"/>
                  </a:cubicBezTo>
                  <a:cubicBezTo>
                    <a:pt x="579" y="1194"/>
                    <a:pt x="579" y="1194"/>
                    <a:pt x="579" y="1194"/>
                  </a:cubicBezTo>
                  <a:close/>
                  <a:moveTo>
                    <a:pt x="591" y="1129"/>
                  </a:moveTo>
                  <a:cubicBezTo>
                    <a:pt x="640" y="1129"/>
                    <a:pt x="640" y="1129"/>
                    <a:pt x="640" y="1129"/>
                  </a:cubicBezTo>
                  <a:cubicBezTo>
                    <a:pt x="631" y="1168"/>
                    <a:pt x="631" y="1168"/>
                    <a:pt x="631" y="1168"/>
                  </a:cubicBezTo>
                  <a:cubicBezTo>
                    <a:pt x="583" y="1168"/>
                    <a:pt x="583" y="1168"/>
                    <a:pt x="583" y="1168"/>
                  </a:cubicBezTo>
                  <a:cubicBezTo>
                    <a:pt x="591" y="1129"/>
                    <a:pt x="591" y="1129"/>
                    <a:pt x="591" y="1129"/>
                  </a:cubicBezTo>
                  <a:cubicBezTo>
                    <a:pt x="591" y="1129"/>
                    <a:pt x="591" y="1129"/>
                    <a:pt x="591" y="1129"/>
                  </a:cubicBezTo>
                  <a:close/>
                  <a:moveTo>
                    <a:pt x="653" y="1222"/>
                  </a:moveTo>
                  <a:cubicBezTo>
                    <a:pt x="654" y="1221"/>
                    <a:pt x="657" y="1205"/>
                    <a:pt x="659" y="1194"/>
                  </a:cubicBezTo>
                  <a:cubicBezTo>
                    <a:pt x="702" y="1194"/>
                    <a:pt x="702" y="1194"/>
                    <a:pt x="702" y="1194"/>
                  </a:cubicBezTo>
                  <a:cubicBezTo>
                    <a:pt x="698" y="1217"/>
                    <a:pt x="698" y="1217"/>
                    <a:pt x="698" y="1217"/>
                  </a:cubicBezTo>
                  <a:cubicBezTo>
                    <a:pt x="704" y="1210"/>
                    <a:pt x="720" y="1191"/>
                    <a:pt x="753" y="1191"/>
                  </a:cubicBezTo>
                  <a:cubicBezTo>
                    <a:pt x="784" y="1191"/>
                    <a:pt x="793" y="1209"/>
                    <a:pt x="794" y="1220"/>
                  </a:cubicBezTo>
                  <a:cubicBezTo>
                    <a:pt x="796" y="1229"/>
                    <a:pt x="795" y="1236"/>
                    <a:pt x="789" y="1265"/>
                  </a:cubicBezTo>
                  <a:cubicBezTo>
                    <a:pt x="771" y="1348"/>
                    <a:pt x="771" y="1348"/>
                    <a:pt x="771" y="1348"/>
                  </a:cubicBezTo>
                  <a:cubicBezTo>
                    <a:pt x="725" y="1348"/>
                    <a:pt x="725" y="1348"/>
                    <a:pt x="725" y="1348"/>
                  </a:cubicBezTo>
                  <a:cubicBezTo>
                    <a:pt x="746" y="1253"/>
                    <a:pt x="746" y="1253"/>
                    <a:pt x="746" y="1253"/>
                  </a:cubicBezTo>
                  <a:cubicBezTo>
                    <a:pt x="747" y="1246"/>
                    <a:pt x="748" y="1241"/>
                    <a:pt x="746" y="1236"/>
                  </a:cubicBezTo>
                  <a:cubicBezTo>
                    <a:pt x="745" y="1230"/>
                    <a:pt x="739" y="1223"/>
                    <a:pt x="728" y="1223"/>
                  </a:cubicBezTo>
                  <a:cubicBezTo>
                    <a:pt x="718" y="1223"/>
                    <a:pt x="708" y="1227"/>
                    <a:pt x="702" y="1235"/>
                  </a:cubicBezTo>
                  <a:cubicBezTo>
                    <a:pt x="698" y="1239"/>
                    <a:pt x="694" y="1246"/>
                    <a:pt x="691" y="1258"/>
                  </a:cubicBezTo>
                  <a:cubicBezTo>
                    <a:pt x="672" y="1348"/>
                    <a:pt x="672" y="1348"/>
                    <a:pt x="672" y="1348"/>
                  </a:cubicBezTo>
                  <a:cubicBezTo>
                    <a:pt x="627" y="1348"/>
                    <a:pt x="627" y="1348"/>
                    <a:pt x="627" y="1348"/>
                  </a:cubicBezTo>
                  <a:cubicBezTo>
                    <a:pt x="653" y="1222"/>
                    <a:pt x="653" y="1222"/>
                    <a:pt x="653" y="1222"/>
                  </a:cubicBezTo>
                  <a:cubicBezTo>
                    <a:pt x="653" y="1222"/>
                    <a:pt x="653" y="1222"/>
                    <a:pt x="653" y="1222"/>
                  </a:cubicBezTo>
                  <a:close/>
                  <a:moveTo>
                    <a:pt x="985" y="1196"/>
                  </a:moveTo>
                  <a:cubicBezTo>
                    <a:pt x="981" y="1207"/>
                    <a:pt x="978" y="1218"/>
                    <a:pt x="975" y="1233"/>
                  </a:cubicBezTo>
                  <a:cubicBezTo>
                    <a:pt x="951" y="1346"/>
                    <a:pt x="951" y="1346"/>
                    <a:pt x="951" y="1346"/>
                  </a:cubicBezTo>
                  <a:cubicBezTo>
                    <a:pt x="939" y="1403"/>
                    <a:pt x="891" y="1409"/>
                    <a:pt x="861" y="1409"/>
                  </a:cubicBezTo>
                  <a:cubicBezTo>
                    <a:pt x="839" y="1409"/>
                    <a:pt x="797" y="1406"/>
                    <a:pt x="804" y="1359"/>
                  </a:cubicBezTo>
                  <a:cubicBezTo>
                    <a:pt x="847" y="1359"/>
                    <a:pt x="847" y="1359"/>
                    <a:pt x="847" y="1359"/>
                  </a:cubicBezTo>
                  <a:cubicBezTo>
                    <a:pt x="847" y="1362"/>
                    <a:pt x="847" y="1367"/>
                    <a:pt x="850" y="1372"/>
                  </a:cubicBezTo>
                  <a:cubicBezTo>
                    <a:pt x="852" y="1376"/>
                    <a:pt x="858" y="1380"/>
                    <a:pt x="869" y="1380"/>
                  </a:cubicBezTo>
                  <a:cubicBezTo>
                    <a:pt x="883" y="1380"/>
                    <a:pt x="896" y="1374"/>
                    <a:pt x="902" y="1360"/>
                  </a:cubicBezTo>
                  <a:cubicBezTo>
                    <a:pt x="905" y="1353"/>
                    <a:pt x="906" y="1347"/>
                    <a:pt x="912" y="1324"/>
                  </a:cubicBezTo>
                  <a:cubicBezTo>
                    <a:pt x="893" y="1343"/>
                    <a:pt x="877" y="1345"/>
                    <a:pt x="866" y="1345"/>
                  </a:cubicBezTo>
                  <a:cubicBezTo>
                    <a:pt x="822" y="1345"/>
                    <a:pt x="809" y="1307"/>
                    <a:pt x="817" y="1270"/>
                  </a:cubicBezTo>
                  <a:cubicBezTo>
                    <a:pt x="825" y="1231"/>
                    <a:pt x="855" y="1194"/>
                    <a:pt x="899" y="1194"/>
                  </a:cubicBezTo>
                  <a:cubicBezTo>
                    <a:pt x="927" y="1194"/>
                    <a:pt x="934" y="1209"/>
                    <a:pt x="937" y="1216"/>
                  </a:cubicBezTo>
                  <a:cubicBezTo>
                    <a:pt x="943" y="1196"/>
                    <a:pt x="943" y="1196"/>
                    <a:pt x="943" y="1196"/>
                  </a:cubicBezTo>
                  <a:cubicBezTo>
                    <a:pt x="985" y="1196"/>
                    <a:pt x="985" y="1196"/>
                    <a:pt x="985" y="1196"/>
                  </a:cubicBezTo>
                  <a:cubicBezTo>
                    <a:pt x="985" y="1196"/>
                    <a:pt x="985" y="1196"/>
                    <a:pt x="985" y="1196"/>
                  </a:cubicBezTo>
                  <a:close/>
                  <a:moveTo>
                    <a:pt x="883" y="1315"/>
                  </a:moveTo>
                  <a:cubicBezTo>
                    <a:pt x="914" y="1315"/>
                    <a:pt x="922" y="1277"/>
                    <a:pt x="924" y="1271"/>
                  </a:cubicBezTo>
                  <a:cubicBezTo>
                    <a:pt x="927" y="1253"/>
                    <a:pt x="930" y="1224"/>
                    <a:pt x="903" y="1224"/>
                  </a:cubicBezTo>
                  <a:cubicBezTo>
                    <a:pt x="886" y="1224"/>
                    <a:pt x="869" y="1237"/>
                    <a:pt x="862" y="1270"/>
                  </a:cubicBezTo>
                  <a:cubicBezTo>
                    <a:pt x="861" y="1277"/>
                    <a:pt x="853" y="1315"/>
                    <a:pt x="883" y="1315"/>
                  </a:cubicBezTo>
                  <a:moveTo>
                    <a:pt x="1164" y="1346"/>
                  </a:moveTo>
                  <a:cubicBezTo>
                    <a:pt x="1149" y="1350"/>
                    <a:pt x="1136" y="1351"/>
                    <a:pt x="1129" y="1351"/>
                  </a:cubicBezTo>
                  <a:cubicBezTo>
                    <a:pt x="1083" y="1351"/>
                    <a:pt x="1089" y="1322"/>
                    <a:pt x="1092" y="1310"/>
                  </a:cubicBezTo>
                  <a:cubicBezTo>
                    <a:pt x="1110" y="1225"/>
                    <a:pt x="1110" y="1225"/>
                    <a:pt x="1110" y="1225"/>
                  </a:cubicBezTo>
                  <a:cubicBezTo>
                    <a:pt x="1080" y="1225"/>
                    <a:pt x="1080" y="1225"/>
                    <a:pt x="1080" y="1225"/>
                  </a:cubicBezTo>
                  <a:cubicBezTo>
                    <a:pt x="1087" y="1196"/>
                    <a:pt x="1087" y="1196"/>
                    <a:pt x="1087" y="1196"/>
                  </a:cubicBezTo>
                  <a:cubicBezTo>
                    <a:pt x="1116" y="1196"/>
                    <a:pt x="1116" y="1196"/>
                    <a:pt x="1116" y="1196"/>
                  </a:cubicBezTo>
                  <a:cubicBezTo>
                    <a:pt x="1123" y="1166"/>
                    <a:pt x="1123" y="1166"/>
                    <a:pt x="1123" y="1166"/>
                  </a:cubicBezTo>
                  <a:cubicBezTo>
                    <a:pt x="1171" y="1149"/>
                    <a:pt x="1171" y="1149"/>
                    <a:pt x="1171" y="1149"/>
                  </a:cubicBezTo>
                  <a:cubicBezTo>
                    <a:pt x="1161" y="1196"/>
                    <a:pt x="1161" y="1196"/>
                    <a:pt x="1161" y="1196"/>
                  </a:cubicBezTo>
                  <a:cubicBezTo>
                    <a:pt x="1198" y="1196"/>
                    <a:pt x="1198" y="1196"/>
                    <a:pt x="1198" y="1196"/>
                  </a:cubicBezTo>
                  <a:cubicBezTo>
                    <a:pt x="1191" y="1225"/>
                    <a:pt x="1191" y="1225"/>
                    <a:pt x="1191" y="1225"/>
                  </a:cubicBezTo>
                  <a:cubicBezTo>
                    <a:pt x="1155" y="1225"/>
                    <a:pt x="1155" y="1225"/>
                    <a:pt x="1155" y="1225"/>
                  </a:cubicBezTo>
                  <a:cubicBezTo>
                    <a:pt x="1140" y="1295"/>
                    <a:pt x="1140" y="1295"/>
                    <a:pt x="1140" y="1295"/>
                  </a:cubicBezTo>
                  <a:cubicBezTo>
                    <a:pt x="1137" y="1309"/>
                    <a:pt x="1135" y="1317"/>
                    <a:pt x="1155" y="1317"/>
                  </a:cubicBezTo>
                  <a:cubicBezTo>
                    <a:pt x="1162" y="1317"/>
                    <a:pt x="1165" y="1317"/>
                    <a:pt x="1171" y="1317"/>
                  </a:cubicBezTo>
                  <a:cubicBezTo>
                    <a:pt x="1164" y="1346"/>
                    <a:pt x="1164" y="1346"/>
                    <a:pt x="1164" y="1346"/>
                  </a:cubicBezTo>
                  <a:cubicBezTo>
                    <a:pt x="1164" y="1346"/>
                    <a:pt x="1164" y="1346"/>
                    <a:pt x="1164" y="1346"/>
                  </a:cubicBezTo>
                  <a:close/>
                  <a:moveTo>
                    <a:pt x="1235" y="1129"/>
                  </a:moveTo>
                  <a:cubicBezTo>
                    <a:pt x="1280" y="1129"/>
                    <a:pt x="1280" y="1129"/>
                    <a:pt x="1280" y="1129"/>
                  </a:cubicBezTo>
                  <a:cubicBezTo>
                    <a:pt x="1261" y="1216"/>
                    <a:pt x="1261" y="1216"/>
                    <a:pt x="1261" y="1216"/>
                  </a:cubicBezTo>
                  <a:cubicBezTo>
                    <a:pt x="1268" y="1208"/>
                    <a:pt x="1283" y="1193"/>
                    <a:pt x="1311" y="1193"/>
                  </a:cubicBezTo>
                  <a:cubicBezTo>
                    <a:pt x="1334" y="1193"/>
                    <a:pt x="1346" y="1204"/>
                    <a:pt x="1351" y="1214"/>
                  </a:cubicBezTo>
                  <a:cubicBezTo>
                    <a:pt x="1355" y="1221"/>
                    <a:pt x="1356" y="1235"/>
                    <a:pt x="1352" y="1255"/>
                  </a:cubicBezTo>
                  <a:cubicBezTo>
                    <a:pt x="1332" y="1348"/>
                    <a:pt x="1332" y="1348"/>
                    <a:pt x="1332" y="1348"/>
                  </a:cubicBezTo>
                  <a:cubicBezTo>
                    <a:pt x="1288" y="1348"/>
                    <a:pt x="1288" y="1348"/>
                    <a:pt x="1288" y="1348"/>
                  </a:cubicBezTo>
                  <a:cubicBezTo>
                    <a:pt x="1307" y="1256"/>
                    <a:pt x="1307" y="1256"/>
                    <a:pt x="1307" y="1256"/>
                  </a:cubicBezTo>
                  <a:cubicBezTo>
                    <a:pt x="1309" y="1248"/>
                    <a:pt x="1314" y="1223"/>
                    <a:pt x="1289" y="1223"/>
                  </a:cubicBezTo>
                  <a:cubicBezTo>
                    <a:pt x="1276" y="1223"/>
                    <a:pt x="1259" y="1230"/>
                    <a:pt x="1253" y="1254"/>
                  </a:cubicBezTo>
                  <a:cubicBezTo>
                    <a:pt x="1234" y="1348"/>
                    <a:pt x="1234" y="1348"/>
                    <a:pt x="1234" y="1348"/>
                  </a:cubicBezTo>
                  <a:cubicBezTo>
                    <a:pt x="1189" y="1348"/>
                    <a:pt x="1189" y="1348"/>
                    <a:pt x="1189" y="1348"/>
                  </a:cubicBezTo>
                  <a:cubicBezTo>
                    <a:pt x="1235" y="1129"/>
                    <a:pt x="1235" y="1129"/>
                    <a:pt x="1235" y="1129"/>
                  </a:cubicBezTo>
                  <a:cubicBezTo>
                    <a:pt x="1235" y="1129"/>
                    <a:pt x="1235" y="1129"/>
                    <a:pt x="1235" y="1129"/>
                  </a:cubicBezTo>
                  <a:close/>
                  <a:moveTo>
                    <a:pt x="1387" y="1232"/>
                  </a:moveTo>
                  <a:cubicBezTo>
                    <a:pt x="1389" y="1225"/>
                    <a:pt x="1392" y="1203"/>
                    <a:pt x="1393" y="1194"/>
                  </a:cubicBezTo>
                  <a:cubicBezTo>
                    <a:pt x="1435" y="1194"/>
                    <a:pt x="1435" y="1194"/>
                    <a:pt x="1435" y="1194"/>
                  </a:cubicBezTo>
                  <a:cubicBezTo>
                    <a:pt x="1430" y="1223"/>
                    <a:pt x="1430" y="1223"/>
                    <a:pt x="1430" y="1223"/>
                  </a:cubicBezTo>
                  <a:cubicBezTo>
                    <a:pt x="1438" y="1211"/>
                    <a:pt x="1452" y="1192"/>
                    <a:pt x="1489" y="1194"/>
                  </a:cubicBezTo>
                  <a:cubicBezTo>
                    <a:pt x="1480" y="1234"/>
                    <a:pt x="1480" y="1234"/>
                    <a:pt x="1480" y="1234"/>
                  </a:cubicBezTo>
                  <a:cubicBezTo>
                    <a:pt x="1435" y="1230"/>
                    <a:pt x="1428" y="1253"/>
                    <a:pt x="1424" y="1273"/>
                  </a:cubicBezTo>
                  <a:cubicBezTo>
                    <a:pt x="1408" y="1348"/>
                    <a:pt x="1408" y="1348"/>
                    <a:pt x="1408" y="1348"/>
                  </a:cubicBezTo>
                  <a:cubicBezTo>
                    <a:pt x="1363" y="1348"/>
                    <a:pt x="1363" y="1348"/>
                    <a:pt x="1363" y="1348"/>
                  </a:cubicBezTo>
                  <a:cubicBezTo>
                    <a:pt x="1387" y="1232"/>
                    <a:pt x="1387" y="1232"/>
                    <a:pt x="1387" y="1232"/>
                  </a:cubicBezTo>
                  <a:cubicBezTo>
                    <a:pt x="1387" y="1232"/>
                    <a:pt x="1387" y="1232"/>
                    <a:pt x="1387" y="1232"/>
                  </a:cubicBezTo>
                  <a:close/>
                  <a:moveTo>
                    <a:pt x="1582" y="1191"/>
                  </a:moveTo>
                  <a:cubicBezTo>
                    <a:pt x="1637" y="1191"/>
                    <a:pt x="1654" y="1229"/>
                    <a:pt x="1644" y="1271"/>
                  </a:cubicBezTo>
                  <a:cubicBezTo>
                    <a:pt x="1635" y="1315"/>
                    <a:pt x="1602" y="1353"/>
                    <a:pt x="1546" y="1353"/>
                  </a:cubicBezTo>
                  <a:cubicBezTo>
                    <a:pt x="1503" y="1353"/>
                    <a:pt x="1474" y="1326"/>
                    <a:pt x="1485" y="1273"/>
                  </a:cubicBezTo>
                  <a:cubicBezTo>
                    <a:pt x="1493" y="1236"/>
                    <a:pt x="1521" y="1191"/>
                    <a:pt x="1582" y="1191"/>
                  </a:cubicBezTo>
                  <a:moveTo>
                    <a:pt x="1555" y="1322"/>
                  </a:moveTo>
                  <a:cubicBezTo>
                    <a:pt x="1574" y="1322"/>
                    <a:pt x="1590" y="1310"/>
                    <a:pt x="1599" y="1270"/>
                  </a:cubicBezTo>
                  <a:cubicBezTo>
                    <a:pt x="1603" y="1250"/>
                    <a:pt x="1605" y="1221"/>
                    <a:pt x="1575" y="1221"/>
                  </a:cubicBezTo>
                  <a:cubicBezTo>
                    <a:pt x="1543" y="1221"/>
                    <a:pt x="1534" y="1259"/>
                    <a:pt x="1531" y="1273"/>
                  </a:cubicBezTo>
                  <a:cubicBezTo>
                    <a:pt x="1524" y="1307"/>
                    <a:pt x="1532" y="1322"/>
                    <a:pt x="1555" y="1322"/>
                  </a:cubicBezTo>
                  <a:moveTo>
                    <a:pt x="1734" y="1195"/>
                  </a:moveTo>
                  <a:cubicBezTo>
                    <a:pt x="1714" y="1286"/>
                    <a:pt x="1714" y="1286"/>
                    <a:pt x="1714" y="1286"/>
                  </a:cubicBezTo>
                  <a:cubicBezTo>
                    <a:pt x="1711" y="1299"/>
                    <a:pt x="1707" y="1320"/>
                    <a:pt x="1731" y="1320"/>
                  </a:cubicBezTo>
                  <a:cubicBezTo>
                    <a:pt x="1760" y="1320"/>
                    <a:pt x="1765" y="1298"/>
                    <a:pt x="1770" y="1272"/>
                  </a:cubicBezTo>
                  <a:cubicBezTo>
                    <a:pt x="1786" y="1195"/>
                    <a:pt x="1786" y="1195"/>
                    <a:pt x="1786" y="1195"/>
                  </a:cubicBezTo>
                  <a:cubicBezTo>
                    <a:pt x="1833" y="1195"/>
                    <a:pt x="1833" y="1195"/>
                    <a:pt x="1833" y="1195"/>
                  </a:cubicBezTo>
                  <a:cubicBezTo>
                    <a:pt x="1811" y="1296"/>
                    <a:pt x="1811" y="1296"/>
                    <a:pt x="1811" y="1296"/>
                  </a:cubicBezTo>
                  <a:cubicBezTo>
                    <a:pt x="1805" y="1329"/>
                    <a:pt x="1804" y="1333"/>
                    <a:pt x="1804" y="1337"/>
                  </a:cubicBezTo>
                  <a:cubicBezTo>
                    <a:pt x="1803" y="1341"/>
                    <a:pt x="1802" y="1344"/>
                    <a:pt x="1802" y="1348"/>
                  </a:cubicBezTo>
                  <a:cubicBezTo>
                    <a:pt x="1758" y="1348"/>
                    <a:pt x="1758" y="1348"/>
                    <a:pt x="1758" y="1348"/>
                  </a:cubicBezTo>
                  <a:cubicBezTo>
                    <a:pt x="1761" y="1328"/>
                    <a:pt x="1761" y="1328"/>
                    <a:pt x="1761" y="1328"/>
                  </a:cubicBezTo>
                  <a:cubicBezTo>
                    <a:pt x="1756" y="1334"/>
                    <a:pt x="1740" y="1352"/>
                    <a:pt x="1711" y="1352"/>
                  </a:cubicBezTo>
                  <a:cubicBezTo>
                    <a:pt x="1690" y="1352"/>
                    <a:pt x="1675" y="1343"/>
                    <a:pt x="1669" y="1331"/>
                  </a:cubicBezTo>
                  <a:cubicBezTo>
                    <a:pt x="1662" y="1319"/>
                    <a:pt x="1666" y="1297"/>
                    <a:pt x="1668" y="1290"/>
                  </a:cubicBezTo>
                  <a:cubicBezTo>
                    <a:pt x="1688" y="1195"/>
                    <a:pt x="1688" y="1195"/>
                    <a:pt x="1688" y="1195"/>
                  </a:cubicBezTo>
                  <a:cubicBezTo>
                    <a:pt x="1734" y="1195"/>
                    <a:pt x="1734" y="1195"/>
                    <a:pt x="1734" y="1195"/>
                  </a:cubicBezTo>
                  <a:cubicBezTo>
                    <a:pt x="1734" y="1195"/>
                    <a:pt x="1734" y="1195"/>
                    <a:pt x="1734" y="1195"/>
                  </a:cubicBezTo>
                  <a:close/>
                  <a:moveTo>
                    <a:pt x="2010" y="1196"/>
                  </a:moveTo>
                  <a:cubicBezTo>
                    <a:pt x="2006" y="1207"/>
                    <a:pt x="2003" y="1218"/>
                    <a:pt x="2000" y="1233"/>
                  </a:cubicBezTo>
                  <a:cubicBezTo>
                    <a:pt x="1976" y="1346"/>
                    <a:pt x="1976" y="1346"/>
                    <a:pt x="1976" y="1346"/>
                  </a:cubicBezTo>
                  <a:cubicBezTo>
                    <a:pt x="1964" y="1403"/>
                    <a:pt x="1915" y="1409"/>
                    <a:pt x="1886" y="1409"/>
                  </a:cubicBezTo>
                  <a:cubicBezTo>
                    <a:pt x="1864" y="1409"/>
                    <a:pt x="1822" y="1406"/>
                    <a:pt x="1829" y="1359"/>
                  </a:cubicBezTo>
                  <a:cubicBezTo>
                    <a:pt x="1872" y="1359"/>
                    <a:pt x="1872" y="1359"/>
                    <a:pt x="1872" y="1359"/>
                  </a:cubicBezTo>
                  <a:cubicBezTo>
                    <a:pt x="1872" y="1362"/>
                    <a:pt x="1871" y="1367"/>
                    <a:pt x="1874" y="1372"/>
                  </a:cubicBezTo>
                  <a:cubicBezTo>
                    <a:pt x="1877" y="1376"/>
                    <a:pt x="1883" y="1380"/>
                    <a:pt x="1894" y="1380"/>
                  </a:cubicBezTo>
                  <a:cubicBezTo>
                    <a:pt x="1908" y="1380"/>
                    <a:pt x="1921" y="1374"/>
                    <a:pt x="1926" y="1360"/>
                  </a:cubicBezTo>
                  <a:cubicBezTo>
                    <a:pt x="1930" y="1353"/>
                    <a:pt x="1931" y="1347"/>
                    <a:pt x="1937" y="1324"/>
                  </a:cubicBezTo>
                  <a:cubicBezTo>
                    <a:pt x="1918" y="1343"/>
                    <a:pt x="1901" y="1345"/>
                    <a:pt x="1891" y="1345"/>
                  </a:cubicBezTo>
                  <a:cubicBezTo>
                    <a:pt x="1847" y="1345"/>
                    <a:pt x="1834" y="1307"/>
                    <a:pt x="1842" y="1270"/>
                  </a:cubicBezTo>
                  <a:cubicBezTo>
                    <a:pt x="1850" y="1231"/>
                    <a:pt x="1880" y="1194"/>
                    <a:pt x="1924" y="1194"/>
                  </a:cubicBezTo>
                  <a:cubicBezTo>
                    <a:pt x="1952" y="1194"/>
                    <a:pt x="1959" y="1209"/>
                    <a:pt x="1962" y="1216"/>
                  </a:cubicBezTo>
                  <a:cubicBezTo>
                    <a:pt x="1968" y="1196"/>
                    <a:pt x="1968" y="1196"/>
                    <a:pt x="1968" y="1196"/>
                  </a:cubicBezTo>
                  <a:cubicBezTo>
                    <a:pt x="2010" y="1196"/>
                    <a:pt x="2010" y="1196"/>
                    <a:pt x="2010" y="1196"/>
                  </a:cubicBezTo>
                  <a:cubicBezTo>
                    <a:pt x="2010" y="1196"/>
                    <a:pt x="2010" y="1196"/>
                    <a:pt x="2010" y="1196"/>
                  </a:cubicBezTo>
                  <a:close/>
                  <a:moveTo>
                    <a:pt x="1908" y="1315"/>
                  </a:moveTo>
                  <a:cubicBezTo>
                    <a:pt x="1939" y="1315"/>
                    <a:pt x="1947" y="1277"/>
                    <a:pt x="1948" y="1271"/>
                  </a:cubicBezTo>
                  <a:cubicBezTo>
                    <a:pt x="1952" y="1253"/>
                    <a:pt x="1955" y="1224"/>
                    <a:pt x="1928" y="1224"/>
                  </a:cubicBezTo>
                  <a:cubicBezTo>
                    <a:pt x="1911" y="1224"/>
                    <a:pt x="1894" y="1237"/>
                    <a:pt x="1887" y="1270"/>
                  </a:cubicBezTo>
                  <a:cubicBezTo>
                    <a:pt x="1885" y="1277"/>
                    <a:pt x="1878" y="1315"/>
                    <a:pt x="1908" y="1315"/>
                  </a:cubicBezTo>
                  <a:moveTo>
                    <a:pt x="2058" y="1129"/>
                  </a:moveTo>
                  <a:cubicBezTo>
                    <a:pt x="2102" y="1129"/>
                    <a:pt x="2102" y="1129"/>
                    <a:pt x="2102" y="1129"/>
                  </a:cubicBezTo>
                  <a:cubicBezTo>
                    <a:pt x="2084" y="1216"/>
                    <a:pt x="2084" y="1216"/>
                    <a:pt x="2084" y="1216"/>
                  </a:cubicBezTo>
                  <a:cubicBezTo>
                    <a:pt x="2091" y="1208"/>
                    <a:pt x="2105" y="1193"/>
                    <a:pt x="2133" y="1193"/>
                  </a:cubicBezTo>
                  <a:cubicBezTo>
                    <a:pt x="2156" y="1193"/>
                    <a:pt x="2168" y="1204"/>
                    <a:pt x="2174" y="1214"/>
                  </a:cubicBezTo>
                  <a:cubicBezTo>
                    <a:pt x="2177" y="1221"/>
                    <a:pt x="2179" y="1235"/>
                    <a:pt x="2175" y="1255"/>
                  </a:cubicBezTo>
                  <a:cubicBezTo>
                    <a:pt x="2155" y="1348"/>
                    <a:pt x="2155" y="1348"/>
                    <a:pt x="2155" y="1348"/>
                  </a:cubicBezTo>
                  <a:cubicBezTo>
                    <a:pt x="2110" y="1348"/>
                    <a:pt x="2110" y="1348"/>
                    <a:pt x="2110" y="1348"/>
                  </a:cubicBezTo>
                  <a:cubicBezTo>
                    <a:pt x="2130" y="1256"/>
                    <a:pt x="2130" y="1256"/>
                    <a:pt x="2130" y="1256"/>
                  </a:cubicBezTo>
                  <a:cubicBezTo>
                    <a:pt x="2131" y="1248"/>
                    <a:pt x="2137" y="1223"/>
                    <a:pt x="2112" y="1223"/>
                  </a:cubicBezTo>
                  <a:cubicBezTo>
                    <a:pt x="2099" y="1223"/>
                    <a:pt x="2081" y="1230"/>
                    <a:pt x="2076" y="1254"/>
                  </a:cubicBezTo>
                  <a:cubicBezTo>
                    <a:pt x="2057" y="1348"/>
                    <a:pt x="2057" y="1348"/>
                    <a:pt x="2057" y="1348"/>
                  </a:cubicBezTo>
                  <a:cubicBezTo>
                    <a:pt x="2012" y="1348"/>
                    <a:pt x="2012" y="1348"/>
                    <a:pt x="2012" y="1348"/>
                  </a:cubicBezTo>
                  <a:cubicBezTo>
                    <a:pt x="2058" y="1129"/>
                    <a:pt x="2058" y="1129"/>
                    <a:pt x="2058" y="1129"/>
                  </a:cubicBezTo>
                  <a:cubicBezTo>
                    <a:pt x="2058" y="1129"/>
                    <a:pt x="2058" y="1129"/>
                    <a:pt x="2058" y="1129"/>
                  </a:cubicBezTo>
                  <a:close/>
                  <a:moveTo>
                    <a:pt x="100" y="1249"/>
                  </a:moveTo>
                  <a:cubicBezTo>
                    <a:pt x="101" y="1244"/>
                    <a:pt x="104" y="1221"/>
                    <a:pt x="87" y="1221"/>
                  </a:cubicBezTo>
                  <a:cubicBezTo>
                    <a:pt x="66" y="1221"/>
                    <a:pt x="56" y="1253"/>
                    <a:pt x="53" y="1270"/>
                  </a:cubicBezTo>
                  <a:cubicBezTo>
                    <a:pt x="51" y="1278"/>
                    <a:pt x="46" y="1306"/>
                    <a:pt x="54" y="1317"/>
                  </a:cubicBezTo>
                  <a:cubicBezTo>
                    <a:pt x="57" y="1321"/>
                    <a:pt x="61" y="1322"/>
                    <a:pt x="65" y="1322"/>
                  </a:cubicBezTo>
                  <a:cubicBezTo>
                    <a:pt x="70" y="1322"/>
                    <a:pt x="84" y="1320"/>
                    <a:pt x="92" y="1292"/>
                  </a:cubicBezTo>
                  <a:cubicBezTo>
                    <a:pt x="136" y="1292"/>
                    <a:pt x="136" y="1292"/>
                    <a:pt x="136" y="1292"/>
                  </a:cubicBezTo>
                  <a:cubicBezTo>
                    <a:pt x="133" y="1304"/>
                    <a:pt x="128" y="1323"/>
                    <a:pt x="107" y="1337"/>
                  </a:cubicBezTo>
                  <a:cubicBezTo>
                    <a:pt x="94" y="1347"/>
                    <a:pt x="79" y="1352"/>
                    <a:pt x="60" y="1352"/>
                  </a:cubicBezTo>
                  <a:cubicBezTo>
                    <a:pt x="40" y="1352"/>
                    <a:pt x="23" y="1347"/>
                    <a:pt x="12" y="1331"/>
                  </a:cubicBezTo>
                  <a:cubicBezTo>
                    <a:pt x="2" y="1316"/>
                    <a:pt x="0" y="1296"/>
                    <a:pt x="5" y="1271"/>
                  </a:cubicBezTo>
                  <a:cubicBezTo>
                    <a:pt x="20" y="1201"/>
                    <a:pt x="74" y="1192"/>
                    <a:pt x="94" y="1192"/>
                  </a:cubicBezTo>
                  <a:cubicBezTo>
                    <a:pt x="122" y="1192"/>
                    <a:pt x="153" y="1207"/>
                    <a:pt x="144" y="1249"/>
                  </a:cubicBezTo>
                  <a:cubicBezTo>
                    <a:pt x="100" y="1249"/>
                    <a:pt x="100" y="1249"/>
                    <a:pt x="100" y="1249"/>
                  </a:cubicBezTo>
                  <a:cubicBezTo>
                    <a:pt x="100" y="1249"/>
                    <a:pt x="100" y="1249"/>
                    <a:pt x="100" y="1249"/>
                  </a:cubicBezTo>
                  <a:close/>
                  <a:moveTo>
                    <a:pt x="2378" y="1249"/>
                  </a:moveTo>
                  <a:cubicBezTo>
                    <a:pt x="2379" y="1244"/>
                    <a:pt x="2382" y="1221"/>
                    <a:pt x="2365" y="1221"/>
                  </a:cubicBezTo>
                  <a:cubicBezTo>
                    <a:pt x="2344" y="1221"/>
                    <a:pt x="2335" y="1253"/>
                    <a:pt x="2331" y="1270"/>
                  </a:cubicBezTo>
                  <a:cubicBezTo>
                    <a:pt x="2329" y="1278"/>
                    <a:pt x="2324" y="1306"/>
                    <a:pt x="2332" y="1317"/>
                  </a:cubicBezTo>
                  <a:cubicBezTo>
                    <a:pt x="2335" y="1321"/>
                    <a:pt x="2340" y="1322"/>
                    <a:pt x="2343" y="1322"/>
                  </a:cubicBezTo>
                  <a:cubicBezTo>
                    <a:pt x="2348" y="1322"/>
                    <a:pt x="2362" y="1320"/>
                    <a:pt x="2370" y="1292"/>
                  </a:cubicBezTo>
                  <a:cubicBezTo>
                    <a:pt x="2414" y="1292"/>
                    <a:pt x="2414" y="1292"/>
                    <a:pt x="2414" y="1292"/>
                  </a:cubicBezTo>
                  <a:cubicBezTo>
                    <a:pt x="2411" y="1304"/>
                    <a:pt x="2406" y="1323"/>
                    <a:pt x="2385" y="1337"/>
                  </a:cubicBezTo>
                  <a:cubicBezTo>
                    <a:pt x="2372" y="1347"/>
                    <a:pt x="2357" y="1352"/>
                    <a:pt x="2338" y="1352"/>
                  </a:cubicBezTo>
                  <a:cubicBezTo>
                    <a:pt x="2318" y="1352"/>
                    <a:pt x="2301" y="1347"/>
                    <a:pt x="2290" y="1331"/>
                  </a:cubicBezTo>
                  <a:cubicBezTo>
                    <a:pt x="2280" y="1316"/>
                    <a:pt x="2278" y="1296"/>
                    <a:pt x="2284" y="1271"/>
                  </a:cubicBezTo>
                  <a:cubicBezTo>
                    <a:pt x="2299" y="1201"/>
                    <a:pt x="2352" y="1192"/>
                    <a:pt x="2372" y="1192"/>
                  </a:cubicBezTo>
                  <a:cubicBezTo>
                    <a:pt x="2401" y="1192"/>
                    <a:pt x="2431" y="1207"/>
                    <a:pt x="2423" y="1249"/>
                  </a:cubicBezTo>
                  <a:cubicBezTo>
                    <a:pt x="2378" y="1249"/>
                    <a:pt x="2378" y="1249"/>
                    <a:pt x="2378" y="1249"/>
                  </a:cubicBezTo>
                  <a:cubicBezTo>
                    <a:pt x="2378" y="1249"/>
                    <a:pt x="2378" y="1249"/>
                    <a:pt x="2378" y="1249"/>
                  </a:cubicBezTo>
                  <a:close/>
                  <a:moveTo>
                    <a:pt x="2534" y="1191"/>
                  </a:moveTo>
                  <a:cubicBezTo>
                    <a:pt x="2589" y="1191"/>
                    <a:pt x="2606" y="1229"/>
                    <a:pt x="2597" y="1271"/>
                  </a:cubicBezTo>
                  <a:cubicBezTo>
                    <a:pt x="2587" y="1315"/>
                    <a:pt x="2554" y="1353"/>
                    <a:pt x="2498" y="1353"/>
                  </a:cubicBezTo>
                  <a:cubicBezTo>
                    <a:pt x="2454" y="1353"/>
                    <a:pt x="2426" y="1326"/>
                    <a:pt x="2437" y="1273"/>
                  </a:cubicBezTo>
                  <a:cubicBezTo>
                    <a:pt x="2445" y="1236"/>
                    <a:pt x="2474" y="1191"/>
                    <a:pt x="2534" y="1191"/>
                  </a:cubicBezTo>
                  <a:moveTo>
                    <a:pt x="2507" y="1322"/>
                  </a:moveTo>
                  <a:cubicBezTo>
                    <a:pt x="2527" y="1322"/>
                    <a:pt x="2542" y="1310"/>
                    <a:pt x="2551" y="1270"/>
                  </a:cubicBezTo>
                  <a:cubicBezTo>
                    <a:pt x="2555" y="1250"/>
                    <a:pt x="2557" y="1221"/>
                    <a:pt x="2528" y="1221"/>
                  </a:cubicBezTo>
                  <a:cubicBezTo>
                    <a:pt x="2495" y="1221"/>
                    <a:pt x="2486" y="1259"/>
                    <a:pt x="2484" y="1273"/>
                  </a:cubicBezTo>
                  <a:cubicBezTo>
                    <a:pt x="2476" y="1307"/>
                    <a:pt x="2484" y="1322"/>
                    <a:pt x="2507" y="1322"/>
                  </a:cubicBezTo>
                  <a:moveTo>
                    <a:pt x="2637" y="1223"/>
                  </a:moveTo>
                  <a:cubicBezTo>
                    <a:pt x="2639" y="1214"/>
                    <a:pt x="2640" y="1205"/>
                    <a:pt x="2641" y="1195"/>
                  </a:cubicBezTo>
                  <a:cubicBezTo>
                    <a:pt x="2685" y="1195"/>
                    <a:pt x="2685" y="1195"/>
                    <a:pt x="2685" y="1195"/>
                  </a:cubicBezTo>
                  <a:cubicBezTo>
                    <a:pt x="2682" y="1214"/>
                    <a:pt x="2682" y="1214"/>
                    <a:pt x="2682" y="1214"/>
                  </a:cubicBezTo>
                  <a:cubicBezTo>
                    <a:pt x="2688" y="1208"/>
                    <a:pt x="2704" y="1192"/>
                    <a:pt x="2734" y="1192"/>
                  </a:cubicBezTo>
                  <a:cubicBezTo>
                    <a:pt x="2769" y="1192"/>
                    <a:pt x="2775" y="1213"/>
                    <a:pt x="2776" y="1220"/>
                  </a:cubicBezTo>
                  <a:cubicBezTo>
                    <a:pt x="2795" y="1196"/>
                    <a:pt x="2816" y="1192"/>
                    <a:pt x="2832" y="1192"/>
                  </a:cubicBezTo>
                  <a:cubicBezTo>
                    <a:pt x="2862" y="1192"/>
                    <a:pt x="2871" y="1210"/>
                    <a:pt x="2873" y="1216"/>
                  </a:cubicBezTo>
                  <a:cubicBezTo>
                    <a:pt x="2878" y="1230"/>
                    <a:pt x="2874" y="1248"/>
                    <a:pt x="2871" y="1261"/>
                  </a:cubicBezTo>
                  <a:cubicBezTo>
                    <a:pt x="2853" y="1348"/>
                    <a:pt x="2853" y="1348"/>
                    <a:pt x="2853" y="1348"/>
                  </a:cubicBezTo>
                  <a:cubicBezTo>
                    <a:pt x="2807" y="1348"/>
                    <a:pt x="2807" y="1348"/>
                    <a:pt x="2807" y="1348"/>
                  </a:cubicBezTo>
                  <a:cubicBezTo>
                    <a:pt x="2827" y="1258"/>
                    <a:pt x="2827" y="1258"/>
                    <a:pt x="2827" y="1258"/>
                  </a:cubicBezTo>
                  <a:cubicBezTo>
                    <a:pt x="2830" y="1242"/>
                    <a:pt x="2832" y="1223"/>
                    <a:pt x="2808" y="1223"/>
                  </a:cubicBezTo>
                  <a:cubicBezTo>
                    <a:pt x="2781" y="1223"/>
                    <a:pt x="2775" y="1249"/>
                    <a:pt x="2771" y="1271"/>
                  </a:cubicBezTo>
                  <a:cubicBezTo>
                    <a:pt x="2754" y="1348"/>
                    <a:pt x="2754" y="1348"/>
                    <a:pt x="2754" y="1348"/>
                  </a:cubicBezTo>
                  <a:cubicBezTo>
                    <a:pt x="2709" y="1348"/>
                    <a:pt x="2709" y="1348"/>
                    <a:pt x="2709" y="1348"/>
                  </a:cubicBezTo>
                  <a:cubicBezTo>
                    <a:pt x="2728" y="1257"/>
                    <a:pt x="2728" y="1257"/>
                    <a:pt x="2728" y="1257"/>
                  </a:cubicBezTo>
                  <a:cubicBezTo>
                    <a:pt x="2731" y="1245"/>
                    <a:pt x="2735" y="1223"/>
                    <a:pt x="2710" y="1223"/>
                  </a:cubicBezTo>
                  <a:cubicBezTo>
                    <a:pt x="2682" y="1223"/>
                    <a:pt x="2677" y="1248"/>
                    <a:pt x="2674" y="1258"/>
                  </a:cubicBezTo>
                  <a:cubicBezTo>
                    <a:pt x="2655" y="1348"/>
                    <a:pt x="2655" y="1348"/>
                    <a:pt x="2655" y="1348"/>
                  </a:cubicBezTo>
                  <a:cubicBezTo>
                    <a:pt x="2610" y="1348"/>
                    <a:pt x="2610" y="1348"/>
                    <a:pt x="2610" y="1348"/>
                  </a:cubicBezTo>
                  <a:cubicBezTo>
                    <a:pt x="2637" y="1223"/>
                    <a:pt x="2637" y="1223"/>
                    <a:pt x="2637" y="1223"/>
                  </a:cubicBezTo>
                  <a:cubicBezTo>
                    <a:pt x="2637" y="1223"/>
                    <a:pt x="2637" y="1223"/>
                    <a:pt x="2637" y="1223"/>
                  </a:cubicBezTo>
                  <a:close/>
                  <a:moveTo>
                    <a:pt x="2966" y="1195"/>
                  </a:moveTo>
                  <a:cubicBezTo>
                    <a:pt x="2963" y="1216"/>
                    <a:pt x="2963" y="1216"/>
                    <a:pt x="2963" y="1216"/>
                  </a:cubicBezTo>
                  <a:cubicBezTo>
                    <a:pt x="2982" y="1192"/>
                    <a:pt x="3008" y="1192"/>
                    <a:pt x="3015" y="1192"/>
                  </a:cubicBezTo>
                  <a:cubicBezTo>
                    <a:pt x="3054" y="1192"/>
                    <a:pt x="3072" y="1221"/>
                    <a:pt x="3062" y="1268"/>
                  </a:cubicBezTo>
                  <a:cubicBezTo>
                    <a:pt x="3053" y="1312"/>
                    <a:pt x="3022" y="1350"/>
                    <a:pt x="2978" y="1350"/>
                  </a:cubicBezTo>
                  <a:cubicBezTo>
                    <a:pt x="2950" y="1350"/>
                    <a:pt x="2942" y="1335"/>
                    <a:pt x="2939" y="1330"/>
                  </a:cubicBezTo>
                  <a:cubicBezTo>
                    <a:pt x="2923" y="1407"/>
                    <a:pt x="2923" y="1407"/>
                    <a:pt x="2923" y="1407"/>
                  </a:cubicBezTo>
                  <a:cubicBezTo>
                    <a:pt x="2877" y="1407"/>
                    <a:pt x="2877" y="1407"/>
                    <a:pt x="2877" y="1407"/>
                  </a:cubicBezTo>
                  <a:cubicBezTo>
                    <a:pt x="2922" y="1195"/>
                    <a:pt x="2922" y="1195"/>
                    <a:pt x="2922" y="1195"/>
                  </a:cubicBezTo>
                  <a:cubicBezTo>
                    <a:pt x="2966" y="1195"/>
                    <a:pt x="2966" y="1195"/>
                    <a:pt x="2966" y="1195"/>
                  </a:cubicBezTo>
                  <a:cubicBezTo>
                    <a:pt x="2966" y="1195"/>
                    <a:pt x="2966" y="1195"/>
                    <a:pt x="2966" y="1195"/>
                  </a:cubicBezTo>
                  <a:close/>
                  <a:moveTo>
                    <a:pt x="3017" y="1270"/>
                  </a:moveTo>
                  <a:cubicBezTo>
                    <a:pt x="3020" y="1252"/>
                    <a:pt x="3022" y="1221"/>
                    <a:pt x="2996" y="1221"/>
                  </a:cubicBezTo>
                  <a:cubicBezTo>
                    <a:pt x="2981" y="1221"/>
                    <a:pt x="2959" y="1232"/>
                    <a:pt x="2950" y="1273"/>
                  </a:cubicBezTo>
                  <a:cubicBezTo>
                    <a:pt x="2947" y="1282"/>
                    <a:pt x="2940" y="1321"/>
                    <a:pt x="2973" y="1321"/>
                  </a:cubicBezTo>
                  <a:cubicBezTo>
                    <a:pt x="2994" y="1321"/>
                    <a:pt x="3010" y="1300"/>
                    <a:pt x="3017" y="1270"/>
                  </a:cubicBezTo>
                  <a:moveTo>
                    <a:pt x="3119" y="1129"/>
                  </a:moveTo>
                  <a:cubicBezTo>
                    <a:pt x="3164" y="1129"/>
                    <a:pt x="3164" y="1129"/>
                    <a:pt x="3164" y="1129"/>
                  </a:cubicBezTo>
                  <a:cubicBezTo>
                    <a:pt x="3117" y="1348"/>
                    <a:pt x="3117" y="1348"/>
                    <a:pt x="3117" y="1348"/>
                  </a:cubicBezTo>
                  <a:cubicBezTo>
                    <a:pt x="3072" y="1348"/>
                    <a:pt x="3072" y="1348"/>
                    <a:pt x="3072" y="1348"/>
                  </a:cubicBezTo>
                  <a:cubicBezTo>
                    <a:pt x="3119" y="1129"/>
                    <a:pt x="3119" y="1129"/>
                    <a:pt x="3119" y="1129"/>
                  </a:cubicBezTo>
                  <a:cubicBezTo>
                    <a:pt x="3119" y="1129"/>
                    <a:pt x="3119" y="1129"/>
                    <a:pt x="3119" y="1129"/>
                  </a:cubicBezTo>
                  <a:close/>
                  <a:moveTo>
                    <a:pt x="3202" y="1283"/>
                  </a:moveTo>
                  <a:cubicBezTo>
                    <a:pt x="3200" y="1293"/>
                    <a:pt x="3193" y="1324"/>
                    <a:pt x="3225" y="1324"/>
                  </a:cubicBezTo>
                  <a:cubicBezTo>
                    <a:pt x="3236" y="1324"/>
                    <a:pt x="3248" y="1319"/>
                    <a:pt x="3256" y="1303"/>
                  </a:cubicBezTo>
                  <a:cubicBezTo>
                    <a:pt x="3297" y="1303"/>
                    <a:pt x="3297" y="1303"/>
                    <a:pt x="3297" y="1303"/>
                  </a:cubicBezTo>
                  <a:cubicBezTo>
                    <a:pt x="3295" y="1310"/>
                    <a:pt x="3291" y="1323"/>
                    <a:pt x="3275" y="1336"/>
                  </a:cubicBezTo>
                  <a:cubicBezTo>
                    <a:pt x="3261" y="1348"/>
                    <a:pt x="3240" y="1354"/>
                    <a:pt x="3218" y="1354"/>
                  </a:cubicBezTo>
                  <a:cubicBezTo>
                    <a:pt x="3205" y="1354"/>
                    <a:pt x="3180" y="1351"/>
                    <a:pt x="3168" y="1335"/>
                  </a:cubicBezTo>
                  <a:cubicBezTo>
                    <a:pt x="3157" y="1320"/>
                    <a:pt x="3155" y="1299"/>
                    <a:pt x="3161" y="1275"/>
                  </a:cubicBezTo>
                  <a:cubicBezTo>
                    <a:pt x="3166" y="1250"/>
                    <a:pt x="3178" y="1220"/>
                    <a:pt x="3208" y="1202"/>
                  </a:cubicBezTo>
                  <a:cubicBezTo>
                    <a:pt x="3222" y="1194"/>
                    <a:pt x="3237" y="1190"/>
                    <a:pt x="3254" y="1190"/>
                  </a:cubicBezTo>
                  <a:cubicBezTo>
                    <a:pt x="3276" y="1190"/>
                    <a:pt x="3300" y="1198"/>
                    <a:pt x="3308" y="1227"/>
                  </a:cubicBezTo>
                  <a:cubicBezTo>
                    <a:pt x="3314" y="1248"/>
                    <a:pt x="3309" y="1270"/>
                    <a:pt x="3305" y="1283"/>
                  </a:cubicBezTo>
                  <a:cubicBezTo>
                    <a:pt x="3202" y="1283"/>
                    <a:pt x="3202" y="1283"/>
                    <a:pt x="3202" y="1283"/>
                  </a:cubicBezTo>
                  <a:cubicBezTo>
                    <a:pt x="3202" y="1283"/>
                    <a:pt x="3202" y="1283"/>
                    <a:pt x="3202" y="1283"/>
                  </a:cubicBezTo>
                  <a:close/>
                  <a:moveTo>
                    <a:pt x="3265" y="1254"/>
                  </a:moveTo>
                  <a:cubicBezTo>
                    <a:pt x="3267" y="1248"/>
                    <a:pt x="3272" y="1220"/>
                    <a:pt x="3246" y="1220"/>
                  </a:cubicBezTo>
                  <a:cubicBezTo>
                    <a:pt x="3226" y="1220"/>
                    <a:pt x="3214" y="1236"/>
                    <a:pt x="3210" y="1254"/>
                  </a:cubicBezTo>
                  <a:cubicBezTo>
                    <a:pt x="3265" y="1254"/>
                    <a:pt x="3265" y="1254"/>
                    <a:pt x="3265" y="1254"/>
                  </a:cubicBezTo>
                  <a:cubicBezTo>
                    <a:pt x="3265" y="1254"/>
                    <a:pt x="3265" y="1254"/>
                    <a:pt x="3265" y="1254"/>
                  </a:cubicBezTo>
                  <a:close/>
                  <a:moveTo>
                    <a:pt x="3383" y="1195"/>
                  </a:moveTo>
                  <a:cubicBezTo>
                    <a:pt x="3401" y="1245"/>
                    <a:pt x="3401" y="1245"/>
                    <a:pt x="3401" y="1245"/>
                  </a:cubicBezTo>
                  <a:cubicBezTo>
                    <a:pt x="3442" y="1195"/>
                    <a:pt x="3442" y="1195"/>
                    <a:pt x="3442" y="1195"/>
                  </a:cubicBezTo>
                  <a:cubicBezTo>
                    <a:pt x="3488" y="1195"/>
                    <a:pt x="3488" y="1195"/>
                    <a:pt x="3488" y="1195"/>
                  </a:cubicBezTo>
                  <a:cubicBezTo>
                    <a:pt x="3423" y="1269"/>
                    <a:pt x="3423" y="1269"/>
                    <a:pt x="3423" y="1269"/>
                  </a:cubicBezTo>
                  <a:cubicBezTo>
                    <a:pt x="3457" y="1348"/>
                    <a:pt x="3457" y="1348"/>
                    <a:pt x="3457" y="1348"/>
                  </a:cubicBezTo>
                  <a:cubicBezTo>
                    <a:pt x="3404" y="1348"/>
                    <a:pt x="3404" y="1348"/>
                    <a:pt x="3404" y="1348"/>
                  </a:cubicBezTo>
                  <a:cubicBezTo>
                    <a:pt x="3385" y="1292"/>
                    <a:pt x="3385" y="1292"/>
                    <a:pt x="3385" y="1292"/>
                  </a:cubicBezTo>
                  <a:cubicBezTo>
                    <a:pt x="3342" y="1348"/>
                    <a:pt x="3342" y="1348"/>
                    <a:pt x="3342" y="1348"/>
                  </a:cubicBezTo>
                  <a:cubicBezTo>
                    <a:pt x="3295" y="1348"/>
                    <a:pt x="3295" y="1348"/>
                    <a:pt x="3295" y="1348"/>
                  </a:cubicBezTo>
                  <a:cubicBezTo>
                    <a:pt x="3364" y="1266"/>
                    <a:pt x="3364" y="1266"/>
                    <a:pt x="3364" y="1266"/>
                  </a:cubicBezTo>
                  <a:cubicBezTo>
                    <a:pt x="3329" y="1195"/>
                    <a:pt x="3329" y="1195"/>
                    <a:pt x="3329" y="1195"/>
                  </a:cubicBezTo>
                  <a:cubicBezTo>
                    <a:pt x="3383" y="1195"/>
                    <a:pt x="3383" y="1195"/>
                    <a:pt x="3383" y="1195"/>
                  </a:cubicBezTo>
                  <a:cubicBezTo>
                    <a:pt x="3383" y="1195"/>
                    <a:pt x="3383" y="1195"/>
                    <a:pt x="3383" y="1195"/>
                  </a:cubicBezTo>
                  <a:close/>
                  <a:moveTo>
                    <a:pt x="3509" y="1194"/>
                  </a:moveTo>
                  <a:cubicBezTo>
                    <a:pt x="3554" y="1194"/>
                    <a:pt x="3554" y="1194"/>
                    <a:pt x="3554" y="1194"/>
                  </a:cubicBezTo>
                  <a:cubicBezTo>
                    <a:pt x="3521" y="1348"/>
                    <a:pt x="3521" y="1348"/>
                    <a:pt x="3521" y="1348"/>
                  </a:cubicBezTo>
                  <a:cubicBezTo>
                    <a:pt x="3476" y="1348"/>
                    <a:pt x="3476" y="1348"/>
                    <a:pt x="3476" y="1348"/>
                  </a:cubicBezTo>
                  <a:cubicBezTo>
                    <a:pt x="3509" y="1194"/>
                    <a:pt x="3509" y="1194"/>
                    <a:pt x="3509" y="1194"/>
                  </a:cubicBezTo>
                  <a:cubicBezTo>
                    <a:pt x="3509" y="1194"/>
                    <a:pt x="3509" y="1194"/>
                    <a:pt x="3509" y="1194"/>
                  </a:cubicBezTo>
                  <a:close/>
                  <a:moveTo>
                    <a:pt x="3521" y="1129"/>
                  </a:moveTo>
                  <a:cubicBezTo>
                    <a:pt x="3569" y="1129"/>
                    <a:pt x="3569" y="1129"/>
                    <a:pt x="3569" y="1129"/>
                  </a:cubicBezTo>
                  <a:cubicBezTo>
                    <a:pt x="3561" y="1168"/>
                    <a:pt x="3561" y="1168"/>
                    <a:pt x="3561" y="1168"/>
                  </a:cubicBezTo>
                  <a:cubicBezTo>
                    <a:pt x="3513" y="1168"/>
                    <a:pt x="3513" y="1168"/>
                    <a:pt x="3513" y="1168"/>
                  </a:cubicBezTo>
                  <a:cubicBezTo>
                    <a:pt x="3521" y="1129"/>
                    <a:pt x="3521" y="1129"/>
                    <a:pt x="3521" y="1129"/>
                  </a:cubicBezTo>
                  <a:cubicBezTo>
                    <a:pt x="3521" y="1129"/>
                    <a:pt x="3521" y="1129"/>
                    <a:pt x="3521" y="1129"/>
                  </a:cubicBezTo>
                  <a:close/>
                  <a:moveTo>
                    <a:pt x="3649" y="1346"/>
                  </a:moveTo>
                  <a:cubicBezTo>
                    <a:pt x="3634" y="1350"/>
                    <a:pt x="3621" y="1351"/>
                    <a:pt x="3614" y="1351"/>
                  </a:cubicBezTo>
                  <a:cubicBezTo>
                    <a:pt x="3568" y="1351"/>
                    <a:pt x="3575" y="1322"/>
                    <a:pt x="3577" y="1310"/>
                  </a:cubicBezTo>
                  <a:cubicBezTo>
                    <a:pt x="3595" y="1225"/>
                    <a:pt x="3595" y="1225"/>
                    <a:pt x="3595" y="1225"/>
                  </a:cubicBezTo>
                  <a:cubicBezTo>
                    <a:pt x="3565" y="1225"/>
                    <a:pt x="3565" y="1225"/>
                    <a:pt x="3565" y="1225"/>
                  </a:cubicBezTo>
                  <a:cubicBezTo>
                    <a:pt x="3572" y="1196"/>
                    <a:pt x="3572" y="1196"/>
                    <a:pt x="3572" y="1196"/>
                  </a:cubicBezTo>
                  <a:cubicBezTo>
                    <a:pt x="3601" y="1196"/>
                    <a:pt x="3601" y="1196"/>
                    <a:pt x="3601" y="1196"/>
                  </a:cubicBezTo>
                  <a:cubicBezTo>
                    <a:pt x="3608" y="1166"/>
                    <a:pt x="3608" y="1166"/>
                    <a:pt x="3608" y="1166"/>
                  </a:cubicBezTo>
                  <a:cubicBezTo>
                    <a:pt x="3656" y="1149"/>
                    <a:pt x="3656" y="1149"/>
                    <a:pt x="3656" y="1149"/>
                  </a:cubicBezTo>
                  <a:cubicBezTo>
                    <a:pt x="3646" y="1196"/>
                    <a:pt x="3646" y="1196"/>
                    <a:pt x="3646" y="1196"/>
                  </a:cubicBezTo>
                  <a:cubicBezTo>
                    <a:pt x="3682" y="1196"/>
                    <a:pt x="3682" y="1196"/>
                    <a:pt x="3682" y="1196"/>
                  </a:cubicBezTo>
                  <a:cubicBezTo>
                    <a:pt x="3676" y="1225"/>
                    <a:pt x="3676" y="1225"/>
                    <a:pt x="3676" y="1225"/>
                  </a:cubicBezTo>
                  <a:cubicBezTo>
                    <a:pt x="3640" y="1225"/>
                    <a:pt x="3640" y="1225"/>
                    <a:pt x="3640" y="1225"/>
                  </a:cubicBezTo>
                  <a:cubicBezTo>
                    <a:pt x="3625" y="1295"/>
                    <a:pt x="3625" y="1295"/>
                    <a:pt x="3625" y="1295"/>
                  </a:cubicBezTo>
                  <a:cubicBezTo>
                    <a:pt x="3622" y="1309"/>
                    <a:pt x="3620" y="1317"/>
                    <a:pt x="3640" y="1317"/>
                  </a:cubicBezTo>
                  <a:cubicBezTo>
                    <a:pt x="3647" y="1317"/>
                    <a:pt x="3650" y="1317"/>
                    <a:pt x="3656" y="1317"/>
                  </a:cubicBezTo>
                  <a:cubicBezTo>
                    <a:pt x="3649" y="1346"/>
                    <a:pt x="3649" y="1346"/>
                    <a:pt x="3649" y="1346"/>
                  </a:cubicBezTo>
                  <a:cubicBezTo>
                    <a:pt x="3649" y="1346"/>
                    <a:pt x="3649" y="1346"/>
                    <a:pt x="3649" y="1346"/>
                  </a:cubicBezTo>
                  <a:close/>
                  <a:moveTo>
                    <a:pt x="3741" y="1195"/>
                  </a:moveTo>
                  <a:cubicBezTo>
                    <a:pt x="3752" y="1301"/>
                    <a:pt x="3752" y="1301"/>
                    <a:pt x="3752" y="1301"/>
                  </a:cubicBezTo>
                  <a:cubicBezTo>
                    <a:pt x="3809" y="1195"/>
                    <a:pt x="3809" y="1195"/>
                    <a:pt x="3809" y="1195"/>
                  </a:cubicBezTo>
                  <a:cubicBezTo>
                    <a:pt x="3854" y="1195"/>
                    <a:pt x="3854" y="1195"/>
                    <a:pt x="3854" y="1195"/>
                  </a:cubicBezTo>
                  <a:cubicBezTo>
                    <a:pt x="3764" y="1345"/>
                    <a:pt x="3764" y="1345"/>
                    <a:pt x="3764" y="1345"/>
                  </a:cubicBezTo>
                  <a:cubicBezTo>
                    <a:pt x="3732" y="1406"/>
                    <a:pt x="3732" y="1406"/>
                    <a:pt x="3732" y="1406"/>
                  </a:cubicBezTo>
                  <a:cubicBezTo>
                    <a:pt x="3687" y="1406"/>
                    <a:pt x="3687" y="1406"/>
                    <a:pt x="3687" y="1406"/>
                  </a:cubicBezTo>
                  <a:cubicBezTo>
                    <a:pt x="3719" y="1348"/>
                    <a:pt x="3719" y="1348"/>
                    <a:pt x="3719" y="1348"/>
                  </a:cubicBezTo>
                  <a:cubicBezTo>
                    <a:pt x="3693" y="1195"/>
                    <a:pt x="3693" y="1195"/>
                    <a:pt x="3693" y="1195"/>
                  </a:cubicBezTo>
                  <a:cubicBezTo>
                    <a:pt x="3741" y="1195"/>
                    <a:pt x="3741" y="1195"/>
                    <a:pt x="3741" y="1195"/>
                  </a:cubicBezTo>
                  <a:cubicBezTo>
                    <a:pt x="3741" y="1195"/>
                    <a:pt x="3741" y="1195"/>
                    <a:pt x="3741" y="1195"/>
                  </a:cubicBezTo>
                  <a:close/>
                  <a:moveTo>
                    <a:pt x="3933" y="1145"/>
                  </a:moveTo>
                  <a:cubicBezTo>
                    <a:pt x="3899" y="1145"/>
                    <a:pt x="3899" y="1145"/>
                    <a:pt x="3899" y="1145"/>
                  </a:cubicBezTo>
                  <a:cubicBezTo>
                    <a:pt x="3902" y="1129"/>
                    <a:pt x="3902" y="1129"/>
                    <a:pt x="3902" y="1129"/>
                  </a:cubicBezTo>
                  <a:cubicBezTo>
                    <a:pt x="3990" y="1129"/>
                    <a:pt x="3990" y="1129"/>
                    <a:pt x="3990" y="1129"/>
                  </a:cubicBezTo>
                  <a:cubicBezTo>
                    <a:pt x="3987" y="1145"/>
                    <a:pt x="3987" y="1145"/>
                    <a:pt x="3987" y="1145"/>
                  </a:cubicBezTo>
                  <a:cubicBezTo>
                    <a:pt x="3953" y="1145"/>
                    <a:pt x="3953" y="1145"/>
                    <a:pt x="3953" y="1145"/>
                  </a:cubicBezTo>
                  <a:cubicBezTo>
                    <a:pt x="3936" y="1225"/>
                    <a:pt x="3936" y="1225"/>
                    <a:pt x="3936" y="1225"/>
                  </a:cubicBezTo>
                  <a:cubicBezTo>
                    <a:pt x="3916" y="1225"/>
                    <a:pt x="3916" y="1225"/>
                    <a:pt x="3916" y="1225"/>
                  </a:cubicBezTo>
                  <a:cubicBezTo>
                    <a:pt x="3933" y="1145"/>
                    <a:pt x="3933" y="1145"/>
                    <a:pt x="3933" y="1145"/>
                  </a:cubicBezTo>
                  <a:cubicBezTo>
                    <a:pt x="3933" y="1145"/>
                    <a:pt x="3933" y="1145"/>
                    <a:pt x="3933" y="1145"/>
                  </a:cubicBezTo>
                  <a:close/>
                  <a:moveTo>
                    <a:pt x="3999" y="1129"/>
                  </a:moveTo>
                  <a:cubicBezTo>
                    <a:pt x="4031" y="1129"/>
                    <a:pt x="4031" y="1129"/>
                    <a:pt x="4031" y="1129"/>
                  </a:cubicBezTo>
                  <a:cubicBezTo>
                    <a:pt x="4036" y="1200"/>
                    <a:pt x="4036" y="1200"/>
                    <a:pt x="4036" y="1200"/>
                  </a:cubicBezTo>
                  <a:cubicBezTo>
                    <a:pt x="4072" y="1129"/>
                    <a:pt x="4072" y="1129"/>
                    <a:pt x="4072" y="1129"/>
                  </a:cubicBezTo>
                  <a:cubicBezTo>
                    <a:pt x="4103" y="1129"/>
                    <a:pt x="4103" y="1129"/>
                    <a:pt x="4103" y="1129"/>
                  </a:cubicBezTo>
                  <a:cubicBezTo>
                    <a:pt x="4083" y="1225"/>
                    <a:pt x="4083" y="1225"/>
                    <a:pt x="4083" y="1225"/>
                  </a:cubicBezTo>
                  <a:cubicBezTo>
                    <a:pt x="4063" y="1225"/>
                    <a:pt x="4063" y="1225"/>
                    <a:pt x="4063" y="1225"/>
                  </a:cubicBezTo>
                  <a:cubicBezTo>
                    <a:pt x="4080" y="1143"/>
                    <a:pt x="4080" y="1143"/>
                    <a:pt x="4080" y="1143"/>
                  </a:cubicBezTo>
                  <a:cubicBezTo>
                    <a:pt x="4038" y="1225"/>
                    <a:pt x="4038" y="1225"/>
                    <a:pt x="4038" y="1225"/>
                  </a:cubicBezTo>
                  <a:cubicBezTo>
                    <a:pt x="4021" y="1225"/>
                    <a:pt x="4021" y="1225"/>
                    <a:pt x="4021" y="1225"/>
                  </a:cubicBezTo>
                  <a:cubicBezTo>
                    <a:pt x="4014" y="1143"/>
                    <a:pt x="4014" y="1143"/>
                    <a:pt x="4014" y="1143"/>
                  </a:cubicBezTo>
                  <a:cubicBezTo>
                    <a:pt x="3997" y="1225"/>
                    <a:pt x="3997" y="1225"/>
                    <a:pt x="3997" y="1225"/>
                  </a:cubicBezTo>
                  <a:cubicBezTo>
                    <a:pt x="3978" y="1225"/>
                    <a:pt x="3978" y="1225"/>
                    <a:pt x="3978" y="1225"/>
                  </a:cubicBezTo>
                  <a:cubicBezTo>
                    <a:pt x="3999" y="1129"/>
                    <a:pt x="3999" y="1129"/>
                    <a:pt x="3999" y="1129"/>
                  </a:cubicBezTo>
                  <a:cubicBezTo>
                    <a:pt x="3999" y="1129"/>
                    <a:pt x="3999" y="1129"/>
                    <a:pt x="3999" y="112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1" name="Freeform 9"/>
            <p:cNvSpPr>
              <a:spLocks noEditPoints="1"/>
            </p:cNvSpPr>
            <p:nvPr userDrawn="1"/>
          </p:nvSpPr>
          <p:spPr bwMode="gray">
            <a:xfrm>
              <a:off x="68" y="0"/>
              <a:ext cx="1723" cy="964"/>
            </a:xfrm>
            <a:custGeom>
              <a:avLst/>
              <a:gdLst>
                <a:gd name="T0" fmla="*/ 231 w 2268"/>
                <a:gd name="T1" fmla="*/ 327 h 1269"/>
                <a:gd name="T2" fmla="*/ 0 w 2268"/>
                <a:gd name="T3" fmla="*/ 327 h 1269"/>
                <a:gd name="T4" fmla="*/ 0 w 2268"/>
                <a:gd name="T5" fmla="*/ 0 h 1269"/>
                <a:gd name="T6" fmla="*/ 231 w 2268"/>
                <a:gd name="T7" fmla="*/ 0 h 1269"/>
                <a:gd name="T8" fmla="*/ 231 w 2268"/>
                <a:gd name="T9" fmla="*/ 327 h 1269"/>
                <a:gd name="T10" fmla="*/ 2268 w 2268"/>
                <a:gd name="T11" fmla="*/ 0 h 1269"/>
                <a:gd name="T12" fmla="*/ 2036 w 2268"/>
                <a:gd name="T13" fmla="*/ 0 h 1269"/>
                <a:gd name="T14" fmla="*/ 2036 w 2268"/>
                <a:gd name="T15" fmla="*/ 327 h 1269"/>
                <a:gd name="T16" fmla="*/ 2268 w 2268"/>
                <a:gd name="T17" fmla="*/ 327 h 1269"/>
                <a:gd name="T18" fmla="*/ 2268 w 2268"/>
                <a:gd name="T19" fmla="*/ 0 h 1269"/>
                <a:gd name="T20" fmla="*/ 231 w 2268"/>
                <a:gd name="T21" fmla="*/ 942 h 1269"/>
                <a:gd name="T22" fmla="*/ 0 w 2268"/>
                <a:gd name="T23" fmla="*/ 942 h 1269"/>
                <a:gd name="T24" fmla="*/ 0 w 2268"/>
                <a:gd name="T25" fmla="*/ 1269 h 1269"/>
                <a:gd name="T26" fmla="*/ 231 w 2268"/>
                <a:gd name="T27" fmla="*/ 1269 h 1269"/>
                <a:gd name="T28" fmla="*/ 231 w 2268"/>
                <a:gd name="T29" fmla="*/ 942 h 1269"/>
                <a:gd name="T30" fmla="*/ 2268 w 2268"/>
                <a:gd name="T31" fmla="*/ 942 h 1269"/>
                <a:gd name="T32" fmla="*/ 2036 w 2268"/>
                <a:gd name="T33" fmla="*/ 942 h 1269"/>
                <a:gd name="T34" fmla="*/ 2036 w 2268"/>
                <a:gd name="T35" fmla="*/ 1269 h 1269"/>
                <a:gd name="T36" fmla="*/ 2268 w 2268"/>
                <a:gd name="T37" fmla="*/ 1269 h 1269"/>
                <a:gd name="T38" fmla="*/ 2268 w 2268"/>
                <a:gd name="T39" fmla="*/ 942 h 12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68"/>
                <a:gd name="T61" fmla="*/ 0 h 1269"/>
                <a:gd name="T62" fmla="*/ 2268 w 2268"/>
                <a:gd name="T63" fmla="*/ 1269 h 12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68" h="1269">
                  <a:moveTo>
                    <a:pt x="231" y="327"/>
                  </a:moveTo>
                  <a:lnTo>
                    <a:pt x="0" y="327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27"/>
                  </a:lnTo>
                  <a:close/>
                  <a:moveTo>
                    <a:pt x="2268" y="0"/>
                  </a:moveTo>
                  <a:lnTo>
                    <a:pt x="2036" y="0"/>
                  </a:lnTo>
                  <a:lnTo>
                    <a:pt x="2036" y="327"/>
                  </a:lnTo>
                  <a:lnTo>
                    <a:pt x="2268" y="327"/>
                  </a:lnTo>
                  <a:lnTo>
                    <a:pt x="2268" y="0"/>
                  </a:lnTo>
                  <a:close/>
                  <a:moveTo>
                    <a:pt x="231" y="942"/>
                  </a:moveTo>
                  <a:lnTo>
                    <a:pt x="0" y="942"/>
                  </a:lnTo>
                  <a:lnTo>
                    <a:pt x="0" y="1269"/>
                  </a:lnTo>
                  <a:lnTo>
                    <a:pt x="231" y="1269"/>
                  </a:lnTo>
                  <a:lnTo>
                    <a:pt x="231" y="942"/>
                  </a:lnTo>
                  <a:close/>
                  <a:moveTo>
                    <a:pt x="2268" y="942"/>
                  </a:moveTo>
                  <a:lnTo>
                    <a:pt x="2036" y="942"/>
                  </a:lnTo>
                  <a:lnTo>
                    <a:pt x="2036" y="1269"/>
                  </a:lnTo>
                  <a:lnTo>
                    <a:pt x="2268" y="1269"/>
                  </a:lnTo>
                  <a:lnTo>
                    <a:pt x="2268" y="94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0" name="Title 9"/>
          <p:cNvSpPr>
            <a:spLocks noGrp="1"/>
          </p:cNvSpPr>
          <p:nvPr>
            <p:ph type="title"/>
          </p:nvPr>
        </p:nvSpPr>
        <p:spPr bwMode="gray">
          <a:xfrm>
            <a:off x="5025008" y="2492896"/>
            <a:ext cx="4536504" cy="2232248"/>
          </a:xfrm>
          <a:noFill/>
          <a:ln w="9525">
            <a:noFill/>
            <a:miter lim="800000"/>
            <a:headEnd/>
            <a:tailEnd/>
          </a:ln>
        </p:spPr>
        <p:txBody>
          <a:bodyPr anchor="t">
            <a:noAutofit/>
          </a:bodyPr>
          <a:lstStyle>
            <a:lvl1pPr algn="r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 bwMode="gray">
          <a:xfrm>
            <a:off x="5025008" y="5013176"/>
            <a:ext cx="453650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noAutofit/>
          </a:bodyPr>
          <a:lstStyle>
            <a:lvl1pPr marL="342900" indent="-342900" algn="r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defRPr lang="en-US" sz="1200" b="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tt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8"/>
          <p:cNvGrpSpPr>
            <a:grpSpLocks/>
          </p:cNvGrpSpPr>
          <p:nvPr userDrawn="1"/>
        </p:nvGrpSpPr>
        <p:grpSpPr bwMode="auto">
          <a:xfrm>
            <a:off x="176213" y="0"/>
            <a:ext cx="963612" cy="695325"/>
            <a:chOff x="175518" y="0"/>
            <a:chExt cx="963613" cy="695325"/>
          </a:xfrm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gray">
            <a:xfrm>
              <a:off x="286643" y="215900"/>
              <a:ext cx="700088" cy="271463"/>
            </a:xfrm>
            <a:custGeom>
              <a:avLst/>
              <a:gdLst/>
              <a:ahLst/>
              <a:cxnLst>
                <a:cxn ang="0">
                  <a:pos x="6130" y="2584"/>
                </a:cxn>
                <a:cxn ang="0">
                  <a:pos x="6106" y="2594"/>
                </a:cxn>
                <a:cxn ang="0">
                  <a:pos x="5549" y="2661"/>
                </a:cxn>
                <a:cxn ang="0">
                  <a:pos x="5025" y="2423"/>
                </a:cxn>
                <a:cxn ang="0">
                  <a:pos x="4926" y="2101"/>
                </a:cxn>
                <a:cxn ang="0">
                  <a:pos x="4756" y="2101"/>
                </a:cxn>
                <a:cxn ang="0">
                  <a:pos x="4625" y="2625"/>
                </a:cxn>
                <a:cxn ang="0">
                  <a:pos x="4182" y="2625"/>
                </a:cxn>
                <a:cxn ang="0">
                  <a:pos x="4338" y="2101"/>
                </a:cxn>
                <a:cxn ang="0">
                  <a:pos x="4197" y="2101"/>
                </a:cxn>
                <a:cxn ang="0">
                  <a:pos x="3859" y="2625"/>
                </a:cxn>
                <a:cxn ang="0">
                  <a:pos x="3503" y="2625"/>
                </a:cxn>
                <a:cxn ang="0">
                  <a:pos x="3471" y="2101"/>
                </a:cxn>
                <a:cxn ang="0">
                  <a:pos x="3314" y="2101"/>
                </a:cxn>
                <a:cxn ang="0">
                  <a:pos x="3159" y="2625"/>
                </a:cxn>
                <a:cxn ang="0">
                  <a:pos x="2780" y="2625"/>
                </a:cxn>
                <a:cxn ang="0">
                  <a:pos x="2940" y="2101"/>
                </a:cxn>
                <a:cxn ang="0">
                  <a:pos x="2047" y="2101"/>
                </a:cxn>
                <a:cxn ang="0">
                  <a:pos x="2047" y="2093"/>
                </a:cxn>
                <a:cxn ang="0">
                  <a:pos x="1888" y="2626"/>
                </a:cxn>
                <a:cxn ang="0">
                  <a:pos x="1484" y="2626"/>
                </a:cxn>
                <a:cxn ang="0">
                  <a:pos x="1642" y="2101"/>
                </a:cxn>
                <a:cxn ang="0">
                  <a:pos x="1148" y="2101"/>
                </a:cxn>
                <a:cxn ang="0">
                  <a:pos x="1394" y="2626"/>
                </a:cxn>
                <a:cxn ang="0">
                  <a:pos x="927" y="2626"/>
                </a:cxn>
                <a:cxn ang="0">
                  <a:pos x="715" y="2101"/>
                </a:cxn>
                <a:cxn ang="0">
                  <a:pos x="588" y="2101"/>
                </a:cxn>
                <a:cxn ang="0">
                  <a:pos x="442" y="2583"/>
                </a:cxn>
                <a:cxn ang="0">
                  <a:pos x="434" y="2626"/>
                </a:cxn>
                <a:cxn ang="0">
                  <a:pos x="0" y="2626"/>
                </a:cxn>
                <a:cxn ang="0">
                  <a:pos x="397" y="1303"/>
                </a:cxn>
                <a:cxn ang="0">
                  <a:pos x="397" y="0"/>
                </a:cxn>
                <a:cxn ang="0">
                  <a:pos x="1888" y="0"/>
                </a:cxn>
                <a:cxn ang="0">
                  <a:pos x="1888" y="1287"/>
                </a:cxn>
                <a:cxn ang="0">
                  <a:pos x="1944" y="1098"/>
                </a:cxn>
                <a:cxn ang="0">
                  <a:pos x="2047" y="1098"/>
                </a:cxn>
                <a:cxn ang="0">
                  <a:pos x="2047" y="0"/>
                </a:cxn>
                <a:cxn ang="0">
                  <a:pos x="3534" y="0"/>
                </a:cxn>
                <a:cxn ang="0">
                  <a:pos x="3534" y="1098"/>
                </a:cxn>
                <a:cxn ang="0">
                  <a:pos x="3694" y="1098"/>
                </a:cxn>
                <a:cxn ang="0">
                  <a:pos x="3694" y="0"/>
                </a:cxn>
                <a:cxn ang="0">
                  <a:pos x="5180" y="0"/>
                </a:cxn>
                <a:cxn ang="0">
                  <a:pos x="5180" y="1388"/>
                </a:cxn>
                <a:cxn ang="0">
                  <a:pos x="5340" y="1222"/>
                </a:cxn>
                <a:cxn ang="0">
                  <a:pos x="5340" y="0"/>
                </a:cxn>
                <a:cxn ang="0">
                  <a:pos x="6827" y="0"/>
                </a:cxn>
                <a:cxn ang="0">
                  <a:pos x="6827" y="2101"/>
                </a:cxn>
                <a:cxn ang="0">
                  <a:pos x="6266" y="2101"/>
                </a:cxn>
                <a:cxn ang="0">
                  <a:pos x="6130" y="2584"/>
                </a:cxn>
                <a:cxn ang="0">
                  <a:pos x="5342" y="2101"/>
                </a:cxn>
                <a:cxn ang="0">
                  <a:pos x="5386" y="2264"/>
                </a:cxn>
                <a:cxn ang="0">
                  <a:pos x="5610" y="2349"/>
                </a:cxn>
                <a:cxn ang="0">
                  <a:pos x="5788" y="2330"/>
                </a:cxn>
                <a:cxn ang="0">
                  <a:pos x="5861" y="2101"/>
                </a:cxn>
                <a:cxn ang="0">
                  <a:pos x="5342" y="2101"/>
                </a:cxn>
              </a:cxnLst>
              <a:rect l="0" t="0" r="r" b="b"/>
              <a:pathLst>
                <a:path w="6827" h="2661">
                  <a:moveTo>
                    <a:pt x="6130" y="2584"/>
                  </a:moveTo>
                  <a:cubicBezTo>
                    <a:pt x="6106" y="2594"/>
                    <a:pt x="6106" y="2594"/>
                    <a:pt x="6106" y="2594"/>
                  </a:cubicBezTo>
                  <a:cubicBezTo>
                    <a:pt x="6010" y="2632"/>
                    <a:pt x="5728" y="2661"/>
                    <a:pt x="5549" y="2661"/>
                  </a:cubicBezTo>
                  <a:cubicBezTo>
                    <a:pt x="5381" y="2661"/>
                    <a:pt x="5156" y="2599"/>
                    <a:pt x="5025" y="2423"/>
                  </a:cubicBezTo>
                  <a:cubicBezTo>
                    <a:pt x="4975" y="2355"/>
                    <a:pt x="4927" y="2250"/>
                    <a:pt x="4926" y="2101"/>
                  </a:cubicBezTo>
                  <a:cubicBezTo>
                    <a:pt x="4756" y="2101"/>
                    <a:pt x="4756" y="2101"/>
                    <a:pt x="4756" y="2101"/>
                  </a:cubicBezTo>
                  <a:cubicBezTo>
                    <a:pt x="4625" y="2625"/>
                    <a:pt x="4625" y="2625"/>
                    <a:pt x="4625" y="2625"/>
                  </a:cubicBezTo>
                  <a:cubicBezTo>
                    <a:pt x="4182" y="2625"/>
                    <a:pt x="4182" y="2625"/>
                    <a:pt x="4182" y="2625"/>
                  </a:cubicBezTo>
                  <a:cubicBezTo>
                    <a:pt x="4338" y="2101"/>
                    <a:pt x="4338" y="2101"/>
                    <a:pt x="4338" y="2101"/>
                  </a:cubicBezTo>
                  <a:cubicBezTo>
                    <a:pt x="4197" y="2101"/>
                    <a:pt x="4197" y="2101"/>
                    <a:pt x="4197" y="2101"/>
                  </a:cubicBezTo>
                  <a:cubicBezTo>
                    <a:pt x="3859" y="2625"/>
                    <a:pt x="3859" y="2625"/>
                    <a:pt x="3859" y="2625"/>
                  </a:cubicBezTo>
                  <a:cubicBezTo>
                    <a:pt x="3503" y="2625"/>
                    <a:pt x="3503" y="2625"/>
                    <a:pt x="3503" y="2625"/>
                  </a:cubicBezTo>
                  <a:cubicBezTo>
                    <a:pt x="3471" y="2101"/>
                    <a:pt x="3471" y="2101"/>
                    <a:pt x="3471" y="2101"/>
                  </a:cubicBezTo>
                  <a:cubicBezTo>
                    <a:pt x="3314" y="2101"/>
                    <a:pt x="3314" y="2101"/>
                    <a:pt x="3314" y="2101"/>
                  </a:cubicBezTo>
                  <a:cubicBezTo>
                    <a:pt x="3159" y="2625"/>
                    <a:pt x="3159" y="2625"/>
                    <a:pt x="3159" y="2625"/>
                  </a:cubicBezTo>
                  <a:cubicBezTo>
                    <a:pt x="2780" y="2625"/>
                    <a:pt x="2780" y="2625"/>
                    <a:pt x="2780" y="2625"/>
                  </a:cubicBezTo>
                  <a:cubicBezTo>
                    <a:pt x="2940" y="2101"/>
                    <a:pt x="2940" y="2101"/>
                    <a:pt x="2940" y="2101"/>
                  </a:cubicBezTo>
                  <a:cubicBezTo>
                    <a:pt x="2047" y="2101"/>
                    <a:pt x="2047" y="2101"/>
                    <a:pt x="2047" y="2101"/>
                  </a:cubicBezTo>
                  <a:cubicBezTo>
                    <a:pt x="2047" y="2093"/>
                    <a:pt x="2047" y="2093"/>
                    <a:pt x="2047" y="2093"/>
                  </a:cubicBezTo>
                  <a:cubicBezTo>
                    <a:pt x="1888" y="2626"/>
                    <a:pt x="1888" y="2626"/>
                    <a:pt x="1888" y="2626"/>
                  </a:cubicBezTo>
                  <a:cubicBezTo>
                    <a:pt x="1484" y="2626"/>
                    <a:pt x="1484" y="2626"/>
                    <a:pt x="1484" y="2626"/>
                  </a:cubicBezTo>
                  <a:cubicBezTo>
                    <a:pt x="1642" y="2101"/>
                    <a:pt x="1642" y="2101"/>
                    <a:pt x="1642" y="2101"/>
                  </a:cubicBezTo>
                  <a:cubicBezTo>
                    <a:pt x="1148" y="2101"/>
                    <a:pt x="1148" y="2101"/>
                    <a:pt x="1148" y="2101"/>
                  </a:cubicBezTo>
                  <a:cubicBezTo>
                    <a:pt x="1394" y="2626"/>
                    <a:pt x="1394" y="2626"/>
                    <a:pt x="1394" y="2626"/>
                  </a:cubicBezTo>
                  <a:cubicBezTo>
                    <a:pt x="927" y="2626"/>
                    <a:pt x="927" y="2626"/>
                    <a:pt x="927" y="2626"/>
                  </a:cubicBezTo>
                  <a:cubicBezTo>
                    <a:pt x="715" y="2101"/>
                    <a:pt x="715" y="2101"/>
                    <a:pt x="715" y="2101"/>
                  </a:cubicBezTo>
                  <a:cubicBezTo>
                    <a:pt x="588" y="2101"/>
                    <a:pt x="588" y="2101"/>
                    <a:pt x="588" y="2101"/>
                  </a:cubicBezTo>
                  <a:cubicBezTo>
                    <a:pt x="509" y="2359"/>
                    <a:pt x="447" y="2567"/>
                    <a:pt x="442" y="2583"/>
                  </a:cubicBezTo>
                  <a:cubicBezTo>
                    <a:pt x="434" y="2626"/>
                    <a:pt x="434" y="2626"/>
                    <a:pt x="434" y="2626"/>
                  </a:cubicBezTo>
                  <a:cubicBezTo>
                    <a:pt x="0" y="2626"/>
                    <a:pt x="0" y="2626"/>
                    <a:pt x="0" y="2626"/>
                  </a:cubicBezTo>
                  <a:cubicBezTo>
                    <a:pt x="397" y="1303"/>
                    <a:pt x="397" y="1303"/>
                    <a:pt x="397" y="1303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1888" y="0"/>
                    <a:pt x="1888" y="0"/>
                    <a:pt x="1888" y="0"/>
                  </a:cubicBezTo>
                  <a:cubicBezTo>
                    <a:pt x="1888" y="1287"/>
                    <a:pt x="1888" y="1287"/>
                    <a:pt x="1888" y="1287"/>
                  </a:cubicBezTo>
                  <a:cubicBezTo>
                    <a:pt x="1944" y="1098"/>
                    <a:pt x="1944" y="1098"/>
                    <a:pt x="1944" y="1098"/>
                  </a:cubicBezTo>
                  <a:cubicBezTo>
                    <a:pt x="2047" y="1098"/>
                    <a:pt x="2047" y="1098"/>
                    <a:pt x="2047" y="1098"/>
                  </a:cubicBezTo>
                  <a:cubicBezTo>
                    <a:pt x="2047" y="0"/>
                    <a:pt x="2047" y="0"/>
                    <a:pt x="2047" y="0"/>
                  </a:cubicBezTo>
                  <a:cubicBezTo>
                    <a:pt x="3534" y="0"/>
                    <a:pt x="3534" y="0"/>
                    <a:pt x="3534" y="0"/>
                  </a:cubicBezTo>
                  <a:cubicBezTo>
                    <a:pt x="3534" y="1098"/>
                    <a:pt x="3534" y="1098"/>
                    <a:pt x="3534" y="1098"/>
                  </a:cubicBezTo>
                  <a:cubicBezTo>
                    <a:pt x="3694" y="1098"/>
                    <a:pt x="3694" y="1098"/>
                    <a:pt x="3694" y="1098"/>
                  </a:cubicBezTo>
                  <a:cubicBezTo>
                    <a:pt x="3694" y="0"/>
                    <a:pt x="3694" y="0"/>
                    <a:pt x="3694" y="0"/>
                  </a:cubicBezTo>
                  <a:cubicBezTo>
                    <a:pt x="5180" y="0"/>
                    <a:pt x="5180" y="0"/>
                    <a:pt x="5180" y="0"/>
                  </a:cubicBezTo>
                  <a:cubicBezTo>
                    <a:pt x="5180" y="1388"/>
                    <a:pt x="5180" y="1388"/>
                    <a:pt x="5180" y="1388"/>
                  </a:cubicBezTo>
                  <a:cubicBezTo>
                    <a:pt x="5231" y="1319"/>
                    <a:pt x="5285" y="1264"/>
                    <a:pt x="5340" y="1222"/>
                  </a:cubicBezTo>
                  <a:cubicBezTo>
                    <a:pt x="5340" y="0"/>
                    <a:pt x="5340" y="0"/>
                    <a:pt x="5340" y="0"/>
                  </a:cubicBezTo>
                  <a:cubicBezTo>
                    <a:pt x="6827" y="0"/>
                    <a:pt x="6827" y="0"/>
                    <a:pt x="6827" y="0"/>
                  </a:cubicBezTo>
                  <a:cubicBezTo>
                    <a:pt x="6827" y="2101"/>
                    <a:pt x="6827" y="2101"/>
                    <a:pt x="6827" y="2101"/>
                  </a:cubicBezTo>
                  <a:cubicBezTo>
                    <a:pt x="6266" y="2101"/>
                    <a:pt x="6266" y="2101"/>
                    <a:pt x="6266" y="2101"/>
                  </a:cubicBezTo>
                  <a:lnTo>
                    <a:pt x="6130" y="2584"/>
                  </a:lnTo>
                  <a:close/>
                  <a:moveTo>
                    <a:pt x="5342" y="2101"/>
                  </a:moveTo>
                  <a:cubicBezTo>
                    <a:pt x="5344" y="2169"/>
                    <a:pt x="5356" y="2226"/>
                    <a:pt x="5386" y="2264"/>
                  </a:cubicBezTo>
                  <a:cubicBezTo>
                    <a:pt x="5429" y="2321"/>
                    <a:pt x="5503" y="2349"/>
                    <a:pt x="5610" y="2349"/>
                  </a:cubicBezTo>
                  <a:cubicBezTo>
                    <a:pt x="5728" y="2349"/>
                    <a:pt x="5773" y="2336"/>
                    <a:pt x="5788" y="2330"/>
                  </a:cubicBezTo>
                  <a:cubicBezTo>
                    <a:pt x="5861" y="2101"/>
                    <a:pt x="5861" y="2101"/>
                    <a:pt x="5861" y="2101"/>
                  </a:cubicBezTo>
                  <a:lnTo>
                    <a:pt x="5342" y="2101"/>
                  </a:lnTo>
                  <a:close/>
                </a:path>
              </a:pathLst>
            </a:custGeom>
            <a:solidFill>
              <a:srgbClr val="00338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gray">
            <a:xfrm>
              <a:off x="294580" y="330200"/>
              <a:ext cx="650876" cy="152400"/>
            </a:xfrm>
            <a:custGeom>
              <a:avLst/>
              <a:gdLst/>
              <a:ahLst/>
              <a:cxnLst>
                <a:cxn ang="0">
                  <a:pos x="2581" y="459"/>
                </a:cxn>
                <a:cxn ang="0">
                  <a:pos x="2254" y="682"/>
                </a:cxn>
                <a:cxn ang="0">
                  <a:pos x="2000" y="681"/>
                </a:cxn>
                <a:cxn ang="0">
                  <a:pos x="2130" y="234"/>
                </a:cxn>
                <a:cxn ang="0">
                  <a:pos x="2581" y="459"/>
                </a:cxn>
                <a:cxn ang="0">
                  <a:pos x="749" y="30"/>
                </a:cxn>
                <a:cxn ang="0">
                  <a:pos x="427" y="30"/>
                </a:cxn>
                <a:cxn ang="0">
                  <a:pos x="0" y="1452"/>
                </a:cxn>
                <a:cxn ang="0">
                  <a:pos x="319" y="1452"/>
                </a:cxn>
                <a:cxn ang="0">
                  <a:pos x="749" y="30"/>
                </a:cxn>
                <a:cxn ang="0">
                  <a:pos x="1585" y="30"/>
                </a:cxn>
                <a:cxn ang="0">
                  <a:pos x="1194" y="30"/>
                </a:cxn>
                <a:cxn ang="0">
                  <a:pos x="571" y="658"/>
                </a:cxn>
                <a:cxn ang="0">
                  <a:pos x="571" y="657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892" y="1452"/>
                </a:cxn>
                <a:cxn ang="0">
                  <a:pos x="1239" y="1452"/>
                </a:cxn>
                <a:cxn ang="0">
                  <a:pos x="881" y="688"/>
                </a:cxn>
                <a:cxn ang="0">
                  <a:pos x="1585" y="30"/>
                </a:cxn>
                <a:cxn ang="0">
                  <a:pos x="2875" y="459"/>
                </a:cxn>
                <a:cxn ang="0">
                  <a:pos x="2275" y="30"/>
                </a:cxn>
                <a:cxn ang="0">
                  <a:pos x="1913" y="30"/>
                </a:cxn>
                <a:cxn ang="0">
                  <a:pos x="1484" y="1452"/>
                </a:cxn>
                <a:cxn ang="0">
                  <a:pos x="1777" y="1452"/>
                </a:cxn>
                <a:cxn ang="0">
                  <a:pos x="1945" y="890"/>
                </a:cxn>
                <a:cxn ang="0">
                  <a:pos x="2179" y="890"/>
                </a:cxn>
                <a:cxn ang="0">
                  <a:pos x="2875" y="459"/>
                </a:cxn>
                <a:cxn ang="0">
                  <a:pos x="4866" y="30"/>
                </a:cxn>
                <a:cxn ang="0">
                  <a:pos x="4400" y="30"/>
                </a:cxn>
                <a:cxn ang="0">
                  <a:pos x="3694" y="1259"/>
                </a:cxn>
                <a:cxn ang="0">
                  <a:pos x="3678" y="30"/>
                </a:cxn>
                <a:cxn ang="0">
                  <a:pos x="3216" y="30"/>
                </a:cxn>
                <a:cxn ang="0">
                  <a:pos x="2781" y="1451"/>
                </a:cxn>
                <a:cxn ang="0">
                  <a:pos x="3048" y="1451"/>
                </a:cxn>
                <a:cxn ang="0">
                  <a:pos x="3408" y="234"/>
                </a:cxn>
                <a:cxn ang="0">
                  <a:pos x="3482" y="1451"/>
                </a:cxn>
                <a:cxn ang="0">
                  <a:pos x="3758" y="1451"/>
                </a:cxn>
                <a:cxn ang="0">
                  <a:pos x="4544" y="234"/>
                </a:cxn>
                <a:cxn ang="0">
                  <a:pos x="4183" y="1451"/>
                </a:cxn>
                <a:cxn ang="0">
                  <a:pos x="4512" y="1451"/>
                </a:cxn>
                <a:cxn ang="0">
                  <a:pos x="4866" y="30"/>
                </a:cxn>
                <a:cxn ang="0">
                  <a:pos x="5792" y="0"/>
                </a:cxn>
                <a:cxn ang="0">
                  <a:pos x="4947" y="735"/>
                </a:cxn>
                <a:cxn ang="0">
                  <a:pos x="5478" y="1487"/>
                </a:cxn>
                <a:cxn ang="0">
                  <a:pos x="6015" y="1424"/>
                </a:cxn>
                <a:cxn ang="0">
                  <a:pos x="6217" y="706"/>
                </a:cxn>
                <a:cxn ang="0">
                  <a:pos x="5614" y="706"/>
                </a:cxn>
                <a:cxn ang="0">
                  <a:pos x="5547" y="920"/>
                </a:cxn>
                <a:cxn ang="0">
                  <a:pos x="5865" y="920"/>
                </a:cxn>
                <a:cxn ang="0">
                  <a:pos x="5766" y="1232"/>
                </a:cxn>
                <a:cxn ang="0">
                  <a:pos x="5540" y="1282"/>
                </a:cxn>
                <a:cxn ang="0">
                  <a:pos x="5254" y="727"/>
                </a:cxn>
                <a:cxn ang="0">
                  <a:pos x="5764" y="205"/>
                </a:cxn>
                <a:cxn ang="0">
                  <a:pos x="6001" y="451"/>
                </a:cxn>
                <a:cxn ang="0">
                  <a:pos x="5991" y="487"/>
                </a:cxn>
                <a:cxn ang="0">
                  <a:pos x="6284" y="487"/>
                </a:cxn>
                <a:cxn ang="0">
                  <a:pos x="5792" y="0"/>
                </a:cxn>
              </a:cxnLst>
              <a:rect l="0" t="0" r="r" b="b"/>
              <a:pathLst>
                <a:path w="6358" h="1487">
                  <a:moveTo>
                    <a:pt x="2581" y="459"/>
                  </a:moveTo>
                  <a:cubicBezTo>
                    <a:pt x="2533" y="604"/>
                    <a:pt x="2468" y="678"/>
                    <a:pt x="2254" y="682"/>
                  </a:cubicBezTo>
                  <a:cubicBezTo>
                    <a:pt x="2183" y="683"/>
                    <a:pt x="2106" y="681"/>
                    <a:pt x="2000" y="681"/>
                  </a:cubicBezTo>
                  <a:cubicBezTo>
                    <a:pt x="2130" y="234"/>
                    <a:pt x="2130" y="234"/>
                    <a:pt x="2130" y="234"/>
                  </a:cubicBezTo>
                  <a:cubicBezTo>
                    <a:pt x="2451" y="234"/>
                    <a:pt x="2665" y="208"/>
                    <a:pt x="2581" y="459"/>
                  </a:cubicBezTo>
                  <a:moveTo>
                    <a:pt x="749" y="30"/>
                  </a:moveTo>
                  <a:cubicBezTo>
                    <a:pt x="427" y="30"/>
                    <a:pt x="427" y="30"/>
                    <a:pt x="427" y="30"/>
                  </a:cubicBezTo>
                  <a:cubicBezTo>
                    <a:pt x="0" y="1452"/>
                    <a:pt x="0" y="1452"/>
                    <a:pt x="0" y="1452"/>
                  </a:cubicBezTo>
                  <a:cubicBezTo>
                    <a:pt x="319" y="1452"/>
                    <a:pt x="319" y="1452"/>
                    <a:pt x="319" y="1452"/>
                  </a:cubicBezTo>
                  <a:cubicBezTo>
                    <a:pt x="325" y="1422"/>
                    <a:pt x="749" y="30"/>
                    <a:pt x="749" y="30"/>
                  </a:cubicBezTo>
                  <a:moveTo>
                    <a:pt x="1585" y="30"/>
                  </a:moveTo>
                  <a:cubicBezTo>
                    <a:pt x="1194" y="30"/>
                    <a:pt x="1194" y="30"/>
                    <a:pt x="1194" y="30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7"/>
                    <a:pt x="571" y="657"/>
                    <a:pt x="571" y="657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892" y="1452"/>
                    <a:pt x="892" y="1452"/>
                    <a:pt x="892" y="1452"/>
                  </a:cubicBezTo>
                  <a:cubicBezTo>
                    <a:pt x="1239" y="1452"/>
                    <a:pt x="1239" y="1452"/>
                    <a:pt x="1239" y="1452"/>
                  </a:cubicBezTo>
                  <a:cubicBezTo>
                    <a:pt x="881" y="688"/>
                    <a:pt x="881" y="688"/>
                    <a:pt x="881" y="688"/>
                  </a:cubicBezTo>
                  <a:lnTo>
                    <a:pt x="1585" y="30"/>
                  </a:lnTo>
                  <a:close/>
                  <a:moveTo>
                    <a:pt x="2875" y="459"/>
                  </a:moveTo>
                  <a:cubicBezTo>
                    <a:pt x="2956" y="21"/>
                    <a:pt x="2603" y="26"/>
                    <a:pt x="2275" y="30"/>
                  </a:cubicBezTo>
                  <a:cubicBezTo>
                    <a:pt x="1913" y="30"/>
                    <a:pt x="1913" y="30"/>
                    <a:pt x="1913" y="30"/>
                  </a:cubicBezTo>
                  <a:cubicBezTo>
                    <a:pt x="1484" y="1452"/>
                    <a:pt x="1484" y="1452"/>
                    <a:pt x="1484" y="1452"/>
                  </a:cubicBezTo>
                  <a:cubicBezTo>
                    <a:pt x="1777" y="1452"/>
                    <a:pt x="1777" y="1452"/>
                    <a:pt x="1777" y="1452"/>
                  </a:cubicBezTo>
                  <a:cubicBezTo>
                    <a:pt x="1945" y="890"/>
                    <a:pt x="1945" y="890"/>
                    <a:pt x="1945" y="890"/>
                  </a:cubicBezTo>
                  <a:cubicBezTo>
                    <a:pt x="2179" y="890"/>
                    <a:pt x="2179" y="890"/>
                    <a:pt x="2179" y="890"/>
                  </a:cubicBezTo>
                  <a:cubicBezTo>
                    <a:pt x="2633" y="890"/>
                    <a:pt x="2833" y="689"/>
                    <a:pt x="2875" y="459"/>
                  </a:cubicBezTo>
                  <a:moveTo>
                    <a:pt x="4866" y="30"/>
                  </a:moveTo>
                  <a:cubicBezTo>
                    <a:pt x="4400" y="30"/>
                    <a:pt x="4400" y="30"/>
                    <a:pt x="4400" y="30"/>
                  </a:cubicBezTo>
                  <a:cubicBezTo>
                    <a:pt x="3832" y="817"/>
                    <a:pt x="3694" y="1259"/>
                    <a:pt x="3694" y="1259"/>
                  </a:cubicBezTo>
                  <a:cubicBezTo>
                    <a:pt x="3749" y="759"/>
                    <a:pt x="3678" y="30"/>
                    <a:pt x="3678" y="30"/>
                  </a:cubicBezTo>
                  <a:cubicBezTo>
                    <a:pt x="3216" y="30"/>
                    <a:pt x="3216" y="30"/>
                    <a:pt x="3216" y="30"/>
                  </a:cubicBezTo>
                  <a:cubicBezTo>
                    <a:pt x="2781" y="1451"/>
                    <a:pt x="2781" y="1451"/>
                    <a:pt x="2781" y="1451"/>
                  </a:cubicBezTo>
                  <a:cubicBezTo>
                    <a:pt x="3048" y="1451"/>
                    <a:pt x="3048" y="1451"/>
                    <a:pt x="3048" y="1451"/>
                  </a:cubicBezTo>
                  <a:cubicBezTo>
                    <a:pt x="3408" y="234"/>
                    <a:pt x="3408" y="234"/>
                    <a:pt x="3408" y="234"/>
                  </a:cubicBezTo>
                  <a:cubicBezTo>
                    <a:pt x="3482" y="1451"/>
                    <a:pt x="3482" y="1451"/>
                    <a:pt x="3482" y="1451"/>
                  </a:cubicBezTo>
                  <a:cubicBezTo>
                    <a:pt x="3758" y="1451"/>
                    <a:pt x="3758" y="1451"/>
                    <a:pt x="3758" y="1451"/>
                  </a:cubicBezTo>
                  <a:cubicBezTo>
                    <a:pt x="4544" y="234"/>
                    <a:pt x="4544" y="234"/>
                    <a:pt x="4544" y="234"/>
                  </a:cubicBezTo>
                  <a:cubicBezTo>
                    <a:pt x="4183" y="1451"/>
                    <a:pt x="4183" y="1451"/>
                    <a:pt x="4183" y="1451"/>
                  </a:cubicBezTo>
                  <a:cubicBezTo>
                    <a:pt x="4512" y="1451"/>
                    <a:pt x="4512" y="1451"/>
                    <a:pt x="4512" y="1451"/>
                  </a:cubicBezTo>
                  <a:lnTo>
                    <a:pt x="4866" y="30"/>
                  </a:lnTo>
                  <a:close/>
                  <a:moveTo>
                    <a:pt x="5792" y="0"/>
                  </a:moveTo>
                  <a:cubicBezTo>
                    <a:pt x="5506" y="0"/>
                    <a:pt x="5151" y="64"/>
                    <a:pt x="4947" y="735"/>
                  </a:cubicBezTo>
                  <a:cubicBezTo>
                    <a:pt x="4777" y="1296"/>
                    <a:pt x="5191" y="1487"/>
                    <a:pt x="5478" y="1487"/>
                  </a:cubicBezTo>
                  <a:cubicBezTo>
                    <a:pt x="5667" y="1487"/>
                    <a:pt x="5935" y="1455"/>
                    <a:pt x="6015" y="1424"/>
                  </a:cubicBezTo>
                  <a:cubicBezTo>
                    <a:pt x="6217" y="706"/>
                    <a:pt x="6217" y="706"/>
                    <a:pt x="6217" y="706"/>
                  </a:cubicBezTo>
                  <a:cubicBezTo>
                    <a:pt x="5614" y="706"/>
                    <a:pt x="5614" y="706"/>
                    <a:pt x="5614" y="706"/>
                  </a:cubicBezTo>
                  <a:cubicBezTo>
                    <a:pt x="5547" y="920"/>
                    <a:pt x="5547" y="920"/>
                    <a:pt x="5547" y="920"/>
                  </a:cubicBezTo>
                  <a:cubicBezTo>
                    <a:pt x="5865" y="920"/>
                    <a:pt x="5865" y="920"/>
                    <a:pt x="5865" y="920"/>
                  </a:cubicBezTo>
                  <a:cubicBezTo>
                    <a:pt x="5766" y="1232"/>
                    <a:pt x="5766" y="1232"/>
                    <a:pt x="5766" y="1232"/>
                  </a:cubicBezTo>
                  <a:cubicBezTo>
                    <a:pt x="5766" y="1232"/>
                    <a:pt x="5779" y="1281"/>
                    <a:pt x="5540" y="1282"/>
                  </a:cubicBezTo>
                  <a:cubicBezTo>
                    <a:pt x="5238" y="1283"/>
                    <a:pt x="5155" y="1072"/>
                    <a:pt x="5254" y="727"/>
                  </a:cubicBezTo>
                  <a:cubicBezTo>
                    <a:pt x="5346" y="407"/>
                    <a:pt x="5493" y="192"/>
                    <a:pt x="5764" y="205"/>
                  </a:cubicBezTo>
                  <a:cubicBezTo>
                    <a:pt x="5947" y="214"/>
                    <a:pt x="6052" y="282"/>
                    <a:pt x="6001" y="451"/>
                  </a:cubicBezTo>
                  <a:cubicBezTo>
                    <a:pt x="5998" y="463"/>
                    <a:pt x="5996" y="477"/>
                    <a:pt x="5991" y="487"/>
                  </a:cubicBezTo>
                  <a:cubicBezTo>
                    <a:pt x="6284" y="487"/>
                    <a:pt x="6284" y="487"/>
                    <a:pt x="6284" y="487"/>
                  </a:cubicBezTo>
                  <a:cubicBezTo>
                    <a:pt x="6358" y="270"/>
                    <a:pt x="6210" y="0"/>
                    <a:pt x="5792" y="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gray">
            <a:xfrm>
              <a:off x="175518" y="0"/>
              <a:ext cx="963613" cy="695325"/>
            </a:xfrm>
            <a:custGeom>
              <a:avLst/>
              <a:gdLst/>
              <a:ahLst/>
              <a:cxnLst>
                <a:cxn ang="0">
                  <a:pos x="607" y="136"/>
                </a:cxn>
                <a:cxn ang="0">
                  <a:pos x="511" y="136"/>
                </a:cxn>
                <a:cxn ang="0">
                  <a:pos x="511" y="0"/>
                </a:cxn>
                <a:cxn ang="0">
                  <a:pos x="607" y="0"/>
                </a:cxn>
                <a:cxn ang="0">
                  <a:pos x="607" y="136"/>
                </a:cxn>
                <a:cxn ang="0">
                  <a:pos x="607" y="302"/>
                </a:cxn>
                <a:cxn ang="0">
                  <a:pos x="511" y="302"/>
                </a:cxn>
                <a:cxn ang="0">
                  <a:pos x="511" y="438"/>
                </a:cxn>
                <a:cxn ang="0">
                  <a:pos x="607" y="438"/>
                </a:cxn>
                <a:cxn ang="0">
                  <a:pos x="607" y="302"/>
                </a:cxn>
                <a:cxn ang="0">
                  <a:pos x="96" y="0"/>
                </a:cxn>
                <a:cxn ang="0">
                  <a:pos x="0" y="0"/>
                </a:cxn>
                <a:cxn ang="0">
                  <a:pos x="0" y="136"/>
                </a:cxn>
                <a:cxn ang="0">
                  <a:pos x="96" y="136"/>
                </a:cxn>
                <a:cxn ang="0">
                  <a:pos x="96" y="0"/>
                </a:cxn>
                <a:cxn ang="0">
                  <a:pos x="96" y="302"/>
                </a:cxn>
                <a:cxn ang="0">
                  <a:pos x="0" y="302"/>
                </a:cxn>
                <a:cxn ang="0">
                  <a:pos x="0" y="438"/>
                </a:cxn>
                <a:cxn ang="0">
                  <a:pos x="96" y="438"/>
                </a:cxn>
                <a:cxn ang="0">
                  <a:pos x="96" y="302"/>
                </a:cxn>
              </a:cxnLst>
              <a:rect l="0" t="0" r="r" b="b"/>
              <a:pathLst>
                <a:path w="607" h="438">
                  <a:moveTo>
                    <a:pt x="607" y="136"/>
                  </a:moveTo>
                  <a:lnTo>
                    <a:pt x="511" y="136"/>
                  </a:lnTo>
                  <a:lnTo>
                    <a:pt x="511" y="0"/>
                  </a:lnTo>
                  <a:lnTo>
                    <a:pt x="607" y="0"/>
                  </a:lnTo>
                  <a:lnTo>
                    <a:pt x="607" y="136"/>
                  </a:lnTo>
                  <a:close/>
                  <a:moveTo>
                    <a:pt x="607" y="302"/>
                  </a:moveTo>
                  <a:lnTo>
                    <a:pt x="511" y="302"/>
                  </a:lnTo>
                  <a:lnTo>
                    <a:pt x="511" y="438"/>
                  </a:lnTo>
                  <a:lnTo>
                    <a:pt x="607" y="438"/>
                  </a:lnTo>
                  <a:lnTo>
                    <a:pt x="607" y="302"/>
                  </a:lnTo>
                  <a:close/>
                  <a:moveTo>
                    <a:pt x="96" y="0"/>
                  </a:moveTo>
                  <a:lnTo>
                    <a:pt x="0" y="0"/>
                  </a:lnTo>
                  <a:lnTo>
                    <a:pt x="0" y="136"/>
                  </a:lnTo>
                  <a:lnTo>
                    <a:pt x="96" y="136"/>
                  </a:lnTo>
                  <a:lnTo>
                    <a:pt x="96" y="0"/>
                  </a:lnTo>
                  <a:close/>
                  <a:moveTo>
                    <a:pt x="96" y="302"/>
                  </a:moveTo>
                  <a:lnTo>
                    <a:pt x="0" y="302"/>
                  </a:lnTo>
                  <a:lnTo>
                    <a:pt x="0" y="438"/>
                  </a:lnTo>
                  <a:lnTo>
                    <a:pt x="96" y="438"/>
                  </a:lnTo>
                  <a:lnTo>
                    <a:pt x="96" y="30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22" name="Text Placeholder 4"/>
          <p:cNvSpPr>
            <a:spLocks noGrp="1"/>
          </p:cNvSpPr>
          <p:nvPr>
            <p:ph type="body" sz="quarter" idx="15"/>
          </p:nvPr>
        </p:nvSpPr>
        <p:spPr bwMode="gray">
          <a:xfrm>
            <a:off x="2289176" y="6421438"/>
            <a:ext cx="2591818" cy="175914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400" b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5pPr>
            <a:lvl6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4"/>
          </p:nvPr>
        </p:nvSpPr>
        <p:spPr bwMode="gray">
          <a:xfrm>
            <a:off x="273050" y="6421438"/>
            <a:ext cx="1727200" cy="175914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400" b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5pPr>
            <a:lvl6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273052" y="1557344"/>
            <a:ext cx="4607941" cy="4535487"/>
          </a:xfrm>
          <a:prstGeom prst="rect">
            <a:avLst/>
          </a:prstGeom>
        </p:spPr>
        <p:txBody>
          <a:bodyPr/>
          <a:lstStyle>
            <a:lvl1pPr>
              <a:tabLst>
                <a:tab pos="4572000" algn="r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tabLst>
                <a:tab pos="4572000" algn="r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buClrTx/>
              <a:tabLst>
                <a:tab pos="4572000" algn="r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buClrTx/>
              <a:tabLst>
                <a:tab pos="4572000" algn="r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buClrTx/>
              <a:tabLst>
                <a:tab pos="4572000" algn="r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/>
          </p:nvPr>
        </p:nvSpPr>
        <p:spPr bwMode="gray">
          <a:xfrm>
            <a:off x="5169027" y="1557344"/>
            <a:ext cx="4455989" cy="4535487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lIns="72000" tIns="72000" rIns="72000" bIns="72000">
            <a:no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sz="700">
                <a:solidFill>
                  <a:srgbClr val="00338D"/>
                </a:solidFill>
                <a:latin typeface="+mn-lt"/>
                <a:cs typeface="Times New Roman" pitchFamily="18" charset="0"/>
              </a:defRPr>
            </a:lvl1pPr>
            <a:lvl2pPr>
              <a:lnSpc>
                <a:spcPct val="100000"/>
              </a:lnSpc>
              <a:spcBef>
                <a:spcPts val="400"/>
              </a:spcBef>
              <a:defRPr sz="700">
                <a:solidFill>
                  <a:srgbClr val="00338D"/>
                </a:solidFill>
                <a:latin typeface="+mn-lt"/>
                <a:cs typeface="Times New Roman" pitchFamily="18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buClrTx/>
              <a:defRPr sz="700">
                <a:solidFill>
                  <a:srgbClr val="00338D"/>
                </a:solidFill>
                <a:latin typeface="+mn-lt"/>
                <a:cs typeface="Times New Roman" pitchFamily="18" charset="0"/>
              </a:defRPr>
            </a:lvl3pPr>
            <a:lvl4pPr>
              <a:lnSpc>
                <a:spcPct val="100000"/>
              </a:lnSpc>
              <a:spcBef>
                <a:spcPts val="400"/>
              </a:spcBef>
              <a:buClrTx/>
              <a:defRPr sz="700">
                <a:solidFill>
                  <a:srgbClr val="00338D"/>
                </a:solidFill>
                <a:latin typeface="+mn-lt"/>
                <a:cs typeface="Times New Roman" pitchFamily="18" charset="0"/>
              </a:defRPr>
            </a:lvl4pPr>
            <a:lvl5pPr>
              <a:lnSpc>
                <a:spcPct val="100000"/>
              </a:lnSpc>
              <a:spcBef>
                <a:spcPts val="400"/>
              </a:spcBef>
              <a:buClrTx/>
              <a:defRPr sz="700">
                <a:solidFill>
                  <a:srgbClr val="00338D"/>
                </a:solidFill>
                <a:latin typeface="+mn-lt"/>
                <a:cs typeface="Times New Roman" pitchFamily="18" charset="0"/>
              </a:defRPr>
            </a:lvl5pPr>
            <a:lvl6pPr>
              <a:lnSpc>
                <a:spcPct val="100000"/>
              </a:lnSpc>
              <a:spcBef>
                <a:spcPts val="336"/>
              </a:spcBef>
              <a:buClrTx/>
              <a:defRPr sz="700" baseline="0">
                <a:solidFill>
                  <a:srgbClr val="00338D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336"/>
              </a:spcBef>
              <a:buClrTx/>
              <a:defRPr sz="700" baseline="0">
                <a:solidFill>
                  <a:srgbClr val="00338D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336"/>
              </a:spcBef>
              <a:buClrTx/>
              <a:defRPr sz="700" baseline="0">
                <a:solidFill>
                  <a:srgbClr val="00338D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336"/>
              </a:spcBef>
              <a:buClrTx/>
              <a:defRPr sz="700" baseline="0">
                <a:solidFill>
                  <a:srgbClr val="00338D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13"/>
          </p:nvPr>
        </p:nvSpPr>
        <p:spPr bwMode="gray">
          <a:xfrm>
            <a:off x="2527226" y="548686"/>
            <a:ext cx="1345654" cy="50482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5pPr>
            <a:lvl6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2"/>
          </p:nvPr>
        </p:nvSpPr>
        <p:spPr bwMode="gray">
          <a:xfrm>
            <a:off x="1136579" y="548686"/>
            <a:ext cx="1390650" cy="50482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 b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5pPr>
            <a:lvl6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endix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bgs_grid_report_apndx" hidden="1"/>
          <p:cNvGrpSpPr>
            <a:grpSpLocks/>
          </p:cNvGrpSpPr>
          <p:nvPr userDrawn="1"/>
        </p:nvGrpSpPr>
        <p:grpSpPr bwMode="auto">
          <a:xfrm>
            <a:off x="269875" y="1193800"/>
            <a:ext cx="9363075" cy="4895850"/>
            <a:chOff x="269875" y="1193800"/>
            <a:chExt cx="9363075" cy="4896000"/>
          </a:xfrm>
        </p:grpSpPr>
        <p:grpSp>
          <p:nvGrpSpPr>
            <p:cNvPr id="4" name="Group 21"/>
            <p:cNvGrpSpPr>
              <a:grpSpLocks/>
            </p:cNvGrpSpPr>
            <p:nvPr userDrawn="1"/>
          </p:nvGrpSpPr>
          <p:grpSpPr bwMode="auto">
            <a:xfrm>
              <a:off x="269875" y="1193800"/>
              <a:ext cx="9356725" cy="4896000"/>
              <a:chOff x="269875" y="1193800"/>
              <a:chExt cx="9356725" cy="4896000"/>
            </a:xfrm>
          </p:grpSpPr>
          <p:sp>
            <p:nvSpPr>
              <p:cNvPr id="6" name="Rectangle 18"/>
              <p:cNvSpPr>
                <a:spLocks noChangeArrowheads="1"/>
              </p:cNvSpPr>
              <p:nvPr userDrawn="1"/>
            </p:nvSpPr>
            <p:spPr bwMode="gray">
              <a:xfrm>
                <a:off x="269875" y="1193800"/>
                <a:ext cx="9356725" cy="4894413"/>
              </a:xfrm>
              <a:prstGeom prst="rect">
                <a:avLst/>
              </a:prstGeom>
              <a:noFill/>
              <a:ln w="6350" cap="flat" cmpd="sng" algn="ctr">
                <a:solidFill>
                  <a:srgbClr val="C84E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2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7" name="Rectangle 19"/>
              <p:cNvSpPr>
                <a:spLocks noChangeArrowheads="1"/>
              </p:cNvSpPr>
              <p:nvPr userDrawn="1"/>
            </p:nvSpPr>
            <p:spPr bwMode="gray">
              <a:xfrm>
                <a:off x="269875" y="3568773"/>
                <a:ext cx="9356725" cy="144467"/>
              </a:xfrm>
              <a:prstGeom prst="rect">
                <a:avLst/>
              </a:prstGeom>
              <a:noFill/>
              <a:ln w="6350" cap="flat" cmpd="sng" algn="ctr">
                <a:solidFill>
                  <a:srgbClr val="C84E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2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8" name="Rectangle 20"/>
              <p:cNvSpPr>
                <a:spLocks noChangeArrowheads="1"/>
              </p:cNvSpPr>
              <p:nvPr userDrawn="1"/>
            </p:nvSpPr>
            <p:spPr bwMode="gray">
              <a:xfrm>
                <a:off x="2501900" y="1193800"/>
                <a:ext cx="144463" cy="4896000"/>
              </a:xfrm>
              <a:prstGeom prst="rect">
                <a:avLst/>
              </a:prstGeom>
              <a:noFill/>
              <a:ln w="6350" cap="flat" cmpd="sng" algn="ctr">
                <a:solidFill>
                  <a:srgbClr val="C84E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2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9" name="Rectangle 22"/>
              <p:cNvSpPr>
                <a:spLocks noChangeArrowheads="1"/>
              </p:cNvSpPr>
              <p:nvPr userDrawn="1"/>
            </p:nvSpPr>
            <p:spPr bwMode="gray">
              <a:xfrm>
                <a:off x="4878388" y="1193800"/>
                <a:ext cx="142875" cy="4896000"/>
              </a:xfrm>
              <a:prstGeom prst="rect">
                <a:avLst/>
              </a:prstGeom>
              <a:noFill/>
              <a:ln w="6350" cap="flat" cmpd="sng" algn="ctr">
                <a:solidFill>
                  <a:srgbClr val="C84E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2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10" name="Rectangle 23"/>
              <p:cNvSpPr>
                <a:spLocks noChangeArrowheads="1"/>
              </p:cNvSpPr>
              <p:nvPr userDrawn="1"/>
            </p:nvSpPr>
            <p:spPr bwMode="gray">
              <a:xfrm>
                <a:off x="7251700" y="1193800"/>
                <a:ext cx="142875" cy="4896000"/>
              </a:xfrm>
              <a:prstGeom prst="rect">
                <a:avLst/>
              </a:prstGeom>
              <a:noFill/>
              <a:ln w="6350" cap="flat" cmpd="sng" algn="ctr">
                <a:solidFill>
                  <a:srgbClr val="C84E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200" dirty="0">
                  <a:solidFill>
                    <a:srgbClr val="000000"/>
                  </a:solidFill>
                  <a:latin typeface="+mn-lt"/>
                </a:endParaRPr>
              </a:p>
            </p:txBody>
          </p:sp>
        </p:grpSp>
        <p:sp>
          <p:nvSpPr>
            <p:cNvPr id="5" name="TextBox 4"/>
            <p:cNvSpPr txBox="1"/>
            <p:nvPr userDrawn="1"/>
          </p:nvSpPr>
          <p:spPr bwMode="gray">
            <a:xfrm>
              <a:off x="5889625" y="5969146"/>
              <a:ext cx="3743325" cy="107953"/>
            </a:xfrm>
            <a:prstGeom prst="rect">
              <a:avLst/>
            </a:prstGeom>
            <a:noFill/>
          </p:spPr>
          <p:txBody>
            <a:bodyPr lIns="0" tIns="0" rIns="0" bIns="0" anchor="b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700" dirty="0">
                  <a:solidFill>
                    <a:srgbClr val="C84E00"/>
                  </a:solidFill>
                  <a:latin typeface="+mn-lt"/>
                  <a:cs typeface="+mn-cs"/>
                </a:rPr>
                <a:t>Appendix layout grid: to remove go to slide Master select Grid object and delete</a:t>
              </a:r>
            </a:p>
          </p:txBody>
        </p:sp>
      </p:grpSp>
      <p:sp>
        <p:nvSpPr>
          <p:cNvPr id="12" name="Line top"/>
          <p:cNvSpPr>
            <a:spLocks noChangeShapeType="1"/>
          </p:cNvSpPr>
          <p:nvPr userDrawn="1"/>
        </p:nvSpPr>
        <p:spPr bwMode="gray">
          <a:xfrm>
            <a:off x="0" y="906463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3" name="Line bottom"/>
          <p:cNvSpPr>
            <a:spLocks noChangeShapeType="1"/>
          </p:cNvSpPr>
          <p:nvPr userDrawn="1"/>
        </p:nvSpPr>
        <p:spPr bwMode="gray">
          <a:xfrm>
            <a:off x="0" y="6381750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6"/>
          <p:cNvSpPr>
            <a:spLocks/>
          </p:cNvSpPr>
          <p:nvPr/>
        </p:nvSpPr>
        <p:spPr bwMode="gray">
          <a:xfrm>
            <a:off x="0" y="549275"/>
            <a:ext cx="5313363" cy="5040313"/>
          </a:xfrm>
          <a:custGeom>
            <a:avLst/>
            <a:gdLst/>
            <a:ahLst/>
            <a:cxnLst>
              <a:cxn ang="0">
                <a:pos x="489" y="0"/>
              </a:cxn>
              <a:cxn ang="0">
                <a:pos x="0" y="1651"/>
              </a:cxn>
              <a:cxn ang="0">
                <a:pos x="0" y="3175"/>
              </a:cxn>
              <a:cxn ang="0">
                <a:pos x="2406" y="3175"/>
              </a:cxn>
              <a:cxn ang="0">
                <a:pos x="3347" y="0"/>
              </a:cxn>
              <a:cxn ang="0">
                <a:pos x="489" y="0"/>
              </a:cxn>
            </a:cxnLst>
            <a:rect l="0" t="0" r="r" b="b"/>
            <a:pathLst>
              <a:path w="3347" h="3175">
                <a:moveTo>
                  <a:pt x="489" y="0"/>
                </a:moveTo>
                <a:lnTo>
                  <a:pt x="0" y="1651"/>
                </a:lnTo>
                <a:lnTo>
                  <a:pt x="0" y="3175"/>
                </a:lnTo>
                <a:lnTo>
                  <a:pt x="2406" y="3175"/>
                </a:lnTo>
                <a:lnTo>
                  <a:pt x="3347" y="0"/>
                </a:lnTo>
                <a:lnTo>
                  <a:pt x="489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5" name="Title 9"/>
          <p:cNvSpPr>
            <a:spLocks noGrp="1"/>
          </p:cNvSpPr>
          <p:nvPr>
            <p:ph type="title"/>
          </p:nvPr>
        </p:nvSpPr>
        <p:spPr bwMode="gray">
          <a:xfrm>
            <a:off x="776538" y="1844824"/>
            <a:ext cx="3528392" cy="1943892"/>
          </a:xfrm>
          <a:noFill/>
          <a:ln w="9525">
            <a:noFill/>
            <a:miter lim="800000"/>
            <a:headEnd/>
            <a:tailEnd/>
          </a:ln>
        </p:spPr>
        <p:txBody>
          <a:bodyPr anchor="t">
            <a:noAutofit/>
          </a:bodyPr>
          <a:lstStyle>
            <a:lvl1pPr algn="l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dirty="0">
                <a:solidFill>
                  <a:schemeClr val="bg1"/>
                </a:solidFill>
                <a:latin typeface="+mj-lt"/>
              </a:defRPr>
            </a:lvl2pPr>
            <a:lvl3pPr>
              <a:defRPr lang="en-GB" sz="3000" b="1" dirty="0">
                <a:solidFill>
                  <a:schemeClr val="bg1"/>
                </a:solidFill>
                <a:latin typeface="+mj-lt"/>
              </a:defRPr>
            </a:lvl3pPr>
            <a:lvl4pPr>
              <a:defRPr lang="en-GB" sz="3000" b="1" dirty="0">
                <a:solidFill>
                  <a:schemeClr val="bg1"/>
                </a:solidFill>
                <a:latin typeface="+mj-lt"/>
              </a:defRPr>
            </a:lvl4pPr>
            <a:lvl5pPr>
              <a:defRPr lang="en-GB" sz="3000" b="1" dirty="0">
                <a:solidFill>
                  <a:schemeClr val="bg1"/>
                </a:solidFill>
                <a:latin typeface="+mj-lt"/>
              </a:defRPr>
            </a:lvl5pPr>
            <a:lvl6pPr>
              <a:defRPr lang="en-GB" sz="3000" b="1" dirty="0">
                <a:solidFill>
                  <a:schemeClr val="bg1"/>
                </a:solidFill>
                <a:latin typeface="+mj-lt"/>
              </a:defRPr>
            </a:lvl6pPr>
            <a:lvl7pPr>
              <a:defRPr lang="en-GB" sz="3000" b="1" dirty="0">
                <a:solidFill>
                  <a:schemeClr val="bg1"/>
                </a:solidFill>
                <a:latin typeface="+mj-lt"/>
              </a:defRPr>
            </a:lvl7pPr>
            <a:lvl8pPr>
              <a:defRPr lang="en-GB" sz="3000" b="1" dirty="0">
                <a:solidFill>
                  <a:schemeClr val="bg1"/>
                </a:solidFill>
                <a:latin typeface="+mj-lt"/>
              </a:defRPr>
            </a:lvl8pPr>
            <a:lvl9pPr>
              <a:defRPr sz="3000">
                <a:solidFill>
                  <a:schemeClr val="bg1"/>
                </a:solidFill>
              </a:defRPr>
            </a:lvl9pPr>
          </a:lstStyle>
          <a:p>
            <a:pPr lvl="0"/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10"/>
          </p:nvPr>
        </p:nvSpPr>
        <p:spPr bwMode="gray">
          <a:xfrm>
            <a:off x="776536" y="4005064"/>
            <a:ext cx="316835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noAutofit/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defRPr lang="en-US" sz="1200" b="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endix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bgs_grid_report_apndx" hidden="1"/>
          <p:cNvGrpSpPr>
            <a:grpSpLocks/>
          </p:cNvGrpSpPr>
          <p:nvPr userDrawn="1"/>
        </p:nvGrpSpPr>
        <p:grpSpPr bwMode="auto">
          <a:xfrm>
            <a:off x="269875" y="1193800"/>
            <a:ext cx="9363075" cy="4895850"/>
            <a:chOff x="269875" y="1193800"/>
            <a:chExt cx="9363075" cy="4896000"/>
          </a:xfrm>
        </p:grpSpPr>
        <p:grpSp>
          <p:nvGrpSpPr>
            <p:cNvPr id="4" name="Group 21"/>
            <p:cNvGrpSpPr>
              <a:grpSpLocks/>
            </p:cNvGrpSpPr>
            <p:nvPr userDrawn="1"/>
          </p:nvGrpSpPr>
          <p:grpSpPr bwMode="auto">
            <a:xfrm>
              <a:off x="269875" y="1193800"/>
              <a:ext cx="9356725" cy="4896000"/>
              <a:chOff x="269875" y="1193800"/>
              <a:chExt cx="9356725" cy="4896000"/>
            </a:xfrm>
          </p:grpSpPr>
          <p:sp>
            <p:nvSpPr>
              <p:cNvPr id="6" name="Rectangle 18"/>
              <p:cNvSpPr>
                <a:spLocks noChangeArrowheads="1"/>
              </p:cNvSpPr>
              <p:nvPr userDrawn="1"/>
            </p:nvSpPr>
            <p:spPr bwMode="gray">
              <a:xfrm>
                <a:off x="269875" y="1193800"/>
                <a:ext cx="9356725" cy="4894413"/>
              </a:xfrm>
              <a:prstGeom prst="rect">
                <a:avLst/>
              </a:prstGeom>
              <a:noFill/>
              <a:ln w="6350" cap="flat" cmpd="sng" algn="ctr">
                <a:solidFill>
                  <a:srgbClr val="C84E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200" dirty="0"/>
              </a:p>
            </p:txBody>
          </p:sp>
          <p:sp>
            <p:nvSpPr>
              <p:cNvPr id="7" name="Rectangle 19"/>
              <p:cNvSpPr>
                <a:spLocks noChangeArrowheads="1"/>
              </p:cNvSpPr>
              <p:nvPr userDrawn="1"/>
            </p:nvSpPr>
            <p:spPr bwMode="gray">
              <a:xfrm>
                <a:off x="269875" y="3568773"/>
                <a:ext cx="9356725" cy="144467"/>
              </a:xfrm>
              <a:prstGeom prst="rect">
                <a:avLst/>
              </a:prstGeom>
              <a:noFill/>
              <a:ln w="6350" cap="flat" cmpd="sng" algn="ctr">
                <a:solidFill>
                  <a:srgbClr val="C84E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200" dirty="0"/>
              </a:p>
            </p:txBody>
          </p:sp>
          <p:sp>
            <p:nvSpPr>
              <p:cNvPr id="8" name="Rectangle 20"/>
              <p:cNvSpPr>
                <a:spLocks noChangeArrowheads="1"/>
              </p:cNvSpPr>
              <p:nvPr userDrawn="1"/>
            </p:nvSpPr>
            <p:spPr bwMode="gray">
              <a:xfrm>
                <a:off x="2501900" y="1193800"/>
                <a:ext cx="144463" cy="4896000"/>
              </a:xfrm>
              <a:prstGeom prst="rect">
                <a:avLst/>
              </a:prstGeom>
              <a:noFill/>
              <a:ln w="6350" cap="flat" cmpd="sng" algn="ctr">
                <a:solidFill>
                  <a:srgbClr val="C84E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200" dirty="0"/>
              </a:p>
            </p:txBody>
          </p:sp>
          <p:sp>
            <p:nvSpPr>
              <p:cNvPr id="9" name="Rectangle 22"/>
              <p:cNvSpPr>
                <a:spLocks noChangeArrowheads="1"/>
              </p:cNvSpPr>
              <p:nvPr userDrawn="1"/>
            </p:nvSpPr>
            <p:spPr bwMode="gray">
              <a:xfrm>
                <a:off x="4878388" y="1193800"/>
                <a:ext cx="142875" cy="4896000"/>
              </a:xfrm>
              <a:prstGeom prst="rect">
                <a:avLst/>
              </a:prstGeom>
              <a:noFill/>
              <a:ln w="6350" cap="flat" cmpd="sng" algn="ctr">
                <a:solidFill>
                  <a:srgbClr val="C84E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200" dirty="0"/>
              </a:p>
            </p:txBody>
          </p:sp>
          <p:sp>
            <p:nvSpPr>
              <p:cNvPr id="10" name="Rectangle 23"/>
              <p:cNvSpPr>
                <a:spLocks noChangeArrowheads="1"/>
              </p:cNvSpPr>
              <p:nvPr userDrawn="1"/>
            </p:nvSpPr>
            <p:spPr bwMode="gray">
              <a:xfrm>
                <a:off x="7251700" y="1193800"/>
                <a:ext cx="142875" cy="4896000"/>
              </a:xfrm>
              <a:prstGeom prst="rect">
                <a:avLst/>
              </a:prstGeom>
              <a:noFill/>
              <a:ln w="6350" cap="flat" cmpd="sng" algn="ctr">
                <a:solidFill>
                  <a:srgbClr val="C84E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200" dirty="0"/>
              </a:p>
            </p:txBody>
          </p:sp>
        </p:grpSp>
        <p:sp>
          <p:nvSpPr>
            <p:cNvPr id="5" name="TextBox 4"/>
            <p:cNvSpPr txBox="1"/>
            <p:nvPr userDrawn="1"/>
          </p:nvSpPr>
          <p:spPr bwMode="gray">
            <a:xfrm>
              <a:off x="5889625" y="5969146"/>
              <a:ext cx="3743325" cy="107953"/>
            </a:xfrm>
            <a:prstGeom prst="rect">
              <a:avLst/>
            </a:prstGeom>
            <a:noFill/>
          </p:spPr>
          <p:txBody>
            <a:bodyPr lIns="0" tIns="0" rIns="0" bIns="0" anchor="b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700" dirty="0">
                  <a:solidFill>
                    <a:srgbClr val="C84E00"/>
                  </a:solidFill>
                  <a:latin typeface="+mn-lt"/>
                  <a:cs typeface="+mn-cs"/>
                </a:rPr>
                <a:t>Appendix layout grid: to remove go to slide Master select Grid object and delete</a:t>
              </a:r>
            </a:p>
          </p:txBody>
        </p:sp>
      </p:grpSp>
      <p:sp>
        <p:nvSpPr>
          <p:cNvPr id="12" name="Line top"/>
          <p:cNvSpPr>
            <a:spLocks noChangeShapeType="1"/>
          </p:cNvSpPr>
          <p:nvPr userDrawn="1"/>
        </p:nvSpPr>
        <p:spPr bwMode="gray">
          <a:xfrm>
            <a:off x="0" y="906463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  <a:cs typeface="+mn-cs"/>
            </a:endParaRPr>
          </a:p>
        </p:txBody>
      </p:sp>
      <p:sp>
        <p:nvSpPr>
          <p:cNvPr id="13" name="Line bottom"/>
          <p:cNvSpPr>
            <a:spLocks noChangeShapeType="1"/>
          </p:cNvSpPr>
          <p:nvPr userDrawn="1"/>
        </p:nvSpPr>
        <p:spPr bwMode="gray">
          <a:xfrm>
            <a:off x="0" y="6381750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  <a:cs typeface="+mn-cs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/>
          <p:cNvGrpSpPr>
            <a:grpSpLocks/>
          </p:cNvGrpSpPr>
          <p:nvPr userDrawn="1"/>
        </p:nvGrpSpPr>
        <p:grpSpPr bwMode="auto">
          <a:xfrm>
            <a:off x="-11113" y="0"/>
            <a:ext cx="9917113" cy="6858000"/>
            <a:chOff x="-10601325" y="-457200"/>
            <a:chExt cx="9917112" cy="6858001"/>
          </a:xfrm>
        </p:grpSpPr>
        <p:sp>
          <p:nvSpPr>
            <p:cNvPr id="5" name="Freeform 12"/>
            <p:cNvSpPr>
              <a:spLocks/>
            </p:cNvSpPr>
            <p:nvPr userDrawn="1"/>
          </p:nvSpPr>
          <p:spPr bwMode="gray">
            <a:xfrm>
              <a:off x="-10601325" y="-457200"/>
              <a:ext cx="5397500" cy="32369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39"/>
                </a:cxn>
                <a:cxn ang="0">
                  <a:pos x="2796" y="2039"/>
                </a:cxn>
                <a:cxn ang="0">
                  <a:pos x="3400" y="0"/>
                </a:cxn>
                <a:cxn ang="0">
                  <a:pos x="0" y="0"/>
                </a:cxn>
              </a:cxnLst>
              <a:rect l="0" t="0" r="r" b="b"/>
              <a:pathLst>
                <a:path w="3400" h="2039">
                  <a:moveTo>
                    <a:pt x="0" y="0"/>
                  </a:moveTo>
                  <a:lnTo>
                    <a:pt x="0" y="2039"/>
                  </a:lnTo>
                  <a:lnTo>
                    <a:pt x="2796" y="2039"/>
                  </a:lnTo>
                  <a:lnTo>
                    <a:pt x="340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6" name="Freeform 10"/>
            <p:cNvSpPr>
              <a:spLocks/>
            </p:cNvSpPr>
            <p:nvPr userDrawn="1"/>
          </p:nvSpPr>
          <p:spPr bwMode="gray">
            <a:xfrm>
              <a:off x="-8240712" y="1362075"/>
              <a:ext cx="7556499" cy="5038726"/>
            </a:xfrm>
            <a:custGeom>
              <a:avLst/>
              <a:gdLst/>
              <a:ahLst/>
              <a:cxnLst>
                <a:cxn ang="0">
                  <a:pos x="940" y="0"/>
                </a:cxn>
                <a:cxn ang="0">
                  <a:pos x="0" y="3174"/>
                </a:cxn>
                <a:cxn ang="0">
                  <a:pos x="4760" y="3174"/>
                </a:cxn>
                <a:cxn ang="0">
                  <a:pos x="4760" y="0"/>
                </a:cxn>
                <a:cxn ang="0">
                  <a:pos x="940" y="0"/>
                </a:cxn>
              </a:cxnLst>
              <a:rect l="0" t="0" r="r" b="b"/>
              <a:pathLst>
                <a:path w="4760" h="3174">
                  <a:moveTo>
                    <a:pt x="940" y="0"/>
                  </a:moveTo>
                  <a:lnTo>
                    <a:pt x="0" y="3174"/>
                  </a:lnTo>
                  <a:lnTo>
                    <a:pt x="4760" y="3174"/>
                  </a:lnTo>
                  <a:lnTo>
                    <a:pt x="4760" y="0"/>
                  </a:lnTo>
                  <a:lnTo>
                    <a:pt x="94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7" name="Freeform 14"/>
            <p:cNvSpPr>
              <a:spLocks/>
            </p:cNvSpPr>
            <p:nvPr userDrawn="1"/>
          </p:nvSpPr>
          <p:spPr bwMode="gray">
            <a:xfrm>
              <a:off x="-7169149" y="1362075"/>
              <a:ext cx="1425575" cy="1417638"/>
            </a:xfrm>
            <a:custGeom>
              <a:avLst/>
              <a:gdLst/>
              <a:ahLst/>
              <a:cxnLst>
                <a:cxn ang="0">
                  <a:pos x="898" y="0"/>
                </a:cxn>
                <a:cxn ang="0">
                  <a:pos x="265" y="0"/>
                </a:cxn>
                <a:cxn ang="0">
                  <a:pos x="0" y="893"/>
                </a:cxn>
                <a:cxn ang="0">
                  <a:pos x="633" y="893"/>
                </a:cxn>
                <a:cxn ang="0">
                  <a:pos x="898" y="0"/>
                </a:cxn>
              </a:cxnLst>
              <a:rect l="0" t="0" r="r" b="b"/>
              <a:pathLst>
                <a:path w="898" h="893">
                  <a:moveTo>
                    <a:pt x="898" y="0"/>
                  </a:moveTo>
                  <a:lnTo>
                    <a:pt x="265" y="0"/>
                  </a:lnTo>
                  <a:lnTo>
                    <a:pt x="0" y="893"/>
                  </a:lnTo>
                  <a:lnTo>
                    <a:pt x="633" y="893"/>
                  </a:lnTo>
                  <a:lnTo>
                    <a:pt x="898" y="0"/>
                  </a:lnTo>
                  <a:close/>
                </a:path>
              </a:pathLst>
            </a:custGeom>
            <a:solidFill>
              <a:srgbClr val="00257A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8" name="Freeform 9"/>
          <p:cNvSpPr>
            <a:spLocks/>
          </p:cNvSpPr>
          <p:nvPr userDrawn="1"/>
        </p:nvSpPr>
        <p:spPr bwMode="auto">
          <a:xfrm>
            <a:off x="-10601325" y="-457200"/>
            <a:ext cx="5397500" cy="32369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039"/>
              </a:cxn>
              <a:cxn ang="0">
                <a:pos x="2796" y="2039"/>
              </a:cxn>
              <a:cxn ang="0">
                <a:pos x="3400" y="0"/>
              </a:cxn>
              <a:cxn ang="0">
                <a:pos x="0" y="0"/>
              </a:cxn>
            </a:cxnLst>
            <a:rect l="0" t="0" r="r" b="b"/>
            <a:pathLst>
              <a:path w="3400" h="2039">
                <a:moveTo>
                  <a:pt x="0" y="0"/>
                </a:moveTo>
                <a:lnTo>
                  <a:pt x="0" y="2039"/>
                </a:lnTo>
                <a:lnTo>
                  <a:pt x="2796" y="2039"/>
                </a:lnTo>
                <a:lnTo>
                  <a:pt x="340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9" name="Freeform 11"/>
          <p:cNvSpPr>
            <a:spLocks/>
          </p:cNvSpPr>
          <p:nvPr userDrawn="1"/>
        </p:nvSpPr>
        <p:spPr bwMode="auto">
          <a:xfrm>
            <a:off x="-8240713" y="1362075"/>
            <a:ext cx="7556500" cy="5038725"/>
          </a:xfrm>
          <a:custGeom>
            <a:avLst/>
            <a:gdLst/>
            <a:ahLst/>
            <a:cxnLst>
              <a:cxn ang="0">
                <a:pos x="940" y="0"/>
              </a:cxn>
              <a:cxn ang="0">
                <a:pos x="0" y="3174"/>
              </a:cxn>
              <a:cxn ang="0">
                <a:pos x="4760" y="3174"/>
              </a:cxn>
              <a:cxn ang="0">
                <a:pos x="4760" y="0"/>
              </a:cxn>
              <a:cxn ang="0">
                <a:pos x="940" y="0"/>
              </a:cxn>
            </a:cxnLst>
            <a:rect l="0" t="0" r="r" b="b"/>
            <a:pathLst>
              <a:path w="4760" h="3174">
                <a:moveTo>
                  <a:pt x="940" y="0"/>
                </a:moveTo>
                <a:lnTo>
                  <a:pt x="0" y="3174"/>
                </a:lnTo>
                <a:lnTo>
                  <a:pt x="4760" y="3174"/>
                </a:lnTo>
                <a:lnTo>
                  <a:pt x="4760" y="0"/>
                </a:lnTo>
                <a:lnTo>
                  <a:pt x="94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0" name="Freeform 13"/>
          <p:cNvSpPr>
            <a:spLocks/>
          </p:cNvSpPr>
          <p:nvPr userDrawn="1"/>
        </p:nvSpPr>
        <p:spPr bwMode="auto">
          <a:xfrm>
            <a:off x="-10601325" y="-457200"/>
            <a:ext cx="5397500" cy="32369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039"/>
              </a:cxn>
              <a:cxn ang="0">
                <a:pos x="2796" y="2039"/>
              </a:cxn>
              <a:cxn ang="0">
                <a:pos x="3400" y="0"/>
              </a:cxn>
              <a:cxn ang="0">
                <a:pos x="0" y="0"/>
              </a:cxn>
            </a:cxnLst>
            <a:rect l="0" t="0" r="r" b="b"/>
            <a:pathLst>
              <a:path w="3400" h="2039">
                <a:moveTo>
                  <a:pt x="0" y="0"/>
                </a:moveTo>
                <a:lnTo>
                  <a:pt x="0" y="2039"/>
                </a:lnTo>
                <a:lnTo>
                  <a:pt x="2796" y="2039"/>
                </a:lnTo>
                <a:lnTo>
                  <a:pt x="340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2" name="Freeform 15"/>
          <p:cNvSpPr>
            <a:spLocks/>
          </p:cNvSpPr>
          <p:nvPr userDrawn="1"/>
        </p:nvSpPr>
        <p:spPr bwMode="auto">
          <a:xfrm>
            <a:off x="-7169150" y="1362075"/>
            <a:ext cx="1425575" cy="1417638"/>
          </a:xfrm>
          <a:custGeom>
            <a:avLst/>
            <a:gdLst/>
            <a:ahLst/>
            <a:cxnLst>
              <a:cxn ang="0">
                <a:pos x="898" y="0"/>
              </a:cxn>
              <a:cxn ang="0">
                <a:pos x="265" y="0"/>
              </a:cxn>
              <a:cxn ang="0">
                <a:pos x="0" y="893"/>
              </a:cxn>
              <a:cxn ang="0">
                <a:pos x="633" y="893"/>
              </a:cxn>
              <a:cxn ang="0">
                <a:pos x="898" y="0"/>
              </a:cxn>
            </a:cxnLst>
            <a:rect l="0" t="0" r="r" b="b"/>
            <a:pathLst>
              <a:path w="898" h="893">
                <a:moveTo>
                  <a:pt x="898" y="0"/>
                </a:moveTo>
                <a:lnTo>
                  <a:pt x="265" y="0"/>
                </a:lnTo>
                <a:lnTo>
                  <a:pt x="0" y="893"/>
                </a:lnTo>
                <a:lnTo>
                  <a:pt x="633" y="893"/>
                </a:lnTo>
                <a:lnTo>
                  <a:pt x="898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gray">
          <a:xfrm>
            <a:off x="5025011" y="2492896"/>
            <a:ext cx="4535608" cy="2232248"/>
          </a:xfrm>
          <a:noFill/>
          <a:ln w="9525">
            <a:noFill/>
            <a:miter lim="800000"/>
            <a:headEnd/>
            <a:tailEnd/>
          </a:ln>
        </p:spPr>
        <p:txBody>
          <a:bodyPr rtlCol="0" anchor="t">
            <a:noAutofit/>
          </a:bodyPr>
          <a:lstStyle>
            <a:lvl1pPr algn="r" defTabSz="914400" rtl="0" eaLnBrk="1" fontAlgn="base" latinLnBrk="0" hangingPunct="1">
              <a:spcBef>
                <a:spcPct val="40000"/>
              </a:spcBef>
              <a:spcAft>
                <a:spcPct val="0"/>
              </a:spcAft>
              <a:buNone/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  <a:lvl6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6pPr>
            <a:lvl7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7pPr>
            <a:lvl8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8pPr>
            <a:lvl9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9pPr>
          </a:lstStyle>
          <a:p>
            <a:pPr lvl="0"/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 bwMode="gray">
          <a:xfrm>
            <a:off x="5024441" y="5013325"/>
            <a:ext cx="453707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rtlCol="0">
            <a:noAutofit/>
          </a:bodyPr>
          <a:lstStyle>
            <a:lvl1pPr algn="r">
              <a:defRPr lang="en-US" sz="1200" b="0" kern="120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1"/>
          <p:cNvSpPr>
            <a:spLocks/>
          </p:cNvSpPr>
          <p:nvPr userDrawn="1"/>
        </p:nvSpPr>
        <p:spPr bwMode="gray">
          <a:xfrm>
            <a:off x="0" y="0"/>
            <a:ext cx="5224463" cy="5591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22"/>
              </a:cxn>
              <a:cxn ang="0">
                <a:pos x="2247" y="3522"/>
              </a:cxn>
              <a:cxn ang="0">
                <a:pos x="3291" y="0"/>
              </a:cxn>
              <a:cxn ang="0">
                <a:pos x="0" y="0"/>
              </a:cxn>
            </a:cxnLst>
            <a:rect l="0" t="0" r="r" b="b"/>
            <a:pathLst>
              <a:path w="3291" h="3522">
                <a:moveTo>
                  <a:pt x="0" y="0"/>
                </a:moveTo>
                <a:lnTo>
                  <a:pt x="0" y="3522"/>
                </a:lnTo>
                <a:lnTo>
                  <a:pt x="2247" y="3522"/>
                </a:lnTo>
                <a:lnTo>
                  <a:pt x="3291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6" name="Title 9"/>
          <p:cNvSpPr>
            <a:spLocks noGrp="1"/>
          </p:cNvSpPr>
          <p:nvPr>
            <p:ph type="title"/>
          </p:nvPr>
        </p:nvSpPr>
        <p:spPr bwMode="gray">
          <a:xfrm>
            <a:off x="344491" y="1556792"/>
            <a:ext cx="3816424" cy="2016224"/>
          </a:xfrm>
          <a:noFill/>
          <a:ln w="9525">
            <a:noFill/>
            <a:miter lim="800000"/>
            <a:headEnd/>
            <a:tailEnd/>
          </a:ln>
        </p:spPr>
        <p:txBody>
          <a:bodyPr anchor="t">
            <a:noAutofit/>
          </a:bodyPr>
          <a:lstStyle>
            <a:lvl1pPr algn="l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dirty="0">
                <a:solidFill>
                  <a:schemeClr val="bg1"/>
                </a:solidFill>
                <a:latin typeface="+mj-lt"/>
              </a:defRPr>
            </a:lvl2pPr>
            <a:lvl3pPr>
              <a:defRPr lang="en-GB" sz="3000" b="1" dirty="0">
                <a:solidFill>
                  <a:schemeClr val="bg1"/>
                </a:solidFill>
                <a:latin typeface="+mj-lt"/>
              </a:defRPr>
            </a:lvl3pPr>
            <a:lvl4pPr>
              <a:defRPr lang="en-GB" sz="3000" b="1" dirty="0">
                <a:solidFill>
                  <a:schemeClr val="bg1"/>
                </a:solidFill>
                <a:latin typeface="+mj-lt"/>
              </a:defRPr>
            </a:lvl4pPr>
            <a:lvl5pPr>
              <a:defRPr lang="en-GB" sz="3000" b="1" dirty="0">
                <a:solidFill>
                  <a:schemeClr val="bg1"/>
                </a:solidFill>
                <a:latin typeface="+mj-lt"/>
              </a:defRPr>
            </a:lvl5pPr>
            <a:lvl6pPr>
              <a:defRPr lang="en-GB" sz="3000" b="1" dirty="0">
                <a:solidFill>
                  <a:schemeClr val="bg1"/>
                </a:solidFill>
                <a:latin typeface="+mj-lt"/>
              </a:defRPr>
            </a:lvl6pPr>
            <a:lvl7pPr>
              <a:defRPr lang="en-GB" sz="3000" b="1" dirty="0">
                <a:solidFill>
                  <a:schemeClr val="bg1"/>
                </a:solidFill>
                <a:latin typeface="+mj-lt"/>
              </a:defRPr>
            </a:lvl7pPr>
            <a:lvl8pPr>
              <a:defRPr lang="en-GB" sz="3000" b="1" dirty="0">
                <a:solidFill>
                  <a:schemeClr val="bg1"/>
                </a:solidFill>
                <a:latin typeface="+mj-lt"/>
              </a:defRPr>
            </a:lvl8pPr>
            <a:lvl9pPr>
              <a:defRPr sz="3000">
                <a:solidFill>
                  <a:schemeClr val="bg1"/>
                </a:solidFill>
              </a:defRPr>
            </a:lvl9pPr>
          </a:lstStyle>
          <a:p>
            <a:pPr lvl="0"/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0"/>
          </p:nvPr>
        </p:nvSpPr>
        <p:spPr bwMode="gray">
          <a:xfrm>
            <a:off x="344488" y="3789363"/>
            <a:ext cx="33845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noAutofit/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defRPr lang="en-US" sz="12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/>
          <p:cNvSpPr>
            <a:spLocks/>
          </p:cNvSpPr>
          <p:nvPr userDrawn="1"/>
        </p:nvSpPr>
        <p:spPr bwMode="gray">
          <a:xfrm>
            <a:off x="-1588" y="0"/>
            <a:ext cx="5245101" cy="3432175"/>
          </a:xfrm>
          <a:custGeom>
            <a:avLst/>
            <a:gdLst/>
            <a:ahLst/>
            <a:cxnLst>
              <a:cxn ang="0">
                <a:pos x="0" y="2162"/>
              </a:cxn>
              <a:cxn ang="0">
                <a:pos x="2660" y="2162"/>
              </a:cxn>
              <a:cxn ang="0">
                <a:pos x="3304" y="0"/>
              </a:cxn>
              <a:cxn ang="0">
                <a:pos x="0" y="0"/>
              </a:cxn>
              <a:cxn ang="0">
                <a:pos x="0" y="2162"/>
              </a:cxn>
            </a:cxnLst>
            <a:rect l="0" t="0" r="r" b="b"/>
            <a:pathLst>
              <a:path w="3304" h="2162">
                <a:moveTo>
                  <a:pt x="0" y="2162"/>
                </a:moveTo>
                <a:lnTo>
                  <a:pt x="2660" y="2162"/>
                </a:lnTo>
                <a:lnTo>
                  <a:pt x="3304" y="0"/>
                </a:lnTo>
                <a:lnTo>
                  <a:pt x="0" y="0"/>
                </a:lnTo>
                <a:lnTo>
                  <a:pt x="0" y="2162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grpSp>
        <p:nvGrpSpPr>
          <p:cNvPr id="4" name="Group 19"/>
          <p:cNvGrpSpPr>
            <a:grpSpLocks/>
          </p:cNvGrpSpPr>
          <p:nvPr userDrawn="1"/>
        </p:nvGrpSpPr>
        <p:grpSpPr bwMode="auto">
          <a:xfrm>
            <a:off x="128588" y="0"/>
            <a:ext cx="2735262" cy="1530350"/>
            <a:chOff x="68" y="0"/>
            <a:chExt cx="1723" cy="964"/>
          </a:xfrm>
        </p:grpSpPr>
        <p:sp>
          <p:nvSpPr>
            <p:cNvPr id="5" name="Freeform 8"/>
            <p:cNvSpPr>
              <a:spLocks noEditPoints="1"/>
            </p:cNvSpPr>
            <p:nvPr userDrawn="1"/>
          </p:nvSpPr>
          <p:spPr bwMode="gray">
            <a:xfrm>
              <a:off x="199" y="248"/>
              <a:ext cx="1423" cy="489"/>
            </a:xfrm>
            <a:custGeom>
              <a:avLst/>
              <a:gdLst>
                <a:gd name="T0" fmla="*/ 1974 w 4103"/>
                <a:gd name="T1" fmla="*/ 485 h 1409"/>
                <a:gd name="T2" fmla="*/ 2267 w 4103"/>
                <a:gd name="T3" fmla="*/ 697 h 1409"/>
                <a:gd name="T4" fmla="*/ 1655 w 4103"/>
                <a:gd name="T5" fmla="*/ 656 h 1409"/>
                <a:gd name="T6" fmla="*/ 1718 w 4103"/>
                <a:gd name="T7" fmla="*/ 424 h 1409"/>
                <a:gd name="T8" fmla="*/ 970 w 4103"/>
                <a:gd name="T9" fmla="*/ 697 h 1409"/>
                <a:gd name="T10" fmla="*/ 1169 w 4103"/>
                <a:gd name="T11" fmla="*/ 416 h 1409"/>
                <a:gd name="T12" fmla="*/ 719 w 4103"/>
                <a:gd name="T13" fmla="*/ 631 h 1409"/>
                <a:gd name="T14" fmla="*/ 751 w 4103"/>
                <a:gd name="T15" fmla="*/ 630 h 1409"/>
                <a:gd name="T16" fmla="*/ 202 w 4103"/>
                <a:gd name="T17" fmla="*/ 618 h 1409"/>
                <a:gd name="T18" fmla="*/ 180 w 4103"/>
                <a:gd name="T19" fmla="*/ 697 h 1409"/>
                <a:gd name="T20" fmla="*/ 1187 w 4103"/>
                <a:gd name="T21" fmla="*/ 416 h 1409"/>
                <a:gd name="T22" fmla="*/ 115 w 4103"/>
                <a:gd name="T23" fmla="*/ 906 h 1409"/>
                <a:gd name="T24" fmla="*/ 661 w 4103"/>
                <a:gd name="T25" fmla="*/ 715 h 1409"/>
                <a:gd name="T26" fmla="*/ 1145 w 4103"/>
                <a:gd name="T27" fmla="*/ 715 h 1409"/>
                <a:gd name="T28" fmla="*/ 1697 w 4103"/>
                <a:gd name="T29" fmla="*/ 863 h 1409"/>
                <a:gd name="T30" fmla="*/ 203 w 4103"/>
                <a:gd name="T31" fmla="*/ 1286 h 1409"/>
                <a:gd name="T32" fmla="*/ 250 w 4103"/>
                <a:gd name="T33" fmla="*/ 1328 h 1409"/>
                <a:gd name="T34" fmla="*/ 556 w 4103"/>
                <a:gd name="T35" fmla="*/ 1196 h 1409"/>
                <a:gd name="T36" fmla="*/ 340 w 4103"/>
                <a:gd name="T37" fmla="*/ 1196 h 1409"/>
                <a:gd name="T38" fmla="*/ 408 w 4103"/>
                <a:gd name="T39" fmla="*/ 1225 h 1409"/>
                <a:gd name="T40" fmla="*/ 514 w 4103"/>
                <a:gd name="T41" fmla="*/ 1225 h 1409"/>
                <a:gd name="T42" fmla="*/ 631 w 4103"/>
                <a:gd name="T43" fmla="*/ 1168 h 1409"/>
                <a:gd name="T44" fmla="*/ 794 w 4103"/>
                <a:gd name="T45" fmla="*/ 1220 h 1409"/>
                <a:gd name="T46" fmla="*/ 672 w 4103"/>
                <a:gd name="T47" fmla="*/ 1348 h 1409"/>
                <a:gd name="T48" fmla="*/ 847 w 4103"/>
                <a:gd name="T49" fmla="*/ 1359 h 1409"/>
                <a:gd name="T50" fmla="*/ 943 w 4103"/>
                <a:gd name="T51" fmla="*/ 1196 h 1409"/>
                <a:gd name="T52" fmla="*/ 1129 w 4103"/>
                <a:gd name="T53" fmla="*/ 1351 h 1409"/>
                <a:gd name="T54" fmla="*/ 1198 w 4103"/>
                <a:gd name="T55" fmla="*/ 1196 h 1409"/>
                <a:gd name="T56" fmla="*/ 1280 w 4103"/>
                <a:gd name="T57" fmla="*/ 1129 h 1409"/>
                <a:gd name="T58" fmla="*/ 1253 w 4103"/>
                <a:gd name="T59" fmla="*/ 1254 h 1409"/>
                <a:gd name="T60" fmla="*/ 1489 w 4103"/>
                <a:gd name="T61" fmla="*/ 1194 h 1409"/>
                <a:gd name="T62" fmla="*/ 1546 w 4103"/>
                <a:gd name="T63" fmla="*/ 1353 h 1409"/>
                <a:gd name="T64" fmla="*/ 1714 w 4103"/>
                <a:gd name="T65" fmla="*/ 1286 h 1409"/>
                <a:gd name="T66" fmla="*/ 1761 w 4103"/>
                <a:gd name="T67" fmla="*/ 1328 h 1409"/>
                <a:gd name="T68" fmla="*/ 1976 w 4103"/>
                <a:gd name="T69" fmla="*/ 1346 h 1409"/>
                <a:gd name="T70" fmla="*/ 1842 w 4103"/>
                <a:gd name="T71" fmla="*/ 1270 h 1409"/>
                <a:gd name="T72" fmla="*/ 1887 w 4103"/>
                <a:gd name="T73" fmla="*/ 1270 h 1409"/>
                <a:gd name="T74" fmla="*/ 2110 w 4103"/>
                <a:gd name="T75" fmla="*/ 1348 h 1409"/>
                <a:gd name="T76" fmla="*/ 87 w 4103"/>
                <a:gd name="T77" fmla="*/ 1221 h 1409"/>
                <a:gd name="T78" fmla="*/ 5 w 4103"/>
                <a:gd name="T79" fmla="*/ 1271 h 1409"/>
                <a:gd name="T80" fmla="*/ 2343 w 4103"/>
                <a:gd name="T81" fmla="*/ 1322 h 1409"/>
                <a:gd name="T82" fmla="*/ 2378 w 4103"/>
                <a:gd name="T83" fmla="*/ 1249 h 1409"/>
                <a:gd name="T84" fmla="*/ 2528 w 4103"/>
                <a:gd name="T85" fmla="*/ 1221 h 1409"/>
                <a:gd name="T86" fmla="*/ 2832 w 4103"/>
                <a:gd name="T87" fmla="*/ 1192 h 1409"/>
                <a:gd name="T88" fmla="*/ 2709 w 4103"/>
                <a:gd name="T89" fmla="*/ 1348 h 1409"/>
                <a:gd name="T90" fmla="*/ 2963 w 4103"/>
                <a:gd name="T91" fmla="*/ 1216 h 1409"/>
                <a:gd name="T92" fmla="*/ 2966 w 4103"/>
                <a:gd name="T93" fmla="*/ 1195 h 1409"/>
                <a:gd name="T94" fmla="*/ 3072 w 4103"/>
                <a:gd name="T95" fmla="*/ 1348 h 1409"/>
                <a:gd name="T96" fmla="*/ 3168 w 4103"/>
                <a:gd name="T97" fmla="*/ 1335 h 1409"/>
                <a:gd name="T98" fmla="*/ 3246 w 4103"/>
                <a:gd name="T99" fmla="*/ 1220 h 1409"/>
                <a:gd name="T100" fmla="*/ 3457 w 4103"/>
                <a:gd name="T101" fmla="*/ 1348 h 1409"/>
                <a:gd name="T102" fmla="*/ 3509 w 4103"/>
                <a:gd name="T103" fmla="*/ 1194 h 1409"/>
                <a:gd name="T104" fmla="*/ 3513 w 4103"/>
                <a:gd name="T105" fmla="*/ 1168 h 1409"/>
                <a:gd name="T106" fmla="*/ 3601 w 4103"/>
                <a:gd name="T107" fmla="*/ 1196 h 1409"/>
                <a:gd name="T108" fmla="*/ 3656 w 4103"/>
                <a:gd name="T109" fmla="*/ 1317 h 1409"/>
                <a:gd name="T110" fmla="*/ 3687 w 4103"/>
                <a:gd name="T111" fmla="*/ 1406 h 1409"/>
                <a:gd name="T112" fmla="*/ 3987 w 4103"/>
                <a:gd name="T113" fmla="*/ 1145 h 1409"/>
                <a:gd name="T114" fmla="*/ 4072 w 4103"/>
                <a:gd name="T115" fmla="*/ 1129 h 1409"/>
                <a:gd name="T116" fmla="*/ 3978 w 4103"/>
                <a:gd name="T117" fmla="*/ 1225 h 14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103"/>
                <a:gd name="T178" fmla="*/ 0 h 1409"/>
                <a:gd name="T179" fmla="*/ 4103 w 4103"/>
                <a:gd name="T180" fmla="*/ 1409 h 14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103" h="1409">
                  <a:moveTo>
                    <a:pt x="2267" y="697"/>
                  </a:moveTo>
                  <a:cubicBezTo>
                    <a:pt x="2149" y="697"/>
                    <a:pt x="2149" y="697"/>
                    <a:pt x="2149" y="697"/>
                  </a:cubicBezTo>
                  <a:cubicBezTo>
                    <a:pt x="2168" y="619"/>
                    <a:pt x="2168" y="619"/>
                    <a:pt x="2168" y="619"/>
                  </a:cubicBezTo>
                  <a:cubicBezTo>
                    <a:pt x="1930" y="619"/>
                    <a:pt x="1930" y="619"/>
                    <a:pt x="1930" y="619"/>
                  </a:cubicBezTo>
                  <a:cubicBezTo>
                    <a:pt x="1911" y="697"/>
                    <a:pt x="1911" y="697"/>
                    <a:pt x="1911" y="697"/>
                  </a:cubicBezTo>
                  <a:cubicBezTo>
                    <a:pt x="1796" y="697"/>
                    <a:pt x="1796" y="697"/>
                    <a:pt x="1796" y="697"/>
                  </a:cubicBezTo>
                  <a:cubicBezTo>
                    <a:pt x="1796" y="681"/>
                    <a:pt x="1796" y="681"/>
                    <a:pt x="1796" y="681"/>
                  </a:cubicBezTo>
                  <a:cubicBezTo>
                    <a:pt x="1798" y="672"/>
                    <a:pt x="1799" y="663"/>
                    <a:pt x="1802" y="653"/>
                  </a:cubicBezTo>
                  <a:cubicBezTo>
                    <a:pt x="1823" y="569"/>
                    <a:pt x="1878" y="485"/>
                    <a:pt x="1974" y="485"/>
                  </a:cubicBezTo>
                  <a:cubicBezTo>
                    <a:pt x="2012" y="485"/>
                    <a:pt x="2050" y="499"/>
                    <a:pt x="2045" y="552"/>
                  </a:cubicBezTo>
                  <a:cubicBezTo>
                    <a:pt x="2186" y="552"/>
                    <a:pt x="2186" y="552"/>
                    <a:pt x="2186" y="552"/>
                  </a:cubicBezTo>
                  <a:cubicBezTo>
                    <a:pt x="2192" y="527"/>
                    <a:pt x="2201" y="486"/>
                    <a:pt x="2174" y="447"/>
                  </a:cubicBezTo>
                  <a:cubicBezTo>
                    <a:pt x="2145" y="406"/>
                    <a:pt x="2084" y="389"/>
                    <a:pt x="2005" y="389"/>
                  </a:cubicBezTo>
                  <a:cubicBezTo>
                    <a:pt x="1949" y="389"/>
                    <a:pt x="1867" y="398"/>
                    <a:pt x="1796" y="444"/>
                  </a:cubicBezTo>
                  <a:cubicBezTo>
                    <a:pt x="1796" y="18"/>
                    <a:pt x="1796" y="18"/>
                    <a:pt x="1796" y="18"/>
                  </a:cubicBezTo>
                  <a:cubicBezTo>
                    <a:pt x="2267" y="18"/>
                    <a:pt x="2267" y="18"/>
                    <a:pt x="2267" y="18"/>
                  </a:cubicBezTo>
                  <a:cubicBezTo>
                    <a:pt x="2267" y="697"/>
                    <a:pt x="2267" y="697"/>
                    <a:pt x="2267" y="697"/>
                  </a:cubicBezTo>
                  <a:cubicBezTo>
                    <a:pt x="2267" y="697"/>
                    <a:pt x="2267" y="697"/>
                    <a:pt x="2267" y="697"/>
                  </a:cubicBezTo>
                  <a:close/>
                  <a:moveTo>
                    <a:pt x="1989" y="812"/>
                  </a:moveTo>
                  <a:cubicBezTo>
                    <a:pt x="1962" y="817"/>
                    <a:pt x="1936" y="820"/>
                    <a:pt x="1910" y="820"/>
                  </a:cubicBezTo>
                  <a:cubicBezTo>
                    <a:pt x="1842" y="820"/>
                    <a:pt x="1795" y="788"/>
                    <a:pt x="1794" y="715"/>
                  </a:cubicBezTo>
                  <a:cubicBezTo>
                    <a:pt x="2014" y="715"/>
                    <a:pt x="2014" y="715"/>
                    <a:pt x="2014" y="715"/>
                  </a:cubicBezTo>
                  <a:cubicBezTo>
                    <a:pt x="1989" y="812"/>
                    <a:pt x="1989" y="812"/>
                    <a:pt x="1989" y="812"/>
                  </a:cubicBezTo>
                  <a:cubicBezTo>
                    <a:pt x="1989" y="812"/>
                    <a:pt x="1989" y="812"/>
                    <a:pt x="1989" y="812"/>
                  </a:cubicBezTo>
                  <a:close/>
                  <a:moveTo>
                    <a:pt x="1718" y="424"/>
                  </a:moveTo>
                  <a:cubicBezTo>
                    <a:pt x="1718" y="521"/>
                    <a:pt x="1718" y="521"/>
                    <a:pt x="1718" y="521"/>
                  </a:cubicBezTo>
                  <a:cubicBezTo>
                    <a:pt x="1685" y="567"/>
                    <a:pt x="1665" y="616"/>
                    <a:pt x="1655" y="656"/>
                  </a:cubicBezTo>
                  <a:cubicBezTo>
                    <a:pt x="1651" y="670"/>
                    <a:pt x="1649" y="684"/>
                    <a:pt x="1648" y="697"/>
                  </a:cubicBezTo>
                  <a:cubicBezTo>
                    <a:pt x="1578" y="697"/>
                    <a:pt x="1578" y="697"/>
                    <a:pt x="1578" y="697"/>
                  </a:cubicBezTo>
                  <a:cubicBezTo>
                    <a:pt x="1637" y="417"/>
                    <a:pt x="1637" y="417"/>
                    <a:pt x="1637" y="417"/>
                  </a:cubicBezTo>
                  <a:cubicBezTo>
                    <a:pt x="1438" y="416"/>
                    <a:pt x="1438" y="416"/>
                    <a:pt x="1438" y="416"/>
                  </a:cubicBezTo>
                  <a:cubicBezTo>
                    <a:pt x="1260" y="697"/>
                    <a:pt x="1260" y="697"/>
                    <a:pt x="1260" y="697"/>
                  </a:cubicBezTo>
                  <a:cubicBezTo>
                    <a:pt x="1247" y="697"/>
                    <a:pt x="1247" y="697"/>
                    <a:pt x="1247" y="697"/>
                  </a:cubicBezTo>
                  <a:cubicBezTo>
                    <a:pt x="1247" y="18"/>
                    <a:pt x="1247" y="18"/>
                    <a:pt x="1247" y="18"/>
                  </a:cubicBezTo>
                  <a:cubicBezTo>
                    <a:pt x="1718" y="18"/>
                    <a:pt x="1718" y="18"/>
                    <a:pt x="1718" y="18"/>
                  </a:cubicBezTo>
                  <a:cubicBezTo>
                    <a:pt x="1718" y="424"/>
                    <a:pt x="1718" y="424"/>
                    <a:pt x="1718" y="424"/>
                  </a:cubicBezTo>
                  <a:cubicBezTo>
                    <a:pt x="1718" y="424"/>
                    <a:pt x="1718" y="424"/>
                    <a:pt x="1718" y="424"/>
                  </a:cubicBezTo>
                  <a:close/>
                  <a:moveTo>
                    <a:pt x="1455" y="697"/>
                  </a:moveTo>
                  <a:cubicBezTo>
                    <a:pt x="1384" y="697"/>
                    <a:pt x="1384" y="697"/>
                    <a:pt x="1384" y="697"/>
                  </a:cubicBezTo>
                  <a:cubicBezTo>
                    <a:pt x="1491" y="529"/>
                    <a:pt x="1491" y="529"/>
                    <a:pt x="1491" y="529"/>
                  </a:cubicBezTo>
                  <a:cubicBezTo>
                    <a:pt x="1455" y="697"/>
                    <a:pt x="1455" y="697"/>
                    <a:pt x="1455" y="697"/>
                  </a:cubicBezTo>
                  <a:cubicBezTo>
                    <a:pt x="1455" y="697"/>
                    <a:pt x="1455" y="697"/>
                    <a:pt x="1455" y="697"/>
                  </a:cubicBezTo>
                  <a:close/>
                  <a:moveTo>
                    <a:pt x="1169" y="416"/>
                  </a:moveTo>
                  <a:cubicBezTo>
                    <a:pt x="1051" y="416"/>
                    <a:pt x="1051" y="416"/>
                    <a:pt x="1051" y="416"/>
                  </a:cubicBezTo>
                  <a:cubicBezTo>
                    <a:pt x="970" y="697"/>
                    <a:pt x="970" y="697"/>
                    <a:pt x="970" y="697"/>
                  </a:cubicBezTo>
                  <a:cubicBezTo>
                    <a:pt x="845" y="697"/>
                    <a:pt x="845" y="697"/>
                    <a:pt x="845" y="697"/>
                  </a:cubicBezTo>
                  <a:cubicBezTo>
                    <a:pt x="909" y="674"/>
                    <a:pt x="948" y="629"/>
                    <a:pt x="960" y="562"/>
                  </a:cubicBezTo>
                  <a:cubicBezTo>
                    <a:pt x="970" y="510"/>
                    <a:pt x="965" y="476"/>
                    <a:pt x="944" y="451"/>
                  </a:cubicBezTo>
                  <a:cubicBezTo>
                    <a:pt x="912" y="413"/>
                    <a:pt x="848" y="416"/>
                    <a:pt x="792" y="416"/>
                  </a:cubicBezTo>
                  <a:cubicBezTo>
                    <a:pt x="782" y="416"/>
                    <a:pt x="698" y="416"/>
                    <a:pt x="698" y="416"/>
                  </a:cubicBezTo>
                  <a:cubicBezTo>
                    <a:pt x="698" y="18"/>
                    <a:pt x="698" y="18"/>
                    <a:pt x="698" y="18"/>
                  </a:cubicBezTo>
                  <a:cubicBezTo>
                    <a:pt x="1169" y="18"/>
                    <a:pt x="1169" y="18"/>
                    <a:pt x="1169" y="18"/>
                  </a:cubicBezTo>
                  <a:cubicBezTo>
                    <a:pt x="1169" y="416"/>
                    <a:pt x="1169" y="416"/>
                    <a:pt x="1169" y="416"/>
                  </a:cubicBezTo>
                  <a:cubicBezTo>
                    <a:pt x="1169" y="416"/>
                    <a:pt x="1169" y="416"/>
                    <a:pt x="1169" y="416"/>
                  </a:cubicBezTo>
                  <a:close/>
                  <a:moveTo>
                    <a:pt x="1094" y="697"/>
                  </a:moveTo>
                  <a:cubicBezTo>
                    <a:pt x="1143" y="521"/>
                    <a:pt x="1143" y="521"/>
                    <a:pt x="1143" y="521"/>
                  </a:cubicBezTo>
                  <a:cubicBezTo>
                    <a:pt x="1145" y="697"/>
                    <a:pt x="1145" y="697"/>
                    <a:pt x="1145" y="697"/>
                  </a:cubicBezTo>
                  <a:cubicBezTo>
                    <a:pt x="1094" y="697"/>
                    <a:pt x="1094" y="697"/>
                    <a:pt x="1094" y="697"/>
                  </a:cubicBezTo>
                  <a:cubicBezTo>
                    <a:pt x="1094" y="697"/>
                    <a:pt x="1094" y="697"/>
                    <a:pt x="1094" y="697"/>
                  </a:cubicBezTo>
                  <a:close/>
                  <a:moveTo>
                    <a:pt x="751" y="630"/>
                  </a:moveTo>
                  <a:cubicBezTo>
                    <a:pt x="751" y="630"/>
                    <a:pt x="751" y="630"/>
                    <a:pt x="751" y="630"/>
                  </a:cubicBezTo>
                  <a:cubicBezTo>
                    <a:pt x="746" y="630"/>
                    <a:pt x="741" y="631"/>
                    <a:pt x="736" y="631"/>
                  </a:cubicBezTo>
                  <a:cubicBezTo>
                    <a:pt x="729" y="631"/>
                    <a:pt x="724" y="631"/>
                    <a:pt x="719" y="631"/>
                  </a:cubicBezTo>
                  <a:cubicBezTo>
                    <a:pt x="689" y="631"/>
                    <a:pt x="689" y="631"/>
                    <a:pt x="689" y="631"/>
                  </a:cubicBezTo>
                  <a:cubicBezTo>
                    <a:pt x="703" y="579"/>
                    <a:pt x="703" y="579"/>
                    <a:pt x="703" y="579"/>
                  </a:cubicBezTo>
                  <a:cubicBezTo>
                    <a:pt x="709" y="554"/>
                    <a:pt x="709" y="554"/>
                    <a:pt x="709" y="554"/>
                  </a:cubicBezTo>
                  <a:cubicBezTo>
                    <a:pt x="725" y="494"/>
                    <a:pt x="725" y="494"/>
                    <a:pt x="725" y="494"/>
                  </a:cubicBezTo>
                  <a:cubicBezTo>
                    <a:pt x="732" y="494"/>
                    <a:pt x="739" y="494"/>
                    <a:pt x="746" y="494"/>
                  </a:cubicBezTo>
                  <a:cubicBezTo>
                    <a:pt x="769" y="494"/>
                    <a:pt x="769" y="494"/>
                    <a:pt x="769" y="494"/>
                  </a:cubicBezTo>
                  <a:cubicBezTo>
                    <a:pt x="809" y="494"/>
                    <a:pt x="834" y="496"/>
                    <a:pt x="843" y="509"/>
                  </a:cubicBezTo>
                  <a:cubicBezTo>
                    <a:pt x="850" y="518"/>
                    <a:pt x="849" y="535"/>
                    <a:pt x="841" y="560"/>
                  </a:cubicBezTo>
                  <a:cubicBezTo>
                    <a:pt x="827" y="603"/>
                    <a:pt x="809" y="626"/>
                    <a:pt x="751" y="630"/>
                  </a:cubicBezTo>
                  <a:moveTo>
                    <a:pt x="620" y="441"/>
                  </a:moveTo>
                  <a:cubicBezTo>
                    <a:pt x="613" y="465"/>
                    <a:pt x="613" y="465"/>
                    <a:pt x="613" y="465"/>
                  </a:cubicBezTo>
                  <a:cubicBezTo>
                    <a:pt x="545" y="689"/>
                    <a:pt x="545" y="689"/>
                    <a:pt x="545" y="689"/>
                  </a:cubicBezTo>
                  <a:cubicBezTo>
                    <a:pt x="542" y="697"/>
                    <a:pt x="542" y="697"/>
                    <a:pt x="542" y="697"/>
                  </a:cubicBezTo>
                  <a:cubicBezTo>
                    <a:pt x="321" y="697"/>
                    <a:pt x="321" y="697"/>
                    <a:pt x="321" y="697"/>
                  </a:cubicBezTo>
                  <a:cubicBezTo>
                    <a:pt x="303" y="661"/>
                    <a:pt x="303" y="661"/>
                    <a:pt x="303" y="661"/>
                  </a:cubicBezTo>
                  <a:cubicBezTo>
                    <a:pt x="542" y="417"/>
                    <a:pt x="542" y="417"/>
                    <a:pt x="542" y="417"/>
                  </a:cubicBezTo>
                  <a:cubicBezTo>
                    <a:pt x="389" y="417"/>
                    <a:pt x="389" y="417"/>
                    <a:pt x="389" y="417"/>
                  </a:cubicBezTo>
                  <a:cubicBezTo>
                    <a:pt x="202" y="618"/>
                    <a:pt x="202" y="618"/>
                    <a:pt x="202" y="618"/>
                  </a:cubicBezTo>
                  <a:cubicBezTo>
                    <a:pt x="262" y="417"/>
                    <a:pt x="262" y="417"/>
                    <a:pt x="262" y="417"/>
                  </a:cubicBezTo>
                  <a:cubicBezTo>
                    <a:pt x="149" y="417"/>
                    <a:pt x="149" y="417"/>
                    <a:pt x="149" y="417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620" y="18"/>
                    <a:pt x="620" y="18"/>
                    <a:pt x="620" y="18"/>
                  </a:cubicBezTo>
                  <a:cubicBezTo>
                    <a:pt x="620" y="441"/>
                    <a:pt x="620" y="441"/>
                    <a:pt x="620" y="441"/>
                  </a:cubicBezTo>
                  <a:cubicBezTo>
                    <a:pt x="620" y="441"/>
                    <a:pt x="620" y="441"/>
                    <a:pt x="620" y="441"/>
                  </a:cubicBezTo>
                  <a:close/>
                  <a:moveTo>
                    <a:pt x="178" y="697"/>
                  </a:moveTo>
                  <a:cubicBezTo>
                    <a:pt x="179" y="695"/>
                    <a:pt x="179" y="695"/>
                    <a:pt x="179" y="695"/>
                  </a:cubicBezTo>
                  <a:cubicBezTo>
                    <a:pt x="180" y="697"/>
                    <a:pt x="180" y="697"/>
                    <a:pt x="180" y="697"/>
                  </a:cubicBezTo>
                  <a:cubicBezTo>
                    <a:pt x="178" y="697"/>
                    <a:pt x="178" y="697"/>
                    <a:pt x="178" y="697"/>
                  </a:cubicBezTo>
                  <a:cubicBezTo>
                    <a:pt x="178" y="697"/>
                    <a:pt x="178" y="697"/>
                    <a:pt x="178" y="697"/>
                  </a:cubicBezTo>
                  <a:close/>
                  <a:moveTo>
                    <a:pt x="1778" y="0"/>
                  </a:moveTo>
                  <a:cubicBezTo>
                    <a:pt x="1778" y="457"/>
                    <a:pt x="1778" y="457"/>
                    <a:pt x="1778" y="457"/>
                  </a:cubicBezTo>
                  <a:cubicBezTo>
                    <a:pt x="1763" y="469"/>
                    <a:pt x="1749" y="483"/>
                    <a:pt x="1736" y="498"/>
                  </a:cubicBezTo>
                  <a:cubicBezTo>
                    <a:pt x="1736" y="0"/>
                    <a:pt x="1736" y="0"/>
                    <a:pt x="1736" y="0"/>
                  </a:cubicBezTo>
                  <a:cubicBezTo>
                    <a:pt x="1229" y="0"/>
                    <a:pt x="1229" y="0"/>
                    <a:pt x="1229" y="0"/>
                  </a:cubicBezTo>
                  <a:cubicBezTo>
                    <a:pt x="1229" y="416"/>
                    <a:pt x="1229" y="416"/>
                    <a:pt x="1229" y="416"/>
                  </a:cubicBezTo>
                  <a:cubicBezTo>
                    <a:pt x="1187" y="416"/>
                    <a:pt x="1187" y="416"/>
                    <a:pt x="1187" y="416"/>
                  </a:cubicBezTo>
                  <a:cubicBezTo>
                    <a:pt x="1187" y="0"/>
                    <a:pt x="1187" y="0"/>
                    <a:pt x="1187" y="0"/>
                  </a:cubicBezTo>
                  <a:cubicBezTo>
                    <a:pt x="680" y="0"/>
                    <a:pt x="680" y="0"/>
                    <a:pt x="680" y="0"/>
                  </a:cubicBezTo>
                  <a:cubicBezTo>
                    <a:pt x="680" y="417"/>
                    <a:pt x="680" y="417"/>
                    <a:pt x="680" y="417"/>
                  </a:cubicBezTo>
                  <a:cubicBezTo>
                    <a:pt x="638" y="417"/>
                    <a:pt x="638" y="417"/>
                    <a:pt x="638" y="417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475"/>
                    <a:pt x="131" y="475"/>
                    <a:pt x="131" y="475"/>
                  </a:cubicBezTo>
                  <a:cubicBezTo>
                    <a:pt x="2" y="906"/>
                    <a:pt x="2" y="906"/>
                    <a:pt x="2" y="906"/>
                  </a:cubicBezTo>
                  <a:cubicBezTo>
                    <a:pt x="115" y="906"/>
                    <a:pt x="115" y="906"/>
                    <a:pt x="115" y="906"/>
                  </a:cubicBezTo>
                  <a:cubicBezTo>
                    <a:pt x="173" y="715"/>
                    <a:pt x="173" y="715"/>
                    <a:pt x="173" y="715"/>
                  </a:cubicBezTo>
                  <a:cubicBezTo>
                    <a:pt x="189" y="715"/>
                    <a:pt x="189" y="715"/>
                    <a:pt x="189" y="715"/>
                  </a:cubicBezTo>
                  <a:cubicBezTo>
                    <a:pt x="283" y="906"/>
                    <a:pt x="283" y="906"/>
                    <a:pt x="283" y="906"/>
                  </a:cubicBezTo>
                  <a:cubicBezTo>
                    <a:pt x="421" y="906"/>
                    <a:pt x="421" y="906"/>
                    <a:pt x="421" y="906"/>
                  </a:cubicBezTo>
                  <a:cubicBezTo>
                    <a:pt x="329" y="715"/>
                    <a:pt x="329" y="715"/>
                    <a:pt x="329" y="715"/>
                  </a:cubicBezTo>
                  <a:cubicBezTo>
                    <a:pt x="537" y="715"/>
                    <a:pt x="537" y="715"/>
                    <a:pt x="537" y="715"/>
                  </a:cubicBezTo>
                  <a:cubicBezTo>
                    <a:pt x="479" y="906"/>
                    <a:pt x="479" y="906"/>
                    <a:pt x="479" y="906"/>
                  </a:cubicBezTo>
                  <a:cubicBezTo>
                    <a:pt x="604" y="906"/>
                    <a:pt x="604" y="906"/>
                    <a:pt x="604" y="906"/>
                  </a:cubicBezTo>
                  <a:cubicBezTo>
                    <a:pt x="661" y="715"/>
                    <a:pt x="661" y="715"/>
                    <a:pt x="661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727" y="715"/>
                    <a:pt x="727" y="715"/>
                    <a:pt x="727" y="715"/>
                  </a:cubicBezTo>
                  <a:cubicBezTo>
                    <a:pt x="730" y="715"/>
                    <a:pt x="730" y="715"/>
                    <a:pt x="730" y="715"/>
                  </a:cubicBezTo>
                  <a:cubicBezTo>
                    <a:pt x="965" y="715"/>
                    <a:pt x="965" y="715"/>
                    <a:pt x="965" y="715"/>
                  </a:cubicBezTo>
                  <a:cubicBezTo>
                    <a:pt x="910" y="905"/>
                    <a:pt x="910" y="905"/>
                    <a:pt x="910" y="905"/>
                  </a:cubicBezTo>
                  <a:cubicBezTo>
                    <a:pt x="1035" y="905"/>
                    <a:pt x="1035" y="905"/>
                    <a:pt x="1035" y="905"/>
                  </a:cubicBezTo>
                  <a:cubicBezTo>
                    <a:pt x="1088" y="715"/>
                    <a:pt x="1088" y="715"/>
                    <a:pt x="1088" y="715"/>
                  </a:cubicBezTo>
                  <a:cubicBezTo>
                    <a:pt x="1145" y="715"/>
                    <a:pt x="1145" y="715"/>
                    <a:pt x="1145" y="715"/>
                  </a:cubicBezTo>
                  <a:cubicBezTo>
                    <a:pt x="1146" y="905"/>
                    <a:pt x="1146" y="905"/>
                    <a:pt x="1146" y="905"/>
                  </a:cubicBezTo>
                  <a:cubicBezTo>
                    <a:pt x="1252" y="905"/>
                    <a:pt x="1252" y="905"/>
                    <a:pt x="1252" y="905"/>
                  </a:cubicBezTo>
                  <a:cubicBezTo>
                    <a:pt x="1372" y="715"/>
                    <a:pt x="1372" y="715"/>
                    <a:pt x="1372" y="715"/>
                  </a:cubicBezTo>
                  <a:cubicBezTo>
                    <a:pt x="1451" y="715"/>
                    <a:pt x="1451" y="715"/>
                    <a:pt x="1451" y="715"/>
                  </a:cubicBezTo>
                  <a:cubicBezTo>
                    <a:pt x="1410" y="905"/>
                    <a:pt x="1410" y="905"/>
                    <a:pt x="1410" y="905"/>
                  </a:cubicBezTo>
                  <a:cubicBezTo>
                    <a:pt x="1534" y="905"/>
                    <a:pt x="1534" y="905"/>
                    <a:pt x="1534" y="905"/>
                  </a:cubicBezTo>
                  <a:cubicBezTo>
                    <a:pt x="1574" y="715"/>
                    <a:pt x="1574" y="715"/>
                    <a:pt x="1574" y="715"/>
                  </a:cubicBezTo>
                  <a:cubicBezTo>
                    <a:pt x="1645" y="715"/>
                    <a:pt x="1645" y="715"/>
                    <a:pt x="1645" y="715"/>
                  </a:cubicBezTo>
                  <a:cubicBezTo>
                    <a:pt x="1643" y="774"/>
                    <a:pt x="1658" y="827"/>
                    <a:pt x="1697" y="863"/>
                  </a:cubicBezTo>
                  <a:cubicBezTo>
                    <a:pt x="1745" y="907"/>
                    <a:pt x="1818" y="916"/>
                    <a:pt x="1872" y="916"/>
                  </a:cubicBezTo>
                  <a:cubicBezTo>
                    <a:pt x="1947" y="916"/>
                    <a:pt x="2024" y="905"/>
                    <a:pt x="2102" y="888"/>
                  </a:cubicBezTo>
                  <a:cubicBezTo>
                    <a:pt x="2145" y="715"/>
                    <a:pt x="2145" y="715"/>
                    <a:pt x="2145" y="715"/>
                  </a:cubicBezTo>
                  <a:cubicBezTo>
                    <a:pt x="2285" y="715"/>
                    <a:pt x="2285" y="715"/>
                    <a:pt x="2285" y="715"/>
                  </a:cubicBezTo>
                  <a:cubicBezTo>
                    <a:pt x="2285" y="0"/>
                    <a:pt x="2285" y="0"/>
                    <a:pt x="2285" y="0"/>
                  </a:cubicBezTo>
                  <a:cubicBezTo>
                    <a:pt x="1778" y="0"/>
                    <a:pt x="1778" y="0"/>
                    <a:pt x="1778" y="0"/>
                  </a:cubicBezTo>
                  <a:cubicBezTo>
                    <a:pt x="1778" y="0"/>
                    <a:pt x="1778" y="0"/>
                    <a:pt x="1778" y="0"/>
                  </a:cubicBezTo>
                  <a:close/>
                  <a:moveTo>
                    <a:pt x="222" y="1195"/>
                  </a:moveTo>
                  <a:cubicBezTo>
                    <a:pt x="203" y="1286"/>
                    <a:pt x="203" y="1286"/>
                    <a:pt x="203" y="1286"/>
                  </a:cubicBezTo>
                  <a:cubicBezTo>
                    <a:pt x="200" y="1299"/>
                    <a:pt x="196" y="1320"/>
                    <a:pt x="220" y="1320"/>
                  </a:cubicBezTo>
                  <a:cubicBezTo>
                    <a:pt x="249" y="1320"/>
                    <a:pt x="253" y="1298"/>
                    <a:pt x="259" y="1272"/>
                  </a:cubicBezTo>
                  <a:cubicBezTo>
                    <a:pt x="275" y="1195"/>
                    <a:pt x="275" y="1195"/>
                    <a:pt x="275" y="1195"/>
                  </a:cubicBezTo>
                  <a:cubicBezTo>
                    <a:pt x="321" y="1195"/>
                    <a:pt x="321" y="1195"/>
                    <a:pt x="321" y="1195"/>
                  </a:cubicBezTo>
                  <a:cubicBezTo>
                    <a:pt x="300" y="1296"/>
                    <a:pt x="300" y="1296"/>
                    <a:pt x="300" y="1296"/>
                  </a:cubicBezTo>
                  <a:cubicBezTo>
                    <a:pt x="294" y="1329"/>
                    <a:pt x="293" y="1333"/>
                    <a:pt x="292" y="1337"/>
                  </a:cubicBezTo>
                  <a:cubicBezTo>
                    <a:pt x="292" y="1341"/>
                    <a:pt x="291" y="1344"/>
                    <a:pt x="291" y="1348"/>
                  </a:cubicBezTo>
                  <a:cubicBezTo>
                    <a:pt x="247" y="1348"/>
                    <a:pt x="247" y="1348"/>
                    <a:pt x="247" y="1348"/>
                  </a:cubicBezTo>
                  <a:cubicBezTo>
                    <a:pt x="250" y="1328"/>
                    <a:pt x="250" y="1328"/>
                    <a:pt x="250" y="1328"/>
                  </a:cubicBezTo>
                  <a:cubicBezTo>
                    <a:pt x="244" y="1334"/>
                    <a:pt x="229" y="1352"/>
                    <a:pt x="200" y="1352"/>
                  </a:cubicBezTo>
                  <a:cubicBezTo>
                    <a:pt x="179" y="1352"/>
                    <a:pt x="164" y="1343"/>
                    <a:pt x="158" y="1331"/>
                  </a:cubicBezTo>
                  <a:cubicBezTo>
                    <a:pt x="151" y="1319"/>
                    <a:pt x="155" y="1297"/>
                    <a:pt x="157" y="1290"/>
                  </a:cubicBezTo>
                  <a:cubicBezTo>
                    <a:pt x="177" y="1195"/>
                    <a:pt x="177" y="1195"/>
                    <a:pt x="177" y="1195"/>
                  </a:cubicBezTo>
                  <a:cubicBezTo>
                    <a:pt x="222" y="1195"/>
                    <a:pt x="222" y="1195"/>
                    <a:pt x="222" y="1195"/>
                  </a:cubicBezTo>
                  <a:cubicBezTo>
                    <a:pt x="222" y="1195"/>
                    <a:pt x="222" y="1195"/>
                    <a:pt x="222" y="1195"/>
                  </a:cubicBezTo>
                  <a:close/>
                  <a:moveTo>
                    <a:pt x="514" y="1225"/>
                  </a:moveTo>
                  <a:cubicBezTo>
                    <a:pt x="550" y="1225"/>
                    <a:pt x="550" y="1225"/>
                    <a:pt x="550" y="1225"/>
                  </a:cubicBezTo>
                  <a:cubicBezTo>
                    <a:pt x="556" y="1196"/>
                    <a:pt x="556" y="1196"/>
                    <a:pt x="556" y="1196"/>
                  </a:cubicBezTo>
                  <a:cubicBezTo>
                    <a:pt x="520" y="1196"/>
                    <a:pt x="520" y="1196"/>
                    <a:pt x="520" y="1196"/>
                  </a:cubicBezTo>
                  <a:cubicBezTo>
                    <a:pt x="530" y="1149"/>
                    <a:pt x="530" y="1149"/>
                    <a:pt x="530" y="1149"/>
                  </a:cubicBezTo>
                  <a:cubicBezTo>
                    <a:pt x="482" y="1166"/>
                    <a:pt x="482" y="1166"/>
                    <a:pt x="482" y="1166"/>
                  </a:cubicBezTo>
                  <a:cubicBezTo>
                    <a:pt x="475" y="1196"/>
                    <a:pt x="475" y="1196"/>
                    <a:pt x="475" y="1196"/>
                  </a:cubicBezTo>
                  <a:cubicBezTo>
                    <a:pt x="414" y="1196"/>
                    <a:pt x="414" y="1196"/>
                    <a:pt x="414" y="1196"/>
                  </a:cubicBezTo>
                  <a:cubicBezTo>
                    <a:pt x="424" y="1149"/>
                    <a:pt x="424" y="1149"/>
                    <a:pt x="424" y="1149"/>
                  </a:cubicBezTo>
                  <a:cubicBezTo>
                    <a:pt x="376" y="1166"/>
                    <a:pt x="376" y="1166"/>
                    <a:pt x="376" y="1166"/>
                  </a:cubicBezTo>
                  <a:cubicBezTo>
                    <a:pt x="369" y="1196"/>
                    <a:pt x="369" y="1196"/>
                    <a:pt x="369" y="1196"/>
                  </a:cubicBezTo>
                  <a:cubicBezTo>
                    <a:pt x="340" y="1196"/>
                    <a:pt x="340" y="1196"/>
                    <a:pt x="340" y="1196"/>
                  </a:cubicBezTo>
                  <a:cubicBezTo>
                    <a:pt x="333" y="1225"/>
                    <a:pt x="333" y="1225"/>
                    <a:pt x="333" y="1225"/>
                  </a:cubicBezTo>
                  <a:cubicBezTo>
                    <a:pt x="363" y="1225"/>
                    <a:pt x="363" y="1225"/>
                    <a:pt x="363" y="1225"/>
                  </a:cubicBezTo>
                  <a:cubicBezTo>
                    <a:pt x="345" y="1310"/>
                    <a:pt x="345" y="1310"/>
                    <a:pt x="345" y="1310"/>
                  </a:cubicBezTo>
                  <a:cubicBezTo>
                    <a:pt x="342" y="1322"/>
                    <a:pt x="336" y="1351"/>
                    <a:pt x="382" y="1351"/>
                  </a:cubicBezTo>
                  <a:cubicBezTo>
                    <a:pt x="389" y="1351"/>
                    <a:pt x="402" y="1350"/>
                    <a:pt x="417" y="1346"/>
                  </a:cubicBezTo>
                  <a:cubicBezTo>
                    <a:pt x="424" y="1317"/>
                    <a:pt x="424" y="1317"/>
                    <a:pt x="424" y="1317"/>
                  </a:cubicBezTo>
                  <a:cubicBezTo>
                    <a:pt x="418" y="1317"/>
                    <a:pt x="415" y="1317"/>
                    <a:pt x="408" y="1317"/>
                  </a:cubicBezTo>
                  <a:cubicBezTo>
                    <a:pt x="388" y="1317"/>
                    <a:pt x="391" y="1309"/>
                    <a:pt x="393" y="1295"/>
                  </a:cubicBezTo>
                  <a:cubicBezTo>
                    <a:pt x="408" y="1225"/>
                    <a:pt x="408" y="1225"/>
                    <a:pt x="408" y="1225"/>
                  </a:cubicBezTo>
                  <a:cubicBezTo>
                    <a:pt x="469" y="1225"/>
                    <a:pt x="469" y="1225"/>
                    <a:pt x="469" y="1225"/>
                  </a:cubicBezTo>
                  <a:cubicBezTo>
                    <a:pt x="451" y="1310"/>
                    <a:pt x="451" y="1310"/>
                    <a:pt x="451" y="1310"/>
                  </a:cubicBezTo>
                  <a:cubicBezTo>
                    <a:pt x="448" y="1322"/>
                    <a:pt x="442" y="1351"/>
                    <a:pt x="488" y="1351"/>
                  </a:cubicBezTo>
                  <a:cubicBezTo>
                    <a:pt x="495" y="1351"/>
                    <a:pt x="508" y="1350"/>
                    <a:pt x="523" y="1346"/>
                  </a:cubicBezTo>
                  <a:cubicBezTo>
                    <a:pt x="530" y="1317"/>
                    <a:pt x="530" y="1317"/>
                    <a:pt x="530" y="1317"/>
                  </a:cubicBezTo>
                  <a:cubicBezTo>
                    <a:pt x="524" y="1317"/>
                    <a:pt x="521" y="1317"/>
                    <a:pt x="514" y="1317"/>
                  </a:cubicBezTo>
                  <a:cubicBezTo>
                    <a:pt x="494" y="1317"/>
                    <a:pt x="496" y="1309"/>
                    <a:pt x="499" y="1295"/>
                  </a:cubicBezTo>
                  <a:cubicBezTo>
                    <a:pt x="514" y="1225"/>
                    <a:pt x="514" y="1225"/>
                    <a:pt x="514" y="1225"/>
                  </a:cubicBezTo>
                  <a:cubicBezTo>
                    <a:pt x="514" y="1225"/>
                    <a:pt x="514" y="1225"/>
                    <a:pt x="514" y="1225"/>
                  </a:cubicBezTo>
                  <a:close/>
                  <a:moveTo>
                    <a:pt x="579" y="1194"/>
                  </a:moveTo>
                  <a:cubicBezTo>
                    <a:pt x="624" y="1194"/>
                    <a:pt x="624" y="1194"/>
                    <a:pt x="624" y="1194"/>
                  </a:cubicBezTo>
                  <a:cubicBezTo>
                    <a:pt x="591" y="1348"/>
                    <a:pt x="591" y="1348"/>
                    <a:pt x="591" y="1348"/>
                  </a:cubicBezTo>
                  <a:cubicBezTo>
                    <a:pt x="546" y="1348"/>
                    <a:pt x="546" y="1348"/>
                    <a:pt x="546" y="1348"/>
                  </a:cubicBezTo>
                  <a:cubicBezTo>
                    <a:pt x="579" y="1194"/>
                    <a:pt x="579" y="1194"/>
                    <a:pt x="579" y="1194"/>
                  </a:cubicBezTo>
                  <a:cubicBezTo>
                    <a:pt x="579" y="1194"/>
                    <a:pt x="579" y="1194"/>
                    <a:pt x="579" y="1194"/>
                  </a:cubicBezTo>
                  <a:close/>
                  <a:moveTo>
                    <a:pt x="591" y="1129"/>
                  </a:moveTo>
                  <a:cubicBezTo>
                    <a:pt x="640" y="1129"/>
                    <a:pt x="640" y="1129"/>
                    <a:pt x="640" y="1129"/>
                  </a:cubicBezTo>
                  <a:cubicBezTo>
                    <a:pt x="631" y="1168"/>
                    <a:pt x="631" y="1168"/>
                    <a:pt x="631" y="1168"/>
                  </a:cubicBezTo>
                  <a:cubicBezTo>
                    <a:pt x="583" y="1168"/>
                    <a:pt x="583" y="1168"/>
                    <a:pt x="583" y="1168"/>
                  </a:cubicBezTo>
                  <a:cubicBezTo>
                    <a:pt x="591" y="1129"/>
                    <a:pt x="591" y="1129"/>
                    <a:pt x="591" y="1129"/>
                  </a:cubicBezTo>
                  <a:cubicBezTo>
                    <a:pt x="591" y="1129"/>
                    <a:pt x="591" y="1129"/>
                    <a:pt x="591" y="1129"/>
                  </a:cubicBezTo>
                  <a:close/>
                  <a:moveTo>
                    <a:pt x="653" y="1222"/>
                  </a:moveTo>
                  <a:cubicBezTo>
                    <a:pt x="654" y="1221"/>
                    <a:pt x="657" y="1205"/>
                    <a:pt x="659" y="1194"/>
                  </a:cubicBezTo>
                  <a:cubicBezTo>
                    <a:pt x="702" y="1194"/>
                    <a:pt x="702" y="1194"/>
                    <a:pt x="702" y="1194"/>
                  </a:cubicBezTo>
                  <a:cubicBezTo>
                    <a:pt x="698" y="1217"/>
                    <a:pt x="698" y="1217"/>
                    <a:pt x="698" y="1217"/>
                  </a:cubicBezTo>
                  <a:cubicBezTo>
                    <a:pt x="704" y="1210"/>
                    <a:pt x="720" y="1191"/>
                    <a:pt x="753" y="1191"/>
                  </a:cubicBezTo>
                  <a:cubicBezTo>
                    <a:pt x="784" y="1191"/>
                    <a:pt x="793" y="1209"/>
                    <a:pt x="794" y="1220"/>
                  </a:cubicBezTo>
                  <a:cubicBezTo>
                    <a:pt x="796" y="1229"/>
                    <a:pt x="795" y="1236"/>
                    <a:pt x="789" y="1265"/>
                  </a:cubicBezTo>
                  <a:cubicBezTo>
                    <a:pt x="771" y="1348"/>
                    <a:pt x="771" y="1348"/>
                    <a:pt x="771" y="1348"/>
                  </a:cubicBezTo>
                  <a:cubicBezTo>
                    <a:pt x="725" y="1348"/>
                    <a:pt x="725" y="1348"/>
                    <a:pt x="725" y="1348"/>
                  </a:cubicBezTo>
                  <a:cubicBezTo>
                    <a:pt x="746" y="1253"/>
                    <a:pt x="746" y="1253"/>
                    <a:pt x="746" y="1253"/>
                  </a:cubicBezTo>
                  <a:cubicBezTo>
                    <a:pt x="747" y="1246"/>
                    <a:pt x="748" y="1241"/>
                    <a:pt x="746" y="1236"/>
                  </a:cubicBezTo>
                  <a:cubicBezTo>
                    <a:pt x="745" y="1230"/>
                    <a:pt x="739" y="1223"/>
                    <a:pt x="728" y="1223"/>
                  </a:cubicBezTo>
                  <a:cubicBezTo>
                    <a:pt x="718" y="1223"/>
                    <a:pt x="708" y="1227"/>
                    <a:pt x="702" y="1235"/>
                  </a:cubicBezTo>
                  <a:cubicBezTo>
                    <a:pt x="698" y="1239"/>
                    <a:pt x="694" y="1246"/>
                    <a:pt x="691" y="1258"/>
                  </a:cubicBezTo>
                  <a:cubicBezTo>
                    <a:pt x="672" y="1348"/>
                    <a:pt x="672" y="1348"/>
                    <a:pt x="672" y="1348"/>
                  </a:cubicBezTo>
                  <a:cubicBezTo>
                    <a:pt x="627" y="1348"/>
                    <a:pt x="627" y="1348"/>
                    <a:pt x="627" y="1348"/>
                  </a:cubicBezTo>
                  <a:cubicBezTo>
                    <a:pt x="653" y="1222"/>
                    <a:pt x="653" y="1222"/>
                    <a:pt x="653" y="1222"/>
                  </a:cubicBezTo>
                  <a:cubicBezTo>
                    <a:pt x="653" y="1222"/>
                    <a:pt x="653" y="1222"/>
                    <a:pt x="653" y="1222"/>
                  </a:cubicBezTo>
                  <a:close/>
                  <a:moveTo>
                    <a:pt x="985" y="1196"/>
                  </a:moveTo>
                  <a:cubicBezTo>
                    <a:pt x="981" y="1207"/>
                    <a:pt x="978" y="1218"/>
                    <a:pt x="975" y="1233"/>
                  </a:cubicBezTo>
                  <a:cubicBezTo>
                    <a:pt x="951" y="1346"/>
                    <a:pt x="951" y="1346"/>
                    <a:pt x="951" y="1346"/>
                  </a:cubicBezTo>
                  <a:cubicBezTo>
                    <a:pt x="939" y="1403"/>
                    <a:pt x="891" y="1409"/>
                    <a:pt x="861" y="1409"/>
                  </a:cubicBezTo>
                  <a:cubicBezTo>
                    <a:pt x="839" y="1409"/>
                    <a:pt x="797" y="1406"/>
                    <a:pt x="804" y="1359"/>
                  </a:cubicBezTo>
                  <a:cubicBezTo>
                    <a:pt x="847" y="1359"/>
                    <a:pt x="847" y="1359"/>
                    <a:pt x="847" y="1359"/>
                  </a:cubicBezTo>
                  <a:cubicBezTo>
                    <a:pt x="847" y="1362"/>
                    <a:pt x="847" y="1367"/>
                    <a:pt x="850" y="1372"/>
                  </a:cubicBezTo>
                  <a:cubicBezTo>
                    <a:pt x="852" y="1376"/>
                    <a:pt x="858" y="1380"/>
                    <a:pt x="869" y="1380"/>
                  </a:cubicBezTo>
                  <a:cubicBezTo>
                    <a:pt x="883" y="1380"/>
                    <a:pt x="896" y="1374"/>
                    <a:pt x="902" y="1360"/>
                  </a:cubicBezTo>
                  <a:cubicBezTo>
                    <a:pt x="905" y="1353"/>
                    <a:pt x="906" y="1347"/>
                    <a:pt x="912" y="1324"/>
                  </a:cubicBezTo>
                  <a:cubicBezTo>
                    <a:pt x="893" y="1343"/>
                    <a:pt x="877" y="1345"/>
                    <a:pt x="866" y="1345"/>
                  </a:cubicBezTo>
                  <a:cubicBezTo>
                    <a:pt x="822" y="1345"/>
                    <a:pt x="809" y="1307"/>
                    <a:pt x="817" y="1270"/>
                  </a:cubicBezTo>
                  <a:cubicBezTo>
                    <a:pt x="825" y="1231"/>
                    <a:pt x="855" y="1194"/>
                    <a:pt x="899" y="1194"/>
                  </a:cubicBezTo>
                  <a:cubicBezTo>
                    <a:pt x="927" y="1194"/>
                    <a:pt x="934" y="1209"/>
                    <a:pt x="937" y="1216"/>
                  </a:cubicBezTo>
                  <a:cubicBezTo>
                    <a:pt x="943" y="1196"/>
                    <a:pt x="943" y="1196"/>
                    <a:pt x="943" y="1196"/>
                  </a:cubicBezTo>
                  <a:cubicBezTo>
                    <a:pt x="985" y="1196"/>
                    <a:pt x="985" y="1196"/>
                    <a:pt x="985" y="1196"/>
                  </a:cubicBezTo>
                  <a:cubicBezTo>
                    <a:pt x="985" y="1196"/>
                    <a:pt x="985" y="1196"/>
                    <a:pt x="985" y="1196"/>
                  </a:cubicBezTo>
                  <a:close/>
                  <a:moveTo>
                    <a:pt x="883" y="1315"/>
                  </a:moveTo>
                  <a:cubicBezTo>
                    <a:pt x="914" y="1315"/>
                    <a:pt x="922" y="1277"/>
                    <a:pt x="924" y="1271"/>
                  </a:cubicBezTo>
                  <a:cubicBezTo>
                    <a:pt x="927" y="1253"/>
                    <a:pt x="930" y="1224"/>
                    <a:pt x="903" y="1224"/>
                  </a:cubicBezTo>
                  <a:cubicBezTo>
                    <a:pt x="886" y="1224"/>
                    <a:pt x="869" y="1237"/>
                    <a:pt x="862" y="1270"/>
                  </a:cubicBezTo>
                  <a:cubicBezTo>
                    <a:pt x="861" y="1277"/>
                    <a:pt x="853" y="1315"/>
                    <a:pt x="883" y="1315"/>
                  </a:cubicBezTo>
                  <a:moveTo>
                    <a:pt x="1164" y="1346"/>
                  </a:moveTo>
                  <a:cubicBezTo>
                    <a:pt x="1149" y="1350"/>
                    <a:pt x="1136" y="1351"/>
                    <a:pt x="1129" y="1351"/>
                  </a:cubicBezTo>
                  <a:cubicBezTo>
                    <a:pt x="1083" y="1351"/>
                    <a:pt x="1089" y="1322"/>
                    <a:pt x="1092" y="1310"/>
                  </a:cubicBezTo>
                  <a:cubicBezTo>
                    <a:pt x="1110" y="1225"/>
                    <a:pt x="1110" y="1225"/>
                    <a:pt x="1110" y="1225"/>
                  </a:cubicBezTo>
                  <a:cubicBezTo>
                    <a:pt x="1080" y="1225"/>
                    <a:pt x="1080" y="1225"/>
                    <a:pt x="1080" y="1225"/>
                  </a:cubicBezTo>
                  <a:cubicBezTo>
                    <a:pt x="1087" y="1196"/>
                    <a:pt x="1087" y="1196"/>
                    <a:pt x="1087" y="1196"/>
                  </a:cubicBezTo>
                  <a:cubicBezTo>
                    <a:pt x="1116" y="1196"/>
                    <a:pt x="1116" y="1196"/>
                    <a:pt x="1116" y="1196"/>
                  </a:cubicBezTo>
                  <a:cubicBezTo>
                    <a:pt x="1123" y="1166"/>
                    <a:pt x="1123" y="1166"/>
                    <a:pt x="1123" y="1166"/>
                  </a:cubicBezTo>
                  <a:cubicBezTo>
                    <a:pt x="1171" y="1149"/>
                    <a:pt x="1171" y="1149"/>
                    <a:pt x="1171" y="1149"/>
                  </a:cubicBezTo>
                  <a:cubicBezTo>
                    <a:pt x="1161" y="1196"/>
                    <a:pt x="1161" y="1196"/>
                    <a:pt x="1161" y="1196"/>
                  </a:cubicBezTo>
                  <a:cubicBezTo>
                    <a:pt x="1198" y="1196"/>
                    <a:pt x="1198" y="1196"/>
                    <a:pt x="1198" y="1196"/>
                  </a:cubicBezTo>
                  <a:cubicBezTo>
                    <a:pt x="1191" y="1225"/>
                    <a:pt x="1191" y="1225"/>
                    <a:pt x="1191" y="1225"/>
                  </a:cubicBezTo>
                  <a:cubicBezTo>
                    <a:pt x="1155" y="1225"/>
                    <a:pt x="1155" y="1225"/>
                    <a:pt x="1155" y="1225"/>
                  </a:cubicBezTo>
                  <a:cubicBezTo>
                    <a:pt x="1140" y="1295"/>
                    <a:pt x="1140" y="1295"/>
                    <a:pt x="1140" y="1295"/>
                  </a:cubicBezTo>
                  <a:cubicBezTo>
                    <a:pt x="1137" y="1309"/>
                    <a:pt x="1135" y="1317"/>
                    <a:pt x="1155" y="1317"/>
                  </a:cubicBezTo>
                  <a:cubicBezTo>
                    <a:pt x="1162" y="1317"/>
                    <a:pt x="1165" y="1317"/>
                    <a:pt x="1171" y="1317"/>
                  </a:cubicBezTo>
                  <a:cubicBezTo>
                    <a:pt x="1164" y="1346"/>
                    <a:pt x="1164" y="1346"/>
                    <a:pt x="1164" y="1346"/>
                  </a:cubicBezTo>
                  <a:cubicBezTo>
                    <a:pt x="1164" y="1346"/>
                    <a:pt x="1164" y="1346"/>
                    <a:pt x="1164" y="1346"/>
                  </a:cubicBezTo>
                  <a:close/>
                  <a:moveTo>
                    <a:pt x="1235" y="1129"/>
                  </a:moveTo>
                  <a:cubicBezTo>
                    <a:pt x="1280" y="1129"/>
                    <a:pt x="1280" y="1129"/>
                    <a:pt x="1280" y="1129"/>
                  </a:cubicBezTo>
                  <a:cubicBezTo>
                    <a:pt x="1261" y="1216"/>
                    <a:pt x="1261" y="1216"/>
                    <a:pt x="1261" y="1216"/>
                  </a:cubicBezTo>
                  <a:cubicBezTo>
                    <a:pt x="1268" y="1208"/>
                    <a:pt x="1283" y="1193"/>
                    <a:pt x="1311" y="1193"/>
                  </a:cubicBezTo>
                  <a:cubicBezTo>
                    <a:pt x="1334" y="1193"/>
                    <a:pt x="1346" y="1204"/>
                    <a:pt x="1351" y="1214"/>
                  </a:cubicBezTo>
                  <a:cubicBezTo>
                    <a:pt x="1355" y="1221"/>
                    <a:pt x="1356" y="1235"/>
                    <a:pt x="1352" y="1255"/>
                  </a:cubicBezTo>
                  <a:cubicBezTo>
                    <a:pt x="1332" y="1348"/>
                    <a:pt x="1332" y="1348"/>
                    <a:pt x="1332" y="1348"/>
                  </a:cubicBezTo>
                  <a:cubicBezTo>
                    <a:pt x="1288" y="1348"/>
                    <a:pt x="1288" y="1348"/>
                    <a:pt x="1288" y="1348"/>
                  </a:cubicBezTo>
                  <a:cubicBezTo>
                    <a:pt x="1307" y="1256"/>
                    <a:pt x="1307" y="1256"/>
                    <a:pt x="1307" y="1256"/>
                  </a:cubicBezTo>
                  <a:cubicBezTo>
                    <a:pt x="1309" y="1248"/>
                    <a:pt x="1314" y="1223"/>
                    <a:pt x="1289" y="1223"/>
                  </a:cubicBezTo>
                  <a:cubicBezTo>
                    <a:pt x="1276" y="1223"/>
                    <a:pt x="1259" y="1230"/>
                    <a:pt x="1253" y="1254"/>
                  </a:cubicBezTo>
                  <a:cubicBezTo>
                    <a:pt x="1234" y="1348"/>
                    <a:pt x="1234" y="1348"/>
                    <a:pt x="1234" y="1348"/>
                  </a:cubicBezTo>
                  <a:cubicBezTo>
                    <a:pt x="1189" y="1348"/>
                    <a:pt x="1189" y="1348"/>
                    <a:pt x="1189" y="1348"/>
                  </a:cubicBezTo>
                  <a:cubicBezTo>
                    <a:pt x="1235" y="1129"/>
                    <a:pt x="1235" y="1129"/>
                    <a:pt x="1235" y="1129"/>
                  </a:cubicBezTo>
                  <a:cubicBezTo>
                    <a:pt x="1235" y="1129"/>
                    <a:pt x="1235" y="1129"/>
                    <a:pt x="1235" y="1129"/>
                  </a:cubicBezTo>
                  <a:close/>
                  <a:moveTo>
                    <a:pt x="1387" y="1232"/>
                  </a:moveTo>
                  <a:cubicBezTo>
                    <a:pt x="1389" y="1225"/>
                    <a:pt x="1392" y="1203"/>
                    <a:pt x="1393" y="1194"/>
                  </a:cubicBezTo>
                  <a:cubicBezTo>
                    <a:pt x="1435" y="1194"/>
                    <a:pt x="1435" y="1194"/>
                    <a:pt x="1435" y="1194"/>
                  </a:cubicBezTo>
                  <a:cubicBezTo>
                    <a:pt x="1430" y="1223"/>
                    <a:pt x="1430" y="1223"/>
                    <a:pt x="1430" y="1223"/>
                  </a:cubicBezTo>
                  <a:cubicBezTo>
                    <a:pt x="1438" y="1211"/>
                    <a:pt x="1452" y="1192"/>
                    <a:pt x="1489" y="1194"/>
                  </a:cubicBezTo>
                  <a:cubicBezTo>
                    <a:pt x="1480" y="1234"/>
                    <a:pt x="1480" y="1234"/>
                    <a:pt x="1480" y="1234"/>
                  </a:cubicBezTo>
                  <a:cubicBezTo>
                    <a:pt x="1435" y="1230"/>
                    <a:pt x="1428" y="1253"/>
                    <a:pt x="1424" y="1273"/>
                  </a:cubicBezTo>
                  <a:cubicBezTo>
                    <a:pt x="1408" y="1348"/>
                    <a:pt x="1408" y="1348"/>
                    <a:pt x="1408" y="1348"/>
                  </a:cubicBezTo>
                  <a:cubicBezTo>
                    <a:pt x="1363" y="1348"/>
                    <a:pt x="1363" y="1348"/>
                    <a:pt x="1363" y="1348"/>
                  </a:cubicBezTo>
                  <a:cubicBezTo>
                    <a:pt x="1387" y="1232"/>
                    <a:pt x="1387" y="1232"/>
                    <a:pt x="1387" y="1232"/>
                  </a:cubicBezTo>
                  <a:cubicBezTo>
                    <a:pt x="1387" y="1232"/>
                    <a:pt x="1387" y="1232"/>
                    <a:pt x="1387" y="1232"/>
                  </a:cubicBezTo>
                  <a:close/>
                  <a:moveTo>
                    <a:pt x="1582" y="1191"/>
                  </a:moveTo>
                  <a:cubicBezTo>
                    <a:pt x="1637" y="1191"/>
                    <a:pt x="1654" y="1229"/>
                    <a:pt x="1644" y="1271"/>
                  </a:cubicBezTo>
                  <a:cubicBezTo>
                    <a:pt x="1635" y="1315"/>
                    <a:pt x="1602" y="1353"/>
                    <a:pt x="1546" y="1353"/>
                  </a:cubicBezTo>
                  <a:cubicBezTo>
                    <a:pt x="1503" y="1353"/>
                    <a:pt x="1474" y="1326"/>
                    <a:pt x="1485" y="1273"/>
                  </a:cubicBezTo>
                  <a:cubicBezTo>
                    <a:pt x="1493" y="1236"/>
                    <a:pt x="1521" y="1191"/>
                    <a:pt x="1582" y="1191"/>
                  </a:cubicBezTo>
                  <a:moveTo>
                    <a:pt x="1555" y="1322"/>
                  </a:moveTo>
                  <a:cubicBezTo>
                    <a:pt x="1574" y="1322"/>
                    <a:pt x="1590" y="1310"/>
                    <a:pt x="1599" y="1270"/>
                  </a:cubicBezTo>
                  <a:cubicBezTo>
                    <a:pt x="1603" y="1250"/>
                    <a:pt x="1605" y="1221"/>
                    <a:pt x="1575" y="1221"/>
                  </a:cubicBezTo>
                  <a:cubicBezTo>
                    <a:pt x="1543" y="1221"/>
                    <a:pt x="1534" y="1259"/>
                    <a:pt x="1531" y="1273"/>
                  </a:cubicBezTo>
                  <a:cubicBezTo>
                    <a:pt x="1524" y="1307"/>
                    <a:pt x="1532" y="1322"/>
                    <a:pt x="1555" y="1322"/>
                  </a:cubicBezTo>
                  <a:moveTo>
                    <a:pt x="1734" y="1195"/>
                  </a:moveTo>
                  <a:cubicBezTo>
                    <a:pt x="1714" y="1286"/>
                    <a:pt x="1714" y="1286"/>
                    <a:pt x="1714" y="1286"/>
                  </a:cubicBezTo>
                  <a:cubicBezTo>
                    <a:pt x="1711" y="1299"/>
                    <a:pt x="1707" y="1320"/>
                    <a:pt x="1731" y="1320"/>
                  </a:cubicBezTo>
                  <a:cubicBezTo>
                    <a:pt x="1760" y="1320"/>
                    <a:pt x="1765" y="1298"/>
                    <a:pt x="1770" y="1272"/>
                  </a:cubicBezTo>
                  <a:cubicBezTo>
                    <a:pt x="1786" y="1195"/>
                    <a:pt x="1786" y="1195"/>
                    <a:pt x="1786" y="1195"/>
                  </a:cubicBezTo>
                  <a:cubicBezTo>
                    <a:pt x="1833" y="1195"/>
                    <a:pt x="1833" y="1195"/>
                    <a:pt x="1833" y="1195"/>
                  </a:cubicBezTo>
                  <a:cubicBezTo>
                    <a:pt x="1811" y="1296"/>
                    <a:pt x="1811" y="1296"/>
                    <a:pt x="1811" y="1296"/>
                  </a:cubicBezTo>
                  <a:cubicBezTo>
                    <a:pt x="1805" y="1329"/>
                    <a:pt x="1804" y="1333"/>
                    <a:pt x="1804" y="1337"/>
                  </a:cubicBezTo>
                  <a:cubicBezTo>
                    <a:pt x="1803" y="1341"/>
                    <a:pt x="1802" y="1344"/>
                    <a:pt x="1802" y="1348"/>
                  </a:cubicBezTo>
                  <a:cubicBezTo>
                    <a:pt x="1758" y="1348"/>
                    <a:pt x="1758" y="1348"/>
                    <a:pt x="1758" y="1348"/>
                  </a:cubicBezTo>
                  <a:cubicBezTo>
                    <a:pt x="1761" y="1328"/>
                    <a:pt x="1761" y="1328"/>
                    <a:pt x="1761" y="1328"/>
                  </a:cubicBezTo>
                  <a:cubicBezTo>
                    <a:pt x="1756" y="1334"/>
                    <a:pt x="1740" y="1352"/>
                    <a:pt x="1711" y="1352"/>
                  </a:cubicBezTo>
                  <a:cubicBezTo>
                    <a:pt x="1690" y="1352"/>
                    <a:pt x="1675" y="1343"/>
                    <a:pt x="1669" y="1331"/>
                  </a:cubicBezTo>
                  <a:cubicBezTo>
                    <a:pt x="1662" y="1319"/>
                    <a:pt x="1666" y="1297"/>
                    <a:pt x="1668" y="1290"/>
                  </a:cubicBezTo>
                  <a:cubicBezTo>
                    <a:pt x="1688" y="1195"/>
                    <a:pt x="1688" y="1195"/>
                    <a:pt x="1688" y="1195"/>
                  </a:cubicBezTo>
                  <a:cubicBezTo>
                    <a:pt x="1734" y="1195"/>
                    <a:pt x="1734" y="1195"/>
                    <a:pt x="1734" y="1195"/>
                  </a:cubicBezTo>
                  <a:cubicBezTo>
                    <a:pt x="1734" y="1195"/>
                    <a:pt x="1734" y="1195"/>
                    <a:pt x="1734" y="1195"/>
                  </a:cubicBezTo>
                  <a:close/>
                  <a:moveTo>
                    <a:pt x="2010" y="1196"/>
                  </a:moveTo>
                  <a:cubicBezTo>
                    <a:pt x="2006" y="1207"/>
                    <a:pt x="2003" y="1218"/>
                    <a:pt x="2000" y="1233"/>
                  </a:cubicBezTo>
                  <a:cubicBezTo>
                    <a:pt x="1976" y="1346"/>
                    <a:pt x="1976" y="1346"/>
                    <a:pt x="1976" y="1346"/>
                  </a:cubicBezTo>
                  <a:cubicBezTo>
                    <a:pt x="1964" y="1403"/>
                    <a:pt x="1915" y="1409"/>
                    <a:pt x="1886" y="1409"/>
                  </a:cubicBezTo>
                  <a:cubicBezTo>
                    <a:pt x="1864" y="1409"/>
                    <a:pt x="1822" y="1406"/>
                    <a:pt x="1829" y="1359"/>
                  </a:cubicBezTo>
                  <a:cubicBezTo>
                    <a:pt x="1872" y="1359"/>
                    <a:pt x="1872" y="1359"/>
                    <a:pt x="1872" y="1359"/>
                  </a:cubicBezTo>
                  <a:cubicBezTo>
                    <a:pt x="1872" y="1362"/>
                    <a:pt x="1871" y="1367"/>
                    <a:pt x="1874" y="1372"/>
                  </a:cubicBezTo>
                  <a:cubicBezTo>
                    <a:pt x="1877" y="1376"/>
                    <a:pt x="1883" y="1380"/>
                    <a:pt x="1894" y="1380"/>
                  </a:cubicBezTo>
                  <a:cubicBezTo>
                    <a:pt x="1908" y="1380"/>
                    <a:pt x="1921" y="1374"/>
                    <a:pt x="1926" y="1360"/>
                  </a:cubicBezTo>
                  <a:cubicBezTo>
                    <a:pt x="1930" y="1353"/>
                    <a:pt x="1931" y="1347"/>
                    <a:pt x="1937" y="1324"/>
                  </a:cubicBezTo>
                  <a:cubicBezTo>
                    <a:pt x="1918" y="1343"/>
                    <a:pt x="1901" y="1345"/>
                    <a:pt x="1891" y="1345"/>
                  </a:cubicBezTo>
                  <a:cubicBezTo>
                    <a:pt x="1847" y="1345"/>
                    <a:pt x="1834" y="1307"/>
                    <a:pt x="1842" y="1270"/>
                  </a:cubicBezTo>
                  <a:cubicBezTo>
                    <a:pt x="1850" y="1231"/>
                    <a:pt x="1880" y="1194"/>
                    <a:pt x="1924" y="1194"/>
                  </a:cubicBezTo>
                  <a:cubicBezTo>
                    <a:pt x="1952" y="1194"/>
                    <a:pt x="1959" y="1209"/>
                    <a:pt x="1962" y="1216"/>
                  </a:cubicBezTo>
                  <a:cubicBezTo>
                    <a:pt x="1968" y="1196"/>
                    <a:pt x="1968" y="1196"/>
                    <a:pt x="1968" y="1196"/>
                  </a:cubicBezTo>
                  <a:cubicBezTo>
                    <a:pt x="2010" y="1196"/>
                    <a:pt x="2010" y="1196"/>
                    <a:pt x="2010" y="1196"/>
                  </a:cubicBezTo>
                  <a:cubicBezTo>
                    <a:pt x="2010" y="1196"/>
                    <a:pt x="2010" y="1196"/>
                    <a:pt x="2010" y="1196"/>
                  </a:cubicBezTo>
                  <a:close/>
                  <a:moveTo>
                    <a:pt x="1908" y="1315"/>
                  </a:moveTo>
                  <a:cubicBezTo>
                    <a:pt x="1939" y="1315"/>
                    <a:pt x="1947" y="1277"/>
                    <a:pt x="1948" y="1271"/>
                  </a:cubicBezTo>
                  <a:cubicBezTo>
                    <a:pt x="1952" y="1253"/>
                    <a:pt x="1955" y="1224"/>
                    <a:pt x="1928" y="1224"/>
                  </a:cubicBezTo>
                  <a:cubicBezTo>
                    <a:pt x="1911" y="1224"/>
                    <a:pt x="1894" y="1237"/>
                    <a:pt x="1887" y="1270"/>
                  </a:cubicBezTo>
                  <a:cubicBezTo>
                    <a:pt x="1885" y="1277"/>
                    <a:pt x="1878" y="1315"/>
                    <a:pt x="1908" y="1315"/>
                  </a:cubicBezTo>
                  <a:moveTo>
                    <a:pt x="2058" y="1129"/>
                  </a:moveTo>
                  <a:cubicBezTo>
                    <a:pt x="2102" y="1129"/>
                    <a:pt x="2102" y="1129"/>
                    <a:pt x="2102" y="1129"/>
                  </a:cubicBezTo>
                  <a:cubicBezTo>
                    <a:pt x="2084" y="1216"/>
                    <a:pt x="2084" y="1216"/>
                    <a:pt x="2084" y="1216"/>
                  </a:cubicBezTo>
                  <a:cubicBezTo>
                    <a:pt x="2091" y="1208"/>
                    <a:pt x="2105" y="1193"/>
                    <a:pt x="2133" y="1193"/>
                  </a:cubicBezTo>
                  <a:cubicBezTo>
                    <a:pt x="2156" y="1193"/>
                    <a:pt x="2168" y="1204"/>
                    <a:pt x="2174" y="1214"/>
                  </a:cubicBezTo>
                  <a:cubicBezTo>
                    <a:pt x="2177" y="1221"/>
                    <a:pt x="2179" y="1235"/>
                    <a:pt x="2175" y="1255"/>
                  </a:cubicBezTo>
                  <a:cubicBezTo>
                    <a:pt x="2155" y="1348"/>
                    <a:pt x="2155" y="1348"/>
                    <a:pt x="2155" y="1348"/>
                  </a:cubicBezTo>
                  <a:cubicBezTo>
                    <a:pt x="2110" y="1348"/>
                    <a:pt x="2110" y="1348"/>
                    <a:pt x="2110" y="1348"/>
                  </a:cubicBezTo>
                  <a:cubicBezTo>
                    <a:pt x="2130" y="1256"/>
                    <a:pt x="2130" y="1256"/>
                    <a:pt x="2130" y="1256"/>
                  </a:cubicBezTo>
                  <a:cubicBezTo>
                    <a:pt x="2131" y="1248"/>
                    <a:pt x="2137" y="1223"/>
                    <a:pt x="2112" y="1223"/>
                  </a:cubicBezTo>
                  <a:cubicBezTo>
                    <a:pt x="2099" y="1223"/>
                    <a:pt x="2081" y="1230"/>
                    <a:pt x="2076" y="1254"/>
                  </a:cubicBezTo>
                  <a:cubicBezTo>
                    <a:pt x="2057" y="1348"/>
                    <a:pt x="2057" y="1348"/>
                    <a:pt x="2057" y="1348"/>
                  </a:cubicBezTo>
                  <a:cubicBezTo>
                    <a:pt x="2012" y="1348"/>
                    <a:pt x="2012" y="1348"/>
                    <a:pt x="2012" y="1348"/>
                  </a:cubicBezTo>
                  <a:cubicBezTo>
                    <a:pt x="2058" y="1129"/>
                    <a:pt x="2058" y="1129"/>
                    <a:pt x="2058" y="1129"/>
                  </a:cubicBezTo>
                  <a:cubicBezTo>
                    <a:pt x="2058" y="1129"/>
                    <a:pt x="2058" y="1129"/>
                    <a:pt x="2058" y="1129"/>
                  </a:cubicBezTo>
                  <a:close/>
                  <a:moveTo>
                    <a:pt x="100" y="1249"/>
                  </a:moveTo>
                  <a:cubicBezTo>
                    <a:pt x="101" y="1244"/>
                    <a:pt x="104" y="1221"/>
                    <a:pt x="87" y="1221"/>
                  </a:cubicBezTo>
                  <a:cubicBezTo>
                    <a:pt x="66" y="1221"/>
                    <a:pt x="56" y="1253"/>
                    <a:pt x="53" y="1270"/>
                  </a:cubicBezTo>
                  <a:cubicBezTo>
                    <a:pt x="51" y="1278"/>
                    <a:pt x="46" y="1306"/>
                    <a:pt x="54" y="1317"/>
                  </a:cubicBezTo>
                  <a:cubicBezTo>
                    <a:pt x="57" y="1321"/>
                    <a:pt x="61" y="1322"/>
                    <a:pt x="65" y="1322"/>
                  </a:cubicBezTo>
                  <a:cubicBezTo>
                    <a:pt x="70" y="1322"/>
                    <a:pt x="84" y="1320"/>
                    <a:pt x="92" y="1292"/>
                  </a:cubicBezTo>
                  <a:cubicBezTo>
                    <a:pt x="136" y="1292"/>
                    <a:pt x="136" y="1292"/>
                    <a:pt x="136" y="1292"/>
                  </a:cubicBezTo>
                  <a:cubicBezTo>
                    <a:pt x="133" y="1304"/>
                    <a:pt x="128" y="1323"/>
                    <a:pt x="107" y="1337"/>
                  </a:cubicBezTo>
                  <a:cubicBezTo>
                    <a:pt x="94" y="1347"/>
                    <a:pt x="79" y="1352"/>
                    <a:pt x="60" y="1352"/>
                  </a:cubicBezTo>
                  <a:cubicBezTo>
                    <a:pt x="40" y="1352"/>
                    <a:pt x="23" y="1347"/>
                    <a:pt x="12" y="1331"/>
                  </a:cubicBezTo>
                  <a:cubicBezTo>
                    <a:pt x="2" y="1316"/>
                    <a:pt x="0" y="1296"/>
                    <a:pt x="5" y="1271"/>
                  </a:cubicBezTo>
                  <a:cubicBezTo>
                    <a:pt x="20" y="1201"/>
                    <a:pt x="74" y="1192"/>
                    <a:pt x="94" y="1192"/>
                  </a:cubicBezTo>
                  <a:cubicBezTo>
                    <a:pt x="122" y="1192"/>
                    <a:pt x="153" y="1207"/>
                    <a:pt x="144" y="1249"/>
                  </a:cubicBezTo>
                  <a:cubicBezTo>
                    <a:pt x="100" y="1249"/>
                    <a:pt x="100" y="1249"/>
                    <a:pt x="100" y="1249"/>
                  </a:cubicBezTo>
                  <a:cubicBezTo>
                    <a:pt x="100" y="1249"/>
                    <a:pt x="100" y="1249"/>
                    <a:pt x="100" y="1249"/>
                  </a:cubicBezTo>
                  <a:close/>
                  <a:moveTo>
                    <a:pt x="2378" y="1249"/>
                  </a:moveTo>
                  <a:cubicBezTo>
                    <a:pt x="2379" y="1244"/>
                    <a:pt x="2382" y="1221"/>
                    <a:pt x="2365" y="1221"/>
                  </a:cubicBezTo>
                  <a:cubicBezTo>
                    <a:pt x="2344" y="1221"/>
                    <a:pt x="2335" y="1253"/>
                    <a:pt x="2331" y="1270"/>
                  </a:cubicBezTo>
                  <a:cubicBezTo>
                    <a:pt x="2329" y="1278"/>
                    <a:pt x="2324" y="1306"/>
                    <a:pt x="2332" y="1317"/>
                  </a:cubicBezTo>
                  <a:cubicBezTo>
                    <a:pt x="2335" y="1321"/>
                    <a:pt x="2340" y="1322"/>
                    <a:pt x="2343" y="1322"/>
                  </a:cubicBezTo>
                  <a:cubicBezTo>
                    <a:pt x="2348" y="1322"/>
                    <a:pt x="2362" y="1320"/>
                    <a:pt x="2370" y="1292"/>
                  </a:cubicBezTo>
                  <a:cubicBezTo>
                    <a:pt x="2414" y="1292"/>
                    <a:pt x="2414" y="1292"/>
                    <a:pt x="2414" y="1292"/>
                  </a:cubicBezTo>
                  <a:cubicBezTo>
                    <a:pt x="2411" y="1304"/>
                    <a:pt x="2406" y="1323"/>
                    <a:pt x="2385" y="1337"/>
                  </a:cubicBezTo>
                  <a:cubicBezTo>
                    <a:pt x="2372" y="1347"/>
                    <a:pt x="2357" y="1352"/>
                    <a:pt x="2338" y="1352"/>
                  </a:cubicBezTo>
                  <a:cubicBezTo>
                    <a:pt x="2318" y="1352"/>
                    <a:pt x="2301" y="1347"/>
                    <a:pt x="2290" y="1331"/>
                  </a:cubicBezTo>
                  <a:cubicBezTo>
                    <a:pt x="2280" y="1316"/>
                    <a:pt x="2278" y="1296"/>
                    <a:pt x="2284" y="1271"/>
                  </a:cubicBezTo>
                  <a:cubicBezTo>
                    <a:pt x="2299" y="1201"/>
                    <a:pt x="2352" y="1192"/>
                    <a:pt x="2372" y="1192"/>
                  </a:cubicBezTo>
                  <a:cubicBezTo>
                    <a:pt x="2401" y="1192"/>
                    <a:pt x="2431" y="1207"/>
                    <a:pt x="2423" y="1249"/>
                  </a:cubicBezTo>
                  <a:cubicBezTo>
                    <a:pt x="2378" y="1249"/>
                    <a:pt x="2378" y="1249"/>
                    <a:pt x="2378" y="1249"/>
                  </a:cubicBezTo>
                  <a:cubicBezTo>
                    <a:pt x="2378" y="1249"/>
                    <a:pt x="2378" y="1249"/>
                    <a:pt x="2378" y="1249"/>
                  </a:cubicBezTo>
                  <a:close/>
                  <a:moveTo>
                    <a:pt x="2534" y="1191"/>
                  </a:moveTo>
                  <a:cubicBezTo>
                    <a:pt x="2589" y="1191"/>
                    <a:pt x="2606" y="1229"/>
                    <a:pt x="2597" y="1271"/>
                  </a:cubicBezTo>
                  <a:cubicBezTo>
                    <a:pt x="2587" y="1315"/>
                    <a:pt x="2554" y="1353"/>
                    <a:pt x="2498" y="1353"/>
                  </a:cubicBezTo>
                  <a:cubicBezTo>
                    <a:pt x="2454" y="1353"/>
                    <a:pt x="2426" y="1326"/>
                    <a:pt x="2437" y="1273"/>
                  </a:cubicBezTo>
                  <a:cubicBezTo>
                    <a:pt x="2445" y="1236"/>
                    <a:pt x="2474" y="1191"/>
                    <a:pt x="2534" y="1191"/>
                  </a:cubicBezTo>
                  <a:moveTo>
                    <a:pt x="2507" y="1322"/>
                  </a:moveTo>
                  <a:cubicBezTo>
                    <a:pt x="2527" y="1322"/>
                    <a:pt x="2542" y="1310"/>
                    <a:pt x="2551" y="1270"/>
                  </a:cubicBezTo>
                  <a:cubicBezTo>
                    <a:pt x="2555" y="1250"/>
                    <a:pt x="2557" y="1221"/>
                    <a:pt x="2528" y="1221"/>
                  </a:cubicBezTo>
                  <a:cubicBezTo>
                    <a:pt x="2495" y="1221"/>
                    <a:pt x="2486" y="1259"/>
                    <a:pt x="2484" y="1273"/>
                  </a:cubicBezTo>
                  <a:cubicBezTo>
                    <a:pt x="2476" y="1307"/>
                    <a:pt x="2484" y="1322"/>
                    <a:pt x="2507" y="1322"/>
                  </a:cubicBezTo>
                  <a:moveTo>
                    <a:pt x="2637" y="1223"/>
                  </a:moveTo>
                  <a:cubicBezTo>
                    <a:pt x="2639" y="1214"/>
                    <a:pt x="2640" y="1205"/>
                    <a:pt x="2641" y="1195"/>
                  </a:cubicBezTo>
                  <a:cubicBezTo>
                    <a:pt x="2685" y="1195"/>
                    <a:pt x="2685" y="1195"/>
                    <a:pt x="2685" y="1195"/>
                  </a:cubicBezTo>
                  <a:cubicBezTo>
                    <a:pt x="2682" y="1214"/>
                    <a:pt x="2682" y="1214"/>
                    <a:pt x="2682" y="1214"/>
                  </a:cubicBezTo>
                  <a:cubicBezTo>
                    <a:pt x="2688" y="1208"/>
                    <a:pt x="2704" y="1192"/>
                    <a:pt x="2734" y="1192"/>
                  </a:cubicBezTo>
                  <a:cubicBezTo>
                    <a:pt x="2769" y="1192"/>
                    <a:pt x="2775" y="1213"/>
                    <a:pt x="2776" y="1220"/>
                  </a:cubicBezTo>
                  <a:cubicBezTo>
                    <a:pt x="2795" y="1196"/>
                    <a:pt x="2816" y="1192"/>
                    <a:pt x="2832" y="1192"/>
                  </a:cubicBezTo>
                  <a:cubicBezTo>
                    <a:pt x="2862" y="1192"/>
                    <a:pt x="2871" y="1210"/>
                    <a:pt x="2873" y="1216"/>
                  </a:cubicBezTo>
                  <a:cubicBezTo>
                    <a:pt x="2878" y="1230"/>
                    <a:pt x="2874" y="1248"/>
                    <a:pt x="2871" y="1261"/>
                  </a:cubicBezTo>
                  <a:cubicBezTo>
                    <a:pt x="2853" y="1348"/>
                    <a:pt x="2853" y="1348"/>
                    <a:pt x="2853" y="1348"/>
                  </a:cubicBezTo>
                  <a:cubicBezTo>
                    <a:pt x="2807" y="1348"/>
                    <a:pt x="2807" y="1348"/>
                    <a:pt x="2807" y="1348"/>
                  </a:cubicBezTo>
                  <a:cubicBezTo>
                    <a:pt x="2827" y="1258"/>
                    <a:pt x="2827" y="1258"/>
                    <a:pt x="2827" y="1258"/>
                  </a:cubicBezTo>
                  <a:cubicBezTo>
                    <a:pt x="2830" y="1242"/>
                    <a:pt x="2832" y="1223"/>
                    <a:pt x="2808" y="1223"/>
                  </a:cubicBezTo>
                  <a:cubicBezTo>
                    <a:pt x="2781" y="1223"/>
                    <a:pt x="2775" y="1249"/>
                    <a:pt x="2771" y="1271"/>
                  </a:cubicBezTo>
                  <a:cubicBezTo>
                    <a:pt x="2754" y="1348"/>
                    <a:pt x="2754" y="1348"/>
                    <a:pt x="2754" y="1348"/>
                  </a:cubicBezTo>
                  <a:cubicBezTo>
                    <a:pt x="2709" y="1348"/>
                    <a:pt x="2709" y="1348"/>
                    <a:pt x="2709" y="1348"/>
                  </a:cubicBezTo>
                  <a:cubicBezTo>
                    <a:pt x="2728" y="1257"/>
                    <a:pt x="2728" y="1257"/>
                    <a:pt x="2728" y="1257"/>
                  </a:cubicBezTo>
                  <a:cubicBezTo>
                    <a:pt x="2731" y="1245"/>
                    <a:pt x="2735" y="1223"/>
                    <a:pt x="2710" y="1223"/>
                  </a:cubicBezTo>
                  <a:cubicBezTo>
                    <a:pt x="2682" y="1223"/>
                    <a:pt x="2677" y="1248"/>
                    <a:pt x="2674" y="1258"/>
                  </a:cubicBezTo>
                  <a:cubicBezTo>
                    <a:pt x="2655" y="1348"/>
                    <a:pt x="2655" y="1348"/>
                    <a:pt x="2655" y="1348"/>
                  </a:cubicBezTo>
                  <a:cubicBezTo>
                    <a:pt x="2610" y="1348"/>
                    <a:pt x="2610" y="1348"/>
                    <a:pt x="2610" y="1348"/>
                  </a:cubicBezTo>
                  <a:cubicBezTo>
                    <a:pt x="2637" y="1223"/>
                    <a:pt x="2637" y="1223"/>
                    <a:pt x="2637" y="1223"/>
                  </a:cubicBezTo>
                  <a:cubicBezTo>
                    <a:pt x="2637" y="1223"/>
                    <a:pt x="2637" y="1223"/>
                    <a:pt x="2637" y="1223"/>
                  </a:cubicBezTo>
                  <a:close/>
                  <a:moveTo>
                    <a:pt x="2966" y="1195"/>
                  </a:moveTo>
                  <a:cubicBezTo>
                    <a:pt x="2963" y="1216"/>
                    <a:pt x="2963" y="1216"/>
                    <a:pt x="2963" y="1216"/>
                  </a:cubicBezTo>
                  <a:cubicBezTo>
                    <a:pt x="2982" y="1192"/>
                    <a:pt x="3008" y="1192"/>
                    <a:pt x="3015" y="1192"/>
                  </a:cubicBezTo>
                  <a:cubicBezTo>
                    <a:pt x="3054" y="1192"/>
                    <a:pt x="3072" y="1221"/>
                    <a:pt x="3062" y="1268"/>
                  </a:cubicBezTo>
                  <a:cubicBezTo>
                    <a:pt x="3053" y="1312"/>
                    <a:pt x="3022" y="1350"/>
                    <a:pt x="2978" y="1350"/>
                  </a:cubicBezTo>
                  <a:cubicBezTo>
                    <a:pt x="2950" y="1350"/>
                    <a:pt x="2942" y="1335"/>
                    <a:pt x="2939" y="1330"/>
                  </a:cubicBezTo>
                  <a:cubicBezTo>
                    <a:pt x="2923" y="1407"/>
                    <a:pt x="2923" y="1407"/>
                    <a:pt x="2923" y="1407"/>
                  </a:cubicBezTo>
                  <a:cubicBezTo>
                    <a:pt x="2877" y="1407"/>
                    <a:pt x="2877" y="1407"/>
                    <a:pt x="2877" y="1407"/>
                  </a:cubicBezTo>
                  <a:cubicBezTo>
                    <a:pt x="2922" y="1195"/>
                    <a:pt x="2922" y="1195"/>
                    <a:pt x="2922" y="1195"/>
                  </a:cubicBezTo>
                  <a:cubicBezTo>
                    <a:pt x="2966" y="1195"/>
                    <a:pt x="2966" y="1195"/>
                    <a:pt x="2966" y="1195"/>
                  </a:cubicBezTo>
                  <a:cubicBezTo>
                    <a:pt x="2966" y="1195"/>
                    <a:pt x="2966" y="1195"/>
                    <a:pt x="2966" y="1195"/>
                  </a:cubicBezTo>
                  <a:close/>
                  <a:moveTo>
                    <a:pt x="3017" y="1270"/>
                  </a:moveTo>
                  <a:cubicBezTo>
                    <a:pt x="3020" y="1252"/>
                    <a:pt x="3022" y="1221"/>
                    <a:pt x="2996" y="1221"/>
                  </a:cubicBezTo>
                  <a:cubicBezTo>
                    <a:pt x="2981" y="1221"/>
                    <a:pt x="2959" y="1232"/>
                    <a:pt x="2950" y="1273"/>
                  </a:cubicBezTo>
                  <a:cubicBezTo>
                    <a:pt x="2947" y="1282"/>
                    <a:pt x="2940" y="1321"/>
                    <a:pt x="2973" y="1321"/>
                  </a:cubicBezTo>
                  <a:cubicBezTo>
                    <a:pt x="2994" y="1321"/>
                    <a:pt x="3010" y="1300"/>
                    <a:pt x="3017" y="1270"/>
                  </a:cubicBezTo>
                  <a:moveTo>
                    <a:pt x="3119" y="1129"/>
                  </a:moveTo>
                  <a:cubicBezTo>
                    <a:pt x="3164" y="1129"/>
                    <a:pt x="3164" y="1129"/>
                    <a:pt x="3164" y="1129"/>
                  </a:cubicBezTo>
                  <a:cubicBezTo>
                    <a:pt x="3117" y="1348"/>
                    <a:pt x="3117" y="1348"/>
                    <a:pt x="3117" y="1348"/>
                  </a:cubicBezTo>
                  <a:cubicBezTo>
                    <a:pt x="3072" y="1348"/>
                    <a:pt x="3072" y="1348"/>
                    <a:pt x="3072" y="1348"/>
                  </a:cubicBezTo>
                  <a:cubicBezTo>
                    <a:pt x="3119" y="1129"/>
                    <a:pt x="3119" y="1129"/>
                    <a:pt x="3119" y="1129"/>
                  </a:cubicBezTo>
                  <a:cubicBezTo>
                    <a:pt x="3119" y="1129"/>
                    <a:pt x="3119" y="1129"/>
                    <a:pt x="3119" y="1129"/>
                  </a:cubicBezTo>
                  <a:close/>
                  <a:moveTo>
                    <a:pt x="3202" y="1283"/>
                  </a:moveTo>
                  <a:cubicBezTo>
                    <a:pt x="3200" y="1293"/>
                    <a:pt x="3193" y="1324"/>
                    <a:pt x="3225" y="1324"/>
                  </a:cubicBezTo>
                  <a:cubicBezTo>
                    <a:pt x="3236" y="1324"/>
                    <a:pt x="3248" y="1319"/>
                    <a:pt x="3256" y="1303"/>
                  </a:cubicBezTo>
                  <a:cubicBezTo>
                    <a:pt x="3297" y="1303"/>
                    <a:pt x="3297" y="1303"/>
                    <a:pt x="3297" y="1303"/>
                  </a:cubicBezTo>
                  <a:cubicBezTo>
                    <a:pt x="3295" y="1310"/>
                    <a:pt x="3291" y="1323"/>
                    <a:pt x="3275" y="1336"/>
                  </a:cubicBezTo>
                  <a:cubicBezTo>
                    <a:pt x="3261" y="1348"/>
                    <a:pt x="3240" y="1354"/>
                    <a:pt x="3218" y="1354"/>
                  </a:cubicBezTo>
                  <a:cubicBezTo>
                    <a:pt x="3205" y="1354"/>
                    <a:pt x="3180" y="1351"/>
                    <a:pt x="3168" y="1335"/>
                  </a:cubicBezTo>
                  <a:cubicBezTo>
                    <a:pt x="3157" y="1320"/>
                    <a:pt x="3155" y="1299"/>
                    <a:pt x="3161" y="1275"/>
                  </a:cubicBezTo>
                  <a:cubicBezTo>
                    <a:pt x="3166" y="1250"/>
                    <a:pt x="3178" y="1220"/>
                    <a:pt x="3208" y="1202"/>
                  </a:cubicBezTo>
                  <a:cubicBezTo>
                    <a:pt x="3222" y="1194"/>
                    <a:pt x="3237" y="1190"/>
                    <a:pt x="3254" y="1190"/>
                  </a:cubicBezTo>
                  <a:cubicBezTo>
                    <a:pt x="3276" y="1190"/>
                    <a:pt x="3300" y="1198"/>
                    <a:pt x="3308" y="1227"/>
                  </a:cubicBezTo>
                  <a:cubicBezTo>
                    <a:pt x="3314" y="1248"/>
                    <a:pt x="3309" y="1270"/>
                    <a:pt x="3305" y="1283"/>
                  </a:cubicBezTo>
                  <a:cubicBezTo>
                    <a:pt x="3202" y="1283"/>
                    <a:pt x="3202" y="1283"/>
                    <a:pt x="3202" y="1283"/>
                  </a:cubicBezTo>
                  <a:cubicBezTo>
                    <a:pt x="3202" y="1283"/>
                    <a:pt x="3202" y="1283"/>
                    <a:pt x="3202" y="1283"/>
                  </a:cubicBezTo>
                  <a:close/>
                  <a:moveTo>
                    <a:pt x="3265" y="1254"/>
                  </a:moveTo>
                  <a:cubicBezTo>
                    <a:pt x="3267" y="1248"/>
                    <a:pt x="3272" y="1220"/>
                    <a:pt x="3246" y="1220"/>
                  </a:cubicBezTo>
                  <a:cubicBezTo>
                    <a:pt x="3226" y="1220"/>
                    <a:pt x="3214" y="1236"/>
                    <a:pt x="3210" y="1254"/>
                  </a:cubicBezTo>
                  <a:cubicBezTo>
                    <a:pt x="3265" y="1254"/>
                    <a:pt x="3265" y="1254"/>
                    <a:pt x="3265" y="1254"/>
                  </a:cubicBezTo>
                  <a:cubicBezTo>
                    <a:pt x="3265" y="1254"/>
                    <a:pt x="3265" y="1254"/>
                    <a:pt x="3265" y="1254"/>
                  </a:cubicBezTo>
                  <a:close/>
                  <a:moveTo>
                    <a:pt x="3383" y="1195"/>
                  </a:moveTo>
                  <a:cubicBezTo>
                    <a:pt x="3401" y="1245"/>
                    <a:pt x="3401" y="1245"/>
                    <a:pt x="3401" y="1245"/>
                  </a:cubicBezTo>
                  <a:cubicBezTo>
                    <a:pt x="3442" y="1195"/>
                    <a:pt x="3442" y="1195"/>
                    <a:pt x="3442" y="1195"/>
                  </a:cubicBezTo>
                  <a:cubicBezTo>
                    <a:pt x="3488" y="1195"/>
                    <a:pt x="3488" y="1195"/>
                    <a:pt x="3488" y="1195"/>
                  </a:cubicBezTo>
                  <a:cubicBezTo>
                    <a:pt x="3423" y="1269"/>
                    <a:pt x="3423" y="1269"/>
                    <a:pt x="3423" y="1269"/>
                  </a:cubicBezTo>
                  <a:cubicBezTo>
                    <a:pt x="3457" y="1348"/>
                    <a:pt x="3457" y="1348"/>
                    <a:pt x="3457" y="1348"/>
                  </a:cubicBezTo>
                  <a:cubicBezTo>
                    <a:pt x="3404" y="1348"/>
                    <a:pt x="3404" y="1348"/>
                    <a:pt x="3404" y="1348"/>
                  </a:cubicBezTo>
                  <a:cubicBezTo>
                    <a:pt x="3385" y="1292"/>
                    <a:pt x="3385" y="1292"/>
                    <a:pt x="3385" y="1292"/>
                  </a:cubicBezTo>
                  <a:cubicBezTo>
                    <a:pt x="3342" y="1348"/>
                    <a:pt x="3342" y="1348"/>
                    <a:pt x="3342" y="1348"/>
                  </a:cubicBezTo>
                  <a:cubicBezTo>
                    <a:pt x="3295" y="1348"/>
                    <a:pt x="3295" y="1348"/>
                    <a:pt x="3295" y="1348"/>
                  </a:cubicBezTo>
                  <a:cubicBezTo>
                    <a:pt x="3364" y="1266"/>
                    <a:pt x="3364" y="1266"/>
                    <a:pt x="3364" y="1266"/>
                  </a:cubicBezTo>
                  <a:cubicBezTo>
                    <a:pt x="3329" y="1195"/>
                    <a:pt x="3329" y="1195"/>
                    <a:pt x="3329" y="1195"/>
                  </a:cubicBezTo>
                  <a:cubicBezTo>
                    <a:pt x="3383" y="1195"/>
                    <a:pt x="3383" y="1195"/>
                    <a:pt x="3383" y="1195"/>
                  </a:cubicBezTo>
                  <a:cubicBezTo>
                    <a:pt x="3383" y="1195"/>
                    <a:pt x="3383" y="1195"/>
                    <a:pt x="3383" y="1195"/>
                  </a:cubicBezTo>
                  <a:close/>
                  <a:moveTo>
                    <a:pt x="3509" y="1194"/>
                  </a:moveTo>
                  <a:cubicBezTo>
                    <a:pt x="3554" y="1194"/>
                    <a:pt x="3554" y="1194"/>
                    <a:pt x="3554" y="1194"/>
                  </a:cubicBezTo>
                  <a:cubicBezTo>
                    <a:pt x="3521" y="1348"/>
                    <a:pt x="3521" y="1348"/>
                    <a:pt x="3521" y="1348"/>
                  </a:cubicBezTo>
                  <a:cubicBezTo>
                    <a:pt x="3476" y="1348"/>
                    <a:pt x="3476" y="1348"/>
                    <a:pt x="3476" y="1348"/>
                  </a:cubicBezTo>
                  <a:cubicBezTo>
                    <a:pt x="3509" y="1194"/>
                    <a:pt x="3509" y="1194"/>
                    <a:pt x="3509" y="1194"/>
                  </a:cubicBezTo>
                  <a:cubicBezTo>
                    <a:pt x="3509" y="1194"/>
                    <a:pt x="3509" y="1194"/>
                    <a:pt x="3509" y="1194"/>
                  </a:cubicBezTo>
                  <a:close/>
                  <a:moveTo>
                    <a:pt x="3521" y="1129"/>
                  </a:moveTo>
                  <a:cubicBezTo>
                    <a:pt x="3569" y="1129"/>
                    <a:pt x="3569" y="1129"/>
                    <a:pt x="3569" y="1129"/>
                  </a:cubicBezTo>
                  <a:cubicBezTo>
                    <a:pt x="3561" y="1168"/>
                    <a:pt x="3561" y="1168"/>
                    <a:pt x="3561" y="1168"/>
                  </a:cubicBezTo>
                  <a:cubicBezTo>
                    <a:pt x="3513" y="1168"/>
                    <a:pt x="3513" y="1168"/>
                    <a:pt x="3513" y="1168"/>
                  </a:cubicBezTo>
                  <a:cubicBezTo>
                    <a:pt x="3521" y="1129"/>
                    <a:pt x="3521" y="1129"/>
                    <a:pt x="3521" y="1129"/>
                  </a:cubicBezTo>
                  <a:cubicBezTo>
                    <a:pt x="3521" y="1129"/>
                    <a:pt x="3521" y="1129"/>
                    <a:pt x="3521" y="1129"/>
                  </a:cubicBezTo>
                  <a:close/>
                  <a:moveTo>
                    <a:pt x="3649" y="1346"/>
                  </a:moveTo>
                  <a:cubicBezTo>
                    <a:pt x="3634" y="1350"/>
                    <a:pt x="3621" y="1351"/>
                    <a:pt x="3614" y="1351"/>
                  </a:cubicBezTo>
                  <a:cubicBezTo>
                    <a:pt x="3568" y="1351"/>
                    <a:pt x="3575" y="1322"/>
                    <a:pt x="3577" y="1310"/>
                  </a:cubicBezTo>
                  <a:cubicBezTo>
                    <a:pt x="3595" y="1225"/>
                    <a:pt x="3595" y="1225"/>
                    <a:pt x="3595" y="1225"/>
                  </a:cubicBezTo>
                  <a:cubicBezTo>
                    <a:pt x="3565" y="1225"/>
                    <a:pt x="3565" y="1225"/>
                    <a:pt x="3565" y="1225"/>
                  </a:cubicBezTo>
                  <a:cubicBezTo>
                    <a:pt x="3572" y="1196"/>
                    <a:pt x="3572" y="1196"/>
                    <a:pt x="3572" y="1196"/>
                  </a:cubicBezTo>
                  <a:cubicBezTo>
                    <a:pt x="3601" y="1196"/>
                    <a:pt x="3601" y="1196"/>
                    <a:pt x="3601" y="1196"/>
                  </a:cubicBezTo>
                  <a:cubicBezTo>
                    <a:pt x="3608" y="1166"/>
                    <a:pt x="3608" y="1166"/>
                    <a:pt x="3608" y="1166"/>
                  </a:cubicBezTo>
                  <a:cubicBezTo>
                    <a:pt x="3656" y="1149"/>
                    <a:pt x="3656" y="1149"/>
                    <a:pt x="3656" y="1149"/>
                  </a:cubicBezTo>
                  <a:cubicBezTo>
                    <a:pt x="3646" y="1196"/>
                    <a:pt x="3646" y="1196"/>
                    <a:pt x="3646" y="1196"/>
                  </a:cubicBezTo>
                  <a:cubicBezTo>
                    <a:pt x="3682" y="1196"/>
                    <a:pt x="3682" y="1196"/>
                    <a:pt x="3682" y="1196"/>
                  </a:cubicBezTo>
                  <a:cubicBezTo>
                    <a:pt x="3676" y="1225"/>
                    <a:pt x="3676" y="1225"/>
                    <a:pt x="3676" y="1225"/>
                  </a:cubicBezTo>
                  <a:cubicBezTo>
                    <a:pt x="3640" y="1225"/>
                    <a:pt x="3640" y="1225"/>
                    <a:pt x="3640" y="1225"/>
                  </a:cubicBezTo>
                  <a:cubicBezTo>
                    <a:pt x="3625" y="1295"/>
                    <a:pt x="3625" y="1295"/>
                    <a:pt x="3625" y="1295"/>
                  </a:cubicBezTo>
                  <a:cubicBezTo>
                    <a:pt x="3622" y="1309"/>
                    <a:pt x="3620" y="1317"/>
                    <a:pt x="3640" y="1317"/>
                  </a:cubicBezTo>
                  <a:cubicBezTo>
                    <a:pt x="3647" y="1317"/>
                    <a:pt x="3650" y="1317"/>
                    <a:pt x="3656" y="1317"/>
                  </a:cubicBezTo>
                  <a:cubicBezTo>
                    <a:pt x="3649" y="1346"/>
                    <a:pt x="3649" y="1346"/>
                    <a:pt x="3649" y="1346"/>
                  </a:cubicBezTo>
                  <a:cubicBezTo>
                    <a:pt x="3649" y="1346"/>
                    <a:pt x="3649" y="1346"/>
                    <a:pt x="3649" y="1346"/>
                  </a:cubicBezTo>
                  <a:close/>
                  <a:moveTo>
                    <a:pt x="3741" y="1195"/>
                  </a:moveTo>
                  <a:cubicBezTo>
                    <a:pt x="3752" y="1301"/>
                    <a:pt x="3752" y="1301"/>
                    <a:pt x="3752" y="1301"/>
                  </a:cubicBezTo>
                  <a:cubicBezTo>
                    <a:pt x="3809" y="1195"/>
                    <a:pt x="3809" y="1195"/>
                    <a:pt x="3809" y="1195"/>
                  </a:cubicBezTo>
                  <a:cubicBezTo>
                    <a:pt x="3854" y="1195"/>
                    <a:pt x="3854" y="1195"/>
                    <a:pt x="3854" y="1195"/>
                  </a:cubicBezTo>
                  <a:cubicBezTo>
                    <a:pt x="3764" y="1345"/>
                    <a:pt x="3764" y="1345"/>
                    <a:pt x="3764" y="1345"/>
                  </a:cubicBezTo>
                  <a:cubicBezTo>
                    <a:pt x="3732" y="1406"/>
                    <a:pt x="3732" y="1406"/>
                    <a:pt x="3732" y="1406"/>
                  </a:cubicBezTo>
                  <a:cubicBezTo>
                    <a:pt x="3687" y="1406"/>
                    <a:pt x="3687" y="1406"/>
                    <a:pt x="3687" y="1406"/>
                  </a:cubicBezTo>
                  <a:cubicBezTo>
                    <a:pt x="3719" y="1348"/>
                    <a:pt x="3719" y="1348"/>
                    <a:pt x="3719" y="1348"/>
                  </a:cubicBezTo>
                  <a:cubicBezTo>
                    <a:pt x="3693" y="1195"/>
                    <a:pt x="3693" y="1195"/>
                    <a:pt x="3693" y="1195"/>
                  </a:cubicBezTo>
                  <a:cubicBezTo>
                    <a:pt x="3741" y="1195"/>
                    <a:pt x="3741" y="1195"/>
                    <a:pt x="3741" y="1195"/>
                  </a:cubicBezTo>
                  <a:cubicBezTo>
                    <a:pt x="3741" y="1195"/>
                    <a:pt x="3741" y="1195"/>
                    <a:pt x="3741" y="1195"/>
                  </a:cubicBezTo>
                  <a:close/>
                  <a:moveTo>
                    <a:pt x="3933" y="1145"/>
                  </a:moveTo>
                  <a:cubicBezTo>
                    <a:pt x="3899" y="1145"/>
                    <a:pt x="3899" y="1145"/>
                    <a:pt x="3899" y="1145"/>
                  </a:cubicBezTo>
                  <a:cubicBezTo>
                    <a:pt x="3902" y="1129"/>
                    <a:pt x="3902" y="1129"/>
                    <a:pt x="3902" y="1129"/>
                  </a:cubicBezTo>
                  <a:cubicBezTo>
                    <a:pt x="3990" y="1129"/>
                    <a:pt x="3990" y="1129"/>
                    <a:pt x="3990" y="1129"/>
                  </a:cubicBezTo>
                  <a:cubicBezTo>
                    <a:pt x="3987" y="1145"/>
                    <a:pt x="3987" y="1145"/>
                    <a:pt x="3987" y="1145"/>
                  </a:cubicBezTo>
                  <a:cubicBezTo>
                    <a:pt x="3953" y="1145"/>
                    <a:pt x="3953" y="1145"/>
                    <a:pt x="3953" y="1145"/>
                  </a:cubicBezTo>
                  <a:cubicBezTo>
                    <a:pt x="3936" y="1225"/>
                    <a:pt x="3936" y="1225"/>
                    <a:pt x="3936" y="1225"/>
                  </a:cubicBezTo>
                  <a:cubicBezTo>
                    <a:pt x="3916" y="1225"/>
                    <a:pt x="3916" y="1225"/>
                    <a:pt x="3916" y="1225"/>
                  </a:cubicBezTo>
                  <a:cubicBezTo>
                    <a:pt x="3933" y="1145"/>
                    <a:pt x="3933" y="1145"/>
                    <a:pt x="3933" y="1145"/>
                  </a:cubicBezTo>
                  <a:cubicBezTo>
                    <a:pt x="3933" y="1145"/>
                    <a:pt x="3933" y="1145"/>
                    <a:pt x="3933" y="1145"/>
                  </a:cubicBezTo>
                  <a:close/>
                  <a:moveTo>
                    <a:pt x="3999" y="1129"/>
                  </a:moveTo>
                  <a:cubicBezTo>
                    <a:pt x="4031" y="1129"/>
                    <a:pt x="4031" y="1129"/>
                    <a:pt x="4031" y="1129"/>
                  </a:cubicBezTo>
                  <a:cubicBezTo>
                    <a:pt x="4036" y="1200"/>
                    <a:pt x="4036" y="1200"/>
                    <a:pt x="4036" y="1200"/>
                  </a:cubicBezTo>
                  <a:cubicBezTo>
                    <a:pt x="4072" y="1129"/>
                    <a:pt x="4072" y="1129"/>
                    <a:pt x="4072" y="1129"/>
                  </a:cubicBezTo>
                  <a:cubicBezTo>
                    <a:pt x="4103" y="1129"/>
                    <a:pt x="4103" y="1129"/>
                    <a:pt x="4103" y="1129"/>
                  </a:cubicBezTo>
                  <a:cubicBezTo>
                    <a:pt x="4083" y="1225"/>
                    <a:pt x="4083" y="1225"/>
                    <a:pt x="4083" y="1225"/>
                  </a:cubicBezTo>
                  <a:cubicBezTo>
                    <a:pt x="4063" y="1225"/>
                    <a:pt x="4063" y="1225"/>
                    <a:pt x="4063" y="1225"/>
                  </a:cubicBezTo>
                  <a:cubicBezTo>
                    <a:pt x="4080" y="1143"/>
                    <a:pt x="4080" y="1143"/>
                    <a:pt x="4080" y="1143"/>
                  </a:cubicBezTo>
                  <a:cubicBezTo>
                    <a:pt x="4038" y="1225"/>
                    <a:pt x="4038" y="1225"/>
                    <a:pt x="4038" y="1225"/>
                  </a:cubicBezTo>
                  <a:cubicBezTo>
                    <a:pt x="4021" y="1225"/>
                    <a:pt x="4021" y="1225"/>
                    <a:pt x="4021" y="1225"/>
                  </a:cubicBezTo>
                  <a:cubicBezTo>
                    <a:pt x="4014" y="1143"/>
                    <a:pt x="4014" y="1143"/>
                    <a:pt x="4014" y="1143"/>
                  </a:cubicBezTo>
                  <a:cubicBezTo>
                    <a:pt x="3997" y="1225"/>
                    <a:pt x="3997" y="1225"/>
                    <a:pt x="3997" y="1225"/>
                  </a:cubicBezTo>
                  <a:cubicBezTo>
                    <a:pt x="3978" y="1225"/>
                    <a:pt x="3978" y="1225"/>
                    <a:pt x="3978" y="1225"/>
                  </a:cubicBezTo>
                  <a:cubicBezTo>
                    <a:pt x="3999" y="1129"/>
                    <a:pt x="3999" y="1129"/>
                    <a:pt x="3999" y="1129"/>
                  </a:cubicBezTo>
                  <a:cubicBezTo>
                    <a:pt x="3999" y="1129"/>
                    <a:pt x="3999" y="1129"/>
                    <a:pt x="3999" y="112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6" name="Freeform 9"/>
            <p:cNvSpPr>
              <a:spLocks noEditPoints="1"/>
            </p:cNvSpPr>
            <p:nvPr userDrawn="1"/>
          </p:nvSpPr>
          <p:spPr bwMode="gray">
            <a:xfrm>
              <a:off x="68" y="0"/>
              <a:ext cx="1723" cy="964"/>
            </a:xfrm>
            <a:custGeom>
              <a:avLst/>
              <a:gdLst>
                <a:gd name="T0" fmla="*/ 231 w 2268"/>
                <a:gd name="T1" fmla="*/ 327 h 1269"/>
                <a:gd name="T2" fmla="*/ 0 w 2268"/>
                <a:gd name="T3" fmla="*/ 327 h 1269"/>
                <a:gd name="T4" fmla="*/ 0 w 2268"/>
                <a:gd name="T5" fmla="*/ 0 h 1269"/>
                <a:gd name="T6" fmla="*/ 231 w 2268"/>
                <a:gd name="T7" fmla="*/ 0 h 1269"/>
                <a:gd name="T8" fmla="*/ 231 w 2268"/>
                <a:gd name="T9" fmla="*/ 327 h 1269"/>
                <a:gd name="T10" fmla="*/ 2268 w 2268"/>
                <a:gd name="T11" fmla="*/ 0 h 1269"/>
                <a:gd name="T12" fmla="*/ 2036 w 2268"/>
                <a:gd name="T13" fmla="*/ 0 h 1269"/>
                <a:gd name="T14" fmla="*/ 2036 w 2268"/>
                <a:gd name="T15" fmla="*/ 327 h 1269"/>
                <a:gd name="T16" fmla="*/ 2268 w 2268"/>
                <a:gd name="T17" fmla="*/ 327 h 1269"/>
                <a:gd name="T18" fmla="*/ 2268 w 2268"/>
                <a:gd name="T19" fmla="*/ 0 h 1269"/>
                <a:gd name="T20" fmla="*/ 231 w 2268"/>
                <a:gd name="T21" fmla="*/ 942 h 1269"/>
                <a:gd name="T22" fmla="*/ 0 w 2268"/>
                <a:gd name="T23" fmla="*/ 942 h 1269"/>
                <a:gd name="T24" fmla="*/ 0 w 2268"/>
                <a:gd name="T25" fmla="*/ 1269 h 1269"/>
                <a:gd name="T26" fmla="*/ 231 w 2268"/>
                <a:gd name="T27" fmla="*/ 1269 h 1269"/>
                <a:gd name="T28" fmla="*/ 231 w 2268"/>
                <a:gd name="T29" fmla="*/ 942 h 1269"/>
                <a:gd name="T30" fmla="*/ 2268 w 2268"/>
                <a:gd name="T31" fmla="*/ 942 h 1269"/>
                <a:gd name="T32" fmla="*/ 2036 w 2268"/>
                <a:gd name="T33" fmla="*/ 942 h 1269"/>
                <a:gd name="T34" fmla="*/ 2036 w 2268"/>
                <a:gd name="T35" fmla="*/ 1269 h 1269"/>
                <a:gd name="T36" fmla="*/ 2268 w 2268"/>
                <a:gd name="T37" fmla="*/ 1269 h 1269"/>
                <a:gd name="T38" fmla="*/ 2268 w 2268"/>
                <a:gd name="T39" fmla="*/ 942 h 12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68"/>
                <a:gd name="T61" fmla="*/ 0 h 1269"/>
                <a:gd name="T62" fmla="*/ 2268 w 2268"/>
                <a:gd name="T63" fmla="*/ 1269 h 12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68" h="1269">
                  <a:moveTo>
                    <a:pt x="231" y="327"/>
                  </a:moveTo>
                  <a:lnTo>
                    <a:pt x="0" y="327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27"/>
                  </a:lnTo>
                  <a:close/>
                  <a:moveTo>
                    <a:pt x="2268" y="0"/>
                  </a:moveTo>
                  <a:lnTo>
                    <a:pt x="2036" y="0"/>
                  </a:lnTo>
                  <a:lnTo>
                    <a:pt x="2036" y="327"/>
                  </a:lnTo>
                  <a:lnTo>
                    <a:pt x="2268" y="327"/>
                  </a:lnTo>
                  <a:lnTo>
                    <a:pt x="2268" y="0"/>
                  </a:lnTo>
                  <a:close/>
                  <a:moveTo>
                    <a:pt x="231" y="942"/>
                  </a:moveTo>
                  <a:lnTo>
                    <a:pt x="0" y="942"/>
                  </a:lnTo>
                  <a:lnTo>
                    <a:pt x="0" y="1269"/>
                  </a:lnTo>
                  <a:lnTo>
                    <a:pt x="231" y="1269"/>
                  </a:lnTo>
                  <a:lnTo>
                    <a:pt x="231" y="942"/>
                  </a:lnTo>
                  <a:close/>
                  <a:moveTo>
                    <a:pt x="2268" y="942"/>
                  </a:moveTo>
                  <a:lnTo>
                    <a:pt x="2036" y="942"/>
                  </a:lnTo>
                  <a:lnTo>
                    <a:pt x="2036" y="1269"/>
                  </a:lnTo>
                  <a:lnTo>
                    <a:pt x="2268" y="1269"/>
                  </a:lnTo>
                  <a:lnTo>
                    <a:pt x="2268" y="94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273053" y="3686630"/>
            <a:ext cx="3950607" cy="2406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noAutofit/>
          </a:bodyPr>
          <a:lstStyle>
            <a:lvl1pPr>
              <a:defRPr lang="en-US" sz="9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1"/>
          <p:cNvSpPr>
            <a:spLocks/>
          </p:cNvSpPr>
          <p:nvPr userDrawn="1"/>
        </p:nvSpPr>
        <p:spPr bwMode="gray">
          <a:xfrm>
            <a:off x="0" y="0"/>
            <a:ext cx="5224463" cy="5591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22"/>
              </a:cxn>
              <a:cxn ang="0">
                <a:pos x="2247" y="3522"/>
              </a:cxn>
              <a:cxn ang="0">
                <a:pos x="3291" y="0"/>
              </a:cxn>
              <a:cxn ang="0">
                <a:pos x="0" y="0"/>
              </a:cxn>
            </a:cxnLst>
            <a:rect l="0" t="0" r="r" b="b"/>
            <a:pathLst>
              <a:path w="3291" h="3522">
                <a:moveTo>
                  <a:pt x="0" y="0"/>
                </a:moveTo>
                <a:lnTo>
                  <a:pt x="0" y="3522"/>
                </a:lnTo>
                <a:lnTo>
                  <a:pt x="2247" y="3522"/>
                </a:lnTo>
                <a:lnTo>
                  <a:pt x="3291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grpSp>
        <p:nvGrpSpPr>
          <p:cNvPr id="5" name="Group 19"/>
          <p:cNvGrpSpPr>
            <a:grpSpLocks/>
          </p:cNvGrpSpPr>
          <p:nvPr userDrawn="1"/>
        </p:nvGrpSpPr>
        <p:grpSpPr bwMode="auto">
          <a:xfrm>
            <a:off x="128588" y="0"/>
            <a:ext cx="2735262" cy="1530350"/>
            <a:chOff x="68" y="0"/>
            <a:chExt cx="1723" cy="964"/>
          </a:xfrm>
        </p:grpSpPr>
        <p:sp>
          <p:nvSpPr>
            <p:cNvPr id="6" name="Freeform 8"/>
            <p:cNvSpPr>
              <a:spLocks noEditPoints="1"/>
            </p:cNvSpPr>
            <p:nvPr userDrawn="1"/>
          </p:nvSpPr>
          <p:spPr bwMode="gray">
            <a:xfrm>
              <a:off x="199" y="248"/>
              <a:ext cx="1423" cy="489"/>
            </a:xfrm>
            <a:custGeom>
              <a:avLst/>
              <a:gdLst>
                <a:gd name="T0" fmla="*/ 1974 w 4103"/>
                <a:gd name="T1" fmla="*/ 485 h 1409"/>
                <a:gd name="T2" fmla="*/ 2267 w 4103"/>
                <a:gd name="T3" fmla="*/ 697 h 1409"/>
                <a:gd name="T4" fmla="*/ 1655 w 4103"/>
                <a:gd name="T5" fmla="*/ 656 h 1409"/>
                <a:gd name="T6" fmla="*/ 1718 w 4103"/>
                <a:gd name="T7" fmla="*/ 424 h 1409"/>
                <a:gd name="T8" fmla="*/ 970 w 4103"/>
                <a:gd name="T9" fmla="*/ 697 h 1409"/>
                <a:gd name="T10" fmla="*/ 1169 w 4103"/>
                <a:gd name="T11" fmla="*/ 416 h 1409"/>
                <a:gd name="T12" fmla="*/ 719 w 4103"/>
                <a:gd name="T13" fmla="*/ 631 h 1409"/>
                <a:gd name="T14" fmla="*/ 751 w 4103"/>
                <a:gd name="T15" fmla="*/ 630 h 1409"/>
                <a:gd name="T16" fmla="*/ 202 w 4103"/>
                <a:gd name="T17" fmla="*/ 618 h 1409"/>
                <a:gd name="T18" fmla="*/ 180 w 4103"/>
                <a:gd name="T19" fmla="*/ 697 h 1409"/>
                <a:gd name="T20" fmla="*/ 1187 w 4103"/>
                <a:gd name="T21" fmla="*/ 416 h 1409"/>
                <a:gd name="T22" fmla="*/ 115 w 4103"/>
                <a:gd name="T23" fmla="*/ 906 h 1409"/>
                <a:gd name="T24" fmla="*/ 661 w 4103"/>
                <a:gd name="T25" fmla="*/ 715 h 1409"/>
                <a:gd name="T26" fmla="*/ 1145 w 4103"/>
                <a:gd name="T27" fmla="*/ 715 h 1409"/>
                <a:gd name="T28" fmla="*/ 1697 w 4103"/>
                <a:gd name="T29" fmla="*/ 863 h 1409"/>
                <a:gd name="T30" fmla="*/ 203 w 4103"/>
                <a:gd name="T31" fmla="*/ 1286 h 1409"/>
                <a:gd name="T32" fmla="*/ 250 w 4103"/>
                <a:gd name="T33" fmla="*/ 1328 h 1409"/>
                <a:gd name="T34" fmla="*/ 556 w 4103"/>
                <a:gd name="T35" fmla="*/ 1196 h 1409"/>
                <a:gd name="T36" fmla="*/ 340 w 4103"/>
                <a:gd name="T37" fmla="*/ 1196 h 1409"/>
                <a:gd name="T38" fmla="*/ 408 w 4103"/>
                <a:gd name="T39" fmla="*/ 1225 h 1409"/>
                <a:gd name="T40" fmla="*/ 514 w 4103"/>
                <a:gd name="T41" fmla="*/ 1225 h 1409"/>
                <a:gd name="T42" fmla="*/ 631 w 4103"/>
                <a:gd name="T43" fmla="*/ 1168 h 1409"/>
                <a:gd name="T44" fmla="*/ 794 w 4103"/>
                <a:gd name="T45" fmla="*/ 1220 h 1409"/>
                <a:gd name="T46" fmla="*/ 672 w 4103"/>
                <a:gd name="T47" fmla="*/ 1348 h 1409"/>
                <a:gd name="T48" fmla="*/ 847 w 4103"/>
                <a:gd name="T49" fmla="*/ 1359 h 1409"/>
                <a:gd name="T50" fmla="*/ 943 w 4103"/>
                <a:gd name="T51" fmla="*/ 1196 h 1409"/>
                <a:gd name="T52" fmla="*/ 1129 w 4103"/>
                <a:gd name="T53" fmla="*/ 1351 h 1409"/>
                <a:gd name="T54" fmla="*/ 1198 w 4103"/>
                <a:gd name="T55" fmla="*/ 1196 h 1409"/>
                <a:gd name="T56" fmla="*/ 1280 w 4103"/>
                <a:gd name="T57" fmla="*/ 1129 h 1409"/>
                <a:gd name="T58" fmla="*/ 1253 w 4103"/>
                <a:gd name="T59" fmla="*/ 1254 h 1409"/>
                <a:gd name="T60" fmla="*/ 1489 w 4103"/>
                <a:gd name="T61" fmla="*/ 1194 h 1409"/>
                <a:gd name="T62" fmla="*/ 1546 w 4103"/>
                <a:gd name="T63" fmla="*/ 1353 h 1409"/>
                <a:gd name="T64" fmla="*/ 1714 w 4103"/>
                <a:gd name="T65" fmla="*/ 1286 h 1409"/>
                <a:gd name="T66" fmla="*/ 1761 w 4103"/>
                <a:gd name="T67" fmla="*/ 1328 h 1409"/>
                <a:gd name="T68" fmla="*/ 1976 w 4103"/>
                <a:gd name="T69" fmla="*/ 1346 h 1409"/>
                <a:gd name="T70" fmla="*/ 1842 w 4103"/>
                <a:gd name="T71" fmla="*/ 1270 h 1409"/>
                <a:gd name="T72" fmla="*/ 1887 w 4103"/>
                <a:gd name="T73" fmla="*/ 1270 h 1409"/>
                <a:gd name="T74" fmla="*/ 2110 w 4103"/>
                <a:gd name="T75" fmla="*/ 1348 h 1409"/>
                <a:gd name="T76" fmla="*/ 87 w 4103"/>
                <a:gd name="T77" fmla="*/ 1221 h 1409"/>
                <a:gd name="T78" fmla="*/ 5 w 4103"/>
                <a:gd name="T79" fmla="*/ 1271 h 1409"/>
                <a:gd name="T80" fmla="*/ 2343 w 4103"/>
                <a:gd name="T81" fmla="*/ 1322 h 1409"/>
                <a:gd name="T82" fmla="*/ 2378 w 4103"/>
                <a:gd name="T83" fmla="*/ 1249 h 1409"/>
                <a:gd name="T84" fmla="*/ 2528 w 4103"/>
                <a:gd name="T85" fmla="*/ 1221 h 1409"/>
                <a:gd name="T86" fmla="*/ 2832 w 4103"/>
                <a:gd name="T87" fmla="*/ 1192 h 1409"/>
                <a:gd name="T88" fmla="*/ 2709 w 4103"/>
                <a:gd name="T89" fmla="*/ 1348 h 1409"/>
                <a:gd name="T90" fmla="*/ 2963 w 4103"/>
                <a:gd name="T91" fmla="*/ 1216 h 1409"/>
                <a:gd name="T92" fmla="*/ 2966 w 4103"/>
                <a:gd name="T93" fmla="*/ 1195 h 1409"/>
                <a:gd name="T94" fmla="*/ 3072 w 4103"/>
                <a:gd name="T95" fmla="*/ 1348 h 1409"/>
                <a:gd name="T96" fmla="*/ 3168 w 4103"/>
                <a:gd name="T97" fmla="*/ 1335 h 1409"/>
                <a:gd name="T98" fmla="*/ 3246 w 4103"/>
                <a:gd name="T99" fmla="*/ 1220 h 1409"/>
                <a:gd name="T100" fmla="*/ 3457 w 4103"/>
                <a:gd name="T101" fmla="*/ 1348 h 1409"/>
                <a:gd name="T102" fmla="*/ 3509 w 4103"/>
                <a:gd name="T103" fmla="*/ 1194 h 1409"/>
                <a:gd name="T104" fmla="*/ 3513 w 4103"/>
                <a:gd name="T105" fmla="*/ 1168 h 1409"/>
                <a:gd name="T106" fmla="*/ 3601 w 4103"/>
                <a:gd name="T107" fmla="*/ 1196 h 1409"/>
                <a:gd name="T108" fmla="*/ 3656 w 4103"/>
                <a:gd name="T109" fmla="*/ 1317 h 1409"/>
                <a:gd name="T110" fmla="*/ 3687 w 4103"/>
                <a:gd name="T111" fmla="*/ 1406 h 1409"/>
                <a:gd name="T112" fmla="*/ 3987 w 4103"/>
                <a:gd name="T113" fmla="*/ 1145 h 1409"/>
                <a:gd name="T114" fmla="*/ 4072 w 4103"/>
                <a:gd name="T115" fmla="*/ 1129 h 1409"/>
                <a:gd name="T116" fmla="*/ 3978 w 4103"/>
                <a:gd name="T117" fmla="*/ 1225 h 14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103"/>
                <a:gd name="T178" fmla="*/ 0 h 1409"/>
                <a:gd name="T179" fmla="*/ 4103 w 4103"/>
                <a:gd name="T180" fmla="*/ 1409 h 14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103" h="1409">
                  <a:moveTo>
                    <a:pt x="2267" y="697"/>
                  </a:moveTo>
                  <a:cubicBezTo>
                    <a:pt x="2149" y="697"/>
                    <a:pt x="2149" y="697"/>
                    <a:pt x="2149" y="697"/>
                  </a:cubicBezTo>
                  <a:cubicBezTo>
                    <a:pt x="2168" y="619"/>
                    <a:pt x="2168" y="619"/>
                    <a:pt x="2168" y="619"/>
                  </a:cubicBezTo>
                  <a:cubicBezTo>
                    <a:pt x="1930" y="619"/>
                    <a:pt x="1930" y="619"/>
                    <a:pt x="1930" y="619"/>
                  </a:cubicBezTo>
                  <a:cubicBezTo>
                    <a:pt x="1911" y="697"/>
                    <a:pt x="1911" y="697"/>
                    <a:pt x="1911" y="697"/>
                  </a:cubicBezTo>
                  <a:cubicBezTo>
                    <a:pt x="1796" y="697"/>
                    <a:pt x="1796" y="697"/>
                    <a:pt x="1796" y="697"/>
                  </a:cubicBezTo>
                  <a:cubicBezTo>
                    <a:pt x="1796" y="681"/>
                    <a:pt x="1796" y="681"/>
                    <a:pt x="1796" y="681"/>
                  </a:cubicBezTo>
                  <a:cubicBezTo>
                    <a:pt x="1798" y="672"/>
                    <a:pt x="1799" y="663"/>
                    <a:pt x="1802" y="653"/>
                  </a:cubicBezTo>
                  <a:cubicBezTo>
                    <a:pt x="1823" y="569"/>
                    <a:pt x="1878" y="485"/>
                    <a:pt x="1974" y="485"/>
                  </a:cubicBezTo>
                  <a:cubicBezTo>
                    <a:pt x="2012" y="485"/>
                    <a:pt x="2050" y="499"/>
                    <a:pt x="2045" y="552"/>
                  </a:cubicBezTo>
                  <a:cubicBezTo>
                    <a:pt x="2186" y="552"/>
                    <a:pt x="2186" y="552"/>
                    <a:pt x="2186" y="552"/>
                  </a:cubicBezTo>
                  <a:cubicBezTo>
                    <a:pt x="2192" y="527"/>
                    <a:pt x="2201" y="486"/>
                    <a:pt x="2174" y="447"/>
                  </a:cubicBezTo>
                  <a:cubicBezTo>
                    <a:pt x="2145" y="406"/>
                    <a:pt x="2084" y="389"/>
                    <a:pt x="2005" y="389"/>
                  </a:cubicBezTo>
                  <a:cubicBezTo>
                    <a:pt x="1949" y="389"/>
                    <a:pt x="1867" y="398"/>
                    <a:pt x="1796" y="444"/>
                  </a:cubicBezTo>
                  <a:cubicBezTo>
                    <a:pt x="1796" y="18"/>
                    <a:pt x="1796" y="18"/>
                    <a:pt x="1796" y="18"/>
                  </a:cubicBezTo>
                  <a:cubicBezTo>
                    <a:pt x="2267" y="18"/>
                    <a:pt x="2267" y="18"/>
                    <a:pt x="2267" y="18"/>
                  </a:cubicBezTo>
                  <a:cubicBezTo>
                    <a:pt x="2267" y="697"/>
                    <a:pt x="2267" y="697"/>
                    <a:pt x="2267" y="697"/>
                  </a:cubicBezTo>
                  <a:cubicBezTo>
                    <a:pt x="2267" y="697"/>
                    <a:pt x="2267" y="697"/>
                    <a:pt x="2267" y="697"/>
                  </a:cubicBezTo>
                  <a:close/>
                  <a:moveTo>
                    <a:pt x="1989" y="812"/>
                  </a:moveTo>
                  <a:cubicBezTo>
                    <a:pt x="1962" y="817"/>
                    <a:pt x="1936" y="820"/>
                    <a:pt x="1910" y="820"/>
                  </a:cubicBezTo>
                  <a:cubicBezTo>
                    <a:pt x="1842" y="820"/>
                    <a:pt x="1795" y="788"/>
                    <a:pt x="1794" y="715"/>
                  </a:cubicBezTo>
                  <a:cubicBezTo>
                    <a:pt x="2014" y="715"/>
                    <a:pt x="2014" y="715"/>
                    <a:pt x="2014" y="715"/>
                  </a:cubicBezTo>
                  <a:cubicBezTo>
                    <a:pt x="1989" y="812"/>
                    <a:pt x="1989" y="812"/>
                    <a:pt x="1989" y="812"/>
                  </a:cubicBezTo>
                  <a:cubicBezTo>
                    <a:pt x="1989" y="812"/>
                    <a:pt x="1989" y="812"/>
                    <a:pt x="1989" y="812"/>
                  </a:cubicBezTo>
                  <a:close/>
                  <a:moveTo>
                    <a:pt x="1718" y="424"/>
                  </a:moveTo>
                  <a:cubicBezTo>
                    <a:pt x="1718" y="521"/>
                    <a:pt x="1718" y="521"/>
                    <a:pt x="1718" y="521"/>
                  </a:cubicBezTo>
                  <a:cubicBezTo>
                    <a:pt x="1685" y="567"/>
                    <a:pt x="1665" y="616"/>
                    <a:pt x="1655" y="656"/>
                  </a:cubicBezTo>
                  <a:cubicBezTo>
                    <a:pt x="1651" y="670"/>
                    <a:pt x="1649" y="684"/>
                    <a:pt x="1648" y="697"/>
                  </a:cubicBezTo>
                  <a:cubicBezTo>
                    <a:pt x="1578" y="697"/>
                    <a:pt x="1578" y="697"/>
                    <a:pt x="1578" y="697"/>
                  </a:cubicBezTo>
                  <a:cubicBezTo>
                    <a:pt x="1637" y="417"/>
                    <a:pt x="1637" y="417"/>
                    <a:pt x="1637" y="417"/>
                  </a:cubicBezTo>
                  <a:cubicBezTo>
                    <a:pt x="1438" y="416"/>
                    <a:pt x="1438" y="416"/>
                    <a:pt x="1438" y="416"/>
                  </a:cubicBezTo>
                  <a:cubicBezTo>
                    <a:pt x="1260" y="697"/>
                    <a:pt x="1260" y="697"/>
                    <a:pt x="1260" y="697"/>
                  </a:cubicBezTo>
                  <a:cubicBezTo>
                    <a:pt x="1247" y="697"/>
                    <a:pt x="1247" y="697"/>
                    <a:pt x="1247" y="697"/>
                  </a:cubicBezTo>
                  <a:cubicBezTo>
                    <a:pt x="1247" y="18"/>
                    <a:pt x="1247" y="18"/>
                    <a:pt x="1247" y="18"/>
                  </a:cubicBezTo>
                  <a:cubicBezTo>
                    <a:pt x="1718" y="18"/>
                    <a:pt x="1718" y="18"/>
                    <a:pt x="1718" y="18"/>
                  </a:cubicBezTo>
                  <a:cubicBezTo>
                    <a:pt x="1718" y="424"/>
                    <a:pt x="1718" y="424"/>
                    <a:pt x="1718" y="424"/>
                  </a:cubicBezTo>
                  <a:cubicBezTo>
                    <a:pt x="1718" y="424"/>
                    <a:pt x="1718" y="424"/>
                    <a:pt x="1718" y="424"/>
                  </a:cubicBezTo>
                  <a:close/>
                  <a:moveTo>
                    <a:pt x="1455" y="697"/>
                  </a:moveTo>
                  <a:cubicBezTo>
                    <a:pt x="1384" y="697"/>
                    <a:pt x="1384" y="697"/>
                    <a:pt x="1384" y="697"/>
                  </a:cubicBezTo>
                  <a:cubicBezTo>
                    <a:pt x="1491" y="529"/>
                    <a:pt x="1491" y="529"/>
                    <a:pt x="1491" y="529"/>
                  </a:cubicBezTo>
                  <a:cubicBezTo>
                    <a:pt x="1455" y="697"/>
                    <a:pt x="1455" y="697"/>
                    <a:pt x="1455" y="697"/>
                  </a:cubicBezTo>
                  <a:cubicBezTo>
                    <a:pt x="1455" y="697"/>
                    <a:pt x="1455" y="697"/>
                    <a:pt x="1455" y="697"/>
                  </a:cubicBezTo>
                  <a:close/>
                  <a:moveTo>
                    <a:pt x="1169" y="416"/>
                  </a:moveTo>
                  <a:cubicBezTo>
                    <a:pt x="1051" y="416"/>
                    <a:pt x="1051" y="416"/>
                    <a:pt x="1051" y="416"/>
                  </a:cubicBezTo>
                  <a:cubicBezTo>
                    <a:pt x="970" y="697"/>
                    <a:pt x="970" y="697"/>
                    <a:pt x="970" y="697"/>
                  </a:cubicBezTo>
                  <a:cubicBezTo>
                    <a:pt x="845" y="697"/>
                    <a:pt x="845" y="697"/>
                    <a:pt x="845" y="697"/>
                  </a:cubicBezTo>
                  <a:cubicBezTo>
                    <a:pt x="909" y="674"/>
                    <a:pt x="948" y="629"/>
                    <a:pt x="960" y="562"/>
                  </a:cubicBezTo>
                  <a:cubicBezTo>
                    <a:pt x="970" y="510"/>
                    <a:pt x="965" y="476"/>
                    <a:pt x="944" y="451"/>
                  </a:cubicBezTo>
                  <a:cubicBezTo>
                    <a:pt x="912" y="413"/>
                    <a:pt x="848" y="416"/>
                    <a:pt x="792" y="416"/>
                  </a:cubicBezTo>
                  <a:cubicBezTo>
                    <a:pt x="782" y="416"/>
                    <a:pt x="698" y="416"/>
                    <a:pt x="698" y="416"/>
                  </a:cubicBezTo>
                  <a:cubicBezTo>
                    <a:pt x="698" y="18"/>
                    <a:pt x="698" y="18"/>
                    <a:pt x="698" y="18"/>
                  </a:cubicBezTo>
                  <a:cubicBezTo>
                    <a:pt x="1169" y="18"/>
                    <a:pt x="1169" y="18"/>
                    <a:pt x="1169" y="18"/>
                  </a:cubicBezTo>
                  <a:cubicBezTo>
                    <a:pt x="1169" y="416"/>
                    <a:pt x="1169" y="416"/>
                    <a:pt x="1169" y="416"/>
                  </a:cubicBezTo>
                  <a:cubicBezTo>
                    <a:pt x="1169" y="416"/>
                    <a:pt x="1169" y="416"/>
                    <a:pt x="1169" y="416"/>
                  </a:cubicBezTo>
                  <a:close/>
                  <a:moveTo>
                    <a:pt x="1094" y="697"/>
                  </a:moveTo>
                  <a:cubicBezTo>
                    <a:pt x="1143" y="521"/>
                    <a:pt x="1143" y="521"/>
                    <a:pt x="1143" y="521"/>
                  </a:cubicBezTo>
                  <a:cubicBezTo>
                    <a:pt x="1145" y="697"/>
                    <a:pt x="1145" y="697"/>
                    <a:pt x="1145" y="697"/>
                  </a:cubicBezTo>
                  <a:cubicBezTo>
                    <a:pt x="1094" y="697"/>
                    <a:pt x="1094" y="697"/>
                    <a:pt x="1094" y="697"/>
                  </a:cubicBezTo>
                  <a:cubicBezTo>
                    <a:pt x="1094" y="697"/>
                    <a:pt x="1094" y="697"/>
                    <a:pt x="1094" y="697"/>
                  </a:cubicBezTo>
                  <a:close/>
                  <a:moveTo>
                    <a:pt x="751" y="630"/>
                  </a:moveTo>
                  <a:cubicBezTo>
                    <a:pt x="751" y="630"/>
                    <a:pt x="751" y="630"/>
                    <a:pt x="751" y="630"/>
                  </a:cubicBezTo>
                  <a:cubicBezTo>
                    <a:pt x="746" y="630"/>
                    <a:pt x="741" y="631"/>
                    <a:pt x="736" y="631"/>
                  </a:cubicBezTo>
                  <a:cubicBezTo>
                    <a:pt x="729" y="631"/>
                    <a:pt x="724" y="631"/>
                    <a:pt x="719" y="631"/>
                  </a:cubicBezTo>
                  <a:cubicBezTo>
                    <a:pt x="689" y="631"/>
                    <a:pt x="689" y="631"/>
                    <a:pt x="689" y="631"/>
                  </a:cubicBezTo>
                  <a:cubicBezTo>
                    <a:pt x="703" y="579"/>
                    <a:pt x="703" y="579"/>
                    <a:pt x="703" y="579"/>
                  </a:cubicBezTo>
                  <a:cubicBezTo>
                    <a:pt x="709" y="554"/>
                    <a:pt x="709" y="554"/>
                    <a:pt x="709" y="554"/>
                  </a:cubicBezTo>
                  <a:cubicBezTo>
                    <a:pt x="725" y="494"/>
                    <a:pt x="725" y="494"/>
                    <a:pt x="725" y="494"/>
                  </a:cubicBezTo>
                  <a:cubicBezTo>
                    <a:pt x="732" y="494"/>
                    <a:pt x="739" y="494"/>
                    <a:pt x="746" y="494"/>
                  </a:cubicBezTo>
                  <a:cubicBezTo>
                    <a:pt x="769" y="494"/>
                    <a:pt x="769" y="494"/>
                    <a:pt x="769" y="494"/>
                  </a:cubicBezTo>
                  <a:cubicBezTo>
                    <a:pt x="809" y="494"/>
                    <a:pt x="834" y="496"/>
                    <a:pt x="843" y="509"/>
                  </a:cubicBezTo>
                  <a:cubicBezTo>
                    <a:pt x="850" y="518"/>
                    <a:pt x="849" y="535"/>
                    <a:pt x="841" y="560"/>
                  </a:cubicBezTo>
                  <a:cubicBezTo>
                    <a:pt x="827" y="603"/>
                    <a:pt x="809" y="626"/>
                    <a:pt x="751" y="630"/>
                  </a:cubicBezTo>
                  <a:moveTo>
                    <a:pt x="620" y="441"/>
                  </a:moveTo>
                  <a:cubicBezTo>
                    <a:pt x="613" y="465"/>
                    <a:pt x="613" y="465"/>
                    <a:pt x="613" y="465"/>
                  </a:cubicBezTo>
                  <a:cubicBezTo>
                    <a:pt x="545" y="689"/>
                    <a:pt x="545" y="689"/>
                    <a:pt x="545" y="689"/>
                  </a:cubicBezTo>
                  <a:cubicBezTo>
                    <a:pt x="542" y="697"/>
                    <a:pt x="542" y="697"/>
                    <a:pt x="542" y="697"/>
                  </a:cubicBezTo>
                  <a:cubicBezTo>
                    <a:pt x="321" y="697"/>
                    <a:pt x="321" y="697"/>
                    <a:pt x="321" y="697"/>
                  </a:cubicBezTo>
                  <a:cubicBezTo>
                    <a:pt x="303" y="661"/>
                    <a:pt x="303" y="661"/>
                    <a:pt x="303" y="661"/>
                  </a:cubicBezTo>
                  <a:cubicBezTo>
                    <a:pt x="542" y="417"/>
                    <a:pt x="542" y="417"/>
                    <a:pt x="542" y="417"/>
                  </a:cubicBezTo>
                  <a:cubicBezTo>
                    <a:pt x="389" y="417"/>
                    <a:pt x="389" y="417"/>
                    <a:pt x="389" y="417"/>
                  </a:cubicBezTo>
                  <a:cubicBezTo>
                    <a:pt x="202" y="618"/>
                    <a:pt x="202" y="618"/>
                    <a:pt x="202" y="618"/>
                  </a:cubicBezTo>
                  <a:cubicBezTo>
                    <a:pt x="262" y="417"/>
                    <a:pt x="262" y="417"/>
                    <a:pt x="262" y="417"/>
                  </a:cubicBezTo>
                  <a:cubicBezTo>
                    <a:pt x="149" y="417"/>
                    <a:pt x="149" y="417"/>
                    <a:pt x="149" y="417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620" y="18"/>
                    <a:pt x="620" y="18"/>
                    <a:pt x="620" y="18"/>
                  </a:cubicBezTo>
                  <a:cubicBezTo>
                    <a:pt x="620" y="441"/>
                    <a:pt x="620" y="441"/>
                    <a:pt x="620" y="441"/>
                  </a:cubicBezTo>
                  <a:cubicBezTo>
                    <a:pt x="620" y="441"/>
                    <a:pt x="620" y="441"/>
                    <a:pt x="620" y="441"/>
                  </a:cubicBezTo>
                  <a:close/>
                  <a:moveTo>
                    <a:pt x="178" y="697"/>
                  </a:moveTo>
                  <a:cubicBezTo>
                    <a:pt x="179" y="695"/>
                    <a:pt x="179" y="695"/>
                    <a:pt x="179" y="695"/>
                  </a:cubicBezTo>
                  <a:cubicBezTo>
                    <a:pt x="180" y="697"/>
                    <a:pt x="180" y="697"/>
                    <a:pt x="180" y="697"/>
                  </a:cubicBezTo>
                  <a:cubicBezTo>
                    <a:pt x="178" y="697"/>
                    <a:pt x="178" y="697"/>
                    <a:pt x="178" y="697"/>
                  </a:cubicBezTo>
                  <a:cubicBezTo>
                    <a:pt x="178" y="697"/>
                    <a:pt x="178" y="697"/>
                    <a:pt x="178" y="697"/>
                  </a:cubicBezTo>
                  <a:close/>
                  <a:moveTo>
                    <a:pt x="1778" y="0"/>
                  </a:moveTo>
                  <a:cubicBezTo>
                    <a:pt x="1778" y="457"/>
                    <a:pt x="1778" y="457"/>
                    <a:pt x="1778" y="457"/>
                  </a:cubicBezTo>
                  <a:cubicBezTo>
                    <a:pt x="1763" y="469"/>
                    <a:pt x="1749" y="483"/>
                    <a:pt x="1736" y="498"/>
                  </a:cubicBezTo>
                  <a:cubicBezTo>
                    <a:pt x="1736" y="0"/>
                    <a:pt x="1736" y="0"/>
                    <a:pt x="1736" y="0"/>
                  </a:cubicBezTo>
                  <a:cubicBezTo>
                    <a:pt x="1229" y="0"/>
                    <a:pt x="1229" y="0"/>
                    <a:pt x="1229" y="0"/>
                  </a:cubicBezTo>
                  <a:cubicBezTo>
                    <a:pt x="1229" y="416"/>
                    <a:pt x="1229" y="416"/>
                    <a:pt x="1229" y="416"/>
                  </a:cubicBezTo>
                  <a:cubicBezTo>
                    <a:pt x="1187" y="416"/>
                    <a:pt x="1187" y="416"/>
                    <a:pt x="1187" y="416"/>
                  </a:cubicBezTo>
                  <a:cubicBezTo>
                    <a:pt x="1187" y="0"/>
                    <a:pt x="1187" y="0"/>
                    <a:pt x="1187" y="0"/>
                  </a:cubicBezTo>
                  <a:cubicBezTo>
                    <a:pt x="680" y="0"/>
                    <a:pt x="680" y="0"/>
                    <a:pt x="680" y="0"/>
                  </a:cubicBezTo>
                  <a:cubicBezTo>
                    <a:pt x="680" y="417"/>
                    <a:pt x="680" y="417"/>
                    <a:pt x="680" y="417"/>
                  </a:cubicBezTo>
                  <a:cubicBezTo>
                    <a:pt x="638" y="417"/>
                    <a:pt x="638" y="417"/>
                    <a:pt x="638" y="417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475"/>
                    <a:pt x="131" y="475"/>
                    <a:pt x="131" y="475"/>
                  </a:cubicBezTo>
                  <a:cubicBezTo>
                    <a:pt x="2" y="906"/>
                    <a:pt x="2" y="906"/>
                    <a:pt x="2" y="906"/>
                  </a:cubicBezTo>
                  <a:cubicBezTo>
                    <a:pt x="115" y="906"/>
                    <a:pt x="115" y="906"/>
                    <a:pt x="115" y="906"/>
                  </a:cubicBezTo>
                  <a:cubicBezTo>
                    <a:pt x="173" y="715"/>
                    <a:pt x="173" y="715"/>
                    <a:pt x="173" y="715"/>
                  </a:cubicBezTo>
                  <a:cubicBezTo>
                    <a:pt x="189" y="715"/>
                    <a:pt x="189" y="715"/>
                    <a:pt x="189" y="715"/>
                  </a:cubicBezTo>
                  <a:cubicBezTo>
                    <a:pt x="283" y="906"/>
                    <a:pt x="283" y="906"/>
                    <a:pt x="283" y="906"/>
                  </a:cubicBezTo>
                  <a:cubicBezTo>
                    <a:pt x="421" y="906"/>
                    <a:pt x="421" y="906"/>
                    <a:pt x="421" y="906"/>
                  </a:cubicBezTo>
                  <a:cubicBezTo>
                    <a:pt x="329" y="715"/>
                    <a:pt x="329" y="715"/>
                    <a:pt x="329" y="715"/>
                  </a:cubicBezTo>
                  <a:cubicBezTo>
                    <a:pt x="537" y="715"/>
                    <a:pt x="537" y="715"/>
                    <a:pt x="537" y="715"/>
                  </a:cubicBezTo>
                  <a:cubicBezTo>
                    <a:pt x="479" y="906"/>
                    <a:pt x="479" y="906"/>
                    <a:pt x="479" y="906"/>
                  </a:cubicBezTo>
                  <a:cubicBezTo>
                    <a:pt x="604" y="906"/>
                    <a:pt x="604" y="906"/>
                    <a:pt x="604" y="906"/>
                  </a:cubicBezTo>
                  <a:cubicBezTo>
                    <a:pt x="661" y="715"/>
                    <a:pt x="661" y="715"/>
                    <a:pt x="661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727" y="715"/>
                    <a:pt x="727" y="715"/>
                    <a:pt x="727" y="715"/>
                  </a:cubicBezTo>
                  <a:cubicBezTo>
                    <a:pt x="730" y="715"/>
                    <a:pt x="730" y="715"/>
                    <a:pt x="730" y="715"/>
                  </a:cubicBezTo>
                  <a:cubicBezTo>
                    <a:pt x="965" y="715"/>
                    <a:pt x="965" y="715"/>
                    <a:pt x="965" y="715"/>
                  </a:cubicBezTo>
                  <a:cubicBezTo>
                    <a:pt x="910" y="905"/>
                    <a:pt x="910" y="905"/>
                    <a:pt x="910" y="905"/>
                  </a:cubicBezTo>
                  <a:cubicBezTo>
                    <a:pt x="1035" y="905"/>
                    <a:pt x="1035" y="905"/>
                    <a:pt x="1035" y="905"/>
                  </a:cubicBezTo>
                  <a:cubicBezTo>
                    <a:pt x="1088" y="715"/>
                    <a:pt x="1088" y="715"/>
                    <a:pt x="1088" y="715"/>
                  </a:cubicBezTo>
                  <a:cubicBezTo>
                    <a:pt x="1145" y="715"/>
                    <a:pt x="1145" y="715"/>
                    <a:pt x="1145" y="715"/>
                  </a:cubicBezTo>
                  <a:cubicBezTo>
                    <a:pt x="1146" y="905"/>
                    <a:pt x="1146" y="905"/>
                    <a:pt x="1146" y="905"/>
                  </a:cubicBezTo>
                  <a:cubicBezTo>
                    <a:pt x="1252" y="905"/>
                    <a:pt x="1252" y="905"/>
                    <a:pt x="1252" y="905"/>
                  </a:cubicBezTo>
                  <a:cubicBezTo>
                    <a:pt x="1372" y="715"/>
                    <a:pt x="1372" y="715"/>
                    <a:pt x="1372" y="715"/>
                  </a:cubicBezTo>
                  <a:cubicBezTo>
                    <a:pt x="1451" y="715"/>
                    <a:pt x="1451" y="715"/>
                    <a:pt x="1451" y="715"/>
                  </a:cubicBezTo>
                  <a:cubicBezTo>
                    <a:pt x="1410" y="905"/>
                    <a:pt x="1410" y="905"/>
                    <a:pt x="1410" y="905"/>
                  </a:cubicBezTo>
                  <a:cubicBezTo>
                    <a:pt x="1534" y="905"/>
                    <a:pt x="1534" y="905"/>
                    <a:pt x="1534" y="905"/>
                  </a:cubicBezTo>
                  <a:cubicBezTo>
                    <a:pt x="1574" y="715"/>
                    <a:pt x="1574" y="715"/>
                    <a:pt x="1574" y="715"/>
                  </a:cubicBezTo>
                  <a:cubicBezTo>
                    <a:pt x="1645" y="715"/>
                    <a:pt x="1645" y="715"/>
                    <a:pt x="1645" y="715"/>
                  </a:cubicBezTo>
                  <a:cubicBezTo>
                    <a:pt x="1643" y="774"/>
                    <a:pt x="1658" y="827"/>
                    <a:pt x="1697" y="863"/>
                  </a:cubicBezTo>
                  <a:cubicBezTo>
                    <a:pt x="1745" y="907"/>
                    <a:pt x="1818" y="916"/>
                    <a:pt x="1872" y="916"/>
                  </a:cubicBezTo>
                  <a:cubicBezTo>
                    <a:pt x="1947" y="916"/>
                    <a:pt x="2024" y="905"/>
                    <a:pt x="2102" y="888"/>
                  </a:cubicBezTo>
                  <a:cubicBezTo>
                    <a:pt x="2145" y="715"/>
                    <a:pt x="2145" y="715"/>
                    <a:pt x="2145" y="715"/>
                  </a:cubicBezTo>
                  <a:cubicBezTo>
                    <a:pt x="2285" y="715"/>
                    <a:pt x="2285" y="715"/>
                    <a:pt x="2285" y="715"/>
                  </a:cubicBezTo>
                  <a:cubicBezTo>
                    <a:pt x="2285" y="0"/>
                    <a:pt x="2285" y="0"/>
                    <a:pt x="2285" y="0"/>
                  </a:cubicBezTo>
                  <a:cubicBezTo>
                    <a:pt x="1778" y="0"/>
                    <a:pt x="1778" y="0"/>
                    <a:pt x="1778" y="0"/>
                  </a:cubicBezTo>
                  <a:cubicBezTo>
                    <a:pt x="1778" y="0"/>
                    <a:pt x="1778" y="0"/>
                    <a:pt x="1778" y="0"/>
                  </a:cubicBezTo>
                  <a:close/>
                  <a:moveTo>
                    <a:pt x="222" y="1195"/>
                  </a:moveTo>
                  <a:cubicBezTo>
                    <a:pt x="203" y="1286"/>
                    <a:pt x="203" y="1286"/>
                    <a:pt x="203" y="1286"/>
                  </a:cubicBezTo>
                  <a:cubicBezTo>
                    <a:pt x="200" y="1299"/>
                    <a:pt x="196" y="1320"/>
                    <a:pt x="220" y="1320"/>
                  </a:cubicBezTo>
                  <a:cubicBezTo>
                    <a:pt x="249" y="1320"/>
                    <a:pt x="253" y="1298"/>
                    <a:pt x="259" y="1272"/>
                  </a:cubicBezTo>
                  <a:cubicBezTo>
                    <a:pt x="275" y="1195"/>
                    <a:pt x="275" y="1195"/>
                    <a:pt x="275" y="1195"/>
                  </a:cubicBezTo>
                  <a:cubicBezTo>
                    <a:pt x="321" y="1195"/>
                    <a:pt x="321" y="1195"/>
                    <a:pt x="321" y="1195"/>
                  </a:cubicBezTo>
                  <a:cubicBezTo>
                    <a:pt x="300" y="1296"/>
                    <a:pt x="300" y="1296"/>
                    <a:pt x="300" y="1296"/>
                  </a:cubicBezTo>
                  <a:cubicBezTo>
                    <a:pt x="294" y="1329"/>
                    <a:pt x="293" y="1333"/>
                    <a:pt x="292" y="1337"/>
                  </a:cubicBezTo>
                  <a:cubicBezTo>
                    <a:pt x="292" y="1341"/>
                    <a:pt x="291" y="1344"/>
                    <a:pt x="291" y="1348"/>
                  </a:cubicBezTo>
                  <a:cubicBezTo>
                    <a:pt x="247" y="1348"/>
                    <a:pt x="247" y="1348"/>
                    <a:pt x="247" y="1348"/>
                  </a:cubicBezTo>
                  <a:cubicBezTo>
                    <a:pt x="250" y="1328"/>
                    <a:pt x="250" y="1328"/>
                    <a:pt x="250" y="1328"/>
                  </a:cubicBezTo>
                  <a:cubicBezTo>
                    <a:pt x="244" y="1334"/>
                    <a:pt x="229" y="1352"/>
                    <a:pt x="200" y="1352"/>
                  </a:cubicBezTo>
                  <a:cubicBezTo>
                    <a:pt x="179" y="1352"/>
                    <a:pt x="164" y="1343"/>
                    <a:pt x="158" y="1331"/>
                  </a:cubicBezTo>
                  <a:cubicBezTo>
                    <a:pt x="151" y="1319"/>
                    <a:pt x="155" y="1297"/>
                    <a:pt x="157" y="1290"/>
                  </a:cubicBezTo>
                  <a:cubicBezTo>
                    <a:pt x="177" y="1195"/>
                    <a:pt x="177" y="1195"/>
                    <a:pt x="177" y="1195"/>
                  </a:cubicBezTo>
                  <a:cubicBezTo>
                    <a:pt x="222" y="1195"/>
                    <a:pt x="222" y="1195"/>
                    <a:pt x="222" y="1195"/>
                  </a:cubicBezTo>
                  <a:cubicBezTo>
                    <a:pt x="222" y="1195"/>
                    <a:pt x="222" y="1195"/>
                    <a:pt x="222" y="1195"/>
                  </a:cubicBezTo>
                  <a:close/>
                  <a:moveTo>
                    <a:pt x="514" y="1225"/>
                  </a:moveTo>
                  <a:cubicBezTo>
                    <a:pt x="550" y="1225"/>
                    <a:pt x="550" y="1225"/>
                    <a:pt x="550" y="1225"/>
                  </a:cubicBezTo>
                  <a:cubicBezTo>
                    <a:pt x="556" y="1196"/>
                    <a:pt x="556" y="1196"/>
                    <a:pt x="556" y="1196"/>
                  </a:cubicBezTo>
                  <a:cubicBezTo>
                    <a:pt x="520" y="1196"/>
                    <a:pt x="520" y="1196"/>
                    <a:pt x="520" y="1196"/>
                  </a:cubicBezTo>
                  <a:cubicBezTo>
                    <a:pt x="530" y="1149"/>
                    <a:pt x="530" y="1149"/>
                    <a:pt x="530" y="1149"/>
                  </a:cubicBezTo>
                  <a:cubicBezTo>
                    <a:pt x="482" y="1166"/>
                    <a:pt x="482" y="1166"/>
                    <a:pt x="482" y="1166"/>
                  </a:cubicBezTo>
                  <a:cubicBezTo>
                    <a:pt x="475" y="1196"/>
                    <a:pt x="475" y="1196"/>
                    <a:pt x="475" y="1196"/>
                  </a:cubicBezTo>
                  <a:cubicBezTo>
                    <a:pt x="414" y="1196"/>
                    <a:pt x="414" y="1196"/>
                    <a:pt x="414" y="1196"/>
                  </a:cubicBezTo>
                  <a:cubicBezTo>
                    <a:pt x="424" y="1149"/>
                    <a:pt x="424" y="1149"/>
                    <a:pt x="424" y="1149"/>
                  </a:cubicBezTo>
                  <a:cubicBezTo>
                    <a:pt x="376" y="1166"/>
                    <a:pt x="376" y="1166"/>
                    <a:pt x="376" y="1166"/>
                  </a:cubicBezTo>
                  <a:cubicBezTo>
                    <a:pt x="369" y="1196"/>
                    <a:pt x="369" y="1196"/>
                    <a:pt x="369" y="1196"/>
                  </a:cubicBezTo>
                  <a:cubicBezTo>
                    <a:pt x="340" y="1196"/>
                    <a:pt x="340" y="1196"/>
                    <a:pt x="340" y="1196"/>
                  </a:cubicBezTo>
                  <a:cubicBezTo>
                    <a:pt x="333" y="1225"/>
                    <a:pt x="333" y="1225"/>
                    <a:pt x="333" y="1225"/>
                  </a:cubicBezTo>
                  <a:cubicBezTo>
                    <a:pt x="363" y="1225"/>
                    <a:pt x="363" y="1225"/>
                    <a:pt x="363" y="1225"/>
                  </a:cubicBezTo>
                  <a:cubicBezTo>
                    <a:pt x="345" y="1310"/>
                    <a:pt x="345" y="1310"/>
                    <a:pt x="345" y="1310"/>
                  </a:cubicBezTo>
                  <a:cubicBezTo>
                    <a:pt x="342" y="1322"/>
                    <a:pt x="336" y="1351"/>
                    <a:pt x="382" y="1351"/>
                  </a:cubicBezTo>
                  <a:cubicBezTo>
                    <a:pt x="389" y="1351"/>
                    <a:pt x="402" y="1350"/>
                    <a:pt x="417" y="1346"/>
                  </a:cubicBezTo>
                  <a:cubicBezTo>
                    <a:pt x="424" y="1317"/>
                    <a:pt x="424" y="1317"/>
                    <a:pt x="424" y="1317"/>
                  </a:cubicBezTo>
                  <a:cubicBezTo>
                    <a:pt x="418" y="1317"/>
                    <a:pt x="415" y="1317"/>
                    <a:pt x="408" y="1317"/>
                  </a:cubicBezTo>
                  <a:cubicBezTo>
                    <a:pt x="388" y="1317"/>
                    <a:pt x="391" y="1309"/>
                    <a:pt x="393" y="1295"/>
                  </a:cubicBezTo>
                  <a:cubicBezTo>
                    <a:pt x="408" y="1225"/>
                    <a:pt x="408" y="1225"/>
                    <a:pt x="408" y="1225"/>
                  </a:cubicBezTo>
                  <a:cubicBezTo>
                    <a:pt x="469" y="1225"/>
                    <a:pt x="469" y="1225"/>
                    <a:pt x="469" y="1225"/>
                  </a:cubicBezTo>
                  <a:cubicBezTo>
                    <a:pt x="451" y="1310"/>
                    <a:pt x="451" y="1310"/>
                    <a:pt x="451" y="1310"/>
                  </a:cubicBezTo>
                  <a:cubicBezTo>
                    <a:pt x="448" y="1322"/>
                    <a:pt x="442" y="1351"/>
                    <a:pt x="488" y="1351"/>
                  </a:cubicBezTo>
                  <a:cubicBezTo>
                    <a:pt x="495" y="1351"/>
                    <a:pt x="508" y="1350"/>
                    <a:pt x="523" y="1346"/>
                  </a:cubicBezTo>
                  <a:cubicBezTo>
                    <a:pt x="530" y="1317"/>
                    <a:pt x="530" y="1317"/>
                    <a:pt x="530" y="1317"/>
                  </a:cubicBezTo>
                  <a:cubicBezTo>
                    <a:pt x="524" y="1317"/>
                    <a:pt x="521" y="1317"/>
                    <a:pt x="514" y="1317"/>
                  </a:cubicBezTo>
                  <a:cubicBezTo>
                    <a:pt x="494" y="1317"/>
                    <a:pt x="496" y="1309"/>
                    <a:pt x="499" y="1295"/>
                  </a:cubicBezTo>
                  <a:cubicBezTo>
                    <a:pt x="514" y="1225"/>
                    <a:pt x="514" y="1225"/>
                    <a:pt x="514" y="1225"/>
                  </a:cubicBezTo>
                  <a:cubicBezTo>
                    <a:pt x="514" y="1225"/>
                    <a:pt x="514" y="1225"/>
                    <a:pt x="514" y="1225"/>
                  </a:cubicBezTo>
                  <a:close/>
                  <a:moveTo>
                    <a:pt x="579" y="1194"/>
                  </a:moveTo>
                  <a:cubicBezTo>
                    <a:pt x="624" y="1194"/>
                    <a:pt x="624" y="1194"/>
                    <a:pt x="624" y="1194"/>
                  </a:cubicBezTo>
                  <a:cubicBezTo>
                    <a:pt x="591" y="1348"/>
                    <a:pt x="591" y="1348"/>
                    <a:pt x="591" y="1348"/>
                  </a:cubicBezTo>
                  <a:cubicBezTo>
                    <a:pt x="546" y="1348"/>
                    <a:pt x="546" y="1348"/>
                    <a:pt x="546" y="1348"/>
                  </a:cubicBezTo>
                  <a:cubicBezTo>
                    <a:pt x="579" y="1194"/>
                    <a:pt x="579" y="1194"/>
                    <a:pt x="579" y="1194"/>
                  </a:cubicBezTo>
                  <a:cubicBezTo>
                    <a:pt x="579" y="1194"/>
                    <a:pt x="579" y="1194"/>
                    <a:pt x="579" y="1194"/>
                  </a:cubicBezTo>
                  <a:close/>
                  <a:moveTo>
                    <a:pt x="591" y="1129"/>
                  </a:moveTo>
                  <a:cubicBezTo>
                    <a:pt x="640" y="1129"/>
                    <a:pt x="640" y="1129"/>
                    <a:pt x="640" y="1129"/>
                  </a:cubicBezTo>
                  <a:cubicBezTo>
                    <a:pt x="631" y="1168"/>
                    <a:pt x="631" y="1168"/>
                    <a:pt x="631" y="1168"/>
                  </a:cubicBezTo>
                  <a:cubicBezTo>
                    <a:pt x="583" y="1168"/>
                    <a:pt x="583" y="1168"/>
                    <a:pt x="583" y="1168"/>
                  </a:cubicBezTo>
                  <a:cubicBezTo>
                    <a:pt x="591" y="1129"/>
                    <a:pt x="591" y="1129"/>
                    <a:pt x="591" y="1129"/>
                  </a:cubicBezTo>
                  <a:cubicBezTo>
                    <a:pt x="591" y="1129"/>
                    <a:pt x="591" y="1129"/>
                    <a:pt x="591" y="1129"/>
                  </a:cubicBezTo>
                  <a:close/>
                  <a:moveTo>
                    <a:pt x="653" y="1222"/>
                  </a:moveTo>
                  <a:cubicBezTo>
                    <a:pt x="654" y="1221"/>
                    <a:pt x="657" y="1205"/>
                    <a:pt x="659" y="1194"/>
                  </a:cubicBezTo>
                  <a:cubicBezTo>
                    <a:pt x="702" y="1194"/>
                    <a:pt x="702" y="1194"/>
                    <a:pt x="702" y="1194"/>
                  </a:cubicBezTo>
                  <a:cubicBezTo>
                    <a:pt x="698" y="1217"/>
                    <a:pt x="698" y="1217"/>
                    <a:pt x="698" y="1217"/>
                  </a:cubicBezTo>
                  <a:cubicBezTo>
                    <a:pt x="704" y="1210"/>
                    <a:pt x="720" y="1191"/>
                    <a:pt x="753" y="1191"/>
                  </a:cubicBezTo>
                  <a:cubicBezTo>
                    <a:pt x="784" y="1191"/>
                    <a:pt x="793" y="1209"/>
                    <a:pt x="794" y="1220"/>
                  </a:cubicBezTo>
                  <a:cubicBezTo>
                    <a:pt x="796" y="1229"/>
                    <a:pt x="795" y="1236"/>
                    <a:pt x="789" y="1265"/>
                  </a:cubicBezTo>
                  <a:cubicBezTo>
                    <a:pt x="771" y="1348"/>
                    <a:pt x="771" y="1348"/>
                    <a:pt x="771" y="1348"/>
                  </a:cubicBezTo>
                  <a:cubicBezTo>
                    <a:pt x="725" y="1348"/>
                    <a:pt x="725" y="1348"/>
                    <a:pt x="725" y="1348"/>
                  </a:cubicBezTo>
                  <a:cubicBezTo>
                    <a:pt x="746" y="1253"/>
                    <a:pt x="746" y="1253"/>
                    <a:pt x="746" y="1253"/>
                  </a:cubicBezTo>
                  <a:cubicBezTo>
                    <a:pt x="747" y="1246"/>
                    <a:pt x="748" y="1241"/>
                    <a:pt x="746" y="1236"/>
                  </a:cubicBezTo>
                  <a:cubicBezTo>
                    <a:pt x="745" y="1230"/>
                    <a:pt x="739" y="1223"/>
                    <a:pt x="728" y="1223"/>
                  </a:cubicBezTo>
                  <a:cubicBezTo>
                    <a:pt x="718" y="1223"/>
                    <a:pt x="708" y="1227"/>
                    <a:pt x="702" y="1235"/>
                  </a:cubicBezTo>
                  <a:cubicBezTo>
                    <a:pt x="698" y="1239"/>
                    <a:pt x="694" y="1246"/>
                    <a:pt x="691" y="1258"/>
                  </a:cubicBezTo>
                  <a:cubicBezTo>
                    <a:pt x="672" y="1348"/>
                    <a:pt x="672" y="1348"/>
                    <a:pt x="672" y="1348"/>
                  </a:cubicBezTo>
                  <a:cubicBezTo>
                    <a:pt x="627" y="1348"/>
                    <a:pt x="627" y="1348"/>
                    <a:pt x="627" y="1348"/>
                  </a:cubicBezTo>
                  <a:cubicBezTo>
                    <a:pt x="653" y="1222"/>
                    <a:pt x="653" y="1222"/>
                    <a:pt x="653" y="1222"/>
                  </a:cubicBezTo>
                  <a:cubicBezTo>
                    <a:pt x="653" y="1222"/>
                    <a:pt x="653" y="1222"/>
                    <a:pt x="653" y="1222"/>
                  </a:cubicBezTo>
                  <a:close/>
                  <a:moveTo>
                    <a:pt x="985" y="1196"/>
                  </a:moveTo>
                  <a:cubicBezTo>
                    <a:pt x="981" y="1207"/>
                    <a:pt x="978" y="1218"/>
                    <a:pt x="975" y="1233"/>
                  </a:cubicBezTo>
                  <a:cubicBezTo>
                    <a:pt x="951" y="1346"/>
                    <a:pt x="951" y="1346"/>
                    <a:pt x="951" y="1346"/>
                  </a:cubicBezTo>
                  <a:cubicBezTo>
                    <a:pt x="939" y="1403"/>
                    <a:pt x="891" y="1409"/>
                    <a:pt x="861" y="1409"/>
                  </a:cubicBezTo>
                  <a:cubicBezTo>
                    <a:pt x="839" y="1409"/>
                    <a:pt x="797" y="1406"/>
                    <a:pt x="804" y="1359"/>
                  </a:cubicBezTo>
                  <a:cubicBezTo>
                    <a:pt x="847" y="1359"/>
                    <a:pt x="847" y="1359"/>
                    <a:pt x="847" y="1359"/>
                  </a:cubicBezTo>
                  <a:cubicBezTo>
                    <a:pt x="847" y="1362"/>
                    <a:pt x="847" y="1367"/>
                    <a:pt x="850" y="1372"/>
                  </a:cubicBezTo>
                  <a:cubicBezTo>
                    <a:pt x="852" y="1376"/>
                    <a:pt x="858" y="1380"/>
                    <a:pt x="869" y="1380"/>
                  </a:cubicBezTo>
                  <a:cubicBezTo>
                    <a:pt x="883" y="1380"/>
                    <a:pt x="896" y="1374"/>
                    <a:pt x="902" y="1360"/>
                  </a:cubicBezTo>
                  <a:cubicBezTo>
                    <a:pt x="905" y="1353"/>
                    <a:pt x="906" y="1347"/>
                    <a:pt x="912" y="1324"/>
                  </a:cubicBezTo>
                  <a:cubicBezTo>
                    <a:pt x="893" y="1343"/>
                    <a:pt x="877" y="1345"/>
                    <a:pt x="866" y="1345"/>
                  </a:cubicBezTo>
                  <a:cubicBezTo>
                    <a:pt x="822" y="1345"/>
                    <a:pt x="809" y="1307"/>
                    <a:pt x="817" y="1270"/>
                  </a:cubicBezTo>
                  <a:cubicBezTo>
                    <a:pt x="825" y="1231"/>
                    <a:pt x="855" y="1194"/>
                    <a:pt x="899" y="1194"/>
                  </a:cubicBezTo>
                  <a:cubicBezTo>
                    <a:pt x="927" y="1194"/>
                    <a:pt x="934" y="1209"/>
                    <a:pt x="937" y="1216"/>
                  </a:cubicBezTo>
                  <a:cubicBezTo>
                    <a:pt x="943" y="1196"/>
                    <a:pt x="943" y="1196"/>
                    <a:pt x="943" y="1196"/>
                  </a:cubicBezTo>
                  <a:cubicBezTo>
                    <a:pt x="985" y="1196"/>
                    <a:pt x="985" y="1196"/>
                    <a:pt x="985" y="1196"/>
                  </a:cubicBezTo>
                  <a:cubicBezTo>
                    <a:pt x="985" y="1196"/>
                    <a:pt x="985" y="1196"/>
                    <a:pt x="985" y="1196"/>
                  </a:cubicBezTo>
                  <a:close/>
                  <a:moveTo>
                    <a:pt x="883" y="1315"/>
                  </a:moveTo>
                  <a:cubicBezTo>
                    <a:pt x="914" y="1315"/>
                    <a:pt x="922" y="1277"/>
                    <a:pt x="924" y="1271"/>
                  </a:cubicBezTo>
                  <a:cubicBezTo>
                    <a:pt x="927" y="1253"/>
                    <a:pt x="930" y="1224"/>
                    <a:pt x="903" y="1224"/>
                  </a:cubicBezTo>
                  <a:cubicBezTo>
                    <a:pt x="886" y="1224"/>
                    <a:pt x="869" y="1237"/>
                    <a:pt x="862" y="1270"/>
                  </a:cubicBezTo>
                  <a:cubicBezTo>
                    <a:pt x="861" y="1277"/>
                    <a:pt x="853" y="1315"/>
                    <a:pt x="883" y="1315"/>
                  </a:cubicBezTo>
                  <a:moveTo>
                    <a:pt x="1164" y="1346"/>
                  </a:moveTo>
                  <a:cubicBezTo>
                    <a:pt x="1149" y="1350"/>
                    <a:pt x="1136" y="1351"/>
                    <a:pt x="1129" y="1351"/>
                  </a:cubicBezTo>
                  <a:cubicBezTo>
                    <a:pt x="1083" y="1351"/>
                    <a:pt x="1089" y="1322"/>
                    <a:pt x="1092" y="1310"/>
                  </a:cubicBezTo>
                  <a:cubicBezTo>
                    <a:pt x="1110" y="1225"/>
                    <a:pt x="1110" y="1225"/>
                    <a:pt x="1110" y="1225"/>
                  </a:cubicBezTo>
                  <a:cubicBezTo>
                    <a:pt x="1080" y="1225"/>
                    <a:pt x="1080" y="1225"/>
                    <a:pt x="1080" y="1225"/>
                  </a:cubicBezTo>
                  <a:cubicBezTo>
                    <a:pt x="1087" y="1196"/>
                    <a:pt x="1087" y="1196"/>
                    <a:pt x="1087" y="1196"/>
                  </a:cubicBezTo>
                  <a:cubicBezTo>
                    <a:pt x="1116" y="1196"/>
                    <a:pt x="1116" y="1196"/>
                    <a:pt x="1116" y="1196"/>
                  </a:cubicBezTo>
                  <a:cubicBezTo>
                    <a:pt x="1123" y="1166"/>
                    <a:pt x="1123" y="1166"/>
                    <a:pt x="1123" y="1166"/>
                  </a:cubicBezTo>
                  <a:cubicBezTo>
                    <a:pt x="1171" y="1149"/>
                    <a:pt x="1171" y="1149"/>
                    <a:pt x="1171" y="1149"/>
                  </a:cubicBezTo>
                  <a:cubicBezTo>
                    <a:pt x="1161" y="1196"/>
                    <a:pt x="1161" y="1196"/>
                    <a:pt x="1161" y="1196"/>
                  </a:cubicBezTo>
                  <a:cubicBezTo>
                    <a:pt x="1198" y="1196"/>
                    <a:pt x="1198" y="1196"/>
                    <a:pt x="1198" y="1196"/>
                  </a:cubicBezTo>
                  <a:cubicBezTo>
                    <a:pt x="1191" y="1225"/>
                    <a:pt x="1191" y="1225"/>
                    <a:pt x="1191" y="1225"/>
                  </a:cubicBezTo>
                  <a:cubicBezTo>
                    <a:pt x="1155" y="1225"/>
                    <a:pt x="1155" y="1225"/>
                    <a:pt x="1155" y="1225"/>
                  </a:cubicBezTo>
                  <a:cubicBezTo>
                    <a:pt x="1140" y="1295"/>
                    <a:pt x="1140" y="1295"/>
                    <a:pt x="1140" y="1295"/>
                  </a:cubicBezTo>
                  <a:cubicBezTo>
                    <a:pt x="1137" y="1309"/>
                    <a:pt x="1135" y="1317"/>
                    <a:pt x="1155" y="1317"/>
                  </a:cubicBezTo>
                  <a:cubicBezTo>
                    <a:pt x="1162" y="1317"/>
                    <a:pt x="1165" y="1317"/>
                    <a:pt x="1171" y="1317"/>
                  </a:cubicBezTo>
                  <a:cubicBezTo>
                    <a:pt x="1164" y="1346"/>
                    <a:pt x="1164" y="1346"/>
                    <a:pt x="1164" y="1346"/>
                  </a:cubicBezTo>
                  <a:cubicBezTo>
                    <a:pt x="1164" y="1346"/>
                    <a:pt x="1164" y="1346"/>
                    <a:pt x="1164" y="1346"/>
                  </a:cubicBezTo>
                  <a:close/>
                  <a:moveTo>
                    <a:pt x="1235" y="1129"/>
                  </a:moveTo>
                  <a:cubicBezTo>
                    <a:pt x="1280" y="1129"/>
                    <a:pt x="1280" y="1129"/>
                    <a:pt x="1280" y="1129"/>
                  </a:cubicBezTo>
                  <a:cubicBezTo>
                    <a:pt x="1261" y="1216"/>
                    <a:pt x="1261" y="1216"/>
                    <a:pt x="1261" y="1216"/>
                  </a:cubicBezTo>
                  <a:cubicBezTo>
                    <a:pt x="1268" y="1208"/>
                    <a:pt x="1283" y="1193"/>
                    <a:pt x="1311" y="1193"/>
                  </a:cubicBezTo>
                  <a:cubicBezTo>
                    <a:pt x="1334" y="1193"/>
                    <a:pt x="1346" y="1204"/>
                    <a:pt x="1351" y="1214"/>
                  </a:cubicBezTo>
                  <a:cubicBezTo>
                    <a:pt x="1355" y="1221"/>
                    <a:pt x="1356" y="1235"/>
                    <a:pt x="1352" y="1255"/>
                  </a:cubicBezTo>
                  <a:cubicBezTo>
                    <a:pt x="1332" y="1348"/>
                    <a:pt x="1332" y="1348"/>
                    <a:pt x="1332" y="1348"/>
                  </a:cubicBezTo>
                  <a:cubicBezTo>
                    <a:pt x="1288" y="1348"/>
                    <a:pt x="1288" y="1348"/>
                    <a:pt x="1288" y="1348"/>
                  </a:cubicBezTo>
                  <a:cubicBezTo>
                    <a:pt x="1307" y="1256"/>
                    <a:pt x="1307" y="1256"/>
                    <a:pt x="1307" y="1256"/>
                  </a:cubicBezTo>
                  <a:cubicBezTo>
                    <a:pt x="1309" y="1248"/>
                    <a:pt x="1314" y="1223"/>
                    <a:pt x="1289" y="1223"/>
                  </a:cubicBezTo>
                  <a:cubicBezTo>
                    <a:pt x="1276" y="1223"/>
                    <a:pt x="1259" y="1230"/>
                    <a:pt x="1253" y="1254"/>
                  </a:cubicBezTo>
                  <a:cubicBezTo>
                    <a:pt x="1234" y="1348"/>
                    <a:pt x="1234" y="1348"/>
                    <a:pt x="1234" y="1348"/>
                  </a:cubicBezTo>
                  <a:cubicBezTo>
                    <a:pt x="1189" y="1348"/>
                    <a:pt x="1189" y="1348"/>
                    <a:pt x="1189" y="1348"/>
                  </a:cubicBezTo>
                  <a:cubicBezTo>
                    <a:pt x="1235" y="1129"/>
                    <a:pt x="1235" y="1129"/>
                    <a:pt x="1235" y="1129"/>
                  </a:cubicBezTo>
                  <a:cubicBezTo>
                    <a:pt x="1235" y="1129"/>
                    <a:pt x="1235" y="1129"/>
                    <a:pt x="1235" y="1129"/>
                  </a:cubicBezTo>
                  <a:close/>
                  <a:moveTo>
                    <a:pt x="1387" y="1232"/>
                  </a:moveTo>
                  <a:cubicBezTo>
                    <a:pt x="1389" y="1225"/>
                    <a:pt x="1392" y="1203"/>
                    <a:pt x="1393" y="1194"/>
                  </a:cubicBezTo>
                  <a:cubicBezTo>
                    <a:pt x="1435" y="1194"/>
                    <a:pt x="1435" y="1194"/>
                    <a:pt x="1435" y="1194"/>
                  </a:cubicBezTo>
                  <a:cubicBezTo>
                    <a:pt x="1430" y="1223"/>
                    <a:pt x="1430" y="1223"/>
                    <a:pt x="1430" y="1223"/>
                  </a:cubicBezTo>
                  <a:cubicBezTo>
                    <a:pt x="1438" y="1211"/>
                    <a:pt x="1452" y="1192"/>
                    <a:pt x="1489" y="1194"/>
                  </a:cubicBezTo>
                  <a:cubicBezTo>
                    <a:pt x="1480" y="1234"/>
                    <a:pt x="1480" y="1234"/>
                    <a:pt x="1480" y="1234"/>
                  </a:cubicBezTo>
                  <a:cubicBezTo>
                    <a:pt x="1435" y="1230"/>
                    <a:pt x="1428" y="1253"/>
                    <a:pt x="1424" y="1273"/>
                  </a:cubicBezTo>
                  <a:cubicBezTo>
                    <a:pt x="1408" y="1348"/>
                    <a:pt x="1408" y="1348"/>
                    <a:pt x="1408" y="1348"/>
                  </a:cubicBezTo>
                  <a:cubicBezTo>
                    <a:pt x="1363" y="1348"/>
                    <a:pt x="1363" y="1348"/>
                    <a:pt x="1363" y="1348"/>
                  </a:cubicBezTo>
                  <a:cubicBezTo>
                    <a:pt x="1387" y="1232"/>
                    <a:pt x="1387" y="1232"/>
                    <a:pt x="1387" y="1232"/>
                  </a:cubicBezTo>
                  <a:cubicBezTo>
                    <a:pt x="1387" y="1232"/>
                    <a:pt x="1387" y="1232"/>
                    <a:pt x="1387" y="1232"/>
                  </a:cubicBezTo>
                  <a:close/>
                  <a:moveTo>
                    <a:pt x="1582" y="1191"/>
                  </a:moveTo>
                  <a:cubicBezTo>
                    <a:pt x="1637" y="1191"/>
                    <a:pt x="1654" y="1229"/>
                    <a:pt x="1644" y="1271"/>
                  </a:cubicBezTo>
                  <a:cubicBezTo>
                    <a:pt x="1635" y="1315"/>
                    <a:pt x="1602" y="1353"/>
                    <a:pt x="1546" y="1353"/>
                  </a:cubicBezTo>
                  <a:cubicBezTo>
                    <a:pt x="1503" y="1353"/>
                    <a:pt x="1474" y="1326"/>
                    <a:pt x="1485" y="1273"/>
                  </a:cubicBezTo>
                  <a:cubicBezTo>
                    <a:pt x="1493" y="1236"/>
                    <a:pt x="1521" y="1191"/>
                    <a:pt x="1582" y="1191"/>
                  </a:cubicBezTo>
                  <a:moveTo>
                    <a:pt x="1555" y="1322"/>
                  </a:moveTo>
                  <a:cubicBezTo>
                    <a:pt x="1574" y="1322"/>
                    <a:pt x="1590" y="1310"/>
                    <a:pt x="1599" y="1270"/>
                  </a:cubicBezTo>
                  <a:cubicBezTo>
                    <a:pt x="1603" y="1250"/>
                    <a:pt x="1605" y="1221"/>
                    <a:pt x="1575" y="1221"/>
                  </a:cubicBezTo>
                  <a:cubicBezTo>
                    <a:pt x="1543" y="1221"/>
                    <a:pt x="1534" y="1259"/>
                    <a:pt x="1531" y="1273"/>
                  </a:cubicBezTo>
                  <a:cubicBezTo>
                    <a:pt x="1524" y="1307"/>
                    <a:pt x="1532" y="1322"/>
                    <a:pt x="1555" y="1322"/>
                  </a:cubicBezTo>
                  <a:moveTo>
                    <a:pt x="1734" y="1195"/>
                  </a:moveTo>
                  <a:cubicBezTo>
                    <a:pt x="1714" y="1286"/>
                    <a:pt x="1714" y="1286"/>
                    <a:pt x="1714" y="1286"/>
                  </a:cubicBezTo>
                  <a:cubicBezTo>
                    <a:pt x="1711" y="1299"/>
                    <a:pt x="1707" y="1320"/>
                    <a:pt x="1731" y="1320"/>
                  </a:cubicBezTo>
                  <a:cubicBezTo>
                    <a:pt x="1760" y="1320"/>
                    <a:pt x="1765" y="1298"/>
                    <a:pt x="1770" y="1272"/>
                  </a:cubicBezTo>
                  <a:cubicBezTo>
                    <a:pt x="1786" y="1195"/>
                    <a:pt x="1786" y="1195"/>
                    <a:pt x="1786" y="1195"/>
                  </a:cubicBezTo>
                  <a:cubicBezTo>
                    <a:pt x="1833" y="1195"/>
                    <a:pt x="1833" y="1195"/>
                    <a:pt x="1833" y="1195"/>
                  </a:cubicBezTo>
                  <a:cubicBezTo>
                    <a:pt x="1811" y="1296"/>
                    <a:pt x="1811" y="1296"/>
                    <a:pt x="1811" y="1296"/>
                  </a:cubicBezTo>
                  <a:cubicBezTo>
                    <a:pt x="1805" y="1329"/>
                    <a:pt x="1804" y="1333"/>
                    <a:pt x="1804" y="1337"/>
                  </a:cubicBezTo>
                  <a:cubicBezTo>
                    <a:pt x="1803" y="1341"/>
                    <a:pt x="1802" y="1344"/>
                    <a:pt x="1802" y="1348"/>
                  </a:cubicBezTo>
                  <a:cubicBezTo>
                    <a:pt x="1758" y="1348"/>
                    <a:pt x="1758" y="1348"/>
                    <a:pt x="1758" y="1348"/>
                  </a:cubicBezTo>
                  <a:cubicBezTo>
                    <a:pt x="1761" y="1328"/>
                    <a:pt x="1761" y="1328"/>
                    <a:pt x="1761" y="1328"/>
                  </a:cubicBezTo>
                  <a:cubicBezTo>
                    <a:pt x="1756" y="1334"/>
                    <a:pt x="1740" y="1352"/>
                    <a:pt x="1711" y="1352"/>
                  </a:cubicBezTo>
                  <a:cubicBezTo>
                    <a:pt x="1690" y="1352"/>
                    <a:pt x="1675" y="1343"/>
                    <a:pt x="1669" y="1331"/>
                  </a:cubicBezTo>
                  <a:cubicBezTo>
                    <a:pt x="1662" y="1319"/>
                    <a:pt x="1666" y="1297"/>
                    <a:pt x="1668" y="1290"/>
                  </a:cubicBezTo>
                  <a:cubicBezTo>
                    <a:pt x="1688" y="1195"/>
                    <a:pt x="1688" y="1195"/>
                    <a:pt x="1688" y="1195"/>
                  </a:cubicBezTo>
                  <a:cubicBezTo>
                    <a:pt x="1734" y="1195"/>
                    <a:pt x="1734" y="1195"/>
                    <a:pt x="1734" y="1195"/>
                  </a:cubicBezTo>
                  <a:cubicBezTo>
                    <a:pt x="1734" y="1195"/>
                    <a:pt x="1734" y="1195"/>
                    <a:pt x="1734" y="1195"/>
                  </a:cubicBezTo>
                  <a:close/>
                  <a:moveTo>
                    <a:pt x="2010" y="1196"/>
                  </a:moveTo>
                  <a:cubicBezTo>
                    <a:pt x="2006" y="1207"/>
                    <a:pt x="2003" y="1218"/>
                    <a:pt x="2000" y="1233"/>
                  </a:cubicBezTo>
                  <a:cubicBezTo>
                    <a:pt x="1976" y="1346"/>
                    <a:pt x="1976" y="1346"/>
                    <a:pt x="1976" y="1346"/>
                  </a:cubicBezTo>
                  <a:cubicBezTo>
                    <a:pt x="1964" y="1403"/>
                    <a:pt x="1915" y="1409"/>
                    <a:pt x="1886" y="1409"/>
                  </a:cubicBezTo>
                  <a:cubicBezTo>
                    <a:pt x="1864" y="1409"/>
                    <a:pt x="1822" y="1406"/>
                    <a:pt x="1829" y="1359"/>
                  </a:cubicBezTo>
                  <a:cubicBezTo>
                    <a:pt x="1872" y="1359"/>
                    <a:pt x="1872" y="1359"/>
                    <a:pt x="1872" y="1359"/>
                  </a:cubicBezTo>
                  <a:cubicBezTo>
                    <a:pt x="1872" y="1362"/>
                    <a:pt x="1871" y="1367"/>
                    <a:pt x="1874" y="1372"/>
                  </a:cubicBezTo>
                  <a:cubicBezTo>
                    <a:pt x="1877" y="1376"/>
                    <a:pt x="1883" y="1380"/>
                    <a:pt x="1894" y="1380"/>
                  </a:cubicBezTo>
                  <a:cubicBezTo>
                    <a:pt x="1908" y="1380"/>
                    <a:pt x="1921" y="1374"/>
                    <a:pt x="1926" y="1360"/>
                  </a:cubicBezTo>
                  <a:cubicBezTo>
                    <a:pt x="1930" y="1353"/>
                    <a:pt x="1931" y="1347"/>
                    <a:pt x="1937" y="1324"/>
                  </a:cubicBezTo>
                  <a:cubicBezTo>
                    <a:pt x="1918" y="1343"/>
                    <a:pt x="1901" y="1345"/>
                    <a:pt x="1891" y="1345"/>
                  </a:cubicBezTo>
                  <a:cubicBezTo>
                    <a:pt x="1847" y="1345"/>
                    <a:pt x="1834" y="1307"/>
                    <a:pt x="1842" y="1270"/>
                  </a:cubicBezTo>
                  <a:cubicBezTo>
                    <a:pt x="1850" y="1231"/>
                    <a:pt x="1880" y="1194"/>
                    <a:pt x="1924" y="1194"/>
                  </a:cubicBezTo>
                  <a:cubicBezTo>
                    <a:pt x="1952" y="1194"/>
                    <a:pt x="1959" y="1209"/>
                    <a:pt x="1962" y="1216"/>
                  </a:cubicBezTo>
                  <a:cubicBezTo>
                    <a:pt x="1968" y="1196"/>
                    <a:pt x="1968" y="1196"/>
                    <a:pt x="1968" y="1196"/>
                  </a:cubicBezTo>
                  <a:cubicBezTo>
                    <a:pt x="2010" y="1196"/>
                    <a:pt x="2010" y="1196"/>
                    <a:pt x="2010" y="1196"/>
                  </a:cubicBezTo>
                  <a:cubicBezTo>
                    <a:pt x="2010" y="1196"/>
                    <a:pt x="2010" y="1196"/>
                    <a:pt x="2010" y="1196"/>
                  </a:cubicBezTo>
                  <a:close/>
                  <a:moveTo>
                    <a:pt x="1908" y="1315"/>
                  </a:moveTo>
                  <a:cubicBezTo>
                    <a:pt x="1939" y="1315"/>
                    <a:pt x="1947" y="1277"/>
                    <a:pt x="1948" y="1271"/>
                  </a:cubicBezTo>
                  <a:cubicBezTo>
                    <a:pt x="1952" y="1253"/>
                    <a:pt x="1955" y="1224"/>
                    <a:pt x="1928" y="1224"/>
                  </a:cubicBezTo>
                  <a:cubicBezTo>
                    <a:pt x="1911" y="1224"/>
                    <a:pt x="1894" y="1237"/>
                    <a:pt x="1887" y="1270"/>
                  </a:cubicBezTo>
                  <a:cubicBezTo>
                    <a:pt x="1885" y="1277"/>
                    <a:pt x="1878" y="1315"/>
                    <a:pt x="1908" y="1315"/>
                  </a:cubicBezTo>
                  <a:moveTo>
                    <a:pt x="2058" y="1129"/>
                  </a:moveTo>
                  <a:cubicBezTo>
                    <a:pt x="2102" y="1129"/>
                    <a:pt x="2102" y="1129"/>
                    <a:pt x="2102" y="1129"/>
                  </a:cubicBezTo>
                  <a:cubicBezTo>
                    <a:pt x="2084" y="1216"/>
                    <a:pt x="2084" y="1216"/>
                    <a:pt x="2084" y="1216"/>
                  </a:cubicBezTo>
                  <a:cubicBezTo>
                    <a:pt x="2091" y="1208"/>
                    <a:pt x="2105" y="1193"/>
                    <a:pt x="2133" y="1193"/>
                  </a:cubicBezTo>
                  <a:cubicBezTo>
                    <a:pt x="2156" y="1193"/>
                    <a:pt x="2168" y="1204"/>
                    <a:pt x="2174" y="1214"/>
                  </a:cubicBezTo>
                  <a:cubicBezTo>
                    <a:pt x="2177" y="1221"/>
                    <a:pt x="2179" y="1235"/>
                    <a:pt x="2175" y="1255"/>
                  </a:cubicBezTo>
                  <a:cubicBezTo>
                    <a:pt x="2155" y="1348"/>
                    <a:pt x="2155" y="1348"/>
                    <a:pt x="2155" y="1348"/>
                  </a:cubicBezTo>
                  <a:cubicBezTo>
                    <a:pt x="2110" y="1348"/>
                    <a:pt x="2110" y="1348"/>
                    <a:pt x="2110" y="1348"/>
                  </a:cubicBezTo>
                  <a:cubicBezTo>
                    <a:pt x="2130" y="1256"/>
                    <a:pt x="2130" y="1256"/>
                    <a:pt x="2130" y="1256"/>
                  </a:cubicBezTo>
                  <a:cubicBezTo>
                    <a:pt x="2131" y="1248"/>
                    <a:pt x="2137" y="1223"/>
                    <a:pt x="2112" y="1223"/>
                  </a:cubicBezTo>
                  <a:cubicBezTo>
                    <a:pt x="2099" y="1223"/>
                    <a:pt x="2081" y="1230"/>
                    <a:pt x="2076" y="1254"/>
                  </a:cubicBezTo>
                  <a:cubicBezTo>
                    <a:pt x="2057" y="1348"/>
                    <a:pt x="2057" y="1348"/>
                    <a:pt x="2057" y="1348"/>
                  </a:cubicBezTo>
                  <a:cubicBezTo>
                    <a:pt x="2012" y="1348"/>
                    <a:pt x="2012" y="1348"/>
                    <a:pt x="2012" y="1348"/>
                  </a:cubicBezTo>
                  <a:cubicBezTo>
                    <a:pt x="2058" y="1129"/>
                    <a:pt x="2058" y="1129"/>
                    <a:pt x="2058" y="1129"/>
                  </a:cubicBezTo>
                  <a:cubicBezTo>
                    <a:pt x="2058" y="1129"/>
                    <a:pt x="2058" y="1129"/>
                    <a:pt x="2058" y="1129"/>
                  </a:cubicBezTo>
                  <a:close/>
                  <a:moveTo>
                    <a:pt x="100" y="1249"/>
                  </a:moveTo>
                  <a:cubicBezTo>
                    <a:pt x="101" y="1244"/>
                    <a:pt x="104" y="1221"/>
                    <a:pt x="87" y="1221"/>
                  </a:cubicBezTo>
                  <a:cubicBezTo>
                    <a:pt x="66" y="1221"/>
                    <a:pt x="56" y="1253"/>
                    <a:pt x="53" y="1270"/>
                  </a:cubicBezTo>
                  <a:cubicBezTo>
                    <a:pt x="51" y="1278"/>
                    <a:pt x="46" y="1306"/>
                    <a:pt x="54" y="1317"/>
                  </a:cubicBezTo>
                  <a:cubicBezTo>
                    <a:pt x="57" y="1321"/>
                    <a:pt x="61" y="1322"/>
                    <a:pt x="65" y="1322"/>
                  </a:cubicBezTo>
                  <a:cubicBezTo>
                    <a:pt x="70" y="1322"/>
                    <a:pt x="84" y="1320"/>
                    <a:pt x="92" y="1292"/>
                  </a:cubicBezTo>
                  <a:cubicBezTo>
                    <a:pt x="136" y="1292"/>
                    <a:pt x="136" y="1292"/>
                    <a:pt x="136" y="1292"/>
                  </a:cubicBezTo>
                  <a:cubicBezTo>
                    <a:pt x="133" y="1304"/>
                    <a:pt x="128" y="1323"/>
                    <a:pt x="107" y="1337"/>
                  </a:cubicBezTo>
                  <a:cubicBezTo>
                    <a:pt x="94" y="1347"/>
                    <a:pt x="79" y="1352"/>
                    <a:pt x="60" y="1352"/>
                  </a:cubicBezTo>
                  <a:cubicBezTo>
                    <a:pt x="40" y="1352"/>
                    <a:pt x="23" y="1347"/>
                    <a:pt x="12" y="1331"/>
                  </a:cubicBezTo>
                  <a:cubicBezTo>
                    <a:pt x="2" y="1316"/>
                    <a:pt x="0" y="1296"/>
                    <a:pt x="5" y="1271"/>
                  </a:cubicBezTo>
                  <a:cubicBezTo>
                    <a:pt x="20" y="1201"/>
                    <a:pt x="74" y="1192"/>
                    <a:pt x="94" y="1192"/>
                  </a:cubicBezTo>
                  <a:cubicBezTo>
                    <a:pt x="122" y="1192"/>
                    <a:pt x="153" y="1207"/>
                    <a:pt x="144" y="1249"/>
                  </a:cubicBezTo>
                  <a:cubicBezTo>
                    <a:pt x="100" y="1249"/>
                    <a:pt x="100" y="1249"/>
                    <a:pt x="100" y="1249"/>
                  </a:cubicBezTo>
                  <a:cubicBezTo>
                    <a:pt x="100" y="1249"/>
                    <a:pt x="100" y="1249"/>
                    <a:pt x="100" y="1249"/>
                  </a:cubicBezTo>
                  <a:close/>
                  <a:moveTo>
                    <a:pt x="2378" y="1249"/>
                  </a:moveTo>
                  <a:cubicBezTo>
                    <a:pt x="2379" y="1244"/>
                    <a:pt x="2382" y="1221"/>
                    <a:pt x="2365" y="1221"/>
                  </a:cubicBezTo>
                  <a:cubicBezTo>
                    <a:pt x="2344" y="1221"/>
                    <a:pt x="2335" y="1253"/>
                    <a:pt x="2331" y="1270"/>
                  </a:cubicBezTo>
                  <a:cubicBezTo>
                    <a:pt x="2329" y="1278"/>
                    <a:pt x="2324" y="1306"/>
                    <a:pt x="2332" y="1317"/>
                  </a:cubicBezTo>
                  <a:cubicBezTo>
                    <a:pt x="2335" y="1321"/>
                    <a:pt x="2340" y="1322"/>
                    <a:pt x="2343" y="1322"/>
                  </a:cubicBezTo>
                  <a:cubicBezTo>
                    <a:pt x="2348" y="1322"/>
                    <a:pt x="2362" y="1320"/>
                    <a:pt x="2370" y="1292"/>
                  </a:cubicBezTo>
                  <a:cubicBezTo>
                    <a:pt x="2414" y="1292"/>
                    <a:pt x="2414" y="1292"/>
                    <a:pt x="2414" y="1292"/>
                  </a:cubicBezTo>
                  <a:cubicBezTo>
                    <a:pt x="2411" y="1304"/>
                    <a:pt x="2406" y="1323"/>
                    <a:pt x="2385" y="1337"/>
                  </a:cubicBezTo>
                  <a:cubicBezTo>
                    <a:pt x="2372" y="1347"/>
                    <a:pt x="2357" y="1352"/>
                    <a:pt x="2338" y="1352"/>
                  </a:cubicBezTo>
                  <a:cubicBezTo>
                    <a:pt x="2318" y="1352"/>
                    <a:pt x="2301" y="1347"/>
                    <a:pt x="2290" y="1331"/>
                  </a:cubicBezTo>
                  <a:cubicBezTo>
                    <a:pt x="2280" y="1316"/>
                    <a:pt x="2278" y="1296"/>
                    <a:pt x="2284" y="1271"/>
                  </a:cubicBezTo>
                  <a:cubicBezTo>
                    <a:pt x="2299" y="1201"/>
                    <a:pt x="2352" y="1192"/>
                    <a:pt x="2372" y="1192"/>
                  </a:cubicBezTo>
                  <a:cubicBezTo>
                    <a:pt x="2401" y="1192"/>
                    <a:pt x="2431" y="1207"/>
                    <a:pt x="2423" y="1249"/>
                  </a:cubicBezTo>
                  <a:cubicBezTo>
                    <a:pt x="2378" y="1249"/>
                    <a:pt x="2378" y="1249"/>
                    <a:pt x="2378" y="1249"/>
                  </a:cubicBezTo>
                  <a:cubicBezTo>
                    <a:pt x="2378" y="1249"/>
                    <a:pt x="2378" y="1249"/>
                    <a:pt x="2378" y="1249"/>
                  </a:cubicBezTo>
                  <a:close/>
                  <a:moveTo>
                    <a:pt x="2534" y="1191"/>
                  </a:moveTo>
                  <a:cubicBezTo>
                    <a:pt x="2589" y="1191"/>
                    <a:pt x="2606" y="1229"/>
                    <a:pt x="2597" y="1271"/>
                  </a:cubicBezTo>
                  <a:cubicBezTo>
                    <a:pt x="2587" y="1315"/>
                    <a:pt x="2554" y="1353"/>
                    <a:pt x="2498" y="1353"/>
                  </a:cubicBezTo>
                  <a:cubicBezTo>
                    <a:pt x="2454" y="1353"/>
                    <a:pt x="2426" y="1326"/>
                    <a:pt x="2437" y="1273"/>
                  </a:cubicBezTo>
                  <a:cubicBezTo>
                    <a:pt x="2445" y="1236"/>
                    <a:pt x="2474" y="1191"/>
                    <a:pt x="2534" y="1191"/>
                  </a:cubicBezTo>
                  <a:moveTo>
                    <a:pt x="2507" y="1322"/>
                  </a:moveTo>
                  <a:cubicBezTo>
                    <a:pt x="2527" y="1322"/>
                    <a:pt x="2542" y="1310"/>
                    <a:pt x="2551" y="1270"/>
                  </a:cubicBezTo>
                  <a:cubicBezTo>
                    <a:pt x="2555" y="1250"/>
                    <a:pt x="2557" y="1221"/>
                    <a:pt x="2528" y="1221"/>
                  </a:cubicBezTo>
                  <a:cubicBezTo>
                    <a:pt x="2495" y="1221"/>
                    <a:pt x="2486" y="1259"/>
                    <a:pt x="2484" y="1273"/>
                  </a:cubicBezTo>
                  <a:cubicBezTo>
                    <a:pt x="2476" y="1307"/>
                    <a:pt x="2484" y="1322"/>
                    <a:pt x="2507" y="1322"/>
                  </a:cubicBezTo>
                  <a:moveTo>
                    <a:pt x="2637" y="1223"/>
                  </a:moveTo>
                  <a:cubicBezTo>
                    <a:pt x="2639" y="1214"/>
                    <a:pt x="2640" y="1205"/>
                    <a:pt x="2641" y="1195"/>
                  </a:cubicBezTo>
                  <a:cubicBezTo>
                    <a:pt x="2685" y="1195"/>
                    <a:pt x="2685" y="1195"/>
                    <a:pt x="2685" y="1195"/>
                  </a:cubicBezTo>
                  <a:cubicBezTo>
                    <a:pt x="2682" y="1214"/>
                    <a:pt x="2682" y="1214"/>
                    <a:pt x="2682" y="1214"/>
                  </a:cubicBezTo>
                  <a:cubicBezTo>
                    <a:pt x="2688" y="1208"/>
                    <a:pt x="2704" y="1192"/>
                    <a:pt x="2734" y="1192"/>
                  </a:cubicBezTo>
                  <a:cubicBezTo>
                    <a:pt x="2769" y="1192"/>
                    <a:pt x="2775" y="1213"/>
                    <a:pt x="2776" y="1220"/>
                  </a:cubicBezTo>
                  <a:cubicBezTo>
                    <a:pt x="2795" y="1196"/>
                    <a:pt x="2816" y="1192"/>
                    <a:pt x="2832" y="1192"/>
                  </a:cubicBezTo>
                  <a:cubicBezTo>
                    <a:pt x="2862" y="1192"/>
                    <a:pt x="2871" y="1210"/>
                    <a:pt x="2873" y="1216"/>
                  </a:cubicBezTo>
                  <a:cubicBezTo>
                    <a:pt x="2878" y="1230"/>
                    <a:pt x="2874" y="1248"/>
                    <a:pt x="2871" y="1261"/>
                  </a:cubicBezTo>
                  <a:cubicBezTo>
                    <a:pt x="2853" y="1348"/>
                    <a:pt x="2853" y="1348"/>
                    <a:pt x="2853" y="1348"/>
                  </a:cubicBezTo>
                  <a:cubicBezTo>
                    <a:pt x="2807" y="1348"/>
                    <a:pt x="2807" y="1348"/>
                    <a:pt x="2807" y="1348"/>
                  </a:cubicBezTo>
                  <a:cubicBezTo>
                    <a:pt x="2827" y="1258"/>
                    <a:pt x="2827" y="1258"/>
                    <a:pt x="2827" y="1258"/>
                  </a:cubicBezTo>
                  <a:cubicBezTo>
                    <a:pt x="2830" y="1242"/>
                    <a:pt x="2832" y="1223"/>
                    <a:pt x="2808" y="1223"/>
                  </a:cubicBezTo>
                  <a:cubicBezTo>
                    <a:pt x="2781" y="1223"/>
                    <a:pt x="2775" y="1249"/>
                    <a:pt x="2771" y="1271"/>
                  </a:cubicBezTo>
                  <a:cubicBezTo>
                    <a:pt x="2754" y="1348"/>
                    <a:pt x="2754" y="1348"/>
                    <a:pt x="2754" y="1348"/>
                  </a:cubicBezTo>
                  <a:cubicBezTo>
                    <a:pt x="2709" y="1348"/>
                    <a:pt x="2709" y="1348"/>
                    <a:pt x="2709" y="1348"/>
                  </a:cubicBezTo>
                  <a:cubicBezTo>
                    <a:pt x="2728" y="1257"/>
                    <a:pt x="2728" y="1257"/>
                    <a:pt x="2728" y="1257"/>
                  </a:cubicBezTo>
                  <a:cubicBezTo>
                    <a:pt x="2731" y="1245"/>
                    <a:pt x="2735" y="1223"/>
                    <a:pt x="2710" y="1223"/>
                  </a:cubicBezTo>
                  <a:cubicBezTo>
                    <a:pt x="2682" y="1223"/>
                    <a:pt x="2677" y="1248"/>
                    <a:pt x="2674" y="1258"/>
                  </a:cubicBezTo>
                  <a:cubicBezTo>
                    <a:pt x="2655" y="1348"/>
                    <a:pt x="2655" y="1348"/>
                    <a:pt x="2655" y="1348"/>
                  </a:cubicBezTo>
                  <a:cubicBezTo>
                    <a:pt x="2610" y="1348"/>
                    <a:pt x="2610" y="1348"/>
                    <a:pt x="2610" y="1348"/>
                  </a:cubicBezTo>
                  <a:cubicBezTo>
                    <a:pt x="2637" y="1223"/>
                    <a:pt x="2637" y="1223"/>
                    <a:pt x="2637" y="1223"/>
                  </a:cubicBezTo>
                  <a:cubicBezTo>
                    <a:pt x="2637" y="1223"/>
                    <a:pt x="2637" y="1223"/>
                    <a:pt x="2637" y="1223"/>
                  </a:cubicBezTo>
                  <a:close/>
                  <a:moveTo>
                    <a:pt x="2966" y="1195"/>
                  </a:moveTo>
                  <a:cubicBezTo>
                    <a:pt x="2963" y="1216"/>
                    <a:pt x="2963" y="1216"/>
                    <a:pt x="2963" y="1216"/>
                  </a:cubicBezTo>
                  <a:cubicBezTo>
                    <a:pt x="2982" y="1192"/>
                    <a:pt x="3008" y="1192"/>
                    <a:pt x="3015" y="1192"/>
                  </a:cubicBezTo>
                  <a:cubicBezTo>
                    <a:pt x="3054" y="1192"/>
                    <a:pt x="3072" y="1221"/>
                    <a:pt x="3062" y="1268"/>
                  </a:cubicBezTo>
                  <a:cubicBezTo>
                    <a:pt x="3053" y="1312"/>
                    <a:pt x="3022" y="1350"/>
                    <a:pt x="2978" y="1350"/>
                  </a:cubicBezTo>
                  <a:cubicBezTo>
                    <a:pt x="2950" y="1350"/>
                    <a:pt x="2942" y="1335"/>
                    <a:pt x="2939" y="1330"/>
                  </a:cubicBezTo>
                  <a:cubicBezTo>
                    <a:pt x="2923" y="1407"/>
                    <a:pt x="2923" y="1407"/>
                    <a:pt x="2923" y="1407"/>
                  </a:cubicBezTo>
                  <a:cubicBezTo>
                    <a:pt x="2877" y="1407"/>
                    <a:pt x="2877" y="1407"/>
                    <a:pt x="2877" y="1407"/>
                  </a:cubicBezTo>
                  <a:cubicBezTo>
                    <a:pt x="2922" y="1195"/>
                    <a:pt x="2922" y="1195"/>
                    <a:pt x="2922" y="1195"/>
                  </a:cubicBezTo>
                  <a:cubicBezTo>
                    <a:pt x="2966" y="1195"/>
                    <a:pt x="2966" y="1195"/>
                    <a:pt x="2966" y="1195"/>
                  </a:cubicBezTo>
                  <a:cubicBezTo>
                    <a:pt x="2966" y="1195"/>
                    <a:pt x="2966" y="1195"/>
                    <a:pt x="2966" y="1195"/>
                  </a:cubicBezTo>
                  <a:close/>
                  <a:moveTo>
                    <a:pt x="3017" y="1270"/>
                  </a:moveTo>
                  <a:cubicBezTo>
                    <a:pt x="3020" y="1252"/>
                    <a:pt x="3022" y="1221"/>
                    <a:pt x="2996" y="1221"/>
                  </a:cubicBezTo>
                  <a:cubicBezTo>
                    <a:pt x="2981" y="1221"/>
                    <a:pt x="2959" y="1232"/>
                    <a:pt x="2950" y="1273"/>
                  </a:cubicBezTo>
                  <a:cubicBezTo>
                    <a:pt x="2947" y="1282"/>
                    <a:pt x="2940" y="1321"/>
                    <a:pt x="2973" y="1321"/>
                  </a:cubicBezTo>
                  <a:cubicBezTo>
                    <a:pt x="2994" y="1321"/>
                    <a:pt x="3010" y="1300"/>
                    <a:pt x="3017" y="1270"/>
                  </a:cubicBezTo>
                  <a:moveTo>
                    <a:pt x="3119" y="1129"/>
                  </a:moveTo>
                  <a:cubicBezTo>
                    <a:pt x="3164" y="1129"/>
                    <a:pt x="3164" y="1129"/>
                    <a:pt x="3164" y="1129"/>
                  </a:cubicBezTo>
                  <a:cubicBezTo>
                    <a:pt x="3117" y="1348"/>
                    <a:pt x="3117" y="1348"/>
                    <a:pt x="3117" y="1348"/>
                  </a:cubicBezTo>
                  <a:cubicBezTo>
                    <a:pt x="3072" y="1348"/>
                    <a:pt x="3072" y="1348"/>
                    <a:pt x="3072" y="1348"/>
                  </a:cubicBezTo>
                  <a:cubicBezTo>
                    <a:pt x="3119" y="1129"/>
                    <a:pt x="3119" y="1129"/>
                    <a:pt x="3119" y="1129"/>
                  </a:cubicBezTo>
                  <a:cubicBezTo>
                    <a:pt x="3119" y="1129"/>
                    <a:pt x="3119" y="1129"/>
                    <a:pt x="3119" y="1129"/>
                  </a:cubicBezTo>
                  <a:close/>
                  <a:moveTo>
                    <a:pt x="3202" y="1283"/>
                  </a:moveTo>
                  <a:cubicBezTo>
                    <a:pt x="3200" y="1293"/>
                    <a:pt x="3193" y="1324"/>
                    <a:pt x="3225" y="1324"/>
                  </a:cubicBezTo>
                  <a:cubicBezTo>
                    <a:pt x="3236" y="1324"/>
                    <a:pt x="3248" y="1319"/>
                    <a:pt x="3256" y="1303"/>
                  </a:cubicBezTo>
                  <a:cubicBezTo>
                    <a:pt x="3297" y="1303"/>
                    <a:pt x="3297" y="1303"/>
                    <a:pt x="3297" y="1303"/>
                  </a:cubicBezTo>
                  <a:cubicBezTo>
                    <a:pt x="3295" y="1310"/>
                    <a:pt x="3291" y="1323"/>
                    <a:pt x="3275" y="1336"/>
                  </a:cubicBezTo>
                  <a:cubicBezTo>
                    <a:pt x="3261" y="1348"/>
                    <a:pt x="3240" y="1354"/>
                    <a:pt x="3218" y="1354"/>
                  </a:cubicBezTo>
                  <a:cubicBezTo>
                    <a:pt x="3205" y="1354"/>
                    <a:pt x="3180" y="1351"/>
                    <a:pt x="3168" y="1335"/>
                  </a:cubicBezTo>
                  <a:cubicBezTo>
                    <a:pt x="3157" y="1320"/>
                    <a:pt x="3155" y="1299"/>
                    <a:pt x="3161" y="1275"/>
                  </a:cubicBezTo>
                  <a:cubicBezTo>
                    <a:pt x="3166" y="1250"/>
                    <a:pt x="3178" y="1220"/>
                    <a:pt x="3208" y="1202"/>
                  </a:cubicBezTo>
                  <a:cubicBezTo>
                    <a:pt x="3222" y="1194"/>
                    <a:pt x="3237" y="1190"/>
                    <a:pt x="3254" y="1190"/>
                  </a:cubicBezTo>
                  <a:cubicBezTo>
                    <a:pt x="3276" y="1190"/>
                    <a:pt x="3300" y="1198"/>
                    <a:pt x="3308" y="1227"/>
                  </a:cubicBezTo>
                  <a:cubicBezTo>
                    <a:pt x="3314" y="1248"/>
                    <a:pt x="3309" y="1270"/>
                    <a:pt x="3305" y="1283"/>
                  </a:cubicBezTo>
                  <a:cubicBezTo>
                    <a:pt x="3202" y="1283"/>
                    <a:pt x="3202" y="1283"/>
                    <a:pt x="3202" y="1283"/>
                  </a:cubicBezTo>
                  <a:cubicBezTo>
                    <a:pt x="3202" y="1283"/>
                    <a:pt x="3202" y="1283"/>
                    <a:pt x="3202" y="1283"/>
                  </a:cubicBezTo>
                  <a:close/>
                  <a:moveTo>
                    <a:pt x="3265" y="1254"/>
                  </a:moveTo>
                  <a:cubicBezTo>
                    <a:pt x="3267" y="1248"/>
                    <a:pt x="3272" y="1220"/>
                    <a:pt x="3246" y="1220"/>
                  </a:cubicBezTo>
                  <a:cubicBezTo>
                    <a:pt x="3226" y="1220"/>
                    <a:pt x="3214" y="1236"/>
                    <a:pt x="3210" y="1254"/>
                  </a:cubicBezTo>
                  <a:cubicBezTo>
                    <a:pt x="3265" y="1254"/>
                    <a:pt x="3265" y="1254"/>
                    <a:pt x="3265" y="1254"/>
                  </a:cubicBezTo>
                  <a:cubicBezTo>
                    <a:pt x="3265" y="1254"/>
                    <a:pt x="3265" y="1254"/>
                    <a:pt x="3265" y="1254"/>
                  </a:cubicBezTo>
                  <a:close/>
                  <a:moveTo>
                    <a:pt x="3383" y="1195"/>
                  </a:moveTo>
                  <a:cubicBezTo>
                    <a:pt x="3401" y="1245"/>
                    <a:pt x="3401" y="1245"/>
                    <a:pt x="3401" y="1245"/>
                  </a:cubicBezTo>
                  <a:cubicBezTo>
                    <a:pt x="3442" y="1195"/>
                    <a:pt x="3442" y="1195"/>
                    <a:pt x="3442" y="1195"/>
                  </a:cubicBezTo>
                  <a:cubicBezTo>
                    <a:pt x="3488" y="1195"/>
                    <a:pt x="3488" y="1195"/>
                    <a:pt x="3488" y="1195"/>
                  </a:cubicBezTo>
                  <a:cubicBezTo>
                    <a:pt x="3423" y="1269"/>
                    <a:pt x="3423" y="1269"/>
                    <a:pt x="3423" y="1269"/>
                  </a:cubicBezTo>
                  <a:cubicBezTo>
                    <a:pt x="3457" y="1348"/>
                    <a:pt x="3457" y="1348"/>
                    <a:pt x="3457" y="1348"/>
                  </a:cubicBezTo>
                  <a:cubicBezTo>
                    <a:pt x="3404" y="1348"/>
                    <a:pt x="3404" y="1348"/>
                    <a:pt x="3404" y="1348"/>
                  </a:cubicBezTo>
                  <a:cubicBezTo>
                    <a:pt x="3385" y="1292"/>
                    <a:pt x="3385" y="1292"/>
                    <a:pt x="3385" y="1292"/>
                  </a:cubicBezTo>
                  <a:cubicBezTo>
                    <a:pt x="3342" y="1348"/>
                    <a:pt x="3342" y="1348"/>
                    <a:pt x="3342" y="1348"/>
                  </a:cubicBezTo>
                  <a:cubicBezTo>
                    <a:pt x="3295" y="1348"/>
                    <a:pt x="3295" y="1348"/>
                    <a:pt x="3295" y="1348"/>
                  </a:cubicBezTo>
                  <a:cubicBezTo>
                    <a:pt x="3364" y="1266"/>
                    <a:pt x="3364" y="1266"/>
                    <a:pt x="3364" y="1266"/>
                  </a:cubicBezTo>
                  <a:cubicBezTo>
                    <a:pt x="3329" y="1195"/>
                    <a:pt x="3329" y="1195"/>
                    <a:pt x="3329" y="1195"/>
                  </a:cubicBezTo>
                  <a:cubicBezTo>
                    <a:pt x="3383" y="1195"/>
                    <a:pt x="3383" y="1195"/>
                    <a:pt x="3383" y="1195"/>
                  </a:cubicBezTo>
                  <a:cubicBezTo>
                    <a:pt x="3383" y="1195"/>
                    <a:pt x="3383" y="1195"/>
                    <a:pt x="3383" y="1195"/>
                  </a:cubicBezTo>
                  <a:close/>
                  <a:moveTo>
                    <a:pt x="3509" y="1194"/>
                  </a:moveTo>
                  <a:cubicBezTo>
                    <a:pt x="3554" y="1194"/>
                    <a:pt x="3554" y="1194"/>
                    <a:pt x="3554" y="1194"/>
                  </a:cubicBezTo>
                  <a:cubicBezTo>
                    <a:pt x="3521" y="1348"/>
                    <a:pt x="3521" y="1348"/>
                    <a:pt x="3521" y="1348"/>
                  </a:cubicBezTo>
                  <a:cubicBezTo>
                    <a:pt x="3476" y="1348"/>
                    <a:pt x="3476" y="1348"/>
                    <a:pt x="3476" y="1348"/>
                  </a:cubicBezTo>
                  <a:cubicBezTo>
                    <a:pt x="3509" y="1194"/>
                    <a:pt x="3509" y="1194"/>
                    <a:pt x="3509" y="1194"/>
                  </a:cubicBezTo>
                  <a:cubicBezTo>
                    <a:pt x="3509" y="1194"/>
                    <a:pt x="3509" y="1194"/>
                    <a:pt x="3509" y="1194"/>
                  </a:cubicBezTo>
                  <a:close/>
                  <a:moveTo>
                    <a:pt x="3521" y="1129"/>
                  </a:moveTo>
                  <a:cubicBezTo>
                    <a:pt x="3569" y="1129"/>
                    <a:pt x="3569" y="1129"/>
                    <a:pt x="3569" y="1129"/>
                  </a:cubicBezTo>
                  <a:cubicBezTo>
                    <a:pt x="3561" y="1168"/>
                    <a:pt x="3561" y="1168"/>
                    <a:pt x="3561" y="1168"/>
                  </a:cubicBezTo>
                  <a:cubicBezTo>
                    <a:pt x="3513" y="1168"/>
                    <a:pt x="3513" y="1168"/>
                    <a:pt x="3513" y="1168"/>
                  </a:cubicBezTo>
                  <a:cubicBezTo>
                    <a:pt x="3521" y="1129"/>
                    <a:pt x="3521" y="1129"/>
                    <a:pt x="3521" y="1129"/>
                  </a:cubicBezTo>
                  <a:cubicBezTo>
                    <a:pt x="3521" y="1129"/>
                    <a:pt x="3521" y="1129"/>
                    <a:pt x="3521" y="1129"/>
                  </a:cubicBezTo>
                  <a:close/>
                  <a:moveTo>
                    <a:pt x="3649" y="1346"/>
                  </a:moveTo>
                  <a:cubicBezTo>
                    <a:pt x="3634" y="1350"/>
                    <a:pt x="3621" y="1351"/>
                    <a:pt x="3614" y="1351"/>
                  </a:cubicBezTo>
                  <a:cubicBezTo>
                    <a:pt x="3568" y="1351"/>
                    <a:pt x="3575" y="1322"/>
                    <a:pt x="3577" y="1310"/>
                  </a:cubicBezTo>
                  <a:cubicBezTo>
                    <a:pt x="3595" y="1225"/>
                    <a:pt x="3595" y="1225"/>
                    <a:pt x="3595" y="1225"/>
                  </a:cubicBezTo>
                  <a:cubicBezTo>
                    <a:pt x="3565" y="1225"/>
                    <a:pt x="3565" y="1225"/>
                    <a:pt x="3565" y="1225"/>
                  </a:cubicBezTo>
                  <a:cubicBezTo>
                    <a:pt x="3572" y="1196"/>
                    <a:pt x="3572" y="1196"/>
                    <a:pt x="3572" y="1196"/>
                  </a:cubicBezTo>
                  <a:cubicBezTo>
                    <a:pt x="3601" y="1196"/>
                    <a:pt x="3601" y="1196"/>
                    <a:pt x="3601" y="1196"/>
                  </a:cubicBezTo>
                  <a:cubicBezTo>
                    <a:pt x="3608" y="1166"/>
                    <a:pt x="3608" y="1166"/>
                    <a:pt x="3608" y="1166"/>
                  </a:cubicBezTo>
                  <a:cubicBezTo>
                    <a:pt x="3656" y="1149"/>
                    <a:pt x="3656" y="1149"/>
                    <a:pt x="3656" y="1149"/>
                  </a:cubicBezTo>
                  <a:cubicBezTo>
                    <a:pt x="3646" y="1196"/>
                    <a:pt x="3646" y="1196"/>
                    <a:pt x="3646" y="1196"/>
                  </a:cubicBezTo>
                  <a:cubicBezTo>
                    <a:pt x="3682" y="1196"/>
                    <a:pt x="3682" y="1196"/>
                    <a:pt x="3682" y="1196"/>
                  </a:cubicBezTo>
                  <a:cubicBezTo>
                    <a:pt x="3676" y="1225"/>
                    <a:pt x="3676" y="1225"/>
                    <a:pt x="3676" y="1225"/>
                  </a:cubicBezTo>
                  <a:cubicBezTo>
                    <a:pt x="3640" y="1225"/>
                    <a:pt x="3640" y="1225"/>
                    <a:pt x="3640" y="1225"/>
                  </a:cubicBezTo>
                  <a:cubicBezTo>
                    <a:pt x="3625" y="1295"/>
                    <a:pt x="3625" y="1295"/>
                    <a:pt x="3625" y="1295"/>
                  </a:cubicBezTo>
                  <a:cubicBezTo>
                    <a:pt x="3622" y="1309"/>
                    <a:pt x="3620" y="1317"/>
                    <a:pt x="3640" y="1317"/>
                  </a:cubicBezTo>
                  <a:cubicBezTo>
                    <a:pt x="3647" y="1317"/>
                    <a:pt x="3650" y="1317"/>
                    <a:pt x="3656" y="1317"/>
                  </a:cubicBezTo>
                  <a:cubicBezTo>
                    <a:pt x="3649" y="1346"/>
                    <a:pt x="3649" y="1346"/>
                    <a:pt x="3649" y="1346"/>
                  </a:cubicBezTo>
                  <a:cubicBezTo>
                    <a:pt x="3649" y="1346"/>
                    <a:pt x="3649" y="1346"/>
                    <a:pt x="3649" y="1346"/>
                  </a:cubicBezTo>
                  <a:close/>
                  <a:moveTo>
                    <a:pt x="3741" y="1195"/>
                  </a:moveTo>
                  <a:cubicBezTo>
                    <a:pt x="3752" y="1301"/>
                    <a:pt x="3752" y="1301"/>
                    <a:pt x="3752" y="1301"/>
                  </a:cubicBezTo>
                  <a:cubicBezTo>
                    <a:pt x="3809" y="1195"/>
                    <a:pt x="3809" y="1195"/>
                    <a:pt x="3809" y="1195"/>
                  </a:cubicBezTo>
                  <a:cubicBezTo>
                    <a:pt x="3854" y="1195"/>
                    <a:pt x="3854" y="1195"/>
                    <a:pt x="3854" y="1195"/>
                  </a:cubicBezTo>
                  <a:cubicBezTo>
                    <a:pt x="3764" y="1345"/>
                    <a:pt x="3764" y="1345"/>
                    <a:pt x="3764" y="1345"/>
                  </a:cubicBezTo>
                  <a:cubicBezTo>
                    <a:pt x="3732" y="1406"/>
                    <a:pt x="3732" y="1406"/>
                    <a:pt x="3732" y="1406"/>
                  </a:cubicBezTo>
                  <a:cubicBezTo>
                    <a:pt x="3687" y="1406"/>
                    <a:pt x="3687" y="1406"/>
                    <a:pt x="3687" y="1406"/>
                  </a:cubicBezTo>
                  <a:cubicBezTo>
                    <a:pt x="3719" y="1348"/>
                    <a:pt x="3719" y="1348"/>
                    <a:pt x="3719" y="1348"/>
                  </a:cubicBezTo>
                  <a:cubicBezTo>
                    <a:pt x="3693" y="1195"/>
                    <a:pt x="3693" y="1195"/>
                    <a:pt x="3693" y="1195"/>
                  </a:cubicBezTo>
                  <a:cubicBezTo>
                    <a:pt x="3741" y="1195"/>
                    <a:pt x="3741" y="1195"/>
                    <a:pt x="3741" y="1195"/>
                  </a:cubicBezTo>
                  <a:cubicBezTo>
                    <a:pt x="3741" y="1195"/>
                    <a:pt x="3741" y="1195"/>
                    <a:pt x="3741" y="1195"/>
                  </a:cubicBezTo>
                  <a:close/>
                  <a:moveTo>
                    <a:pt x="3933" y="1145"/>
                  </a:moveTo>
                  <a:cubicBezTo>
                    <a:pt x="3899" y="1145"/>
                    <a:pt x="3899" y="1145"/>
                    <a:pt x="3899" y="1145"/>
                  </a:cubicBezTo>
                  <a:cubicBezTo>
                    <a:pt x="3902" y="1129"/>
                    <a:pt x="3902" y="1129"/>
                    <a:pt x="3902" y="1129"/>
                  </a:cubicBezTo>
                  <a:cubicBezTo>
                    <a:pt x="3990" y="1129"/>
                    <a:pt x="3990" y="1129"/>
                    <a:pt x="3990" y="1129"/>
                  </a:cubicBezTo>
                  <a:cubicBezTo>
                    <a:pt x="3987" y="1145"/>
                    <a:pt x="3987" y="1145"/>
                    <a:pt x="3987" y="1145"/>
                  </a:cubicBezTo>
                  <a:cubicBezTo>
                    <a:pt x="3953" y="1145"/>
                    <a:pt x="3953" y="1145"/>
                    <a:pt x="3953" y="1145"/>
                  </a:cubicBezTo>
                  <a:cubicBezTo>
                    <a:pt x="3936" y="1225"/>
                    <a:pt x="3936" y="1225"/>
                    <a:pt x="3936" y="1225"/>
                  </a:cubicBezTo>
                  <a:cubicBezTo>
                    <a:pt x="3916" y="1225"/>
                    <a:pt x="3916" y="1225"/>
                    <a:pt x="3916" y="1225"/>
                  </a:cubicBezTo>
                  <a:cubicBezTo>
                    <a:pt x="3933" y="1145"/>
                    <a:pt x="3933" y="1145"/>
                    <a:pt x="3933" y="1145"/>
                  </a:cubicBezTo>
                  <a:cubicBezTo>
                    <a:pt x="3933" y="1145"/>
                    <a:pt x="3933" y="1145"/>
                    <a:pt x="3933" y="1145"/>
                  </a:cubicBezTo>
                  <a:close/>
                  <a:moveTo>
                    <a:pt x="3999" y="1129"/>
                  </a:moveTo>
                  <a:cubicBezTo>
                    <a:pt x="4031" y="1129"/>
                    <a:pt x="4031" y="1129"/>
                    <a:pt x="4031" y="1129"/>
                  </a:cubicBezTo>
                  <a:cubicBezTo>
                    <a:pt x="4036" y="1200"/>
                    <a:pt x="4036" y="1200"/>
                    <a:pt x="4036" y="1200"/>
                  </a:cubicBezTo>
                  <a:cubicBezTo>
                    <a:pt x="4072" y="1129"/>
                    <a:pt x="4072" y="1129"/>
                    <a:pt x="4072" y="1129"/>
                  </a:cubicBezTo>
                  <a:cubicBezTo>
                    <a:pt x="4103" y="1129"/>
                    <a:pt x="4103" y="1129"/>
                    <a:pt x="4103" y="1129"/>
                  </a:cubicBezTo>
                  <a:cubicBezTo>
                    <a:pt x="4083" y="1225"/>
                    <a:pt x="4083" y="1225"/>
                    <a:pt x="4083" y="1225"/>
                  </a:cubicBezTo>
                  <a:cubicBezTo>
                    <a:pt x="4063" y="1225"/>
                    <a:pt x="4063" y="1225"/>
                    <a:pt x="4063" y="1225"/>
                  </a:cubicBezTo>
                  <a:cubicBezTo>
                    <a:pt x="4080" y="1143"/>
                    <a:pt x="4080" y="1143"/>
                    <a:pt x="4080" y="1143"/>
                  </a:cubicBezTo>
                  <a:cubicBezTo>
                    <a:pt x="4038" y="1225"/>
                    <a:pt x="4038" y="1225"/>
                    <a:pt x="4038" y="1225"/>
                  </a:cubicBezTo>
                  <a:cubicBezTo>
                    <a:pt x="4021" y="1225"/>
                    <a:pt x="4021" y="1225"/>
                    <a:pt x="4021" y="1225"/>
                  </a:cubicBezTo>
                  <a:cubicBezTo>
                    <a:pt x="4014" y="1143"/>
                    <a:pt x="4014" y="1143"/>
                    <a:pt x="4014" y="1143"/>
                  </a:cubicBezTo>
                  <a:cubicBezTo>
                    <a:pt x="3997" y="1225"/>
                    <a:pt x="3997" y="1225"/>
                    <a:pt x="3997" y="1225"/>
                  </a:cubicBezTo>
                  <a:cubicBezTo>
                    <a:pt x="3978" y="1225"/>
                    <a:pt x="3978" y="1225"/>
                    <a:pt x="3978" y="1225"/>
                  </a:cubicBezTo>
                  <a:cubicBezTo>
                    <a:pt x="3999" y="1129"/>
                    <a:pt x="3999" y="1129"/>
                    <a:pt x="3999" y="1129"/>
                  </a:cubicBezTo>
                  <a:cubicBezTo>
                    <a:pt x="3999" y="1129"/>
                    <a:pt x="3999" y="1129"/>
                    <a:pt x="3999" y="112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7" name="Freeform 9"/>
            <p:cNvSpPr>
              <a:spLocks noEditPoints="1"/>
            </p:cNvSpPr>
            <p:nvPr userDrawn="1"/>
          </p:nvSpPr>
          <p:spPr bwMode="gray">
            <a:xfrm>
              <a:off x="68" y="0"/>
              <a:ext cx="1723" cy="964"/>
            </a:xfrm>
            <a:custGeom>
              <a:avLst/>
              <a:gdLst>
                <a:gd name="T0" fmla="*/ 231 w 2268"/>
                <a:gd name="T1" fmla="*/ 327 h 1269"/>
                <a:gd name="T2" fmla="*/ 0 w 2268"/>
                <a:gd name="T3" fmla="*/ 327 h 1269"/>
                <a:gd name="T4" fmla="*/ 0 w 2268"/>
                <a:gd name="T5" fmla="*/ 0 h 1269"/>
                <a:gd name="T6" fmla="*/ 231 w 2268"/>
                <a:gd name="T7" fmla="*/ 0 h 1269"/>
                <a:gd name="T8" fmla="*/ 231 w 2268"/>
                <a:gd name="T9" fmla="*/ 327 h 1269"/>
                <a:gd name="T10" fmla="*/ 2268 w 2268"/>
                <a:gd name="T11" fmla="*/ 0 h 1269"/>
                <a:gd name="T12" fmla="*/ 2036 w 2268"/>
                <a:gd name="T13" fmla="*/ 0 h 1269"/>
                <a:gd name="T14" fmla="*/ 2036 w 2268"/>
                <a:gd name="T15" fmla="*/ 327 h 1269"/>
                <a:gd name="T16" fmla="*/ 2268 w 2268"/>
                <a:gd name="T17" fmla="*/ 327 h 1269"/>
                <a:gd name="T18" fmla="*/ 2268 w 2268"/>
                <a:gd name="T19" fmla="*/ 0 h 1269"/>
                <a:gd name="T20" fmla="*/ 231 w 2268"/>
                <a:gd name="T21" fmla="*/ 942 h 1269"/>
                <a:gd name="T22" fmla="*/ 0 w 2268"/>
                <a:gd name="T23" fmla="*/ 942 h 1269"/>
                <a:gd name="T24" fmla="*/ 0 w 2268"/>
                <a:gd name="T25" fmla="*/ 1269 h 1269"/>
                <a:gd name="T26" fmla="*/ 231 w 2268"/>
                <a:gd name="T27" fmla="*/ 1269 h 1269"/>
                <a:gd name="T28" fmla="*/ 231 w 2268"/>
                <a:gd name="T29" fmla="*/ 942 h 1269"/>
                <a:gd name="T30" fmla="*/ 2268 w 2268"/>
                <a:gd name="T31" fmla="*/ 942 h 1269"/>
                <a:gd name="T32" fmla="*/ 2036 w 2268"/>
                <a:gd name="T33" fmla="*/ 942 h 1269"/>
                <a:gd name="T34" fmla="*/ 2036 w 2268"/>
                <a:gd name="T35" fmla="*/ 1269 h 1269"/>
                <a:gd name="T36" fmla="*/ 2268 w 2268"/>
                <a:gd name="T37" fmla="*/ 1269 h 1269"/>
                <a:gd name="T38" fmla="*/ 2268 w 2268"/>
                <a:gd name="T39" fmla="*/ 942 h 12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68"/>
                <a:gd name="T61" fmla="*/ 0 h 1269"/>
                <a:gd name="T62" fmla="*/ 2268 w 2268"/>
                <a:gd name="T63" fmla="*/ 1269 h 12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68" h="1269">
                  <a:moveTo>
                    <a:pt x="231" y="327"/>
                  </a:moveTo>
                  <a:lnTo>
                    <a:pt x="0" y="327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27"/>
                  </a:lnTo>
                  <a:close/>
                  <a:moveTo>
                    <a:pt x="2268" y="0"/>
                  </a:moveTo>
                  <a:lnTo>
                    <a:pt x="2036" y="0"/>
                  </a:lnTo>
                  <a:lnTo>
                    <a:pt x="2036" y="327"/>
                  </a:lnTo>
                  <a:lnTo>
                    <a:pt x="2268" y="327"/>
                  </a:lnTo>
                  <a:lnTo>
                    <a:pt x="2268" y="0"/>
                  </a:lnTo>
                  <a:close/>
                  <a:moveTo>
                    <a:pt x="231" y="942"/>
                  </a:moveTo>
                  <a:lnTo>
                    <a:pt x="0" y="942"/>
                  </a:lnTo>
                  <a:lnTo>
                    <a:pt x="0" y="1269"/>
                  </a:lnTo>
                  <a:lnTo>
                    <a:pt x="231" y="1269"/>
                  </a:lnTo>
                  <a:lnTo>
                    <a:pt x="231" y="942"/>
                  </a:lnTo>
                  <a:close/>
                  <a:moveTo>
                    <a:pt x="2268" y="942"/>
                  </a:moveTo>
                  <a:lnTo>
                    <a:pt x="2036" y="942"/>
                  </a:lnTo>
                  <a:lnTo>
                    <a:pt x="2036" y="1269"/>
                  </a:lnTo>
                  <a:lnTo>
                    <a:pt x="2268" y="1269"/>
                  </a:lnTo>
                  <a:lnTo>
                    <a:pt x="2268" y="94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0" name="Title 9"/>
          <p:cNvSpPr>
            <a:spLocks noGrp="1"/>
          </p:cNvSpPr>
          <p:nvPr>
            <p:ph type="title"/>
          </p:nvPr>
        </p:nvSpPr>
        <p:spPr bwMode="gray">
          <a:xfrm>
            <a:off x="344491" y="1556792"/>
            <a:ext cx="3816424" cy="2016224"/>
          </a:xfrm>
          <a:noFill/>
          <a:ln w="9525">
            <a:noFill/>
            <a:miter lim="800000"/>
            <a:headEnd/>
            <a:tailEnd/>
          </a:ln>
        </p:spPr>
        <p:txBody>
          <a:bodyPr anchor="t">
            <a:noAutofit/>
          </a:bodyPr>
          <a:lstStyle>
            <a:lvl1pPr algn="l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dirty="0">
                <a:solidFill>
                  <a:schemeClr val="bg1"/>
                </a:solidFill>
                <a:latin typeface="+mj-lt"/>
              </a:defRPr>
            </a:lvl2pPr>
            <a:lvl3pPr>
              <a:defRPr lang="en-GB" sz="3000" b="1" dirty="0">
                <a:solidFill>
                  <a:schemeClr val="bg1"/>
                </a:solidFill>
                <a:latin typeface="+mj-lt"/>
              </a:defRPr>
            </a:lvl3pPr>
            <a:lvl4pPr>
              <a:defRPr lang="en-GB" sz="3000" b="1" dirty="0">
                <a:solidFill>
                  <a:schemeClr val="bg1"/>
                </a:solidFill>
                <a:latin typeface="+mj-lt"/>
              </a:defRPr>
            </a:lvl4pPr>
            <a:lvl5pPr>
              <a:defRPr lang="en-GB" sz="3000" b="1" dirty="0">
                <a:solidFill>
                  <a:schemeClr val="bg1"/>
                </a:solidFill>
                <a:latin typeface="+mj-lt"/>
              </a:defRPr>
            </a:lvl5pPr>
            <a:lvl6pPr>
              <a:defRPr lang="en-GB" sz="3000" b="1" dirty="0">
                <a:solidFill>
                  <a:schemeClr val="bg1"/>
                </a:solidFill>
                <a:latin typeface="+mj-lt"/>
              </a:defRPr>
            </a:lvl6pPr>
            <a:lvl7pPr>
              <a:defRPr lang="en-GB" sz="3000" b="1" dirty="0">
                <a:solidFill>
                  <a:schemeClr val="bg1"/>
                </a:solidFill>
                <a:latin typeface="+mj-lt"/>
              </a:defRPr>
            </a:lvl7pPr>
            <a:lvl8pPr>
              <a:defRPr lang="en-GB" sz="3000" b="1" dirty="0">
                <a:solidFill>
                  <a:schemeClr val="bg1"/>
                </a:solidFill>
                <a:latin typeface="+mj-lt"/>
              </a:defRPr>
            </a:lvl8pPr>
            <a:lvl9pPr>
              <a:defRPr sz="3000">
                <a:solidFill>
                  <a:schemeClr val="bg1"/>
                </a:solidFill>
              </a:defRPr>
            </a:lvl9pPr>
          </a:lstStyle>
          <a:p>
            <a:pPr lvl="0"/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 bwMode="gray">
          <a:xfrm>
            <a:off x="344488" y="3789363"/>
            <a:ext cx="33845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noAutofit/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defRPr lang="en-US" sz="12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 userDrawn="1"/>
        </p:nvSpPr>
        <p:spPr bwMode="gray">
          <a:xfrm>
            <a:off x="0" y="547688"/>
            <a:ext cx="5062538" cy="5043487"/>
          </a:xfrm>
          <a:custGeom>
            <a:avLst/>
            <a:gdLst/>
            <a:ahLst/>
            <a:cxnLst>
              <a:cxn ang="0">
                <a:pos x="3189" y="0"/>
              </a:cxn>
              <a:cxn ang="0">
                <a:pos x="476" y="0"/>
              </a:cxn>
              <a:cxn ang="0">
                <a:pos x="0" y="1608"/>
              </a:cxn>
              <a:cxn ang="0">
                <a:pos x="0" y="3177"/>
              </a:cxn>
              <a:cxn ang="0">
                <a:pos x="2247" y="3177"/>
              </a:cxn>
              <a:cxn ang="0">
                <a:pos x="3189" y="0"/>
              </a:cxn>
            </a:cxnLst>
            <a:rect l="0" t="0" r="r" b="b"/>
            <a:pathLst>
              <a:path w="3189" h="3177">
                <a:moveTo>
                  <a:pt x="3189" y="0"/>
                </a:moveTo>
                <a:lnTo>
                  <a:pt x="476" y="0"/>
                </a:lnTo>
                <a:lnTo>
                  <a:pt x="0" y="1608"/>
                </a:lnTo>
                <a:lnTo>
                  <a:pt x="0" y="3177"/>
                </a:lnTo>
                <a:lnTo>
                  <a:pt x="2247" y="3177"/>
                </a:lnTo>
                <a:lnTo>
                  <a:pt x="3189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grpSp>
        <p:nvGrpSpPr>
          <p:cNvPr id="5" name="Group 19"/>
          <p:cNvGrpSpPr>
            <a:grpSpLocks/>
          </p:cNvGrpSpPr>
          <p:nvPr userDrawn="1"/>
        </p:nvGrpSpPr>
        <p:grpSpPr bwMode="gray">
          <a:xfrm>
            <a:off x="776539" y="548680"/>
            <a:ext cx="1930547" cy="1080120"/>
            <a:chOff x="68" y="0"/>
            <a:chExt cx="1723" cy="964"/>
          </a:xfrm>
          <a:solidFill>
            <a:schemeClr val="accent2"/>
          </a:solidFill>
        </p:grpSpPr>
        <p:sp>
          <p:nvSpPr>
            <p:cNvPr id="6" name="Freeform 8"/>
            <p:cNvSpPr>
              <a:spLocks noEditPoints="1"/>
            </p:cNvSpPr>
            <p:nvPr/>
          </p:nvSpPr>
          <p:spPr bwMode="gray">
            <a:xfrm>
              <a:off x="199" y="248"/>
              <a:ext cx="1423" cy="489"/>
            </a:xfrm>
            <a:custGeom>
              <a:avLst/>
              <a:gdLst>
                <a:gd name="T0" fmla="*/ 1974 w 4103"/>
                <a:gd name="T1" fmla="*/ 485 h 1409"/>
                <a:gd name="T2" fmla="*/ 2267 w 4103"/>
                <a:gd name="T3" fmla="*/ 697 h 1409"/>
                <a:gd name="T4" fmla="*/ 1655 w 4103"/>
                <a:gd name="T5" fmla="*/ 656 h 1409"/>
                <a:gd name="T6" fmla="*/ 1718 w 4103"/>
                <a:gd name="T7" fmla="*/ 424 h 1409"/>
                <a:gd name="T8" fmla="*/ 970 w 4103"/>
                <a:gd name="T9" fmla="*/ 697 h 1409"/>
                <a:gd name="T10" fmla="*/ 1169 w 4103"/>
                <a:gd name="T11" fmla="*/ 416 h 1409"/>
                <a:gd name="T12" fmla="*/ 719 w 4103"/>
                <a:gd name="T13" fmla="*/ 631 h 1409"/>
                <a:gd name="T14" fmla="*/ 751 w 4103"/>
                <a:gd name="T15" fmla="*/ 630 h 1409"/>
                <a:gd name="T16" fmla="*/ 202 w 4103"/>
                <a:gd name="T17" fmla="*/ 618 h 1409"/>
                <a:gd name="T18" fmla="*/ 180 w 4103"/>
                <a:gd name="T19" fmla="*/ 697 h 1409"/>
                <a:gd name="T20" fmla="*/ 1187 w 4103"/>
                <a:gd name="T21" fmla="*/ 416 h 1409"/>
                <a:gd name="T22" fmla="*/ 115 w 4103"/>
                <a:gd name="T23" fmla="*/ 906 h 1409"/>
                <a:gd name="T24" fmla="*/ 661 w 4103"/>
                <a:gd name="T25" fmla="*/ 715 h 1409"/>
                <a:gd name="T26" fmla="*/ 1145 w 4103"/>
                <a:gd name="T27" fmla="*/ 715 h 1409"/>
                <a:gd name="T28" fmla="*/ 1697 w 4103"/>
                <a:gd name="T29" fmla="*/ 863 h 1409"/>
                <a:gd name="T30" fmla="*/ 203 w 4103"/>
                <a:gd name="T31" fmla="*/ 1286 h 1409"/>
                <a:gd name="T32" fmla="*/ 250 w 4103"/>
                <a:gd name="T33" fmla="*/ 1328 h 1409"/>
                <a:gd name="T34" fmla="*/ 556 w 4103"/>
                <a:gd name="T35" fmla="*/ 1196 h 1409"/>
                <a:gd name="T36" fmla="*/ 340 w 4103"/>
                <a:gd name="T37" fmla="*/ 1196 h 1409"/>
                <a:gd name="T38" fmla="*/ 408 w 4103"/>
                <a:gd name="T39" fmla="*/ 1225 h 1409"/>
                <a:gd name="T40" fmla="*/ 514 w 4103"/>
                <a:gd name="T41" fmla="*/ 1225 h 1409"/>
                <a:gd name="T42" fmla="*/ 631 w 4103"/>
                <a:gd name="T43" fmla="*/ 1168 h 1409"/>
                <a:gd name="T44" fmla="*/ 794 w 4103"/>
                <a:gd name="T45" fmla="*/ 1220 h 1409"/>
                <a:gd name="T46" fmla="*/ 672 w 4103"/>
                <a:gd name="T47" fmla="*/ 1348 h 1409"/>
                <a:gd name="T48" fmla="*/ 847 w 4103"/>
                <a:gd name="T49" fmla="*/ 1359 h 1409"/>
                <a:gd name="T50" fmla="*/ 943 w 4103"/>
                <a:gd name="T51" fmla="*/ 1196 h 1409"/>
                <a:gd name="T52" fmla="*/ 1129 w 4103"/>
                <a:gd name="T53" fmla="*/ 1351 h 1409"/>
                <a:gd name="T54" fmla="*/ 1198 w 4103"/>
                <a:gd name="T55" fmla="*/ 1196 h 1409"/>
                <a:gd name="T56" fmla="*/ 1280 w 4103"/>
                <a:gd name="T57" fmla="*/ 1129 h 1409"/>
                <a:gd name="T58" fmla="*/ 1253 w 4103"/>
                <a:gd name="T59" fmla="*/ 1254 h 1409"/>
                <a:gd name="T60" fmla="*/ 1489 w 4103"/>
                <a:gd name="T61" fmla="*/ 1194 h 1409"/>
                <a:gd name="T62" fmla="*/ 1546 w 4103"/>
                <a:gd name="T63" fmla="*/ 1353 h 1409"/>
                <a:gd name="T64" fmla="*/ 1714 w 4103"/>
                <a:gd name="T65" fmla="*/ 1286 h 1409"/>
                <a:gd name="T66" fmla="*/ 1761 w 4103"/>
                <a:gd name="T67" fmla="*/ 1328 h 1409"/>
                <a:gd name="T68" fmla="*/ 1976 w 4103"/>
                <a:gd name="T69" fmla="*/ 1346 h 1409"/>
                <a:gd name="T70" fmla="*/ 1842 w 4103"/>
                <a:gd name="T71" fmla="*/ 1270 h 1409"/>
                <a:gd name="T72" fmla="*/ 1887 w 4103"/>
                <a:gd name="T73" fmla="*/ 1270 h 1409"/>
                <a:gd name="T74" fmla="*/ 2110 w 4103"/>
                <a:gd name="T75" fmla="*/ 1348 h 1409"/>
                <a:gd name="T76" fmla="*/ 87 w 4103"/>
                <a:gd name="T77" fmla="*/ 1221 h 1409"/>
                <a:gd name="T78" fmla="*/ 5 w 4103"/>
                <a:gd name="T79" fmla="*/ 1271 h 1409"/>
                <a:gd name="T80" fmla="*/ 2343 w 4103"/>
                <a:gd name="T81" fmla="*/ 1322 h 1409"/>
                <a:gd name="T82" fmla="*/ 2378 w 4103"/>
                <a:gd name="T83" fmla="*/ 1249 h 1409"/>
                <a:gd name="T84" fmla="*/ 2528 w 4103"/>
                <a:gd name="T85" fmla="*/ 1221 h 1409"/>
                <a:gd name="T86" fmla="*/ 2832 w 4103"/>
                <a:gd name="T87" fmla="*/ 1192 h 1409"/>
                <a:gd name="T88" fmla="*/ 2709 w 4103"/>
                <a:gd name="T89" fmla="*/ 1348 h 1409"/>
                <a:gd name="T90" fmla="*/ 2963 w 4103"/>
                <a:gd name="T91" fmla="*/ 1216 h 1409"/>
                <a:gd name="T92" fmla="*/ 2966 w 4103"/>
                <a:gd name="T93" fmla="*/ 1195 h 1409"/>
                <a:gd name="T94" fmla="*/ 3072 w 4103"/>
                <a:gd name="T95" fmla="*/ 1348 h 1409"/>
                <a:gd name="T96" fmla="*/ 3168 w 4103"/>
                <a:gd name="T97" fmla="*/ 1335 h 1409"/>
                <a:gd name="T98" fmla="*/ 3246 w 4103"/>
                <a:gd name="T99" fmla="*/ 1220 h 1409"/>
                <a:gd name="T100" fmla="*/ 3457 w 4103"/>
                <a:gd name="T101" fmla="*/ 1348 h 1409"/>
                <a:gd name="T102" fmla="*/ 3509 w 4103"/>
                <a:gd name="T103" fmla="*/ 1194 h 1409"/>
                <a:gd name="T104" fmla="*/ 3513 w 4103"/>
                <a:gd name="T105" fmla="*/ 1168 h 1409"/>
                <a:gd name="T106" fmla="*/ 3601 w 4103"/>
                <a:gd name="T107" fmla="*/ 1196 h 1409"/>
                <a:gd name="T108" fmla="*/ 3656 w 4103"/>
                <a:gd name="T109" fmla="*/ 1317 h 1409"/>
                <a:gd name="T110" fmla="*/ 3687 w 4103"/>
                <a:gd name="T111" fmla="*/ 1406 h 1409"/>
                <a:gd name="T112" fmla="*/ 3987 w 4103"/>
                <a:gd name="T113" fmla="*/ 1145 h 1409"/>
                <a:gd name="T114" fmla="*/ 4072 w 4103"/>
                <a:gd name="T115" fmla="*/ 1129 h 1409"/>
                <a:gd name="T116" fmla="*/ 3978 w 4103"/>
                <a:gd name="T117" fmla="*/ 1225 h 14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103"/>
                <a:gd name="T178" fmla="*/ 0 h 1409"/>
                <a:gd name="T179" fmla="*/ 4103 w 4103"/>
                <a:gd name="T180" fmla="*/ 1409 h 14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103" h="1409">
                  <a:moveTo>
                    <a:pt x="2267" y="697"/>
                  </a:moveTo>
                  <a:cubicBezTo>
                    <a:pt x="2149" y="697"/>
                    <a:pt x="2149" y="697"/>
                    <a:pt x="2149" y="697"/>
                  </a:cubicBezTo>
                  <a:cubicBezTo>
                    <a:pt x="2168" y="619"/>
                    <a:pt x="2168" y="619"/>
                    <a:pt x="2168" y="619"/>
                  </a:cubicBezTo>
                  <a:cubicBezTo>
                    <a:pt x="1930" y="619"/>
                    <a:pt x="1930" y="619"/>
                    <a:pt x="1930" y="619"/>
                  </a:cubicBezTo>
                  <a:cubicBezTo>
                    <a:pt x="1911" y="697"/>
                    <a:pt x="1911" y="697"/>
                    <a:pt x="1911" y="697"/>
                  </a:cubicBezTo>
                  <a:cubicBezTo>
                    <a:pt x="1796" y="697"/>
                    <a:pt x="1796" y="697"/>
                    <a:pt x="1796" y="697"/>
                  </a:cubicBezTo>
                  <a:cubicBezTo>
                    <a:pt x="1796" y="681"/>
                    <a:pt x="1796" y="681"/>
                    <a:pt x="1796" y="681"/>
                  </a:cubicBezTo>
                  <a:cubicBezTo>
                    <a:pt x="1798" y="672"/>
                    <a:pt x="1799" y="663"/>
                    <a:pt x="1802" y="653"/>
                  </a:cubicBezTo>
                  <a:cubicBezTo>
                    <a:pt x="1823" y="569"/>
                    <a:pt x="1878" y="485"/>
                    <a:pt x="1974" y="485"/>
                  </a:cubicBezTo>
                  <a:cubicBezTo>
                    <a:pt x="2012" y="485"/>
                    <a:pt x="2050" y="499"/>
                    <a:pt x="2045" y="552"/>
                  </a:cubicBezTo>
                  <a:cubicBezTo>
                    <a:pt x="2186" y="552"/>
                    <a:pt x="2186" y="552"/>
                    <a:pt x="2186" y="552"/>
                  </a:cubicBezTo>
                  <a:cubicBezTo>
                    <a:pt x="2192" y="527"/>
                    <a:pt x="2201" y="486"/>
                    <a:pt x="2174" y="447"/>
                  </a:cubicBezTo>
                  <a:cubicBezTo>
                    <a:pt x="2145" y="406"/>
                    <a:pt x="2084" y="389"/>
                    <a:pt x="2005" y="389"/>
                  </a:cubicBezTo>
                  <a:cubicBezTo>
                    <a:pt x="1949" y="389"/>
                    <a:pt x="1867" y="398"/>
                    <a:pt x="1796" y="444"/>
                  </a:cubicBezTo>
                  <a:cubicBezTo>
                    <a:pt x="1796" y="18"/>
                    <a:pt x="1796" y="18"/>
                    <a:pt x="1796" y="18"/>
                  </a:cubicBezTo>
                  <a:cubicBezTo>
                    <a:pt x="2267" y="18"/>
                    <a:pt x="2267" y="18"/>
                    <a:pt x="2267" y="18"/>
                  </a:cubicBezTo>
                  <a:cubicBezTo>
                    <a:pt x="2267" y="697"/>
                    <a:pt x="2267" y="697"/>
                    <a:pt x="2267" y="697"/>
                  </a:cubicBezTo>
                  <a:cubicBezTo>
                    <a:pt x="2267" y="697"/>
                    <a:pt x="2267" y="697"/>
                    <a:pt x="2267" y="697"/>
                  </a:cubicBezTo>
                  <a:close/>
                  <a:moveTo>
                    <a:pt x="1989" y="812"/>
                  </a:moveTo>
                  <a:cubicBezTo>
                    <a:pt x="1962" y="817"/>
                    <a:pt x="1936" y="820"/>
                    <a:pt x="1910" y="820"/>
                  </a:cubicBezTo>
                  <a:cubicBezTo>
                    <a:pt x="1842" y="820"/>
                    <a:pt x="1795" y="788"/>
                    <a:pt x="1794" y="715"/>
                  </a:cubicBezTo>
                  <a:cubicBezTo>
                    <a:pt x="2014" y="715"/>
                    <a:pt x="2014" y="715"/>
                    <a:pt x="2014" y="715"/>
                  </a:cubicBezTo>
                  <a:cubicBezTo>
                    <a:pt x="1989" y="812"/>
                    <a:pt x="1989" y="812"/>
                    <a:pt x="1989" y="812"/>
                  </a:cubicBezTo>
                  <a:cubicBezTo>
                    <a:pt x="1989" y="812"/>
                    <a:pt x="1989" y="812"/>
                    <a:pt x="1989" y="812"/>
                  </a:cubicBezTo>
                  <a:close/>
                  <a:moveTo>
                    <a:pt x="1718" y="424"/>
                  </a:moveTo>
                  <a:cubicBezTo>
                    <a:pt x="1718" y="521"/>
                    <a:pt x="1718" y="521"/>
                    <a:pt x="1718" y="521"/>
                  </a:cubicBezTo>
                  <a:cubicBezTo>
                    <a:pt x="1685" y="567"/>
                    <a:pt x="1665" y="616"/>
                    <a:pt x="1655" y="656"/>
                  </a:cubicBezTo>
                  <a:cubicBezTo>
                    <a:pt x="1651" y="670"/>
                    <a:pt x="1649" y="684"/>
                    <a:pt x="1648" y="697"/>
                  </a:cubicBezTo>
                  <a:cubicBezTo>
                    <a:pt x="1578" y="697"/>
                    <a:pt x="1578" y="697"/>
                    <a:pt x="1578" y="697"/>
                  </a:cubicBezTo>
                  <a:cubicBezTo>
                    <a:pt x="1637" y="417"/>
                    <a:pt x="1637" y="417"/>
                    <a:pt x="1637" y="417"/>
                  </a:cubicBezTo>
                  <a:cubicBezTo>
                    <a:pt x="1438" y="416"/>
                    <a:pt x="1438" y="416"/>
                    <a:pt x="1438" y="416"/>
                  </a:cubicBezTo>
                  <a:cubicBezTo>
                    <a:pt x="1260" y="697"/>
                    <a:pt x="1260" y="697"/>
                    <a:pt x="1260" y="697"/>
                  </a:cubicBezTo>
                  <a:cubicBezTo>
                    <a:pt x="1247" y="697"/>
                    <a:pt x="1247" y="697"/>
                    <a:pt x="1247" y="697"/>
                  </a:cubicBezTo>
                  <a:cubicBezTo>
                    <a:pt x="1247" y="18"/>
                    <a:pt x="1247" y="18"/>
                    <a:pt x="1247" y="18"/>
                  </a:cubicBezTo>
                  <a:cubicBezTo>
                    <a:pt x="1718" y="18"/>
                    <a:pt x="1718" y="18"/>
                    <a:pt x="1718" y="18"/>
                  </a:cubicBezTo>
                  <a:cubicBezTo>
                    <a:pt x="1718" y="424"/>
                    <a:pt x="1718" y="424"/>
                    <a:pt x="1718" y="424"/>
                  </a:cubicBezTo>
                  <a:cubicBezTo>
                    <a:pt x="1718" y="424"/>
                    <a:pt x="1718" y="424"/>
                    <a:pt x="1718" y="424"/>
                  </a:cubicBezTo>
                  <a:close/>
                  <a:moveTo>
                    <a:pt x="1455" y="697"/>
                  </a:moveTo>
                  <a:cubicBezTo>
                    <a:pt x="1384" y="697"/>
                    <a:pt x="1384" y="697"/>
                    <a:pt x="1384" y="697"/>
                  </a:cubicBezTo>
                  <a:cubicBezTo>
                    <a:pt x="1491" y="529"/>
                    <a:pt x="1491" y="529"/>
                    <a:pt x="1491" y="529"/>
                  </a:cubicBezTo>
                  <a:cubicBezTo>
                    <a:pt x="1455" y="697"/>
                    <a:pt x="1455" y="697"/>
                    <a:pt x="1455" y="697"/>
                  </a:cubicBezTo>
                  <a:cubicBezTo>
                    <a:pt x="1455" y="697"/>
                    <a:pt x="1455" y="697"/>
                    <a:pt x="1455" y="697"/>
                  </a:cubicBezTo>
                  <a:close/>
                  <a:moveTo>
                    <a:pt x="1169" y="416"/>
                  </a:moveTo>
                  <a:cubicBezTo>
                    <a:pt x="1051" y="416"/>
                    <a:pt x="1051" y="416"/>
                    <a:pt x="1051" y="416"/>
                  </a:cubicBezTo>
                  <a:cubicBezTo>
                    <a:pt x="970" y="697"/>
                    <a:pt x="970" y="697"/>
                    <a:pt x="970" y="697"/>
                  </a:cubicBezTo>
                  <a:cubicBezTo>
                    <a:pt x="845" y="697"/>
                    <a:pt x="845" y="697"/>
                    <a:pt x="845" y="697"/>
                  </a:cubicBezTo>
                  <a:cubicBezTo>
                    <a:pt x="909" y="674"/>
                    <a:pt x="948" y="629"/>
                    <a:pt x="960" y="562"/>
                  </a:cubicBezTo>
                  <a:cubicBezTo>
                    <a:pt x="970" y="510"/>
                    <a:pt x="965" y="476"/>
                    <a:pt x="944" y="451"/>
                  </a:cubicBezTo>
                  <a:cubicBezTo>
                    <a:pt x="912" y="413"/>
                    <a:pt x="848" y="416"/>
                    <a:pt x="792" y="416"/>
                  </a:cubicBezTo>
                  <a:cubicBezTo>
                    <a:pt x="782" y="416"/>
                    <a:pt x="698" y="416"/>
                    <a:pt x="698" y="416"/>
                  </a:cubicBezTo>
                  <a:cubicBezTo>
                    <a:pt x="698" y="18"/>
                    <a:pt x="698" y="18"/>
                    <a:pt x="698" y="18"/>
                  </a:cubicBezTo>
                  <a:cubicBezTo>
                    <a:pt x="1169" y="18"/>
                    <a:pt x="1169" y="18"/>
                    <a:pt x="1169" y="18"/>
                  </a:cubicBezTo>
                  <a:cubicBezTo>
                    <a:pt x="1169" y="416"/>
                    <a:pt x="1169" y="416"/>
                    <a:pt x="1169" y="416"/>
                  </a:cubicBezTo>
                  <a:cubicBezTo>
                    <a:pt x="1169" y="416"/>
                    <a:pt x="1169" y="416"/>
                    <a:pt x="1169" y="416"/>
                  </a:cubicBezTo>
                  <a:close/>
                  <a:moveTo>
                    <a:pt x="1094" y="697"/>
                  </a:moveTo>
                  <a:cubicBezTo>
                    <a:pt x="1143" y="521"/>
                    <a:pt x="1143" y="521"/>
                    <a:pt x="1143" y="521"/>
                  </a:cubicBezTo>
                  <a:cubicBezTo>
                    <a:pt x="1145" y="697"/>
                    <a:pt x="1145" y="697"/>
                    <a:pt x="1145" y="697"/>
                  </a:cubicBezTo>
                  <a:cubicBezTo>
                    <a:pt x="1094" y="697"/>
                    <a:pt x="1094" y="697"/>
                    <a:pt x="1094" y="697"/>
                  </a:cubicBezTo>
                  <a:cubicBezTo>
                    <a:pt x="1094" y="697"/>
                    <a:pt x="1094" y="697"/>
                    <a:pt x="1094" y="697"/>
                  </a:cubicBezTo>
                  <a:close/>
                  <a:moveTo>
                    <a:pt x="751" y="630"/>
                  </a:moveTo>
                  <a:cubicBezTo>
                    <a:pt x="751" y="630"/>
                    <a:pt x="751" y="630"/>
                    <a:pt x="751" y="630"/>
                  </a:cubicBezTo>
                  <a:cubicBezTo>
                    <a:pt x="746" y="630"/>
                    <a:pt x="741" y="631"/>
                    <a:pt x="736" y="631"/>
                  </a:cubicBezTo>
                  <a:cubicBezTo>
                    <a:pt x="729" y="631"/>
                    <a:pt x="724" y="631"/>
                    <a:pt x="719" y="631"/>
                  </a:cubicBezTo>
                  <a:cubicBezTo>
                    <a:pt x="689" y="631"/>
                    <a:pt x="689" y="631"/>
                    <a:pt x="689" y="631"/>
                  </a:cubicBezTo>
                  <a:cubicBezTo>
                    <a:pt x="703" y="579"/>
                    <a:pt x="703" y="579"/>
                    <a:pt x="703" y="579"/>
                  </a:cubicBezTo>
                  <a:cubicBezTo>
                    <a:pt x="709" y="554"/>
                    <a:pt x="709" y="554"/>
                    <a:pt x="709" y="554"/>
                  </a:cubicBezTo>
                  <a:cubicBezTo>
                    <a:pt x="725" y="494"/>
                    <a:pt x="725" y="494"/>
                    <a:pt x="725" y="494"/>
                  </a:cubicBezTo>
                  <a:cubicBezTo>
                    <a:pt x="732" y="494"/>
                    <a:pt x="739" y="494"/>
                    <a:pt x="746" y="494"/>
                  </a:cubicBezTo>
                  <a:cubicBezTo>
                    <a:pt x="769" y="494"/>
                    <a:pt x="769" y="494"/>
                    <a:pt x="769" y="494"/>
                  </a:cubicBezTo>
                  <a:cubicBezTo>
                    <a:pt x="809" y="494"/>
                    <a:pt x="834" y="496"/>
                    <a:pt x="843" y="509"/>
                  </a:cubicBezTo>
                  <a:cubicBezTo>
                    <a:pt x="850" y="518"/>
                    <a:pt x="849" y="535"/>
                    <a:pt x="841" y="560"/>
                  </a:cubicBezTo>
                  <a:cubicBezTo>
                    <a:pt x="827" y="603"/>
                    <a:pt x="809" y="626"/>
                    <a:pt x="751" y="630"/>
                  </a:cubicBezTo>
                  <a:moveTo>
                    <a:pt x="620" y="441"/>
                  </a:moveTo>
                  <a:cubicBezTo>
                    <a:pt x="613" y="465"/>
                    <a:pt x="613" y="465"/>
                    <a:pt x="613" y="465"/>
                  </a:cubicBezTo>
                  <a:cubicBezTo>
                    <a:pt x="545" y="689"/>
                    <a:pt x="545" y="689"/>
                    <a:pt x="545" y="689"/>
                  </a:cubicBezTo>
                  <a:cubicBezTo>
                    <a:pt x="542" y="697"/>
                    <a:pt x="542" y="697"/>
                    <a:pt x="542" y="697"/>
                  </a:cubicBezTo>
                  <a:cubicBezTo>
                    <a:pt x="321" y="697"/>
                    <a:pt x="321" y="697"/>
                    <a:pt x="321" y="697"/>
                  </a:cubicBezTo>
                  <a:cubicBezTo>
                    <a:pt x="303" y="661"/>
                    <a:pt x="303" y="661"/>
                    <a:pt x="303" y="661"/>
                  </a:cubicBezTo>
                  <a:cubicBezTo>
                    <a:pt x="542" y="417"/>
                    <a:pt x="542" y="417"/>
                    <a:pt x="542" y="417"/>
                  </a:cubicBezTo>
                  <a:cubicBezTo>
                    <a:pt x="389" y="417"/>
                    <a:pt x="389" y="417"/>
                    <a:pt x="389" y="417"/>
                  </a:cubicBezTo>
                  <a:cubicBezTo>
                    <a:pt x="202" y="618"/>
                    <a:pt x="202" y="618"/>
                    <a:pt x="202" y="618"/>
                  </a:cubicBezTo>
                  <a:cubicBezTo>
                    <a:pt x="262" y="417"/>
                    <a:pt x="262" y="417"/>
                    <a:pt x="262" y="417"/>
                  </a:cubicBezTo>
                  <a:cubicBezTo>
                    <a:pt x="149" y="417"/>
                    <a:pt x="149" y="417"/>
                    <a:pt x="149" y="417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620" y="18"/>
                    <a:pt x="620" y="18"/>
                    <a:pt x="620" y="18"/>
                  </a:cubicBezTo>
                  <a:cubicBezTo>
                    <a:pt x="620" y="441"/>
                    <a:pt x="620" y="441"/>
                    <a:pt x="620" y="441"/>
                  </a:cubicBezTo>
                  <a:cubicBezTo>
                    <a:pt x="620" y="441"/>
                    <a:pt x="620" y="441"/>
                    <a:pt x="620" y="441"/>
                  </a:cubicBezTo>
                  <a:close/>
                  <a:moveTo>
                    <a:pt x="178" y="697"/>
                  </a:moveTo>
                  <a:cubicBezTo>
                    <a:pt x="179" y="695"/>
                    <a:pt x="179" y="695"/>
                    <a:pt x="179" y="695"/>
                  </a:cubicBezTo>
                  <a:cubicBezTo>
                    <a:pt x="180" y="697"/>
                    <a:pt x="180" y="697"/>
                    <a:pt x="180" y="697"/>
                  </a:cubicBezTo>
                  <a:cubicBezTo>
                    <a:pt x="178" y="697"/>
                    <a:pt x="178" y="697"/>
                    <a:pt x="178" y="697"/>
                  </a:cubicBezTo>
                  <a:cubicBezTo>
                    <a:pt x="178" y="697"/>
                    <a:pt x="178" y="697"/>
                    <a:pt x="178" y="697"/>
                  </a:cubicBezTo>
                  <a:close/>
                  <a:moveTo>
                    <a:pt x="1778" y="0"/>
                  </a:moveTo>
                  <a:cubicBezTo>
                    <a:pt x="1778" y="457"/>
                    <a:pt x="1778" y="457"/>
                    <a:pt x="1778" y="457"/>
                  </a:cubicBezTo>
                  <a:cubicBezTo>
                    <a:pt x="1763" y="469"/>
                    <a:pt x="1749" y="483"/>
                    <a:pt x="1736" y="498"/>
                  </a:cubicBezTo>
                  <a:cubicBezTo>
                    <a:pt x="1736" y="0"/>
                    <a:pt x="1736" y="0"/>
                    <a:pt x="1736" y="0"/>
                  </a:cubicBezTo>
                  <a:cubicBezTo>
                    <a:pt x="1229" y="0"/>
                    <a:pt x="1229" y="0"/>
                    <a:pt x="1229" y="0"/>
                  </a:cubicBezTo>
                  <a:cubicBezTo>
                    <a:pt x="1229" y="416"/>
                    <a:pt x="1229" y="416"/>
                    <a:pt x="1229" y="416"/>
                  </a:cubicBezTo>
                  <a:cubicBezTo>
                    <a:pt x="1187" y="416"/>
                    <a:pt x="1187" y="416"/>
                    <a:pt x="1187" y="416"/>
                  </a:cubicBezTo>
                  <a:cubicBezTo>
                    <a:pt x="1187" y="0"/>
                    <a:pt x="1187" y="0"/>
                    <a:pt x="1187" y="0"/>
                  </a:cubicBezTo>
                  <a:cubicBezTo>
                    <a:pt x="680" y="0"/>
                    <a:pt x="680" y="0"/>
                    <a:pt x="680" y="0"/>
                  </a:cubicBezTo>
                  <a:cubicBezTo>
                    <a:pt x="680" y="417"/>
                    <a:pt x="680" y="417"/>
                    <a:pt x="680" y="417"/>
                  </a:cubicBezTo>
                  <a:cubicBezTo>
                    <a:pt x="638" y="417"/>
                    <a:pt x="638" y="417"/>
                    <a:pt x="638" y="417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475"/>
                    <a:pt x="131" y="475"/>
                    <a:pt x="131" y="475"/>
                  </a:cubicBezTo>
                  <a:cubicBezTo>
                    <a:pt x="2" y="906"/>
                    <a:pt x="2" y="906"/>
                    <a:pt x="2" y="906"/>
                  </a:cubicBezTo>
                  <a:cubicBezTo>
                    <a:pt x="115" y="906"/>
                    <a:pt x="115" y="906"/>
                    <a:pt x="115" y="906"/>
                  </a:cubicBezTo>
                  <a:cubicBezTo>
                    <a:pt x="173" y="715"/>
                    <a:pt x="173" y="715"/>
                    <a:pt x="173" y="715"/>
                  </a:cubicBezTo>
                  <a:cubicBezTo>
                    <a:pt x="189" y="715"/>
                    <a:pt x="189" y="715"/>
                    <a:pt x="189" y="715"/>
                  </a:cubicBezTo>
                  <a:cubicBezTo>
                    <a:pt x="283" y="906"/>
                    <a:pt x="283" y="906"/>
                    <a:pt x="283" y="906"/>
                  </a:cubicBezTo>
                  <a:cubicBezTo>
                    <a:pt x="421" y="906"/>
                    <a:pt x="421" y="906"/>
                    <a:pt x="421" y="906"/>
                  </a:cubicBezTo>
                  <a:cubicBezTo>
                    <a:pt x="329" y="715"/>
                    <a:pt x="329" y="715"/>
                    <a:pt x="329" y="715"/>
                  </a:cubicBezTo>
                  <a:cubicBezTo>
                    <a:pt x="537" y="715"/>
                    <a:pt x="537" y="715"/>
                    <a:pt x="537" y="715"/>
                  </a:cubicBezTo>
                  <a:cubicBezTo>
                    <a:pt x="479" y="906"/>
                    <a:pt x="479" y="906"/>
                    <a:pt x="479" y="906"/>
                  </a:cubicBezTo>
                  <a:cubicBezTo>
                    <a:pt x="604" y="906"/>
                    <a:pt x="604" y="906"/>
                    <a:pt x="604" y="906"/>
                  </a:cubicBezTo>
                  <a:cubicBezTo>
                    <a:pt x="661" y="715"/>
                    <a:pt x="661" y="715"/>
                    <a:pt x="661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727" y="715"/>
                    <a:pt x="727" y="715"/>
                    <a:pt x="727" y="715"/>
                  </a:cubicBezTo>
                  <a:cubicBezTo>
                    <a:pt x="730" y="715"/>
                    <a:pt x="730" y="715"/>
                    <a:pt x="730" y="715"/>
                  </a:cubicBezTo>
                  <a:cubicBezTo>
                    <a:pt x="965" y="715"/>
                    <a:pt x="965" y="715"/>
                    <a:pt x="965" y="715"/>
                  </a:cubicBezTo>
                  <a:cubicBezTo>
                    <a:pt x="910" y="905"/>
                    <a:pt x="910" y="905"/>
                    <a:pt x="910" y="905"/>
                  </a:cubicBezTo>
                  <a:cubicBezTo>
                    <a:pt x="1035" y="905"/>
                    <a:pt x="1035" y="905"/>
                    <a:pt x="1035" y="905"/>
                  </a:cubicBezTo>
                  <a:cubicBezTo>
                    <a:pt x="1088" y="715"/>
                    <a:pt x="1088" y="715"/>
                    <a:pt x="1088" y="715"/>
                  </a:cubicBezTo>
                  <a:cubicBezTo>
                    <a:pt x="1145" y="715"/>
                    <a:pt x="1145" y="715"/>
                    <a:pt x="1145" y="715"/>
                  </a:cubicBezTo>
                  <a:cubicBezTo>
                    <a:pt x="1146" y="905"/>
                    <a:pt x="1146" y="905"/>
                    <a:pt x="1146" y="905"/>
                  </a:cubicBezTo>
                  <a:cubicBezTo>
                    <a:pt x="1252" y="905"/>
                    <a:pt x="1252" y="905"/>
                    <a:pt x="1252" y="905"/>
                  </a:cubicBezTo>
                  <a:cubicBezTo>
                    <a:pt x="1372" y="715"/>
                    <a:pt x="1372" y="715"/>
                    <a:pt x="1372" y="715"/>
                  </a:cubicBezTo>
                  <a:cubicBezTo>
                    <a:pt x="1451" y="715"/>
                    <a:pt x="1451" y="715"/>
                    <a:pt x="1451" y="715"/>
                  </a:cubicBezTo>
                  <a:cubicBezTo>
                    <a:pt x="1410" y="905"/>
                    <a:pt x="1410" y="905"/>
                    <a:pt x="1410" y="905"/>
                  </a:cubicBezTo>
                  <a:cubicBezTo>
                    <a:pt x="1534" y="905"/>
                    <a:pt x="1534" y="905"/>
                    <a:pt x="1534" y="905"/>
                  </a:cubicBezTo>
                  <a:cubicBezTo>
                    <a:pt x="1574" y="715"/>
                    <a:pt x="1574" y="715"/>
                    <a:pt x="1574" y="715"/>
                  </a:cubicBezTo>
                  <a:cubicBezTo>
                    <a:pt x="1645" y="715"/>
                    <a:pt x="1645" y="715"/>
                    <a:pt x="1645" y="715"/>
                  </a:cubicBezTo>
                  <a:cubicBezTo>
                    <a:pt x="1643" y="774"/>
                    <a:pt x="1658" y="827"/>
                    <a:pt x="1697" y="863"/>
                  </a:cubicBezTo>
                  <a:cubicBezTo>
                    <a:pt x="1745" y="907"/>
                    <a:pt x="1818" y="916"/>
                    <a:pt x="1872" y="916"/>
                  </a:cubicBezTo>
                  <a:cubicBezTo>
                    <a:pt x="1947" y="916"/>
                    <a:pt x="2024" y="905"/>
                    <a:pt x="2102" y="888"/>
                  </a:cubicBezTo>
                  <a:cubicBezTo>
                    <a:pt x="2145" y="715"/>
                    <a:pt x="2145" y="715"/>
                    <a:pt x="2145" y="715"/>
                  </a:cubicBezTo>
                  <a:cubicBezTo>
                    <a:pt x="2285" y="715"/>
                    <a:pt x="2285" y="715"/>
                    <a:pt x="2285" y="715"/>
                  </a:cubicBezTo>
                  <a:cubicBezTo>
                    <a:pt x="2285" y="0"/>
                    <a:pt x="2285" y="0"/>
                    <a:pt x="2285" y="0"/>
                  </a:cubicBezTo>
                  <a:cubicBezTo>
                    <a:pt x="1778" y="0"/>
                    <a:pt x="1778" y="0"/>
                    <a:pt x="1778" y="0"/>
                  </a:cubicBezTo>
                  <a:cubicBezTo>
                    <a:pt x="1778" y="0"/>
                    <a:pt x="1778" y="0"/>
                    <a:pt x="1778" y="0"/>
                  </a:cubicBezTo>
                  <a:close/>
                  <a:moveTo>
                    <a:pt x="222" y="1195"/>
                  </a:moveTo>
                  <a:cubicBezTo>
                    <a:pt x="203" y="1286"/>
                    <a:pt x="203" y="1286"/>
                    <a:pt x="203" y="1286"/>
                  </a:cubicBezTo>
                  <a:cubicBezTo>
                    <a:pt x="200" y="1299"/>
                    <a:pt x="196" y="1320"/>
                    <a:pt x="220" y="1320"/>
                  </a:cubicBezTo>
                  <a:cubicBezTo>
                    <a:pt x="249" y="1320"/>
                    <a:pt x="253" y="1298"/>
                    <a:pt x="259" y="1272"/>
                  </a:cubicBezTo>
                  <a:cubicBezTo>
                    <a:pt x="275" y="1195"/>
                    <a:pt x="275" y="1195"/>
                    <a:pt x="275" y="1195"/>
                  </a:cubicBezTo>
                  <a:cubicBezTo>
                    <a:pt x="321" y="1195"/>
                    <a:pt x="321" y="1195"/>
                    <a:pt x="321" y="1195"/>
                  </a:cubicBezTo>
                  <a:cubicBezTo>
                    <a:pt x="300" y="1296"/>
                    <a:pt x="300" y="1296"/>
                    <a:pt x="300" y="1296"/>
                  </a:cubicBezTo>
                  <a:cubicBezTo>
                    <a:pt x="294" y="1329"/>
                    <a:pt x="293" y="1333"/>
                    <a:pt x="292" y="1337"/>
                  </a:cubicBezTo>
                  <a:cubicBezTo>
                    <a:pt x="292" y="1341"/>
                    <a:pt x="291" y="1344"/>
                    <a:pt x="291" y="1348"/>
                  </a:cubicBezTo>
                  <a:cubicBezTo>
                    <a:pt x="247" y="1348"/>
                    <a:pt x="247" y="1348"/>
                    <a:pt x="247" y="1348"/>
                  </a:cubicBezTo>
                  <a:cubicBezTo>
                    <a:pt x="250" y="1328"/>
                    <a:pt x="250" y="1328"/>
                    <a:pt x="250" y="1328"/>
                  </a:cubicBezTo>
                  <a:cubicBezTo>
                    <a:pt x="244" y="1334"/>
                    <a:pt x="229" y="1352"/>
                    <a:pt x="200" y="1352"/>
                  </a:cubicBezTo>
                  <a:cubicBezTo>
                    <a:pt x="179" y="1352"/>
                    <a:pt x="164" y="1343"/>
                    <a:pt x="158" y="1331"/>
                  </a:cubicBezTo>
                  <a:cubicBezTo>
                    <a:pt x="151" y="1319"/>
                    <a:pt x="155" y="1297"/>
                    <a:pt x="157" y="1290"/>
                  </a:cubicBezTo>
                  <a:cubicBezTo>
                    <a:pt x="177" y="1195"/>
                    <a:pt x="177" y="1195"/>
                    <a:pt x="177" y="1195"/>
                  </a:cubicBezTo>
                  <a:cubicBezTo>
                    <a:pt x="222" y="1195"/>
                    <a:pt x="222" y="1195"/>
                    <a:pt x="222" y="1195"/>
                  </a:cubicBezTo>
                  <a:cubicBezTo>
                    <a:pt x="222" y="1195"/>
                    <a:pt x="222" y="1195"/>
                    <a:pt x="222" y="1195"/>
                  </a:cubicBezTo>
                  <a:close/>
                  <a:moveTo>
                    <a:pt x="514" y="1225"/>
                  </a:moveTo>
                  <a:cubicBezTo>
                    <a:pt x="550" y="1225"/>
                    <a:pt x="550" y="1225"/>
                    <a:pt x="550" y="1225"/>
                  </a:cubicBezTo>
                  <a:cubicBezTo>
                    <a:pt x="556" y="1196"/>
                    <a:pt x="556" y="1196"/>
                    <a:pt x="556" y="1196"/>
                  </a:cubicBezTo>
                  <a:cubicBezTo>
                    <a:pt x="520" y="1196"/>
                    <a:pt x="520" y="1196"/>
                    <a:pt x="520" y="1196"/>
                  </a:cubicBezTo>
                  <a:cubicBezTo>
                    <a:pt x="530" y="1149"/>
                    <a:pt x="530" y="1149"/>
                    <a:pt x="530" y="1149"/>
                  </a:cubicBezTo>
                  <a:cubicBezTo>
                    <a:pt x="482" y="1166"/>
                    <a:pt x="482" y="1166"/>
                    <a:pt x="482" y="1166"/>
                  </a:cubicBezTo>
                  <a:cubicBezTo>
                    <a:pt x="475" y="1196"/>
                    <a:pt x="475" y="1196"/>
                    <a:pt x="475" y="1196"/>
                  </a:cubicBezTo>
                  <a:cubicBezTo>
                    <a:pt x="414" y="1196"/>
                    <a:pt x="414" y="1196"/>
                    <a:pt x="414" y="1196"/>
                  </a:cubicBezTo>
                  <a:cubicBezTo>
                    <a:pt x="424" y="1149"/>
                    <a:pt x="424" y="1149"/>
                    <a:pt x="424" y="1149"/>
                  </a:cubicBezTo>
                  <a:cubicBezTo>
                    <a:pt x="376" y="1166"/>
                    <a:pt x="376" y="1166"/>
                    <a:pt x="376" y="1166"/>
                  </a:cubicBezTo>
                  <a:cubicBezTo>
                    <a:pt x="369" y="1196"/>
                    <a:pt x="369" y="1196"/>
                    <a:pt x="369" y="1196"/>
                  </a:cubicBezTo>
                  <a:cubicBezTo>
                    <a:pt x="340" y="1196"/>
                    <a:pt x="340" y="1196"/>
                    <a:pt x="340" y="1196"/>
                  </a:cubicBezTo>
                  <a:cubicBezTo>
                    <a:pt x="333" y="1225"/>
                    <a:pt x="333" y="1225"/>
                    <a:pt x="333" y="1225"/>
                  </a:cubicBezTo>
                  <a:cubicBezTo>
                    <a:pt x="363" y="1225"/>
                    <a:pt x="363" y="1225"/>
                    <a:pt x="363" y="1225"/>
                  </a:cubicBezTo>
                  <a:cubicBezTo>
                    <a:pt x="345" y="1310"/>
                    <a:pt x="345" y="1310"/>
                    <a:pt x="345" y="1310"/>
                  </a:cubicBezTo>
                  <a:cubicBezTo>
                    <a:pt x="342" y="1322"/>
                    <a:pt x="336" y="1351"/>
                    <a:pt x="382" y="1351"/>
                  </a:cubicBezTo>
                  <a:cubicBezTo>
                    <a:pt x="389" y="1351"/>
                    <a:pt x="402" y="1350"/>
                    <a:pt x="417" y="1346"/>
                  </a:cubicBezTo>
                  <a:cubicBezTo>
                    <a:pt x="424" y="1317"/>
                    <a:pt x="424" y="1317"/>
                    <a:pt x="424" y="1317"/>
                  </a:cubicBezTo>
                  <a:cubicBezTo>
                    <a:pt x="418" y="1317"/>
                    <a:pt x="415" y="1317"/>
                    <a:pt x="408" y="1317"/>
                  </a:cubicBezTo>
                  <a:cubicBezTo>
                    <a:pt x="388" y="1317"/>
                    <a:pt x="391" y="1309"/>
                    <a:pt x="393" y="1295"/>
                  </a:cubicBezTo>
                  <a:cubicBezTo>
                    <a:pt x="408" y="1225"/>
                    <a:pt x="408" y="1225"/>
                    <a:pt x="408" y="1225"/>
                  </a:cubicBezTo>
                  <a:cubicBezTo>
                    <a:pt x="469" y="1225"/>
                    <a:pt x="469" y="1225"/>
                    <a:pt x="469" y="1225"/>
                  </a:cubicBezTo>
                  <a:cubicBezTo>
                    <a:pt x="451" y="1310"/>
                    <a:pt x="451" y="1310"/>
                    <a:pt x="451" y="1310"/>
                  </a:cubicBezTo>
                  <a:cubicBezTo>
                    <a:pt x="448" y="1322"/>
                    <a:pt x="442" y="1351"/>
                    <a:pt x="488" y="1351"/>
                  </a:cubicBezTo>
                  <a:cubicBezTo>
                    <a:pt x="495" y="1351"/>
                    <a:pt x="508" y="1350"/>
                    <a:pt x="523" y="1346"/>
                  </a:cubicBezTo>
                  <a:cubicBezTo>
                    <a:pt x="530" y="1317"/>
                    <a:pt x="530" y="1317"/>
                    <a:pt x="530" y="1317"/>
                  </a:cubicBezTo>
                  <a:cubicBezTo>
                    <a:pt x="524" y="1317"/>
                    <a:pt x="521" y="1317"/>
                    <a:pt x="514" y="1317"/>
                  </a:cubicBezTo>
                  <a:cubicBezTo>
                    <a:pt x="494" y="1317"/>
                    <a:pt x="496" y="1309"/>
                    <a:pt x="499" y="1295"/>
                  </a:cubicBezTo>
                  <a:cubicBezTo>
                    <a:pt x="514" y="1225"/>
                    <a:pt x="514" y="1225"/>
                    <a:pt x="514" y="1225"/>
                  </a:cubicBezTo>
                  <a:cubicBezTo>
                    <a:pt x="514" y="1225"/>
                    <a:pt x="514" y="1225"/>
                    <a:pt x="514" y="1225"/>
                  </a:cubicBezTo>
                  <a:close/>
                  <a:moveTo>
                    <a:pt x="579" y="1194"/>
                  </a:moveTo>
                  <a:cubicBezTo>
                    <a:pt x="624" y="1194"/>
                    <a:pt x="624" y="1194"/>
                    <a:pt x="624" y="1194"/>
                  </a:cubicBezTo>
                  <a:cubicBezTo>
                    <a:pt x="591" y="1348"/>
                    <a:pt x="591" y="1348"/>
                    <a:pt x="591" y="1348"/>
                  </a:cubicBezTo>
                  <a:cubicBezTo>
                    <a:pt x="546" y="1348"/>
                    <a:pt x="546" y="1348"/>
                    <a:pt x="546" y="1348"/>
                  </a:cubicBezTo>
                  <a:cubicBezTo>
                    <a:pt x="579" y="1194"/>
                    <a:pt x="579" y="1194"/>
                    <a:pt x="579" y="1194"/>
                  </a:cubicBezTo>
                  <a:cubicBezTo>
                    <a:pt x="579" y="1194"/>
                    <a:pt x="579" y="1194"/>
                    <a:pt x="579" y="1194"/>
                  </a:cubicBezTo>
                  <a:close/>
                  <a:moveTo>
                    <a:pt x="591" y="1129"/>
                  </a:moveTo>
                  <a:cubicBezTo>
                    <a:pt x="640" y="1129"/>
                    <a:pt x="640" y="1129"/>
                    <a:pt x="640" y="1129"/>
                  </a:cubicBezTo>
                  <a:cubicBezTo>
                    <a:pt x="631" y="1168"/>
                    <a:pt x="631" y="1168"/>
                    <a:pt x="631" y="1168"/>
                  </a:cubicBezTo>
                  <a:cubicBezTo>
                    <a:pt x="583" y="1168"/>
                    <a:pt x="583" y="1168"/>
                    <a:pt x="583" y="1168"/>
                  </a:cubicBezTo>
                  <a:cubicBezTo>
                    <a:pt x="591" y="1129"/>
                    <a:pt x="591" y="1129"/>
                    <a:pt x="591" y="1129"/>
                  </a:cubicBezTo>
                  <a:cubicBezTo>
                    <a:pt x="591" y="1129"/>
                    <a:pt x="591" y="1129"/>
                    <a:pt x="591" y="1129"/>
                  </a:cubicBezTo>
                  <a:close/>
                  <a:moveTo>
                    <a:pt x="653" y="1222"/>
                  </a:moveTo>
                  <a:cubicBezTo>
                    <a:pt x="654" y="1221"/>
                    <a:pt x="657" y="1205"/>
                    <a:pt x="659" y="1194"/>
                  </a:cubicBezTo>
                  <a:cubicBezTo>
                    <a:pt x="702" y="1194"/>
                    <a:pt x="702" y="1194"/>
                    <a:pt x="702" y="1194"/>
                  </a:cubicBezTo>
                  <a:cubicBezTo>
                    <a:pt x="698" y="1217"/>
                    <a:pt x="698" y="1217"/>
                    <a:pt x="698" y="1217"/>
                  </a:cubicBezTo>
                  <a:cubicBezTo>
                    <a:pt x="704" y="1210"/>
                    <a:pt x="720" y="1191"/>
                    <a:pt x="753" y="1191"/>
                  </a:cubicBezTo>
                  <a:cubicBezTo>
                    <a:pt x="784" y="1191"/>
                    <a:pt x="793" y="1209"/>
                    <a:pt x="794" y="1220"/>
                  </a:cubicBezTo>
                  <a:cubicBezTo>
                    <a:pt x="796" y="1229"/>
                    <a:pt x="795" y="1236"/>
                    <a:pt x="789" y="1265"/>
                  </a:cubicBezTo>
                  <a:cubicBezTo>
                    <a:pt x="771" y="1348"/>
                    <a:pt x="771" y="1348"/>
                    <a:pt x="771" y="1348"/>
                  </a:cubicBezTo>
                  <a:cubicBezTo>
                    <a:pt x="725" y="1348"/>
                    <a:pt x="725" y="1348"/>
                    <a:pt x="725" y="1348"/>
                  </a:cubicBezTo>
                  <a:cubicBezTo>
                    <a:pt x="746" y="1253"/>
                    <a:pt x="746" y="1253"/>
                    <a:pt x="746" y="1253"/>
                  </a:cubicBezTo>
                  <a:cubicBezTo>
                    <a:pt x="747" y="1246"/>
                    <a:pt x="748" y="1241"/>
                    <a:pt x="746" y="1236"/>
                  </a:cubicBezTo>
                  <a:cubicBezTo>
                    <a:pt x="745" y="1230"/>
                    <a:pt x="739" y="1223"/>
                    <a:pt x="728" y="1223"/>
                  </a:cubicBezTo>
                  <a:cubicBezTo>
                    <a:pt x="718" y="1223"/>
                    <a:pt x="708" y="1227"/>
                    <a:pt x="702" y="1235"/>
                  </a:cubicBezTo>
                  <a:cubicBezTo>
                    <a:pt x="698" y="1239"/>
                    <a:pt x="694" y="1246"/>
                    <a:pt x="691" y="1258"/>
                  </a:cubicBezTo>
                  <a:cubicBezTo>
                    <a:pt x="672" y="1348"/>
                    <a:pt x="672" y="1348"/>
                    <a:pt x="672" y="1348"/>
                  </a:cubicBezTo>
                  <a:cubicBezTo>
                    <a:pt x="627" y="1348"/>
                    <a:pt x="627" y="1348"/>
                    <a:pt x="627" y="1348"/>
                  </a:cubicBezTo>
                  <a:cubicBezTo>
                    <a:pt x="653" y="1222"/>
                    <a:pt x="653" y="1222"/>
                    <a:pt x="653" y="1222"/>
                  </a:cubicBezTo>
                  <a:cubicBezTo>
                    <a:pt x="653" y="1222"/>
                    <a:pt x="653" y="1222"/>
                    <a:pt x="653" y="1222"/>
                  </a:cubicBezTo>
                  <a:close/>
                  <a:moveTo>
                    <a:pt x="985" y="1196"/>
                  </a:moveTo>
                  <a:cubicBezTo>
                    <a:pt x="981" y="1207"/>
                    <a:pt x="978" y="1218"/>
                    <a:pt x="975" y="1233"/>
                  </a:cubicBezTo>
                  <a:cubicBezTo>
                    <a:pt x="951" y="1346"/>
                    <a:pt x="951" y="1346"/>
                    <a:pt x="951" y="1346"/>
                  </a:cubicBezTo>
                  <a:cubicBezTo>
                    <a:pt x="939" y="1403"/>
                    <a:pt x="891" y="1409"/>
                    <a:pt x="861" y="1409"/>
                  </a:cubicBezTo>
                  <a:cubicBezTo>
                    <a:pt x="839" y="1409"/>
                    <a:pt x="797" y="1406"/>
                    <a:pt x="804" y="1359"/>
                  </a:cubicBezTo>
                  <a:cubicBezTo>
                    <a:pt x="847" y="1359"/>
                    <a:pt x="847" y="1359"/>
                    <a:pt x="847" y="1359"/>
                  </a:cubicBezTo>
                  <a:cubicBezTo>
                    <a:pt x="847" y="1362"/>
                    <a:pt x="847" y="1367"/>
                    <a:pt x="850" y="1372"/>
                  </a:cubicBezTo>
                  <a:cubicBezTo>
                    <a:pt x="852" y="1376"/>
                    <a:pt x="858" y="1380"/>
                    <a:pt x="869" y="1380"/>
                  </a:cubicBezTo>
                  <a:cubicBezTo>
                    <a:pt x="883" y="1380"/>
                    <a:pt x="896" y="1374"/>
                    <a:pt x="902" y="1360"/>
                  </a:cubicBezTo>
                  <a:cubicBezTo>
                    <a:pt x="905" y="1353"/>
                    <a:pt x="906" y="1347"/>
                    <a:pt x="912" y="1324"/>
                  </a:cubicBezTo>
                  <a:cubicBezTo>
                    <a:pt x="893" y="1343"/>
                    <a:pt x="877" y="1345"/>
                    <a:pt x="866" y="1345"/>
                  </a:cubicBezTo>
                  <a:cubicBezTo>
                    <a:pt x="822" y="1345"/>
                    <a:pt x="809" y="1307"/>
                    <a:pt x="817" y="1270"/>
                  </a:cubicBezTo>
                  <a:cubicBezTo>
                    <a:pt x="825" y="1231"/>
                    <a:pt x="855" y="1194"/>
                    <a:pt x="899" y="1194"/>
                  </a:cubicBezTo>
                  <a:cubicBezTo>
                    <a:pt x="927" y="1194"/>
                    <a:pt x="934" y="1209"/>
                    <a:pt x="937" y="1216"/>
                  </a:cubicBezTo>
                  <a:cubicBezTo>
                    <a:pt x="943" y="1196"/>
                    <a:pt x="943" y="1196"/>
                    <a:pt x="943" y="1196"/>
                  </a:cubicBezTo>
                  <a:cubicBezTo>
                    <a:pt x="985" y="1196"/>
                    <a:pt x="985" y="1196"/>
                    <a:pt x="985" y="1196"/>
                  </a:cubicBezTo>
                  <a:cubicBezTo>
                    <a:pt x="985" y="1196"/>
                    <a:pt x="985" y="1196"/>
                    <a:pt x="985" y="1196"/>
                  </a:cubicBezTo>
                  <a:close/>
                  <a:moveTo>
                    <a:pt x="883" y="1315"/>
                  </a:moveTo>
                  <a:cubicBezTo>
                    <a:pt x="914" y="1315"/>
                    <a:pt x="922" y="1277"/>
                    <a:pt x="924" y="1271"/>
                  </a:cubicBezTo>
                  <a:cubicBezTo>
                    <a:pt x="927" y="1253"/>
                    <a:pt x="930" y="1224"/>
                    <a:pt x="903" y="1224"/>
                  </a:cubicBezTo>
                  <a:cubicBezTo>
                    <a:pt x="886" y="1224"/>
                    <a:pt x="869" y="1237"/>
                    <a:pt x="862" y="1270"/>
                  </a:cubicBezTo>
                  <a:cubicBezTo>
                    <a:pt x="861" y="1277"/>
                    <a:pt x="853" y="1315"/>
                    <a:pt x="883" y="1315"/>
                  </a:cubicBezTo>
                  <a:moveTo>
                    <a:pt x="1164" y="1346"/>
                  </a:moveTo>
                  <a:cubicBezTo>
                    <a:pt x="1149" y="1350"/>
                    <a:pt x="1136" y="1351"/>
                    <a:pt x="1129" y="1351"/>
                  </a:cubicBezTo>
                  <a:cubicBezTo>
                    <a:pt x="1083" y="1351"/>
                    <a:pt x="1089" y="1322"/>
                    <a:pt x="1092" y="1310"/>
                  </a:cubicBezTo>
                  <a:cubicBezTo>
                    <a:pt x="1110" y="1225"/>
                    <a:pt x="1110" y="1225"/>
                    <a:pt x="1110" y="1225"/>
                  </a:cubicBezTo>
                  <a:cubicBezTo>
                    <a:pt x="1080" y="1225"/>
                    <a:pt x="1080" y="1225"/>
                    <a:pt x="1080" y="1225"/>
                  </a:cubicBezTo>
                  <a:cubicBezTo>
                    <a:pt x="1087" y="1196"/>
                    <a:pt x="1087" y="1196"/>
                    <a:pt x="1087" y="1196"/>
                  </a:cubicBezTo>
                  <a:cubicBezTo>
                    <a:pt x="1116" y="1196"/>
                    <a:pt x="1116" y="1196"/>
                    <a:pt x="1116" y="1196"/>
                  </a:cubicBezTo>
                  <a:cubicBezTo>
                    <a:pt x="1123" y="1166"/>
                    <a:pt x="1123" y="1166"/>
                    <a:pt x="1123" y="1166"/>
                  </a:cubicBezTo>
                  <a:cubicBezTo>
                    <a:pt x="1171" y="1149"/>
                    <a:pt x="1171" y="1149"/>
                    <a:pt x="1171" y="1149"/>
                  </a:cubicBezTo>
                  <a:cubicBezTo>
                    <a:pt x="1161" y="1196"/>
                    <a:pt x="1161" y="1196"/>
                    <a:pt x="1161" y="1196"/>
                  </a:cubicBezTo>
                  <a:cubicBezTo>
                    <a:pt x="1198" y="1196"/>
                    <a:pt x="1198" y="1196"/>
                    <a:pt x="1198" y="1196"/>
                  </a:cubicBezTo>
                  <a:cubicBezTo>
                    <a:pt x="1191" y="1225"/>
                    <a:pt x="1191" y="1225"/>
                    <a:pt x="1191" y="1225"/>
                  </a:cubicBezTo>
                  <a:cubicBezTo>
                    <a:pt x="1155" y="1225"/>
                    <a:pt x="1155" y="1225"/>
                    <a:pt x="1155" y="1225"/>
                  </a:cubicBezTo>
                  <a:cubicBezTo>
                    <a:pt x="1140" y="1295"/>
                    <a:pt x="1140" y="1295"/>
                    <a:pt x="1140" y="1295"/>
                  </a:cubicBezTo>
                  <a:cubicBezTo>
                    <a:pt x="1137" y="1309"/>
                    <a:pt x="1135" y="1317"/>
                    <a:pt x="1155" y="1317"/>
                  </a:cubicBezTo>
                  <a:cubicBezTo>
                    <a:pt x="1162" y="1317"/>
                    <a:pt x="1165" y="1317"/>
                    <a:pt x="1171" y="1317"/>
                  </a:cubicBezTo>
                  <a:cubicBezTo>
                    <a:pt x="1164" y="1346"/>
                    <a:pt x="1164" y="1346"/>
                    <a:pt x="1164" y="1346"/>
                  </a:cubicBezTo>
                  <a:cubicBezTo>
                    <a:pt x="1164" y="1346"/>
                    <a:pt x="1164" y="1346"/>
                    <a:pt x="1164" y="1346"/>
                  </a:cubicBezTo>
                  <a:close/>
                  <a:moveTo>
                    <a:pt x="1235" y="1129"/>
                  </a:moveTo>
                  <a:cubicBezTo>
                    <a:pt x="1280" y="1129"/>
                    <a:pt x="1280" y="1129"/>
                    <a:pt x="1280" y="1129"/>
                  </a:cubicBezTo>
                  <a:cubicBezTo>
                    <a:pt x="1261" y="1216"/>
                    <a:pt x="1261" y="1216"/>
                    <a:pt x="1261" y="1216"/>
                  </a:cubicBezTo>
                  <a:cubicBezTo>
                    <a:pt x="1268" y="1208"/>
                    <a:pt x="1283" y="1193"/>
                    <a:pt x="1311" y="1193"/>
                  </a:cubicBezTo>
                  <a:cubicBezTo>
                    <a:pt x="1334" y="1193"/>
                    <a:pt x="1346" y="1204"/>
                    <a:pt x="1351" y="1214"/>
                  </a:cubicBezTo>
                  <a:cubicBezTo>
                    <a:pt x="1355" y="1221"/>
                    <a:pt x="1356" y="1235"/>
                    <a:pt x="1352" y="1255"/>
                  </a:cubicBezTo>
                  <a:cubicBezTo>
                    <a:pt x="1332" y="1348"/>
                    <a:pt x="1332" y="1348"/>
                    <a:pt x="1332" y="1348"/>
                  </a:cubicBezTo>
                  <a:cubicBezTo>
                    <a:pt x="1288" y="1348"/>
                    <a:pt x="1288" y="1348"/>
                    <a:pt x="1288" y="1348"/>
                  </a:cubicBezTo>
                  <a:cubicBezTo>
                    <a:pt x="1307" y="1256"/>
                    <a:pt x="1307" y="1256"/>
                    <a:pt x="1307" y="1256"/>
                  </a:cubicBezTo>
                  <a:cubicBezTo>
                    <a:pt x="1309" y="1248"/>
                    <a:pt x="1314" y="1223"/>
                    <a:pt x="1289" y="1223"/>
                  </a:cubicBezTo>
                  <a:cubicBezTo>
                    <a:pt x="1276" y="1223"/>
                    <a:pt x="1259" y="1230"/>
                    <a:pt x="1253" y="1254"/>
                  </a:cubicBezTo>
                  <a:cubicBezTo>
                    <a:pt x="1234" y="1348"/>
                    <a:pt x="1234" y="1348"/>
                    <a:pt x="1234" y="1348"/>
                  </a:cubicBezTo>
                  <a:cubicBezTo>
                    <a:pt x="1189" y="1348"/>
                    <a:pt x="1189" y="1348"/>
                    <a:pt x="1189" y="1348"/>
                  </a:cubicBezTo>
                  <a:cubicBezTo>
                    <a:pt x="1235" y="1129"/>
                    <a:pt x="1235" y="1129"/>
                    <a:pt x="1235" y="1129"/>
                  </a:cubicBezTo>
                  <a:cubicBezTo>
                    <a:pt x="1235" y="1129"/>
                    <a:pt x="1235" y="1129"/>
                    <a:pt x="1235" y="1129"/>
                  </a:cubicBezTo>
                  <a:close/>
                  <a:moveTo>
                    <a:pt x="1387" y="1232"/>
                  </a:moveTo>
                  <a:cubicBezTo>
                    <a:pt x="1389" y="1225"/>
                    <a:pt x="1392" y="1203"/>
                    <a:pt x="1393" y="1194"/>
                  </a:cubicBezTo>
                  <a:cubicBezTo>
                    <a:pt x="1435" y="1194"/>
                    <a:pt x="1435" y="1194"/>
                    <a:pt x="1435" y="1194"/>
                  </a:cubicBezTo>
                  <a:cubicBezTo>
                    <a:pt x="1430" y="1223"/>
                    <a:pt x="1430" y="1223"/>
                    <a:pt x="1430" y="1223"/>
                  </a:cubicBezTo>
                  <a:cubicBezTo>
                    <a:pt x="1438" y="1211"/>
                    <a:pt x="1452" y="1192"/>
                    <a:pt x="1489" y="1194"/>
                  </a:cubicBezTo>
                  <a:cubicBezTo>
                    <a:pt x="1480" y="1234"/>
                    <a:pt x="1480" y="1234"/>
                    <a:pt x="1480" y="1234"/>
                  </a:cubicBezTo>
                  <a:cubicBezTo>
                    <a:pt x="1435" y="1230"/>
                    <a:pt x="1428" y="1253"/>
                    <a:pt x="1424" y="1273"/>
                  </a:cubicBezTo>
                  <a:cubicBezTo>
                    <a:pt x="1408" y="1348"/>
                    <a:pt x="1408" y="1348"/>
                    <a:pt x="1408" y="1348"/>
                  </a:cubicBezTo>
                  <a:cubicBezTo>
                    <a:pt x="1363" y="1348"/>
                    <a:pt x="1363" y="1348"/>
                    <a:pt x="1363" y="1348"/>
                  </a:cubicBezTo>
                  <a:cubicBezTo>
                    <a:pt x="1387" y="1232"/>
                    <a:pt x="1387" y="1232"/>
                    <a:pt x="1387" y="1232"/>
                  </a:cubicBezTo>
                  <a:cubicBezTo>
                    <a:pt x="1387" y="1232"/>
                    <a:pt x="1387" y="1232"/>
                    <a:pt x="1387" y="1232"/>
                  </a:cubicBezTo>
                  <a:close/>
                  <a:moveTo>
                    <a:pt x="1582" y="1191"/>
                  </a:moveTo>
                  <a:cubicBezTo>
                    <a:pt x="1637" y="1191"/>
                    <a:pt x="1654" y="1229"/>
                    <a:pt x="1644" y="1271"/>
                  </a:cubicBezTo>
                  <a:cubicBezTo>
                    <a:pt x="1635" y="1315"/>
                    <a:pt x="1602" y="1353"/>
                    <a:pt x="1546" y="1353"/>
                  </a:cubicBezTo>
                  <a:cubicBezTo>
                    <a:pt x="1503" y="1353"/>
                    <a:pt x="1474" y="1326"/>
                    <a:pt x="1485" y="1273"/>
                  </a:cubicBezTo>
                  <a:cubicBezTo>
                    <a:pt x="1493" y="1236"/>
                    <a:pt x="1521" y="1191"/>
                    <a:pt x="1582" y="1191"/>
                  </a:cubicBezTo>
                  <a:moveTo>
                    <a:pt x="1555" y="1322"/>
                  </a:moveTo>
                  <a:cubicBezTo>
                    <a:pt x="1574" y="1322"/>
                    <a:pt x="1590" y="1310"/>
                    <a:pt x="1599" y="1270"/>
                  </a:cubicBezTo>
                  <a:cubicBezTo>
                    <a:pt x="1603" y="1250"/>
                    <a:pt x="1605" y="1221"/>
                    <a:pt x="1575" y="1221"/>
                  </a:cubicBezTo>
                  <a:cubicBezTo>
                    <a:pt x="1543" y="1221"/>
                    <a:pt x="1534" y="1259"/>
                    <a:pt x="1531" y="1273"/>
                  </a:cubicBezTo>
                  <a:cubicBezTo>
                    <a:pt x="1524" y="1307"/>
                    <a:pt x="1532" y="1322"/>
                    <a:pt x="1555" y="1322"/>
                  </a:cubicBezTo>
                  <a:moveTo>
                    <a:pt x="1734" y="1195"/>
                  </a:moveTo>
                  <a:cubicBezTo>
                    <a:pt x="1714" y="1286"/>
                    <a:pt x="1714" y="1286"/>
                    <a:pt x="1714" y="1286"/>
                  </a:cubicBezTo>
                  <a:cubicBezTo>
                    <a:pt x="1711" y="1299"/>
                    <a:pt x="1707" y="1320"/>
                    <a:pt x="1731" y="1320"/>
                  </a:cubicBezTo>
                  <a:cubicBezTo>
                    <a:pt x="1760" y="1320"/>
                    <a:pt x="1765" y="1298"/>
                    <a:pt x="1770" y="1272"/>
                  </a:cubicBezTo>
                  <a:cubicBezTo>
                    <a:pt x="1786" y="1195"/>
                    <a:pt x="1786" y="1195"/>
                    <a:pt x="1786" y="1195"/>
                  </a:cubicBezTo>
                  <a:cubicBezTo>
                    <a:pt x="1833" y="1195"/>
                    <a:pt x="1833" y="1195"/>
                    <a:pt x="1833" y="1195"/>
                  </a:cubicBezTo>
                  <a:cubicBezTo>
                    <a:pt x="1811" y="1296"/>
                    <a:pt x="1811" y="1296"/>
                    <a:pt x="1811" y="1296"/>
                  </a:cubicBezTo>
                  <a:cubicBezTo>
                    <a:pt x="1805" y="1329"/>
                    <a:pt x="1804" y="1333"/>
                    <a:pt x="1804" y="1337"/>
                  </a:cubicBezTo>
                  <a:cubicBezTo>
                    <a:pt x="1803" y="1341"/>
                    <a:pt x="1802" y="1344"/>
                    <a:pt x="1802" y="1348"/>
                  </a:cubicBezTo>
                  <a:cubicBezTo>
                    <a:pt x="1758" y="1348"/>
                    <a:pt x="1758" y="1348"/>
                    <a:pt x="1758" y="1348"/>
                  </a:cubicBezTo>
                  <a:cubicBezTo>
                    <a:pt x="1761" y="1328"/>
                    <a:pt x="1761" y="1328"/>
                    <a:pt x="1761" y="1328"/>
                  </a:cubicBezTo>
                  <a:cubicBezTo>
                    <a:pt x="1756" y="1334"/>
                    <a:pt x="1740" y="1352"/>
                    <a:pt x="1711" y="1352"/>
                  </a:cubicBezTo>
                  <a:cubicBezTo>
                    <a:pt x="1690" y="1352"/>
                    <a:pt x="1675" y="1343"/>
                    <a:pt x="1669" y="1331"/>
                  </a:cubicBezTo>
                  <a:cubicBezTo>
                    <a:pt x="1662" y="1319"/>
                    <a:pt x="1666" y="1297"/>
                    <a:pt x="1668" y="1290"/>
                  </a:cubicBezTo>
                  <a:cubicBezTo>
                    <a:pt x="1688" y="1195"/>
                    <a:pt x="1688" y="1195"/>
                    <a:pt x="1688" y="1195"/>
                  </a:cubicBezTo>
                  <a:cubicBezTo>
                    <a:pt x="1734" y="1195"/>
                    <a:pt x="1734" y="1195"/>
                    <a:pt x="1734" y="1195"/>
                  </a:cubicBezTo>
                  <a:cubicBezTo>
                    <a:pt x="1734" y="1195"/>
                    <a:pt x="1734" y="1195"/>
                    <a:pt x="1734" y="1195"/>
                  </a:cubicBezTo>
                  <a:close/>
                  <a:moveTo>
                    <a:pt x="2010" y="1196"/>
                  </a:moveTo>
                  <a:cubicBezTo>
                    <a:pt x="2006" y="1207"/>
                    <a:pt x="2003" y="1218"/>
                    <a:pt x="2000" y="1233"/>
                  </a:cubicBezTo>
                  <a:cubicBezTo>
                    <a:pt x="1976" y="1346"/>
                    <a:pt x="1976" y="1346"/>
                    <a:pt x="1976" y="1346"/>
                  </a:cubicBezTo>
                  <a:cubicBezTo>
                    <a:pt x="1964" y="1403"/>
                    <a:pt x="1915" y="1409"/>
                    <a:pt x="1886" y="1409"/>
                  </a:cubicBezTo>
                  <a:cubicBezTo>
                    <a:pt x="1864" y="1409"/>
                    <a:pt x="1822" y="1406"/>
                    <a:pt x="1829" y="1359"/>
                  </a:cubicBezTo>
                  <a:cubicBezTo>
                    <a:pt x="1872" y="1359"/>
                    <a:pt x="1872" y="1359"/>
                    <a:pt x="1872" y="1359"/>
                  </a:cubicBezTo>
                  <a:cubicBezTo>
                    <a:pt x="1872" y="1362"/>
                    <a:pt x="1871" y="1367"/>
                    <a:pt x="1874" y="1372"/>
                  </a:cubicBezTo>
                  <a:cubicBezTo>
                    <a:pt x="1877" y="1376"/>
                    <a:pt x="1883" y="1380"/>
                    <a:pt x="1894" y="1380"/>
                  </a:cubicBezTo>
                  <a:cubicBezTo>
                    <a:pt x="1908" y="1380"/>
                    <a:pt x="1921" y="1374"/>
                    <a:pt x="1926" y="1360"/>
                  </a:cubicBezTo>
                  <a:cubicBezTo>
                    <a:pt x="1930" y="1353"/>
                    <a:pt x="1931" y="1347"/>
                    <a:pt x="1937" y="1324"/>
                  </a:cubicBezTo>
                  <a:cubicBezTo>
                    <a:pt x="1918" y="1343"/>
                    <a:pt x="1901" y="1345"/>
                    <a:pt x="1891" y="1345"/>
                  </a:cubicBezTo>
                  <a:cubicBezTo>
                    <a:pt x="1847" y="1345"/>
                    <a:pt x="1834" y="1307"/>
                    <a:pt x="1842" y="1270"/>
                  </a:cubicBezTo>
                  <a:cubicBezTo>
                    <a:pt x="1850" y="1231"/>
                    <a:pt x="1880" y="1194"/>
                    <a:pt x="1924" y="1194"/>
                  </a:cubicBezTo>
                  <a:cubicBezTo>
                    <a:pt x="1952" y="1194"/>
                    <a:pt x="1959" y="1209"/>
                    <a:pt x="1962" y="1216"/>
                  </a:cubicBezTo>
                  <a:cubicBezTo>
                    <a:pt x="1968" y="1196"/>
                    <a:pt x="1968" y="1196"/>
                    <a:pt x="1968" y="1196"/>
                  </a:cubicBezTo>
                  <a:cubicBezTo>
                    <a:pt x="2010" y="1196"/>
                    <a:pt x="2010" y="1196"/>
                    <a:pt x="2010" y="1196"/>
                  </a:cubicBezTo>
                  <a:cubicBezTo>
                    <a:pt x="2010" y="1196"/>
                    <a:pt x="2010" y="1196"/>
                    <a:pt x="2010" y="1196"/>
                  </a:cubicBezTo>
                  <a:close/>
                  <a:moveTo>
                    <a:pt x="1908" y="1315"/>
                  </a:moveTo>
                  <a:cubicBezTo>
                    <a:pt x="1939" y="1315"/>
                    <a:pt x="1947" y="1277"/>
                    <a:pt x="1948" y="1271"/>
                  </a:cubicBezTo>
                  <a:cubicBezTo>
                    <a:pt x="1952" y="1253"/>
                    <a:pt x="1955" y="1224"/>
                    <a:pt x="1928" y="1224"/>
                  </a:cubicBezTo>
                  <a:cubicBezTo>
                    <a:pt x="1911" y="1224"/>
                    <a:pt x="1894" y="1237"/>
                    <a:pt x="1887" y="1270"/>
                  </a:cubicBezTo>
                  <a:cubicBezTo>
                    <a:pt x="1885" y="1277"/>
                    <a:pt x="1878" y="1315"/>
                    <a:pt x="1908" y="1315"/>
                  </a:cubicBezTo>
                  <a:moveTo>
                    <a:pt x="2058" y="1129"/>
                  </a:moveTo>
                  <a:cubicBezTo>
                    <a:pt x="2102" y="1129"/>
                    <a:pt x="2102" y="1129"/>
                    <a:pt x="2102" y="1129"/>
                  </a:cubicBezTo>
                  <a:cubicBezTo>
                    <a:pt x="2084" y="1216"/>
                    <a:pt x="2084" y="1216"/>
                    <a:pt x="2084" y="1216"/>
                  </a:cubicBezTo>
                  <a:cubicBezTo>
                    <a:pt x="2091" y="1208"/>
                    <a:pt x="2105" y="1193"/>
                    <a:pt x="2133" y="1193"/>
                  </a:cubicBezTo>
                  <a:cubicBezTo>
                    <a:pt x="2156" y="1193"/>
                    <a:pt x="2168" y="1204"/>
                    <a:pt x="2174" y="1214"/>
                  </a:cubicBezTo>
                  <a:cubicBezTo>
                    <a:pt x="2177" y="1221"/>
                    <a:pt x="2179" y="1235"/>
                    <a:pt x="2175" y="1255"/>
                  </a:cubicBezTo>
                  <a:cubicBezTo>
                    <a:pt x="2155" y="1348"/>
                    <a:pt x="2155" y="1348"/>
                    <a:pt x="2155" y="1348"/>
                  </a:cubicBezTo>
                  <a:cubicBezTo>
                    <a:pt x="2110" y="1348"/>
                    <a:pt x="2110" y="1348"/>
                    <a:pt x="2110" y="1348"/>
                  </a:cubicBezTo>
                  <a:cubicBezTo>
                    <a:pt x="2130" y="1256"/>
                    <a:pt x="2130" y="1256"/>
                    <a:pt x="2130" y="1256"/>
                  </a:cubicBezTo>
                  <a:cubicBezTo>
                    <a:pt x="2131" y="1248"/>
                    <a:pt x="2137" y="1223"/>
                    <a:pt x="2112" y="1223"/>
                  </a:cubicBezTo>
                  <a:cubicBezTo>
                    <a:pt x="2099" y="1223"/>
                    <a:pt x="2081" y="1230"/>
                    <a:pt x="2076" y="1254"/>
                  </a:cubicBezTo>
                  <a:cubicBezTo>
                    <a:pt x="2057" y="1348"/>
                    <a:pt x="2057" y="1348"/>
                    <a:pt x="2057" y="1348"/>
                  </a:cubicBezTo>
                  <a:cubicBezTo>
                    <a:pt x="2012" y="1348"/>
                    <a:pt x="2012" y="1348"/>
                    <a:pt x="2012" y="1348"/>
                  </a:cubicBezTo>
                  <a:cubicBezTo>
                    <a:pt x="2058" y="1129"/>
                    <a:pt x="2058" y="1129"/>
                    <a:pt x="2058" y="1129"/>
                  </a:cubicBezTo>
                  <a:cubicBezTo>
                    <a:pt x="2058" y="1129"/>
                    <a:pt x="2058" y="1129"/>
                    <a:pt x="2058" y="1129"/>
                  </a:cubicBezTo>
                  <a:close/>
                  <a:moveTo>
                    <a:pt x="100" y="1249"/>
                  </a:moveTo>
                  <a:cubicBezTo>
                    <a:pt x="101" y="1244"/>
                    <a:pt x="104" y="1221"/>
                    <a:pt x="87" y="1221"/>
                  </a:cubicBezTo>
                  <a:cubicBezTo>
                    <a:pt x="66" y="1221"/>
                    <a:pt x="56" y="1253"/>
                    <a:pt x="53" y="1270"/>
                  </a:cubicBezTo>
                  <a:cubicBezTo>
                    <a:pt x="51" y="1278"/>
                    <a:pt x="46" y="1306"/>
                    <a:pt x="54" y="1317"/>
                  </a:cubicBezTo>
                  <a:cubicBezTo>
                    <a:pt x="57" y="1321"/>
                    <a:pt x="61" y="1322"/>
                    <a:pt x="65" y="1322"/>
                  </a:cubicBezTo>
                  <a:cubicBezTo>
                    <a:pt x="70" y="1322"/>
                    <a:pt x="84" y="1320"/>
                    <a:pt x="92" y="1292"/>
                  </a:cubicBezTo>
                  <a:cubicBezTo>
                    <a:pt x="136" y="1292"/>
                    <a:pt x="136" y="1292"/>
                    <a:pt x="136" y="1292"/>
                  </a:cubicBezTo>
                  <a:cubicBezTo>
                    <a:pt x="133" y="1304"/>
                    <a:pt x="128" y="1323"/>
                    <a:pt x="107" y="1337"/>
                  </a:cubicBezTo>
                  <a:cubicBezTo>
                    <a:pt x="94" y="1347"/>
                    <a:pt x="79" y="1352"/>
                    <a:pt x="60" y="1352"/>
                  </a:cubicBezTo>
                  <a:cubicBezTo>
                    <a:pt x="40" y="1352"/>
                    <a:pt x="23" y="1347"/>
                    <a:pt x="12" y="1331"/>
                  </a:cubicBezTo>
                  <a:cubicBezTo>
                    <a:pt x="2" y="1316"/>
                    <a:pt x="0" y="1296"/>
                    <a:pt x="5" y="1271"/>
                  </a:cubicBezTo>
                  <a:cubicBezTo>
                    <a:pt x="20" y="1201"/>
                    <a:pt x="74" y="1192"/>
                    <a:pt x="94" y="1192"/>
                  </a:cubicBezTo>
                  <a:cubicBezTo>
                    <a:pt x="122" y="1192"/>
                    <a:pt x="153" y="1207"/>
                    <a:pt x="144" y="1249"/>
                  </a:cubicBezTo>
                  <a:cubicBezTo>
                    <a:pt x="100" y="1249"/>
                    <a:pt x="100" y="1249"/>
                    <a:pt x="100" y="1249"/>
                  </a:cubicBezTo>
                  <a:cubicBezTo>
                    <a:pt x="100" y="1249"/>
                    <a:pt x="100" y="1249"/>
                    <a:pt x="100" y="1249"/>
                  </a:cubicBezTo>
                  <a:close/>
                  <a:moveTo>
                    <a:pt x="2378" y="1249"/>
                  </a:moveTo>
                  <a:cubicBezTo>
                    <a:pt x="2379" y="1244"/>
                    <a:pt x="2382" y="1221"/>
                    <a:pt x="2365" y="1221"/>
                  </a:cubicBezTo>
                  <a:cubicBezTo>
                    <a:pt x="2344" y="1221"/>
                    <a:pt x="2335" y="1253"/>
                    <a:pt x="2331" y="1270"/>
                  </a:cubicBezTo>
                  <a:cubicBezTo>
                    <a:pt x="2329" y="1278"/>
                    <a:pt x="2324" y="1306"/>
                    <a:pt x="2332" y="1317"/>
                  </a:cubicBezTo>
                  <a:cubicBezTo>
                    <a:pt x="2335" y="1321"/>
                    <a:pt x="2340" y="1322"/>
                    <a:pt x="2343" y="1322"/>
                  </a:cubicBezTo>
                  <a:cubicBezTo>
                    <a:pt x="2348" y="1322"/>
                    <a:pt x="2362" y="1320"/>
                    <a:pt x="2370" y="1292"/>
                  </a:cubicBezTo>
                  <a:cubicBezTo>
                    <a:pt x="2414" y="1292"/>
                    <a:pt x="2414" y="1292"/>
                    <a:pt x="2414" y="1292"/>
                  </a:cubicBezTo>
                  <a:cubicBezTo>
                    <a:pt x="2411" y="1304"/>
                    <a:pt x="2406" y="1323"/>
                    <a:pt x="2385" y="1337"/>
                  </a:cubicBezTo>
                  <a:cubicBezTo>
                    <a:pt x="2372" y="1347"/>
                    <a:pt x="2357" y="1352"/>
                    <a:pt x="2338" y="1352"/>
                  </a:cubicBezTo>
                  <a:cubicBezTo>
                    <a:pt x="2318" y="1352"/>
                    <a:pt x="2301" y="1347"/>
                    <a:pt x="2290" y="1331"/>
                  </a:cubicBezTo>
                  <a:cubicBezTo>
                    <a:pt x="2280" y="1316"/>
                    <a:pt x="2278" y="1296"/>
                    <a:pt x="2284" y="1271"/>
                  </a:cubicBezTo>
                  <a:cubicBezTo>
                    <a:pt x="2299" y="1201"/>
                    <a:pt x="2352" y="1192"/>
                    <a:pt x="2372" y="1192"/>
                  </a:cubicBezTo>
                  <a:cubicBezTo>
                    <a:pt x="2401" y="1192"/>
                    <a:pt x="2431" y="1207"/>
                    <a:pt x="2423" y="1249"/>
                  </a:cubicBezTo>
                  <a:cubicBezTo>
                    <a:pt x="2378" y="1249"/>
                    <a:pt x="2378" y="1249"/>
                    <a:pt x="2378" y="1249"/>
                  </a:cubicBezTo>
                  <a:cubicBezTo>
                    <a:pt x="2378" y="1249"/>
                    <a:pt x="2378" y="1249"/>
                    <a:pt x="2378" y="1249"/>
                  </a:cubicBezTo>
                  <a:close/>
                  <a:moveTo>
                    <a:pt x="2534" y="1191"/>
                  </a:moveTo>
                  <a:cubicBezTo>
                    <a:pt x="2589" y="1191"/>
                    <a:pt x="2606" y="1229"/>
                    <a:pt x="2597" y="1271"/>
                  </a:cubicBezTo>
                  <a:cubicBezTo>
                    <a:pt x="2587" y="1315"/>
                    <a:pt x="2554" y="1353"/>
                    <a:pt x="2498" y="1353"/>
                  </a:cubicBezTo>
                  <a:cubicBezTo>
                    <a:pt x="2454" y="1353"/>
                    <a:pt x="2426" y="1326"/>
                    <a:pt x="2437" y="1273"/>
                  </a:cubicBezTo>
                  <a:cubicBezTo>
                    <a:pt x="2445" y="1236"/>
                    <a:pt x="2474" y="1191"/>
                    <a:pt x="2534" y="1191"/>
                  </a:cubicBezTo>
                  <a:moveTo>
                    <a:pt x="2507" y="1322"/>
                  </a:moveTo>
                  <a:cubicBezTo>
                    <a:pt x="2527" y="1322"/>
                    <a:pt x="2542" y="1310"/>
                    <a:pt x="2551" y="1270"/>
                  </a:cubicBezTo>
                  <a:cubicBezTo>
                    <a:pt x="2555" y="1250"/>
                    <a:pt x="2557" y="1221"/>
                    <a:pt x="2528" y="1221"/>
                  </a:cubicBezTo>
                  <a:cubicBezTo>
                    <a:pt x="2495" y="1221"/>
                    <a:pt x="2486" y="1259"/>
                    <a:pt x="2484" y="1273"/>
                  </a:cubicBezTo>
                  <a:cubicBezTo>
                    <a:pt x="2476" y="1307"/>
                    <a:pt x="2484" y="1322"/>
                    <a:pt x="2507" y="1322"/>
                  </a:cubicBezTo>
                  <a:moveTo>
                    <a:pt x="2637" y="1223"/>
                  </a:moveTo>
                  <a:cubicBezTo>
                    <a:pt x="2639" y="1214"/>
                    <a:pt x="2640" y="1205"/>
                    <a:pt x="2641" y="1195"/>
                  </a:cubicBezTo>
                  <a:cubicBezTo>
                    <a:pt x="2685" y="1195"/>
                    <a:pt x="2685" y="1195"/>
                    <a:pt x="2685" y="1195"/>
                  </a:cubicBezTo>
                  <a:cubicBezTo>
                    <a:pt x="2682" y="1214"/>
                    <a:pt x="2682" y="1214"/>
                    <a:pt x="2682" y="1214"/>
                  </a:cubicBezTo>
                  <a:cubicBezTo>
                    <a:pt x="2688" y="1208"/>
                    <a:pt x="2704" y="1192"/>
                    <a:pt x="2734" y="1192"/>
                  </a:cubicBezTo>
                  <a:cubicBezTo>
                    <a:pt x="2769" y="1192"/>
                    <a:pt x="2775" y="1213"/>
                    <a:pt x="2776" y="1220"/>
                  </a:cubicBezTo>
                  <a:cubicBezTo>
                    <a:pt x="2795" y="1196"/>
                    <a:pt x="2816" y="1192"/>
                    <a:pt x="2832" y="1192"/>
                  </a:cubicBezTo>
                  <a:cubicBezTo>
                    <a:pt x="2862" y="1192"/>
                    <a:pt x="2871" y="1210"/>
                    <a:pt x="2873" y="1216"/>
                  </a:cubicBezTo>
                  <a:cubicBezTo>
                    <a:pt x="2878" y="1230"/>
                    <a:pt x="2874" y="1248"/>
                    <a:pt x="2871" y="1261"/>
                  </a:cubicBezTo>
                  <a:cubicBezTo>
                    <a:pt x="2853" y="1348"/>
                    <a:pt x="2853" y="1348"/>
                    <a:pt x="2853" y="1348"/>
                  </a:cubicBezTo>
                  <a:cubicBezTo>
                    <a:pt x="2807" y="1348"/>
                    <a:pt x="2807" y="1348"/>
                    <a:pt x="2807" y="1348"/>
                  </a:cubicBezTo>
                  <a:cubicBezTo>
                    <a:pt x="2827" y="1258"/>
                    <a:pt x="2827" y="1258"/>
                    <a:pt x="2827" y="1258"/>
                  </a:cubicBezTo>
                  <a:cubicBezTo>
                    <a:pt x="2830" y="1242"/>
                    <a:pt x="2832" y="1223"/>
                    <a:pt x="2808" y="1223"/>
                  </a:cubicBezTo>
                  <a:cubicBezTo>
                    <a:pt x="2781" y="1223"/>
                    <a:pt x="2775" y="1249"/>
                    <a:pt x="2771" y="1271"/>
                  </a:cubicBezTo>
                  <a:cubicBezTo>
                    <a:pt x="2754" y="1348"/>
                    <a:pt x="2754" y="1348"/>
                    <a:pt x="2754" y="1348"/>
                  </a:cubicBezTo>
                  <a:cubicBezTo>
                    <a:pt x="2709" y="1348"/>
                    <a:pt x="2709" y="1348"/>
                    <a:pt x="2709" y="1348"/>
                  </a:cubicBezTo>
                  <a:cubicBezTo>
                    <a:pt x="2728" y="1257"/>
                    <a:pt x="2728" y="1257"/>
                    <a:pt x="2728" y="1257"/>
                  </a:cubicBezTo>
                  <a:cubicBezTo>
                    <a:pt x="2731" y="1245"/>
                    <a:pt x="2735" y="1223"/>
                    <a:pt x="2710" y="1223"/>
                  </a:cubicBezTo>
                  <a:cubicBezTo>
                    <a:pt x="2682" y="1223"/>
                    <a:pt x="2677" y="1248"/>
                    <a:pt x="2674" y="1258"/>
                  </a:cubicBezTo>
                  <a:cubicBezTo>
                    <a:pt x="2655" y="1348"/>
                    <a:pt x="2655" y="1348"/>
                    <a:pt x="2655" y="1348"/>
                  </a:cubicBezTo>
                  <a:cubicBezTo>
                    <a:pt x="2610" y="1348"/>
                    <a:pt x="2610" y="1348"/>
                    <a:pt x="2610" y="1348"/>
                  </a:cubicBezTo>
                  <a:cubicBezTo>
                    <a:pt x="2637" y="1223"/>
                    <a:pt x="2637" y="1223"/>
                    <a:pt x="2637" y="1223"/>
                  </a:cubicBezTo>
                  <a:cubicBezTo>
                    <a:pt x="2637" y="1223"/>
                    <a:pt x="2637" y="1223"/>
                    <a:pt x="2637" y="1223"/>
                  </a:cubicBezTo>
                  <a:close/>
                  <a:moveTo>
                    <a:pt x="2966" y="1195"/>
                  </a:moveTo>
                  <a:cubicBezTo>
                    <a:pt x="2963" y="1216"/>
                    <a:pt x="2963" y="1216"/>
                    <a:pt x="2963" y="1216"/>
                  </a:cubicBezTo>
                  <a:cubicBezTo>
                    <a:pt x="2982" y="1192"/>
                    <a:pt x="3008" y="1192"/>
                    <a:pt x="3015" y="1192"/>
                  </a:cubicBezTo>
                  <a:cubicBezTo>
                    <a:pt x="3054" y="1192"/>
                    <a:pt x="3072" y="1221"/>
                    <a:pt x="3062" y="1268"/>
                  </a:cubicBezTo>
                  <a:cubicBezTo>
                    <a:pt x="3053" y="1312"/>
                    <a:pt x="3022" y="1350"/>
                    <a:pt x="2978" y="1350"/>
                  </a:cubicBezTo>
                  <a:cubicBezTo>
                    <a:pt x="2950" y="1350"/>
                    <a:pt x="2942" y="1335"/>
                    <a:pt x="2939" y="1330"/>
                  </a:cubicBezTo>
                  <a:cubicBezTo>
                    <a:pt x="2923" y="1407"/>
                    <a:pt x="2923" y="1407"/>
                    <a:pt x="2923" y="1407"/>
                  </a:cubicBezTo>
                  <a:cubicBezTo>
                    <a:pt x="2877" y="1407"/>
                    <a:pt x="2877" y="1407"/>
                    <a:pt x="2877" y="1407"/>
                  </a:cubicBezTo>
                  <a:cubicBezTo>
                    <a:pt x="2922" y="1195"/>
                    <a:pt x="2922" y="1195"/>
                    <a:pt x="2922" y="1195"/>
                  </a:cubicBezTo>
                  <a:cubicBezTo>
                    <a:pt x="2966" y="1195"/>
                    <a:pt x="2966" y="1195"/>
                    <a:pt x="2966" y="1195"/>
                  </a:cubicBezTo>
                  <a:cubicBezTo>
                    <a:pt x="2966" y="1195"/>
                    <a:pt x="2966" y="1195"/>
                    <a:pt x="2966" y="1195"/>
                  </a:cubicBezTo>
                  <a:close/>
                  <a:moveTo>
                    <a:pt x="3017" y="1270"/>
                  </a:moveTo>
                  <a:cubicBezTo>
                    <a:pt x="3020" y="1252"/>
                    <a:pt x="3022" y="1221"/>
                    <a:pt x="2996" y="1221"/>
                  </a:cubicBezTo>
                  <a:cubicBezTo>
                    <a:pt x="2981" y="1221"/>
                    <a:pt x="2959" y="1232"/>
                    <a:pt x="2950" y="1273"/>
                  </a:cubicBezTo>
                  <a:cubicBezTo>
                    <a:pt x="2947" y="1282"/>
                    <a:pt x="2940" y="1321"/>
                    <a:pt x="2973" y="1321"/>
                  </a:cubicBezTo>
                  <a:cubicBezTo>
                    <a:pt x="2994" y="1321"/>
                    <a:pt x="3010" y="1300"/>
                    <a:pt x="3017" y="1270"/>
                  </a:cubicBezTo>
                  <a:moveTo>
                    <a:pt x="3119" y="1129"/>
                  </a:moveTo>
                  <a:cubicBezTo>
                    <a:pt x="3164" y="1129"/>
                    <a:pt x="3164" y="1129"/>
                    <a:pt x="3164" y="1129"/>
                  </a:cubicBezTo>
                  <a:cubicBezTo>
                    <a:pt x="3117" y="1348"/>
                    <a:pt x="3117" y="1348"/>
                    <a:pt x="3117" y="1348"/>
                  </a:cubicBezTo>
                  <a:cubicBezTo>
                    <a:pt x="3072" y="1348"/>
                    <a:pt x="3072" y="1348"/>
                    <a:pt x="3072" y="1348"/>
                  </a:cubicBezTo>
                  <a:cubicBezTo>
                    <a:pt x="3119" y="1129"/>
                    <a:pt x="3119" y="1129"/>
                    <a:pt x="3119" y="1129"/>
                  </a:cubicBezTo>
                  <a:cubicBezTo>
                    <a:pt x="3119" y="1129"/>
                    <a:pt x="3119" y="1129"/>
                    <a:pt x="3119" y="1129"/>
                  </a:cubicBezTo>
                  <a:close/>
                  <a:moveTo>
                    <a:pt x="3202" y="1283"/>
                  </a:moveTo>
                  <a:cubicBezTo>
                    <a:pt x="3200" y="1293"/>
                    <a:pt x="3193" y="1324"/>
                    <a:pt x="3225" y="1324"/>
                  </a:cubicBezTo>
                  <a:cubicBezTo>
                    <a:pt x="3236" y="1324"/>
                    <a:pt x="3248" y="1319"/>
                    <a:pt x="3256" y="1303"/>
                  </a:cubicBezTo>
                  <a:cubicBezTo>
                    <a:pt x="3297" y="1303"/>
                    <a:pt x="3297" y="1303"/>
                    <a:pt x="3297" y="1303"/>
                  </a:cubicBezTo>
                  <a:cubicBezTo>
                    <a:pt x="3295" y="1310"/>
                    <a:pt x="3291" y="1323"/>
                    <a:pt x="3275" y="1336"/>
                  </a:cubicBezTo>
                  <a:cubicBezTo>
                    <a:pt x="3261" y="1348"/>
                    <a:pt x="3240" y="1354"/>
                    <a:pt x="3218" y="1354"/>
                  </a:cubicBezTo>
                  <a:cubicBezTo>
                    <a:pt x="3205" y="1354"/>
                    <a:pt x="3180" y="1351"/>
                    <a:pt x="3168" y="1335"/>
                  </a:cubicBezTo>
                  <a:cubicBezTo>
                    <a:pt x="3157" y="1320"/>
                    <a:pt x="3155" y="1299"/>
                    <a:pt x="3161" y="1275"/>
                  </a:cubicBezTo>
                  <a:cubicBezTo>
                    <a:pt x="3166" y="1250"/>
                    <a:pt x="3178" y="1220"/>
                    <a:pt x="3208" y="1202"/>
                  </a:cubicBezTo>
                  <a:cubicBezTo>
                    <a:pt x="3222" y="1194"/>
                    <a:pt x="3237" y="1190"/>
                    <a:pt x="3254" y="1190"/>
                  </a:cubicBezTo>
                  <a:cubicBezTo>
                    <a:pt x="3276" y="1190"/>
                    <a:pt x="3300" y="1198"/>
                    <a:pt x="3308" y="1227"/>
                  </a:cubicBezTo>
                  <a:cubicBezTo>
                    <a:pt x="3314" y="1248"/>
                    <a:pt x="3309" y="1270"/>
                    <a:pt x="3305" y="1283"/>
                  </a:cubicBezTo>
                  <a:cubicBezTo>
                    <a:pt x="3202" y="1283"/>
                    <a:pt x="3202" y="1283"/>
                    <a:pt x="3202" y="1283"/>
                  </a:cubicBezTo>
                  <a:cubicBezTo>
                    <a:pt x="3202" y="1283"/>
                    <a:pt x="3202" y="1283"/>
                    <a:pt x="3202" y="1283"/>
                  </a:cubicBezTo>
                  <a:close/>
                  <a:moveTo>
                    <a:pt x="3265" y="1254"/>
                  </a:moveTo>
                  <a:cubicBezTo>
                    <a:pt x="3267" y="1248"/>
                    <a:pt x="3272" y="1220"/>
                    <a:pt x="3246" y="1220"/>
                  </a:cubicBezTo>
                  <a:cubicBezTo>
                    <a:pt x="3226" y="1220"/>
                    <a:pt x="3214" y="1236"/>
                    <a:pt x="3210" y="1254"/>
                  </a:cubicBezTo>
                  <a:cubicBezTo>
                    <a:pt x="3265" y="1254"/>
                    <a:pt x="3265" y="1254"/>
                    <a:pt x="3265" y="1254"/>
                  </a:cubicBezTo>
                  <a:cubicBezTo>
                    <a:pt x="3265" y="1254"/>
                    <a:pt x="3265" y="1254"/>
                    <a:pt x="3265" y="1254"/>
                  </a:cubicBezTo>
                  <a:close/>
                  <a:moveTo>
                    <a:pt x="3383" y="1195"/>
                  </a:moveTo>
                  <a:cubicBezTo>
                    <a:pt x="3401" y="1245"/>
                    <a:pt x="3401" y="1245"/>
                    <a:pt x="3401" y="1245"/>
                  </a:cubicBezTo>
                  <a:cubicBezTo>
                    <a:pt x="3442" y="1195"/>
                    <a:pt x="3442" y="1195"/>
                    <a:pt x="3442" y="1195"/>
                  </a:cubicBezTo>
                  <a:cubicBezTo>
                    <a:pt x="3488" y="1195"/>
                    <a:pt x="3488" y="1195"/>
                    <a:pt x="3488" y="1195"/>
                  </a:cubicBezTo>
                  <a:cubicBezTo>
                    <a:pt x="3423" y="1269"/>
                    <a:pt x="3423" y="1269"/>
                    <a:pt x="3423" y="1269"/>
                  </a:cubicBezTo>
                  <a:cubicBezTo>
                    <a:pt x="3457" y="1348"/>
                    <a:pt x="3457" y="1348"/>
                    <a:pt x="3457" y="1348"/>
                  </a:cubicBezTo>
                  <a:cubicBezTo>
                    <a:pt x="3404" y="1348"/>
                    <a:pt x="3404" y="1348"/>
                    <a:pt x="3404" y="1348"/>
                  </a:cubicBezTo>
                  <a:cubicBezTo>
                    <a:pt x="3385" y="1292"/>
                    <a:pt x="3385" y="1292"/>
                    <a:pt x="3385" y="1292"/>
                  </a:cubicBezTo>
                  <a:cubicBezTo>
                    <a:pt x="3342" y="1348"/>
                    <a:pt x="3342" y="1348"/>
                    <a:pt x="3342" y="1348"/>
                  </a:cubicBezTo>
                  <a:cubicBezTo>
                    <a:pt x="3295" y="1348"/>
                    <a:pt x="3295" y="1348"/>
                    <a:pt x="3295" y="1348"/>
                  </a:cubicBezTo>
                  <a:cubicBezTo>
                    <a:pt x="3364" y="1266"/>
                    <a:pt x="3364" y="1266"/>
                    <a:pt x="3364" y="1266"/>
                  </a:cubicBezTo>
                  <a:cubicBezTo>
                    <a:pt x="3329" y="1195"/>
                    <a:pt x="3329" y="1195"/>
                    <a:pt x="3329" y="1195"/>
                  </a:cubicBezTo>
                  <a:cubicBezTo>
                    <a:pt x="3383" y="1195"/>
                    <a:pt x="3383" y="1195"/>
                    <a:pt x="3383" y="1195"/>
                  </a:cubicBezTo>
                  <a:cubicBezTo>
                    <a:pt x="3383" y="1195"/>
                    <a:pt x="3383" y="1195"/>
                    <a:pt x="3383" y="1195"/>
                  </a:cubicBezTo>
                  <a:close/>
                  <a:moveTo>
                    <a:pt x="3509" y="1194"/>
                  </a:moveTo>
                  <a:cubicBezTo>
                    <a:pt x="3554" y="1194"/>
                    <a:pt x="3554" y="1194"/>
                    <a:pt x="3554" y="1194"/>
                  </a:cubicBezTo>
                  <a:cubicBezTo>
                    <a:pt x="3521" y="1348"/>
                    <a:pt x="3521" y="1348"/>
                    <a:pt x="3521" y="1348"/>
                  </a:cubicBezTo>
                  <a:cubicBezTo>
                    <a:pt x="3476" y="1348"/>
                    <a:pt x="3476" y="1348"/>
                    <a:pt x="3476" y="1348"/>
                  </a:cubicBezTo>
                  <a:cubicBezTo>
                    <a:pt x="3509" y="1194"/>
                    <a:pt x="3509" y="1194"/>
                    <a:pt x="3509" y="1194"/>
                  </a:cubicBezTo>
                  <a:cubicBezTo>
                    <a:pt x="3509" y="1194"/>
                    <a:pt x="3509" y="1194"/>
                    <a:pt x="3509" y="1194"/>
                  </a:cubicBezTo>
                  <a:close/>
                  <a:moveTo>
                    <a:pt x="3521" y="1129"/>
                  </a:moveTo>
                  <a:cubicBezTo>
                    <a:pt x="3569" y="1129"/>
                    <a:pt x="3569" y="1129"/>
                    <a:pt x="3569" y="1129"/>
                  </a:cubicBezTo>
                  <a:cubicBezTo>
                    <a:pt x="3561" y="1168"/>
                    <a:pt x="3561" y="1168"/>
                    <a:pt x="3561" y="1168"/>
                  </a:cubicBezTo>
                  <a:cubicBezTo>
                    <a:pt x="3513" y="1168"/>
                    <a:pt x="3513" y="1168"/>
                    <a:pt x="3513" y="1168"/>
                  </a:cubicBezTo>
                  <a:cubicBezTo>
                    <a:pt x="3521" y="1129"/>
                    <a:pt x="3521" y="1129"/>
                    <a:pt x="3521" y="1129"/>
                  </a:cubicBezTo>
                  <a:cubicBezTo>
                    <a:pt x="3521" y="1129"/>
                    <a:pt x="3521" y="1129"/>
                    <a:pt x="3521" y="1129"/>
                  </a:cubicBezTo>
                  <a:close/>
                  <a:moveTo>
                    <a:pt x="3649" y="1346"/>
                  </a:moveTo>
                  <a:cubicBezTo>
                    <a:pt x="3634" y="1350"/>
                    <a:pt x="3621" y="1351"/>
                    <a:pt x="3614" y="1351"/>
                  </a:cubicBezTo>
                  <a:cubicBezTo>
                    <a:pt x="3568" y="1351"/>
                    <a:pt x="3575" y="1322"/>
                    <a:pt x="3577" y="1310"/>
                  </a:cubicBezTo>
                  <a:cubicBezTo>
                    <a:pt x="3595" y="1225"/>
                    <a:pt x="3595" y="1225"/>
                    <a:pt x="3595" y="1225"/>
                  </a:cubicBezTo>
                  <a:cubicBezTo>
                    <a:pt x="3565" y="1225"/>
                    <a:pt x="3565" y="1225"/>
                    <a:pt x="3565" y="1225"/>
                  </a:cubicBezTo>
                  <a:cubicBezTo>
                    <a:pt x="3572" y="1196"/>
                    <a:pt x="3572" y="1196"/>
                    <a:pt x="3572" y="1196"/>
                  </a:cubicBezTo>
                  <a:cubicBezTo>
                    <a:pt x="3601" y="1196"/>
                    <a:pt x="3601" y="1196"/>
                    <a:pt x="3601" y="1196"/>
                  </a:cubicBezTo>
                  <a:cubicBezTo>
                    <a:pt x="3608" y="1166"/>
                    <a:pt x="3608" y="1166"/>
                    <a:pt x="3608" y="1166"/>
                  </a:cubicBezTo>
                  <a:cubicBezTo>
                    <a:pt x="3656" y="1149"/>
                    <a:pt x="3656" y="1149"/>
                    <a:pt x="3656" y="1149"/>
                  </a:cubicBezTo>
                  <a:cubicBezTo>
                    <a:pt x="3646" y="1196"/>
                    <a:pt x="3646" y="1196"/>
                    <a:pt x="3646" y="1196"/>
                  </a:cubicBezTo>
                  <a:cubicBezTo>
                    <a:pt x="3682" y="1196"/>
                    <a:pt x="3682" y="1196"/>
                    <a:pt x="3682" y="1196"/>
                  </a:cubicBezTo>
                  <a:cubicBezTo>
                    <a:pt x="3676" y="1225"/>
                    <a:pt x="3676" y="1225"/>
                    <a:pt x="3676" y="1225"/>
                  </a:cubicBezTo>
                  <a:cubicBezTo>
                    <a:pt x="3640" y="1225"/>
                    <a:pt x="3640" y="1225"/>
                    <a:pt x="3640" y="1225"/>
                  </a:cubicBezTo>
                  <a:cubicBezTo>
                    <a:pt x="3625" y="1295"/>
                    <a:pt x="3625" y="1295"/>
                    <a:pt x="3625" y="1295"/>
                  </a:cubicBezTo>
                  <a:cubicBezTo>
                    <a:pt x="3622" y="1309"/>
                    <a:pt x="3620" y="1317"/>
                    <a:pt x="3640" y="1317"/>
                  </a:cubicBezTo>
                  <a:cubicBezTo>
                    <a:pt x="3647" y="1317"/>
                    <a:pt x="3650" y="1317"/>
                    <a:pt x="3656" y="1317"/>
                  </a:cubicBezTo>
                  <a:cubicBezTo>
                    <a:pt x="3649" y="1346"/>
                    <a:pt x="3649" y="1346"/>
                    <a:pt x="3649" y="1346"/>
                  </a:cubicBezTo>
                  <a:cubicBezTo>
                    <a:pt x="3649" y="1346"/>
                    <a:pt x="3649" y="1346"/>
                    <a:pt x="3649" y="1346"/>
                  </a:cubicBezTo>
                  <a:close/>
                  <a:moveTo>
                    <a:pt x="3741" y="1195"/>
                  </a:moveTo>
                  <a:cubicBezTo>
                    <a:pt x="3752" y="1301"/>
                    <a:pt x="3752" y="1301"/>
                    <a:pt x="3752" y="1301"/>
                  </a:cubicBezTo>
                  <a:cubicBezTo>
                    <a:pt x="3809" y="1195"/>
                    <a:pt x="3809" y="1195"/>
                    <a:pt x="3809" y="1195"/>
                  </a:cubicBezTo>
                  <a:cubicBezTo>
                    <a:pt x="3854" y="1195"/>
                    <a:pt x="3854" y="1195"/>
                    <a:pt x="3854" y="1195"/>
                  </a:cubicBezTo>
                  <a:cubicBezTo>
                    <a:pt x="3764" y="1345"/>
                    <a:pt x="3764" y="1345"/>
                    <a:pt x="3764" y="1345"/>
                  </a:cubicBezTo>
                  <a:cubicBezTo>
                    <a:pt x="3732" y="1406"/>
                    <a:pt x="3732" y="1406"/>
                    <a:pt x="3732" y="1406"/>
                  </a:cubicBezTo>
                  <a:cubicBezTo>
                    <a:pt x="3687" y="1406"/>
                    <a:pt x="3687" y="1406"/>
                    <a:pt x="3687" y="1406"/>
                  </a:cubicBezTo>
                  <a:cubicBezTo>
                    <a:pt x="3719" y="1348"/>
                    <a:pt x="3719" y="1348"/>
                    <a:pt x="3719" y="1348"/>
                  </a:cubicBezTo>
                  <a:cubicBezTo>
                    <a:pt x="3693" y="1195"/>
                    <a:pt x="3693" y="1195"/>
                    <a:pt x="3693" y="1195"/>
                  </a:cubicBezTo>
                  <a:cubicBezTo>
                    <a:pt x="3741" y="1195"/>
                    <a:pt x="3741" y="1195"/>
                    <a:pt x="3741" y="1195"/>
                  </a:cubicBezTo>
                  <a:cubicBezTo>
                    <a:pt x="3741" y="1195"/>
                    <a:pt x="3741" y="1195"/>
                    <a:pt x="3741" y="1195"/>
                  </a:cubicBezTo>
                  <a:close/>
                  <a:moveTo>
                    <a:pt x="3933" y="1145"/>
                  </a:moveTo>
                  <a:cubicBezTo>
                    <a:pt x="3899" y="1145"/>
                    <a:pt x="3899" y="1145"/>
                    <a:pt x="3899" y="1145"/>
                  </a:cubicBezTo>
                  <a:cubicBezTo>
                    <a:pt x="3902" y="1129"/>
                    <a:pt x="3902" y="1129"/>
                    <a:pt x="3902" y="1129"/>
                  </a:cubicBezTo>
                  <a:cubicBezTo>
                    <a:pt x="3990" y="1129"/>
                    <a:pt x="3990" y="1129"/>
                    <a:pt x="3990" y="1129"/>
                  </a:cubicBezTo>
                  <a:cubicBezTo>
                    <a:pt x="3987" y="1145"/>
                    <a:pt x="3987" y="1145"/>
                    <a:pt x="3987" y="1145"/>
                  </a:cubicBezTo>
                  <a:cubicBezTo>
                    <a:pt x="3953" y="1145"/>
                    <a:pt x="3953" y="1145"/>
                    <a:pt x="3953" y="1145"/>
                  </a:cubicBezTo>
                  <a:cubicBezTo>
                    <a:pt x="3936" y="1225"/>
                    <a:pt x="3936" y="1225"/>
                    <a:pt x="3936" y="1225"/>
                  </a:cubicBezTo>
                  <a:cubicBezTo>
                    <a:pt x="3916" y="1225"/>
                    <a:pt x="3916" y="1225"/>
                    <a:pt x="3916" y="1225"/>
                  </a:cubicBezTo>
                  <a:cubicBezTo>
                    <a:pt x="3933" y="1145"/>
                    <a:pt x="3933" y="1145"/>
                    <a:pt x="3933" y="1145"/>
                  </a:cubicBezTo>
                  <a:cubicBezTo>
                    <a:pt x="3933" y="1145"/>
                    <a:pt x="3933" y="1145"/>
                    <a:pt x="3933" y="1145"/>
                  </a:cubicBezTo>
                  <a:close/>
                  <a:moveTo>
                    <a:pt x="3999" y="1129"/>
                  </a:moveTo>
                  <a:cubicBezTo>
                    <a:pt x="4031" y="1129"/>
                    <a:pt x="4031" y="1129"/>
                    <a:pt x="4031" y="1129"/>
                  </a:cubicBezTo>
                  <a:cubicBezTo>
                    <a:pt x="4036" y="1200"/>
                    <a:pt x="4036" y="1200"/>
                    <a:pt x="4036" y="1200"/>
                  </a:cubicBezTo>
                  <a:cubicBezTo>
                    <a:pt x="4072" y="1129"/>
                    <a:pt x="4072" y="1129"/>
                    <a:pt x="4072" y="1129"/>
                  </a:cubicBezTo>
                  <a:cubicBezTo>
                    <a:pt x="4103" y="1129"/>
                    <a:pt x="4103" y="1129"/>
                    <a:pt x="4103" y="1129"/>
                  </a:cubicBezTo>
                  <a:cubicBezTo>
                    <a:pt x="4083" y="1225"/>
                    <a:pt x="4083" y="1225"/>
                    <a:pt x="4083" y="1225"/>
                  </a:cubicBezTo>
                  <a:cubicBezTo>
                    <a:pt x="4063" y="1225"/>
                    <a:pt x="4063" y="1225"/>
                    <a:pt x="4063" y="1225"/>
                  </a:cubicBezTo>
                  <a:cubicBezTo>
                    <a:pt x="4080" y="1143"/>
                    <a:pt x="4080" y="1143"/>
                    <a:pt x="4080" y="1143"/>
                  </a:cubicBezTo>
                  <a:cubicBezTo>
                    <a:pt x="4038" y="1225"/>
                    <a:pt x="4038" y="1225"/>
                    <a:pt x="4038" y="1225"/>
                  </a:cubicBezTo>
                  <a:cubicBezTo>
                    <a:pt x="4021" y="1225"/>
                    <a:pt x="4021" y="1225"/>
                    <a:pt x="4021" y="1225"/>
                  </a:cubicBezTo>
                  <a:cubicBezTo>
                    <a:pt x="4014" y="1143"/>
                    <a:pt x="4014" y="1143"/>
                    <a:pt x="4014" y="1143"/>
                  </a:cubicBezTo>
                  <a:cubicBezTo>
                    <a:pt x="3997" y="1225"/>
                    <a:pt x="3997" y="1225"/>
                    <a:pt x="3997" y="1225"/>
                  </a:cubicBezTo>
                  <a:cubicBezTo>
                    <a:pt x="3978" y="1225"/>
                    <a:pt x="3978" y="1225"/>
                    <a:pt x="3978" y="1225"/>
                  </a:cubicBezTo>
                  <a:cubicBezTo>
                    <a:pt x="3999" y="1129"/>
                    <a:pt x="3999" y="1129"/>
                    <a:pt x="3999" y="1129"/>
                  </a:cubicBezTo>
                  <a:cubicBezTo>
                    <a:pt x="3999" y="1129"/>
                    <a:pt x="3999" y="1129"/>
                    <a:pt x="3999" y="112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7" name="Freeform 9"/>
            <p:cNvSpPr>
              <a:spLocks noEditPoints="1"/>
            </p:cNvSpPr>
            <p:nvPr/>
          </p:nvSpPr>
          <p:spPr bwMode="gray">
            <a:xfrm>
              <a:off x="68" y="0"/>
              <a:ext cx="1723" cy="964"/>
            </a:xfrm>
            <a:custGeom>
              <a:avLst/>
              <a:gdLst>
                <a:gd name="T0" fmla="*/ 231 w 2268"/>
                <a:gd name="T1" fmla="*/ 327 h 1269"/>
                <a:gd name="T2" fmla="*/ 0 w 2268"/>
                <a:gd name="T3" fmla="*/ 327 h 1269"/>
                <a:gd name="T4" fmla="*/ 0 w 2268"/>
                <a:gd name="T5" fmla="*/ 0 h 1269"/>
                <a:gd name="T6" fmla="*/ 231 w 2268"/>
                <a:gd name="T7" fmla="*/ 0 h 1269"/>
                <a:gd name="T8" fmla="*/ 231 w 2268"/>
                <a:gd name="T9" fmla="*/ 327 h 1269"/>
                <a:gd name="T10" fmla="*/ 2268 w 2268"/>
                <a:gd name="T11" fmla="*/ 0 h 1269"/>
                <a:gd name="T12" fmla="*/ 2036 w 2268"/>
                <a:gd name="T13" fmla="*/ 0 h 1269"/>
                <a:gd name="T14" fmla="*/ 2036 w 2268"/>
                <a:gd name="T15" fmla="*/ 327 h 1269"/>
                <a:gd name="T16" fmla="*/ 2268 w 2268"/>
                <a:gd name="T17" fmla="*/ 327 h 1269"/>
                <a:gd name="T18" fmla="*/ 2268 w 2268"/>
                <a:gd name="T19" fmla="*/ 0 h 1269"/>
                <a:gd name="T20" fmla="*/ 231 w 2268"/>
                <a:gd name="T21" fmla="*/ 942 h 1269"/>
                <a:gd name="T22" fmla="*/ 0 w 2268"/>
                <a:gd name="T23" fmla="*/ 942 h 1269"/>
                <a:gd name="T24" fmla="*/ 0 w 2268"/>
                <a:gd name="T25" fmla="*/ 1269 h 1269"/>
                <a:gd name="T26" fmla="*/ 231 w 2268"/>
                <a:gd name="T27" fmla="*/ 1269 h 1269"/>
                <a:gd name="T28" fmla="*/ 231 w 2268"/>
                <a:gd name="T29" fmla="*/ 942 h 1269"/>
                <a:gd name="T30" fmla="*/ 2268 w 2268"/>
                <a:gd name="T31" fmla="*/ 942 h 1269"/>
                <a:gd name="T32" fmla="*/ 2036 w 2268"/>
                <a:gd name="T33" fmla="*/ 942 h 1269"/>
                <a:gd name="T34" fmla="*/ 2036 w 2268"/>
                <a:gd name="T35" fmla="*/ 1269 h 1269"/>
                <a:gd name="T36" fmla="*/ 2268 w 2268"/>
                <a:gd name="T37" fmla="*/ 1269 h 1269"/>
                <a:gd name="T38" fmla="*/ 2268 w 2268"/>
                <a:gd name="T39" fmla="*/ 942 h 12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68"/>
                <a:gd name="T61" fmla="*/ 0 h 1269"/>
                <a:gd name="T62" fmla="*/ 2268 w 2268"/>
                <a:gd name="T63" fmla="*/ 1269 h 12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68" h="1269">
                  <a:moveTo>
                    <a:pt x="231" y="327"/>
                  </a:moveTo>
                  <a:lnTo>
                    <a:pt x="0" y="327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27"/>
                  </a:lnTo>
                  <a:close/>
                  <a:moveTo>
                    <a:pt x="2268" y="0"/>
                  </a:moveTo>
                  <a:lnTo>
                    <a:pt x="2036" y="0"/>
                  </a:lnTo>
                  <a:lnTo>
                    <a:pt x="2036" y="327"/>
                  </a:lnTo>
                  <a:lnTo>
                    <a:pt x="2268" y="327"/>
                  </a:lnTo>
                  <a:lnTo>
                    <a:pt x="2268" y="0"/>
                  </a:lnTo>
                  <a:close/>
                  <a:moveTo>
                    <a:pt x="231" y="942"/>
                  </a:moveTo>
                  <a:lnTo>
                    <a:pt x="0" y="942"/>
                  </a:lnTo>
                  <a:lnTo>
                    <a:pt x="0" y="1269"/>
                  </a:lnTo>
                  <a:lnTo>
                    <a:pt x="231" y="1269"/>
                  </a:lnTo>
                  <a:lnTo>
                    <a:pt x="231" y="942"/>
                  </a:lnTo>
                  <a:close/>
                  <a:moveTo>
                    <a:pt x="2268" y="942"/>
                  </a:moveTo>
                  <a:lnTo>
                    <a:pt x="2036" y="942"/>
                  </a:lnTo>
                  <a:lnTo>
                    <a:pt x="2036" y="1269"/>
                  </a:lnTo>
                  <a:lnTo>
                    <a:pt x="2268" y="1269"/>
                  </a:lnTo>
                  <a:lnTo>
                    <a:pt x="2268" y="94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5" name="Title 9"/>
          <p:cNvSpPr>
            <a:spLocks noGrp="1"/>
          </p:cNvSpPr>
          <p:nvPr>
            <p:ph type="title"/>
          </p:nvPr>
        </p:nvSpPr>
        <p:spPr bwMode="gray">
          <a:xfrm>
            <a:off x="776539" y="1844824"/>
            <a:ext cx="3316689" cy="1943892"/>
          </a:xfrm>
          <a:noFill/>
          <a:ln w="9525">
            <a:noFill/>
            <a:miter lim="800000"/>
            <a:headEnd/>
            <a:tailEnd/>
          </a:ln>
        </p:spPr>
        <p:txBody>
          <a:bodyPr anchor="t">
            <a:noAutofit/>
          </a:bodyPr>
          <a:lstStyle>
            <a:lvl1pPr algn="l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dirty="0">
                <a:solidFill>
                  <a:schemeClr val="bg1"/>
                </a:solidFill>
                <a:latin typeface="+mj-lt"/>
              </a:defRPr>
            </a:lvl2pPr>
            <a:lvl3pPr>
              <a:defRPr lang="en-GB" sz="3000" b="1" dirty="0">
                <a:solidFill>
                  <a:schemeClr val="bg1"/>
                </a:solidFill>
                <a:latin typeface="+mj-lt"/>
              </a:defRPr>
            </a:lvl3pPr>
            <a:lvl4pPr>
              <a:defRPr lang="en-GB" sz="3000" b="1" dirty="0">
                <a:solidFill>
                  <a:schemeClr val="bg1"/>
                </a:solidFill>
                <a:latin typeface="+mj-lt"/>
              </a:defRPr>
            </a:lvl4pPr>
            <a:lvl5pPr>
              <a:defRPr lang="en-GB" sz="3000" b="1" dirty="0">
                <a:solidFill>
                  <a:schemeClr val="bg1"/>
                </a:solidFill>
                <a:latin typeface="+mj-lt"/>
              </a:defRPr>
            </a:lvl5pPr>
            <a:lvl6pPr>
              <a:defRPr lang="en-GB" sz="3000" b="1" dirty="0">
                <a:solidFill>
                  <a:schemeClr val="bg1"/>
                </a:solidFill>
                <a:latin typeface="+mj-lt"/>
              </a:defRPr>
            </a:lvl6pPr>
            <a:lvl7pPr>
              <a:defRPr lang="en-GB" sz="3000" b="1" dirty="0">
                <a:solidFill>
                  <a:schemeClr val="bg1"/>
                </a:solidFill>
                <a:latin typeface="+mj-lt"/>
              </a:defRPr>
            </a:lvl7pPr>
            <a:lvl8pPr>
              <a:defRPr lang="en-GB" sz="3000" b="1" dirty="0">
                <a:solidFill>
                  <a:schemeClr val="bg1"/>
                </a:solidFill>
                <a:latin typeface="+mj-lt"/>
              </a:defRPr>
            </a:lvl8pPr>
            <a:lvl9pPr>
              <a:defRPr sz="3000">
                <a:solidFill>
                  <a:schemeClr val="bg1"/>
                </a:solidFill>
              </a:defRPr>
            </a:lvl9pPr>
          </a:lstStyle>
          <a:p>
            <a:pPr lvl="0"/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10"/>
          </p:nvPr>
        </p:nvSpPr>
        <p:spPr bwMode="gray">
          <a:xfrm>
            <a:off x="776536" y="4005064"/>
            <a:ext cx="295232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noAutofit/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defRPr lang="en-US" sz="12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 userDrawn="1"/>
        </p:nvGrpSpPr>
        <p:grpSpPr bwMode="auto">
          <a:xfrm>
            <a:off x="-11113" y="0"/>
            <a:ext cx="9917113" cy="6858000"/>
            <a:chOff x="-10601325" y="-457200"/>
            <a:chExt cx="9917112" cy="6858001"/>
          </a:xfrm>
        </p:grpSpPr>
        <p:sp>
          <p:nvSpPr>
            <p:cNvPr id="5" name="Freeform 12"/>
            <p:cNvSpPr>
              <a:spLocks/>
            </p:cNvSpPr>
            <p:nvPr userDrawn="1"/>
          </p:nvSpPr>
          <p:spPr bwMode="gray">
            <a:xfrm>
              <a:off x="-10601325" y="-457200"/>
              <a:ext cx="5397500" cy="32369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39"/>
                </a:cxn>
                <a:cxn ang="0">
                  <a:pos x="2796" y="2039"/>
                </a:cxn>
                <a:cxn ang="0">
                  <a:pos x="3400" y="0"/>
                </a:cxn>
                <a:cxn ang="0">
                  <a:pos x="0" y="0"/>
                </a:cxn>
              </a:cxnLst>
              <a:rect l="0" t="0" r="r" b="b"/>
              <a:pathLst>
                <a:path w="3400" h="2039">
                  <a:moveTo>
                    <a:pt x="0" y="0"/>
                  </a:moveTo>
                  <a:lnTo>
                    <a:pt x="0" y="2039"/>
                  </a:lnTo>
                  <a:lnTo>
                    <a:pt x="2796" y="2039"/>
                  </a:lnTo>
                  <a:lnTo>
                    <a:pt x="340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6" name="Freeform 10"/>
            <p:cNvSpPr>
              <a:spLocks/>
            </p:cNvSpPr>
            <p:nvPr userDrawn="1"/>
          </p:nvSpPr>
          <p:spPr bwMode="gray">
            <a:xfrm>
              <a:off x="-8240712" y="1362075"/>
              <a:ext cx="7556499" cy="5038726"/>
            </a:xfrm>
            <a:custGeom>
              <a:avLst/>
              <a:gdLst/>
              <a:ahLst/>
              <a:cxnLst>
                <a:cxn ang="0">
                  <a:pos x="940" y="0"/>
                </a:cxn>
                <a:cxn ang="0">
                  <a:pos x="0" y="3174"/>
                </a:cxn>
                <a:cxn ang="0">
                  <a:pos x="4760" y="3174"/>
                </a:cxn>
                <a:cxn ang="0">
                  <a:pos x="4760" y="0"/>
                </a:cxn>
                <a:cxn ang="0">
                  <a:pos x="940" y="0"/>
                </a:cxn>
              </a:cxnLst>
              <a:rect l="0" t="0" r="r" b="b"/>
              <a:pathLst>
                <a:path w="4760" h="3174">
                  <a:moveTo>
                    <a:pt x="940" y="0"/>
                  </a:moveTo>
                  <a:lnTo>
                    <a:pt x="0" y="3174"/>
                  </a:lnTo>
                  <a:lnTo>
                    <a:pt x="4760" y="3174"/>
                  </a:lnTo>
                  <a:lnTo>
                    <a:pt x="4760" y="0"/>
                  </a:lnTo>
                  <a:lnTo>
                    <a:pt x="94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7" name="Freeform 14"/>
            <p:cNvSpPr>
              <a:spLocks/>
            </p:cNvSpPr>
            <p:nvPr userDrawn="1"/>
          </p:nvSpPr>
          <p:spPr bwMode="gray">
            <a:xfrm>
              <a:off x="-7169149" y="1362075"/>
              <a:ext cx="1425575" cy="1417638"/>
            </a:xfrm>
            <a:custGeom>
              <a:avLst/>
              <a:gdLst/>
              <a:ahLst/>
              <a:cxnLst>
                <a:cxn ang="0">
                  <a:pos x="898" y="0"/>
                </a:cxn>
                <a:cxn ang="0">
                  <a:pos x="265" y="0"/>
                </a:cxn>
                <a:cxn ang="0">
                  <a:pos x="0" y="893"/>
                </a:cxn>
                <a:cxn ang="0">
                  <a:pos x="633" y="893"/>
                </a:cxn>
                <a:cxn ang="0">
                  <a:pos x="898" y="0"/>
                </a:cxn>
              </a:cxnLst>
              <a:rect l="0" t="0" r="r" b="b"/>
              <a:pathLst>
                <a:path w="898" h="893">
                  <a:moveTo>
                    <a:pt x="898" y="0"/>
                  </a:moveTo>
                  <a:lnTo>
                    <a:pt x="265" y="0"/>
                  </a:lnTo>
                  <a:lnTo>
                    <a:pt x="0" y="893"/>
                  </a:lnTo>
                  <a:lnTo>
                    <a:pt x="633" y="893"/>
                  </a:lnTo>
                  <a:lnTo>
                    <a:pt x="898" y="0"/>
                  </a:lnTo>
                  <a:close/>
                </a:path>
              </a:pathLst>
            </a:custGeom>
            <a:solidFill>
              <a:srgbClr val="00257A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8" name="Group 19"/>
          <p:cNvGrpSpPr>
            <a:grpSpLocks/>
          </p:cNvGrpSpPr>
          <p:nvPr userDrawn="1"/>
        </p:nvGrpSpPr>
        <p:grpSpPr bwMode="auto">
          <a:xfrm>
            <a:off x="128588" y="0"/>
            <a:ext cx="2735262" cy="1530350"/>
            <a:chOff x="68" y="0"/>
            <a:chExt cx="1723" cy="964"/>
          </a:xfrm>
        </p:grpSpPr>
        <p:sp>
          <p:nvSpPr>
            <p:cNvPr id="9" name="Freeform 8"/>
            <p:cNvSpPr>
              <a:spLocks noEditPoints="1"/>
            </p:cNvSpPr>
            <p:nvPr userDrawn="1"/>
          </p:nvSpPr>
          <p:spPr bwMode="gray">
            <a:xfrm>
              <a:off x="199" y="248"/>
              <a:ext cx="1423" cy="489"/>
            </a:xfrm>
            <a:custGeom>
              <a:avLst/>
              <a:gdLst>
                <a:gd name="T0" fmla="*/ 1974 w 4103"/>
                <a:gd name="T1" fmla="*/ 485 h 1409"/>
                <a:gd name="T2" fmla="*/ 2267 w 4103"/>
                <a:gd name="T3" fmla="*/ 697 h 1409"/>
                <a:gd name="T4" fmla="*/ 1655 w 4103"/>
                <a:gd name="T5" fmla="*/ 656 h 1409"/>
                <a:gd name="T6" fmla="*/ 1718 w 4103"/>
                <a:gd name="T7" fmla="*/ 424 h 1409"/>
                <a:gd name="T8" fmla="*/ 970 w 4103"/>
                <a:gd name="T9" fmla="*/ 697 h 1409"/>
                <a:gd name="T10" fmla="*/ 1169 w 4103"/>
                <a:gd name="T11" fmla="*/ 416 h 1409"/>
                <a:gd name="T12" fmla="*/ 719 w 4103"/>
                <a:gd name="T13" fmla="*/ 631 h 1409"/>
                <a:gd name="T14" fmla="*/ 751 w 4103"/>
                <a:gd name="T15" fmla="*/ 630 h 1409"/>
                <a:gd name="T16" fmla="*/ 202 w 4103"/>
                <a:gd name="T17" fmla="*/ 618 h 1409"/>
                <a:gd name="T18" fmla="*/ 180 w 4103"/>
                <a:gd name="T19" fmla="*/ 697 h 1409"/>
                <a:gd name="T20" fmla="*/ 1187 w 4103"/>
                <a:gd name="T21" fmla="*/ 416 h 1409"/>
                <a:gd name="T22" fmla="*/ 115 w 4103"/>
                <a:gd name="T23" fmla="*/ 906 h 1409"/>
                <a:gd name="T24" fmla="*/ 661 w 4103"/>
                <a:gd name="T25" fmla="*/ 715 h 1409"/>
                <a:gd name="T26" fmla="*/ 1145 w 4103"/>
                <a:gd name="T27" fmla="*/ 715 h 1409"/>
                <a:gd name="T28" fmla="*/ 1697 w 4103"/>
                <a:gd name="T29" fmla="*/ 863 h 1409"/>
                <a:gd name="T30" fmla="*/ 203 w 4103"/>
                <a:gd name="T31" fmla="*/ 1286 h 1409"/>
                <a:gd name="T32" fmla="*/ 250 w 4103"/>
                <a:gd name="T33" fmla="*/ 1328 h 1409"/>
                <a:gd name="T34" fmla="*/ 556 w 4103"/>
                <a:gd name="T35" fmla="*/ 1196 h 1409"/>
                <a:gd name="T36" fmla="*/ 340 w 4103"/>
                <a:gd name="T37" fmla="*/ 1196 h 1409"/>
                <a:gd name="T38" fmla="*/ 408 w 4103"/>
                <a:gd name="T39" fmla="*/ 1225 h 1409"/>
                <a:gd name="T40" fmla="*/ 514 w 4103"/>
                <a:gd name="T41" fmla="*/ 1225 h 1409"/>
                <a:gd name="T42" fmla="*/ 631 w 4103"/>
                <a:gd name="T43" fmla="*/ 1168 h 1409"/>
                <a:gd name="T44" fmla="*/ 794 w 4103"/>
                <a:gd name="T45" fmla="*/ 1220 h 1409"/>
                <a:gd name="T46" fmla="*/ 672 w 4103"/>
                <a:gd name="T47" fmla="*/ 1348 h 1409"/>
                <a:gd name="T48" fmla="*/ 847 w 4103"/>
                <a:gd name="T49" fmla="*/ 1359 h 1409"/>
                <a:gd name="T50" fmla="*/ 943 w 4103"/>
                <a:gd name="T51" fmla="*/ 1196 h 1409"/>
                <a:gd name="T52" fmla="*/ 1129 w 4103"/>
                <a:gd name="T53" fmla="*/ 1351 h 1409"/>
                <a:gd name="T54" fmla="*/ 1198 w 4103"/>
                <a:gd name="T55" fmla="*/ 1196 h 1409"/>
                <a:gd name="T56" fmla="*/ 1280 w 4103"/>
                <a:gd name="T57" fmla="*/ 1129 h 1409"/>
                <a:gd name="T58" fmla="*/ 1253 w 4103"/>
                <a:gd name="T59" fmla="*/ 1254 h 1409"/>
                <a:gd name="T60" fmla="*/ 1489 w 4103"/>
                <a:gd name="T61" fmla="*/ 1194 h 1409"/>
                <a:gd name="T62" fmla="*/ 1546 w 4103"/>
                <a:gd name="T63" fmla="*/ 1353 h 1409"/>
                <a:gd name="T64" fmla="*/ 1714 w 4103"/>
                <a:gd name="T65" fmla="*/ 1286 h 1409"/>
                <a:gd name="T66" fmla="*/ 1761 w 4103"/>
                <a:gd name="T67" fmla="*/ 1328 h 1409"/>
                <a:gd name="T68" fmla="*/ 1976 w 4103"/>
                <a:gd name="T69" fmla="*/ 1346 h 1409"/>
                <a:gd name="T70" fmla="*/ 1842 w 4103"/>
                <a:gd name="T71" fmla="*/ 1270 h 1409"/>
                <a:gd name="T72" fmla="*/ 1887 w 4103"/>
                <a:gd name="T73" fmla="*/ 1270 h 1409"/>
                <a:gd name="T74" fmla="*/ 2110 w 4103"/>
                <a:gd name="T75" fmla="*/ 1348 h 1409"/>
                <a:gd name="T76" fmla="*/ 87 w 4103"/>
                <a:gd name="T77" fmla="*/ 1221 h 1409"/>
                <a:gd name="T78" fmla="*/ 5 w 4103"/>
                <a:gd name="T79" fmla="*/ 1271 h 1409"/>
                <a:gd name="T80" fmla="*/ 2343 w 4103"/>
                <a:gd name="T81" fmla="*/ 1322 h 1409"/>
                <a:gd name="T82" fmla="*/ 2378 w 4103"/>
                <a:gd name="T83" fmla="*/ 1249 h 1409"/>
                <a:gd name="T84" fmla="*/ 2528 w 4103"/>
                <a:gd name="T85" fmla="*/ 1221 h 1409"/>
                <a:gd name="T86" fmla="*/ 2832 w 4103"/>
                <a:gd name="T87" fmla="*/ 1192 h 1409"/>
                <a:gd name="T88" fmla="*/ 2709 w 4103"/>
                <a:gd name="T89" fmla="*/ 1348 h 1409"/>
                <a:gd name="T90" fmla="*/ 2963 w 4103"/>
                <a:gd name="T91" fmla="*/ 1216 h 1409"/>
                <a:gd name="T92" fmla="*/ 2966 w 4103"/>
                <a:gd name="T93" fmla="*/ 1195 h 1409"/>
                <a:gd name="T94" fmla="*/ 3072 w 4103"/>
                <a:gd name="T95" fmla="*/ 1348 h 1409"/>
                <a:gd name="T96" fmla="*/ 3168 w 4103"/>
                <a:gd name="T97" fmla="*/ 1335 h 1409"/>
                <a:gd name="T98" fmla="*/ 3246 w 4103"/>
                <a:gd name="T99" fmla="*/ 1220 h 1409"/>
                <a:gd name="T100" fmla="*/ 3457 w 4103"/>
                <a:gd name="T101" fmla="*/ 1348 h 1409"/>
                <a:gd name="T102" fmla="*/ 3509 w 4103"/>
                <a:gd name="T103" fmla="*/ 1194 h 1409"/>
                <a:gd name="T104" fmla="*/ 3513 w 4103"/>
                <a:gd name="T105" fmla="*/ 1168 h 1409"/>
                <a:gd name="T106" fmla="*/ 3601 w 4103"/>
                <a:gd name="T107" fmla="*/ 1196 h 1409"/>
                <a:gd name="T108" fmla="*/ 3656 w 4103"/>
                <a:gd name="T109" fmla="*/ 1317 h 1409"/>
                <a:gd name="T110" fmla="*/ 3687 w 4103"/>
                <a:gd name="T111" fmla="*/ 1406 h 1409"/>
                <a:gd name="T112" fmla="*/ 3987 w 4103"/>
                <a:gd name="T113" fmla="*/ 1145 h 1409"/>
                <a:gd name="T114" fmla="*/ 4072 w 4103"/>
                <a:gd name="T115" fmla="*/ 1129 h 1409"/>
                <a:gd name="T116" fmla="*/ 3978 w 4103"/>
                <a:gd name="T117" fmla="*/ 1225 h 14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103"/>
                <a:gd name="T178" fmla="*/ 0 h 1409"/>
                <a:gd name="T179" fmla="*/ 4103 w 4103"/>
                <a:gd name="T180" fmla="*/ 1409 h 14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103" h="1409">
                  <a:moveTo>
                    <a:pt x="2267" y="697"/>
                  </a:moveTo>
                  <a:cubicBezTo>
                    <a:pt x="2149" y="697"/>
                    <a:pt x="2149" y="697"/>
                    <a:pt x="2149" y="697"/>
                  </a:cubicBezTo>
                  <a:cubicBezTo>
                    <a:pt x="2168" y="619"/>
                    <a:pt x="2168" y="619"/>
                    <a:pt x="2168" y="619"/>
                  </a:cubicBezTo>
                  <a:cubicBezTo>
                    <a:pt x="1930" y="619"/>
                    <a:pt x="1930" y="619"/>
                    <a:pt x="1930" y="619"/>
                  </a:cubicBezTo>
                  <a:cubicBezTo>
                    <a:pt x="1911" y="697"/>
                    <a:pt x="1911" y="697"/>
                    <a:pt x="1911" y="697"/>
                  </a:cubicBezTo>
                  <a:cubicBezTo>
                    <a:pt x="1796" y="697"/>
                    <a:pt x="1796" y="697"/>
                    <a:pt x="1796" y="697"/>
                  </a:cubicBezTo>
                  <a:cubicBezTo>
                    <a:pt x="1796" y="681"/>
                    <a:pt x="1796" y="681"/>
                    <a:pt x="1796" y="681"/>
                  </a:cubicBezTo>
                  <a:cubicBezTo>
                    <a:pt x="1798" y="672"/>
                    <a:pt x="1799" y="663"/>
                    <a:pt x="1802" y="653"/>
                  </a:cubicBezTo>
                  <a:cubicBezTo>
                    <a:pt x="1823" y="569"/>
                    <a:pt x="1878" y="485"/>
                    <a:pt x="1974" y="485"/>
                  </a:cubicBezTo>
                  <a:cubicBezTo>
                    <a:pt x="2012" y="485"/>
                    <a:pt x="2050" y="499"/>
                    <a:pt x="2045" y="552"/>
                  </a:cubicBezTo>
                  <a:cubicBezTo>
                    <a:pt x="2186" y="552"/>
                    <a:pt x="2186" y="552"/>
                    <a:pt x="2186" y="552"/>
                  </a:cubicBezTo>
                  <a:cubicBezTo>
                    <a:pt x="2192" y="527"/>
                    <a:pt x="2201" y="486"/>
                    <a:pt x="2174" y="447"/>
                  </a:cubicBezTo>
                  <a:cubicBezTo>
                    <a:pt x="2145" y="406"/>
                    <a:pt x="2084" y="389"/>
                    <a:pt x="2005" y="389"/>
                  </a:cubicBezTo>
                  <a:cubicBezTo>
                    <a:pt x="1949" y="389"/>
                    <a:pt x="1867" y="398"/>
                    <a:pt x="1796" y="444"/>
                  </a:cubicBezTo>
                  <a:cubicBezTo>
                    <a:pt x="1796" y="18"/>
                    <a:pt x="1796" y="18"/>
                    <a:pt x="1796" y="18"/>
                  </a:cubicBezTo>
                  <a:cubicBezTo>
                    <a:pt x="2267" y="18"/>
                    <a:pt x="2267" y="18"/>
                    <a:pt x="2267" y="18"/>
                  </a:cubicBezTo>
                  <a:cubicBezTo>
                    <a:pt x="2267" y="697"/>
                    <a:pt x="2267" y="697"/>
                    <a:pt x="2267" y="697"/>
                  </a:cubicBezTo>
                  <a:cubicBezTo>
                    <a:pt x="2267" y="697"/>
                    <a:pt x="2267" y="697"/>
                    <a:pt x="2267" y="697"/>
                  </a:cubicBezTo>
                  <a:close/>
                  <a:moveTo>
                    <a:pt x="1989" y="812"/>
                  </a:moveTo>
                  <a:cubicBezTo>
                    <a:pt x="1962" y="817"/>
                    <a:pt x="1936" y="820"/>
                    <a:pt x="1910" y="820"/>
                  </a:cubicBezTo>
                  <a:cubicBezTo>
                    <a:pt x="1842" y="820"/>
                    <a:pt x="1795" y="788"/>
                    <a:pt x="1794" y="715"/>
                  </a:cubicBezTo>
                  <a:cubicBezTo>
                    <a:pt x="2014" y="715"/>
                    <a:pt x="2014" y="715"/>
                    <a:pt x="2014" y="715"/>
                  </a:cubicBezTo>
                  <a:cubicBezTo>
                    <a:pt x="1989" y="812"/>
                    <a:pt x="1989" y="812"/>
                    <a:pt x="1989" y="812"/>
                  </a:cubicBezTo>
                  <a:cubicBezTo>
                    <a:pt x="1989" y="812"/>
                    <a:pt x="1989" y="812"/>
                    <a:pt x="1989" y="812"/>
                  </a:cubicBezTo>
                  <a:close/>
                  <a:moveTo>
                    <a:pt x="1718" y="424"/>
                  </a:moveTo>
                  <a:cubicBezTo>
                    <a:pt x="1718" y="521"/>
                    <a:pt x="1718" y="521"/>
                    <a:pt x="1718" y="521"/>
                  </a:cubicBezTo>
                  <a:cubicBezTo>
                    <a:pt x="1685" y="567"/>
                    <a:pt x="1665" y="616"/>
                    <a:pt x="1655" y="656"/>
                  </a:cubicBezTo>
                  <a:cubicBezTo>
                    <a:pt x="1651" y="670"/>
                    <a:pt x="1649" y="684"/>
                    <a:pt x="1648" y="697"/>
                  </a:cubicBezTo>
                  <a:cubicBezTo>
                    <a:pt x="1578" y="697"/>
                    <a:pt x="1578" y="697"/>
                    <a:pt x="1578" y="697"/>
                  </a:cubicBezTo>
                  <a:cubicBezTo>
                    <a:pt x="1637" y="417"/>
                    <a:pt x="1637" y="417"/>
                    <a:pt x="1637" y="417"/>
                  </a:cubicBezTo>
                  <a:cubicBezTo>
                    <a:pt x="1438" y="416"/>
                    <a:pt x="1438" y="416"/>
                    <a:pt x="1438" y="416"/>
                  </a:cubicBezTo>
                  <a:cubicBezTo>
                    <a:pt x="1260" y="697"/>
                    <a:pt x="1260" y="697"/>
                    <a:pt x="1260" y="697"/>
                  </a:cubicBezTo>
                  <a:cubicBezTo>
                    <a:pt x="1247" y="697"/>
                    <a:pt x="1247" y="697"/>
                    <a:pt x="1247" y="697"/>
                  </a:cubicBezTo>
                  <a:cubicBezTo>
                    <a:pt x="1247" y="18"/>
                    <a:pt x="1247" y="18"/>
                    <a:pt x="1247" y="18"/>
                  </a:cubicBezTo>
                  <a:cubicBezTo>
                    <a:pt x="1718" y="18"/>
                    <a:pt x="1718" y="18"/>
                    <a:pt x="1718" y="18"/>
                  </a:cubicBezTo>
                  <a:cubicBezTo>
                    <a:pt x="1718" y="424"/>
                    <a:pt x="1718" y="424"/>
                    <a:pt x="1718" y="424"/>
                  </a:cubicBezTo>
                  <a:cubicBezTo>
                    <a:pt x="1718" y="424"/>
                    <a:pt x="1718" y="424"/>
                    <a:pt x="1718" y="424"/>
                  </a:cubicBezTo>
                  <a:close/>
                  <a:moveTo>
                    <a:pt x="1455" y="697"/>
                  </a:moveTo>
                  <a:cubicBezTo>
                    <a:pt x="1384" y="697"/>
                    <a:pt x="1384" y="697"/>
                    <a:pt x="1384" y="697"/>
                  </a:cubicBezTo>
                  <a:cubicBezTo>
                    <a:pt x="1491" y="529"/>
                    <a:pt x="1491" y="529"/>
                    <a:pt x="1491" y="529"/>
                  </a:cubicBezTo>
                  <a:cubicBezTo>
                    <a:pt x="1455" y="697"/>
                    <a:pt x="1455" y="697"/>
                    <a:pt x="1455" y="697"/>
                  </a:cubicBezTo>
                  <a:cubicBezTo>
                    <a:pt x="1455" y="697"/>
                    <a:pt x="1455" y="697"/>
                    <a:pt x="1455" y="697"/>
                  </a:cubicBezTo>
                  <a:close/>
                  <a:moveTo>
                    <a:pt x="1169" y="416"/>
                  </a:moveTo>
                  <a:cubicBezTo>
                    <a:pt x="1051" y="416"/>
                    <a:pt x="1051" y="416"/>
                    <a:pt x="1051" y="416"/>
                  </a:cubicBezTo>
                  <a:cubicBezTo>
                    <a:pt x="970" y="697"/>
                    <a:pt x="970" y="697"/>
                    <a:pt x="970" y="697"/>
                  </a:cubicBezTo>
                  <a:cubicBezTo>
                    <a:pt x="845" y="697"/>
                    <a:pt x="845" y="697"/>
                    <a:pt x="845" y="697"/>
                  </a:cubicBezTo>
                  <a:cubicBezTo>
                    <a:pt x="909" y="674"/>
                    <a:pt x="948" y="629"/>
                    <a:pt x="960" y="562"/>
                  </a:cubicBezTo>
                  <a:cubicBezTo>
                    <a:pt x="970" y="510"/>
                    <a:pt x="965" y="476"/>
                    <a:pt x="944" y="451"/>
                  </a:cubicBezTo>
                  <a:cubicBezTo>
                    <a:pt x="912" y="413"/>
                    <a:pt x="848" y="416"/>
                    <a:pt x="792" y="416"/>
                  </a:cubicBezTo>
                  <a:cubicBezTo>
                    <a:pt x="782" y="416"/>
                    <a:pt x="698" y="416"/>
                    <a:pt x="698" y="416"/>
                  </a:cubicBezTo>
                  <a:cubicBezTo>
                    <a:pt x="698" y="18"/>
                    <a:pt x="698" y="18"/>
                    <a:pt x="698" y="18"/>
                  </a:cubicBezTo>
                  <a:cubicBezTo>
                    <a:pt x="1169" y="18"/>
                    <a:pt x="1169" y="18"/>
                    <a:pt x="1169" y="18"/>
                  </a:cubicBezTo>
                  <a:cubicBezTo>
                    <a:pt x="1169" y="416"/>
                    <a:pt x="1169" y="416"/>
                    <a:pt x="1169" y="416"/>
                  </a:cubicBezTo>
                  <a:cubicBezTo>
                    <a:pt x="1169" y="416"/>
                    <a:pt x="1169" y="416"/>
                    <a:pt x="1169" y="416"/>
                  </a:cubicBezTo>
                  <a:close/>
                  <a:moveTo>
                    <a:pt x="1094" y="697"/>
                  </a:moveTo>
                  <a:cubicBezTo>
                    <a:pt x="1143" y="521"/>
                    <a:pt x="1143" y="521"/>
                    <a:pt x="1143" y="521"/>
                  </a:cubicBezTo>
                  <a:cubicBezTo>
                    <a:pt x="1145" y="697"/>
                    <a:pt x="1145" y="697"/>
                    <a:pt x="1145" y="697"/>
                  </a:cubicBezTo>
                  <a:cubicBezTo>
                    <a:pt x="1094" y="697"/>
                    <a:pt x="1094" y="697"/>
                    <a:pt x="1094" y="697"/>
                  </a:cubicBezTo>
                  <a:cubicBezTo>
                    <a:pt x="1094" y="697"/>
                    <a:pt x="1094" y="697"/>
                    <a:pt x="1094" y="697"/>
                  </a:cubicBezTo>
                  <a:close/>
                  <a:moveTo>
                    <a:pt x="751" y="630"/>
                  </a:moveTo>
                  <a:cubicBezTo>
                    <a:pt x="751" y="630"/>
                    <a:pt x="751" y="630"/>
                    <a:pt x="751" y="630"/>
                  </a:cubicBezTo>
                  <a:cubicBezTo>
                    <a:pt x="746" y="630"/>
                    <a:pt x="741" y="631"/>
                    <a:pt x="736" y="631"/>
                  </a:cubicBezTo>
                  <a:cubicBezTo>
                    <a:pt x="729" y="631"/>
                    <a:pt x="724" y="631"/>
                    <a:pt x="719" y="631"/>
                  </a:cubicBezTo>
                  <a:cubicBezTo>
                    <a:pt x="689" y="631"/>
                    <a:pt x="689" y="631"/>
                    <a:pt x="689" y="631"/>
                  </a:cubicBezTo>
                  <a:cubicBezTo>
                    <a:pt x="703" y="579"/>
                    <a:pt x="703" y="579"/>
                    <a:pt x="703" y="579"/>
                  </a:cubicBezTo>
                  <a:cubicBezTo>
                    <a:pt x="709" y="554"/>
                    <a:pt x="709" y="554"/>
                    <a:pt x="709" y="554"/>
                  </a:cubicBezTo>
                  <a:cubicBezTo>
                    <a:pt x="725" y="494"/>
                    <a:pt x="725" y="494"/>
                    <a:pt x="725" y="494"/>
                  </a:cubicBezTo>
                  <a:cubicBezTo>
                    <a:pt x="732" y="494"/>
                    <a:pt x="739" y="494"/>
                    <a:pt x="746" y="494"/>
                  </a:cubicBezTo>
                  <a:cubicBezTo>
                    <a:pt x="769" y="494"/>
                    <a:pt x="769" y="494"/>
                    <a:pt x="769" y="494"/>
                  </a:cubicBezTo>
                  <a:cubicBezTo>
                    <a:pt x="809" y="494"/>
                    <a:pt x="834" y="496"/>
                    <a:pt x="843" y="509"/>
                  </a:cubicBezTo>
                  <a:cubicBezTo>
                    <a:pt x="850" y="518"/>
                    <a:pt x="849" y="535"/>
                    <a:pt x="841" y="560"/>
                  </a:cubicBezTo>
                  <a:cubicBezTo>
                    <a:pt x="827" y="603"/>
                    <a:pt x="809" y="626"/>
                    <a:pt x="751" y="630"/>
                  </a:cubicBezTo>
                  <a:moveTo>
                    <a:pt x="620" y="441"/>
                  </a:moveTo>
                  <a:cubicBezTo>
                    <a:pt x="613" y="465"/>
                    <a:pt x="613" y="465"/>
                    <a:pt x="613" y="465"/>
                  </a:cubicBezTo>
                  <a:cubicBezTo>
                    <a:pt x="545" y="689"/>
                    <a:pt x="545" y="689"/>
                    <a:pt x="545" y="689"/>
                  </a:cubicBezTo>
                  <a:cubicBezTo>
                    <a:pt x="542" y="697"/>
                    <a:pt x="542" y="697"/>
                    <a:pt x="542" y="697"/>
                  </a:cubicBezTo>
                  <a:cubicBezTo>
                    <a:pt x="321" y="697"/>
                    <a:pt x="321" y="697"/>
                    <a:pt x="321" y="697"/>
                  </a:cubicBezTo>
                  <a:cubicBezTo>
                    <a:pt x="303" y="661"/>
                    <a:pt x="303" y="661"/>
                    <a:pt x="303" y="661"/>
                  </a:cubicBezTo>
                  <a:cubicBezTo>
                    <a:pt x="542" y="417"/>
                    <a:pt x="542" y="417"/>
                    <a:pt x="542" y="417"/>
                  </a:cubicBezTo>
                  <a:cubicBezTo>
                    <a:pt x="389" y="417"/>
                    <a:pt x="389" y="417"/>
                    <a:pt x="389" y="417"/>
                  </a:cubicBezTo>
                  <a:cubicBezTo>
                    <a:pt x="202" y="618"/>
                    <a:pt x="202" y="618"/>
                    <a:pt x="202" y="618"/>
                  </a:cubicBezTo>
                  <a:cubicBezTo>
                    <a:pt x="262" y="417"/>
                    <a:pt x="262" y="417"/>
                    <a:pt x="262" y="417"/>
                  </a:cubicBezTo>
                  <a:cubicBezTo>
                    <a:pt x="149" y="417"/>
                    <a:pt x="149" y="417"/>
                    <a:pt x="149" y="417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620" y="18"/>
                    <a:pt x="620" y="18"/>
                    <a:pt x="620" y="18"/>
                  </a:cubicBezTo>
                  <a:cubicBezTo>
                    <a:pt x="620" y="441"/>
                    <a:pt x="620" y="441"/>
                    <a:pt x="620" y="441"/>
                  </a:cubicBezTo>
                  <a:cubicBezTo>
                    <a:pt x="620" y="441"/>
                    <a:pt x="620" y="441"/>
                    <a:pt x="620" y="441"/>
                  </a:cubicBezTo>
                  <a:close/>
                  <a:moveTo>
                    <a:pt x="178" y="697"/>
                  </a:moveTo>
                  <a:cubicBezTo>
                    <a:pt x="179" y="695"/>
                    <a:pt x="179" y="695"/>
                    <a:pt x="179" y="695"/>
                  </a:cubicBezTo>
                  <a:cubicBezTo>
                    <a:pt x="180" y="697"/>
                    <a:pt x="180" y="697"/>
                    <a:pt x="180" y="697"/>
                  </a:cubicBezTo>
                  <a:cubicBezTo>
                    <a:pt x="178" y="697"/>
                    <a:pt x="178" y="697"/>
                    <a:pt x="178" y="697"/>
                  </a:cubicBezTo>
                  <a:cubicBezTo>
                    <a:pt x="178" y="697"/>
                    <a:pt x="178" y="697"/>
                    <a:pt x="178" y="697"/>
                  </a:cubicBezTo>
                  <a:close/>
                  <a:moveTo>
                    <a:pt x="1778" y="0"/>
                  </a:moveTo>
                  <a:cubicBezTo>
                    <a:pt x="1778" y="457"/>
                    <a:pt x="1778" y="457"/>
                    <a:pt x="1778" y="457"/>
                  </a:cubicBezTo>
                  <a:cubicBezTo>
                    <a:pt x="1763" y="469"/>
                    <a:pt x="1749" y="483"/>
                    <a:pt x="1736" y="498"/>
                  </a:cubicBezTo>
                  <a:cubicBezTo>
                    <a:pt x="1736" y="0"/>
                    <a:pt x="1736" y="0"/>
                    <a:pt x="1736" y="0"/>
                  </a:cubicBezTo>
                  <a:cubicBezTo>
                    <a:pt x="1229" y="0"/>
                    <a:pt x="1229" y="0"/>
                    <a:pt x="1229" y="0"/>
                  </a:cubicBezTo>
                  <a:cubicBezTo>
                    <a:pt x="1229" y="416"/>
                    <a:pt x="1229" y="416"/>
                    <a:pt x="1229" y="416"/>
                  </a:cubicBezTo>
                  <a:cubicBezTo>
                    <a:pt x="1187" y="416"/>
                    <a:pt x="1187" y="416"/>
                    <a:pt x="1187" y="416"/>
                  </a:cubicBezTo>
                  <a:cubicBezTo>
                    <a:pt x="1187" y="0"/>
                    <a:pt x="1187" y="0"/>
                    <a:pt x="1187" y="0"/>
                  </a:cubicBezTo>
                  <a:cubicBezTo>
                    <a:pt x="680" y="0"/>
                    <a:pt x="680" y="0"/>
                    <a:pt x="680" y="0"/>
                  </a:cubicBezTo>
                  <a:cubicBezTo>
                    <a:pt x="680" y="417"/>
                    <a:pt x="680" y="417"/>
                    <a:pt x="680" y="417"/>
                  </a:cubicBezTo>
                  <a:cubicBezTo>
                    <a:pt x="638" y="417"/>
                    <a:pt x="638" y="417"/>
                    <a:pt x="638" y="417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475"/>
                    <a:pt x="131" y="475"/>
                    <a:pt x="131" y="475"/>
                  </a:cubicBezTo>
                  <a:cubicBezTo>
                    <a:pt x="2" y="906"/>
                    <a:pt x="2" y="906"/>
                    <a:pt x="2" y="906"/>
                  </a:cubicBezTo>
                  <a:cubicBezTo>
                    <a:pt x="115" y="906"/>
                    <a:pt x="115" y="906"/>
                    <a:pt x="115" y="906"/>
                  </a:cubicBezTo>
                  <a:cubicBezTo>
                    <a:pt x="173" y="715"/>
                    <a:pt x="173" y="715"/>
                    <a:pt x="173" y="715"/>
                  </a:cubicBezTo>
                  <a:cubicBezTo>
                    <a:pt x="189" y="715"/>
                    <a:pt x="189" y="715"/>
                    <a:pt x="189" y="715"/>
                  </a:cubicBezTo>
                  <a:cubicBezTo>
                    <a:pt x="283" y="906"/>
                    <a:pt x="283" y="906"/>
                    <a:pt x="283" y="906"/>
                  </a:cubicBezTo>
                  <a:cubicBezTo>
                    <a:pt x="421" y="906"/>
                    <a:pt x="421" y="906"/>
                    <a:pt x="421" y="906"/>
                  </a:cubicBezTo>
                  <a:cubicBezTo>
                    <a:pt x="329" y="715"/>
                    <a:pt x="329" y="715"/>
                    <a:pt x="329" y="715"/>
                  </a:cubicBezTo>
                  <a:cubicBezTo>
                    <a:pt x="537" y="715"/>
                    <a:pt x="537" y="715"/>
                    <a:pt x="537" y="715"/>
                  </a:cubicBezTo>
                  <a:cubicBezTo>
                    <a:pt x="479" y="906"/>
                    <a:pt x="479" y="906"/>
                    <a:pt x="479" y="906"/>
                  </a:cubicBezTo>
                  <a:cubicBezTo>
                    <a:pt x="604" y="906"/>
                    <a:pt x="604" y="906"/>
                    <a:pt x="604" y="906"/>
                  </a:cubicBezTo>
                  <a:cubicBezTo>
                    <a:pt x="661" y="715"/>
                    <a:pt x="661" y="715"/>
                    <a:pt x="661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727" y="715"/>
                    <a:pt x="727" y="715"/>
                    <a:pt x="727" y="715"/>
                  </a:cubicBezTo>
                  <a:cubicBezTo>
                    <a:pt x="730" y="715"/>
                    <a:pt x="730" y="715"/>
                    <a:pt x="730" y="715"/>
                  </a:cubicBezTo>
                  <a:cubicBezTo>
                    <a:pt x="965" y="715"/>
                    <a:pt x="965" y="715"/>
                    <a:pt x="965" y="715"/>
                  </a:cubicBezTo>
                  <a:cubicBezTo>
                    <a:pt x="910" y="905"/>
                    <a:pt x="910" y="905"/>
                    <a:pt x="910" y="905"/>
                  </a:cubicBezTo>
                  <a:cubicBezTo>
                    <a:pt x="1035" y="905"/>
                    <a:pt x="1035" y="905"/>
                    <a:pt x="1035" y="905"/>
                  </a:cubicBezTo>
                  <a:cubicBezTo>
                    <a:pt x="1088" y="715"/>
                    <a:pt x="1088" y="715"/>
                    <a:pt x="1088" y="715"/>
                  </a:cubicBezTo>
                  <a:cubicBezTo>
                    <a:pt x="1145" y="715"/>
                    <a:pt x="1145" y="715"/>
                    <a:pt x="1145" y="715"/>
                  </a:cubicBezTo>
                  <a:cubicBezTo>
                    <a:pt x="1146" y="905"/>
                    <a:pt x="1146" y="905"/>
                    <a:pt x="1146" y="905"/>
                  </a:cubicBezTo>
                  <a:cubicBezTo>
                    <a:pt x="1252" y="905"/>
                    <a:pt x="1252" y="905"/>
                    <a:pt x="1252" y="905"/>
                  </a:cubicBezTo>
                  <a:cubicBezTo>
                    <a:pt x="1372" y="715"/>
                    <a:pt x="1372" y="715"/>
                    <a:pt x="1372" y="715"/>
                  </a:cubicBezTo>
                  <a:cubicBezTo>
                    <a:pt x="1451" y="715"/>
                    <a:pt x="1451" y="715"/>
                    <a:pt x="1451" y="715"/>
                  </a:cubicBezTo>
                  <a:cubicBezTo>
                    <a:pt x="1410" y="905"/>
                    <a:pt x="1410" y="905"/>
                    <a:pt x="1410" y="905"/>
                  </a:cubicBezTo>
                  <a:cubicBezTo>
                    <a:pt x="1534" y="905"/>
                    <a:pt x="1534" y="905"/>
                    <a:pt x="1534" y="905"/>
                  </a:cubicBezTo>
                  <a:cubicBezTo>
                    <a:pt x="1574" y="715"/>
                    <a:pt x="1574" y="715"/>
                    <a:pt x="1574" y="715"/>
                  </a:cubicBezTo>
                  <a:cubicBezTo>
                    <a:pt x="1645" y="715"/>
                    <a:pt x="1645" y="715"/>
                    <a:pt x="1645" y="715"/>
                  </a:cubicBezTo>
                  <a:cubicBezTo>
                    <a:pt x="1643" y="774"/>
                    <a:pt x="1658" y="827"/>
                    <a:pt x="1697" y="863"/>
                  </a:cubicBezTo>
                  <a:cubicBezTo>
                    <a:pt x="1745" y="907"/>
                    <a:pt x="1818" y="916"/>
                    <a:pt x="1872" y="916"/>
                  </a:cubicBezTo>
                  <a:cubicBezTo>
                    <a:pt x="1947" y="916"/>
                    <a:pt x="2024" y="905"/>
                    <a:pt x="2102" y="888"/>
                  </a:cubicBezTo>
                  <a:cubicBezTo>
                    <a:pt x="2145" y="715"/>
                    <a:pt x="2145" y="715"/>
                    <a:pt x="2145" y="715"/>
                  </a:cubicBezTo>
                  <a:cubicBezTo>
                    <a:pt x="2285" y="715"/>
                    <a:pt x="2285" y="715"/>
                    <a:pt x="2285" y="715"/>
                  </a:cubicBezTo>
                  <a:cubicBezTo>
                    <a:pt x="2285" y="0"/>
                    <a:pt x="2285" y="0"/>
                    <a:pt x="2285" y="0"/>
                  </a:cubicBezTo>
                  <a:cubicBezTo>
                    <a:pt x="1778" y="0"/>
                    <a:pt x="1778" y="0"/>
                    <a:pt x="1778" y="0"/>
                  </a:cubicBezTo>
                  <a:cubicBezTo>
                    <a:pt x="1778" y="0"/>
                    <a:pt x="1778" y="0"/>
                    <a:pt x="1778" y="0"/>
                  </a:cubicBezTo>
                  <a:close/>
                  <a:moveTo>
                    <a:pt x="222" y="1195"/>
                  </a:moveTo>
                  <a:cubicBezTo>
                    <a:pt x="203" y="1286"/>
                    <a:pt x="203" y="1286"/>
                    <a:pt x="203" y="1286"/>
                  </a:cubicBezTo>
                  <a:cubicBezTo>
                    <a:pt x="200" y="1299"/>
                    <a:pt x="196" y="1320"/>
                    <a:pt x="220" y="1320"/>
                  </a:cubicBezTo>
                  <a:cubicBezTo>
                    <a:pt x="249" y="1320"/>
                    <a:pt x="253" y="1298"/>
                    <a:pt x="259" y="1272"/>
                  </a:cubicBezTo>
                  <a:cubicBezTo>
                    <a:pt x="275" y="1195"/>
                    <a:pt x="275" y="1195"/>
                    <a:pt x="275" y="1195"/>
                  </a:cubicBezTo>
                  <a:cubicBezTo>
                    <a:pt x="321" y="1195"/>
                    <a:pt x="321" y="1195"/>
                    <a:pt x="321" y="1195"/>
                  </a:cubicBezTo>
                  <a:cubicBezTo>
                    <a:pt x="300" y="1296"/>
                    <a:pt x="300" y="1296"/>
                    <a:pt x="300" y="1296"/>
                  </a:cubicBezTo>
                  <a:cubicBezTo>
                    <a:pt x="294" y="1329"/>
                    <a:pt x="293" y="1333"/>
                    <a:pt x="292" y="1337"/>
                  </a:cubicBezTo>
                  <a:cubicBezTo>
                    <a:pt x="292" y="1341"/>
                    <a:pt x="291" y="1344"/>
                    <a:pt x="291" y="1348"/>
                  </a:cubicBezTo>
                  <a:cubicBezTo>
                    <a:pt x="247" y="1348"/>
                    <a:pt x="247" y="1348"/>
                    <a:pt x="247" y="1348"/>
                  </a:cubicBezTo>
                  <a:cubicBezTo>
                    <a:pt x="250" y="1328"/>
                    <a:pt x="250" y="1328"/>
                    <a:pt x="250" y="1328"/>
                  </a:cubicBezTo>
                  <a:cubicBezTo>
                    <a:pt x="244" y="1334"/>
                    <a:pt x="229" y="1352"/>
                    <a:pt x="200" y="1352"/>
                  </a:cubicBezTo>
                  <a:cubicBezTo>
                    <a:pt x="179" y="1352"/>
                    <a:pt x="164" y="1343"/>
                    <a:pt x="158" y="1331"/>
                  </a:cubicBezTo>
                  <a:cubicBezTo>
                    <a:pt x="151" y="1319"/>
                    <a:pt x="155" y="1297"/>
                    <a:pt x="157" y="1290"/>
                  </a:cubicBezTo>
                  <a:cubicBezTo>
                    <a:pt x="177" y="1195"/>
                    <a:pt x="177" y="1195"/>
                    <a:pt x="177" y="1195"/>
                  </a:cubicBezTo>
                  <a:cubicBezTo>
                    <a:pt x="222" y="1195"/>
                    <a:pt x="222" y="1195"/>
                    <a:pt x="222" y="1195"/>
                  </a:cubicBezTo>
                  <a:cubicBezTo>
                    <a:pt x="222" y="1195"/>
                    <a:pt x="222" y="1195"/>
                    <a:pt x="222" y="1195"/>
                  </a:cubicBezTo>
                  <a:close/>
                  <a:moveTo>
                    <a:pt x="514" y="1225"/>
                  </a:moveTo>
                  <a:cubicBezTo>
                    <a:pt x="550" y="1225"/>
                    <a:pt x="550" y="1225"/>
                    <a:pt x="550" y="1225"/>
                  </a:cubicBezTo>
                  <a:cubicBezTo>
                    <a:pt x="556" y="1196"/>
                    <a:pt x="556" y="1196"/>
                    <a:pt x="556" y="1196"/>
                  </a:cubicBezTo>
                  <a:cubicBezTo>
                    <a:pt x="520" y="1196"/>
                    <a:pt x="520" y="1196"/>
                    <a:pt x="520" y="1196"/>
                  </a:cubicBezTo>
                  <a:cubicBezTo>
                    <a:pt x="530" y="1149"/>
                    <a:pt x="530" y="1149"/>
                    <a:pt x="530" y="1149"/>
                  </a:cubicBezTo>
                  <a:cubicBezTo>
                    <a:pt x="482" y="1166"/>
                    <a:pt x="482" y="1166"/>
                    <a:pt x="482" y="1166"/>
                  </a:cubicBezTo>
                  <a:cubicBezTo>
                    <a:pt x="475" y="1196"/>
                    <a:pt x="475" y="1196"/>
                    <a:pt x="475" y="1196"/>
                  </a:cubicBezTo>
                  <a:cubicBezTo>
                    <a:pt x="414" y="1196"/>
                    <a:pt x="414" y="1196"/>
                    <a:pt x="414" y="1196"/>
                  </a:cubicBezTo>
                  <a:cubicBezTo>
                    <a:pt x="424" y="1149"/>
                    <a:pt x="424" y="1149"/>
                    <a:pt x="424" y="1149"/>
                  </a:cubicBezTo>
                  <a:cubicBezTo>
                    <a:pt x="376" y="1166"/>
                    <a:pt x="376" y="1166"/>
                    <a:pt x="376" y="1166"/>
                  </a:cubicBezTo>
                  <a:cubicBezTo>
                    <a:pt x="369" y="1196"/>
                    <a:pt x="369" y="1196"/>
                    <a:pt x="369" y="1196"/>
                  </a:cubicBezTo>
                  <a:cubicBezTo>
                    <a:pt x="340" y="1196"/>
                    <a:pt x="340" y="1196"/>
                    <a:pt x="340" y="1196"/>
                  </a:cubicBezTo>
                  <a:cubicBezTo>
                    <a:pt x="333" y="1225"/>
                    <a:pt x="333" y="1225"/>
                    <a:pt x="333" y="1225"/>
                  </a:cubicBezTo>
                  <a:cubicBezTo>
                    <a:pt x="363" y="1225"/>
                    <a:pt x="363" y="1225"/>
                    <a:pt x="363" y="1225"/>
                  </a:cubicBezTo>
                  <a:cubicBezTo>
                    <a:pt x="345" y="1310"/>
                    <a:pt x="345" y="1310"/>
                    <a:pt x="345" y="1310"/>
                  </a:cubicBezTo>
                  <a:cubicBezTo>
                    <a:pt x="342" y="1322"/>
                    <a:pt x="336" y="1351"/>
                    <a:pt x="382" y="1351"/>
                  </a:cubicBezTo>
                  <a:cubicBezTo>
                    <a:pt x="389" y="1351"/>
                    <a:pt x="402" y="1350"/>
                    <a:pt x="417" y="1346"/>
                  </a:cubicBezTo>
                  <a:cubicBezTo>
                    <a:pt x="424" y="1317"/>
                    <a:pt x="424" y="1317"/>
                    <a:pt x="424" y="1317"/>
                  </a:cubicBezTo>
                  <a:cubicBezTo>
                    <a:pt x="418" y="1317"/>
                    <a:pt x="415" y="1317"/>
                    <a:pt x="408" y="1317"/>
                  </a:cubicBezTo>
                  <a:cubicBezTo>
                    <a:pt x="388" y="1317"/>
                    <a:pt x="391" y="1309"/>
                    <a:pt x="393" y="1295"/>
                  </a:cubicBezTo>
                  <a:cubicBezTo>
                    <a:pt x="408" y="1225"/>
                    <a:pt x="408" y="1225"/>
                    <a:pt x="408" y="1225"/>
                  </a:cubicBezTo>
                  <a:cubicBezTo>
                    <a:pt x="469" y="1225"/>
                    <a:pt x="469" y="1225"/>
                    <a:pt x="469" y="1225"/>
                  </a:cubicBezTo>
                  <a:cubicBezTo>
                    <a:pt x="451" y="1310"/>
                    <a:pt x="451" y="1310"/>
                    <a:pt x="451" y="1310"/>
                  </a:cubicBezTo>
                  <a:cubicBezTo>
                    <a:pt x="448" y="1322"/>
                    <a:pt x="442" y="1351"/>
                    <a:pt x="488" y="1351"/>
                  </a:cubicBezTo>
                  <a:cubicBezTo>
                    <a:pt x="495" y="1351"/>
                    <a:pt x="508" y="1350"/>
                    <a:pt x="523" y="1346"/>
                  </a:cubicBezTo>
                  <a:cubicBezTo>
                    <a:pt x="530" y="1317"/>
                    <a:pt x="530" y="1317"/>
                    <a:pt x="530" y="1317"/>
                  </a:cubicBezTo>
                  <a:cubicBezTo>
                    <a:pt x="524" y="1317"/>
                    <a:pt x="521" y="1317"/>
                    <a:pt x="514" y="1317"/>
                  </a:cubicBezTo>
                  <a:cubicBezTo>
                    <a:pt x="494" y="1317"/>
                    <a:pt x="496" y="1309"/>
                    <a:pt x="499" y="1295"/>
                  </a:cubicBezTo>
                  <a:cubicBezTo>
                    <a:pt x="514" y="1225"/>
                    <a:pt x="514" y="1225"/>
                    <a:pt x="514" y="1225"/>
                  </a:cubicBezTo>
                  <a:cubicBezTo>
                    <a:pt x="514" y="1225"/>
                    <a:pt x="514" y="1225"/>
                    <a:pt x="514" y="1225"/>
                  </a:cubicBezTo>
                  <a:close/>
                  <a:moveTo>
                    <a:pt x="579" y="1194"/>
                  </a:moveTo>
                  <a:cubicBezTo>
                    <a:pt x="624" y="1194"/>
                    <a:pt x="624" y="1194"/>
                    <a:pt x="624" y="1194"/>
                  </a:cubicBezTo>
                  <a:cubicBezTo>
                    <a:pt x="591" y="1348"/>
                    <a:pt x="591" y="1348"/>
                    <a:pt x="591" y="1348"/>
                  </a:cubicBezTo>
                  <a:cubicBezTo>
                    <a:pt x="546" y="1348"/>
                    <a:pt x="546" y="1348"/>
                    <a:pt x="546" y="1348"/>
                  </a:cubicBezTo>
                  <a:cubicBezTo>
                    <a:pt x="579" y="1194"/>
                    <a:pt x="579" y="1194"/>
                    <a:pt x="579" y="1194"/>
                  </a:cubicBezTo>
                  <a:cubicBezTo>
                    <a:pt x="579" y="1194"/>
                    <a:pt x="579" y="1194"/>
                    <a:pt x="579" y="1194"/>
                  </a:cubicBezTo>
                  <a:close/>
                  <a:moveTo>
                    <a:pt x="591" y="1129"/>
                  </a:moveTo>
                  <a:cubicBezTo>
                    <a:pt x="640" y="1129"/>
                    <a:pt x="640" y="1129"/>
                    <a:pt x="640" y="1129"/>
                  </a:cubicBezTo>
                  <a:cubicBezTo>
                    <a:pt x="631" y="1168"/>
                    <a:pt x="631" y="1168"/>
                    <a:pt x="631" y="1168"/>
                  </a:cubicBezTo>
                  <a:cubicBezTo>
                    <a:pt x="583" y="1168"/>
                    <a:pt x="583" y="1168"/>
                    <a:pt x="583" y="1168"/>
                  </a:cubicBezTo>
                  <a:cubicBezTo>
                    <a:pt x="591" y="1129"/>
                    <a:pt x="591" y="1129"/>
                    <a:pt x="591" y="1129"/>
                  </a:cubicBezTo>
                  <a:cubicBezTo>
                    <a:pt x="591" y="1129"/>
                    <a:pt x="591" y="1129"/>
                    <a:pt x="591" y="1129"/>
                  </a:cubicBezTo>
                  <a:close/>
                  <a:moveTo>
                    <a:pt x="653" y="1222"/>
                  </a:moveTo>
                  <a:cubicBezTo>
                    <a:pt x="654" y="1221"/>
                    <a:pt x="657" y="1205"/>
                    <a:pt x="659" y="1194"/>
                  </a:cubicBezTo>
                  <a:cubicBezTo>
                    <a:pt x="702" y="1194"/>
                    <a:pt x="702" y="1194"/>
                    <a:pt x="702" y="1194"/>
                  </a:cubicBezTo>
                  <a:cubicBezTo>
                    <a:pt x="698" y="1217"/>
                    <a:pt x="698" y="1217"/>
                    <a:pt x="698" y="1217"/>
                  </a:cubicBezTo>
                  <a:cubicBezTo>
                    <a:pt x="704" y="1210"/>
                    <a:pt x="720" y="1191"/>
                    <a:pt x="753" y="1191"/>
                  </a:cubicBezTo>
                  <a:cubicBezTo>
                    <a:pt x="784" y="1191"/>
                    <a:pt x="793" y="1209"/>
                    <a:pt x="794" y="1220"/>
                  </a:cubicBezTo>
                  <a:cubicBezTo>
                    <a:pt x="796" y="1229"/>
                    <a:pt x="795" y="1236"/>
                    <a:pt x="789" y="1265"/>
                  </a:cubicBezTo>
                  <a:cubicBezTo>
                    <a:pt x="771" y="1348"/>
                    <a:pt x="771" y="1348"/>
                    <a:pt x="771" y="1348"/>
                  </a:cubicBezTo>
                  <a:cubicBezTo>
                    <a:pt x="725" y="1348"/>
                    <a:pt x="725" y="1348"/>
                    <a:pt x="725" y="1348"/>
                  </a:cubicBezTo>
                  <a:cubicBezTo>
                    <a:pt x="746" y="1253"/>
                    <a:pt x="746" y="1253"/>
                    <a:pt x="746" y="1253"/>
                  </a:cubicBezTo>
                  <a:cubicBezTo>
                    <a:pt x="747" y="1246"/>
                    <a:pt x="748" y="1241"/>
                    <a:pt x="746" y="1236"/>
                  </a:cubicBezTo>
                  <a:cubicBezTo>
                    <a:pt x="745" y="1230"/>
                    <a:pt x="739" y="1223"/>
                    <a:pt x="728" y="1223"/>
                  </a:cubicBezTo>
                  <a:cubicBezTo>
                    <a:pt x="718" y="1223"/>
                    <a:pt x="708" y="1227"/>
                    <a:pt x="702" y="1235"/>
                  </a:cubicBezTo>
                  <a:cubicBezTo>
                    <a:pt x="698" y="1239"/>
                    <a:pt x="694" y="1246"/>
                    <a:pt x="691" y="1258"/>
                  </a:cubicBezTo>
                  <a:cubicBezTo>
                    <a:pt x="672" y="1348"/>
                    <a:pt x="672" y="1348"/>
                    <a:pt x="672" y="1348"/>
                  </a:cubicBezTo>
                  <a:cubicBezTo>
                    <a:pt x="627" y="1348"/>
                    <a:pt x="627" y="1348"/>
                    <a:pt x="627" y="1348"/>
                  </a:cubicBezTo>
                  <a:cubicBezTo>
                    <a:pt x="653" y="1222"/>
                    <a:pt x="653" y="1222"/>
                    <a:pt x="653" y="1222"/>
                  </a:cubicBezTo>
                  <a:cubicBezTo>
                    <a:pt x="653" y="1222"/>
                    <a:pt x="653" y="1222"/>
                    <a:pt x="653" y="1222"/>
                  </a:cubicBezTo>
                  <a:close/>
                  <a:moveTo>
                    <a:pt x="985" y="1196"/>
                  </a:moveTo>
                  <a:cubicBezTo>
                    <a:pt x="981" y="1207"/>
                    <a:pt x="978" y="1218"/>
                    <a:pt x="975" y="1233"/>
                  </a:cubicBezTo>
                  <a:cubicBezTo>
                    <a:pt x="951" y="1346"/>
                    <a:pt x="951" y="1346"/>
                    <a:pt x="951" y="1346"/>
                  </a:cubicBezTo>
                  <a:cubicBezTo>
                    <a:pt x="939" y="1403"/>
                    <a:pt x="891" y="1409"/>
                    <a:pt x="861" y="1409"/>
                  </a:cubicBezTo>
                  <a:cubicBezTo>
                    <a:pt x="839" y="1409"/>
                    <a:pt x="797" y="1406"/>
                    <a:pt x="804" y="1359"/>
                  </a:cubicBezTo>
                  <a:cubicBezTo>
                    <a:pt x="847" y="1359"/>
                    <a:pt x="847" y="1359"/>
                    <a:pt x="847" y="1359"/>
                  </a:cubicBezTo>
                  <a:cubicBezTo>
                    <a:pt x="847" y="1362"/>
                    <a:pt x="847" y="1367"/>
                    <a:pt x="850" y="1372"/>
                  </a:cubicBezTo>
                  <a:cubicBezTo>
                    <a:pt x="852" y="1376"/>
                    <a:pt x="858" y="1380"/>
                    <a:pt x="869" y="1380"/>
                  </a:cubicBezTo>
                  <a:cubicBezTo>
                    <a:pt x="883" y="1380"/>
                    <a:pt x="896" y="1374"/>
                    <a:pt x="902" y="1360"/>
                  </a:cubicBezTo>
                  <a:cubicBezTo>
                    <a:pt x="905" y="1353"/>
                    <a:pt x="906" y="1347"/>
                    <a:pt x="912" y="1324"/>
                  </a:cubicBezTo>
                  <a:cubicBezTo>
                    <a:pt x="893" y="1343"/>
                    <a:pt x="877" y="1345"/>
                    <a:pt x="866" y="1345"/>
                  </a:cubicBezTo>
                  <a:cubicBezTo>
                    <a:pt x="822" y="1345"/>
                    <a:pt x="809" y="1307"/>
                    <a:pt x="817" y="1270"/>
                  </a:cubicBezTo>
                  <a:cubicBezTo>
                    <a:pt x="825" y="1231"/>
                    <a:pt x="855" y="1194"/>
                    <a:pt x="899" y="1194"/>
                  </a:cubicBezTo>
                  <a:cubicBezTo>
                    <a:pt x="927" y="1194"/>
                    <a:pt x="934" y="1209"/>
                    <a:pt x="937" y="1216"/>
                  </a:cubicBezTo>
                  <a:cubicBezTo>
                    <a:pt x="943" y="1196"/>
                    <a:pt x="943" y="1196"/>
                    <a:pt x="943" y="1196"/>
                  </a:cubicBezTo>
                  <a:cubicBezTo>
                    <a:pt x="985" y="1196"/>
                    <a:pt x="985" y="1196"/>
                    <a:pt x="985" y="1196"/>
                  </a:cubicBezTo>
                  <a:cubicBezTo>
                    <a:pt x="985" y="1196"/>
                    <a:pt x="985" y="1196"/>
                    <a:pt x="985" y="1196"/>
                  </a:cubicBezTo>
                  <a:close/>
                  <a:moveTo>
                    <a:pt x="883" y="1315"/>
                  </a:moveTo>
                  <a:cubicBezTo>
                    <a:pt x="914" y="1315"/>
                    <a:pt x="922" y="1277"/>
                    <a:pt x="924" y="1271"/>
                  </a:cubicBezTo>
                  <a:cubicBezTo>
                    <a:pt x="927" y="1253"/>
                    <a:pt x="930" y="1224"/>
                    <a:pt x="903" y="1224"/>
                  </a:cubicBezTo>
                  <a:cubicBezTo>
                    <a:pt x="886" y="1224"/>
                    <a:pt x="869" y="1237"/>
                    <a:pt x="862" y="1270"/>
                  </a:cubicBezTo>
                  <a:cubicBezTo>
                    <a:pt x="861" y="1277"/>
                    <a:pt x="853" y="1315"/>
                    <a:pt x="883" y="1315"/>
                  </a:cubicBezTo>
                  <a:moveTo>
                    <a:pt x="1164" y="1346"/>
                  </a:moveTo>
                  <a:cubicBezTo>
                    <a:pt x="1149" y="1350"/>
                    <a:pt x="1136" y="1351"/>
                    <a:pt x="1129" y="1351"/>
                  </a:cubicBezTo>
                  <a:cubicBezTo>
                    <a:pt x="1083" y="1351"/>
                    <a:pt x="1089" y="1322"/>
                    <a:pt x="1092" y="1310"/>
                  </a:cubicBezTo>
                  <a:cubicBezTo>
                    <a:pt x="1110" y="1225"/>
                    <a:pt x="1110" y="1225"/>
                    <a:pt x="1110" y="1225"/>
                  </a:cubicBezTo>
                  <a:cubicBezTo>
                    <a:pt x="1080" y="1225"/>
                    <a:pt x="1080" y="1225"/>
                    <a:pt x="1080" y="1225"/>
                  </a:cubicBezTo>
                  <a:cubicBezTo>
                    <a:pt x="1087" y="1196"/>
                    <a:pt x="1087" y="1196"/>
                    <a:pt x="1087" y="1196"/>
                  </a:cubicBezTo>
                  <a:cubicBezTo>
                    <a:pt x="1116" y="1196"/>
                    <a:pt x="1116" y="1196"/>
                    <a:pt x="1116" y="1196"/>
                  </a:cubicBezTo>
                  <a:cubicBezTo>
                    <a:pt x="1123" y="1166"/>
                    <a:pt x="1123" y="1166"/>
                    <a:pt x="1123" y="1166"/>
                  </a:cubicBezTo>
                  <a:cubicBezTo>
                    <a:pt x="1171" y="1149"/>
                    <a:pt x="1171" y="1149"/>
                    <a:pt x="1171" y="1149"/>
                  </a:cubicBezTo>
                  <a:cubicBezTo>
                    <a:pt x="1161" y="1196"/>
                    <a:pt x="1161" y="1196"/>
                    <a:pt x="1161" y="1196"/>
                  </a:cubicBezTo>
                  <a:cubicBezTo>
                    <a:pt x="1198" y="1196"/>
                    <a:pt x="1198" y="1196"/>
                    <a:pt x="1198" y="1196"/>
                  </a:cubicBezTo>
                  <a:cubicBezTo>
                    <a:pt x="1191" y="1225"/>
                    <a:pt x="1191" y="1225"/>
                    <a:pt x="1191" y="1225"/>
                  </a:cubicBezTo>
                  <a:cubicBezTo>
                    <a:pt x="1155" y="1225"/>
                    <a:pt x="1155" y="1225"/>
                    <a:pt x="1155" y="1225"/>
                  </a:cubicBezTo>
                  <a:cubicBezTo>
                    <a:pt x="1140" y="1295"/>
                    <a:pt x="1140" y="1295"/>
                    <a:pt x="1140" y="1295"/>
                  </a:cubicBezTo>
                  <a:cubicBezTo>
                    <a:pt x="1137" y="1309"/>
                    <a:pt x="1135" y="1317"/>
                    <a:pt x="1155" y="1317"/>
                  </a:cubicBezTo>
                  <a:cubicBezTo>
                    <a:pt x="1162" y="1317"/>
                    <a:pt x="1165" y="1317"/>
                    <a:pt x="1171" y="1317"/>
                  </a:cubicBezTo>
                  <a:cubicBezTo>
                    <a:pt x="1164" y="1346"/>
                    <a:pt x="1164" y="1346"/>
                    <a:pt x="1164" y="1346"/>
                  </a:cubicBezTo>
                  <a:cubicBezTo>
                    <a:pt x="1164" y="1346"/>
                    <a:pt x="1164" y="1346"/>
                    <a:pt x="1164" y="1346"/>
                  </a:cubicBezTo>
                  <a:close/>
                  <a:moveTo>
                    <a:pt x="1235" y="1129"/>
                  </a:moveTo>
                  <a:cubicBezTo>
                    <a:pt x="1280" y="1129"/>
                    <a:pt x="1280" y="1129"/>
                    <a:pt x="1280" y="1129"/>
                  </a:cubicBezTo>
                  <a:cubicBezTo>
                    <a:pt x="1261" y="1216"/>
                    <a:pt x="1261" y="1216"/>
                    <a:pt x="1261" y="1216"/>
                  </a:cubicBezTo>
                  <a:cubicBezTo>
                    <a:pt x="1268" y="1208"/>
                    <a:pt x="1283" y="1193"/>
                    <a:pt x="1311" y="1193"/>
                  </a:cubicBezTo>
                  <a:cubicBezTo>
                    <a:pt x="1334" y="1193"/>
                    <a:pt x="1346" y="1204"/>
                    <a:pt x="1351" y="1214"/>
                  </a:cubicBezTo>
                  <a:cubicBezTo>
                    <a:pt x="1355" y="1221"/>
                    <a:pt x="1356" y="1235"/>
                    <a:pt x="1352" y="1255"/>
                  </a:cubicBezTo>
                  <a:cubicBezTo>
                    <a:pt x="1332" y="1348"/>
                    <a:pt x="1332" y="1348"/>
                    <a:pt x="1332" y="1348"/>
                  </a:cubicBezTo>
                  <a:cubicBezTo>
                    <a:pt x="1288" y="1348"/>
                    <a:pt x="1288" y="1348"/>
                    <a:pt x="1288" y="1348"/>
                  </a:cubicBezTo>
                  <a:cubicBezTo>
                    <a:pt x="1307" y="1256"/>
                    <a:pt x="1307" y="1256"/>
                    <a:pt x="1307" y="1256"/>
                  </a:cubicBezTo>
                  <a:cubicBezTo>
                    <a:pt x="1309" y="1248"/>
                    <a:pt x="1314" y="1223"/>
                    <a:pt x="1289" y="1223"/>
                  </a:cubicBezTo>
                  <a:cubicBezTo>
                    <a:pt x="1276" y="1223"/>
                    <a:pt x="1259" y="1230"/>
                    <a:pt x="1253" y="1254"/>
                  </a:cubicBezTo>
                  <a:cubicBezTo>
                    <a:pt x="1234" y="1348"/>
                    <a:pt x="1234" y="1348"/>
                    <a:pt x="1234" y="1348"/>
                  </a:cubicBezTo>
                  <a:cubicBezTo>
                    <a:pt x="1189" y="1348"/>
                    <a:pt x="1189" y="1348"/>
                    <a:pt x="1189" y="1348"/>
                  </a:cubicBezTo>
                  <a:cubicBezTo>
                    <a:pt x="1235" y="1129"/>
                    <a:pt x="1235" y="1129"/>
                    <a:pt x="1235" y="1129"/>
                  </a:cubicBezTo>
                  <a:cubicBezTo>
                    <a:pt x="1235" y="1129"/>
                    <a:pt x="1235" y="1129"/>
                    <a:pt x="1235" y="1129"/>
                  </a:cubicBezTo>
                  <a:close/>
                  <a:moveTo>
                    <a:pt x="1387" y="1232"/>
                  </a:moveTo>
                  <a:cubicBezTo>
                    <a:pt x="1389" y="1225"/>
                    <a:pt x="1392" y="1203"/>
                    <a:pt x="1393" y="1194"/>
                  </a:cubicBezTo>
                  <a:cubicBezTo>
                    <a:pt x="1435" y="1194"/>
                    <a:pt x="1435" y="1194"/>
                    <a:pt x="1435" y="1194"/>
                  </a:cubicBezTo>
                  <a:cubicBezTo>
                    <a:pt x="1430" y="1223"/>
                    <a:pt x="1430" y="1223"/>
                    <a:pt x="1430" y="1223"/>
                  </a:cubicBezTo>
                  <a:cubicBezTo>
                    <a:pt x="1438" y="1211"/>
                    <a:pt x="1452" y="1192"/>
                    <a:pt x="1489" y="1194"/>
                  </a:cubicBezTo>
                  <a:cubicBezTo>
                    <a:pt x="1480" y="1234"/>
                    <a:pt x="1480" y="1234"/>
                    <a:pt x="1480" y="1234"/>
                  </a:cubicBezTo>
                  <a:cubicBezTo>
                    <a:pt x="1435" y="1230"/>
                    <a:pt x="1428" y="1253"/>
                    <a:pt x="1424" y="1273"/>
                  </a:cubicBezTo>
                  <a:cubicBezTo>
                    <a:pt x="1408" y="1348"/>
                    <a:pt x="1408" y="1348"/>
                    <a:pt x="1408" y="1348"/>
                  </a:cubicBezTo>
                  <a:cubicBezTo>
                    <a:pt x="1363" y="1348"/>
                    <a:pt x="1363" y="1348"/>
                    <a:pt x="1363" y="1348"/>
                  </a:cubicBezTo>
                  <a:cubicBezTo>
                    <a:pt x="1387" y="1232"/>
                    <a:pt x="1387" y="1232"/>
                    <a:pt x="1387" y="1232"/>
                  </a:cubicBezTo>
                  <a:cubicBezTo>
                    <a:pt x="1387" y="1232"/>
                    <a:pt x="1387" y="1232"/>
                    <a:pt x="1387" y="1232"/>
                  </a:cubicBezTo>
                  <a:close/>
                  <a:moveTo>
                    <a:pt x="1582" y="1191"/>
                  </a:moveTo>
                  <a:cubicBezTo>
                    <a:pt x="1637" y="1191"/>
                    <a:pt x="1654" y="1229"/>
                    <a:pt x="1644" y="1271"/>
                  </a:cubicBezTo>
                  <a:cubicBezTo>
                    <a:pt x="1635" y="1315"/>
                    <a:pt x="1602" y="1353"/>
                    <a:pt x="1546" y="1353"/>
                  </a:cubicBezTo>
                  <a:cubicBezTo>
                    <a:pt x="1503" y="1353"/>
                    <a:pt x="1474" y="1326"/>
                    <a:pt x="1485" y="1273"/>
                  </a:cubicBezTo>
                  <a:cubicBezTo>
                    <a:pt x="1493" y="1236"/>
                    <a:pt x="1521" y="1191"/>
                    <a:pt x="1582" y="1191"/>
                  </a:cubicBezTo>
                  <a:moveTo>
                    <a:pt x="1555" y="1322"/>
                  </a:moveTo>
                  <a:cubicBezTo>
                    <a:pt x="1574" y="1322"/>
                    <a:pt x="1590" y="1310"/>
                    <a:pt x="1599" y="1270"/>
                  </a:cubicBezTo>
                  <a:cubicBezTo>
                    <a:pt x="1603" y="1250"/>
                    <a:pt x="1605" y="1221"/>
                    <a:pt x="1575" y="1221"/>
                  </a:cubicBezTo>
                  <a:cubicBezTo>
                    <a:pt x="1543" y="1221"/>
                    <a:pt x="1534" y="1259"/>
                    <a:pt x="1531" y="1273"/>
                  </a:cubicBezTo>
                  <a:cubicBezTo>
                    <a:pt x="1524" y="1307"/>
                    <a:pt x="1532" y="1322"/>
                    <a:pt x="1555" y="1322"/>
                  </a:cubicBezTo>
                  <a:moveTo>
                    <a:pt x="1734" y="1195"/>
                  </a:moveTo>
                  <a:cubicBezTo>
                    <a:pt x="1714" y="1286"/>
                    <a:pt x="1714" y="1286"/>
                    <a:pt x="1714" y="1286"/>
                  </a:cubicBezTo>
                  <a:cubicBezTo>
                    <a:pt x="1711" y="1299"/>
                    <a:pt x="1707" y="1320"/>
                    <a:pt x="1731" y="1320"/>
                  </a:cubicBezTo>
                  <a:cubicBezTo>
                    <a:pt x="1760" y="1320"/>
                    <a:pt x="1765" y="1298"/>
                    <a:pt x="1770" y="1272"/>
                  </a:cubicBezTo>
                  <a:cubicBezTo>
                    <a:pt x="1786" y="1195"/>
                    <a:pt x="1786" y="1195"/>
                    <a:pt x="1786" y="1195"/>
                  </a:cubicBezTo>
                  <a:cubicBezTo>
                    <a:pt x="1833" y="1195"/>
                    <a:pt x="1833" y="1195"/>
                    <a:pt x="1833" y="1195"/>
                  </a:cubicBezTo>
                  <a:cubicBezTo>
                    <a:pt x="1811" y="1296"/>
                    <a:pt x="1811" y="1296"/>
                    <a:pt x="1811" y="1296"/>
                  </a:cubicBezTo>
                  <a:cubicBezTo>
                    <a:pt x="1805" y="1329"/>
                    <a:pt x="1804" y="1333"/>
                    <a:pt x="1804" y="1337"/>
                  </a:cubicBezTo>
                  <a:cubicBezTo>
                    <a:pt x="1803" y="1341"/>
                    <a:pt x="1802" y="1344"/>
                    <a:pt x="1802" y="1348"/>
                  </a:cubicBezTo>
                  <a:cubicBezTo>
                    <a:pt x="1758" y="1348"/>
                    <a:pt x="1758" y="1348"/>
                    <a:pt x="1758" y="1348"/>
                  </a:cubicBezTo>
                  <a:cubicBezTo>
                    <a:pt x="1761" y="1328"/>
                    <a:pt x="1761" y="1328"/>
                    <a:pt x="1761" y="1328"/>
                  </a:cubicBezTo>
                  <a:cubicBezTo>
                    <a:pt x="1756" y="1334"/>
                    <a:pt x="1740" y="1352"/>
                    <a:pt x="1711" y="1352"/>
                  </a:cubicBezTo>
                  <a:cubicBezTo>
                    <a:pt x="1690" y="1352"/>
                    <a:pt x="1675" y="1343"/>
                    <a:pt x="1669" y="1331"/>
                  </a:cubicBezTo>
                  <a:cubicBezTo>
                    <a:pt x="1662" y="1319"/>
                    <a:pt x="1666" y="1297"/>
                    <a:pt x="1668" y="1290"/>
                  </a:cubicBezTo>
                  <a:cubicBezTo>
                    <a:pt x="1688" y="1195"/>
                    <a:pt x="1688" y="1195"/>
                    <a:pt x="1688" y="1195"/>
                  </a:cubicBezTo>
                  <a:cubicBezTo>
                    <a:pt x="1734" y="1195"/>
                    <a:pt x="1734" y="1195"/>
                    <a:pt x="1734" y="1195"/>
                  </a:cubicBezTo>
                  <a:cubicBezTo>
                    <a:pt x="1734" y="1195"/>
                    <a:pt x="1734" y="1195"/>
                    <a:pt x="1734" y="1195"/>
                  </a:cubicBezTo>
                  <a:close/>
                  <a:moveTo>
                    <a:pt x="2010" y="1196"/>
                  </a:moveTo>
                  <a:cubicBezTo>
                    <a:pt x="2006" y="1207"/>
                    <a:pt x="2003" y="1218"/>
                    <a:pt x="2000" y="1233"/>
                  </a:cubicBezTo>
                  <a:cubicBezTo>
                    <a:pt x="1976" y="1346"/>
                    <a:pt x="1976" y="1346"/>
                    <a:pt x="1976" y="1346"/>
                  </a:cubicBezTo>
                  <a:cubicBezTo>
                    <a:pt x="1964" y="1403"/>
                    <a:pt x="1915" y="1409"/>
                    <a:pt x="1886" y="1409"/>
                  </a:cubicBezTo>
                  <a:cubicBezTo>
                    <a:pt x="1864" y="1409"/>
                    <a:pt x="1822" y="1406"/>
                    <a:pt x="1829" y="1359"/>
                  </a:cubicBezTo>
                  <a:cubicBezTo>
                    <a:pt x="1872" y="1359"/>
                    <a:pt x="1872" y="1359"/>
                    <a:pt x="1872" y="1359"/>
                  </a:cubicBezTo>
                  <a:cubicBezTo>
                    <a:pt x="1872" y="1362"/>
                    <a:pt x="1871" y="1367"/>
                    <a:pt x="1874" y="1372"/>
                  </a:cubicBezTo>
                  <a:cubicBezTo>
                    <a:pt x="1877" y="1376"/>
                    <a:pt x="1883" y="1380"/>
                    <a:pt x="1894" y="1380"/>
                  </a:cubicBezTo>
                  <a:cubicBezTo>
                    <a:pt x="1908" y="1380"/>
                    <a:pt x="1921" y="1374"/>
                    <a:pt x="1926" y="1360"/>
                  </a:cubicBezTo>
                  <a:cubicBezTo>
                    <a:pt x="1930" y="1353"/>
                    <a:pt x="1931" y="1347"/>
                    <a:pt x="1937" y="1324"/>
                  </a:cubicBezTo>
                  <a:cubicBezTo>
                    <a:pt x="1918" y="1343"/>
                    <a:pt x="1901" y="1345"/>
                    <a:pt x="1891" y="1345"/>
                  </a:cubicBezTo>
                  <a:cubicBezTo>
                    <a:pt x="1847" y="1345"/>
                    <a:pt x="1834" y="1307"/>
                    <a:pt x="1842" y="1270"/>
                  </a:cubicBezTo>
                  <a:cubicBezTo>
                    <a:pt x="1850" y="1231"/>
                    <a:pt x="1880" y="1194"/>
                    <a:pt x="1924" y="1194"/>
                  </a:cubicBezTo>
                  <a:cubicBezTo>
                    <a:pt x="1952" y="1194"/>
                    <a:pt x="1959" y="1209"/>
                    <a:pt x="1962" y="1216"/>
                  </a:cubicBezTo>
                  <a:cubicBezTo>
                    <a:pt x="1968" y="1196"/>
                    <a:pt x="1968" y="1196"/>
                    <a:pt x="1968" y="1196"/>
                  </a:cubicBezTo>
                  <a:cubicBezTo>
                    <a:pt x="2010" y="1196"/>
                    <a:pt x="2010" y="1196"/>
                    <a:pt x="2010" y="1196"/>
                  </a:cubicBezTo>
                  <a:cubicBezTo>
                    <a:pt x="2010" y="1196"/>
                    <a:pt x="2010" y="1196"/>
                    <a:pt x="2010" y="1196"/>
                  </a:cubicBezTo>
                  <a:close/>
                  <a:moveTo>
                    <a:pt x="1908" y="1315"/>
                  </a:moveTo>
                  <a:cubicBezTo>
                    <a:pt x="1939" y="1315"/>
                    <a:pt x="1947" y="1277"/>
                    <a:pt x="1948" y="1271"/>
                  </a:cubicBezTo>
                  <a:cubicBezTo>
                    <a:pt x="1952" y="1253"/>
                    <a:pt x="1955" y="1224"/>
                    <a:pt x="1928" y="1224"/>
                  </a:cubicBezTo>
                  <a:cubicBezTo>
                    <a:pt x="1911" y="1224"/>
                    <a:pt x="1894" y="1237"/>
                    <a:pt x="1887" y="1270"/>
                  </a:cubicBezTo>
                  <a:cubicBezTo>
                    <a:pt x="1885" y="1277"/>
                    <a:pt x="1878" y="1315"/>
                    <a:pt x="1908" y="1315"/>
                  </a:cubicBezTo>
                  <a:moveTo>
                    <a:pt x="2058" y="1129"/>
                  </a:moveTo>
                  <a:cubicBezTo>
                    <a:pt x="2102" y="1129"/>
                    <a:pt x="2102" y="1129"/>
                    <a:pt x="2102" y="1129"/>
                  </a:cubicBezTo>
                  <a:cubicBezTo>
                    <a:pt x="2084" y="1216"/>
                    <a:pt x="2084" y="1216"/>
                    <a:pt x="2084" y="1216"/>
                  </a:cubicBezTo>
                  <a:cubicBezTo>
                    <a:pt x="2091" y="1208"/>
                    <a:pt x="2105" y="1193"/>
                    <a:pt x="2133" y="1193"/>
                  </a:cubicBezTo>
                  <a:cubicBezTo>
                    <a:pt x="2156" y="1193"/>
                    <a:pt x="2168" y="1204"/>
                    <a:pt x="2174" y="1214"/>
                  </a:cubicBezTo>
                  <a:cubicBezTo>
                    <a:pt x="2177" y="1221"/>
                    <a:pt x="2179" y="1235"/>
                    <a:pt x="2175" y="1255"/>
                  </a:cubicBezTo>
                  <a:cubicBezTo>
                    <a:pt x="2155" y="1348"/>
                    <a:pt x="2155" y="1348"/>
                    <a:pt x="2155" y="1348"/>
                  </a:cubicBezTo>
                  <a:cubicBezTo>
                    <a:pt x="2110" y="1348"/>
                    <a:pt x="2110" y="1348"/>
                    <a:pt x="2110" y="1348"/>
                  </a:cubicBezTo>
                  <a:cubicBezTo>
                    <a:pt x="2130" y="1256"/>
                    <a:pt x="2130" y="1256"/>
                    <a:pt x="2130" y="1256"/>
                  </a:cubicBezTo>
                  <a:cubicBezTo>
                    <a:pt x="2131" y="1248"/>
                    <a:pt x="2137" y="1223"/>
                    <a:pt x="2112" y="1223"/>
                  </a:cubicBezTo>
                  <a:cubicBezTo>
                    <a:pt x="2099" y="1223"/>
                    <a:pt x="2081" y="1230"/>
                    <a:pt x="2076" y="1254"/>
                  </a:cubicBezTo>
                  <a:cubicBezTo>
                    <a:pt x="2057" y="1348"/>
                    <a:pt x="2057" y="1348"/>
                    <a:pt x="2057" y="1348"/>
                  </a:cubicBezTo>
                  <a:cubicBezTo>
                    <a:pt x="2012" y="1348"/>
                    <a:pt x="2012" y="1348"/>
                    <a:pt x="2012" y="1348"/>
                  </a:cubicBezTo>
                  <a:cubicBezTo>
                    <a:pt x="2058" y="1129"/>
                    <a:pt x="2058" y="1129"/>
                    <a:pt x="2058" y="1129"/>
                  </a:cubicBezTo>
                  <a:cubicBezTo>
                    <a:pt x="2058" y="1129"/>
                    <a:pt x="2058" y="1129"/>
                    <a:pt x="2058" y="1129"/>
                  </a:cubicBezTo>
                  <a:close/>
                  <a:moveTo>
                    <a:pt x="100" y="1249"/>
                  </a:moveTo>
                  <a:cubicBezTo>
                    <a:pt x="101" y="1244"/>
                    <a:pt x="104" y="1221"/>
                    <a:pt x="87" y="1221"/>
                  </a:cubicBezTo>
                  <a:cubicBezTo>
                    <a:pt x="66" y="1221"/>
                    <a:pt x="56" y="1253"/>
                    <a:pt x="53" y="1270"/>
                  </a:cubicBezTo>
                  <a:cubicBezTo>
                    <a:pt x="51" y="1278"/>
                    <a:pt x="46" y="1306"/>
                    <a:pt x="54" y="1317"/>
                  </a:cubicBezTo>
                  <a:cubicBezTo>
                    <a:pt x="57" y="1321"/>
                    <a:pt x="61" y="1322"/>
                    <a:pt x="65" y="1322"/>
                  </a:cubicBezTo>
                  <a:cubicBezTo>
                    <a:pt x="70" y="1322"/>
                    <a:pt x="84" y="1320"/>
                    <a:pt x="92" y="1292"/>
                  </a:cubicBezTo>
                  <a:cubicBezTo>
                    <a:pt x="136" y="1292"/>
                    <a:pt x="136" y="1292"/>
                    <a:pt x="136" y="1292"/>
                  </a:cubicBezTo>
                  <a:cubicBezTo>
                    <a:pt x="133" y="1304"/>
                    <a:pt x="128" y="1323"/>
                    <a:pt x="107" y="1337"/>
                  </a:cubicBezTo>
                  <a:cubicBezTo>
                    <a:pt x="94" y="1347"/>
                    <a:pt x="79" y="1352"/>
                    <a:pt x="60" y="1352"/>
                  </a:cubicBezTo>
                  <a:cubicBezTo>
                    <a:pt x="40" y="1352"/>
                    <a:pt x="23" y="1347"/>
                    <a:pt x="12" y="1331"/>
                  </a:cubicBezTo>
                  <a:cubicBezTo>
                    <a:pt x="2" y="1316"/>
                    <a:pt x="0" y="1296"/>
                    <a:pt x="5" y="1271"/>
                  </a:cubicBezTo>
                  <a:cubicBezTo>
                    <a:pt x="20" y="1201"/>
                    <a:pt x="74" y="1192"/>
                    <a:pt x="94" y="1192"/>
                  </a:cubicBezTo>
                  <a:cubicBezTo>
                    <a:pt x="122" y="1192"/>
                    <a:pt x="153" y="1207"/>
                    <a:pt x="144" y="1249"/>
                  </a:cubicBezTo>
                  <a:cubicBezTo>
                    <a:pt x="100" y="1249"/>
                    <a:pt x="100" y="1249"/>
                    <a:pt x="100" y="1249"/>
                  </a:cubicBezTo>
                  <a:cubicBezTo>
                    <a:pt x="100" y="1249"/>
                    <a:pt x="100" y="1249"/>
                    <a:pt x="100" y="1249"/>
                  </a:cubicBezTo>
                  <a:close/>
                  <a:moveTo>
                    <a:pt x="2378" y="1249"/>
                  </a:moveTo>
                  <a:cubicBezTo>
                    <a:pt x="2379" y="1244"/>
                    <a:pt x="2382" y="1221"/>
                    <a:pt x="2365" y="1221"/>
                  </a:cubicBezTo>
                  <a:cubicBezTo>
                    <a:pt x="2344" y="1221"/>
                    <a:pt x="2335" y="1253"/>
                    <a:pt x="2331" y="1270"/>
                  </a:cubicBezTo>
                  <a:cubicBezTo>
                    <a:pt x="2329" y="1278"/>
                    <a:pt x="2324" y="1306"/>
                    <a:pt x="2332" y="1317"/>
                  </a:cubicBezTo>
                  <a:cubicBezTo>
                    <a:pt x="2335" y="1321"/>
                    <a:pt x="2340" y="1322"/>
                    <a:pt x="2343" y="1322"/>
                  </a:cubicBezTo>
                  <a:cubicBezTo>
                    <a:pt x="2348" y="1322"/>
                    <a:pt x="2362" y="1320"/>
                    <a:pt x="2370" y="1292"/>
                  </a:cubicBezTo>
                  <a:cubicBezTo>
                    <a:pt x="2414" y="1292"/>
                    <a:pt x="2414" y="1292"/>
                    <a:pt x="2414" y="1292"/>
                  </a:cubicBezTo>
                  <a:cubicBezTo>
                    <a:pt x="2411" y="1304"/>
                    <a:pt x="2406" y="1323"/>
                    <a:pt x="2385" y="1337"/>
                  </a:cubicBezTo>
                  <a:cubicBezTo>
                    <a:pt x="2372" y="1347"/>
                    <a:pt x="2357" y="1352"/>
                    <a:pt x="2338" y="1352"/>
                  </a:cubicBezTo>
                  <a:cubicBezTo>
                    <a:pt x="2318" y="1352"/>
                    <a:pt x="2301" y="1347"/>
                    <a:pt x="2290" y="1331"/>
                  </a:cubicBezTo>
                  <a:cubicBezTo>
                    <a:pt x="2280" y="1316"/>
                    <a:pt x="2278" y="1296"/>
                    <a:pt x="2284" y="1271"/>
                  </a:cubicBezTo>
                  <a:cubicBezTo>
                    <a:pt x="2299" y="1201"/>
                    <a:pt x="2352" y="1192"/>
                    <a:pt x="2372" y="1192"/>
                  </a:cubicBezTo>
                  <a:cubicBezTo>
                    <a:pt x="2401" y="1192"/>
                    <a:pt x="2431" y="1207"/>
                    <a:pt x="2423" y="1249"/>
                  </a:cubicBezTo>
                  <a:cubicBezTo>
                    <a:pt x="2378" y="1249"/>
                    <a:pt x="2378" y="1249"/>
                    <a:pt x="2378" y="1249"/>
                  </a:cubicBezTo>
                  <a:cubicBezTo>
                    <a:pt x="2378" y="1249"/>
                    <a:pt x="2378" y="1249"/>
                    <a:pt x="2378" y="1249"/>
                  </a:cubicBezTo>
                  <a:close/>
                  <a:moveTo>
                    <a:pt x="2534" y="1191"/>
                  </a:moveTo>
                  <a:cubicBezTo>
                    <a:pt x="2589" y="1191"/>
                    <a:pt x="2606" y="1229"/>
                    <a:pt x="2597" y="1271"/>
                  </a:cubicBezTo>
                  <a:cubicBezTo>
                    <a:pt x="2587" y="1315"/>
                    <a:pt x="2554" y="1353"/>
                    <a:pt x="2498" y="1353"/>
                  </a:cubicBezTo>
                  <a:cubicBezTo>
                    <a:pt x="2454" y="1353"/>
                    <a:pt x="2426" y="1326"/>
                    <a:pt x="2437" y="1273"/>
                  </a:cubicBezTo>
                  <a:cubicBezTo>
                    <a:pt x="2445" y="1236"/>
                    <a:pt x="2474" y="1191"/>
                    <a:pt x="2534" y="1191"/>
                  </a:cubicBezTo>
                  <a:moveTo>
                    <a:pt x="2507" y="1322"/>
                  </a:moveTo>
                  <a:cubicBezTo>
                    <a:pt x="2527" y="1322"/>
                    <a:pt x="2542" y="1310"/>
                    <a:pt x="2551" y="1270"/>
                  </a:cubicBezTo>
                  <a:cubicBezTo>
                    <a:pt x="2555" y="1250"/>
                    <a:pt x="2557" y="1221"/>
                    <a:pt x="2528" y="1221"/>
                  </a:cubicBezTo>
                  <a:cubicBezTo>
                    <a:pt x="2495" y="1221"/>
                    <a:pt x="2486" y="1259"/>
                    <a:pt x="2484" y="1273"/>
                  </a:cubicBezTo>
                  <a:cubicBezTo>
                    <a:pt x="2476" y="1307"/>
                    <a:pt x="2484" y="1322"/>
                    <a:pt x="2507" y="1322"/>
                  </a:cubicBezTo>
                  <a:moveTo>
                    <a:pt x="2637" y="1223"/>
                  </a:moveTo>
                  <a:cubicBezTo>
                    <a:pt x="2639" y="1214"/>
                    <a:pt x="2640" y="1205"/>
                    <a:pt x="2641" y="1195"/>
                  </a:cubicBezTo>
                  <a:cubicBezTo>
                    <a:pt x="2685" y="1195"/>
                    <a:pt x="2685" y="1195"/>
                    <a:pt x="2685" y="1195"/>
                  </a:cubicBezTo>
                  <a:cubicBezTo>
                    <a:pt x="2682" y="1214"/>
                    <a:pt x="2682" y="1214"/>
                    <a:pt x="2682" y="1214"/>
                  </a:cubicBezTo>
                  <a:cubicBezTo>
                    <a:pt x="2688" y="1208"/>
                    <a:pt x="2704" y="1192"/>
                    <a:pt x="2734" y="1192"/>
                  </a:cubicBezTo>
                  <a:cubicBezTo>
                    <a:pt x="2769" y="1192"/>
                    <a:pt x="2775" y="1213"/>
                    <a:pt x="2776" y="1220"/>
                  </a:cubicBezTo>
                  <a:cubicBezTo>
                    <a:pt x="2795" y="1196"/>
                    <a:pt x="2816" y="1192"/>
                    <a:pt x="2832" y="1192"/>
                  </a:cubicBezTo>
                  <a:cubicBezTo>
                    <a:pt x="2862" y="1192"/>
                    <a:pt x="2871" y="1210"/>
                    <a:pt x="2873" y="1216"/>
                  </a:cubicBezTo>
                  <a:cubicBezTo>
                    <a:pt x="2878" y="1230"/>
                    <a:pt x="2874" y="1248"/>
                    <a:pt x="2871" y="1261"/>
                  </a:cubicBezTo>
                  <a:cubicBezTo>
                    <a:pt x="2853" y="1348"/>
                    <a:pt x="2853" y="1348"/>
                    <a:pt x="2853" y="1348"/>
                  </a:cubicBezTo>
                  <a:cubicBezTo>
                    <a:pt x="2807" y="1348"/>
                    <a:pt x="2807" y="1348"/>
                    <a:pt x="2807" y="1348"/>
                  </a:cubicBezTo>
                  <a:cubicBezTo>
                    <a:pt x="2827" y="1258"/>
                    <a:pt x="2827" y="1258"/>
                    <a:pt x="2827" y="1258"/>
                  </a:cubicBezTo>
                  <a:cubicBezTo>
                    <a:pt x="2830" y="1242"/>
                    <a:pt x="2832" y="1223"/>
                    <a:pt x="2808" y="1223"/>
                  </a:cubicBezTo>
                  <a:cubicBezTo>
                    <a:pt x="2781" y="1223"/>
                    <a:pt x="2775" y="1249"/>
                    <a:pt x="2771" y="1271"/>
                  </a:cubicBezTo>
                  <a:cubicBezTo>
                    <a:pt x="2754" y="1348"/>
                    <a:pt x="2754" y="1348"/>
                    <a:pt x="2754" y="1348"/>
                  </a:cubicBezTo>
                  <a:cubicBezTo>
                    <a:pt x="2709" y="1348"/>
                    <a:pt x="2709" y="1348"/>
                    <a:pt x="2709" y="1348"/>
                  </a:cubicBezTo>
                  <a:cubicBezTo>
                    <a:pt x="2728" y="1257"/>
                    <a:pt x="2728" y="1257"/>
                    <a:pt x="2728" y="1257"/>
                  </a:cubicBezTo>
                  <a:cubicBezTo>
                    <a:pt x="2731" y="1245"/>
                    <a:pt x="2735" y="1223"/>
                    <a:pt x="2710" y="1223"/>
                  </a:cubicBezTo>
                  <a:cubicBezTo>
                    <a:pt x="2682" y="1223"/>
                    <a:pt x="2677" y="1248"/>
                    <a:pt x="2674" y="1258"/>
                  </a:cubicBezTo>
                  <a:cubicBezTo>
                    <a:pt x="2655" y="1348"/>
                    <a:pt x="2655" y="1348"/>
                    <a:pt x="2655" y="1348"/>
                  </a:cubicBezTo>
                  <a:cubicBezTo>
                    <a:pt x="2610" y="1348"/>
                    <a:pt x="2610" y="1348"/>
                    <a:pt x="2610" y="1348"/>
                  </a:cubicBezTo>
                  <a:cubicBezTo>
                    <a:pt x="2637" y="1223"/>
                    <a:pt x="2637" y="1223"/>
                    <a:pt x="2637" y="1223"/>
                  </a:cubicBezTo>
                  <a:cubicBezTo>
                    <a:pt x="2637" y="1223"/>
                    <a:pt x="2637" y="1223"/>
                    <a:pt x="2637" y="1223"/>
                  </a:cubicBezTo>
                  <a:close/>
                  <a:moveTo>
                    <a:pt x="2966" y="1195"/>
                  </a:moveTo>
                  <a:cubicBezTo>
                    <a:pt x="2963" y="1216"/>
                    <a:pt x="2963" y="1216"/>
                    <a:pt x="2963" y="1216"/>
                  </a:cubicBezTo>
                  <a:cubicBezTo>
                    <a:pt x="2982" y="1192"/>
                    <a:pt x="3008" y="1192"/>
                    <a:pt x="3015" y="1192"/>
                  </a:cubicBezTo>
                  <a:cubicBezTo>
                    <a:pt x="3054" y="1192"/>
                    <a:pt x="3072" y="1221"/>
                    <a:pt x="3062" y="1268"/>
                  </a:cubicBezTo>
                  <a:cubicBezTo>
                    <a:pt x="3053" y="1312"/>
                    <a:pt x="3022" y="1350"/>
                    <a:pt x="2978" y="1350"/>
                  </a:cubicBezTo>
                  <a:cubicBezTo>
                    <a:pt x="2950" y="1350"/>
                    <a:pt x="2942" y="1335"/>
                    <a:pt x="2939" y="1330"/>
                  </a:cubicBezTo>
                  <a:cubicBezTo>
                    <a:pt x="2923" y="1407"/>
                    <a:pt x="2923" y="1407"/>
                    <a:pt x="2923" y="1407"/>
                  </a:cubicBezTo>
                  <a:cubicBezTo>
                    <a:pt x="2877" y="1407"/>
                    <a:pt x="2877" y="1407"/>
                    <a:pt x="2877" y="1407"/>
                  </a:cubicBezTo>
                  <a:cubicBezTo>
                    <a:pt x="2922" y="1195"/>
                    <a:pt x="2922" y="1195"/>
                    <a:pt x="2922" y="1195"/>
                  </a:cubicBezTo>
                  <a:cubicBezTo>
                    <a:pt x="2966" y="1195"/>
                    <a:pt x="2966" y="1195"/>
                    <a:pt x="2966" y="1195"/>
                  </a:cubicBezTo>
                  <a:cubicBezTo>
                    <a:pt x="2966" y="1195"/>
                    <a:pt x="2966" y="1195"/>
                    <a:pt x="2966" y="1195"/>
                  </a:cubicBezTo>
                  <a:close/>
                  <a:moveTo>
                    <a:pt x="3017" y="1270"/>
                  </a:moveTo>
                  <a:cubicBezTo>
                    <a:pt x="3020" y="1252"/>
                    <a:pt x="3022" y="1221"/>
                    <a:pt x="2996" y="1221"/>
                  </a:cubicBezTo>
                  <a:cubicBezTo>
                    <a:pt x="2981" y="1221"/>
                    <a:pt x="2959" y="1232"/>
                    <a:pt x="2950" y="1273"/>
                  </a:cubicBezTo>
                  <a:cubicBezTo>
                    <a:pt x="2947" y="1282"/>
                    <a:pt x="2940" y="1321"/>
                    <a:pt x="2973" y="1321"/>
                  </a:cubicBezTo>
                  <a:cubicBezTo>
                    <a:pt x="2994" y="1321"/>
                    <a:pt x="3010" y="1300"/>
                    <a:pt x="3017" y="1270"/>
                  </a:cubicBezTo>
                  <a:moveTo>
                    <a:pt x="3119" y="1129"/>
                  </a:moveTo>
                  <a:cubicBezTo>
                    <a:pt x="3164" y="1129"/>
                    <a:pt x="3164" y="1129"/>
                    <a:pt x="3164" y="1129"/>
                  </a:cubicBezTo>
                  <a:cubicBezTo>
                    <a:pt x="3117" y="1348"/>
                    <a:pt x="3117" y="1348"/>
                    <a:pt x="3117" y="1348"/>
                  </a:cubicBezTo>
                  <a:cubicBezTo>
                    <a:pt x="3072" y="1348"/>
                    <a:pt x="3072" y="1348"/>
                    <a:pt x="3072" y="1348"/>
                  </a:cubicBezTo>
                  <a:cubicBezTo>
                    <a:pt x="3119" y="1129"/>
                    <a:pt x="3119" y="1129"/>
                    <a:pt x="3119" y="1129"/>
                  </a:cubicBezTo>
                  <a:cubicBezTo>
                    <a:pt x="3119" y="1129"/>
                    <a:pt x="3119" y="1129"/>
                    <a:pt x="3119" y="1129"/>
                  </a:cubicBezTo>
                  <a:close/>
                  <a:moveTo>
                    <a:pt x="3202" y="1283"/>
                  </a:moveTo>
                  <a:cubicBezTo>
                    <a:pt x="3200" y="1293"/>
                    <a:pt x="3193" y="1324"/>
                    <a:pt x="3225" y="1324"/>
                  </a:cubicBezTo>
                  <a:cubicBezTo>
                    <a:pt x="3236" y="1324"/>
                    <a:pt x="3248" y="1319"/>
                    <a:pt x="3256" y="1303"/>
                  </a:cubicBezTo>
                  <a:cubicBezTo>
                    <a:pt x="3297" y="1303"/>
                    <a:pt x="3297" y="1303"/>
                    <a:pt x="3297" y="1303"/>
                  </a:cubicBezTo>
                  <a:cubicBezTo>
                    <a:pt x="3295" y="1310"/>
                    <a:pt x="3291" y="1323"/>
                    <a:pt x="3275" y="1336"/>
                  </a:cubicBezTo>
                  <a:cubicBezTo>
                    <a:pt x="3261" y="1348"/>
                    <a:pt x="3240" y="1354"/>
                    <a:pt x="3218" y="1354"/>
                  </a:cubicBezTo>
                  <a:cubicBezTo>
                    <a:pt x="3205" y="1354"/>
                    <a:pt x="3180" y="1351"/>
                    <a:pt x="3168" y="1335"/>
                  </a:cubicBezTo>
                  <a:cubicBezTo>
                    <a:pt x="3157" y="1320"/>
                    <a:pt x="3155" y="1299"/>
                    <a:pt x="3161" y="1275"/>
                  </a:cubicBezTo>
                  <a:cubicBezTo>
                    <a:pt x="3166" y="1250"/>
                    <a:pt x="3178" y="1220"/>
                    <a:pt x="3208" y="1202"/>
                  </a:cubicBezTo>
                  <a:cubicBezTo>
                    <a:pt x="3222" y="1194"/>
                    <a:pt x="3237" y="1190"/>
                    <a:pt x="3254" y="1190"/>
                  </a:cubicBezTo>
                  <a:cubicBezTo>
                    <a:pt x="3276" y="1190"/>
                    <a:pt x="3300" y="1198"/>
                    <a:pt x="3308" y="1227"/>
                  </a:cubicBezTo>
                  <a:cubicBezTo>
                    <a:pt x="3314" y="1248"/>
                    <a:pt x="3309" y="1270"/>
                    <a:pt x="3305" y="1283"/>
                  </a:cubicBezTo>
                  <a:cubicBezTo>
                    <a:pt x="3202" y="1283"/>
                    <a:pt x="3202" y="1283"/>
                    <a:pt x="3202" y="1283"/>
                  </a:cubicBezTo>
                  <a:cubicBezTo>
                    <a:pt x="3202" y="1283"/>
                    <a:pt x="3202" y="1283"/>
                    <a:pt x="3202" y="1283"/>
                  </a:cubicBezTo>
                  <a:close/>
                  <a:moveTo>
                    <a:pt x="3265" y="1254"/>
                  </a:moveTo>
                  <a:cubicBezTo>
                    <a:pt x="3267" y="1248"/>
                    <a:pt x="3272" y="1220"/>
                    <a:pt x="3246" y="1220"/>
                  </a:cubicBezTo>
                  <a:cubicBezTo>
                    <a:pt x="3226" y="1220"/>
                    <a:pt x="3214" y="1236"/>
                    <a:pt x="3210" y="1254"/>
                  </a:cubicBezTo>
                  <a:cubicBezTo>
                    <a:pt x="3265" y="1254"/>
                    <a:pt x="3265" y="1254"/>
                    <a:pt x="3265" y="1254"/>
                  </a:cubicBezTo>
                  <a:cubicBezTo>
                    <a:pt x="3265" y="1254"/>
                    <a:pt x="3265" y="1254"/>
                    <a:pt x="3265" y="1254"/>
                  </a:cubicBezTo>
                  <a:close/>
                  <a:moveTo>
                    <a:pt x="3383" y="1195"/>
                  </a:moveTo>
                  <a:cubicBezTo>
                    <a:pt x="3401" y="1245"/>
                    <a:pt x="3401" y="1245"/>
                    <a:pt x="3401" y="1245"/>
                  </a:cubicBezTo>
                  <a:cubicBezTo>
                    <a:pt x="3442" y="1195"/>
                    <a:pt x="3442" y="1195"/>
                    <a:pt x="3442" y="1195"/>
                  </a:cubicBezTo>
                  <a:cubicBezTo>
                    <a:pt x="3488" y="1195"/>
                    <a:pt x="3488" y="1195"/>
                    <a:pt x="3488" y="1195"/>
                  </a:cubicBezTo>
                  <a:cubicBezTo>
                    <a:pt x="3423" y="1269"/>
                    <a:pt x="3423" y="1269"/>
                    <a:pt x="3423" y="1269"/>
                  </a:cubicBezTo>
                  <a:cubicBezTo>
                    <a:pt x="3457" y="1348"/>
                    <a:pt x="3457" y="1348"/>
                    <a:pt x="3457" y="1348"/>
                  </a:cubicBezTo>
                  <a:cubicBezTo>
                    <a:pt x="3404" y="1348"/>
                    <a:pt x="3404" y="1348"/>
                    <a:pt x="3404" y="1348"/>
                  </a:cubicBezTo>
                  <a:cubicBezTo>
                    <a:pt x="3385" y="1292"/>
                    <a:pt x="3385" y="1292"/>
                    <a:pt x="3385" y="1292"/>
                  </a:cubicBezTo>
                  <a:cubicBezTo>
                    <a:pt x="3342" y="1348"/>
                    <a:pt x="3342" y="1348"/>
                    <a:pt x="3342" y="1348"/>
                  </a:cubicBezTo>
                  <a:cubicBezTo>
                    <a:pt x="3295" y="1348"/>
                    <a:pt x="3295" y="1348"/>
                    <a:pt x="3295" y="1348"/>
                  </a:cubicBezTo>
                  <a:cubicBezTo>
                    <a:pt x="3364" y="1266"/>
                    <a:pt x="3364" y="1266"/>
                    <a:pt x="3364" y="1266"/>
                  </a:cubicBezTo>
                  <a:cubicBezTo>
                    <a:pt x="3329" y="1195"/>
                    <a:pt x="3329" y="1195"/>
                    <a:pt x="3329" y="1195"/>
                  </a:cubicBezTo>
                  <a:cubicBezTo>
                    <a:pt x="3383" y="1195"/>
                    <a:pt x="3383" y="1195"/>
                    <a:pt x="3383" y="1195"/>
                  </a:cubicBezTo>
                  <a:cubicBezTo>
                    <a:pt x="3383" y="1195"/>
                    <a:pt x="3383" y="1195"/>
                    <a:pt x="3383" y="1195"/>
                  </a:cubicBezTo>
                  <a:close/>
                  <a:moveTo>
                    <a:pt x="3509" y="1194"/>
                  </a:moveTo>
                  <a:cubicBezTo>
                    <a:pt x="3554" y="1194"/>
                    <a:pt x="3554" y="1194"/>
                    <a:pt x="3554" y="1194"/>
                  </a:cubicBezTo>
                  <a:cubicBezTo>
                    <a:pt x="3521" y="1348"/>
                    <a:pt x="3521" y="1348"/>
                    <a:pt x="3521" y="1348"/>
                  </a:cubicBezTo>
                  <a:cubicBezTo>
                    <a:pt x="3476" y="1348"/>
                    <a:pt x="3476" y="1348"/>
                    <a:pt x="3476" y="1348"/>
                  </a:cubicBezTo>
                  <a:cubicBezTo>
                    <a:pt x="3509" y="1194"/>
                    <a:pt x="3509" y="1194"/>
                    <a:pt x="3509" y="1194"/>
                  </a:cubicBezTo>
                  <a:cubicBezTo>
                    <a:pt x="3509" y="1194"/>
                    <a:pt x="3509" y="1194"/>
                    <a:pt x="3509" y="1194"/>
                  </a:cubicBezTo>
                  <a:close/>
                  <a:moveTo>
                    <a:pt x="3521" y="1129"/>
                  </a:moveTo>
                  <a:cubicBezTo>
                    <a:pt x="3569" y="1129"/>
                    <a:pt x="3569" y="1129"/>
                    <a:pt x="3569" y="1129"/>
                  </a:cubicBezTo>
                  <a:cubicBezTo>
                    <a:pt x="3561" y="1168"/>
                    <a:pt x="3561" y="1168"/>
                    <a:pt x="3561" y="1168"/>
                  </a:cubicBezTo>
                  <a:cubicBezTo>
                    <a:pt x="3513" y="1168"/>
                    <a:pt x="3513" y="1168"/>
                    <a:pt x="3513" y="1168"/>
                  </a:cubicBezTo>
                  <a:cubicBezTo>
                    <a:pt x="3521" y="1129"/>
                    <a:pt x="3521" y="1129"/>
                    <a:pt x="3521" y="1129"/>
                  </a:cubicBezTo>
                  <a:cubicBezTo>
                    <a:pt x="3521" y="1129"/>
                    <a:pt x="3521" y="1129"/>
                    <a:pt x="3521" y="1129"/>
                  </a:cubicBezTo>
                  <a:close/>
                  <a:moveTo>
                    <a:pt x="3649" y="1346"/>
                  </a:moveTo>
                  <a:cubicBezTo>
                    <a:pt x="3634" y="1350"/>
                    <a:pt x="3621" y="1351"/>
                    <a:pt x="3614" y="1351"/>
                  </a:cubicBezTo>
                  <a:cubicBezTo>
                    <a:pt x="3568" y="1351"/>
                    <a:pt x="3575" y="1322"/>
                    <a:pt x="3577" y="1310"/>
                  </a:cubicBezTo>
                  <a:cubicBezTo>
                    <a:pt x="3595" y="1225"/>
                    <a:pt x="3595" y="1225"/>
                    <a:pt x="3595" y="1225"/>
                  </a:cubicBezTo>
                  <a:cubicBezTo>
                    <a:pt x="3565" y="1225"/>
                    <a:pt x="3565" y="1225"/>
                    <a:pt x="3565" y="1225"/>
                  </a:cubicBezTo>
                  <a:cubicBezTo>
                    <a:pt x="3572" y="1196"/>
                    <a:pt x="3572" y="1196"/>
                    <a:pt x="3572" y="1196"/>
                  </a:cubicBezTo>
                  <a:cubicBezTo>
                    <a:pt x="3601" y="1196"/>
                    <a:pt x="3601" y="1196"/>
                    <a:pt x="3601" y="1196"/>
                  </a:cubicBezTo>
                  <a:cubicBezTo>
                    <a:pt x="3608" y="1166"/>
                    <a:pt x="3608" y="1166"/>
                    <a:pt x="3608" y="1166"/>
                  </a:cubicBezTo>
                  <a:cubicBezTo>
                    <a:pt x="3656" y="1149"/>
                    <a:pt x="3656" y="1149"/>
                    <a:pt x="3656" y="1149"/>
                  </a:cubicBezTo>
                  <a:cubicBezTo>
                    <a:pt x="3646" y="1196"/>
                    <a:pt x="3646" y="1196"/>
                    <a:pt x="3646" y="1196"/>
                  </a:cubicBezTo>
                  <a:cubicBezTo>
                    <a:pt x="3682" y="1196"/>
                    <a:pt x="3682" y="1196"/>
                    <a:pt x="3682" y="1196"/>
                  </a:cubicBezTo>
                  <a:cubicBezTo>
                    <a:pt x="3676" y="1225"/>
                    <a:pt x="3676" y="1225"/>
                    <a:pt x="3676" y="1225"/>
                  </a:cubicBezTo>
                  <a:cubicBezTo>
                    <a:pt x="3640" y="1225"/>
                    <a:pt x="3640" y="1225"/>
                    <a:pt x="3640" y="1225"/>
                  </a:cubicBezTo>
                  <a:cubicBezTo>
                    <a:pt x="3625" y="1295"/>
                    <a:pt x="3625" y="1295"/>
                    <a:pt x="3625" y="1295"/>
                  </a:cubicBezTo>
                  <a:cubicBezTo>
                    <a:pt x="3622" y="1309"/>
                    <a:pt x="3620" y="1317"/>
                    <a:pt x="3640" y="1317"/>
                  </a:cubicBezTo>
                  <a:cubicBezTo>
                    <a:pt x="3647" y="1317"/>
                    <a:pt x="3650" y="1317"/>
                    <a:pt x="3656" y="1317"/>
                  </a:cubicBezTo>
                  <a:cubicBezTo>
                    <a:pt x="3649" y="1346"/>
                    <a:pt x="3649" y="1346"/>
                    <a:pt x="3649" y="1346"/>
                  </a:cubicBezTo>
                  <a:cubicBezTo>
                    <a:pt x="3649" y="1346"/>
                    <a:pt x="3649" y="1346"/>
                    <a:pt x="3649" y="1346"/>
                  </a:cubicBezTo>
                  <a:close/>
                  <a:moveTo>
                    <a:pt x="3741" y="1195"/>
                  </a:moveTo>
                  <a:cubicBezTo>
                    <a:pt x="3752" y="1301"/>
                    <a:pt x="3752" y="1301"/>
                    <a:pt x="3752" y="1301"/>
                  </a:cubicBezTo>
                  <a:cubicBezTo>
                    <a:pt x="3809" y="1195"/>
                    <a:pt x="3809" y="1195"/>
                    <a:pt x="3809" y="1195"/>
                  </a:cubicBezTo>
                  <a:cubicBezTo>
                    <a:pt x="3854" y="1195"/>
                    <a:pt x="3854" y="1195"/>
                    <a:pt x="3854" y="1195"/>
                  </a:cubicBezTo>
                  <a:cubicBezTo>
                    <a:pt x="3764" y="1345"/>
                    <a:pt x="3764" y="1345"/>
                    <a:pt x="3764" y="1345"/>
                  </a:cubicBezTo>
                  <a:cubicBezTo>
                    <a:pt x="3732" y="1406"/>
                    <a:pt x="3732" y="1406"/>
                    <a:pt x="3732" y="1406"/>
                  </a:cubicBezTo>
                  <a:cubicBezTo>
                    <a:pt x="3687" y="1406"/>
                    <a:pt x="3687" y="1406"/>
                    <a:pt x="3687" y="1406"/>
                  </a:cubicBezTo>
                  <a:cubicBezTo>
                    <a:pt x="3719" y="1348"/>
                    <a:pt x="3719" y="1348"/>
                    <a:pt x="3719" y="1348"/>
                  </a:cubicBezTo>
                  <a:cubicBezTo>
                    <a:pt x="3693" y="1195"/>
                    <a:pt x="3693" y="1195"/>
                    <a:pt x="3693" y="1195"/>
                  </a:cubicBezTo>
                  <a:cubicBezTo>
                    <a:pt x="3741" y="1195"/>
                    <a:pt x="3741" y="1195"/>
                    <a:pt x="3741" y="1195"/>
                  </a:cubicBezTo>
                  <a:cubicBezTo>
                    <a:pt x="3741" y="1195"/>
                    <a:pt x="3741" y="1195"/>
                    <a:pt x="3741" y="1195"/>
                  </a:cubicBezTo>
                  <a:close/>
                  <a:moveTo>
                    <a:pt x="3933" y="1145"/>
                  </a:moveTo>
                  <a:cubicBezTo>
                    <a:pt x="3899" y="1145"/>
                    <a:pt x="3899" y="1145"/>
                    <a:pt x="3899" y="1145"/>
                  </a:cubicBezTo>
                  <a:cubicBezTo>
                    <a:pt x="3902" y="1129"/>
                    <a:pt x="3902" y="1129"/>
                    <a:pt x="3902" y="1129"/>
                  </a:cubicBezTo>
                  <a:cubicBezTo>
                    <a:pt x="3990" y="1129"/>
                    <a:pt x="3990" y="1129"/>
                    <a:pt x="3990" y="1129"/>
                  </a:cubicBezTo>
                  <a:cubicBezTo>
                    <a:pt x="3987" y="1145"/>
                    <a:pt x="3987" y="1145"/>
                    <a:pt x="3987" y="1145"/>
                  </a:cubicBezTo>
                  <a:cubicBezTo>
                    <a:pt x="3953" y="1145"/>
                    <a:pt x="3953" y="1145"/>
                    <a:pt x="3953" y="1145"/>
                  </a:cubicBezTo>
                  <a:cubicBezTo>
                    <a:pt x="3936" y="1225"/>
                    <a:pt x="3936" y="1225"/>
                    <a:pt x="3936" y="1225"/>
                  </a:cubicBezTo>
                  <a:cubicBezTo>
                    <a:pt x="3916" y="1225"/>
                    <a:pt x="3916" y="1225"/>
                    <a:pt x="3916" y="1225"/>
                  </a:cubicBezTo>
                  <a:cubicBezTo>
                    <a:pt x="3933" y="1145"/>
                    <a:pt x="3933" y="1145"/>
                    <a:pt x="3933" y="1145"/>
                  </a:cubicBezTo>
                  <a:cubicBezTo>
                    <a:pt x="3933" y="1145"/>
                    <a:pt x="3933" y="1145"/>
                    <a:pt x="3933" y="1145"/>
                  </a:cubicBezTo>
                  <a:close/>
                  <a:moveTo>
                    <a:pt x="3999" y="1129"/>
                  </a:moveTo>
                  <a:cubicBezTo>
                    <a:pt x="4031" y="1129"/>
                    <a:pt x="4031" y="1129"/>
                    <a:pt x="4031" y="1129"/>
                  </a:cubicBezTo>
                  <a:cubicBezTo>
                    <a:pt x="4036" y="1200"/>
                    <a:pt x="4036" y="1200"/>
                    <a:pt x="4036" y="1200"/>
                  </a:cubicBezTo>
                  <a:cubicBezTo>
                    <a:pt x="4072" y="1129"/>
                    <a:pt x="4072" y="1129"/>
                    <a:pt x="4072" y="1129"/>
                  </a:cubicBezTo>
                  <a:cubicBezTo>
                    <a:pt x="4103" y="1129"/>
                    <a:pt x="4103" y="1129"/>
                    <a:pt x="4103" y="1129"/>
                  </a:cubicBezTo>
                  <a:cubicBezTo>
                    <a:pt x="4083" y="1225"/>
                    <a:pt x="4083" y="1225"/>
                    <a:pt x="4083" y="1225"/>
                  </a:cubicBezTo>
                  <a:cubicBezTo>
                    <a:pt x="4063" y="1225"/>
                    <a:pt x="4063" y="1225"/>
                    <a:pt x="4063" y="1225"/>
                  </a:cubicBezTo>
                  <a:cubicBezTo>
                    <a:pt x="4080" y="1143"/>
                    <a:pt x="4080" y="1143"/>
                    <a:pt x="4080" y="1143"/>
                  </a:cubicBezTo>
                  <a:cubicBezTo>
                    <a:pt x="4038" y="1225"/>
                    <a:pt x="4038" y="1225"/>
                    <a:pt x="4038" y="1225"/>
                  </a:cubicBezTo>
                  <a:cubicBezTo>
                    <a:pt x="4021" y="1225"/>
                    <a:pt x="4021" y="1225"/>
                    <a:pt x="4021" y="1225"/>
                  </a:cubicBezTo>
                  <a:cubicBezTo>
                    <a:pt x="4014" y="1143"/>
                    <a:pt x="4014" y="1143"/>
                    <a:pt x="4014" y="1143"/>
                  </a:cubicBezTo>
                  <a:cubicBezTo>
                    <a:pt x="3997" y="1225"/>
                    <a:pt x="3997" y="1225"/>
                    <a:pt x="3997" y="1225"/>
                  </a:cubicBezTo>
                  <a:cubicBezTo>
                    <a:pt x="3978" y="1225"/>
                    <a:pt x="3978" y="1225"/>
                    <a:pt x="3978" y="1225"/>
                  </a:cubicBezTo>
                  <a:cubicBezTo>
                    <a:pt x="3999" y="1129"/>
                    <a:pt x="3999" y="1129"/>
                    <a:pt x="3999" y="1129"/>
                  </a:cubicBezTo>
                  <a:cubicBezTo>
                    <a:pt x="3999" y="1129"/>
                    <a:pt x="3999" y="1129"/>
                    <a:pt x="3999" y="112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1" name="Freeform 9"/>
            <p:cNvSpPr>
              <a:spLocks noEditPoints="1"/>
            </p:cNvSpPr>
            <p:nvPr userDrawn="1"/>
          </p:nvSpPr>
          <p:spPr bwMode="gray">
            <a:xfrm>
              <a:off x="68" y="0"/>
              <a:ext cx="1723" cy="964"/>
            </a:xfrm>
            <a:custGeom>
              <a:avLst/>
              <a:gdLst>
                <a:gd name="T0" fmla="*/ 231 w 2268"/>
                <a:gd name="T1" fmla="*/ 327 h 1269"/>
                <a:gd name="T2" fmla="*/ 0 w 2268"/>
                <a:gd name="T3" fmla="*/ 327 h 1269"/>
                <a:gd name="T4" fmla="*/ 0 w 2268"/>
                <a:gd name="T5" fmla="*/ 0 h 1269"/>
                <a:gd name="T6" fmla="*/ 231 w 2268"/>
                <a:gd name="T7" fmla="*/ 0 h 1269"/>
                <a:gd name="T8" fmla="*/ 231 w 2268"/>
                <a:gd name="T9" fmla="*/ 327 h 1269"/>
                <a:gd name="T10" fmla="*/ 2268 w 2268"/>
                <a:gd name="T11" fmla="*/ 0 h 1269"/>
                <a:gd name="T12" fmla="*/ 2036 w 2268"/>
                <a:gd name="T13" fmla="*/ 0 h 1269"/>
                <a:gd name="T14" fmla="*/ 2036 w 2268"/>
                <a:gd name="T15" fmla="*/ 327 h 1269"/>
                <a:gd name="T16" fmla="*/ 2268 w 2268"/>
                <a:gd name="T17" fmla="*/ 327 h 1269"/>
                <a:gd name="T18" fmla="*/ 2268 w 2268"/>
                <a:gd name="T19" fmla="*/ 0 h 1269"/>
                <a:gd name="T20" fmla="*/ 231 w 2268"/>
                <a:gd name="T21" fmla="*/ 942 h 1269"/>
                <a:gd name="T22" fmla="*/ 0 w 2268"/>
                <a:gd name="T23" fmla="*/ 942 h 1269"/>
                <a:gd name="T24" fmla="*/ 0 w 2268"/>
                <a:gd name="T25" fmla="*/ 1269 h 1269"/>
                <a:gd name="T26" fmla="*/ 231 w 2268"/>
                <a:gd name="T27" fmla="*/ 1269 h 1269"/>
                <a:gd name="T28" fmla="*/ 231 w 2268"/>
                <a:gd name="T29" fmla="*/ 942 h 1269"/>
                <a:gd name="T30" fmla="*/ 2268 w 2268"/>
                <a:gd name="T31" fmla="*/ 942 h 1269"/>
                <a:gd name="T32" fmla="*/ 2036 w 2268"/>
                <a:gd name="T33" fmla="*/ 942 h 1269"/>
                <a:gd name="T34" fmla="*/ 2036 w 2268"/>
                <a:gd name="T35" fmla="*/ 1269 h 1269"/>
                <a:gd name="T36" fmla="*/ 2268 w 2268"/>
                <a:gd name="T37" fmla="*/ 1269 h 1269"/>
                <a:gd name="T38" fmla="*/ 2268 w 2268"/>
                <a:gd name="T39" fmla="*/ 942 h 12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68"/>
                <a:gd name="T61" fmla="*/ 0 h 1269"/>
                <a:gd name="T62" fmla="*/ 2268 w 2268"/>
                <a:gd name="T63" fmla="*/ 1269 h 12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68" h="1269">
                  <a:moveTo>
                    <a:pt x="231" y="327"/>
                  </a:moveTo>
                  <a:lnTo>
                    <a:pt x="0" y="327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27"/>
                  </a:lnTo>
                  <a:close/>
                  <a:moveTo>
                    <a:pt x="2268" y="0"/>
                  </a:moveTo>
                  <a:lnTo>
                    <a:pt x="2036" y="0"/>
                  </a:lnTo>
                  <a:lnTo>
                    <a:pt x="2036" y="327"/>
                  </a:lnTo>
                  <a:lnTo>
                    <a:pt x="2268" y="327"/>
                  </a:lnTo>
                  <a:lnTo>
                    <a:pt x="2268" y="0"/>
                  </a:lnTo>
                  <a:close/>
                  <a:moveTo>
                    <a:pt x="231" y="942"/>
                  </a:moveTo>
                  <a:lnTo>
                    <a:pt x="0" y="942"/>
                  </a:lnTo>
                  <a:lnTo>
                    <a:pt x="0" y="1269"/>
                  </a:lnTo>
                  <a:lnTo>
                    <a:pt x="231" y="1269"/>
                  </a:lnTo>
                  <a:lnTo>
                    <a:pt x="231" y="942"/>
                  </a:lnTo>
                  <a:close/>
                  <a:moveTo>
                    <a:pt x="2268" y="942"/>
                  </a:moveTo>
                  <a:lnTo>
                    <a:pt x="2036" y="942"/>
                  </a:lnTo>
                  <a:lnTo>
                    <a:pt x="2036" y="1269"/>
                  </a:lnTo>
                  <a:lnTo>
                    <a:pt x="2268" y="1269"/>
                  </a:lnTo>
                  <a:lnTo>
                    <a:pt x="2268" y="94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0" name="Title 9"/>
          <p:cNvSpPr>
            <a:spLocks noGrp="1"/>
          </p:cNvSpPr>
          <p:nvPr>
            <p:ph type="title"/>
          </p:nvPr>
        </p:nvSpPr>
        <p:spPr bwMode="gray">
          <a:xfrm>
            <a:off x="5025008" y="2492896"/>
            <a:ext cx="4536504" cy="2232248"/>
          </a:xfrm>
          <a:noFill/>
          <a:ln w="9525">
            <a:noFill/>
            <a:miter lim="800000"/>
            <a:headEnd/>
            <a:tailEnd/>
          </a:ln>
        </p:spPr>
        <p:txBody>
          <a:bodyPr anchor="t">
            <a:noAutofit/>
          </a:bodyPr>
          <a:lstStyle>
            <a:lvl1pPr algn="r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 bwMode="gray">
          <a:xfrm>
            <a:off x="5025008" y="5013176"/>
            <a:ext cx="453650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noAutofit/>
          </a:bodyPr>
          <a:lstStyle>
            <a:lvl1pPr marL="342900" indent="-342900" algn="r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defRPr lang="en-US" sz="1200" b="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tt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8"/>
          <p:cNvGrpSpPr>
            <a:grpSpLocks/>
          </p:cNvGrpSpPr>
          <p:nvPr userDrawn="1"/>
        </p:nvGrpSpPr>
        <p:grpSpPr bwMode="auto">
          <a:xfrm>
            <a:off x="176213" y="0"/>
            <a:ext cx="963612" cy="695325"/>
            <a:chOff x="175518" y="0"/>
            <a:chExt cx="963613" cy="695325"/>
          </a:xfrm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gray">
            <a:xfrm>
              <a:off x="286643" y="215900"/>
              <a:ext cx="700088" cy="271463"/>
            </a:xfrm>
            <a:custGeom>
              <a:avLst/>
              <a:gdLst/>
              <a:ahLst/>
              <a:cxnLst>
                <a:cxn ang="0">
                  <a:pos x="6130" y="2584"/>
                </a:cxn>
                <a:cxn ang="0">
                  <a:pos x="6106" y="2594"/>
                </a:cxn>
                <a:cxn ang="0">
                  <a:pos x="5549" y="2661"/>
                </a:cxn>
                <a:cxn ang="0">
                  <a:pos x="5025" y="2423"/>
                </a:cxn>
                <a:cxn ang="0">
                  <a:pos x="4926" y="2101"/>
                </a:cxn>
                <a:cxn ang="0">
                  <a:pos x="4756" y="2101"/>
                </a:cxn>
                <a:cxn ang="0">
                  <a:pos x="4625" y="2625"/>
                </a:cxn>
                <a:cxn ang="0">
                  <a:pos x="4182" y="2625"/>
                </a:cxn>
                <a:cxn ang="0">
                  <a:pos x="4338" y="2101"/>
                </a:cxn>
                <a:cxn ang="0">
                  <a:pos x="4197" y="2101"/>
                </a:cxn>
                <a:cxn ang="0">
                  <a:pos x="3859" y="2625"/>
                </a:cxn>
                <a:cxn ang="0">
                  <a:pos x="3503" y="2625"/>
                </a:cxn>
                <a:cxn ang="0">
                  <a:pos x="3471" y="2101"/>
                </a:cxn>
                <a:cxn ang="0">
                  <a:pos x="3314" y="2101"/>
                </a:cxn>
                <a:cxn ang="0">
                  <a:pos x="3159" y="2625"/>
                </a:cxn>
                <a:cxn ang="0">
                  <a:pos x="2780" y="2625"/>
                </a:cxn>
                <a:cxn ang="0">
                  <a:pos x="2940" y="2101"/>
                </a:cxn>
                <a:cxn ang="0">
                  <a:pos x="2047" y="2101"/>
                </a:cxn>
                <a:cxn ang="0">
                  <a:pos x="2047" y="2093"/>
                </a:cxn>
                <a:cxn ang="0">
                  <a:pos x="1888" y="2626"/>
                </a:cxn>
                <a:cxn ang="0">
                  <a:pos x="1484" y="2626"/>
                </a:cxn>
                <a:cxn ang="0">
                  <a:pos x="1642" y="2101"/>
                </a:cxn>
                <a:cxn ang="0">
                  <a:pos x="1148" y="2101"/>
                </a:cxn>
                <a:cxn ang="0">
                  <a:pos x="1394" y="2626"/>
                </a:cxn>
                <a:cxn ang="0">
                  <a:pos x="927" y="2626"/>
                </a:cxn>
                <a:cxn ang="0">
                  <a:pos x="715" y="2101"/>
                </a:cxn>
                <a:cxn ang="0">
                  <a:pos x="588" y="2101"/>
                </a:cxn>
                <a:cxn ang="0">
                  <a:pos x="442" y="2583"/>
                </a:cxn>
                <a:cxn ang="0">
                  <a:pos x="434" y="2626"/>
                </a:cxn>
                <a:cxn ang="0">
                  <a:pos x="0" y="2626"/>
                </a:cxn>
                <a:cxn ang="0">
                  <a:pos x="397" y="1303"/>
                </a:cxn>
                <a:cxn ang="0">
                  <a:pos x="397" y="0"/>
                </a:cxn>
                <a:cxn ang="0">
                  <a:pos x="1888" y="0"/>
                </a:cxn>
                <a:cxn ang="0">
                  <a:pos x="1888" y="1287"/>
                </a:cxn>
                <a:cxn ang="0">
                  <a:pos x="1944" y="1098"/>
                </a:cxn>
                <a:cxn ang="0">
                  <a:pos x="2047" y="1098"/>
                </a:cxn>
                <a:cxn ang="0">
                  <a:pos x="2047" y="0"/>
                </a:cxn>
                <a:cxn ang="0">
                  <a:pos x="3534" y="0"/>
                </a:cxn>
                <a:cxn ang="0">
                  <a:pos x="3534" y="1098"/>
                </a:cxn>
                <a:cxn ang="0">
                  <a:pos x="3694" y="1098"/>
                </a:cxn>
                <a:cxn ang="0">
                  <a:pos x="3694" y="0"/>
                </a:cxn>
                <a:cxn ang="0">
                  <a:pos x="5180" y="0"/>
                </a:cxn>
                <a:cxn ang="0">
                  <a:pos x="5180" y="1388"/>
                </a:cxn>
                <a:cxn ang="0">
                  <a:pos x="5340" y="1222"/>
                </a:cxn>
                <a:cxn ang="0">
                  <a:pos x="5340" y="0"/>
                </a:cxn>
                <a:cxn ang="0">
                  <a:pos x="6827" y="0"/>
                </a:cxn>
                <a:cxn ang="0">
                  <a:pos x="6827" y="2101"/>
                </a:cxn>
                <a:cxn ang="0">
                  <a:pos x="6266" y="2101"/>
                </a:cxn>
                <a:cxn ang="0">
                  <a:pos x="6130" y="2584"/>
                </a:cxn>
                <a:cxn ang="0">
                  <a:pos x="5342" y="2101"/>
                </a:cxn>
                <a:cxn ang="0">
                  <a:pos x="5386" y="2264"/>
                </a:cxn>
                <a:cxn ang="0">
                  <a:pos x="5610" y="2349"/>
                </a:cxn>
                <a:cxn ang="0">
                  <a:pos x="5788" y="2330"/>
                </a:cxn>
                <a:cxn ang="0">
                  <a:pos x="5861" y="2101"/>
                </a:cxn>
                <a:cxn ang="0">
                  <a:pos x="5342" y="2101"/>
                </a:cxn>
              </a:cxnLst>
              <a:rect l="0" t="0" r="r" b="b"/>
              <a:pathLst>
                <a:path w="6827" h="2661">
                  <a:moveTo>
                    <a:pt x="6130" y="2584"/>
                  </a:moveTo>
                  <a:cubicBezTo>
                    <a:pt x="6106" y="2594"/>
                    <a:pt x="6106" y="2594"/>
                    <a:pt x="6106" y="2594"/>
                  </a:cubicBezTo>
                  <a:cubicBezTo>
                    <a:pt x="6010" y="2632"/>
                    <a:pt x="5728" y="2661"/>
                    <a:pt x="5549" y="2661"/>
                  </a:cubicBezTo>
                  <a:cubicBezTo>
                    <a:pt x="5381" y="2661"/>
                    <a:pt x="5156" y="2599"/>
                    <a:pt x="5025" y="2423"/>
                  </a:cubicBezTo>
                  <a:cubicBezTo>
                    <a:pt x="4975" y="2355"/>
                    <a:pt x="4927" y="2250"/>
                    <a:pt x="4926" y="2101"/>
                  </a:cubicBezTo>
                  <a:cubicBezTo>
                    <a:pt x="4756" y="2101"/>
                    <a:pt x="4756" y="2101"/>
                    <a:pt x="4756" y="2101"/>
                  </a:cubicBezTo>
                  <a:cubicBezTo>
                    <a:pt x="4625" y="2625"/>
                    <a:pt x="4625" y="2625"/>
                    <a:pt x="4625" y="2625"/>
                  </a:cubicBezTo>
                  <a:cubicBezTo>
                    <a:pt x="4182" y="2625"/>
                    <a:pt x="4182" y="2625"/>
                    <a:pt x="4182" y="2625"/>
                  </a:cubicBezTo>
                  <a:cubicBezTo>
                    <a:pt x="4338" y="2101"/>
                    <a:pt x="4338" y="2101"/>
                    <a:pt x="4338" y="2101"/>
                  </a:cubicBezTo>
                  <a:cubicBezTo>
                    <a:pt x="4197" y="2101"/>
                    <a:pt x="4197" y="2101"/>
                    <a:pt x="4197" y="2101"/>
                  </a:cubicBezTo>
                  <a:cubicBezTo>
                    <a:pt x="3859" y="2625"/>
                    <a:pt x="3859" y="2625"/>
                    <a:pt x="3859" y="2625"/>
                  </a:cubicBezTo>
                  <a:cubicBezTo>
                    <a:pt x="3503" y="2625"/>
                    <a:pt x="3503" y="2625"/>
                    <a:pt x="3503" y="2625"/>
                  </a:cubicBezTo>
                  <a:cubicBezTo>
                    <a:pt x="3471" y="2101"/>
                    <a:pt x="3471" y="2101"/>
                    <a:pt x="3471" y="2101"/>
                  </a:cubicBezTo>
                  <a:cubicBezTo>
                    <a:pt x="3314" y="2101"/>
                    <a:pt x="3314" y="2101"/>
                    <a:pt x="3314" y="2101"/>
                  </a:cubicBezTo>
                  <a:cubicBezTo>
                    <a:pt x="3159" y="2625"/>
                    <a:pt x="3159" y="2625"/>
                    <a:pt x="3159" y="2625"/>
                  </a:cubicBezTo>
                  <a:cubicBezTo>
                    <a:pt x="2780" y="2625"/>
                    <a:pt x="2780" y="2625"/>
                    <a:pt x="2780" y="2625"/>
                  </a:cubicBezTo>
                  <a:cubicBezTo>
                    <a:pt x="2940" y="2101"/>
                    <a:pt x="2940" y="2101"/>
                    <a:pt x="2940" y="2101"/>
                  </a:cubicBezTo>
                  <a:cubicBezTo>
                    <a:pt x="2047" y="2101"/>
                    <a:pt x="2047" y="2101"/>
                    <a:pt x="2047" y="2101"/>
                  </a:cubicBezTo>
                  <a:cubicBezTo>
                    <a:pt x="2047" y="2093"/>
                    <a:pt x="2047" y="2093"/>
                    <a:pt x="2047" y="2093"/>
                  </a:cubicBezTo>
                  <a:cubicBezTo>
                    <a:pt x="1888" y="2626"/>
                    <a:pt x="1888" y="2626"/>
                    <a:pt x="1888" y="2626"/>
                  </a:cubicBezTo>
                  <a:cubicBezTo>
                    <a:pt x="1484" y="2626"/>
                    <a:pt x="1484" y="2626"/>
                    <a:pt x="1484" y="2626"/>
                  </a:cubicBezTo>
                  <a:cubicBezTo>
                    <a:pt x="1642" y="2101"/>
                    <a:pt x="1642" y="2101"/>
                    <a:pt x="1642" y="2101"/>
                  </a:cubicBezTo>
                  <a:cubicBezTo>
                    <a:pt x="1148" y="2101"/>
                    <a:pt x="1148" y="2101"/>
                    <a:pt x="1148" y="2101"/>
                  </a:cubicBezTo>
                  <a:cubicBezTo>
                    <a:pt x="1394" y="2626"/>
                    <a:pt x="1394" y="2626"/>
                    <a:pt x="1394" y="2626"/>
                  </a:cubicBezTo>
                  <a:cubicBezTo>
                    <a:pt x="927" y="2626"/>
                    <a:pt x="927" y="2626"/>
                    <a:pt x="927" y="2626"/>
                  </a:cubicBezTo>
                  <a:cubicBezTo>
                    <a:pt x="715" y="2101"/>
                    <a:pt x="715" y="2101"/>
                    <a:pt x="715" y="2101"/>
                  </a:cubicBezTo>
                  <a:cubicBezTo>
                    <a:pt x="588" y="2101"/>
                    <a:pt x="588" y="2101"/>
                    <a:pt x="588" y="2101"/>
                  </a:cubicBezTo>
                  <a:cubicBezTo>
                    <a:pt x="509" y="2359"/>
                    <a:pt x="447" y="2567"/>
                    <a:pt x="442" y="2583"/>
                  </a:cubicBezTo>
                  <a:cubicBezTo>
                    <a:pt x="434" y="2626"/>
                    <a:pt x="434" y="2626"/>
                    <a:pt x="434" y="2626"/>
                  </a:cubicBezTo>
                  <a:cubicBezTo>
                    <a:pt x="0" y="2626"/>
                    <a:pt x="0" y="2626"/>
                    <a:pt x="0" y="2626"/>
                  </a:cubicBezTo>
                  <a:cubicBezTo>
                    <a:pt x="397" y="1303"/>
                    <a:pt x="397" y="1303"/>
                    <a:pt x="397" y="1303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1888" y="0"/>
                    <a:pt x="1888" y="0"/>
                    <a:pt x="1888" y="0"/>
                  </a:cubicBezTo>
                  <a:cubicBezTo>
                    <a:pt x="1888" y="1287"/>
                    <a:pt x="1888" y="1287"/>
                    <a:pt x="1888" y="1287"/>
                  </a:cubicBezTo>
                  <a:cubicBezTo>
                    <a:pt x="1944" y="1098"/>
                    <a:pt x="1944" y="1098"/>
                    <a:pt x="1944" y="1098"/>
                  </a:cubicBezTo>
                  <a:cubicBezTo>
                    <a:pt x="2047" y="1098"/>
                    <a:pt x="2047" y="1098"/>
                    <a:pt x="2047" y="1098"/>
                  </a:cubicBezTo>
                  <a:cubicBezTo>
                    <a:pt x="2047" y="0"/>
                    <a:pt x="2047" y="0"/>
                    <a:pt x="2047" y="0"/>
                  </a:cubicBezTo>
                  <a:cubicBezTo>
                    <a:pt x="3534" y="0"/>
                    <a:pt x="3534" y="0"/>
                    <a:pt x="3534" y="0"/>
                  </a:cubicBezTo>
                  <a:cubicBezTo>
                    <a:pt x="3534" y="1098"/>
                    <a:pt x="3534" y="1098"/>
                    <a:pt x="3534" y="1098"/>
                  </a:cubicBezTo>
                  <a:cubicBezTo>
                    <a:pt x="3694" y="1098"/>
                    <a:pt x="3694" y="1098"/>
                    <a:pt x="3694" y="1098"/>
                  </a:cubicBezTo>
                  <a:cubicBezTo>
                    <a:pt x="3694" y="0"/>
                    <a:pt x="3694" y="0"/>
                    <a:pt x="3694" y="0"/>
                  </a:cubicBezTo>
                  <a:cubicBezTo>
                    <a:pt x="5180" y="0"/>
                    <a:pt x="5180" y="0"/>
                    <a:pt x="5180" y="0"/>
                  </a:cubicBezTo>
                  <a:cubicBezTo>
                    <a:pt x="5180" y="1388"/>
                    <a:pt x="5180" y="1388"/>
                    <a:pt x="5180" y="1388"/>
                  </a:cubicBezTo>
                  <a:cubicBezTo>
                    <a:pt x="5231" y="1319"/>
                    <a:pt x="5285" y="1264"/>
                    <a:pt x="5340" y="1222"/>
                  </a:cubicBezTo>
                  <a:cubicBezTo>
                    <a:pt x="5340" y="0"/>
                    <a:pt x="5340" y="0"/>
                    <a:pt x="5340" y="0"/>
                  </a:cubicBezTo>
                  <a:cubicBezTo>
                    <a:pt x="6827" y="0"/>
                    <a:pt x="6827" y="0"/>
                    <a:pt x="6827" y="0"/>
                  </a:cubicBezTo>
                  <a:cubicBezTo>
                    <a:pt x="6827" y="2101"/>
                    <a:pt x="6827" y="2101"/>
                    <a:pt x="6827" y="2101"/>
                  </a:cubicBezTo>
                  <a:cubicBezTo>
                    <a:pt x="6266" y="2101"/>
                    <a:pt x="6266" y="2101"/>
                    <a:pt x="6266" y="2101"/>
                  </a:cubicBezTo>
                  <a:lnTo>
                    <a:pt x="6130" y="2584"/>
                  </a:lnTo>
                  <a:close/>
                  <a:moveTo>
                    <a:pt x="5342" y="2101"/>
                  </a:moveTo>
                  <a:cubicBezTo>
                    <a:pt x="5344" y="2169"/>
                    <a:pt x="5356" y="2226"/>
                    <a:pt x="5386" y="2264"/>
                  </a:cubicBezTo>
                  <a:cubicBezTo>
                    <a:pt x="5429" y="2321"/>
                    <a:pt x="5503" y="2349"/>
                    <a:pt x="5610" y="2349"/>
                  </a:cubicBezTo>
                  <a:cubicBezTo>
                    <a:pt x="5728" y="2349"/>
                    <a:pt x="5773" y="2336"/>
                    <a:pt x="5788" y="2330"/>
                  </a:cubicBezTo>
                  <a:cubicBezTo>
                    <a:pt x="5861" y="2101"/>
                    <a:pt x="5861" y="2101"/>
                    <a:pt x="5861" y="2101"/>
                  </a:cubicBezTo>
                  <a:lnTo>
                    <a:pt x="5342" y="2101"/>
                  </a:lnTo>
                  <a:close/>
                </a:path>
              </a:pathLst>
            </a:custGeom>
            <a:solidFill>
              <a:srgbClr val="00338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gray">
            <a:xfrm>
              <a:off x="294580" y="330200"/>
              <a:ext cx="650876" cy="152400"/>
            </a:xfrm>
            <a:custGeom>
              <a:avLst/>
              <a:gdLst/>
              <a:ahLst/>
              <a:cxnLst>
                <a:cxn ang="0">
                  <a:pos x="2581" y="459"/>
                </a:cxn>
                <a:cxn ang="0">
                  <a:pos x="2254" y="682"/>
                </a:cxn>
                <a:cxn ang="0">
                  <a:pos x="2000" y="681"/>
                </a:cxn>
                <a:cxn ang="0">
                  <a:pos x="2130" y="234"/>
                </a:cxn>
                <a:cxn ang="0">
                  <a:pos x="2581" y="459"/>
                </a:cxn>
                <a:cxn ang="0">
                  <a:pos x="749" y="30"/>
                </a:cxn>
                <a:cxn ang="0">
                  <a:pos x="427" y="30"/>
                </a:cxn>
                <a:cxn ang="0">
                  <a:pos x="0" y="1452"/>
                </a:cxn>
                <a:cxn ang="0">
                  <a:pos x="319" y="1452"/>
                </a:cxn>
                <a:cxn ang="0">
                  <a:pos x="749" y="30"/>
                </a:cxn>
                <a:cxn ang="0">
                  <a:pos x="1585" y="30"/>
                </a:cxn>
                <a:cxn ang="0">
                  <a:pos x="1194" y="30"/>
                </a:cxn>
                <a:cxn ang="0">
                  <a:pos x="571" y="658"/>
                </a:cxn>
                <a:cxn ang="0">
                  <a:pos x="571" y="657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892" y="1452"/>
                </a:cxn>
                <a:cxn ang="0">
                  <a:pos x="1239" y="1452"/>
                </a:cxn>
                <a:cxn ang="0">
                  <a:pos x="881" y="688"/>
                </a:cxn>
                <a:cxn ang="0">
                  <a:pos x="1585" y="30"/>
                </a:cxn>
                <a:cxn ang="0">
                  <a:pos x="2875" y="459"/>
                </a:cxn>
                <a:cxn ang="0">
                  <a:pos x="2275" y="30"/>
                </a:cxn>
                <a:cxn ang="0">
                  <a:pos x="1913" y="30"/>
                </a:cxn>
                <a:cxn ang="0">
                  <a:pos x="1484" y="1452"/>
                </a:cxn>
                <a:cxn ang="0">
                  <a:pos x="1777" y="1452"/>
                </a:cxn>
                <a:cxn ang="0">
                  <a:pos x="1945" y="890"/>
                </a:cxn>
                <a:cxn ang="0">
                  <a:pos x="2179" y="890"/>
                </a:cxn>
                <a:cxn ang="0">
                  <a:pos x="2875" y="459"/>
                </a:cxn>
                <a:cxn ang="0">
                  <a:pos x="4866" y="30"/>
                </a:cxn>
                <a:cxn ang="0">
                  <a:pos x="4400" y="30"/>
                </a:cxn>
                <a:cxn ang="0">
                  <a:pos x="3694" y="1259"/>
                </a:cxn>
                <a:cxn ang="0">
                  <a:pos x="3678" y="30"/>
                </a:cxn>
                <a:cxn ang="0">
                  <a:pos x="3216" y="30"/>
                </a:cxn>
                <a:cxn ang="0">
                  <a:pos x="2781" y="1451"/>
                </a:cxn>
                <a:cxn ang="0">
                  <a:pos x="3048" y="1451"/>
                </a:cxn>
                <a:cxn ang="0">
                  <a:pos x="3408" y="234"/>
                </a:cxn>
                <a:cxn ang="0">
                  <a:pos x="3482" y="1451"/>
                </a:cxn>
                <a:cxn ang="0">
                  <a:pos x="3758" y="1451"/>
                </a:cxn>
                <a:cxn ang="0">
                  <a:pos x="4544" y="234"/>
                </a:cxn>
                <a:cxn ang="0">
                  <a:pos x="4183" y="1451"/>
                </a:cxn>
                <a:cxn ang="0">
                  <a:pos x="4512" y="1451"/>
                </a:cxn>
                <a:cxn ang="0">
                  <a:pos x="4866" y="30"/>
                </a:cxn>
                <a:cxn ang="0">
                  <a:pos x="5792" y="0"/>
                </a:cxn>
                <a:cxn ang="0">
                  <a:pos x="4947" y="735"/>
                </a:cxn>
                <a:cxn ang="0">
                  <a:pos x="5478" y="1487"/>
                </a:cxn>
                <a:cxn ang="0">
                  <a:pos x="6015" y="1424"/>
                </a:cxn>
                <a:cxn ang="0">
                  <a:pos x="6217" y="706"/>
                </a:cxn>
                <a:cxn ang="0">
                  <a:pos x="5614" y="706"/>
                </a:cxn>
                <a:cxn ang="0">
                  <a:pos x="5547" y="920"/>
                </a:cxn>
                <a:cxn ang="0">
                  <a:pos x="5865" y="920"/>
                </a:cxn>
                <a:cxn ang="0">
                  <a:pos x="5766" y="1232"/>
                </a:cxn>
                <a:cxn ang="0">
                  <a:pos x="5540" y="1282"/>
                </a:cxn>
                <a:cxn ang="0">
                  <a:pos x="5254" y="727"/>
                </a:cxn>
                <a:cxn ang="0">
                  <a:pos x="5764" y="205"/>
                </a:cxn>
                <a:cxn ang="0">
                  <a:pos x="6001" y="451"/>
                </a:cxn>
                <a:cxn ang="0">
                  <a:pos x="5991" y="487"/>
                </a:cxn>
                <a:cxn ang="0">
                  <a:pos x="6284" y="487"/>
                </a:cxn>
                <a:cxn ang="0">
                  <a:pos x="5792" y="0"/>
                </a:cxn>
              </a:cxnLst>
              <a:rect l="0" t="0" r="r" b="b"/>
              <a:pathLst>
                <a:path w="6358" h="1487">
                  <a:moveTo>
                    <a:pt x="2581" y="459"/>
                  </a:moveTo>
                  <a:cubicBezTo>
                    <a:pt x="2533" y="604"/>
                    <a:pt x="2468" y="678"/>
                    <a:pt x="2254" y="682"/>
                  </a:cubicBezTo>
                  <a:cubicBezTo>
                    <a:pt x="2183" y="683"/>
                    <a:pt x="2106" y="681"/>
                    <a:pt x="2000" y="681"/>
                  </a:cubicBezTo>
                  <a:cubicBezTo>
                    <a:pt x="2130" y="234"/>
                    <a:pt x="2130" y="234"/>
                    <a:pt x="2130" y="234"/>
                  </a:cubicBezTo>
                  <a:cubicBezTo>
                    <a:pt x="2451" y="234"/>
                    <a:pt x="2665" y="208"/>
                    <a:pt x="2581" y="459"/>
                  </a:cubicBezTo>
                  <a:moveTo>
                    <a:pt x="749" y="30"/>
                  </a:moveTo>
                  <a:cubicBezTo>
                    <a:pt x="427" y="30"/>
                    <a:pt x="427" y="30"/>
                    <a:pt x="427" y="30"/>
                  </a:cubicBezTo>
                  <a:cubicBezTo>
                    <a:pt x="0" y="1452"/>
                    <a:pt x="0" y="1452"/>
                    <a:pt x="0" y="1452"/>
                  </a:cubicBezTo>
                  <a:cubicBezTo>
                    <a:pt x="319" y="1452"/>
                    <a:pt x="319" y="1452"/>
                    <a:pt x="319" y="1452"/>
                  </a:cubicBezTo>
                  <a:cubicBezTo>
                    <a:pt x="325" y="1422"/>
                    <a:pt x="749" y="30"/>
                    <a:pt x="749" y="30"/>
                  </a:cubicBezTo>
                  <a:moveTo>
                    <a:pt x="1585" y="30"/>
                  </a:moveTo>
                  <a:cubicBezTo>
                    <a:pt x="1194" y="30"/>
                    <a:pt x="1194" y="30"/>
                    <a:pt x="1194" y="30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7"/>
                    <a:pt x="571" y="657"/>
                    <a:pt x="571" y="657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892" y="1452"/>
                    <a:pt x="892" y="1452"/>
                    <a:pt x="892" y="1452"/>
                  </a:cubicBezTo>
                  <a:cubicBezTo>
                    <a:pt x="1239" y="1452"/>
                    <a:pt x="1239" y="1452"/>
                    <a:pt x="1239" y="1452"/>
                  </a:cubicBezTo>
                  <a:cubicBezTo>
                    <a:pt x="881" y="688"/>
                    <a:pt x="881" y="688"/>
                    <a:pt x="881" y="688"/>
                  </a:cubicBezTo>
                  <a:lnTo>
                    <a:pt x="1585" y="30"/>
                  </a:lnTo>
                  <a:close/>
                  <a:moveTo>
                    <a:pt x="2875" y="459"/>
                  </a:moveTo>
                  <a:cubicBezTo>
                    <a:pt x="2956" y="21"/>
                    <a:pt x="2603" y="26"/>
                    <a:pt x="2275" y="30"/>
                  </a:cubicBezTo>
                  <a:cubicBezTo>
                    <a:pt x="1913" y="30"/>
                    <a:pt x="1913" y="30"/>
                    <a:pt x="1913" y="30"/>
                  </a:cubicBezTo>
                  <a:cubicBezTo>
                    <a:pt x="1484" y="1452"/>
                    <a:pt x="1484" y="1452"/>
                    <a:pt x="1484" y="1452"/>
                  </a:cubicBezTo>
                  <a:cubicBezTo>
                    <a:pt x="1777" y="1452"/>
                    <a:pt x="1777" y="1452"/>
                    <a:pt x="1777" y="1452"/>
                  </a:cubicBezTo>
                  <a:cubicBezTo>
                    <a:pt x="1945" y="890"/>
                    <a:pt x="1945" y="890"/>
                    <a:pt x="1945" y="890"/>
                  </a:cubicBezTo>
                  <a:cubicBezTo>
                    <a:pt x="2179" y="890"/>
                    <a:pt x="2179" y="890"/>
                    <a:pt x="2179" y="890"/>
                  </a:cubicBezTo>
                  <a:cubicBezTo>
                    <a:pt x="2633" y="890"/>
                    <a:pt x="2833" y="689"/>
                    <a:pt x="2875" y="459"/>
                  </a:cubicBezTo>
                  <a:moveTo>
                    <a:pt x="4866" y="30"/>
                  </a:moveTo>
                  <a:cubicBezTo>
                    <a:pt x="4400" y="30"/>
                    <a:pt x="4400" y="30"/>
                    <a:pt x="4400" y="30"/>
                  </a:cubicBezTo>
                  <a:cubicBezTo>
                    <a:pt x="3832" y="817"/>
                    <a:pt x="3694" y="1259"/>
                    <a:pt x="3694" y="1259"/>
                  </a:cubicBezTo>
                  <a:cubicBezTo>
                    <a:pt x="3749" y="759"/>
                    <a:pt x="3678" y="30"/>
                    <a:pt x="3678" y="30"/>
                  </a:cubicBezTo>
                  <a:cubicBezTo>
                    <a:pt x="3216" y="30"/>
                    <a:pt x="3216" y="30"/>
                    <a:pt x="3216" y="30"/>
                  </a:cubicBezTo>
                  <a:cubicBezTo>
                    <a:pt x="2781" y="1451"/>
                    <a:pt x="2781" y="1451"/>
                    <a:pt x="2781" y="1451"/>
                  </a:cubicBezTo>
                  <a:cubicBezTo>
                    <a:pt x="3048" y="1451"/>
                    <a:pt x="3048" y="1451"/>
                    <a:pt x="3048" y="1451"/>
                  </a:cubicBezTo>
                  <a:cubicBezTo>
                    <a:pt x="3408" y="234"/>
                    <a:pt x="3408" y="234"/>
                    <a:pt x="3408" y="234"/>
                  </a:cubicBezTo>
                  <a:cubicBezTo>
                    <a:pt x="3482" y="1451"/>
                    <a:pt x="3482" y="1451"/>
                    <a:pt x="3482" y="1451"/>
                  </a:cubicBezTo>
                  <a:cubicBezTo>
                    <a:pt x="3758" y="1451"/>
                    <a:pt x="3758" y="1451"/>
                    <a:pt x="3758" y="1451"/>
                  </a:cubicBezTo>
                  <a:cubicBezTo>
                    <a:pt x="4544" y="234"/>
                    <a:pt x="4544" y="234"/>
                    <a:pt x="4544" y="234"/>
                  </a:cubicBezTo>
                  <a:cubicBezTo>
                    <a:pt x="4183" y="1451"/>
                    <a:pt x="4183" y="1451"/>
                    <a:pt x="4183" y="1451"/>
                  </a:cubicBezTo>
                  <a:cubicBezTo>
                    <a:pt x="4512" y="1451"/>
                    <a:pt x="4512" y="1451"/>
                    <a:pt x="4512" y="1451"/>
                  </a:cubicBezTo>
                  <a:lnTo>
                    <a:pt x="4866" y="30"/>
                  </a:lnTo>
                  <a:close/>
                  <a:moveTo>
                    <a:pt x="5792" y="0"/>
                  </a:moveTo>
                  <a:cubicBezTo>
                    <a:pt x="5506" y="0"/>
                    <a:pt x="5151" y="64"/>
                    <a:pt x="4947" y="735"/>
                  </a:cubicBezTo>
                  <a:cubicBezTo>
                    <a:pt x="4777" y="1296"/>
                    <a:pt x="5191" y="1487"/>
                    <a:pt x="5478" y="1487"/>
                  </a:cubicBezTo>
                  <a:cubicBezTo>
                    <a:pt x="5667" y="1487"/>
                    <a:pt x="5935" y="1455"/>
                    <a:pt x="6015" y="1424"/>
                  </a:cubicBezTo>
                  <a:cubicBezTo>
                    <a:pt x="6217" y="706"/>
                    <a:pt x="6217" y="706"/>
                    <a:pt x="6217" y="706"/>
                  </a:cubicBezTo>
                  <a:cubicBezTo>
                    <a:pt x="5614" y="706"/>
                    <a:pt x="5614" y="706"/>
                    <a:pt x="5614" y="706"/>
                  </a:cubicBezTo>
                  <a:cubicBezTo>
                    <a:pt x="5547" y="920"/>
                    <a:pt x="5547" y="920"/>
                    <a:pt x="5547" y="920"/>
                  </a:cubicBezTo>
                  <a:cubicBezTo>
                    <a:pt x="5865" y="920"/>
                    <a:pt x="5865" y="920"/>
                    <a:pt x="5865" y="920"/>
                  </a:cubicBezTo>
                  <a:cubicBezTo>
                    <a:pt x="5766" y="1232"/>
                    <a:pt x="5766" y="1232"/>
                    <a:pt x="5766" y="1232"/>
                  </a:cubicBezTo>
                  <a:cubicBezTo>
                    <a:pt x="5766" y="1232"/>
                    <a:pt x="5779" y="1281"/>
                    <a:pt x="5540" y="1282"/>
                  </a:cubicBezTo>
                  <a:cubicBezTo>
                    <a:pt x="5238" y="1283"/>
                    <a:pt x="5155" y="1072"/>
                    <a:pt x="5254" y="727"/>
                  </a:cubicBezTo>
                  <a:cubicBezTo>
                    <a:pt x="5346" y="407"/>
                    <a:pt x="5493" y="192"/>
                    <a:pt x="5764" y="205"/>
                  </a:cubicBezTo>
                  <a:cubicBezTo>
                    <a:pt x="5947" y="214"/>
                    <a:pt x="6052" y="282"/>
                    <a:pt x="6001" y="451"/>
                  </a:cubicBezTo>
                  <a:cubicBezTo>
                    <a:pt x="5998" y="463"/>
                    <a:pt x="5996" y="477"/>
                    <a:pt x="5991" y="487"/>
                  </a:cubicBezTo>
                  <a:cubicBezTo>
                    <a:pt x="6284" y="487"/>
                    <a:pt x="6284" y="487"/>
                    <a:pt x="6284" y="487"/>
                  </a:cubicBezTo>
                  <a:cubicBezTo>
                    <a:pt x="6358" y="270"/>
                    <a:pt x="6210" y="0"/>
                    <a:pt x="5792" y="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gray">
            <a:xfrm>
              <a:off x="175518" y="0"/>
              <a:ext cx="963613" cy="695325"/>
            </a:xfrm>
            <a:custGeom>
              <a:avLst/>
              <a:gdLst/>
              <a:ahLst/>
              <a:cxnLst>
                <a:cxn ang="0">
                  <a:pos x="607" y="136"/>
                </a:cxn>
                <a:cxn ang="0">
                  <a:pos x="511" y="136"/>
                </a:cxn>
                <a:cxn ang="0">
                  <a:pos x="511" y="0"/>
                </a:cxn>
                <a:cxn ang="0">
                  <a:pos x="607" y="0"/>
                </a:cxn>
                <a:cxn ang="0">
                  <a:pos x="607" y="136"/>
                </a:cxn>
                <a:cxn ang="0">
                  <a:pos x="607" y="302"/>
                </a:cxn>
                <a:cxn ang="0">
                  <a:pos x="511" y="302"/>
                </a:cxn>
                <a:cxn ang="0">
                  <a:pos x="511" y="438"/>
                </a:cxn>
                <a:cxn ang="0">
                  <a:pos x="607" y="438"/>
                </a:cxn>
                <a:cxn ang="0">
                  <a:pos x="607" y="302"/>
                </a:cxn>
                <a:cxn ang="0">
                  <a:pos x="96" y="0"/>
                </a:cxn>
                <a:cxn ang="0">
                  <a:pos x="0" y="0"/>
                </a:cxn>
                <a:cxn ang="0">
                  <a:pos x="0" y="136"/>
                </a:cxn>
                <a:cxn ang="0">
                  <a:pos x="96" y="136"/>
                </a:cxn>
                <a:cxn ang="0">
                  <a:pos x="96" y="0"/>
                </a:cxn>
                <a:cxn ang="0">
                  <a:pos x="96" y="302"/>
                </a:cxn>
                <a:cxn ang="0">
                  <a:pos x="0" y="302"/>
                </a:cxn>
                <a:cxn ang="0">
                  <a:pos x="0" y="438"/>
                </a:cxn>
                <a:cxn ang="0">
                  <a:pos x="96" y="438"/>
                </a:cxn>
                <a:cxn ang="0">
                  <a:pos x="96" y="302"/>
                </a:cxn>
              </a:cxnLst>
              <a:rect l="0" t="0" r="r" b="b"/>
              <a:pathLst>
                <a:path w="607" h="438">
                  <a:moveTo>
                    <a:pt x="607" y="136"/>
                  </a:moveTo>
                  <a:lnTo>
                    <a:pt x="511" y="136"/>
                  </a:lnTo>
                  <a:lnTo>
                    <a:pt x="511" y="0"/>
                  </a:lnTo>
                  <a:lnTo>
                    <a:pt x="607" y="0"/>
                  </a:lnTo>
                  <a:lnTo>
                    <a:pt x="607" y="136"/>
                  </a:lnTo>
                  <a:close/>
                  <a:moveTo>
                    <a:pt x="607" y="302"/>
                  </a:moveTo>
                  <a:lnTo>
                    <a:pt x="511" y="302"/>
                  </a:lnTo>
                  <a:lnTo>
                    <a:pt x="511" y="438"/>
                  </a:lnTo>
                  <a:lnTo>
                    <a:pt x="607" y="438"/>
                  </a:lnTo>
                  <a:lnTo>
                    <a:pt x="607" y="302"/>
                  </a:lnTo>
                  <a:close/>
                  <a:moveTo>
                    <a:pt x="96" y="0"/>
                  </a:moveTo>
                  <a:lnTo>
                    <a:pt x="0" y="0"/>
                  </a:lnTo>
                  <a:lnTo>
                    <a:pt x="0" y="136"/>
                  </a:lnTo>
                  <a:lnTo>
                    <a:pt x="96" y="136"/>
                  </a:lnTo>
                  <a:lnTo>
                    <a:pt x="96" y="0"/>
                  </a:lnTo>
                  <a:close/>
                  <a:moveTo>
                    <a:pt x="96" y="302"/>
                  </a:moveTo>
                  <a:lnTo>
                    <a:pt x="0" y="302"/>
                  </a:lnTo>
                  <a:lnTo>
                    <a:pt x="0" y="438"/>
                  </a:lnTo>
                  <a:lnTo>
                    <a:pt x="96" y="438"/>
                  </a:lnTo>
                  <a:lnTo>
                    <a:pt x="96" y="30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22" name="Text Placeholder 4"/>
          <p:cNvSpPr>
            <a:spLocks noGrp="1"/>
          </p:cNvSpPr>
          <p:nvPr>
            <p:ph type="body" sz="quarter" idx="15"/>
          </p:nvPr>
        </p:nvSpPr>
        <p:spPr bwMode="gray">
          <a:xfrm>
            <a:off x="2289176" y="6421438"/>
            <a:ext cx="2591818" cy="175914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400" b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5pPr>
            <a:lvl6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4"/>
          </p:nvPr>
        </p:nvSpPr>
        <p:spPr bwMode="gray">
          <a:xfrm>
            <a:off x="273050" y="6421438"/>
            <a:ext cx="1727200" cy="175914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400" b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5pPr>
            <a:lvl6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273052" y="1557344"/>
            <a:ext cx="4607941" cy="4535487"/>
          </a:xfrm>
          <a:prstGeom prst="rect">
            <a:avLst/>
          </a:prstGeom>
        </p:spPr>
        <p:txBody>
          <a:bodyPr/>
          <a:lstStyle>
            <a:lvl1pPr>
              <a:tabLst>
                <a:tab pos="4572000" algn="r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tabLst>
                <a:tab pos="4572000" algn="r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buClrTx/>
              <a:tabLst>
                <a:tab pos="4572000" algn="r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buClrTx/>
              <a:tabLst>
                <a:tab pos="4572000" algn="r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buClrTx/>
              <a:tabLst>
                <a:tab pos="4572000" algn="r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/>
          </p:nvPr>
        </p:nvSpPr>
        <p:spPr bwMode="gray">
          <a:xfrm>
            <a:off x="5169027" y="1557344"/>
            <a:ext cx="4455989" cy="4535487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lIns="72000" tIns="72000" rIns="72000" bIns="72000">
            <a:no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sz="700">
                <a:solidFill>
                  <a:srgbClr val="00338D"/>
                </a:solidFill>
                <a:latin typeface="+mn-lt"/>
                <a:cs typeface="Times New Roman" pitchFamily="18" charset="0"/>
              </a:defRPr>
            </a:lvl1pPr>
            <a:lvl2pPr>
              <a:lnSpc>
                <a:spcPct val="100000"/>
              </a:lnSpc>
              <a:spcBef>
                <a:spcPts val="400"/>
              </a:spcBef>
              <a:defRPr sz="700">
                <a:solidFill>
                  <a:srgbClr val="00338D"/>
                </a:solidFill>
                <a:latin typeface="+mn-lt"/>
                <a:cs typeface="Times New Roman" pitchFamily="18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buClrTx/>
              <a:defRPr sz="700">
                <a:solidFill>
                  <a:srgbClr val="00338D"/>
                </a:solidFill>
                <a:latin typeface="+mn-lt"/>
                <a:cs typeface="Times New Roman" pitchFamily="18" charset="0"/>
              </a:defRPr>
            </a:lvl3pPr>
            <a:lvl4pPr>
              <a:lnSpc>
                <a:spcPct val="100000"/>
              </a:lnSpc>
              <a:spcBef>
                <a:spcPts val="400"/>
              </a:spcBef>
              <a:buClrTx/>
              <a:defRPr sz="700">
                <a:solidFill>
                  <a:srgbClr val="00338D"/>
                </a:solidFill>
                <a:latin typeface="+mn-lt"/>
                <a:cs typeface="Times New Roman" pitchFamily="18" charset="0"/>
              </a:defRPr>
            </a:lvl4pPr>
            <a:lvl5pPr>
              <a:lnSpc>
                <a:spcPct val="100000"/>
              </a:lnSpc>
              <a:spcBef>
                <a:spcPts val="400"/>
              </a:spcBef>
              <a:buClrTx/>
              <a:defRPr sz="700">
                <a:solidFill>
                  <a:srgbClr val="00338D"/>
                </a:solidFill>
                <a:latin typeface="+mn-lt"/>
                <a:cs typeface="Times New Roman" pitchFamily="18" charset="0"/>
              </a:defRPr>
            </a:lvl5pPr>
            <a:lvl6pPr>
              <a:lnSpc>
                <a:spcPct val="100000"/>
              </a:lnSpc>
              <a:spcBef>
                <a:spcPts val="336"/>
              </a:spcBef>
              <a:buClrTx/>
              <a:defRPr sz="700" baseline="0">
                <a:solidFill>
                  <a:srgbClr val="00338D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336"/>
              </a:spcBef>
              <a:buClrTx/>
              <a:defRPr sz="700" baseline="0">
                <a:solidFill>
                  <a:srgbClr val="00338D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336"/>
              </a:spcBef>
              <a:buClrTx/>
              <a:defRPr sz="700" baseline="0">
                <a:solidFill>
                  <a:srgbClr val="00338D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336"/>
              </a:spcBef>
              <a:buClrTx/>
              <a:defRPr sz="700" baseline="0">
                <a:solidFill>
                  <a:srgbClr val="00338D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13"/>
          </p:nvPr>
        </p:nvSpPr>
        <p:spPr bwMode="gray">
          <a:xfrm>
            <a:off x="2527226" y="548686"/>
            <a:ext cx="1345654" cy="50482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5pPr>
            <a:lvl6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2"/>
          </p:nvPr>
        </p:nvSpPr>
        <p:spPr bwMode="gray">
          <a:xfrm>
            <a:off x="1136579" y="548686"/>
            <a:ext cx="1390650" cy="50482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 b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5pPr>
            <a:lvl6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endix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bgs_grid_report_apndx" hidden="1"/>
          <p:cNvGrpSpPr>
            <a:grpSpLocks/>
          </p:cNvGrpSpPr>
          <p:nvPr userDrawn="1"/>
        </p:nvGrpSpPr>
        <p:grpSpPr bwMode="auto">
          <a:xfrm>
            <a:off x="269875" y="1193800"/>
            <a:ext cx="9363075" cy="4895850"/>
            <a:chOff x="269875" y="1193800"/>
            <a:chExt cx="9363075" cy="4896000"/>
          </a:xfrm>
        </p:grpSpPr>
        <p:grpSp>
          <p:nvGrpSpPr>
            <p:cNvPr id="4" name="Group 21"/>
            <p:cNvGrpSpPr>
              <a:grpSpLocks/>
            </p:cNvGrpSpPr>
            <p:nvPr userDrawn="1"/>
          </p:nvGrpSpPr>
          <p:grpSpPr bwMode="auto">
            <a:xfrm>
              <a:off x="269875" y="1193800"/>
              <a:ext cx="9356725" cy="4896000"/>
              <a:chOff x="269875" y="1193800"/>
              <a:chExt cx="9356725" cy="4896000"/>
            </a:xfrm>
          </p:grpSpPr>
          <p:sp>
            <p:nvSpPr>
              <p:cNvPr id="6" name="Rectangle 18"/>
              <p:cNvSpPr>
                <a:spLocks noChangeArrowheads="1"/>
              </p:cNvSpPr>
              <p:nvPr userDrawn="1"/>
            </p:nvSpPr>
            <p:spPr bwMode="gray">
              <a:xfrm>
                <a:off x="269875" y="1193800"/>
                <a:ext cx="9356725" cy="4894413"/>
              </a:xfrm>
              <a:prstGeom prst="rect">
                <a:avLst/>
              </a:prstGeom>
              <a:noFill/>
              <a:ln w="6350" cap="flat" cmpd="sng" algn="ctr">
                <a:solidFill>
                  <a:srgbClr val="C84E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2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7" name="Rectangle 19"/>
              <p:cNvSpPr>
                <a:spLocks noChangeArrowheads="1"/>
              </p:cNvSpPr>
              <p:nvPr userDrawn="1"/>
            </p:nvSpPr>
            <p:spPr bwMode="gray">
              <a:xfrm>
                <a:off x="269875" y="3568773"/>
                <a:ext cx="9356725" cy="144467"/>
              </a:xfrm>
              <a:prstGeom prst="rect">
                <a:avLst/>
              </a:prstGeom>
              <a:noFill/>
              <a:ln w="6350" cap="flat" cmpd="sng" algn="ctr">
                <a:solidFill>
                  <a:srgbClr val="C84E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2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8" name="Rectangle 20"/>
              <p:cNvSpPr>
                <a:spLocks noChangeArrowheads="1"/>
              </p:cNvSpPr>
              <p:nvPr userDrawn="1"/>
            </p:nvSpPr>
            <p:spPr bwMode="gray">
              <a:xfrm>
                <a:off x="2501900" y="1193800"/>
                <a:ext cx="144463" cy="4896000"/>
              </a:xfrm>
              <a:prstGeom prst="rect">
                <a:avLst/>
              </a:prstGeom>
              <a:noFill/>
              <a:ln w="6350" cap="flat" cmpd="sng" algn="ctr">
                <a:solidFill>
                  <a:srgbClr val="C84E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2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9" name="Rectangle 22"/>
              <p:cNvSpPr>
                <a:spLocks noChangeArrowheads="1"/>
              </p:cNvSpPr>
              <p:nvPr userDrawn="1"/>
            </p:nvSpPr>
            <p:spPr bwMode="gray">
              <a:xfrm>
                <a:off x="4878388" y="1193800"/>
                <a:ext cx="142875" cy="4896000"/>
              </a:xfrm>
              <a:prstGeom prst="rect">
                <a:avLst/>
              </a:prstGeom>
              <a:noFill/>
              <a:ln w="6350" cap="flat" cmpd="sng" algn="ctr">
                <a:solidFill>
                  <a:srgbClr val="C84E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2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10" name="Rectangle 23"/>
              <p:cNvSpPr>
                <a:spLocks noChangeArrowheads="1"/>
              </p:cNvSpPr>
              <p:nvPr userDrawn="1"/>
            </p:nvSpPr>
            <p:spPr bwMode="gray">
              <a:xfrm>
                <a:off x="7251700" y="1193800"/>
                <a:ext cx="142875" cy="4896000"/>
              </a:xfrm>
              <a:prstGeom prst="rect">
                <a:avLst/>
              </a:prstGeom>
              <a:noFill/>
              <a:ln w="6350" cap="flat" cmpd="sng" algn="ctr">
                <a:solidFill>
                  <a:srgbClr val="C84E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200" dirty="0">
                  <a:solidFill>
                    <a:srgbClr val="000000"/>
                  </a:solidFill>
                  <a:latin typeface="+mn-lt"/>
                </a:endParaRPr>
              </a:p>
            </p:txBody>
          </p:sp>
        </p:grpSp>
        <p:sp>
          <p:nvSpPr>
            <p:cNvPr id="5" name="TextBox 4"/>
            <p:cNvSpPr txBox="1"/>
            <p:nvPr userDrawn="1"/>
          </p:nvSpPr>
          <p:spPr bwMode="gray">
            <a:xfrm>
              <a:off x="5889625" y="5969146"/>
              <a:ext cx="3743325" cy="107953"/>
            </a:xfrm>
            <a:prstGeom prst="rect">
              <a:avLst/>
            </a:prstGeom>
            <a:noFill/>
          </p:spPr>
          <p:txBody>
            <a:bodyPr lIns="0" tIns="0" rIns="0" bIns="0" anchor="b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700" dirty="0">
                  <a:solidFill>
                    <a:srgbClr val="C84E00"/>
                  </a:solidFill>
                  <a:latin typeface="+mn-lt"/>
                  <a:cs typeface="+mn-cs"/>
                </a:rPr>
                <a:t>Appendix layout grid: to remove go to slide Master select Grid object and delete</a:t>
              </a:r>
            </a:p>
          </p:txBody>
        </p:sp>
      </p:grpSp>
      <p:sp>
        <p:nvSpPr>
          <p:cNvPr id="12" name="Line top"/>
          <p:cNvSpPr>
            <a:spLocks noChangeShapeType="1"/>
          </p:cNvSpPr>
          <p:nvPr userDrawn="1"/>
        </p:nvSpPr>
        <p:spPr bwMode="gray">
          <a:xfrm>
            <a:off x="0" y="906463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3" name="Line bottom"/>
          <p:cNvSpPr>
            <a:spLocks noChangeShapeType="1"/>
          </p:cNvSpPr>
          <p:nvPr userDrawn="1"/>
        </p:nvSpPr>
        <p:spPr bwMode="gray">
          <a:xfrm>
            <a:off x="0" y="6381750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6"/>
          <p:cNvSpPr>
            <a:spLocks/>
          </p:cNvSpPr>
          <p:nvPr/>
        </p:nvSpPr>
        <p:spPr bwMode="gray">
          <a:xfrm>
            <a:off x="0" y="549275"/>
            <a:ext cx="5313363" cy="5040313"/>
          </a:xfrm>
          <a:custGeom>
            <a:avLst/>
            <a:gdLst/>
            <a:ahLst/>
            <a:cxnLst>
              <a:cxn ang="0">
                <a:pos x="489" y="0"/>
              </a:cxn>
              <a:cxn ang="0">
                <a:pos x="0" y="1651"/>
              </a:cxn>
              <a:cxn ang="0">
                <a:pos x="0" y="3175"/>
              </a:cxn>
              <a:cxn ang="0">
                <a:pos x="2406" y="3175"/>
              </a:cxn>
              <a:cxn ang="0">
                <a:pos x="3347" y="0"/>
              </a:cxn>
              <a:cxn ang="0">
                <a:pos x="489" y="0"/>
              </a:cxn>
            </a:cxnLst>
            <a:rect l="0" t="0" r="r" b="b"/>
            <a:pathLst>
              <a:path w="3347" h="3175">
                <a:moveTo>
                  <a:pt x="489" y="0"/>
                </a:moveTo>
                <a:lnTo>
                  <a:pt x="0" y="1651"/>
                </a:lnTo>
                <a:lnTo>
                  <a:pt x="0" y="3175"/>
                </a:lnTo>
                <a:lnTo>
                  <a:pt x="2406" y="3175"/>
                </a:lnTo>
                <a:lnTo>
                  <a:pt x="3347" y="0"/>
                </a:lnTo>
                <a:lnTo>
                  <a:pt x="489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5" name="Title 9"/>
          <p:cNvSpPr>
            <a:spLocks noGrp="1"/>
          </p:cNvSpPr>
          <p:nvPr>
            <p:ph type="title"/>
          </p:nvPr>
        </p:nvSpPr>
        <p:spPr bwMode="gray">
          <a:xfrm>
            <a:off x="776538" y="1844824"/>
            <a:ext cx="3528392" cy="1943892"/>
          </a:xfrm>
          <a:noFill/>
          <a:ln w="9525">
            <a:noFill/>
            <a:miter lim="800000"/>
            <a:headEnd/>
            <a:tailEnd/>
          </a:ln>
        </p:spPr>
        <p:txBody>
          <a:bodyPr anchor="t">
            <a:noAutofit/>
          </a:bodyPr>
          <a:lstStyle>
            <a:lvl1pPr algn="l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dirty="0">
                <a:solidFill>
                  <a:schemeClr val="bg1"/>
                </a:solidFill>
                <a:latin typeface="+mj-lt"/>
              </a:defRPr>
            </a:lvl2pPr>
            <a:lvl3pPr>
              <a:defRPr lang="en-GB" sz="3000" b="1" dirty="0">
                <a:solidFill>
                  <a:schemeClr val="bg1"/>
                </a:solidFill>
                <a:latin typeface="+mj-lt"/>
              </a:defRPr>
            </a:lvl3pPr>
            <a:lvl4pPr>
              <a:defRPr lang="en-GB" sz="3000" b="1" dirty="0">
                <a:solidFill>
                  <a:schemeClr val="bg1"/>
                </a:solidFill>
                <a:latin typeface="+mj-lt"/>
              </a:defRPr>
            </a:lvl4pPr>
            <a:lvl5pPr>
              <a:defRPr lang="en-GB" sz="3000" b="1" dirty="0">
                <a:solidFill>
                  <a:schemeClr val="bg1"/>
                </a:solidFill>
                <a:latin typeface="+mj-lt"/>
              </a:defRPr>
            </a:lvl5pPr>
            <a:lvl6pPr>
              <a:defRPr lang="en-GB" sz="3000" b="1" dirty="0">
                <a:solidFill>
                  <a:schemeClr val="bg1"/>
                </a:solidFill>
                <a:latin typeface="+mj-lt"/>
              </a:defRPr>
            </a:lvl6pPr>
            <a:lvl7pPr>
              <a:defRPr lang="en-GB" sz="3000" b="1" dirty="0">
                <a:solidFill>
                  <a:schemeClr val="bg1"/>
                </a:solidFill>
                <a:latin typeface="+mj-lt"/>
              </a:defRPr>
            </a:lvl7pPr>
            <a:lvl8pPr>
              <a:defRPr lang="en-GB" sz="3000" b="1" dirty="0">
                <a:solidFill>
                  <a:schemeClr val="bg1"/>
                </a:solidFill>
                <a:latin typeface="+mj-lt"/>
              </a:defRPr>
            </a:lvl8pPr>
            <a:lvl9pPr>
              <a:defRPr sz="3000">
                <a:solidFill>
                  <a:schemeClr val="bg1"/>
                </a:solidFill>
              </a:defRPr>
            </a:lvl9pPr>
          </a:lstStyle>
          <a:p>
            <a:pPr lvl="0"/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10"/>
          </p:nvPr>
        </p:nvSpPr>
        <p:spPr bwMode="gray">
          <a:xfrm>
            <a:off x="776536" y="4005064"/>
            <a:ext cx="316835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noAutofit/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defRPr lang="en-US" sz="1200" b="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/>
          <p:cNvGrpSpPr>
            <a:grpSpLocks/>
          </p:cNvGrpSpPr>
          <p:nvPr userDrawn="1"/>
        </p:nvGrpSpPr>
        <p:grpSpPr bwMode="auto">
          <a:xfrm>
            <a:off x="-11113" y="0"/>
            <a:ext cx="9917113" cy="6858000"/>
            <a:chOff x="-10601325" y="-457200"/>
            <a:chExt cx="9917112" cy="6858001"/>
          </a:xfrm>
        </p:grpSpPr>
        <p:sp>
          <p:nvSpPr>
            <p:cNvPr id="5" name="Freeform 12"/>
            <p:cNvSpPr>
              <a:spLocks/>
            </p:cNvSpPr>
            <p:nvPr userDrawn="1"/>
          </p:nvSpPr>
          <p:spPr bwMode="gray">
            <a:xfrm>
              <a:off x="-10601325" y="-457200"/>
              <a:ext cx="5397500" cy="32369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39"/>
                </a:cxn>
                <a:cxn ang="0">
                  <a:pos x="2796" y="2039"/>
                </a:cxn>
                <a:cxn ang="0">
                  <a:pos x="3400" y="0"/>
                </a:cxn>
                <a:cxn ang="0">
                  <a:pos x="0" y="0"/>
                </a:cxn>
              </a:cxnLst>
              <a:rect l="0" t="0" r="r" b="b"/>
              <a:pathLst>
                <a:path w="3400" h="2039">
                  <a:moveTo>
                    <a:pt x="0" y="0"/>
                  </a:moveTo>
                  <a:lnTo>
                    <a:pt x="0" y="2039"/>
                  </a:lnTo>
                  <a:lnTo>
                    <a:pt x="2796" y="2039"/>
                  </a:lnTo>
                  <a:lnTo>
                    <a:pt x="340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6" name="Freeform 10"/>
            <p:cNvSpPr>
              <a:spLocks/>
            </p:cNvSpPr>
            <p:nvPr userDrawn="1"/>
          </p:nvSpPr>
          <p:spPr bwMode="gray">
            <a:xfrm>
              <a:off x="-8240712" y="1362075"/>
              <a:ext cx="7556499" cy="5038726"/>
            </a:xfrm>
            <a:custGeom>
              <a:avLst/>
              <a:gdLst/>
              <a:ahLst/>
              <a:cxnLst>
                <a:cxn ang="0">
                  <a:pos x="940" y="0"/>
                </a:cxn>
                <a:cxn ang="0">
                  <a:pos x="0" y="3174"/>
                </a:cxn>
                <a:cxn ang="0">
                  <a:pos x="4760" y="3174"/>
                </a:cxn>
                <a:cxn ang="0">
                  <a:pos x="4760" y="0"/>
                </a:cxn>
                <a:cxn ang="0">
                  <a:pos x="940" y="0"/>
                </a:cxn>
              </a:cxnLst>
              <a:rect l="0" t="0" r="r" b="b"/>
              <a:pathLst>
                <a:path w="4760" h="3174">
                  <a:moveTo>
                    <a:pt x="940" y="0"/>
                  </a:moveTo>
                  <a:lnTo>
                    <a:pt x="0" y="3174"/>
                  </a:lnTo>
                  <a:lnTo>
                    <a:pt x="4760" y="3174"/>
                  </a:lnTo>
                  <a:lnTo>
                    <a:pt x="4760" y="0"/>
                  </a:lnTo>
                  <a:lnTo>
                    <a:pt x="94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7" name="Freeform 14"/>
            <p:cNvSpPr>
              <a:spLocks/>
            </p:cNvSpPr>
            <p:nvPr userDrawn="1"/>
          </p:nvSpPr>
          <p:spPr bwMode="gray">
            <a:xfrm>
              <a:off x="-7169149" y="1362075"/>
              <a:ext cx="1425575" cy="1417638"/>
            </a:xfrm>
            <a:custGeom>
              <a:avLst/>
              <a:gdLst/>
              <a:ahLst/>
              <a:cxnLst>
                <a:cxn ang="0">
                  <a:pos x="898" y="0"/>
                </a:cxn>
                <a:cxn ang="0">
                  <a:pos x="265" y="0"/>
                </a:cxn>
                <a:cxn ang="0">
                  <a:pos x="0" y="893"/>
                </a:cxn>
                <a:cxn ang="0">
                  <a:pos x="633" y="893"/>
                </a:cxn>
                <a:cxn ang="0">
                  <a:pos x="898" y="0"/>
                </a:cxn>
              </a:cxnLst>
              <a:rect l="0" t="0" r="r" b="b"/>
              <a:pathLst>
                <a:path w="898" h="893">
                  <a:moveTo>
                    <a:pt x="898" y="0"/>
                  </a:moveTo>
                  <a:lnTo>
                    <a:pt x="265" y="0"/>
                  </a:lnTo>
                  <a:lnTo>
                    <a:pt x="0" y="893"/>
                  </a:lnTo>
                  <a:lnTo>
                    <a:pt x="633" y="893"/>
                  </a:lnTo>
                  <a:lnTo>
                    <a:pt x="898" y="0"/>
                  </a:lnTo>
                  <a:close/>
                </a:path>
              </a:pathLst>
            </a:custGeom>
            <a:solidFill>
              <a:srgbClr val="00257A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8" name="Freeform 9"/>
          <p:cNvSpPr>
            <a:spLocks/>
          </p:cNvSpPr>
          <p:nvPr userDrawn="1"/>
        </p:nvSpPr>
        <p:spPr bwMode="auto">
          <a:xfrm>
            <a:off x="-10601325" y="-457200"/>
            <a:ext cx="5397500" cy="32369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039"/>
              </a:cxn>
              <a:cxn ang="0">
                <a:pos x="2796" y="2039"/>
              </a:cxn>
              <a:cxn ang="0">
                <a:pos x="3400" y="0"/>
              </a:cxn>
              <a:cxn ang="0">
                <a:pos x="0" y="0"/>
              </a:cxn>
            </a:cxnLst>
            <a:rect l="0" t="0" r="r" b="b"/>
            <a:pathLst>
              <a:path w="3400" h="2039">
                <a:moveTo>
                  <a:pt x="0" y="0"/>
                </a:moveTo>
                <a:lnTo>
                  <a:pt x="0" y="2039"/>
                </a:lnTo>
                <a:lnTo>
                  <a:pt x="2796" y="2039"/>
                </a:lnTo>
                <a:lnTo>
                  <a:pt x="340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9" name="Freeform 11"/>
          <p:cNvSpPr>
            <a:spLocks/>
          </p:cNvSpPr>
          <p:nvPr userDrawn="1"/>
        </p:nvSpPr>
        <p:spPr bwMode="auto">
          <a:xfrm>
            <a:off x="-8240713" y="1362075"/>
            <a:ext cx="7556500" cy="5038725"/>
          </a:xfrm>
          <a:custGeom>
            <a:avLst/>
            <a:gdLst/>
            <a:ahLst/>
            <a:cxnLst>
              <a:cxn ang="0">
                <a:pos x="940" y="0"/>
              </a:cxn>
              <a:cxn ang="0">
                <a:pos x="0" y="3174"/>
              </a:cxn>
              <a:cxn ang="0">
                <a:pos x="4760" y="3174"/>
              </a:cxn>
              <a:cxn ang="0">
                <a:pos x="4760" y="0"/>
              </a:cxn>
              <a:cxn ang="0">
                <a:pos x="940" y="0"/>
              </a:cxn>
            </a:cxnLst>
            <a:rect l="0" t="0" r="r" b="b"/>
            <a:pathLst>
              <a:path w="4760" h="3174">
                <a:moveTo>
                  <a:pt x="940" y="0"/>
                </a:moveTo>
                <a:lnTo>
                  <a:pt x="0" y="3174"/>
                </a:lnTo>
                <a:lnTo>
                  <a:pt x="4760" y="3174"/>
                </a:lnTo>
                <a:lnTo>
                  <a:pt x="4760" y="0"/>
                </a:lnTo>
                <a:lnTo>
                  <a:pt x="94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0" name="Freeform 13"/>
          <p:cNvSpPr>
            <a:spLocks/>
          </p:cNvSpPr>
          <p:nvPr userDrawn="1"/>
        </p:nvSpPr>
        <p:spPr bwMode="auto">
          <a:xfrm>
            <a:off x="-10601325" y="-457200"/>
            <a:ext cx="5397500" cy="32369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039"/>
              </a:cxn>
              <a:cxn ang="0">
                <a:pos x="2796" y="2039"/>
              </a:cxn>
              <a:cxn ang="0">
                <a:pos x="3400" y="0"/>
              </a:cxn>
              <a:cxn ang="0">
                <a:pos x="0" y="0"/>
              </a:cxn>
            </a:cxnLst>
            <a:rect l="0" t="0" r="r" b="b"/>
            <a:pathLst>
              <a:path w="3400" h="2039">
                <a:moveTo>
                  <a:pt x="0" y="0"/>
                </a:moveTo>
                <a:lnTo>
                  <a:pt x="0" y="2039"/>
                </a:lnTo>
                <a:lnTo>
                  <a:pt x="2796" y="2039"/>
                </a:lnTo>
                <a:lnTo>
                  <a:pt x="340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2" name="Freeform 15"/>
          <p:cNvSpPr>
            <a:spLocks/>
          </p:cNvSpPr>
          <p:nvPr userDrawn="1"/>
        </p:nvSpPr>
        <p:spPr bwMode="auto">
          <a:xfrm>
            <a:off x="-7169150" y="1362075"/>
            <a:ext cx="1425575" cy="1417638"/>
          </a:xfrm>
          <a:custGeom>
            <a:avLst/>
            <a:gdLst/>
            <a:ahLst/>
            <a:cxnLst>
              <a:cxn ang="0">
                <a:pos x="898" y="0"/>
              </a:cxn>
              <a:cxn ang="0">
                <a:pos x="265" y="0"/>
              </a:cxn>
              <a:cxn ang="0">
                <a:pos x="0" y="893"/>
              </a:cxn>
              <a:cxn ang="0">
                <a:pos x="633" y="893"/>
              </a:cxn>
              <a:cxn ang="0">
                <a:pos x="898" y="0"/>
              </a:cxn>
            </a:cxnLst>
            <a:rect l="0" t="0" r="r" b="b"/>
            <a:pathLst>
              <a:path w="898" h="893">
                <a:moveTo>
                  <a:pt x="898" y="0"/>
                </a:moveTo>
                <a:lnTo>
                  <a:pt x="265" y="0"/>
                </a:lnTo>
                <a:lnTo>
                  <a:pt x="0" y="893"/>
                </a:lnTo>
                <a:lnTo>
                  <a:pt x="633" y="893"/>
                </a:lnTo>
                <a:lnTo>
                  <a:pt x="898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gray">
          <a:xfrm>
            <a:off x="5025011" y="2492896"/>
            <a:ext cx="4535608" cy="2232248"/>
          </a:xfrm>
          <a:noFill/>
          <a:ln w="9525">
            <a:noFill/>
            <a:miter lim="800000"/>
            <a:headEnd/>
            <a:tailEnd/>
          </a:ln>
        </p:spPr>
        <p:txBody>
          <a:bodyPr rtlCol="0" anchor="t">
            <a:noAutofit/>
          </a:bodyPr>
          <a:lstStyle>
            <a:lvl1pPr algn="r" defTabSz="914400" rtl="0" eaLnBrk="1" fontAlgn="base" latinLnBrk="0" hangingPunct="1">
              <a:spcBef>
                <a:spcPct val="40000"/>
              </a:spcBef>
              <a:spcAft>
                <a:spcPct val="0"/>
              </a:spcAft>
              <a:buNone/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  <a:lvl6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6pPr>
            <a:lvl7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7pPr>
            <a:lvl8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8pPr>
            <a:lvl9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9pPr>
          </a:lstStyle>
          <a:p>
            <a:pPr lvl="0"/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 bwMode="gray">
          <a:xfrm>
            <a:off x="5024441" y="5013325"/>
            <a:ext cx="453707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rtlCol="0">
            <a:noAutofit/>
          </a:bodyPr>
          <a:lstStyle>
            <a:lvl1pPr algn="r">
              <a:defRPr lang="en-US" sz="1200" b="0" kern="120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6"/>
          <p:cNvSpPr>
            <a:spLocks/>
          </p:cNvSpPr>
          <p:nvPr/>
        </p:nvSpPr>
        <p:spPr bwMode="gray">
          <a:xfrm>
            <a:off x="0" y="549275"/>
            <a:ext cx="5313363" cy="5040313"/>
          </a:xfrm>
          <a:custGeom>
            <a:avLst/>
            <a:gdLst/>
            <a:ahLst/>
            <a:cxnLst>
              <a:cxn ang="0">
                <a:pos x="489" y="0"/>
              </a:cxn>
              <a:cxn ang="0">
                <a:pos x="0" y="1651"/>
              </a:cxn>
              <a:cxn ang="0">
                <a:pos x="0" y="3175"/>
              </a:cxn>
              <a:cxn ang="0">
                <a:pos x="2406" y="3175"/>
              </a:cxn>
              <a:cxn ang="0">
                <a:pos x="3347" y="0"/>
              </a:cxn>
              <a:cxn ang="0">
                <a:pos x="489" y="0"/>
              </a:cxn>
            </a:cxnLst>
            <a:rect l="0" t="0" r="r" b="b"/>
            <a:pathLst>
              <a:path w="3347" h="3175">
                <a:moveTo>
                  <a:pt x="489" y="0"/>
                </a:moveTo>
                <a:lnTo>
                  <a:pt x="0" y="1651"/>
                </a:lnTo>
                <a:lnTo>
                  <a:pt x="0" y="3175"/>
                </a:lnTo>
                <a:lnTo>
                  <a:pt x="2406" y="3175"/>
                </a:lnTo>
                <a:lnTo>
                  <a:pt x="3347" y="0"/>
                </a:lnTo>
                <a:lnTo>
                  <a:pt x="489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GB" dirty="0">
              <a:latin typeface="+mn-lt"/>
              <a:cs typeface="+mn-cs"/>
            </a:endParaRPr>
          </a:p>
        </p:txBody>
      </p:sp>
      <p:sp>
        <p:nvSpPr>
          <p:cNvPr id="15" name="Title 9"/>
          <p:cNvSpPr>
            <a:spLocks noGrp="1"/>
          </p:cNvSpPr>
          <p:nvPr>
            <p:ph type="title"/>
          </p:nvPr>
        </p:nvSpPr>
        <p:spPr bwMode="gray">
          <a:xfrm>
            <a:off x="776538" y="1844824"/>
            <a:ext cx="3528392" cy="1943892"/>
          </a:xfrm>
          <a:noFill/>
          <a:ln w="9525">
            <a:noFill/>
            <a:miter lim="800000"/>
            <a:headEnd/>
            <a:tailEnd/>
          </a:ln>
        </p:spPr>
        <p:txBody>
          <a:bodyPr anchor="t">
            <a:noAutofit/>
          </a:bodyPr>
          <a:lstStyle>
            <a:lvl1pPr algn="l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dirty="0">
                <a:solidFill>
                  <a:schemeClr val="bg1"/>
                </a:solidFill>
                <a:latin typeface="+mj-lt"/>
              </a:defRPr>
            </a:lvl2pPr>
            <a:lvl3pPr>
              <a:defRPr lang="en-GB" sz="3000" b="1" dirty="0">
                <a:solidFill>
                  <a:schemeClr val="bg1"/>
                </a:solidFill>
                <a:latin typeface="+mj-lt"/>
              </a:defRPr>
            </a:lvl3pPr>
            <a:lvl4pPr>
              <a:defRPr lang="en-GB" sz="3000" b="1" dirty="0">
                <a:solidFill>
                  <a:schemeClr val="bg1"/>
                </a:solidFill>
                <a:latin typeface="+mj-lt"/>
              </a:defRPr>
            </a:lvl4pPr>
            <a:lvl5pPr>
              <a:defRPr lang="en-GB" sz="3000" b="1" dirty="0">
                <a:solidFill>
                  <a:schemeClr val="bg1"/>
                </a:solidFill>
                <a:latin typeface="+mj-lt"/>
              </a:defRPr>
            </a:lvl5pPr>
            <a:lvl6pPr>
              <a:defRPr lang="en-GB" sz="3000" b="1" dirty="0">
                <a:solidFill>
                  <a:schemeClr val="bg1"/>
                </a:solidFill>
                <a:latin typeface="+mj-lt"/>
              </a:defRPr>
            </a:lvl6pPr>
            <a:lvl7pPr>
              <a:defRPr lang="en-GB" sz="3000" b="1" dirty="0">
                <a:solidFill>
                  <a:schemeClr val="bg1"/>
                </a:solidFill>
                <a:latin typeface="+mj-lt"/>
              </a:defRPr>
            </a:lvl7pPr>
            <a:lvl8pPr>
              <a:defRPr lang="en-GB" sz="3000" b="1" dirty="0">
                <a:solidFill>
                  <a:schemeClr val="bg1"/>
                </a:solidFill>
                <a:latin typeface="+mj-lt"/>
              </a:defRPr>
            </a:lvl8pPr>
            <a:lvl9pPr>
              <a:defRPr sz="3000">
                <a:solidFill>
                  <a:schemeClr val="bg1"/>
                </a:solidFill>
              </a:defRPr>
            </a:lvl9pPr>
          </a:lstStyle>
          <a:p>
            <a:pPr lvl="0"/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10"/>
          </p:nvPr>
        </p:nvSpPr>
        <p:spPr bwMode="gray">
          <a:xfrm>
            <a:off x="776536" y="4005064"/>
            <a:ext cx="316835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noAutofit/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defRPr lang="en-US" sz="1200" b="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1"/>
          <p:cNvSpPr>
            <a:spLocks/>
          </p:cNvSpPr>
          <p:nvPr userDrawn="1"/>
        </p:nvSpPr>
        <p:spPr bwMode="gray">
          <a:xfrm>
            <a:off x="0" y="0"/>
            <a:ext cx="5224463" cy="5591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22"/>
              </a:cxn>
              <a:cxn ang="0">
                <a:pos x="2247" y="3522"/>
              </a:cxn>
              <a:cxn ang="0">
                <a:pos x="3291" y="0"/>
              </a:cxn>
              <a:cxn ang="0">
                <a:pos x="0" y="0"/>
              </a:cxn>
            </a:cxnLst>
            <a:rect l="0" t="0" r="r" b="b"/>
            <a:pathLst>
              <a:path w="3291" h="3522">
                <a:moveTo>
                  <a:pt x="0" y="0"/>
                </a:moveTo>
                <a:lnTo>
                  <a:pt x="0" y="3522"/>
                </a:lnTo>
                <a:lnTo>
                  <a:pt x="2247" y="3522"/>
                </a:lnTo>
                <a:lnTo>
                  <a:pt x="3291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6" name="Title 9"/>
          <p:cNvSpPr>
            <a:spLocks noGrp="1"/>
          </p:cNvSpPr>
          <p:nvPr>
            <p:ph type="title"/>
          </p:nvPr>
        </p:nvSpPr>
        <p:spPr bwMode="gray">
          <a:xfrm>
            <a:off x="344491" y="1556792"/>
            <a:ext cx="3816424" cy="2016224"/>
          </a:xfrm>
          <a:noFill/>
          <a:ln w="9525">
            <a:noFill/>
            <a:miter lim="800000"/>
            <a:headEnd/>
            <a:tailEnd/>
          </a:ln>
        </p:spPr>
        <p:txBody>
          <a:bodyPr anchor="t">
            <a:noAutofit/>
          </a:bodyPr>
          <a:lstStyle>
            <a:lvl1pPr algn="l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dirty="0">
                <a:solidFill>
                  <a:schemeClr val="bg1"/>
                </a:solidFill>
                <a:latin typeface="+mj-lt"/>
              </a:defRPr>
            </a:lvl2pPr>
            <a:lvl3pPr>
              <a:defRPr lang="en-GB" sz="3000" b="1" dirty="0">
                <a:solidFill>
                  <a:schemeClr val="bg1"/>
                </a:solidFill>
                <a:latin typeface="+mj-lt"/>
              </a:defRPr>
            </a:lvl3pPr>
            <a:lvl4pPr>
              <a:defRPr lang="en-GB" sz="3000" b="1" dirty="0">
                <a:solidFill>
                  <a:schemeClr val="bg1"/>
                </a:solidFill>
                <a:latin typeface="+mj-lt"/>
              </a:defRPr>
            </a:lvl4pPr>
            <a:lvl5pPr>
              <a:defRPr lang="en-GB" sz="3000" b="1" dirty="0">
                <a:solidFill>
                  <a:schemeClr val="bg1"/>
                </a:solidFill>
                <a:latin typeface="+mj-lt"/>
              </a:defRPr>
            </a:lvl5pPr>
            <a:lvl6pPr>
              <a:defRPr lang="en-GB" sz="3000" b="1" dirty="0">
                <a:solidFill>
                  <a:schemeClr val="bg1"/>
                </a:solidFill>
                <a:latin typeface="+mj-lt"/>
              </a:defRPr>
            </a:lvl6pPr>
            <a:lvl7pPr>
              <a:defRPr lang="en-GB" sz="3000" b="1" dirty="0">
                <a:solidFill>
                  <a:schemeClr val="bg1"/>
                </a:solidFill>
                <a:latin typeface="+mj-lt"/>
              </a:defRPr>
            </a:lvl7pPr>
            <a:lvl8pPr>
              <a:defRPr lang="en-GB" sz="3000" b="1" dirty="0">
                <a:solidFill>
                  <a:schemeClr val="bg1"/>
                </a:solidFill>
                <a:latin typeface="+mj-lt"/>
              </a:defRPr>
            </a:lvl8pPr>
            <a:lvl9pPr>
              <a:defRPr sz="3000">
                <a:solidFill>
                  <a:schemeClr val="bg1"/>
                </a:solidFill>
              </a:defRPr>
            </a:lvl9pPr>
          </a:lstStyle>
          <a:p>
            <a:pPr lvl="0"/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0"/>
          </p:nvPr>
        </p:nvSpPr>
        <p:spPr bwMode="gray">
          <a:xfrm>
            <a:off x="344488" y="3789363"/>
            <a:ext cx="33845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noAutofit/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defRPr lang="en-US" sz="12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/>
          <p:cNvSpPr>
            <a:spLocks/>
          </p:cNvSpPr>
          <p:nvPr userDrawn="1"/>
        </p:nvSpPr>
        <p:spPr bwMode="gray">
          <a:xfrm>
            <a:off x="-1588" y="0"/>
            <a:ext cx="5245101" cy="3432175"/>
          </a:xfrm>
          <a:custGeom>
            <a:avLst/>
            <a:gdLst/>
            <a:ahLst/>
            <a:cxnLst>
              <a:cxn ang="0">
                <a:pos x="0" y="2162"/>
              </a:cxn>
              <a:cxn ang="0">
                <a:pos x="2660" y="2162"/>
              </a:cxn>
              <a:cxn ang="0">
                <a:pos x="3304" y="0"/>
              </a:cxn>
              <a:cxn ang="0">
                <a:pos x="0" y="0"/>
              </a:cxn>
              <a:cxn ang="0">
                <a:pos x="0" y="2162"/>
              </a:cxn>
            </a:cxnLst>
            <a:rect l="0" t="0" r="r" b="b"/>
            <a:pathLst>
              <a:path w="3304" h="2162">
                <a:moveTo>
                  <a:pt x="0" y="2162"/>
                </a:moveTo>
                <a:lnTo>
                  <a:pt x="2660" y="2162"/>
                </a:lnTo>
                <a:lnTo>
                  <a:pt x="3304" y="0"/>
                </a:lnTo>
                <a:lnTo>
                  <a:pt x="0" y="0"/>
                </a:lnTo>
                <a:lnTo>
                  <a:pt x="0" y="2162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grpSp>
        <p:nvGrpSpPr>
          <p:cNvPr id="4" name="Group 19"/>
          <p:cNvGrpSpPr>
            <a:grpSpLocks/>
          </p:cNvGrpSpPr>
          <p:nvPr userDrawn="1"/>
        </p:nvGrpSpPr>
        <p:grpSpPr bwMode="auto">
          <a:xfrm>
            <a:off x="128588" y="0"/>
            <a:ext cx="2735262" cy="1530350"/>
            <a:chOff x="68" y="0"/>
            <a:chExt cx="1723" cy="964"/>
          </a:xfrm>
        </p:grpSpPr>
        <p:sp>
          <p:nvSpPr>
            <p:cNvPr id="5" name="Freeform 8"/>
            <p:cNvSpPr>
              <a:spLocks noEditPoints="1"/>
            </p:cNvSpPr>
            <p:nvPr userDrawn="1"/>
          </p:nvSpPr>
          <p:spPr bwMode="gray">
            <a:xfrm>
              <a:off x="199" y="248"/>
              <a:ext cx="1423" cy="489"/>
            </a:xfrm>
            <a:custGeom>
              <a:avLst/>
              <a:gdLst>
                <a:gd name="T0" fmla="*/ 1974 w 4103"/>
                <a:gd name="T1" fmla="*/ 485 h 1409"/>
                <a:gd name="T2" fmla="*/ 2267 w 4103"/>
                <a:gd name="T3" fmla="*/ 697 h 1409"/>
                <a:gd name="T4" fmla="*/ 1655 w 4103"/>
                <a:gd name="T5" fmla="*/ 656 h 1409"/>
                <a:gd name="T6" fmla="*/ 1718 w 4103"/>
                <a:gd name="T7" fmla="*/ 424 h 1409"/>
                <a:gd name="T8" fmla="*/ 970 w 4103"/>
                <a:gd name="T9" fmla="*/ 697 h 1409"/>
                <a:gd name="T10" fmla="*/ 1169 w 4103"/>
                <a:gd name="T11" fmla="*/ 416 h 1409"/>
                <a:gd name="T12" fmla="*/ 719 w 4103"/>
                <a:gd name="T13" fmla="*/ 631 h 1409"/>
                <a:gd name="T14" fmla="*/ 751 w 4103"/>
                <a:gd name="T15" fmla="*/ 630 h 1409"/>
                <a:gd name="T16" fmla="*/ 202 w 4103"/>
                <a:gd name="T17" fmla="*/ 618 h 1409"/>
                <a:gd name="T18" fmla="*/ 180 w 4103"/>
                <a:gd name="T19" fmla="*/ 697 h 1409"/>
                <a:gd name="T20" fmla="*/ 1187 w 4103"/>
                <a:gd name="T21" fmla="*/ 416 h 1409"/>
                <a:gd name="T22" fmla="*/ 115 w 4103"/>
                <a:gd name="T23" fmla="*/ 906 h 1409"/>
                <a:gd name="T24" fmla="*/ 661 w 4103"/>
                <a:gd name="T25" fmla="*/ 715 h 1409"/>
                <a:gd name="T26" fmla="*/ 1145 w 4103"/>
                <a:gd name="T27" fmla="*/ 715 h 1409"/>
                <a:gd name="T28" fmla="*/ 1697 w 4103"/>
                <a:gd name="T29" fmla="*/ 863 h 1409"/>
                <a:gd name="T30" fmla="*/ 203 w 4103"/>
                <a:gd name="T31" fmla="*/ 1286 h 1409"/>
                <a:gd name="T32" fmla="*/ 250 w 4103"/>
                <a:gd name="T33" fmla="*/ 1328 h 1409"/>
                <a:gd name="T34" fmla="*/ 556 w 4103"/>
                <a:gd name="T35" fmla="*/ 1196 h 1409"/>
                <a:gd name="T36" fmla="*/ 340 w 4103"/>
                <a:gd name="T37" fmla="*/ 1196 h 1409"/>
                <a:gd name="T38" fmla="*/ 408 w 4103"/>
                <a:gd name="T39" fmla="*/ 1225 h 1409"/>
                <a:gd name="T40" fmla="*/ 514 w 4103"/>
                <a:gd name="T41" fmla="*/ 1225 h 1409"/>
                <a:gd name="T42" fmla="*/ 631 w 4103"/>
                <a:gd name="T43" fmla="*/ 1168 h 1409"/>
                <a:gd name="T44" fmla="*/ 794 w 4103"/>
                <a:gd name="T45" fmla="*/ 1220 h 1409"/>
                <a:gd name="T46" fmla="*/ 672 w 4103"/>
                <a:gd name="T47" fmla="*/ 1348 h 1409"/>
                <a:gd name="T48" fmla="*/ 847 w 4103"/>
                <a:gd name="T49" fmla="*/ 1359 h 1409"/>
                <a:gd name="T50" fmla="*/ 943 w 4103"/>
                <a:gd name="T51" fmla="*/ 1196 h 1409"/>
                <a:gd name="T52" fmla="*/ 1129 w 4103"/>
                <a:gd name="T53" fmla="*/ 1351 h 1409"/>
                <a:gd name="T54" fmla="*/ 1198 w 4103"/>
                <a:gd name="T55" fmla="*/ 1196 h 1409"/>
                <a:gd name="T56" fmla="*/ 1280 w 4103"/>
                <a:gd name="T57" fmla="*/ 1129 h 1409"/>
                <a:gd name="T58" fmla="*/ 1253 w 4103"/>
                <a:gd name="T59" fmla="*/ 1254 h 1409"/>
                <a:gd name="T60" fmla="*/ 1489 w 4103"/>
                <a:gd name="T61" fmla="*/ 1194 h 1409"/>
                <a:gd name="T62" fmla="*/ 1546 w 4103"/>
                <a:gd name="T63" fmla="*/ 1353 h 1409"/>
                <a:gd name="T64" fmla="*/ 1714 w 4103"/>
                <a:gd name="T65" fmla="*/ 1286 h 1409"/>
                <a:gd name="T66" fmla="*/ 1761 w 4103"/>
                <a:gd name="T67" fmla="*/ 1328 h 1409"/>
                <a:gd name="T68" fmla="*/ 1976 w 4103"/>
                <a:gd name="T69" fmla="*/ 1346 h 1409"/>
                <a:gd name="T70" fmla="*/ 1842 w 4103"/>
                <a:gd name="T71" fmla="*/ 1270 h 1409"/>
                <a:gd name="T72" fmla="*/ 1887 w 4103"/>
                <a:gd name="T73" fmla="*/ 1270 h 1409"/>
                <a:gd name="T74" fmla="*/ 2110 w 4103"/>
                <a:gd name="T75" fmla="*/ 1348 h 1409"/>
                <a:gd name="T76" fmla="*/ 87 w 4103"/>
                <a:gd name="T77" fmla="*/ 1221 h 1409"/>
                <a:gd name="T78" fmla="*/ 5 w 4103"/>
                <a:gd name="T79" fmla="*/ 1271 h 1409"/>
                <a:gd name="T80" fmla="*/ 2343 w 4103"/>
                <a:gd name="T81" fmla="*/ 1322 h 1409"/>
                <a:gd name="T82" fmla="*/ 2378 w 4103"/>
                <a:gd name="T83" fmla="*/ 1249 h 1409"/>
                <a:gd name="T84" fmla="*/ 2528 w 4103"/>
                <a:gd name="T85" fmla="*/ 1221 h 1409"/>
                <a:gd name="T86" fmla="*/ 2832 w 4103"/>
                <a:gd name="T87" fmla="*/ 1192 h 1409"/>
                <a:gd name="T88" fmla="*/ 2709 w 4103"/>
                <a:gd name="T89" fmla="*/ 1348 h 1409"/>
                <a:gd name="T90" fmla="*/ 2963 w 4103"/>
                <a:gd name="T91" fmla="*/ 1216 h 1409"/>
                <a:gd name="T92" fmla="*/ 2966 w 4103"/>
                <a:gd name="T93" fmla="*/ 1195 h 1409"/>
                <a:gd name="T94" fmla="*/ 3072 w 4103"/>
                <a:gd name="T95" fmla="*/ 1348 h 1409"/>
                <a:gd name="T96" fmla="*/ 3168 w 4103"/>
                <a:gd name="T97" fmla="*/ 1335 h 1409"/>
                <a:gd name="T98" fmla="*/ 3246 w 4103"/>
                <a:gd name="T99" fmla="*/ 1220 h 1409"/>
                <a:gd name="T100" fmla="*/ 3457 w 4103"/>
                <a:gd name="T101" fmla="*/ 1348 h 1409"/>
                <a:gd name="T102" fmla="*/ 3509 w 4103"/>
                <a:gd name="T103" fmla="*/ 1194 h 1409"/>
                <a:gd name="T104" fmla="*/ 3513 w 4103"/>
                <a:gd name="T105" fmla="*/ 1168 h 1409"/>
                <a:gd name="T106" fmla="*/ 3601 w 4103"/>
                <a:gd name="T107" fmla="*/ 1196 h 1409"/>
                <a:gd name="T108" fmla="*/ 3656 w 4103"/>
                <a:gd name="T109" fmla="*/ 1317 h 1409"/>
                <a:gd name="T110" fmla="*/ 3687 w 4103"/>
                <a:gd name="T111" fmla="*/ 1406 h 1409"/>
                <a:gd name="T112" fmla="*/ 3987 w 4103"/>
                <a:gd name="T113" fmla="*/ 1145 h 1409"/>
                <a:gd name="T114" fmla="*/ 4072 w 4103"/>
                <a:gd name="T115" fmla="*/ 1129 h 1409"/>
                <a:gd name="T116" fmla="*/ 3978 w 4103"/>
                <a:gd name="T117" fmla="*/ 1225 h 14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103"/>
                <a:gd name="T178" fmla="*/ 0 h 1409"/>
                <a:gd name="T179" fmla="*/ 4103 w 4103"/>
                <a:gd name="T180" fmla="*/ 1409 h 14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103" h="1409">
                  <a:moveTo>
                    <a:pt x="2267" y="697"/>
                  </a:moveTo>
                  <a:cubicBezTo>
                    <a:pt x="2149" y="697"/>
                    <a:pt x="2149" y="697"/>
                    <a:pt x="2149" y="697"/>
                  </a:cubicBezTo>
                  <a:cubicBezTo>
                    <a:pt x="2168" y="619"/>
                    <a:pt x="2168" y="619"/>
                    <a:pt x="2168" y="619"/>
                  </a:cubicBezTo>
                  <a:cubicBezTo>
                    <a:pt x="1930" y="619"/>
                    <a:pt x="1930" y="619"/>
                    <a:pt x="1930" y="619"/>
                  </a:cubicBezTo>
                  <a:cubicBezTo>
                    <a:pt x="1911" y="697"/>
                    <a:pt x="1911" y="697"/>
                    <a:pt x="1911" y="697"/>
                  </a:cubicBezTo>
                  <a:cubicBezTo>
                    <a:pt x="1796" y="697"/>
                    <a:pt x="1796" y="697"/>
                    <a:pt x="1796" y="697"/>
                  </a:cubicBezTo>
                  <a:cubicBezTo>
                    <a:pt x="1796" y="681"/>
                    <a:pt x="1796" y="681"/>
                    <a:pt x="1796" y="681"/>
                  </a:cubicBezTo>
                  <a:cubicBezTo>
                    <a:pt x="1798" y="672"/>
                    <a:pt x="1799" y="663"/>
                    <a:pt x="1802" y="653"/>
                  </a:cubicBezTo>
                  <a:cubicBezTo>
                    <a:pt x="1823" y="569"/>
                    <a:pt x="1878" y="485"/>
                    <a:pt x="1974" y="485"/>
                  </a:cubicBezTo>
                  <a:cubicBezTo>
                    <a:pt x="2012" y="485"/>
                    <a:pt x="2050" y="499"/>
                    <a:pt x="2045" y="552"/>
                  </a:cubicBezTo>
                  <a:cubicBezTo>
                    <a:pt x="2186" y="552"/>
                    <a:pt x="2186" y="552"/>
                    <a:pt x="2186" y="552"/>
                  </a:cubicBezTo>
                  <a:cubicBezTo>
                    <a:pt x="2192" y="527"/>
                    <a:pt x="2201" y="486"/>
                    <a:pt x="2174" y="447"/>
                  </a:cubicBezTo>
                  <a:cubicBezTo>
                    <a:pt x="2145" y="406"/>
                    <a:pt x="2084" y="389"/>
                    <a:pt x="2005" y="389"/>
                  </a:cubicBezTo>
                  <a:cubicBezTo>
                    <a:pt x="1949" y="389"/>
                    <a:pt x="1867" y="398"/>
                    <a:pt x="1796" y="444"/>
                  </a:cubicBezTo>
                  <a:cubicBezTo>
                    <a:pt x="1796" y="18"/>
                    <a:pt x="1796" y="18"/>
                    <a:pt x="1796" y="18"/>
                  </a:cubicBezTo>
                  <a:cubicBezTo>
                    <a:pt x="2267" y="18"/>
                    <a:pt x="2267" y="18"/>
                    <a:pt x="2267" y="18"/>
                  </a:cubicBezTo>
                  <a:cubicBezTo>
                    <a:pt x="2267" y="697"/>
                    <a:pt x="2267" y="697"/>
                    <a:pt x="2267" y="697"/>
                  </a:cubicBezTo>
                  <a:cubicBezTo>
                    <a:pt x="2267" y="697"/>
                    <a:pt x="2267" y="697"/>
                    <a:pt x="2267" y="697"/>
                  </a:cubicBezTo>
                  <a:close/>
                  <a:moveTo>
                    <a:pt x="1989" y="812"/>
                  </a:moveTo>
                  <a:cubicBezTo>
                    <a:pt x="1962" y="817"/>
                    <a:pt x="1936" y="820"/>
                    <a:pt x="1910" y="820"/>
                  </a:cubicBezTo>
                  <a:cubicBezTo>
                    <a:pt x="1842" y="820"/>
                    <a:pt x="1795" y="788"/>
                    <a:pt x="1794" y="715"/>
                  </a:cubicBezTo>
                  <a:cubicBezTo>
                    <a:pt x="2014" y="715"/>
                    <a:pt x="2014" y="715"/>
                    <a:pt x="2014" y="715"/>
                  </a:cubicBezTo>
                  <a:cubicBezTo>
                    <a:pt x="1989" y="812"/>
                    <a:pt x="1989" y="812"/>
                    <a:pt x="1989" y="812"/>
                  </a:cubicBezTo>
                  <a:cubicBezTo>
                    <a:pt x="1989" y="812"/>
                    <a:pt x="1989" y="812"/>
                    <a:pt x="1989" y="812"/>
                  </a:cubicBezTo>
                  <a:close/>
                  <a:moveTo>
                    <a:pt x="1718" y="424"/>
                  </a:moveTo>
                  <a:cubicBezTo>
                    <a:pt x="1718" y="521"/>
                    <a:pt x="1718" y="521"/>
                    <a:pt x="1718" y="521"/>
                  </a:cubicBezTo>
                  <a:cubicBezTo>
                    <a:pt x="1685" y="567"/>
                    <a:pt x="1665" y="616"/>
                    <a:pt x="1655" y="656"/>
                  </a:cubicBezTo>
                  <a:cubicBezTo>
                    <a:pt x="1651" y="670"/>
                    <a:pt x="1649" y="684"/>
                    <a:pt x="1648" y="697"/>
                  </a:cubicBezTo>
                  <a:cubicBezTo>
                    <a:pt x="1578" y="697"/>
                    <a:pt x="1578" y="697"/>
                    <a:pt x="1578" y="697"/>
                  </a:cubicBezTo>
                  <a:cubicBezTo>
                    <a:pt x="1637" y="417"/>
                    <a:pt x="1637" y="417"/>
                    <a:pt x="1637" y="417"/>
                  </a:cubicBezTo>
                  <a:cubicBezTo>
                    <a:pt x="1438" y="416"/>
                    <a:pt x="1438" y="416"/>
                    <a:pt x="1438" y="416"/>
                  </a:cubicBezTo>
                  <a:cubicBezTo>
                    <a:pt x="1260" y="697"/>
                    <a:pt x="1260" y="697"/>
                    <a:pt x="1260" y="697"/>
                  </a:cubicBezTo>
                  <a:cubicBezTo>
                    <a:pt x="1247" y="697"/>
                    <a:pt x="1247" y="697"/>
                    <a:pt x="1247" y="697"/>
                  </a:cubicBezTo>
                  <a:cubicBezTo>
                    <a:pt x="1247" y="18"/>
                    <a:pt x="1247" y="18"/>
                    <a:pt x="1247" y="18"/>
                  </a:cubicBezTo>
                  <a:cubicBezTo>
                    <a:pt x="1718" y="18"/>
                    <a:pt x="1718" y="18"/>
                    <a:pt x="1718" y="18"/>
                  </a:cubicBezTo>
                  <a:cubicBezTo>
                    <a:pt x="1718" y="424"/>
                    <a:pt x="1718" y="424"/>
                    <a:pt x="1718" y="424"/>
                  </a:cubicBezTo>
                  <a:cubicBezTo>
                    <a:pt x="1718" y="424"/>
                    <a:pt x="1718" y="424"/>
                    <a:pt x="1718" y="424"/>
                  </a:cubicBezTo>
                  <a:close/>
                  <a:moveTo>
                    <a:pt x="1455" y="697"/>
                  </a:moveTo>
                  <a:cubicBezTo>
                    <a:pt x="1384" y="697"/>
                    <a:pt x="1384" y="697"/>
                    <a:pt x="1384" y="697"/>
                  </a:cubicBezTo>
                  <a:cubicBezTo>
                    <a:pt x="1491" y="529"/>
                    <a:pt x="1491" y="529"/>
                    <a:pt x="1491" y="529"/>
                  </a:cubicBezTo>
                  <a:cubicBezTo>
                    <a:pt x="1455" y="697"/>
                    <a:pt x="1455" y="697"/>
                    <a:pt x="1455" y="697"/>
                  </a:cubicBezTo>
                  <a:cubicBezTo>
                    <a:pt x="1455" y="697"/>
                    <a:pt x="1455" y="697"/>
                    <a:pt x="1455" y="697"/>
                  </a:cubicBezTo>
                  <a:close/>
                  <a:moveTo>
                    <a:pt x="1169" y="416"/>
                  </a:moveTo>
                  <a:cubicBezTo>
                    <a:pt x="1051" y="416"/>
                    <a:pt x="1051" y="416"/>
                    <a:pt x="1051" y="416"/>
                  </a:cubicBezTo>
                  <a:cubicBezTo>
                    <a:pt x="970" y="697"/>
                    <a:pt x="970" y="697"/>
                    <a:pt x="970" y="697"/>
                  </a:cubicBezTo>
                  <a:cubicBezTo>
                    <a:pt x="845" y="697"/>
                    <a:pt x="845" y="697"/>
                    <a:pt x="845" y="697"/>
                  </a:cubicBezTo>
                  <a:cubicBezTo>
                    <a:pt x="909" y="674"/>
                    <a:pt x="948" y="629"/>
                    <a:pt x="960" y="562"/>
                  </a:cubicBezTo>
                  <a:cubicBezTo>
                    <a:pt x="970" y="510"/>
                    <a:pt x="965" y="476"/>
                    <a:pt x="944" y="451"/>
                  </a:cubicBezTo>
                  <a:cubicBezTo>
                    <a:pt x="912" y="413"/>
                    <a:pt x="848" y="416"/>
                    <a:pt x="792" y="416"/>
                  </a:cubicBezTo>
                  <a:cubicBezTo>
                    <a:pt x="782" y="416"/>
                    <a:pt x="698" y="416"/>
                    <a:pt x="698" y="416"/>
                  </a:cubicBezTo>
                  <a:cubicBezTo>
                    <a:pt x="698" y="18"/>
                    <a:pt x="698" y="18"/>
                    <a:pt x="698" y="18"/>
                  </a:cubicBezTo>
                  <a:cubicBezTo>
                    <a:pt x="1169" y="18"/>
                    <a:pt x="1169" y="18"/>
                    <a:pt x="1169" y="18"/>
                  </a:cubicBezTo>
                  <a:cubicBezTo>
                    <a:pt x="1169" y="416"/>
                    <a:pt x="1169" y="416"/>
                    <a:pt x="1169" y="416"/>
                  </a:cubicBezTo>
                  <a:cubicBezTo>
                    <a:pt x="1169" y="416"/>
                    <a:pt x="1169" y="416"/>
                    <a:pt x="1169" y="416"/>
                  </a:cubicBezTo>
                  <a:close/>
                  <a:moveTo>
                    <a:pt x="1094" y="697"/>
                  </a:moveTo>
                  <a:cubicBezTo>
                    <a:pt x="1143" y="521"/>
                    <a:pt x="1143" y="521"/>
                    <a:pt x="1143" y="521"/>
                  </a:cubicBezTo>
                  <a:cubicBezTo>
                    <a:pt x="1145" y="697"/>
                    <a:pt x="1145" y="697"/>
                    <a:pt x="1145" y="697"/>
                  </a:cubicBezTo>
                  <a:cubicBezTo>
                    <a:pt x="1094" y="697"/>
                    <a:pt x="1094" y="697"/>
                    <a:pt x="1094" y="697"/>
                  </a:cubicBezTo>
                  <a:cubicBezTo>
                    <a:pt x="1094" y="697"/>
                    <a:pt x="1094" y="697"/>
                    <a:pt x="1094" y="697"/>
                  </a:cubicBezTo>
                  <a:close/>
                  <a:moveTo>
                    <a:pt x="751" y="630"/>
                  </a:moveTo>
                  <a:cubicBezTo>
                    <a:pt x="751" y="630"/>
                    <a:pt x="751" y="630"/>
                    <a:pt x="751" y="630"/>
                  </a:cubicBezTo>
                  <a:cubicBezTo>
                    <a:pt x="746" y="630"/>
                    <a:pt x="741" y="631"/>
                    <a:pt x="736" y="631"/>
                  </a:cubicBezTo>
                  <a:cubicBezTo>
                    <a:pt x="729" y="631"/>
                    <a:pt x="724" y="631"/>
                    <a:pt x="719" y="631"/>
                  </a:cubicBezTo>
                  <a:cubicBezTo>
                    <a:pt x="689" y="631"/>
                    <a:pt x="689" y="631"/>
                    <a:pt x="689" y="631"/>
                  </a:cubicBezTo>
                  <a:cubicBezTo>
                    <a:pt x="703" y="579"/>
                    <a:pt x="703" y="579"/>
                    <a:pt x="703" y="579"/>
                  </a:cubicBezTo>
                  <a:cubicBezTo>
                    <a:pt x="709" y="554"/>
                    <a:pt x="709" y="554"/>
                    <a:pt x="709" y="554"/>
                  </a:cubicBezTo>
                  <a:cubicBezTo>
                    <a:pt x="725" y="494"/>
                    <a:pt x="725" y="494"/>
                    <a:pt x="725" y="494"/>
                  </a:cubicBezTo>
                  <a:cubicBezTo>
                    <a:pt x="732" y="494"/>
                    <a:pt x="739" y="494"/>
                    <a:pt x="746" y="494"/>
                  </a:cubicBezTo>
                  <a:cubicBezTo>
                    <a:pt x="769" y="494"/>
                    <a:pt x="769" y="494"/>
                    <a:pt x="769" y="494"/>
                  </a:cubicBezTo>
                  <a:cubicBezTo>
                    <a:pt x="809" y="494"/>
                    <a:pt x="834" y="496"/>
                    <a:pt x="843" y="509"/>
                  </a:cubicBezTo>
                  <a:cubicBezTo>
                    <a:pt x="850" y="518"/>
                    <a:pt x="849" y="535"/>
                    <a:pt x="841" y="560"/>
                  </a:cubicBezTo>
                  <a:cubicBezTo>
                    <a:pt x="827" y="603"/>
                    <a:pt x="809" y="626"/>
                    <a:pt x="751" y="630"/>
                  </a:cubicBezTo>
                  <a:moveTo>
                    <a:pt x="620" y="441"/>
                  </a:moveTo>
                  <a:cubicBezTo>
                    <a:pt x="613" y="465"/>
                    <a:pt x="613" y="465"/>
                    <a:pt x="613" y="465"/>
                  </a:cubicBezTo>
                  <a:cubicBezTo>
                    <a:pt x="545" y="689"/>
                    <a:pt x="545" y="689"/>
                    <a:pt x="545" y="689"/>
                  </a:cubicBezTo>
                  <a:cubicBezTo>
                    <a:pt x="542" y="697"/>
                    <a:pt x="542" y="697"/>
                    <a:pt x="542" y="697"/>
                  </a:cubicBezTo>
                  <a:cubicBezTo>
                    <a:pt x="321" y="697"/>
                    <a:pt x="321" y="697"/>
                    <a:pt x="321" y="697"/>
                  </a:cubicBezTo>
                  <a:cubicBezTo>
                    <a:pt x="303" y="661"/>
                    <a:pt x="303" y="661"/>
                    <a:pt x="303" y="661"/>
                  </a:cubicBezTo>
                  <a:cubicBezTo>
                    <a:pt x="542" y="417"/>
                    <a:pt x="542" y="417"/>
                    <a:pt x="542" y="417"/>
                  </a:cubicBezTo>
                  <a:cubicBezTo>
                    <a:pt x="389" y="417"/>
                    <a:pt x="389" y="417"/>
                    <a:pt x="389" y="417"/>
                  </a:cubicBezTo>
                  <a:cubicBezTo>
                    <a:pt x="202" y="618"/>
                    <a:pt x="202" y="618"/>
                    <a:pt x="202" y="618"/>
                  </a:cubicBezTo>
                  <a:cubicBezTo>
                    <a:pt x="262" y="417"/>
                    <a:pt x="262" y="417"/>
                    <a:pt x="262" y="417"/>
                  </a:cubicBezTo>
                  <a:cubicBezTo>
                    <a:pt x="149" y="417"/>
                    <a:pt x="149" y="417"/>
                    <a:pt x="149" y="417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620" y="18"/>
                    <a:pt x="620" y="18"/>
                    <a:pt x="620" y="18"/>
                  </a:cubicBezTo>
                  <a:cubicBezTo>
                    <a:pt x="620" y="441"/>
                    <a:pt x="620" y="441"/>
                    <a:pt x="620" y="441"/>
                  </a:cubicBezTo>
                  <a:cubicBezTo>
                    <a:pt x="620" y="441"/>
                    <a:pt x="620" y="441"/>
                    <a:pt x="620" y="441"/>
                  </a:cubicBezTo>
                  <a:close/>
                  <a:moveTo>
                    <a:pt x="178" y="697"/>
                  </a:moveTo>
                  <a:cubicBezTo>
                    <a:pt x="179" y="695"/>
                    <a:pt x="179" y="695"/>
                    <a:pt x="179" y="695"/>
                  </a:cubicBezTo>
                  <a:cubicBezTo>
                    <a:pt x="180" y="697"/>
                    <a:pt x="180" y="697"/>
                    <a:pt x="180" y="697"/>
                  </a:cubicBezTo>
                  <a:cubicBezTo>
                    <a:pt x="178" y="697"/>
                    <a:pt x="178" y="697"/>
                    <a:pt x="178" y="697"/>
                  </a:cubicBezTo>
                  <a:cubicBezTo>
                    <a:pt x="178" y="697"/>
                    <a:pt x="178" y="697"/>
                    <a:pt x="178" y="697"/>
                  </a:cubicBezTo>
                  <a:close/>
                  <a:moveTo>
                    <a:pt x="1778" y="0"/>
                  </a:moveTo>
                  <a:cubicBezTo>
                    <a:pt x="1778" y="457"/>
                    <a:pt x="1778" y="457"/>
                    <a:pt x="1778" y="457"/>
                  </a:cubicBezTo>
                  <a:cubicBezTo>
                    <a:pt x="1763" y="469"/>
                    <a:pt x="1749" y="483"/>
                    <a:pt x="1736" y="498"/>
                  </a:cubicBezTo>
                  <a:cubicBezTo>
                    <a:pt x="1736" y="0"/>
                    <a:pt x="1736" y="0"/>
                    <a:pt x="1736" y="0"/>
                  </a:cubicBezTo>
                  <a:cubicBezTo>
                    <a:pt x="1229" y="0"/>
                    <a:pt x="1229" y="0"/>
                    <a:pt x="1229" y="0"/>
                  </a:cubicBezTo>
                  <a:cubicBezTo>
                    <a:pt x="1229" y="416"/>
                    <a:pt x="1229" y="416"/>
                    <a:pt x="1229" y="416"/>
                  </a:cubicBezTo>
                  <a:cubicBezTo>
                    <a:pt x="1187" y="416"/>
                    <a:pt x="1187" y="416"/>
                    <a:pt x="1187" y="416"/>
                  </a:cubicBezTo>
                  <a:cubicBezTo>
                    <a:pt x="1187" y="0"/>
                    <a:pt x="1187" y="0"/>
                    <a:pt x="1187" y="0"/>
                  </a:cubicBezTo>
                  <a:cubicBezTo>
                    <a:pt x="680" y="0"/>
                    <a:pt x="680" y="0"/>
                    <a:pt x="680" y="0"/>
                  </a:cubicBezTo>
                  <a:cubicBezTo>
                    <a:pt x="680" y="417"/>
                    <a:pt x="680" y="417"/>
                    <a:pt x="680" y="417"/>
                  </a:cubicBezTo>
                  <a:cubicBezTo>
                    <a:pt x="638" y="417"/>
                    <a:pt x="638" y="417"/>
                    <a:pt x="638" y="417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475"/>
                    <a:pt x="131" y="475"/>
                    <a:pt x="131" y="475"/>
                  </a:cubicBezTo>
                  <a:cubicBezTo>
                    <a:pt x="2" y="906"/>
                    <a:pt x="2" y="906"/>
                    <a:pt x="2" y="906"/>
                  </a:cubicBezTo>
                  <a:cubicBezTo>
                    <a:pt x="115" y="906"/>
                    <a:pt x="115" y="906"/>
                    <a:pt x="115" y="906"/>
                  </a:cubicBezTo>
                  <a:cubicBezTo>
                    <a:pt x="173" y="715"/>
                    <a:pt x="173" y="715"/>
                    <a:pt x="173" y="715"/>
                  </a:cubicBezTo>
                  <a:cubicBezTo>
                    <a:pt x="189" y="715"/>
                    <a:pt x="189" y="715"/>
                    <a:pt x="189" y="715"/>
                  </a:cubicBezTo>
                  <a:cubicBezTo>
                    <a:pt x="283" y="906"/>
                    <a:pt x="283" y="906"/>
                    <a:pt x="283" y="906"/>
                  </a:cubicBezTo>
                  <a:cubicBezTo>
                    <a:pt x="421" y="906"/>
                    <a:pt x="421" y="906"/>
                    <a:pt x="421" y="906"/>
                  </a:cubicBezTo>
                  <a:cubicBezTo>
                    <a:pt x="329" y="715"/>
                    <a:pt x="329" y="715"/>
                    <a:pt x="329" y="715"/>
                  </a:cubicBezTo>
                  <a:cubicBezTo>
                    <a:pt x="537" y="715"/>
                    <a:pt x="537" y="715"/>
                    <a:pt x="537" y="715"/>
                  </a:cubicBezTo>
                  <a:cubicBezTo>
                    <a:pt x="479" y="906"/>
                    <a:pt x="479" y="906"/>
                    <a:pt x="479" y="906"/>
                  </a:cubicBezTo>
                  <a:cubicBezTo>
                    <a:pt x="604" y="906"/>
                    <a:pt x="604" y="906"/>
                    <a:pt x="604" y="906"/>
                  </a:cubicBezTo>
                  <a:cubicBezTo>
                    <a:pt x="661" y="715"/>
                    <a:pt x="661" y="715"/>
                    <a:pt x="661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727" y="715"/>
                    <a:pt x="727" y="715"/>
                    <a:pt x="727" y="715"/>
                  </a:cubicBezTo>
                  <a:cubicBezTo>
                    <a:pt x="730" y="715"/>
                    <a:pt x="730" y="715"/>
                    <a:pt x="730" y="715"/>
                  </a:cubicBezTo>
                  <a:cubicBezTo>
                    <a:pt x="965" y="715"/>
                    <a:pt x="965" y="715"/>
                    <a:pt x="965" y="715"/>
                  </a:cubicBezTo>
                  <a:cubicBezTo>
                    <a:pt x="910" y="905"/>
                    <a:pt x="910" y="905"/>
                    <a:pt x="910" y="905"/>
                  </a:cubicBezTo>
                  <a:cubicBezTo>
                    <a:pt x="1035" y="905"/>
                    <a:pt x="1035" y="905"/>
                    <a:pt x="1035" y="905"/>
                  </a:cubicBezTo>
                  <a:cubicBezTo>
                    <a:pt x="1088" y="715"/>
                    <a:pt x="1088" y="715"/>
                    <a:pt x="1088" y="715"/>
                  </a:cubicBezTo>
                  <a:cubicBezTo>
                    <a:pt x="1145" y="715"/>
                    <a:pt x="1145" y="715"/>
                    <a:pt x="1145" y="715"/>
                  </a:cubicBezTo>
                  <a:cubicBezTo>
                    <a:pt x="1146" y="905"/>
                    <a:pt x="1146" y="905"/>
                    <a:pt x="1146" y="905"/>
                  </a:cubicBezTo>
                  <a:cubicBezTo>
                    <a:pt x="1252" y="905"/>
                    <a:pt x="1252" y="905"/>
                    <a:pt x="1252" y="905"/>
                  </a:cubicBezTo>
                  <a:cubicBezTo>
                    <a:pt x="1372" y="715"/>
                    <a:pt x="1372" y="715"/>
                    <a:pt x="1372" y="715"/>
                  </a:cubicBezTo>
                  <a:cubicBezTo>
                    <a:pt x="1451" y="715"/>
                    <a:pt x="1451" y="715"/>
                    <a:pt x="1451" y="715"/>
                  </a:cubicBezTo>
                  <a:cubicBezTo>
                    <a:pt x="1410" y="905"/>
                    <a:pt x="1410" y="905"/>
                    <a:pt x="1410" y="905"/>
                  </a:cubicBezTo>
                  <a:cubicBezTo>
                    <a:pt x="1534" y="905"/>
                    <a:pt x="1534" y="905"/>
                    <a:pt x="1534" y="905"/>
                  </a:cubicBezTo>
                  <a:cubicBezTo>
                    <a:pt x="1574" y="715"/>
                    <a:pt x="1574" y="715"/>
                    <a:pt x="1574" y="715"/>
                  </a:cubicBezTo>
                  <a:cubicBezTo>
                    <a:pt x="1645" y="715"/>
                    <a:pt x="1645" y="715"/>
                    <a:pt x="1645" y="715"/>
                  </a:cubicBezTo>
                  <a:cubicBezTo>
                    <a:pt x="1643" y="774"/>
                    <a:pt x="1658" y="827"/>
                    <a:pt x="1697" y="863"/>
                  </a:cubicBezTo>
                  <a:cubicBezTo>
                    <a:pt x="1745" y="907"/>
                    <a:pt x="1818" y="916"/>
                    <a:pt x="1872" y="916"/>
                  </a:cubicBezTo>
                  <a:cubicBezTo>
                    <a:pt x="1947" y="916"/>
                    <a:pt x="2024" y="905"/>
                    <a:pt x="2102" y="888"/>
                  </a:cubicBezTo>
                  <a:cubicBezTo>
                    <a:pt x="2145" y="715"/>
                    <a:pt x="2145" y="715"/>
                    <a:pt x="2145" y="715"/>
                  </a:cubicBezTo>
                  <a:cubicBezTo>
                    <a:pt x="2285" y="715"/>
                    <a:pt x="2285" y="715"/>
                    <a:pt x="2285" y="715"/>
                  </a:cubicBezTo>
                  <a:cubicBezTo>
                    <a:pt x="2285" y="0"/>
                    <a:pt x="2285" y="0"/>
                    <a:pt x="2285" y="0"/>
                  </a:cubicBezTo>
                  <a:cubicBezTo>
                    <a:pt x="1778" y="0"/>
                    <a:pt x="1778" y="0"/>
                    <a:pt x="1778" y="0"/>
                  </a:cubicBezTo>
                  <a:cubicBezTo>
                    <a:pt x="1778" y="0"/>
                    <a:pt x="1778" y="0"/>
                    <a:pt x="1778" y="0"/>
                  </a:cubicBezTo>
                  <a:close/>
                  <a:moveTo>
                    <a:pt x="222" y="1195"/>
                  </a:moveTo>
                  <a:cubicBezTo>
                    <a:pt x="203" y="1286"/>
                    <a:pt x="203" y="1286"/>
                    <a:pt x="203" y="1286"/>
                  </a:cubicBezTo>
                  <a:cubicBezTo>
                    <a:pt x="200" y="1299"/>
                    <a:pt x="196" y="1320"/>
                    <a:pt x="220" y="1320"/>
                  </a:cubicBezTo>
                  <a:cubicBezTo>
                    <a:pt x="249" y="1320"/>
                    <a:pt x="253" y="1298"/>
                    <a:pt x="259" y="1272"/>
                  </a:cubicBezTo>
                  <a:cubicBezTo>
                    <a:pt x="275" y="1195"/>
                    <a:pt x="275" y="1195"/>
                    <a:pt x="275" y="1195"/>
                  </a:cubicBezTo>
                  <a:cubicBezTo>
                    <a:pt x="321" y="1195"/>
                    <a:pt x="321" y="1195"/>
                    <a:pt x="321" y="1195"/>
                  </a:cubicBezTo>
                  <a:cubicBezTo>
                    <a:pt x="300" y="1296"/>
                    <a:pt x="300" y="1296"/>
                    <a:pt x="300" y="1296"/>
                  </a:cubicBezTo>
                  <a:cubicBezTo>
                    <a:pt x="294" y="1329"/>
                    <a:pt x="293" y="1333"/>
                    <a:pt x="292" y="1337"/>
                  </a:cubicBezTo>
                  <a:cubicBezTo>
                    <a:pt x="292" y="1341"/>
                    <a:pt x="291" y="1344"/>
                    <a:pt x="291" y="1348"/>
                  </a:cubicBezTo>
                  <a:cubicBezTo>
                    <a:pt x="247" y="1348"/>
                    <a:pt x="247" y="1348"/>
                    <a:pt x="247" y="1348"/>
                  </a:cubicBezTo>
                  <a:cubicBezTo>
                    <a:pt x="250" y="1328"/>
                    <a:pt x="250" y="1328"/>
                    <a:pt x="250" y="1328"/>
                  </a:cubicBezTo>
                  <a:cubicBezTo>
                    <a:pt x="244" y="1334"/>
                    <a:pt x="229" y="1352"/>
                    <a:pt x="200" y="1352"/>
                  </a:cubicBezTo>
                  <a:cubicBezTo>
                    <a:pt x="179" y="1352"/>
                    <a:pt x="164" y="1343"/>
                    <a:pt x="158" y="1331"/>
                  </a:cubicBezTo>
                  <a:cubicBezTo>
                    <a:pt x="151" y="1319"/>
                    <a:pt x="155" y="1297"/>
                    <a:pt x="157" y="1290"/>
                  </a:cubicBezTo>
                  <a:cubicBezTo>
                    <a:pt x="177" y="1195"/>
                    <a:pt x="177" y="1195"/>
                    <a:pt x="177" y="1195"/>
                  </a:cubicBezTo>
                  <a:cubicBezTo>
                    <a:pt x="222" y="1195"/>
                    <a:pt x="222" y="1195"/>
                    <a:pt x="222" y="1195"/>
                  </a:cubicBezTo>
                  <a:cubicBezTo>
                    <a:pt x="222" y="1195"/>
                    <a:pt x="222" y="1195"/>
                    <a:pt x="222" y="1195"/>
                  </a:cubicBezTo>
                  <a:close/>
                  <a:moveTo>
                    <a:pt x="514" y="1225"/>
                  </a:moveTo>
                  <a:cubicBezTo>
                    <a:pt x="550" y="1225"/>
                    <a:pt x="550" y="1225"/>
                    <a:pt x="550" y="1225"/>
                  </a:cubicBezTo>
                  <a:cubicBezTo>
                    <a:pt x="556" y="1196"/>
                    <a:pt x="556" y="1196"/>
                    <a:pt x="556" y="1196"/>
                  </a:cubicBezTo>
                  <a:cubicBezTo>
                    <a:pt x="520" y="1196"/>
                    <a:pt x="520" y="1196"/>
                    <a:pt x="520" y="1196"/>
                  </a:cubicBezTo>
                  <a:cubicBezTo>
                    <a:pt x="530" y="1149"/>
                    <a:pt x="530" y="1149"/>
                    <a:pt x="530" y="1149"/>
                  </a:cubicBezTo>
                  <a:cubicBezTo>
                    <a:pt x="482" y="1166"/>
                    <a:pt x="482" y="1166"/>
                    <a:pt x="482" y="1166"/>
                  </a:cubicBezTo>
                  <a:cubicBezTo>
                    <a:pt x="475" y="1196"/>
                    <a:pt x="475" y="1196"/>
                    <a:pt x="475" y="1196"/>
                  </a:cubicBezTo>
                  <a:cubicBezTo>
                    <a:pt x="414" y="1196"/>
                    <a:pt x="414" y="1196"/>
                    <a:pt x="414" y="1196"/>
                  </a:cubicBezTo>
                  <a:cubicBezTo>
                    <a:pt x="424" y="1149"/>
                    <a:pt x="424" y="1149"/>
                    <a:pt x="424" y="1149"/>
                  </a:cubicBezTo>
                  <a:cubicBezTo>
                    <a:pt x="376" y="1166"/>
                    <a:pt x="376" y="1166"/>
                    <a:pt x="376" y="1166"/>
                  </a:cubicBezTo>
                  <a:cubicBezTo>
                    <a:pt x="369" y="1196"/>
                    <a:pt x="369" y="1196"/>
                    <a:pt x="369" y="1196"/>
                  </a:cubicBezTo>
                  <a:cubicBezTo>
                    <a:pt x="340" y="1196"/>
                    <a:pt x="340" y="1196"/>
                    <a:pt x="340" y="1196"/>
                  </a:cubicBezTo>
                  <a:cubicBezTo>
                    <a:pt x="333" y="1225"/>
                    <a:pt x="333" y="1225"/>
                    <a:pt x="333" y="1225"/>
                  </a:cubicBezTo>
                  <a:cubicBezTo>
                    <a:pt x="363" y="1225"/>
                    <a:pt x="363" y="1225"/>
                    <a:pt x="363" y="1225"/>
                  </a:cubicBezTo>
                  <a:cubicBezTo>
                    <a:pt x="345" y="1310"/>
                    <a:pt x="345" y="1310"/>
                    <a:pt x="345" y="1310"/>
                  </a:cubicBezTo>
                  <a:cubicBezTo>
                    <a:pt x="342" y="1322"/>
                    <a:pt x="336" y="1351"/>
                    <a:pt x="382" y="1351"/>
                  </a:cubicBezTo>
                  <a:cubicBezTo>
                    <a:pt x="389" y="1351"/>
                    <a:pt x="402" y="1350"/>
                    <a:pt x="417" y="1346"/>
                  </a:cubicBezTo>
                  <a:cubicBezTo>
                    <a:pt x="424" y="1317"/>
                    <a:pt x="424" y="1317"/>
                    <a:pt x="424" y="1317"/>
                  </a:cubicBezTo>
                  <a:cubicBezTo>
                    <a:pt x="418" y="1317"/>
                    <a:pt x="415" y="1317"/>
                    <a:pt x="408" y="1317"/>
                  </a:cubicBezTo>
                  <a:cubicBezTo>
                    <a:pt x="388" y="1317"/>
                    <a:pt x="391" y="1309"/>
                    <a:pt x="393" y="1295"/>
                  </a:cubicBezTo>
                  <a:cubicBezTo>
                    <a:pt x="408" y="1225"/>
                    <a:pt x="408" y="1225"/>
                    <a:pt x="408" y="1225"/>
                  </a:cubicBezTo>
                  <a:cubicBezTo>
                    <a:pt x="469" y="1225"/>
                    <a:pt x="469" y="1225"/>
                    <a:pt x="469" y="1225"/>
                  </a:cubicBezTo>
                  <a:cubicBezTo>
                    <a:pt x="451" y="1310"/>
                    <a:pt x="451" y="1310"/>
                    <a:pt x="451" y="1310"/>
                  </a:cubicBezTo>
                  <a:cubicBezTo>
                    <a:pt x="448" y="1322"/>
                    <a:pt x="442" y="1351"/>
                    <a:pt x="488" y="1351"/>
                  </a:cubicBezTo>
                  <a:cubicBezTo>
                    <a:pt x="495" y="1351"/>
                    <a:pt x="508" y="1350"/>
                    <a:pt x="523" y="1346"/>
                  </a:cubicBezTo>
                  <a:cubicBezTo>
                    <a:pt x="530" y="1317"/>
                    <a:pt x="530" y="1317"/>
                    <a:pt x="530" y="1317"/>
                  </a:cubicBezTo>
                  <a:cubicBezTo>
                    <a:pt x="524" y="1317"/>
                    <a:pt x="521" y="1317"/>
                    <a:pt x="514" y="1317"/>
                  </a:cubicBezTo>
                  <a:cubicBezTo>
                    <a:pt x="494" y="1317"/>
                    <a:pt x="496" y="1309"/>
                    <a:pt x="499" y="1295"/>
                  </a:cubicBezTo>
                  <a:cubicBezTo>
                    <a:pt x="514" y="1225"/>
                    <a:pt x="514" y="1225"/>
                    <a:pt x="514" y="1225"/>
                  </a:cubicBezTo>
                  <a:cubicBezTo>
                    <a:pt x="514" y="1225"/>
                    <a:pt x="514" y="1225"/>
                    <a:pt x="514" y="1225"/>
                  </a:cubicBezTo>
                  <a:close/>
                  <a:moveTo>
                    <a:pt x="579" y="1194"/>
                  </a:moveTo>
                  <a:cubicBezTo>
                    <a:pt x="624" y="1194"/>
                    <a:pt x="624" y="1194"/>
                    <a:pt x="624" y="1194"/>
                  </a:cubicBezTo>
                  <a:cubicBezTo>
                    <a:pt x="591" y="1348"/>
                    <a:pt x="591" y="1348"/>
                    <a:pt x="591" y="1348"/>
                  </a:cubicBezTo>
                  <a:cubicBezTo>
                    <a:pt x="546" y="1348"/>
                    <a:pt x="546" y="1348"/>
                    <a:pt x="546" y="1348"/>
                  </a:cubicBezTo>
                  <a:cubicBezTo>
                    <a:pt x="579" y="1194"/>
                    <a:pt x="579" y="1194"/>
                    <a:pt x="579" y="1194"/>
                  </a:cubicBezTo>
                  <a:cubicBezTo>
                    <a:pt x="579" y="1194"/>
                    <a:pt x="579" y="1194"/>
                    <a:pt x="579" y="1194"/>
                  </a:cubicBezTo>
                  <a:close/>
                  <a:moveTo>
                    <a:pt x="591" y="1129"/>
                  </a:moveTo>
                  <a:cubicBezTo>
                    <a:pt x="640" y="1129"/>
                    <a:pt x="640" y="1129"/>
                    <a:pt x="640" y="1129"/>
                  </a:cubicBezTo>
                  <a:cubicBezTo>
                    <a:pt x="631" y="1168"/>
                    <a:pt x="631" y="1168"/>
                    <a:pt x="631" y="1168"/>
                  </a:cubicBezTo>
                  <a:cubicBezTo>
                    <a:pt x="583" y="1168"/>
                    <a:pt x="583" y="1168"/>
                    <a:pt x="583" y="1168"/>
                  </a:cubicBezTo>
                  <a:cubicBezTo>
                    <a:pt x="591" y="1129"/>
                    <a:pt x="591" y="1129"/>
                    <a:pt x="591" y="1129"/>
                  </a:cubicBezTo>
                  <a:cubicBezTo>
                    <a:pt x="591" y="1129"/>
                    <a:pt x="591" y="1129"/>
                    <a:pt x="591" y="1129"/>
                  </a:cubicBezTo>
                  <a:close/>
                  <a:moveTo>
                    <a:pt x="653" y="1222"/>
                  </a:moveTo>
                  <a:cubicBezTo>
                    <a:pt x="654" y="1221"/>
                    <a:pt x="657" y="1205"/>
                    <a:pt x="659" y="1194"/>
                  </a:cubicBezTo>
                  <a:cubicBezTo>
                    <a:pt x="702" y="1194"/>
                    <a:pt x="702" y="1194"/>
                    <a:pt x="702" y="1194"/>
                  </a:cubicBezTo>
                  <a:cubicBezTo>
                    <a:pt x="698" y="1217"/>
                    <a:pt x="698" y="1217"/>
                    <a:pt x="698" y="1217"/>
                  </a:cubicBezTo>
                  <a:cubicBezTo>
                    <a:pt x="704" y="1210"/>
                    <a:pt x="720" y="1191"/>
                    <a:pt x="753" y="1191"/>
                  </a:cubicBezTo>
                  <a:cubicBezTo>
                    <a:pt x="784" y="1191"/>
                    <a:pt x="793" y="1209"/>
                    <a:pt x="794" y="1220"/>
                  </a:cubicBezTo>
                  <a:cubicBezTo>
                    <a:pt x="796" y="1229"/>
                    <a:pt x="795" y="1236"/>
                    <a:pt x="789" y="1265"/>
                  </a:cubicBezTo>
                  <a:cubicBezTo>
                    <a:pt x="771" y="1348"/>
                    <a:pt x="771" y="1348"/>
                    <a:pt x="771" y="1348"/>
                  </a:cubicBezTo>
                  <a:cubicBezTo>
                    <a:pt x="725" y="1348"/>
                    <a:pt x="725" y="1348"/>
                    <a:pt x="725" y="1348"/>
                  </a:cubicBezTo>
                  <a:cubicBezTo>
                    <a:pt x="746" y="1253"/>
                    <a:pt x="746" y="1253"/>
                    <a:pt x="746" y="1253"/>
                  </a:cubicBezTo>
                  <a:cubicBezTo>
                    <a:pt x="747" y="1246"/>
                    <a:pt x="748" y="1241"/>
                    <a:pt x="746" y="1236"/>
                  </a:cubicBezTo>
                  <a:cubicBezTo>
                    <a:pt x="745" y="1230"/>
                    <a:pt x="739" y="1223"/>
                    <a:pt x="728" y="1223"/>
                  </a:cubicBezTo>
                  <a:cubicBezTo>
                    <a:pt x="718" y="1223"/>
                    <a:pt x="708" y="1227"/>
                    <a:pt x="702" y="1235"/>
                  </a:cubicBezTo>
                  <a:cubicBezTo>
                    <a:pt x="698" y="1239"/>
                    <a:pt x="694" y="1246"/>
                    <a:pt x="691" y="1258"/>
                  </a:cubicBezTo>
                  <a:cubicBezTo>
                    <a:pt x="672" y="1348"/>
                    <a:pt x="672" y="1348"/>
                    <a:pt x="672" y="1348"/>
                  </a:cubicBezTo>
                  <a:cubicBezTo>
                    <a:pt x="627" y="1348"/>
                    <a:pt x="627" y="1348"/>
                    <a:pt x="627" y="1348"/>
                  </a:cubicBezTo>
                  <a:cubicBezTo>
                    <a:pt x="653" y="1222"/>
                    <a:pt x="653" y="1222"/>
                    <a:pt x="653" y="1222"/>
                  </a:cubicBezTo>
                  <a:cubicBezTo>
                    <a:pt x="653" y="1222"/>
                    <a:pt x="653" y="1222"/>
                    <a:pt x="653" y="1222"/>
                  </a:cubicBezTo>
                  <a:close/>
                  <a:moveTo>
                    <a:pt x="985" y="1196"/>
                  </a:moveTo>
                  <a:cubicBezTo>
                    <a:pt x="981" y="1207"/>
                    <a:pt x="978" y="1218"/>
                    <a:pt x="975" y="1233"/>
                  </a:cubicBezTo>
                  <a:cubicBezTo>
                    <a:pt x="951" y="1346"/>
                    <a:pt x="951" y="1346"/>
                    <a:pt x="951" y="1346"/>
                  </a:cubicBezTo>
                  <a:cubicBezTo>
                    <a:pt x="939" y="1403"/>
                    <a:pt x="891" y="1409"/>
                    <a:pt x="861" y="1409"/>
                  </a:cubicBezTo>
                  <a:cubicBezTo>
                    <a:pt x="839" y="1409"/>
                    <a:pt x="797" y="1406"/>
                    <a:pt x="804" y="1359"/>
                  </a:cubicBezTo>
                  <a:cubicBezTo>
                    <a:pt x="847" y="1359"/>
                    <a:pt x="847" y="1359"/>
                    <a:pt x="847" y="1359"/>
                  </a:cubicBezTo>
                  <a:cubicBezTo>
                    <a:pt x="847" y="1362"/>
                    <a:pt x="847" y="1367"/>
                    <a:pt x="850" y="1372"/>
                  </a:cubicBezTo>
                  <a:cubicBezTo>
                    <a:pt x="852" y="1376"/>
                    <a:pt x="858" y="1380"/>
                    <a:pt x="869" y="1380"/>
                  </a:cubicBezTo>
                  <a:cubicBezTo>
                    <a:pt x="883" y="1380"/>
                    <a:pt x="896" y="1374"/>
                    <a:pt x="902" y="1360"/>
                  </a:cubicBezTo>
                  <a:cubicBezTo>
                    <a:pt x="905" y="1353"/>
                    <a:pt x="906" y="1347"/>
                    <a:pt x="912" y="1324"/>
                  </a:cubicBezTo>
                  <a:cubicBezTo>
                    <a:pt x="893" y="1343"/>
                    <a:pt x="877" y="1345"/>
                    <a:pt x="866" y="1345"/>
                  </a:cubicBezTo>
                  <a:cubicBezTo>
                    <a:pt x="822" y="1345"/>
                    <a:pt x="809" y="1307"/>
                    <a:pt x="817" y="1270"/>
                  </a:cubicBezTo>
                  <a:cubicBezTo>
                    <a:pt x="825" y="1231"/>
                    <a:pt x="855" y="1194"/>
                    <a:pt x="899" y="1194"/>
                  </a:cubicBezTo>
                  <a:cubicBezTo>
                    <a:pt x="927" y="1194"/>
                    <a:pt x="934" y="1209"/>
                    <a:pt x="937" y="1216"/>
                  </a:cubicBezTo>
                  <a:cubicBezTo>
                    <a:pt x="943" y="1196"/>
                    <a:pt x="943" y="1196"/>
                    <a:pt x="943" y="1196"/>
                  </a:cubicBezTo>
                  <a:cubicBezTo>
                    <a:pt x="985" y="1196"/>
                    <a:pt x="985" y="1196"/>
                    <a:pt x="985" y="1196"/>
                  </a:cubicBezTo>
                  <a:cubicBezTo>
                    <a:pt x="985" y="1196"/>
                    <a:pt x="985" y="1196"/>
                    <a:pt x="985" y="1196"/>
                  </a:cubicBezTo>
                  <a:close/>
                  <a:moveTo>
                    <a:pt x="883" y="1315"/>
                  </a:moveTo>
                  <a:cubicBezTo>
                    <a:pt x="914" y="1315"/>
                    <a:pt x="922" y="1277"/>
                    <a:pt x="924" y="1271"/>
                  </a:cubicBezTo>
                  <a:cubicBezTo>
                    <a:pt x="927" y="1253"/>
                    <a:pt x="930" y="1224"/>
                    <a:pt x="903" y="1224"/>
                  </a:cubicBezTo>
                  <a:cubicBezTo>
                    <a:pt x="886" y="1224"/>
                    <a:pt x="869" y="1237"/>
                    <a:pt x="862" y="1270"/>
                  </a:cubicBezTo>
                  <a:cubicBezTo>
                    <a:pt x="861" y="1277"/>
                    <a:pt x="853" y="1315"/>
                    <a:pt x="883" y="1315"/>
                  </a:cubicBezTo>
                  <a:moveTo>
                    <a:pt x="1164" y="1346"/>
                  </a:moveTo>
                  <a:cubicBezTo>
                    <a:pt x="1149" y="1350"/>
                    <a:pt x="1136" y="1351"/>
                    <a:pt x="1129" y="1351"/>
                  </a:cubicBezTo>
                  <a:cubicBezTo>
                    <a:pt x="1083" y="1351"/>
                    <a:pt x="1089" y="1322"/>
                    <a:pt x="1092" y="1310"/>
                  </a:cubicBezTo>
                  <a:cubicBezTo>
                    <a:pt x="1110" y="1225"/>
                    <a:pt x="1110" y="1225"/>
                    <a:pt x="1110" y="1225"/>
                  </a:cubicBezTo>
                  <a:cubicBezTo>
                    <a:pt x="1080" y="1225"/>
                    <a:pt x="1080" y="1225"/>
                    <a:pt x="1080" y="1225"/>
                  </a:cubicBezTo>
                  <a:cubicBezTo>
                    <a:pt x="1087" y="1196"/>
                    <a:pt x="1087" y="1196"/>
                    <a:pt x="1087" y="1196"/>
                  </a:cubicBezTo>
                  <a:cubicBezTo>
                    <a:pt x="1116" y="1196"/>
                    <a:pt x="1116" y="1196"/>
                    <a:pt x="1116" y="1196"/>
                  </a:cubicBezTo>
                  <a:cubicBezTo>
                    <a:pt x="1123" y="1166"/>
                    <a:pt x="1123" y="1166"/>
                    <a:pt x="1123" y="1166"/>
                  </a:cubicBezTo>
                  <a:cubicBezTo>
                    <a:pt x="1171" y="1149"/>
                    <a:pt x="1171" y="1149"/>
                    <a:pt x="1171" y="1149"/>
                  </a:cubicBezTo>
                  <a:cubicBezTo>
                    <a:pt x="1161" y="1196"/>
                    <a:pt x="1161" y="1196"/>
                    <a:pt x="1161" y="1196"/>
                  </a:cubicBezTo>
                  <a:cubicBezTo>
                    <a:pt x="1198" y="1196"/>
                    <a:pt x="1198" y="1196"/>
                    <a:pt x="1198" y="1196"/>
                  </a:cubicBezTo>
                  <a:cubicBezTo>
                    <a:pt x="1191" y="1225"/>
                    <a:pt x="1191" y="1225"/>
                    <a:pt x="1191" y="1225"/>
                  </a:cubicBezTo>
                  <a:cubicBezTo>
                    <a:pt x="1155" y="1225"/>
                    <a:pt x="1155" y="1225"/>
                    <a:pt x="1155" y="1225"/>
                  </a:cubicBezTo>
                  <a:cubicBezTo>
                    <a:pt x="1140" y="1295"/>
                    <a:pt x="1140" y="1295"/>
                    <a:pt x="1140" y="1295"/>
                  </a:cubicBezTo>
                  <a:cubicBezTo>
                    <a:pt x="1137" y="1309"/>
                    <a:pt x="1135" y="1317"/>
                    <a:pt x="1155" y="1317"/>
                  </a:cubicBezTo>
                  <a:cubicBezTo>
                    <a:pt x="1162" y="1317"/>
                    <a:pt x="1165" y="1317"/>
                    <a:pt x="1171" y="1317"/>
                  </a:cubicBezTo>
                  <a:cubicBezTo>
                    <a:pt x="1164" y="1346"/>
                    <a:pt x="1164" y="1346"/>
                    <a:pt x="1164" y="1346"/>
                  </a:cubicBezTo>
                  <a:cubicBezTo>
                    <a:pt x="1164" y="1346"/>
                    <a:pt x="1164" y="1346"/>
                    <a:pt x="1164" y="1346"/>
                  </a:cubicBezTo>
                  <a:close/>
                  <a:moveTo>
                    <a:pt x="1235" y="1129"/>
                  </a:moveTo>
                  <a:cubicBezTo>
                    <a:pt x="1280" y="1129"/>
                    <a:pt x="1280" y="1129"/>
                    <a:pt x="1280" y="1129"/>
                  </a:cubicBezTo>
                  <a:cubicBezTo>
                    <a:pt x="1261" y="1216"/>
                    <a:pt x="1261" y="1216"/>
                    <a:pt x="1261" y="1216"/>
                  </a:cubicBezTo>
                  <a:cubicBezTo>
                    <a:pt x="1268" y="1208"/>
                    <a:pt x="1283" y="1193"/>
                    <a:pt x="1311" y="1193"/>
                  </a:cubicBezTo>
                  <a:cubicBezTo>
                    <a:pt x="1334" y="1193"/>
                    <a:pt x="1346" y="1204"/>
                    <a:pt x="1351" y="1214"/>
                  </a:cubicBezTo>
                  <a:cubicBezTo>
                    <a:pt x="1355" y="1221"/>
                    <a:pt x="1356" y="1235"/>
                    <a:pt x="1352" y="1255"/>
                  </a:cubicBezTo>
                  <a:cubicBezTo>
                    <a:pt x="1332" y="1348"/>
                    <a:pt x="1332" y="1348"/>
                    <a:pt x="1332" y="1348"/>
                  </a:cubicBezTo>
                  <a:cubicBezTo>
                    <a:pt x="1288" y="1348"/>
                    <a:pt x="1288" y="1348"/>
                    <a:pt x="1288" y="1348"/>
                  </a:cubicBezTo>
                  <a:cubicBezTo>
                    <a:pt x="1307" y="1256"/>
                    <a:pt x="1307" y="1256"/>
                    <a:pt x="1307" y="1256"/>
                  </a:cubicBezTo>
                  <a:cubicBezTo>
                    <a:pt x="1309" y="1248"/>
                    <a:pt x="1314" y="1223"/>
                    <a:pt x="1289" y="1223"/>
                  </a:cubicBezTo>
                  <a:cubicBezTo>
                    <a:pt x="1276" y="1223"/>
                    <a:pt x="1259" y="1230"/>
                    <a:pt x="1253" y="1254"/>
                  </a:cubicBezTo>
                  <a:cubicBezTo>
                    <a:pt x="1234" y="1348"/>
                    <a:pt x="1234" y="1348"/>
                    <a:pt x="1234" y="1348"/>
                  </a:cubicBezTo>
                  <a:cubicBezTo>
                    <a:pt x="1189" y="1348"/>
                    <a:pt x="1189" y="1348"/>
                    <a:pt x="1189" y="1348"/>
                  </a:cubicBezTo>
                  <a:cubicBezTo>
                    <a:pt x="1235" y="1129"/>
                    <a:pt x="1235" y="1129"/>
                    <a:pt x="1235" y="1129"/>
                  </a:cubicBezTo>
                  <a:cubicBezTo>
                    <a:pt x="1235" y="1129"/>
                    <a:pt x="1235" y="1129"/>
                    <a:pt x="1235" y="1129"/>
                  </a:cubicBezTo>
                  <a:close/>
                  <a:moveTo>
                    <a:pt x="1387" y="1232"/>
                  </a:moveTo>
                  <a:cubicBezTo>
                    <a:pt x="1389" y="1225"/>
                    <a:pt x="1392" y="1203"/>
                    <a:pt x="1393" y="1194"/>
                  </a:cubicBezTo>
                  <a:cubicBezTo>
                    <a:pt x="1435" y="1194"/>
                    <a:pt x="1435" y="1194"/>
                    <a:pt x="1435" y="1194"/>
                  </a:cubicBezTo>
                  <a:cubicBezTo>
                    <a:pt x="1430" y="1223"/>
                    <a:pt x="1430" y="1223"/>
                    <a:pt x="1430" y="1223"/>
                  </a:cubicBezTo>
                  <a:cubicBezTo>
                    <a:pt x="1438" y="1211"/>
                    <a:pt x="1452" y="1192"/>
                    <a:pt x="1489" y="1194"/>
                  </a:cubicBezTo>
                  <a:cubicBezTo>
                    <a:pt x="1480" y="1234"/>
                    <a:pt x="1480" y="1234"/>
                    <a:pt x="1480" y="1234"/>
                  </a:cubicBezTo>
                  <a:cubicBezTo>
                    <a:pt x="1435" y="1230"/>
                    <a:pt x="1428" y="1253"/>
                    <a:pt x="1424" y="1273"/>
                  </a:cubicBezTo>
                  <a:cubicBezTo>
                    <a:pt x="1408" y="1348"/>
                    <a:pt x="1408" y="1348"/>
                    <a:pt x="1408" y="1348"/>
                  </a:cubicBezTo>
                  <a:cubicBezTo>
                    <a:pt x="1363" y="1348"/>
                    <a:pt x="1363" y="1348"/>
                    <a:pt x="1363" y="1348"/>
                  </a:cubicBezTo>
                  <a:cubicBezTo>
                    <a:pt x="1387" y="1232"/>
                    <a:pt x="1387" y="1232"/>
                    <a:pt x="1387" y="1232"/>
                  </a:cubicBezTo>
                  <a:cubicBezTo>
                    <a:pt x="1387" y="1232"/>
                    <a:pt x="1387" y="1232"/>
                    <a:pt x="1387" y="1232"/>
                  </a:cubicBezTo>
                  <a:close/>
                  <a:moveTo>
                    <a:pt x="1582" y="1191"/>
                  </a:moveTo>
                  <a:cubicBezTo>
                    <a:pt x="1637" y="1191"/>
                    <a:pt x="1654" y="1229"/>
                    <a:pt x="1644" y="1271"/>
                  </a:cubicBezTo>
                  <a:cubicBezTo>
                    <a:pt x="1635" y="1315"/>
                    <a:pt x="1602" y="1353"/>
                    <a:pt x="1546" y="1353"/>
                  </a:cubicBezTo>
                  <a:cubicBezTo>
                    <a:pt x="1503" y="1353"/>
                    <a:pt x="1474" y="1326"/>
                    <a:pt x="1485" y="1273"/>
                  </a:cubicBezTo>
                  <a:cubicBezTo>
                    <a:pt x="1493" y="1236"/>
                    <a:pt x="1521" y="1191"/>
                    <a:pt x="1582" y="1191"/>
                  </a:cubicBezTo>
                  <a:moveTo>
                    <a:pt x="1555" y="1322"/>
                  </a:moveTo>
                  <a:cubicBezTo>
                    <a:pt x="1574" y="1322"/>
                    <a:pt x="1590" y="1310"/>
                    <a:pt x="1599" y="1270"/>
                  </a:cubicBezTo>
                  <a:cubicBezTo>
                    <a:pt x="1603" y="1250"/>
                    <a:pt x="1605" y="1221"/>
                    <a:pt x="1575" y="1221"/>
                  </a:cubicBezTo>
                  <a:cubicBezTo>
                    <a:pt x="1543" y="1221"/>
                    <a:pt x="1534" y="1259"/>
                    <a:pt x="1531" y="1273"/>
                  </a:cubicBezTo>
                  <a:cubicBezTo>
                    <a:pt x="1524" y="1307"/>
                    <a:pt x="1532" y="1322"/>
                    <a:pt x="1555" y="1322"/>
                  </a:cubicBezTo>
                  <a:moveTo>
                    <a:pt x="1734" y="1195"/>
                  </a:moveTo>
                  <a:cubicBezTo>
                    <a:pt x="1714" y="1286"/>
                    <a:pt x="1714" y="1286"/>
                    <a:pt x="1714" y="1286"/>
                  </a:cubicBezTo>
                  <a:cubicBezTo>
                    <a:pt x="1711" y="1299"/>
                    <a:pt x="1707" y="1320"/>
                    <a:pt x="1731" y="1320"/>
                  </a:cubicBezTo>
                  <a:cubicBezTo>
                    <a:pt x="1760" y="1320"/>
                    <a:pt x="1765" y="1298"/>
                    <a:pt x="1770" y="1272"/>
                  </a:cubicBezTo>
                  <a:cubicBezTo>
                    <a:pt x="1786" y="1195"/>
                    <a:pt x="1786" y="1195"/>
                    <a:pt x="1786" y="1195"/>
                  </a:cubicBezTo>
                  <a:cubicBezTo>
                    <a:pt x="1833" y="1195"/>
                    <a:pt x="1833" y="1195"/>
                    <a:pt x="1833" y="1195"/>
                  </a:cubicBezTo>
                  <a:cubicBezTo>
                    <a:pt x="1811" y="1296"/>
                    <a:pt x="1811" y="1296"/>
                    <a:pt x="1811" y="1296"/>
                  </a:cubicBezTo>
                  <a:cubicBezTo>
                    <a:pt x="1805" y="1329"/>
                    <a:pt x="1804" y="1333"/>
                    <a:pt x="1804" y="1337"/>
                  </a:cubicBezTo>
                  <a:cubicBezTo>
                    <a:pt x="1803" y="1341"/>
                    <a:pt x="1802" y="1344"/>
                    <a:pt x="1802" y="1348"/>
                  </a:cubicBezTo>
                  <a:cubicBezTo>
                    <a:pt x="1758" y="1348"/>
                    <a:pt x="1758" y="1348"/>
                    <a:pt x="1758" y="1348"/>
                  </a:cubicBezTo>
                  <a:cubicBezTo>
                    <a:pt x="1761" y="1328"/>
                    <a:pt x="1761" y="1328"/>
                    <a:pt x="1761" y="1328"/>
                  </a:cubicBezTo>
                  <a:cubicBezTo>
                    <a:pt x="1756" y="1334"/>
                    <a:pt x="1740" y="1352"/>
                    <a:pt x="1711" y="1352"/>
                  </a:cubicBezTo>
                  <a:cubicBezTo>
                    <a:pt x="1690" y="1352"/>
                    <a:pt x="1675" y="1343"/>
                    <a:pt x="1669" y="1331"/>
                  </a:cubicBezTo>
                  <a:cubicBezTo>
                    <a:pt x="1662" y="1319"/>
                    <a:pt x="1666" y="1297"/>
                    <a:pt x="1668" y="1290"/>
                  </a:cubicBezTo>
                  <a:cubicBezTo>
                    <a:pt x="1688" y="1195"/>
                    <a:pt x="1688" y="1195"/>
                    <a:pt x="1688" y="1195"/>
                  </a:cubicBezTo>
                  <a:cubicBezTo>
                    <a:pt x="1734" y="1195"/>
                    <a:pt x="1734" y="1195"/>
                    <a:pt x="1734" y="1195"/>
                  </a:cubicBezTo>
                  <a:cubicBezTo>
                    <a:pt x="1734" y="1195"/>
                    <a:pt x="1734" y="1195"/>
                    <a:pt x="1734" y="1195"/>
                  </a:cubicBezTo>
                  <a:close/>
                  <a:moveTo>
                    <a:pt x="2010" y="1196"/>
                  </a:moveTo>
                  <a:cubicBezTo>
                    <a:pt x="2006" y="1207"/>
                    <a:pt x="2003" y="1218"/>
                    <a:pt x="2000" y="1233"/>
                  </a:cubicBezTo>
                  <a:cubicBezTo>
                    <a:pt x="1976" y="1346"/>
                    <a:pt x="1976" y="1346"/>
                    <a:pt x="1976" y="1346"/>
                  </a:cubicBezTo>
                  <a:cubicBezTo>
                    <a:pt x="1964" y="1403"/>
                    <a:pt x="1915" y="1409"/>
                    <a:pt x="1886" y="1409"/>
                  </a:cubicBezTo>
                  <a:cubicBezTo>
                    <a:pt x="1864" y="1409"/>
                    <a:pt x="1822" y="1406"/>
                    <a:pt x="1829" y="1359"/>
                  </a:cubicBezTo>
                  <a:cubicBezTo>
                    <a:pt x="1872" y="1359"/>
                    <a:pt x="1872" y="1359"/>
                    <a:pt x="1872" y="1359"/>
                  </a:cubicBezTo>
                  <a:cubicBezTo>
                    <a:pt x="1872" y="1362"/>
                    <a:pt x="1871" y="1367"/>
                    <a:pt x="1874" y="1372"/>
                  </a:cubicBezTo>
                  <a:cubicBezTo>
                    <a:pt x="1877" y="1376"/>
                    <a:pt x="1883" y="1380"/>
                    <a:pt x="1894" y="1380"/>
                  </a:cubicBezTo>
                  <a:cubicBezTo>
                    <a:pt x="1908" y="1380"/>
                    <a:pt x="1921" y="1374"/>
                    <a:pt x="1926" y="1360"/>
                  </a:cubicBezTo>
                  <a:cubicBezTo>
                    <a:pt x="1930" y="1353"/>
                    <a:pt x="1931" y="1347"/>
                    <a:pt x="1937" y="1324"/>
                  </a:cubicBezTo>
                  <a:cubicBezTo>
                    <a:pt x="1918" y="1343"/>
                    <a:pt x="1901" y="1345"/>
                    <a:pt x="1891" y="1345"/>
                  </a:cubicBezTo>
                  <a:cubicBezTo>
                    <a:pt x="1847" y="1345"/>
                    <a:pt x="1834" y="1307"/>
                    <a:pt x="1842" y="1270"/>
                  </a:cubicBezTo>
                  <a:cubicBezTo>
                    <a:pt x="1850" y="1231"/>
                    <a:pt x="1880" y="1194"/>
                    <a:pt x="1924" y="1194"/>
                  </a:cubicBezTo>
                  <a:cubicBezTo>
                    <a:pt x="1952" y="1194"/>
                    <a:pt x="1959" y="1209"/>
                    <a:pt x="1962" y="1216"/>
                  </a:cubicBezTo>
                  <a:cubicBezTo>
                    <a:pt x="1968" y="1196"/>
                    <a:pt x="1968" y="1196"/>
                    <a:pt x="1968" y="1196"/>
                  </a:cubicBezTo>
                  <a:cubicBezTo>
                    <a:pt x="2010" y="1196"/>
                    <a:pt x="2010" y="1196"/>
                    <a:pt x="2010" y="1196"/>
                  </a:cubicBezTo>
                  <a:cubicBezTo>
                    <a:pt x="2010" y="1196"/>
                    <a:pt x="2010" y="1196"/>
                    <a:pt x="2010" y="1196"/>
                  </a:cubicBezTo>
                  <a:close/>
                  <a:moveTo>
                    <a:pt x="1908" y="1315"/>
                  </a:moveTo>
                  <a:cubicBezTo>
                    <a:pt x="1939" y="1315"/>
                    <a:pt x="1947" y="1277"/>
                    <a:pt x="1948" y="1271"/>
                  </a:cubicBezTo>
                  <a:cubicBezTo>
                    <a:pt x="1952" y="1253"/>
                    <a:pt x="1955" y="1224"/>
                    <a:pt x="1928" y="1224"/>
                  </a:cubicBezTo>
                  <a:cubicBezTo>
                    <a:pt x="1911" y="1224"/>
                    <a:pt x="1894" y="1237"/>
                    <a:pt x="1887" y="1270"/>
                  </a:cubicBezTo>
                  <a:cubicBezTo>
                    <a:pt x="1885" y="1277"/>
                    <a:pt x="1878" y="1315"/>
                    <a:pt x="1908" y="1315"/>
                  </a:cubicBezTo>
                  <a:moveTo>
                    <a:pt x="2058" y="1129"/>
                  </a:moveTo>
                  <a:cubicBezTo>
                    <a:pt x="2102" y="1129"/>
                    <a:pt x="2102" y="1129"/>
                    <a:pt x="2102" y="1129"/>
                  </a:cubicBezTo>
                  <a:cubicBezTo>
                    <a:pt x="2084" y="1216"/>
                    <a:pt x="2084" y="1216"/>
                    <a:pt x="2084" y="1216"/>
                  </a:cubicBezTo>
                  <a:cubicBezTo>
                    <a:pt x="2091" y="1208"/>
                    <a:pt x="2105" y="1193"/>
                    <a:pt x="2133" y="1193"/>
                  </a:cubicBezTo>
                  <a:cubicBezTo>
                    <a:pt x="2156" y="1193"/>
                    <a:pt x="2168" y="1204"/>
                    <a:pt x="2174" y="1214"/>
                  </a:cubicBezTo>
                  <a:cubicBezTo>
                    <a:pt x="2177" y="1221"/>
                    <a:pt x="2179" y="1235"/>
                    <a:pt x="2175" y="1255"/>
                  </a:cubicBezTo>
                  <a:cubicBezTo>
                    <a:pt x="2155" y="1348"/>
                    <a:pt x="2155" y="1348"/>
                    <a:pt x="2155" y="1348"/>
                  </a:cubicBezTo>
                  <a:cubicBezTo>
                    <a:pt x="2110" y="1348"/>
                    <a:pt x="2110" y="1348"/>
                    <a:pt x="2110" y="1348"/>
                  </a:cubicBezTo>
                  <a:cubicBezTo>
                    <a:pt x="2130" y="1256"/>
                    <a:pt x="2130" y="1256"/>
                    <a:pt x="2130" y="1256"/>
                  </a:cubicBezTo>
                  <a:cubicBezTo>
                    <a:pt x="2131" y="1248"/>
                    <a:pt x="2137" y="1223"/>
                    <a:pt x="2112" y="1223"/>
                  </a:cubicBezTo>
                  <a:cubicBezTo>
                    <a:pt x="2099" y="1223"/>
                    <a:pt x="2081" y="1230"/>
                    <a:pt x="2076" y="1254"/>
                  </a:cubicBezTo>
                  <a:cubicBezTo>
                    <a:pt x="2057" y="1348"/>
                    <a:pt x="2057" y="1348"/>
                    <a:pt x="2057" y="1348"/>
                  </a:cubicBezTo>
                  <a:cubicBezTo>
                    <a:pt x="2012" y="1348"/>
                    <a:pt x="2012" y="1348"/>
                    <a:pt x="2012" y="1348"/>
                  </a:cubicBezTo>
                  <a:cubicBezTo>
                    <a:pt x="2058" y="1129"/>
                    <a:pt x="2058" y="1129"/>
                    <a:pt x="2058" y="1129"/>
                  </a:cubicBezTo>
                  <a:cubicBezTo>
                    <a:pt x="2058" y="1129"/>
                    <a:pt x="2058" y="1129"/>
                    <a:pt x="2058" y="1129"/>
                  </a:cubicBezTo>
                  <a:close/>
                  <a:moveTo>
                    <a:pt x="100" y="1249"/>
                  </a:moveTo>
                  <a:cubicBezTo>
                    <a:pt x="101" y="1244"/>
                    <a:pt x="104" y="1221"/>
                    <a:pt x="87" y="1221"/>
                  </a:cubicBezTo>
                  <a:cubicBezTo>
                    <a:pt x="66" y="1221"/>
                    <a:pt x="56" y="1253"/>
                    <a:pt x="53" y="1270"/>
                  </a:cubicBezTo>
                  <a:cubicBezTo>
                    <a:pt x="51" y="1278"/>
                    <a:pt x="46" y="1306"/>
                    <a:pt x="54" y="1317"/>
                  </a:cubicBezTo>
                  <a:cubicBezTo>
                    <a:pt x="57" y="1321"/>
                    <a:pt x="61" y="1322"/>
                    <a:pt x="65" y="1322"/>
                  </a:cubicBezTo>
                  <a:cubicBezTo>
                    <a:pt x="70" y="1322"/>
                    <a:pt x="84" y="1320"/>
                    <a:pt x="92" y="1292"/>
                  </a:cubicBezTo>
                  <a:cubicBezTo>
                    <a:pt x="136" y="1292"/>
                    <a:pt x="136" y="1292"/>
                    <a:pt x="136" y="1292"/>
                  </a:cubicBezTo>
                  <a:cubicBezTo>
                    <a:pt x="133" y="1304"/>
                    <a:pt x="128" y="1323"/>
                    <a:pt x="107" y="1337"/>
                  </a:cubicBezTo>
                  <a:cubicBezTo>
                    <a:pt x="94" y="1347"/>
                    <a:pt x="79" y="1352"/>
                    <a:pt x="60" y="1352"/>
                  </a:cubicBezTo>
                  <a:cubicBezTo>
                    <a:pt x="40" y="1352"/>
                    <a:pt x="23" y="1347"/>
                    <a:pt x="12" y="1331"/>
                  </a:cubicBezTo>
                  <a:cubicBezTo>
                    <a:pt x="2" y="1316"/>
                    <a:pt x="0" y="1296"/>
                    <a:pt x="5" y="1271"/>
                  </a:cubicBezTo>
                  <a:cubicBezTo>
                    <a:pt x="20" y="1201"/>
                    <a:pt x="74" y="1192"/>
                    <a:pt x="94" y="1192"/>
                  </a:cubicBezTo>
                  <a:cubicBezTo>
                    <a:pt x="122" y="1192"/>
                    <a:pt x="153" y="1207"/>
                    <a:pt x="144" y="1249"/>
                  </a:cubicBezTo>
                  <a:cubicBezTo>
                    <a:pt x="100" y="1249"/>
                    <a:pt x="100" y="1249"/>
                    <a:pt x="100" y="1249"/>
                  </a:cubicBezTo>
                  <a:cubicBezTo>
                    <a:pt x="100" y="1249"/>
                    <a:pt x="100" y="1249"/>
                    <a:pt x="100" y="1249"/>
                  </a:cubicBezTo>
                  <a:close/>
                  <a:moveTo>
                    <a:pt x="2378" y="1249"/>
                  </a:moveTo>
                  <a:cubicBezTo>
                    <a:pt x="2379" y="1244"/>
                    <a:pt x="2382" y="1221"/>
                    <a:pt x="2365" y="1221"/>
                  </a:cubicBezTo>
                  <a:cubicBezTo>
                    <a:pt x="2344" y="1221"/>
                    <a:pt x="2335" y="1253"/>
                    <a:pt x="2331" y="1270"/>
                  </a:cubicBezTo>
                  <a:cubicBezTo>
                    <a:pt x="2329" y="1278"/>
                    <a:pt x="2324" y="1306"/>
                    <a:pt x="2332" y="1317"/>
                  </a:cubicBezTo>
                  <a:cubicBezTo>
                    <a:pt x="2335" y="1321"/>
                    <a:pt x="2340" y="1322"/>
                    <a:pt x="2343" y="1322"/>
                  </a:cubicBezTo>
                  <a:cubicBezTo>
                    <a:pt x="2348" y="1322"/>
                    <a:pt x="2362" y="1320"/>
                    <a:pt x="2370" y="1292"/>
                  </a:cubicBezTo>
                  <a:cubicBezTo>
                    <a:pt x="2414" y="1292"/>
                    <a:pt x="2414" y="1292"/>
                    <a:pt x="2414" y="1292"/>
                  </a:cubicBezTo>
                  <a:cubicBezTo>
                    <a:pt x="2411" y="1304"/>
                    <a:pt x="2406" y="1323"/>
                    <a:pt x="2385" y="1337"/>
                  </a:cubicBezTo>
                  <a:cubicBezTo>
                    <a:pt x="2372" y="1347"/>
                    <a:pt x="2357" y="1352"/>
                    <a:pt x="2338" y="1352"/>
                  </a:cubicBezTo>
                  <a:cubicBezTo>
                    <a:pt x="2318" y="1352"/>
                    <a:pt x="2301" y="1347"/>
                    <a:pt x="2290" y="1331"/>
                  </a:cubicBezTo>
                  <a:cubicBezTo>
                    <a:pt x="2280" y="1316"/>
                    <a:pt x="2278" y="1296"/>
                    <a:pt x="2284" y="1271"/>
                  </a:cubicBezTo>
                  <a:cubicBezTo>
                    <a:pt x="2299" y="1201"/>
                    <a:pt x="2352" y="1192"/>
                    <a:pt x="2372" y="1192"/>
                  </a:cubicBezTo>
                  <a:cubicBezTo>
                    <a:pt x="2401" y="1192"/>
                    <a:pt x="2431" y="1207"/>
                    <a:pt x="2423" y="1249"/>
                  </a:cubicBezTo>
                  <a:cubicBezTo>
                    <a:pt x="2378" y="1249"/>
                    <a:pt x="2378" y="1249"/>
                    <a:pt x="2378" y="1249"/>
                  </a:cubicBezTo>
                  <a:cubicBezTo>
                    <a:pt x="2378" y="1249"/>
                    <a:pt x="2378" y="1249"/>
                    <a:pt x="2378" y="1249"/>
                  </a:cubicBezTo>
                  <a:close/>
                  <a:moveTo>
                    <a:pt x="2534" y="1191"/>
                  </a:moveTo>
                  <a:cubicBezTo>
                    <a:pt x="2589" y="1191"/>
                    <a:pt x="2606" y="1229"/>
                    <a:pt x="2597" y="1271"/>
                  </a:cubicBezTo>
                  <a:cubicBezTo>
                    <a:pt x="2587" y="1315"/>
                    <a:pt x="2554" y="1353"/>
                    <a:pt x="2498" y="1353"/>
                  </a:cubicBezTo>
                  <a:cubicBezTo>
                    <a:pt x="2454" y="1353"/>
                    <a:pt x="2426" y="1326"/>
                    <a:pt x="2437" y="1273"/>
                  </a:cubicBezTo>
                  <a:cubicBezTo>
                    <a:pt x="2445" y="1236"/>
                    <a:pt x="2474" y="1191"/>
                    <a:pt x="2534" y="1191"/>
                  </a:cubicBezTo>
                  <a:moveTo>
                    <a:pt x="2507" y="1322"/>
                  </a:moveTo>
                  <a:cubicBezTo>
                    <a:pt x="2527" y="1322"/>
                    <a:pt x="2542" y="1310"/>
                    <a:pt x="2551" y="1270"/>
                  </a:cubicBezTo>
                  <a:cubicBezTo>
                    <a:pt x="2555" y="1250"/>
                    <a:pt x="2557" y="1221"/>
                    <a:pt x="2528" y="1221"/>
                  </a:cubicBezTo>
                  <a:cubicBezTo>
                    <a:pt x="2495" y="1221"/>
                    <a:pt x="2486" y="1259"/>
                    <a:pt x="2484" y="1273"/>
                  </a:cubicBezTo>
                  <a:cubicBezTo>
                    <a:pt x="2476" y="1307"/>
                    <a:pt x="2484" y="1322"/>
                    <a:pt x="2507" y="1322"/>
                  </a:cubicBezTo>
                  <a:moveTo>
                    <a:pt x="2637" y="1223"/>
                  </a:moveTo>
                  <a:cubicBezTo>
                    <a:pt x="2639" y="1214"/>
                    <a:pt x="2640" y="1205"/>
                    <a:pt x="2641" y="1195"/>
                  </a:cubicBezTo>
                  <a:cubicBezTo>
                    <a:pt x="2685" y="1195"/>
                    <a:pt x="2685" y="1195"/>
                    <a:pt x="2685" y="1195"/>
                  </a:cubicBezTo>
                  <a:cubicBezTo>
                    <a:pt x="2682" y="1214"/>
                    <a:pt x="2682" y="1214"/>
                    <a:pt x="2682" y="1214"/>
                  </a:cubicBezTo>
                  <a:cubicBezTo>
                    <a:pt x="2688" y="1208"/>
                    <a:pt x="2704" y="1192"/>
                    <a:pt x="2734" y="1192"/>
                  </a:cubicBezTo>
                  <a:cubicBezTo>
                    <a:pt x="2769" y="1192"/>
                    <a:pt x="2775" y="1213"/>
                    <a:pt x="2776" y="1220"/>
                  </a:cubicBezTo>
                  <a:cubicBezTo>
                    <a:pt x="2795" y="1196"/>
                    <a:pt x="2816" y="1192"/>
                    <a:pt x="2832" y="1192"/>
                  </a:cubicBezTo>
                  <a:cubicBezTo>
                    <a:pt x="2862" y="1192"/>
                    <a:pt x="2871" y="1210"/>
                    <a:pt x="2873" y="1216"/>
                  </a:cubicBezTo>
                  <a:cubicBezTo>
                    <a:pt x="2878" y="1230"/>
                    <a:pt x="2874" y="1248"/>
                    <a:pt x="2871" y="1261"/>
                  </a:cubicBezTo>
                  <a:cubicBezTo>
                    <a:pt x="2853" y="1348"/>
                    <a:pt x="2853" y="1348"/>
                    <a:pt x="2853" y="1348"/>
                  </a:cubicBezTo>
                  <a:cubicBezTo>
                    <a:pt x="2807" y="1348"/>
                    <a:pt x="2807" y="1348"/>
                    <a:pt x="2807" y="1348"/>
                  </a:cubicBezTo>
                  <a:cubicBezTo>
                    <a:pt x="2827" y="1258"/>
                    <a:pt x="2827" y="1258"/>
                    <a:pt x="2827" y="1258"/>
                  </a:cubicBezTo>
                  <a:cubicBezTo>
                    <a:pt x="2830" y="1242"/>
                    <a:pt x="2832" y="1223"/>
                    <a:pt x="2808" y="1223"/>
                  </a:cubicBezTo>
                  <a:cubicBezTo>
                    <a:pt x="2781" y="1223"/>
                    <a:pt x="2775" y="1249"/>
                    <a:pt x="2771" y="1271"/>
                  </a:cubicBezTo>
                  <a:cubicBezTo>
                    <a:pt x="2754" y="1348"/>
                    <a:pt x="2754" y="1348"/>
                    <a:pt x="2754" y="1348"/>
                  </a:cubicBezTo>
                  <a:cubicBezTo>
                    <a:pt x="2709" y="1348"/>
                    <a:pt x="2709" y="1348"/>
                    <a:pt x="2709" y="1348"/>
                  </a:cubicBezTo>
                  <a:cubicBezTo>
                    <a:pt x="2728" y="1257"/>
                    <a:pt x="2728" y="1257"/>
                    <a:pt x="2728" y="1257"/>
                  </a:cubicBezTo>
                  <a:cubicBezTo>
                    <a:pt x="2731" y="1245"/>
                    <a:pt x="2735" y="1223"/>
                    <a:pt x="2710" y="1223"/>
                  </a:cubicBezTo>
                  <a:cubicBezTo>
                    <a:pt x="2682" y="1223"/>
                    <a:pt x="2677" y="1248"/>
                    <a:pt x="2674" y="1258"/>
                  </a:cubicBezTo>
                  <a:cubicBezTo>
                    <a:pt x="2655" y="1348"/>
                    <a:pt x="2655" y="1348"/>
                    <a:pt x="2655" y="1348"/>
                  </a:cubicBezTo>
                  <a:cubicBezTo>
                    <a:pt x="2610" y="1348"/>
                    <a:pt x="2610" y="1348"/>
                    <a:pt x="2610" y="1348"/>
                  </a:cubicBezTo>
                  <a:cubicBezTo>
                    <a:pt x="2637" y="1223"/>
                    <a:pt x="2637" y="1223"/>
                    <a:pt x="2637" y="1223"/>
                  </a:cubicBezTo>
                  <a:cubicBezTo>
                    <a:pt x="2637" y="1223"/>
                    <a:pt x="2637" y="1223"/>
                    <a:pt x="2637" y="1223"/>
                  </a:cubicBezTo>
                  <a:close/>
                  <a:moveTo>
                    <a:pt x="2966" y="1195"/>
                  </a:moveTo>
                  <a:cubicBezTo>
                    <a:pt x="2963" y="1216"/>
                    <a:pt x="2963" y="1216"/>
                    <a:pt x="2963" y="1216"/>
                  </a:cubicBezTo>
                  <a:cubicBezTo>
                    <a:pt x="2982" y="1192"/>
                    <a:pt x="3008" y="1192"/>
                    <a:pt x="3015" y="1192"/>
                  </a:cubicBezTo>
                  <a:cubicBezTo>
                    <a:pt x="3054" y="1192"/>
                    <a:pt x="3072" y="1221"/>
                    <a:pt x="3062" y="1268"/>
                  </a:cubicBezTo>
                  <a:cubicBezTo>
                    <a:pt x="3053" y="1312"/>
                    <a:pt x="3022" y="1350"/>
                    <a:pt x="2978" y="1350"/>
                  </a:cubicBezTo>
                  <a:cubicBezTo>
                    <a:pt x="2950" y="1350"/>
                    <a:pt x="2942" y="1335"/>
                    <a:pt x="2939" y="1330"/>
                  </a:cubicBezTo>
                  <a:cubicBezTo>
                    <a:pt x="2923" y="1407"/>
                    <a:pt x="2923" y="1407"/>
                    <a:pt x="2923" y="1407"/>
                  </a:cubicBezTo>
                  <a:cubicBezTo>
                    <a:pt x="2877" y="1407"/>
                    <a:pt x="2877" y="1407"/>
                    <a:pt x="2877" y="1407"/>
                  </a:cubicBezTo>
                  <a:cubicBezTo>
                    <a:pt x="2922" y="1195"/>
                    <a:pt x="2922" y="1195"/>
                    <a:pt x="2922" y="1195"/>
                  </a:cubicBezTo>
                  <a:cubicBezTo>
                    <a:pt x="2966" y="1195"/>
                    <a:pt x="2966" y="1195"/>
                    <a:pt x="2966" y="1195"/>
                  </a:cubicBezTo>
                  <a:cubicBezTo>
                    <a:pt x="2966" y="1195"/>
                    <a:pt x="2966" y="1195"/>
                    <a:pt x="2966" y="1195"/>
                  </a:cubicBezTo>
                  <a:close/>
                  <a:moveTo>
                    <a:pt x="3017" y="1270"/>
                  </a:moveTo>
                  <a:cubicBezTo>
                    <a:pt x="3020" y="1252"/>
                    <a:pt x="3022" y="1221"/>
                    <a:pt x="2996" y="1221"/>
                  </a:cubicBezTo>
                  <a:cubicBezTo>
                    <a:pt x="2981" y="1221"/>
                    <a:pt x="2959" y="1232"/>
                    <a:pt x="2950" y="1273"/>
                  </a:cubicBezTo>
                  <a:cubicBezTo>
                    <a:pt x="2947" y="1282"/>
                    <a:pt x="2940" y="1321"/>
                    <a:pt x="2973" y="1321"/>
                  </a:cubicBezTo>
                  <a:cubicBezTo>
                    <a:pt x="2994" y="1321"/>
                    <a:pt x="3010" y="1300"/>
                    <a:pt x="3017" y="1270"/>
                  </a:cubicBezTo>
                  <a:moveTo>
                    <a:pt x="3119" y="1129"/>
                  </a:moveTo>
                  <a:cubicBezTo>
                    <a:pt x="3164" y="1129"/>
                    <a:pt x="3164" y="1129"/>
                    <a:pt x="3164" y="1129"/>
                  </a:cubicBezTo>
                  <a:cubicBezTo>
                    <a:pt x="3117" y="1348"/>
                    <a:pt x="3117" y="1348"/>
                    <a:pt x="3117" y="1348"/>
                  </a:cubicBezTo>
                  <a:cubicBezTo>
                    <a:pt x="3072" y="1348"/>
                    <a:pt x="3072" y="1348"/>
                    <a:pt x="3072" y="1348"/>
                  </a:cubicBezTo>
                  <a:cubicBezTo>
                    <a:pt x="3119" y="1129"/>
                    <a:pt x="3119" y="1129"/>
                    <a:pt x="3119" y="1129"/>
                  </a:cubicBezTo>
                  <a:cubicBezTo>
                    <a:pt x="3119" y="1129"/>
                    <a:pt x="3119" y="1129"/>
                    <a:pt x="3119" y="1129"/>
                  </a:cubicBezTo>
                  <a:close/>
                  <a:moveTo>
                    <a:pt x="3202" y="1283"/>
                  </a:moveTo>
                  <a:cubicBezTo>
                    <a:pt x="3200" y="1293"/>
                    <a:pt x="3193" y="1324"/>
                    <a:pt x="3225" y="1324"/>
                  </a:cubicBezTo>
                  <a:cubicBezTo>
                    <a:pt x="3236" y="1324"/>
                    <a:pt x="3248" y="1319"/>
                    <a:pt x="3256" y="1303"/>
                  </a:cubicBezTo>
                  <a:cubicBezTo>
                    <a:pt x="3297" y="1303"/>
                    <a:pt x="3297" y="1303"/>
                    <a:pt x="3297" y="1303"/>
                  </a:cubicBezTo>
                  <a:cubicBezTo>
                    <a:pt x="3295" y="1310"/>
                    <a:pt x="3291" y="1323"/>
                    <a:pt x="3275" y="1336"/>
                  </a:cubicBezTo>
                  <a:cubicBezTo>
                    <a:pt x="3261" y="1348"/>
                    <a:pt x="3240" y="1354"/>
                    <a:pt x="3218" y="1354"/>
                  </a:cubicBezTo>
                  <a:cubicBezTo>
                    <a:pt x="3205" y="1354"/>
                    <a:pt x="3180" y="1351"/>
                    <a:pt x="3168" y="1335"/>
                  </a:cubicBezTo>
                  <a:cubicBezTo>
                    <a:pt x="3157" y="1320"/>
                    <a:pt x="3155" y="1299"/>
                    <a:pt x="3161" y="1275"/>
                  </a:cubicBezTo>
                  <a:cubicBezTo>
                    <a:pt x="3166" y="1250"/>
                    <a:pt x="3178" y="1220"/>
                    <a:pt x="3208" y="1202"/>
                  </a:cubicBezTo>
                  <a:cubicBezTo>
                    <a:pt x="3222" y="1194"/>
                    <a:pt x="3237" y="1190"/>
                    <a:pt x="3254" y="1190"/>
                  </a:cubicBezTo>
                  <a:cubicBezTo>
                    <a:pt x="3276" y="1190"/>
                    <a:pt x="3300" y="1198"/>
                    <a:pt x="3308" y="1227"/>
                  </a:cubicBezTo>
                  <a:cubicBezTo>
                    <a:pt x="3314" y="1248"/>
                    <a:pt x="3309" y="1270"/>
                    <a:pt x="3305" y="1283"/>
                  </a:cubicBezTo>
                  <a:cubicBezTo>
                    <a:pt x="3202" y="1283"/>
                    <a:pt x="3202" y="1283"/>
                    <a:pt x="3202" y="1283"/>
                  </a:cubicBezTo>
                  <a:cubicBezTo>
                    <a:pt x="3202" y="1283"/>
                    <a:pt x="3202" y="1283"/>
                    <a:pt x="3202" y="1283"/>
                  </a:cubicBezTo>
                  <a:close/>
                  <a:moveTo>
                    <a:pt x="3265" y="1254"/>
                  </a:moveTo>
                  <a:cubicBezTo>
                    <a:pt x="3267" y="1248"/>
                    <a:pt x="3272" y="1220"/>
                    <a:pt x="3246" y="1220"/>
                  </a:cubicBezTo>
                  <a:cubicBezTo>
                    <a:pt x="3226" y="1220"/>
                    <a:pt x="3214" y="1236"/>
                    <a:pt x="3210" y="1254"/>
                  </a:cubicBezTo>
                  <a:cubicBezTo>
                    <a:pt x="3265" y="1254"/>
                    <a:pt x="3265" y="1254"/>
                    <a:pt x="3265" y="1254"/>
                  </a:cubicBezTo>
                  <a:cubicBezTo>
                    <a:pt x="3265" y="1254"/>
                    <a:pt x="3265" y="1254"/>
                    <a:pt x="3265" y="1254"/>
                  </a:cubicBezTo>
                  <a:close/>
                  <a:moveTo>
                    <a:pt x="3383" y="1195"/>
                  </a:moveTo>
                  <a:cubicBezTo>
                    <a:pt x="3401" y="1245"/>
                    <a:pt x="3401" y="1245"/>
                    <a:pt x="3401" y="1245"/>
                  </a:cubicBezTo>
                  <a:cubicBezTo>
                    <a:pt x="3442" y="1195"/>
                    <a:pt x="3442" y="1195"/>
                    <a:pt x="3442" y="1195"/>
                  </a:cubicBezTo>
                  <a:cubicBezTo>
                    <a:pt x="3488" y="1195"/>
                    <a:pt x="3488" y="1195"/>
                    <a:pt x="3488" y="1195"/>
                  </a:cubicBezTo>
                  <a:cubicBezTo>
                    <a:pt x="3423" y="1269"/>
                    <a:pt x="3423" y="1269"/>
                    <a:pt x="3423" y="1269"/>
                  </a:cubicBezTo>
                  <a:cubicBezTo>
                    <a:pt x="3457" y="1348"/>
                    <a:pt x="3457" y="1348"/>
                    <a:pt x="3457" y="1348"/>
                  </a:cubicBezTo>
                  <a:cubicBezTo>
                    <a:pt x="3404" y="1348"/>
                    <a:pt x="3404" y="1348"/>
                    <a:pt x="3404" y="1348"/>
                  </a:cubicBezTo>
                  <a:cubicBezTo>
                    <a:pt x="3385" y="1292"/>
                    <a:pt x="3385" y="1292"/>
                    <a:pt x="3385" y="1292"/>
                  </a:cubicBezTo>
                  <a:cubicBezTo>
                    <a:pt x="3342" y="1348"/>
                    <a:pt x="3342" y="1348"/>
                    <a:pt x="3342" y="1348"/>
                  </a:cubicBezTo>
                  <a:cubicBezTo>
                    <a:pt x="3295" y="1348"/>
                    <a:pt x="3295" y="1348"/>
                    <a:pt x="3295" y="1348"/>
                  </a:cubicBezTo>
                  <a:cubicBezTo>
                    <a:pt x="3364" y="1266"/>
                    <a:pt x="3364" y="1266"/>
                    <a:pt x="3364" y="1266"/>
                  </a:cubicBezTo>
                  <a:cubicBezTo>
                    <a:pt x="3329" y="1195"/>
                    <a:pt x="3329" y="1195"/>
                    <a:pt x="3329" y="1195"/>
                  </a:cubicBezTo>
                  <a:cubicBezTo>
                    <a:pt x="3383" y="1195"/>
                    <a:pt x="3383" y="1195"/>
                    <a:pt x="3383" y="1195"/>
                  </a:cubicBezTo>
                  <a:cubicBezTo>
                    <a:pt x="3383" y="1195"/>
                    <a:pt x="3383" y="1195"/>
                    <a:pt x="3383" y="1195"/>
                  </a:cubicBezTo>
                  <a:close/>
                  <a:moveTo>
                    <a:pt x="3509" y="1194"/>
                  </a:moveTo>
                  <a:cubicBezTo>
                    <a:pt x="3554" y="1194"/>
                    <a:pt x="3554" y="1194"/>
                    <a:pt x="3554" y="1194"/>
                  </a:cubicBezTo>
                  <a:cubicBezTo>
                    <a:pt x="3521" y="1348"/>
                    <a:pt x="3521" y="1348"/>
                    <a:pt x="3521" y="1348"/>
                  </a:cubicBezTo>
                  <a:cubicBezTo>
                    <a:pt x="3476" y="1348"/>
                    <a:pt x="3476" y="1348"/>
                    <a:pt x="3476" y="1348"/>
                  </a:cubicBezTo>
                  <a:cubicBezTo>
                    <a:pt x="3509" y="1194"/>
                    <a:pt x="3509" y="1194"/>
                    <a:pt x="3509" y="1194"/>
                  </a:cubicBezTo>
                  <a:cubicBezTo>
                    <a:pt x="3509" y="1194"/>
                    <a:pt x="3509" y="1194"/>
                    <a:pt x="3509" y="1194"/>
                  </a:cubicBezTo>
                  <a:close/>
                  <a:moveTo>
                    <a:pt x="3521" y="1129"/>
                  </a:moveTo>
                  <a:cubicBezTo>
                    <a:pt x="3569" y="1129"/>
                    <a:pt x="3569" y="1129"/>
                    <a:pt x="3569" y="1129"/>
                  </a:cubicBezTo>
                  <a:cubicBezTo>
                    <a:pt x="3561" y="1168"/>
                    <a:pt x="3561" y="1168"/>
                    <a:pt x="3561" y="1168"/>
                  </a:cubicBezTo>
                  <a:cubicBezTo>
                    <a:pt x="3513" y="1168"/>
                    <a:pt x="3513" y="1168"/>
                    <a:pt x="3513" y="1168"/>
                  </a:cubicBezTo>
                  <a:cubicBezTo>
                    <a:pt x="3521" y="1129"/>
                    <a:pt x="3521" y="1129"/>
                    <a:pt x="3521" y="1129"/>
                  </a:cubicBezTo>
                  <a:cubicBezTo>
                    <a:pt x="3521" y="1129"/>
                    <a:pt x="3521" y="1129"/>
                    <a:pt x="3521" y="1129"/>
                  </a:cubicBezTo>
                  <a:close/>
                  <a:moveTo>
                    <a:pt x="3649" y="1346"/>
                  </a:moveTo>
                  <a:cubicBezTo>
                    <a:pt x="3634" y="1350"/>
                    <a:pt x="3621" y="1351"/>
                    <a:pt x="3614" y="1351"/>
                  </a:cubicBezTo>
                  <a:cubicBezTo>
                    <a:pt x="3568" y="1351"/>
                    <a:pt x="3575" y="1322"/>
                    <a:pt x="3577" y="1310"/>
                  </a:cubicBezTo>
                  <a:cubicBezTo>
                    <a:pt x="3595" y="1225"/>
                    <a:pt x="3595" y="1225"/>
                    <a:pt x="3595" y="1225"/>
                  </a:cubicBezTo>
                  <a:cubicBezTo>
                    <a:pt x="3565" y="1225"/>
                    <a:pt x="3565" y="1225"/>
                    <a:pt x="3565" y="1225"/>
                  </a:cubicBezTo>
                  <a:cubicBezTo>
                    <a:pt x="3572" y="1196"/>
                    <a:pt x="3572" y="1196"/>
                    <a:pt x="3572" y="1196"/>
                  </a:cubicBezTo>
                  <a:cubicBezTo>
                    <a:pt x="3601" y="1196"/>
                    <a:pt x="3601" y="1196"/>
                    <a:pt x="3601" y="1196"/>
                  </a:cubicBezTo>
                  <a:cubicBezTo>
                    <a:pt x="3608" y="1166"/>
                    <a:pt x="3608" y="1166"/>
                    <a:pt x="3608" y="1166"/>
                  </a:cubicBezTo>
                  <a:cubicBezTo>
                    <a:pt x="3656" y="1149"/>
                    <a:pt x="3656" y="1149"/>
                    <a:pt x="3656" y="1149"/>
                  </a:cubicBezTo>
                  <a:cubicBezTo>
                    <a:pt x="3646" y="1196"/>
                    <a:pt x="3646" y="1196"/>
                    <a:pt x="3646" y="1196"/>
                  </a:cubicBezTo>
                  <a:cubicBezTo>
                    <a:pt x="3682" y="1196"/>
                    <a:pt x="3682" y="1196"/>
                    <a:pt x="3682" y="1196"/>
                  </a:cubicBezTo>
                  <a:cubicBezTo>
                    <a:pt x="3676" y="1225"/>
                    <a:pt x="3676" y="1225"/>
                    <a:pt x="3676" y="1225"/>
                  </a:cubicBezTo>
                  <a:cubicBezTo>
                    <a:pt x="3640" y="1225"/>
                    <a:pt x="3640" y="1225"/>
                    <a:pt x="3640" y="1225"/>
                  </a:cubicBezTo>
                  <a:cubicBezTo>
                    <a:pt x="3625" y="1295"/>
                    <a:pt x="3625" y="1295"/>
                    <a:pt x="3625" y="1295"/>
                  </a:cubicBezTo>
                  <a:cubicBezTo>
                    <a:pt x="3622" y="1309"/>
                    <a:pt x="3620" y="1317"/>
                    <a:pt x="3640" y="1317"/>
                  </a:cubicBezTo>
                  <a:cubicBezTo>
                    <a:pt x="3647" y="1317"/>
                    <a:pt x="3650" y="1317"/>
                    <a:pt x="3656" y="1317"/>
                  </a:cubicBezTo>
                  <a:cubicBezTo>
                    <a:pt x="3649" y="1346"/>
                    <a:pt x="3649" y="1346"/>
                    <a:pt x="3649" y="1346"/>
                  </a:cubicBezTo>
                  <a:cubicBezTo>
                    <a:pt x="3649" y="1346"/>
                    <a:pt x="3649" y="1346"/>
                    <a:pt x="3649" y="1346"/>
                  </a:cubicBezTo>
                  <a:close/>
                  <a:moveTo>
                    <a:pt x="3741" y="1195"/>
                  </a:moveTo>
                  <a:cubicBezTo>
                    <a:pt x="3752" y="1301"/>
                    <a:pt x="3752" y="1301"/>
                    <a:pt x="3752" y="1301"/>
                  </a:cubicBezTo>
                  <a:cubicBezTo>
                    <a:pt x="3809" y="1195"/>
                    <a:pt x="3809" y="1195"/>
                    <a:pt x="3809" y="1195"/>
                  </a:cubicBezTo>
                  <a:cubicBezTo>
                    <a:pt x="3854" y="1195"/>
                    <a:pt x="3854" y="1195"/>
                    <a:pt x="3854" y="1195"/>
                  </a:cubicBezTo>
                  <a:cubicBezTo>
                    <a:pt x="3764" y="1345"/>
                    <a:pt x="3764" y="1345"/>
                    <a:pt x="3764" y="1345"/>
                  </a:cubicBezTo>
                  <a:cubicBezTo>
                    <a:pt x="3732" y="1406"/>
                    <a:pt x="3732" y="1406"/>
                    <a:pt x="3732" y="1406"/>
                  </a:cubicBezTo>
                  <a:cubicBezTo>
                    <a:pt x="3687" y="1406"/>
                    <a:pt x="3687" y="1406"/>
                    <a:pt x="3687" y="1406"/>
                  </a:cubicBezTo>
                  <a:cubicBezTo>
                    <a:pt x="3719" y="1348"/>
                    <a:pt x="3719" y="1348"/>
                    <a:pt x="3719" y="1348"/>
                  </a:cubicBezTo>
                  <a:cubicBezTo>
                    <a:pt x="3693" y="1195"/>
                    <a:pt x="3693" y="1195"/>
                    <a:pt x="3693" y="1195"/>
                  </a:cubicBezTo>
                  <a:cubicBezTo>
                    <a:pt x="3741" y="1195"/>
                    <a:pt x="3741" y="1195"/>
                    <a:pt x="3741" y="1195"/>
                  </a:cubicBezTo>
                  <a:cubicBezTo>
                    <a:pt x="3741" y="1195"/>
                    <a:pt x="3741" y="1195"/>
                    <a:pt x="3741" y="1195"/>
                  </a:cubicBezTo>
                  <a:close/>
                  <a:moveTo>
                    <a:pt x="3933" y="1145"/>
                  </a:moveTo>
                  <a:cubicBezTo>
                    <a:pt x="3899" y="1145"/>
                    <a:pt x="3899" y="1145"/>
                    <a:pt x="3899" y="1145"/>
                  </a:cubicBezTo>
                  <a:cubicBezTo>
                    <a:pt x="3902" y="1129"/>
                    <a:pt x="3902" y="1129"/>
                    <a:pt x="3902" y="1129"/>
                  </a:cubicBezTo>
                  <a:cubicBezTo>
                    <a:pt x="3990" y="1129"/>
                    <a:pt x="3990" y="1129"/>
                    <a:pt x="3990" y="1129"/>
                  </a:cubicBezTo>
                  <a:cubicBezTo>
                    <a:pt x="3987" y="1145"/>
                    <a:pt x="3987" y="1145"/>
                    <a:pt x="3987" y="1145"/>
                  </a:cubicBezTo>
                  <a:cubicBezTo>
                    <a:pt x="3953" y="1145"/>
                    <a:pt x="3953" y="1145"/>
                    <a:pt x="3953" y="1145"/>
                  </a:cubicBezTo>
                  <a:cubicBezTo>
                    <a:pt x="3936" y="1225"/>
                    <a:pt x="3936" y="1225"/>
                    <a:pt x="3936" y="1225"/>
                  </a:cubicBezTo>
                  <a:cubicBezTo>
                    <a:pt x="3916" y="1225"/>
                    <a:pt x="3916" y="1225"/>
                    <a:pt x="3916" y="1225"/>
                  </a:cubicBezTo>
                  <a:cubicBezTo>
                    <a:pt x="3933" y="1145"/>
                    <a:pt x="3933" y="1145"/>
                    <a:pt x="3933" y="1145"/>
                  </a:cubicBezTo>
                  <a:cubicBezTo>
                    <a:pt x="3933" y="1145"/>
                    <a:pt x="3933" y="1145"/>
                    <a:pt x="3933" y="1145"/>
                  </a:cubicBezTo>
                  <a:close/>
                  <a:moveTo>
                    <a:pt x="3999" y="1129"/>
                  </a:moveTo>
                  <a:cubicBezTo>
                    <a:pt x="4031" y="1129"/>
                    <a:pt x="4031" y="1129"/>
                    <a:pt x="4031" y="1129"/>
                  </a:cubicBezTo>
                  <a:cubicBezTo>
                    <a:pt x="4036" y="1200"/>
                    <a:pt x="4036" y="1200"/>
                    <a:pt x="4036" y="1200"/>
                  </a:cubicBezTo>
                  <a:cubicBezTo>
                    <a:pt x="4072" y="1129"/>
                    <a:pt x="4072" y="1129"/>
                    <a:pt x="4072" y="1129"/>
                  </a:cubicBezTo>
                  <a:cubicBezTo>
                    <a:pt x="4103" y="1129"/>
                    <a:pt x="4103" y="1129"/>
                    <a:pt x="4103" y="1129"/>
                  </a:cubicBezTo>
                  <a:cubicBezTo>
                    <a:pt x="4083" y="1225"/>
                    <a:pt x="4083" y="1225"/>
                    <a:pt x="4083" y="1225"/>
                  </a:cubicBezTo>
                  <a:cubicBezTo>
                    <a:pt x="4063" y="1225"/>
                    <a:pt x="4063" y="1225"/>
                    <a:pt x="4063" y="1225"/>
                  </a:cubicBezTo>
                  <a:cubicBezTo>
                    <a:pt x="4080" y="1143"/>
                    <a:pt x="4080" y="1143"/>
                    <a:pt x="4080" y="1143"/>
                  </a:cubicBezTo>
                  <a:cubicBezTo>
                    <a:pt x="4038" y="1225"/>
                    <a:pt x="4038" y="1225"/>
                    <a:pt x="4038" y="1225"/>
                  </a:cubicBezTo>
                  <a:cubicBezTo>
                    <a:pt x="4021" y="1225"/>
                    <a:pt x="4021" y="1225"/>
                    <a:pt x="4021" y="1225"/>
                  </a:cubicBezTo>
                  <a:cubicBezTo>
                    <a:pt x="4014" y="1143"/>
                    <a:pt x="4014" y="1143"/>
                    <a:pt x="4014" y="1143"/>
                  </a:cubicBezTo>
                  <a:cubicBezTo>
                    <a:pt x="3997" y="1225"/>
                    <a:pt x="3997" y="1225"/>
                    <a:pt x="3997" y="1225"/>
                  </a:cubicBezTo>
                  <a:cubicBezTo>
                    <a:pt x="3978" y="1225"/>
                    <a:pt x="3978" y="1225"/>
                    <a:pt x="3978" y="1225"/>
                  </a:cubicBezTo>
                  <a:cubicBezTo>
                    <a:pt x="3999" y="1129"/>
                    <a:pt x="3999" y="1129"/>
                    <a:pt x="3999" y="1129"/>
                  </a:cubicBezTo>
                  <a:cubicBezTo>
                    <a:pt x="3999" y="1129"/>
                    <a:pt x="3999" y="1129"/>
                    <a:pt x="3999" y="112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6" name="Freeform 9"/>
            <p:cNvSpPr>
              <a:spLocks noEditPoints="1"/>
            </p:cNvSpPr>
            <p:nvPr userDrawn="1"/>
          </p:nvSpPr>
          <p:spPr bwMode="gray">
            <a:xfrm>
              <a:off x="68" y="0"/>
              <a:ext cx="1723" cy="964"/>
            </a:xfrm>
            <a:custGeom>
              <a:avLst/>
              <a:gdLst>
                <a:gd name="T0" fmla="*/ 231 w 2268"/>
                <a:gd name="T1" fmla="*/ 327 h 1269"/>
                <a:gd name="T2" fmla="*/ 0 w 2268"/>
                <a:gd name="T3" fmla="*/ 327 h 1269"/>
                <a:gd name="T4" fmla="*/ 0 w 2268"/>
                <a:gd name="T5" fmla="*/ 0 h 1269"/>
                <a:gd name="T6" fmla="*/ 231 w 2268"/>
                <a:gd name="T7" fmla="*/ 0 h 1269"/>
                <a:gd name="T8" fmla="*/ 231 w 2268"/>
                <a:gd name="T9" fmla="*/ 327 h 1269"/>
                <a:gd name="T10" fmla="*/ 2268 w 2268"/>
                <a:gd name="T11" fmla="*/ 0 h 1269"/>
                <a:gd name="T12" fmla="*/ 2036 w 2268"/>
                <a:gd name="T13" fmla="*/ 0 h 1269"/>
                <a:gd name="T14" fmla="*/ 2036 w 2268"/>
                <a:gd name="T15" fmla="*/ 327 h 1269"/>
                <a:gd name="T16" fmla="*/ 2268 w 2268"/>
                <a:gd name="T17" fmla="*/ 327 h 1269"/>
                <a:gd name="T18" fmla="*/ 2268 w 2268"/>
                <a:gd name="T19" fmla="*/ 0 h 1269"/>
                <a:gd name="T20" fmla="*/ 231 w 2268"/>
                <a:gd name="T21" fmla="*/ 942 h 1269"/>
                <a:gd name="T22" fmla="*/ 0 w 2268"/>
                <a:gd name="T23" fmla="*/ 942 h 1269"/>
                <a:gd name="T24" fmla="*/ 0 w 2268"/>
                <a:gd name="T25" fmla="*/ 1269 h 1269"/>
                <a:gd name="T26" fmla="*/ 231 w 2268"/>
                <a:gd name="T27" fmla="*/ 1269 h 1269"/>
                <a:gd name="T28" fmla="*/ 231 w 2268"/>
                <a:gd name="T29" fmla="*/ 942 h 1269"/>
                <a:gd name="T30" fmla="*/ 2268 w 2268"/>
                <a:gd name="T31" fmla="*/ 942 h 1269"/>
                <a:gd name="T32" fmla="*/ 2036 w 2268"/>
                <a:gd name="T33" fmla="*/ 942 h 1269"/>
                <a:gd name="T34" fmla="*/ 2036 w 2268"/>
                <a:gd name="T35" fmla="*/ 1269 h 1269"/>
                <a:gd name="T36" fmla="*/ 2268 w 2268"/>
                <a:gd name="T37" fmla="*/ 1269 h 1269"/>
                <a:gd name="T38" fmla="*/ 2268 w 2268"/>
                <a:gd name="T39" fmla="*/ 942 h 12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68"/>
                <a:gd name="T61" fmla="*/ 0 h 1269"/>
                <a:gd name="T62" fmla="*/ 2268 w 2268"/>
                <a:gd name="T63" fmla="*/ 1269 h 12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68" h="1269">
                  <a:moveTo>
                    <a:pt x="231" y="327"/>
                  </a:moveTo>
                  <a:lnTo>
                    <a:pt x="0" y="327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27"/>
                  </a:lnTo>
                  <a:close/>
                  <a:moveTo>
                    <a:pt x="2268" y="0"/>
                  </a:moveTo>
                  <a:lnTo>
                    <a:pt x="2036" y="0"/>
                  </a:lnTo>
                  <a:lnTo>
                    <a:pt x="2036" y="327"/>
                  </a:lnTo>
                  <a:lnTo>
                    <a:pt x="2268" y="327"/>
                  </a:lnTo>
                  <a:lnTo>
                    <a:pt x="2268" y="0"/>
                  </a:lnTo>
                  <a:close/>
                  <a:moveTo>
                    <a:pt x="231" y="942"/>
                  </a:moveTo>
                  <a:lnTo>
                    <a:pt x="0" y="942"/>
                  </a:lnTo>
                  <a:lnTo>
                    <a:pt x="0" y="1269"/>
                  </a:lnTo>
                  <a:lnTo>
                    <a:pt x="231" y="1269"/>
                  </a:lnTo>
                  <a:lnTo>
                    <a:pt x="231" y="942"/>
                  </a:lnTo>
                  <a:close/>
                  <a:moveTo>
                    <a:pt x="2268" y="942"/>
                  </a:moveTo>
                  <a:lnTo>
                    <a:pt x="2036" y="942"/>
                  </a:lnTo>
                  <a:lnTo>
                    <a:pt x="2036" y="1269"/>
                  </a:lnTo>
                  <a:lnTo>
                    <a:pt x="2268" y="1269"/>
                  </a:lnTo>
                  <a:lnTo>
                    <a:pt x="2268" y="94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273053" y="3686630"/>
            <a:ext cx="3950607" cy="2406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noAutofit/>
          </a:bodyPr>
          <a:lstStyle>
            <a:lvl1pPr>
              <a:defRPr lang="en-US" sz="9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1"/>
          <p:cNvSpPr>
            <a:spLocks/>
          </p:cNvSpPr>
          <p:nvPr userDrawn="1"/>
        </p:nvSpPr>
        <p:spPr bwMode="gray">
          <a:xfrm>
            <a:off x="0" y="0"/>
            <a:ext cx="5224463" cy="5591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22"/>
              </a:cxn>
              <a:cxn ang="0">
                <a:pos x="2247" y="3522"/>
              </a:cxn>
              <a:cxn ang="0">
                <a:pos x="3291" y="0"/>
              </a:cxn>
              <a:cxn ang="0">
                <a:pos x="0" y="0"/>
              </a:cxn>
            </a:cxnLst>
            <a:rect l="0" t="0" r="r" b="b"/>
            <a:pathLst>
              <a:path w="3291" h="3522">
                <a:moveTo>
                  <a:pt x="0" y="0"/>
                </a:moveTo>
                <a:lnTo>
                  <a:pt x="0" y="3522"/>
                </a:lnTo>
                <a:lnTo>
                  <a:pt x="2247" y="3522"/>
                </a:lnTo>
                <a:lnTo>
                  <a:pt x="3291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grpSp>
        <p:nvGrpSpPr>
          <p:cNvPr id="5" name="Group 19"/>
          <p:cNvGrpSpPr>
            <a:grpSpLocks/>
          </p:cNvGrpSpPr>
          <p:nvPr userDrawn="1"/>
        </p:nvGrpSpPr>
        <p:grpSpPr bwMode="auto">
          <a:xfrm>
            <a:off x="128588" y="0"/>
            <a:ext cx="2735262" cy="1530350"/>
            <a:chOff x="68" y="0"/>
            <a:chExt cx="1723" cy="964"/>
          </a:xfrm>
        </p:grpSpPr>
        <p:sp>
          <p:nvSpPr>
            <p:cNvPr id="6" name="Freeform 8"/>
            <p:cNvSpPr>
              <a:spLocks noEditPoints="1"/>
            </p:cNvSpPr>
            <p:nvPr userDrawn="1"/>
          </p:nvSpPr>
          <p:spPr bwMode="gray">
            <a:xfrm>
              <a:off x="199" y="248"/>
              <a:ext cx="1423" cy="489"/>
            </a:xfrm>
            <a:custGeom>
              <a:avLst/>
              <a:gdLst>
                <a:gd name="T0" fmla="*/ 1974 w 4103"/>
                <a:gd name="T1" fmla="*/ 485 h 1409"/>
                <a:gd name="T2" fmla="*/ 2267 w 4103"/>
                <a:gd name="T3" fmla="*/ 697 h 1409"/>
                <a:gd name="T4" fmla="*/ 1655 w 4103"/>
                <a:gd name="T5" fmla="*/ 656 h 1409"/>
                <a:gd name="T6" fmla="*/ 1718 w 4103"/>
                <a:gd name="T7" fmla="*/ 424 h 1409"/>
                <a:gd name="T8" fmla="*/ 970 w 4103"/>
                <a:gd name="T9" fmla="*/ 697 h 1409"/>
                <a:gd name="T10" fmla="*/ 1169 w 4103"/>
                <a:gd name="T11" fmla="*/ 416 h 1409"/>
                <a:gd name="T12" fmla="*/ 719 w 4103"/>
                <a:gd name="T13" fmla="*/ 631 h 1409"/>
                <a:gd name="T14" fmla="*/ 751 w 4103"/>
                <a:gd name="T15" fmla="*/ 630 h 1409"/>
                <a:gd name="T16" fmla="*/ 202 w 4103"/>
                <a:gd name="T17" fmla="*/ 618 h 1409"/>
                <a:gd name="T18" fmla="*/ 180 w 4103"/>
                <a:gd name="T19" fmla="*/ 697 h 1409"/>
                <a:gd name="T20" fmla="*/ 1187 w 4103"/>
                <a:gd name="T21" fmla="*/ 416 h 1409"/>
                <a:gd name="T22" fmla="*/ 115 w 4103"/>
                <a:gd name="T23" fmla="*/ 906 h 1409"/>
                <a:gd name="T24" fmla="*/ 661 w 4103"/>
                <a:gd name="T25" fmla="*/ 715 h 1409"/>
                <a:gd name="T26" fmla="*/ 1145 w 4103"/>
                <a:gd name="T27" fmla="*/ 715 h 1409"/>
                <a:gd name="T28" fmla="*/ 1697 w 4103"/>
                <a:gd name="T29" fmla="*/ 863 h 1409"/>
                <a:gd name="T30" fmla="*/ 203 w 4103"/>
                <a:gd name="T31" fmla="*/ 1286 h 1409"/>
                <a:gd name="T32" fmla="*/ 250 w 4103"/>
                <a:gd name="T33" fmla="*/ 1328 h 1409"/>
                <a:gd name="T34" fmla="*/ 556 w 4103"/>
                <a:gd name="T35" fmla="*/ 1196 h 1409"/>
                <a:gd name="T36" fmla="*/ 340 w 4103"/>
                <a:gd name="T37" fmla="*/ 1196 h 1409"/>
                <a:gd name="T38" fmla="*/ 408 w 4103"/>
                <a:gd name="T39" fmla="*/ 1225 h 1409"/>
                <a:gd name="T40" fmla="*/ 514 w 4103"/>
                <a:gd name="T41" fmla="*/ 1225 h 1409"/>
                <a:gd name="T42" fmla="*/ 631 w 4103"/>
                <a:gd name="T43" fmla="*/ 1168 h 1409"/>
                <a:gd name="T44" fmla="*/ 794 w 4103"/>
                <a:gd name="T45" fmla="*/ 1220 h 1409"/>
                <a:gd name="T46" fmla="*/ 672 w 4103"/>
                <a:gd name="T47" fmla="*/ 1348 h 1409"/>
                <a:gd name="T48" fmla="*/ 847 w 4103"/>
                <a:gd name="T49" fmla="*/ 1359 h 1409"/>
                <a:gd name="T50" fmla="*/ 943 w 4103"/>
                <a:gd name="T51" fmla="*/ 1196 h 1409"/>
                <a:gd name="T52" fmla="*/ 1129 w 4103"/>
                <a:gd name="T53" fmla="*/ 1351 h 1409"/>
                <a:gd name="T54" fmla="*/ 1198 w 4103"/>
                <a:gd name="T55" fmla="*/ 1196 h 1409"/>
                <a:gd name="T56" fmla="*/ 1280 w 4103"/>
                <a:gd name="T57" fmla="*/ 1129 h 1409"/>
                <a:gd name="T58" fmla="*/ 1253 w 4103"/>
                <a:gd name="T59" fmla="*/ 1254 h 1409"/>
                <a:gd name="T60" fmla="*/ 1489 w 4103"/>
                <a:gd name="T61" fmla="*/ 1194 h 1409"/>
                <a:gd name="T62" fmla="*/ 1546 w 4103"/>
                <a:gd name="T63" fmla="*/ 1353 h 1409"/>
                <a:gd name="T64" fmla="*/ 1714 w 4103"/>
                <a:gd name="T65" fmla="*/ 1286 h 1409"/>
                <a:gd name="T66" fmla="*/ 1761 w 4103"/>
                <a:gd name="T67" fmla="*/ 1328 h 1409"/>
                <a:gd name="T68" fmla="*/ 1976 w 4103"/>
                <a:gd name="T69" fmla="*/ 1346 h 1409"/>
                <a:gd name="T70" fmla="*/ 1842 w 4103"/>
                <a:gd name="T71" fmla="*/ 1270 h 1409"/>
                <a:gd name="T72" fmla="*/ 1887 w 4103"/>
                <a:gd name="T73" fmla="*/ 1270 h 1409"/>
                <a:gd name="T74" fmla="*/ 2110 w 4103"/>
                <a:gd name="T75" fmla="*/ 1348 h 1409"/>
                <a:gd name="T76" fmla="*/ 87 w 4103"/>
                <a:gd name="T77" fmla="*/ 1221 h 1409"/>
                <a:gd name="T78" fmla="*/ 5 w 4103"/>
                <a:gd name="T79" fmla="*/ 1271 h 1409"/>
                <a:gd name="T80" fmla="*/ 2343 w 4103"/>
                <a:gd name="T81" fmla="*/ 1322 h 1409"/>
                <a:gd name="T82" fmla="*/ 2378 w 4103"/>
                <a:gd name="T83" fmla="*/ 1249 h 1409"/>
                <a:gd name="T84" fmla="*/ 2528 w 4103"/>
                <a:gd name="T85" fmla="*/ 1221 h 1409"/>
                <a:gd name="T86" fmla="*/ 2832 w 4103"/>
                <a:gd name="T87" fmla="*/ 1192 h 1409"/>
                <a:gd name="T88" fmla="*/ 2709 w 4103"/>
                <a:gd name="T89" fmla="*/ 1348 h 1409"/>
                <a:gd name="T90" fmla="*/ 2963 w 4103"/>
                <a:gd name="T91" fmla="*/ 1216 h 1409"/>
                <a:gd name="T92" fmla="*/ 2966 w 4103"/>
                <a:gd name="T93" fmla="*/ 1195 h 1409"/>
                <a:gd name="T94" fmla="*/ 3072 w 4103"/>
                <a:gd name="T95" fmla="*/ 1348 h 1409"/>
                <a:gd name="T96" fmla="*/ 3168 w 4103"/>
                <a:gd name="T97" fmla="*/ 1335 h 1409"/>
                <a:gd name="T98" fmla="*/ 3246 w 4103"/>
                <a:gd name="T99" fmla="*/ 1220 h 1409"/>
                <a:gd name="T100" fmla="*/ 3457 w 4103"/>
                <a:gd name="T101" fmla="*/ 1348 h 1409"/>
                <a:gd name="T102" fmla="*/ 3509 w 4103"/>
                <a:gd name="T103" fmla="*/ 1194 h 1409"/>
                <a:gd name="T104" fmla="*/ 3513 w 4103"/>
                <a:gd name="T105" fmla="*/ 1168 h 1409"/>
                <a:gd name="T106" fmla="*/ 3601 w 4103"/>
                <a:gd name="T107" fmla="*/ 1196 h 1409"/>
                <a:gd name="T108" fmla="*/ 3656 w 4103"/>
                <a:gd name="T109" fmla="*/ 1317 h 1409"/>
                <a:gd name="T110" fmla="*/ 3687 w 4103"/>
                <a:gd name="T111" fmla="*/ 1406 h 1409"/>
                <a:gd name="T112" fmla="*/ 3987 w 4103"/>
                <a:gd name="T113" fmla="*/ 1145 h 1409"/>
                <a:gd name="T114" fmla="*/ 4072 w 4103"/>
                <a:gd name="T115" fmla="*/ 1129 h 1409"/>
                <a:gd name="T116" fmla="*/ 3978 w 4103"/>
                <a:gd name="T117" fmla="*/ 1225 h 14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103"/>
                <a:gd name="T178" fmla="*/ 0 h 1409"/>
                <a:gd name="T179" fmla="*/ 4103 w 4103"/>
                <a:gd name="T180" fmla="*/ 1409 h 14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103" h="1409">
                  <a:moveTo>
                    <a:pt x="2267" y="697"/>
                  </a:moveTo>
                  <a:cubicBezTo>
                    <a:pt x="2149" y="697"/>
                    <a:pt x="2149" y="697"/>
                    <a:pt x="2149" y="697"/>
                  </a:cubicBezTo>
                  <a:cubicBezTo>
                    <a:pt x="2168" y="619"/>
                    <a:pt x="2168" y="619"/>
                    <a:pt x="2168" y="619"/>
                  </a:cubicBezTo>
                  <a:cubicBezTo>
                    <a:pt x="1930" y="619"/>
                    <a:pt x="1930" y="619"/>
                    <a:pt x="1930" y="619"/>
                  </a:cubicBezTo>
                  <a:cubicBezTo>
                    <a:pt x="1911" y="697"/>
                    <a:pt x="1911" y="697"/>
                    <a:pt x="1911" y="697"/>
                  </a:cubicBezTo>
                  <a:cubicBezTo>
                    <a:pt x="1796" y="697"/>
                    <a:pt x="1796" y="697"/>
                    <a:pt x="1796" y="697"/>
                  </a:cubicBezTo>
                  <a:cubicBezTo>
                    <a:pt x="1796" y="681"/>
                    <a:pt x="1796" y="681"/>
                    <a:pt x="1796" y="681"/>
                  </a:cubicBezTo>
                  <a:cubicBezTo>
                    <a:pt x="1798" y="672"/>
                    <a:pt x="1799" y="663"/>
                    <a:pt x="1802" y="653"/>
                  </a:cubicBezTo>
                  <a:cubicBezTo>
                    <a:pt x="1823" y="569"/>
                    <a:pt x="1878" y="485"/>
                    <a:pt x="1974" y="485"/>
                  </a:cubicBezTo>
                  <a:cubicBezTo>
                    <a:pt x="2012" y="485"/>
                    <a:pt x="2050" y="499"/>
                    <a:pt x="2045" y="552"/>
                  </a:cubicBezTo>
                  <a:cubicBezTo>
                    <a:pt x="2186" y="552"/>
                    <a:pt x="2186" y="552"/>
                    <a:pt x="2186" y="552"/>
                  </a:cubicBezTo>
                  <a:cubicBezTo>
                    <a:pt x="2192" y="527"/>
                    <a:pt x="2201" y="486"/>
                    <a:pt x="2174" y="447"/>
                  </a:cubicBezTo>
                  <a:cubicBezTo>
                    <a:pt x="2145" y="406"/>
                    <a:pt x="2084" y="389"/>
                    <a:pt x="2005" y="389"/>
                  </a:cubicBezTo>
                  <a:cubicBezTo>
                    <a:pt x="1949" y="389"/>
                    <a:pt x="1867" y="398"/>
                    <a:pt x="1796" y="444"/>
                  </a:cubicBezTo>
                  <a:cubicBezTo>
                    <a:pt x="1796" y="18"/>
                    <a:pt x="1796" y="18"/>
                    <a:pt x="1796" y="18"/>
                  </a:cubicBezTo>
                  <a:cubicBezTo>
                    <a:pt x="2267" y="18"/>
                    <a:pt x="2267" y="18"/>
                    <a:pt x="2267" y="18"/>
                  </a:cubicBezTo>
                  <a:cubicBezTo>
                    <a:pt x="2267" y="697"/>
                    <a:pt x="2267" y="697"/>
                    <a:pt x="2267" y="697"/>
                  </a:cubicBezTo>
                  <a:cubicBezTo>
                    <a:pt x="2267" y="697"/>
                    <a:pt x="2267" y="697"/>
                    <a:pt x="2267" y="697"/>
                  </a:cubicBezTo>
                  <a:close/>
                  <a:moveTo>
                    <a:pt x="1989" y="812"/>
                  </a:moveTo>
                  <a:cubicBezTo>
                    <a:pt x="1962" y="817"/>
                    <a:pt x="1936" y="820"/>
                    <a:pt x="1910" y="820"/>
                  </a:cubicBezTo>
                  <a:cubicBezTo>
                    <a:pt x="1842" y="820"/>
                    <a:pt x="1795" y="788"/>
                    <a:pt x="1794" y="715"/>
                  </a:cubicBezTo>
                  <a:cubicBezTo>
                    <a:pt x="2014" y="715"/>
                    <a:pt x="2014" y="715"/>
                    <a:pt x="2014" y="715"/>
                  </a:cubicBezTo>
                  <a:cubicBezTo>
                    <a:pt x="1989" y="812"/>
                    <a:pt x="1989" y="812"/>
                    <a:pt x="1989" y="812"/>
                  </a:cubicBezTo>
                  <a:cubicBezTo>
                    <a:pt x="1989" y="812"/>
                    <a:pt x="1989" y="812"/>
                    <a:pt x="1989" y="812"/>
                  </a:cubicBezTo>
                  <a:close/>
                  <a:moveTo>
                    <a:pt x="1718" y="424"/>
                  </a:moveTo>
                  <a:cubicBezTo>
                    <a:pt x="1718" y="521"/>
                    <a:pt x="1718" y="521"/>
                    <a:pt x="1718" y="521"/>
                  </a:cubicBezTo>
                  <a:cubicBezTo>
                    <a:pt x="1685" y="567"/>
                    <a:pt x="1665" y="616"/>
                    <a:pt x="1655" y="656"/>
                  </a:cubicBezTo>
                  <a:cubicBezTo>
                    <a:pt x="1651" y="670"/>
                    <a:pt x="1649" y="684"/>
                    <a:pt x="1648" y="697"/>
                  </a:cubicBezTo>
                  <a:cubicBezTo>
                    <a:pt x="1578" y="697"/>
                    <a:pt x="1578" y="697"/>
                    <a:pt x="1578" y="697"/>
                  </a:cubicBezTo>
                  <a:cubicBezTo>
                    <a:pt x="1637" y="417"/>
                    <a:pt x="1637" y="417"/>
                    <a:pt x="1637" y="417"/>
                  </a:cubicBezTo>
                  <a:cubicBezTo>
                    <a:pt x="1438" y="416"/>
                    <a:pt x="1438" y="416"/>
                    <a:pt x="1438" y="416"/>
                  </a:cubicBezTo>
                  <a:cubicBezTo>
                    <a:pt x="1260" y="697"/>
                    <a:pt x="1260" y="697"/>
                    <a:pt x="1260" y="697"/>
                  </a:cubicBezTo>
                  <a:cubicBezTo>
                    <a:pt x="1247" y="697"/>
                    <a:pt x="1247" y="697"/>
                    <a:pt x="1247" y="697"/>
                  </a:cubicBezTo>
                  <a:cubicBezTo>
                    <a:pt x="1247" y="18"/>
                    <a:pt x="1247" y="18"/>
                    <a:pt x="1247" y="18"/>
                  </a:cubicBezTo>
                  <a:cubicBezTo>
                    <a:pt x="1718" y="18"/>
                    <a:pt x="1718" y="18"/>
                    <a:pt x="1718" y="18"/>
                  </a:cubicBezTo>
                  <a:cubicBezTo>
                    <a:pt x="1718" y="424"/>
                    <a:pt x="1718" y="424"/>
                    <a:pt x="1718" y="424"/>
                  </a:cubicBezTo>
                  <a:cubicBezTo>
                    <a:pt x="1718" y="424"/>
                    <a:pt x="1718" y="424"/>
                    <a:pt x="1718" y="424"/>
                  </a:cubicBezTo>
                  <a:close/>
                  <a:moveTo>
                    <a:pt x="1455" y="697"/>
                  </a:moveTo>
                  <a:cubicBezTo>
                    <a:pt x="1384" y="697"/>
                    <a:pt x="1384" y="697"/>
                    <a:pt x="1384" y="697"/>
                  </a:cubicBezTo>
                  <a:cubicBezTo>
                    <a:pt x="1491" y="529"/>
                    <a:pt x="1491" y="529"/>
                    <a:pt x="1491" y="529"/>
                  </a:cubicBezTo>
                  <a:cubicBezTo>
                    <a:pt x="1455" y="697"/>
                    <a:pt x="1455" y="697"/>
                    <a:pt x="1455" y="697"/>
                  </a:cubicBezTo>
                  <a:cubicBezTo>
                    <a:pt x="1455" y="697"/>
                    <a:pt x="1455" y="697"/>
                    <a:pt x="1455" y="697"/>
                  </a:cubicBezTo>
                  <a:close/>
                  <a:moveTo>
                    <a:pt x="1169" y="416"/>
                  </a:moveTo>
                  <a:cubicBezTo>
                    <a:pt x="1051" y="416"/>
                    <a:pt x="1051" y="416"/>
                    <a:pt x="1051" y="416"/>
                  </a:cubicBezTo>
                  <a:cubicBezTo>
                    <a:pt x="970" y="697"/>
                    <a:pt x="970" y="697"/>
                    <a:pt x="970" y="697"/>
                  </a:cubicBezTo>
                  <a:cubicBezTo>
                    <a:pt x="845" y="697"/>
                    <a:pt x="845" y="697"/>
                    <a:pt x="845" y="697"/>
                  </a:cubicBezTo>
                  <a:cubicBezTo>
                    <a:pt x="909" y="674"/>
                    <a:pt x="948" y="629"/>
                    <a:pt x="960" y="562"/>
                  </a:cubicBezTo>
                  <a:cubicBezTo>
                    <a:pt x="970" y="510"/>
                    <a:pt x="965" y="476"/>
                    <a:pt x="944" y="451"/>
                  </a:cubicBezTo>
                  <a:cubicBezTo>
                    <a:pt x="912" y="413"/>
                    <a:pt x="848" y="416"/>
                    <a:pt x="792" y="416"/>
                  </a:cubicBezTo>
                  <a:cubicBezTo>
                    <a:pt x="782" y="416"/>
                    <a:pt x="698" y="416"/>
                    <a:pt x="698" y="416"/>
                  </a:cubicBezTo>
                  <a:cubicBezTo>
                    <a:pt x="698" y="18"/>
                    <a:pt x="698" y="18"/>
                    <a:pt x="698" y="18"/>
                  </a:cubicBezTo>
                  <a:cubicBezTo>
                    <a:pt x="1169" y="18"/>
                    <a:pt x="1169" y="18"/>
                    <a:pt x="1169" y="18"/>
                  </a:cubicBezTo>
                  <a:cubicBezTo>
                    <a:pt x="1169" y="416"/>
                    <a:pt x="1169" y="416"/>
                    <a:pt x="1169" y="416"/>
                  </a:cubicBezTo>
                  <a:cubicBezTo>
                    <a:pt x="1169" y="416"/>
                    <a:pt x="1169" y="416"/>
                    <a:pt x="1169" y="416"/>
                  </a:cubicBezTo>
                  <a:close/>
                  <a:moveTo>
                    <a:pt x="1094" y="697"/>
                  </a:moveTo>
                  <a:cubicBezTo>
                    <a:pt x="1143" y="521"/>
                    <a:pt x="1143" y="521"/>
                    <a:pt x="1143" y="521"/>
                  </a:cubicBezTo>
                  <a:cubicBezTo>
                    <a:pt x="1145" y="697"/>
                    <a:pt x="1145" y="697"/>
                    <a:pt x="1145" y="697"/>
                  </a:cubicBezTo>
                  <a:cubicBezTo>
                    <a:pt x="1094" y="697"/>
                    <a:pt x="1094" y="697"/>
                    <a:pt x="1094" y="697"/>
                  </a:cubicBezTo>
                  <a:cubicBezTo>
                    <a:pt x="1094" y="697"/>
                    <a:pt x="1094" y="697"/>
                    <a:pt x="1094" y="697"/>
                  </a:cubicBezTo>
                  <a:close/>
                  <a:moveTo>
                    <a:pt x="751" y="630"/>
                  </a:moveTo>
                  <a:cubicBezTo>
                    <a:pt x="751" y="630"/>
                    <a:pt x="751" y="630"/>
                    <a:pt x="751" y="630"/>
                  </a:cubicBezTo>
                  <a:cubicBezTo>
                    <a:pt x="746" y="630"/>
                    <a:pt x="741" y="631"/>
                    <a:pt x="736" y="631"/>
                  </a:cubicBezTo>
                  <a:cubicBezTo>
                    <a:pt x="729" y="631"/>
                    <a:pt x="724" y="631"/>
                    <a:pt x="719" y="631"/>
                  </a:cubicBezTo>
                  <a:cubicBezTo>
                    <a:pt x="689" y="631"/>
                    <a:pt x="689" y="631"/>
                    <a:pt x="689" y="631"/>
                  </a:cubicBezTo>
                  <a:cubicBezTo>
                    <a:pt x="703" y="579"/>
                    <a:pt x="703" y="579"/>
                    <a:pt x="703" y="579"/>
                  </a:cubicBezTo>
                  <a:cubicBezTo>
                    <a:pt x="709" y="554"/>
                    <a:pt x="709" y="554"/>
                    <a:pt x="709" y="554"/>
                  </a:cubicBezTo>
                  <a:cubicBezTo>
                    <a:pt x="725" y="494"/>
                    <a:pt x="725" y="494"/>
                    <a:pt x="725" y="494"/>
                  </a:cubicBezTo>
                  <a:cubicBezTo>
                    <a:pt x="732" y="494"/>
                    <a:pt x="739" y="494"/>
                    <a:pt x="746" y="494"/>
                  </a:cubicBezTo>
                  <a:cubicBezTo>
                    <a:pt x="769" y="494"/>
                    <a:pt x="769" y="494"/>
                    <a:pt x="769" y="494"/>
                  </a:cubicBezTo>
                  <a:cubicBezTo>
                    <a:pt x="809" y="494"/>
                    <a:pt x="834" y="496"/>
                    <a:pt x="843" y="509"/>
                  </a:cubicBezTo>
                  <a:cubicBezTo>
                    <a:pt x="850" y="518"/>
                    <a:pt x="849" y="535"/>
                    <a:pt x="841" y="560"/>
                  </a:cubicBezTo>
                  <a:cubicBezTo>
                    <a:pt x="827" y="603"/>
                    <a:pt x="809" y="626"/>
                    <a:pt x="751" y="630"/>
                  </a:cubicBezTo>
                  <a:moveTo>
                    <a:pt x="620" y="441"/>
                  </a:moveTo>
                  <a:cubicBezTo>
                    <a:pt x="613" y="465"/>
                    <a:pt x="613" y="465"/>
                    <a:pt x="613" y="465"/>
                  </a:cubicBezTo>
                  <a:cubicBezTo>
                    <a:pt x="545" y="689"/>
                    <a:pt x="545" y="689"/>
                    <a:pt x="545" y="689"/>
                  </a:cubicBezTo>
                  <a:cubicBezTo>
                    <a:pt x="542" y="697"/>
                    <a:pt x="542" y="697"/>
                    <a:pt x="542" y="697"/>
                  </a:cubicBezTo>
                  <a:cubicBezTo>
                    <a:pt x="321" y="697"/>
                    <a:pt x="321" y="697"/>
                    <a:pt x="321" y="697"/>
                  </a:cubicBezTo>
                  <a:cubicBezTo>
                    <a:pt x="303" y="661"/>
                    <a:pt x="303" y="661"/>
                    <a:pt x="303" y="661"/>
                  </a:cubicBezTo>
                  <a:cubicBezTo>
                    <a:pt x="542" y="417"/>
                    <a:pt x="542" y="417"/>
                    <a:pt x="542" y="417"/>
                  </a:cubicBezTo>
                  <a:cubicBezTo>
                    <a:pt x="389" y="417"/>
                    <a:pt x="389" y="417"/>
                    <a:pt x="389" y="417"/>
                  </a:cubicBezTo>
                  <a:cubicBezTo>
                    <a:pt x="202" y="618"/>
                    <a:pt x="202" y="618"/>
                    <a:pt x="202" y="618"/>
                  </a:cubicBezTo>
                  <a:cubicBezTo>
                    <a:pt x="262" y="417"/>
                    <a:pt x="262" y="417"/>
                    <a:pt x="262" y="417"/>
                  </a:cubicBezTo>
                  <a:cubicBezTo>
                    <a:pt x="149" y="417"/>
                    <a:pt x="149" y="417"/>
                    <a:pt x="149" y="417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620" y="18"/>
                    <a:pt x="620" y="18"/>
                    <a:pt x="620" y="18"/>
                  </a:cubicBezTo>
                  <a:cubicBezTo>
                    <a:pt x="620" y="441"/>
                    <a:pt x="620" y="441"/>
                    <a:pt x="620" y="441"/>
                  </a:cubicBezTo>
                  <a:cubicBezTo>
                    <a:pt x="620" y="441"/>
                    <a:pt x="620" y="441"/>
                    <a:pt x="620" y="441"/>
                  </a:cubicBezTo>
                  <a:close/>
                  <a:moveTo>
                    <a:pt x="178" y="697"/>
                  </a:moveTo>
                  <a:cubicBezTo>
                    <a:pt x="179" y="695"/>
                    <a:pt x="179" y="695"/>
                    <a:pt x="179" y="695"/>
                  </a:cubicBezTo>
                  <a:cubicBezTo>
                    <a:pt x="180" y="697"/>
                    <a:pt x="180" y="697"/>
                    <a:pt x="180" y="697"/>
                  </a:cubicBezTo>
                  <a:cubicBezTo>
                    <a:pt x="178" y="697"/>
                    <a:pt x="178" y="697"/>
                    <a:pt x="178" y="697"/>
                  </a:cubicBezTo>
                  <a:cubicBezTo>
                    <a:pt x="178" y="697"/>
                    <a:pt x="178" y="697"/>
                    <a:pt x="178" y="697"/>
                  </a:cubicBezTo>
                  <a:close/>
                  <a:moveTo>
                    <a:pt x="1778" y="0"/>
                  </a:moveTo>
                  <a:cubicBezTo>
                    <a:pt x="1778" y="457"/>
                    <a:pt x="1778" y="457"/>
                    <a:pt x="1778" y="457"/>
                  </a:cubicBezTo>
                  <a:cubicBezTo>
                    <a:pt x="1763" y="469"/>
                    <a:pt x="1749" y="483"/>
                    <a:pt x="1736" y="498"/>
                  </a:cubicBezTo>
                  <a:cubicBezTo>
                    <a:pt x="1736" y="0"/>
                    <a:pt x="1736" y="0"/>
                    <a:pt x="1736" y="0"/>
                  </a:cubicBezTo>
                  <a:cubicBezTo>
                    <a:pt x="1229" y="0"/>
                    <a:pt x="1229" y="0"/>
                    <a:pt x="1229" y="0"/>
                  </a:cubicBezTo>
                  <a:cubicBezTo>
                    <a:pt x="1229" y="416"/>
                    <a:pt x="1229" y="416"/>
                    <a:pt x="1229" y="416"/>
                  </a:cubicBezTo>
                  <a:cubicBezTo>
                    <a:pt x="1187" y="416"/>
                    <a:pt x="1187" y="416"/>
                    <a:pt x="1187" y="416"/>
                  </a:cubicBezTo>
                  <a:cubicBezTo>
                    <a:pt x="1187" y="0"/>
                    <a:pt x="1187" y="0"/>
                    <a:pt x="1187" y="0"/>
                  </a:cubicBezTo>
                  <a:cubicBezTo>
                    <a:pt x="680" y="0"/>
                    <a:pt x="680" y="0"/>
                    <a:pt x="680" y="0"/>
                  </a:cubicBezTo>
                  <a:cubicBezTo>
                    <a:pt x="680" y="417"/>
                    <a:pt x="680" y="417"/>
                    <a:pt x="680" y="417"/>
                  </a:cubicBezTo>
                  <a:cubicBezTo>
                    <a:pt x="638" y="417"/>
                    <a:pt x="638" y="417"/>
                    <a:pt x="638" y="417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475"/>
                    <a:pt x="131" y="475"/>
                    <a:pt x="131" y="475"/>
                  </a:cubicBezTo>
                  <a:cubicBezTo>
                    <a:pt x="2" y="906"/>
                    <a:pt x="2" y="906"/>
                    <a:pt x="2" y="906"/>
                  </a:cubicBezTo>
                  <a:cubicBezTo>
                    <a:pt x="115" y="906"/>
                    <a:pt x="115" y="906"/>
                    <a:pt x="115" y="906"/>
                  </a:cubicBezTo>
                  <a:cubicBezTo>
                    <a:pt x="173" y="715"/>
                    <a:pt x="173" y="715"/>
                    <a:pt x="173" y="715"/>
                  </a:cubicBezTo>
                  <a:cubicBezTo>
                    <a:pt x="189" y="715"/>
                    <a:pt x="189" y="715"/>
                    <a:pt x="189" y="715"/>
                  </a:cubicBezTo>
                  <a:cubicBezTo>
                    <a:pt x="283" y="906"/>
                    <a:pt x="283" y="906"/>
                    <a:pt x="283" y="906"/>
                  </a:cubicBezTo>
                  <a:cubicBezTo>
                    <a:pt x="421" y="906"/>
                    <a:pt x="421" y="906"/>
                    <a:pt x="421" y="906"/>
                  </a:cubicBezTo>
                  <a:cubicBezTo>
                    <a:pt x="329" y="715"/>
                    <a:pt x="329" y="715"/>
                    <a:pt x="329" y="715"/>
                  </a:cubicBezTo>
                  <a:cubicBezTo>
                    <a:pt x="537" y="715"/>
                    <a:pt x="537" y="715"/>
                    <a:pt x="537" y="715"/>
                  </a:cubicBezTo>
                  <a:cubicBezTo>
                    <a:pt x="479" y="906"/>
                    <a:pt x="479" y="906"/>
                    <a:pt x="479" y="906"/>
                  </a:cubicBezTo>
                  <a:cubicBezTo>
                    <a:pt x="604" y="906"/>
                    <a:pt x="604" y="906"/>
                    <a:pt x="604" y="906"/>
                  </a:cubicBezTo>
                  <a:cubicBezTo>
                    <a:pt x="661" y="715"/>
                    <a:pt x="661" y="715"/>
                    <a:pt x="661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727" y="715"/>
                    <a:pt x="727" y="715"/>
                    <a:pt x="727" y="715"/>
                  </a:cubicBezTo>
                  <a:cubicBezTo>
                    <a:pt x="730" y="715"/>
                    <a:pt x="730" y="715"/>
                    <a:pt x="730" y="715"/>
                  </a:cubicBezTo>
                  <a:cubicBezTo>
                    <a:pt x="965" y="715"/>
                    <a:pt x="965" y="715"/>
                    <a:pt x="965" y="715"/>
                  </a:cubicBezTo>
                  <a:cubicBezTo>
                    <a:pt x="910" y="905"/>
                    <a:pt x="910" y="905"/>
                    <a:pt x="910" y="905"/>
                  </a:cubicBezTo>
                  <a:cubicBezTo>
                    <a:pt x="1035" y="905"/>
                    <a:pt x="1035" y="905"/>
                    <a:pt x="1035" y="905"/>
                  </a:cubicBezTo>
                  <a:cubicBezTo>
                    <a:pt x="1088" y="715"/>
                    <a:pt x="1088" y="715"/>
                    <a:pt x="1088" y="715"/>
                  </a:cubicBezTo>
                  <a:cubicBezTo>
                    <a:pt x="1145" y="715"/>
                    <a:pt x="1145" y="715"/>
                    <a:pt x="1145" y="715"/>
                  </a:cubicBezTo>
                  <a:cubicBezTo>
                    <a:pt x="1146" y="905"/>
                    <a:pt x="1146" y="905"/>
                    <a:pt x="1146" y="905"/>
                  </a:cubicBezTo>
                  <a:cubicBezTo>
                    <a:pt x="1252" y="905"/>
                    <a:pt x="1252" y="905"/>
                    <a:pt x="1252" y="905"/>
                  </a:cubicBezTo>
                  <a:cubicBezTo>
                    <a:pt x="1372" y="715"/>
                    <a:pt x="1372" y="715"/>
                    <a:pt x="1372" y="715"/>
                  </a:cubicBezTo>
                  <a:cubicBezTo>
                    <a:pt x="1451" y="715"/>
                    <a:pt x="1451" y="715"/>
                    <a:pt x="1451" y="715"/>
                  </a:cubicBezTo>
                  <a:cubicBezTo>
                    <a:pt x="1410" y="905"/>
                    <a:pt x="1410" y="905"/>
                    <a:pt x="1410" y="905"/>
                  </a:cubicBezTo>
                  <a:cubicBezTo>
                    <a:pt x="1534" y="905"/>
                    <a:pt x="1534" y="905"/>
                    <a:pt x="1534" y="905"/>
                  </a:cubicBezTo>
                  <a:cubicBezTo>
                    <a:pt x="1574" y="715"/>
                    <a:pt x="1574" y="715"/>
                    <a:pt x="1574" y="715"/>
                  </a:cubicBezTo>
                  <a:cubicBezTo>
                    <a:pt x="1645" y="715"/>
                    <a:pt x="1645" y="715"/>
                    <a:pt x="1645" y="715"/>
                  </a:cubicBezTo>
                  <a:cubicBezTo>
                    <a:pt x="1643" y="774"/>
                    <a:pt x="1658" y="827"/>
                    <a:pt x="1697" y="863"/>
                  </a:cubicBezTo>
                  <a:cubicBezTo>
                    <a:pt x="1745" y="907"/>
                    <a:pt x="1818" y="916"/>
                    <a:pt x="1872" y="916"/>
                  </a:cubicBezTo>
                  <a:cubicBezTo>
                    <a:pt x="1947" y="916"/>
                    <a:pt x="2024" y="905"/>
                    <a:pt x="2102" y="888"/>
                  </a:cubicBezTo>
                  <a:cubicBezTo>
                    <a:pt x="2145" y="715"/>
                    <a:pt x="2145" y="715"/>
                    <a:pt x="2145" y="715"/>
                  </a:cubicBezTo>
                  <a:cubicBezTo>
                    <a:pt x="2285" y="715"/>
                    <a:pt x="2285" y="715"/>
                    <a:pt x="2285" y="715"/>
                  </a:cubicBezTo>
                  <a:cubicBezTo>
                    <a:pt x="2285" y="0"/>
                    <a:pt x="2285" y="0"/>
                    <a:pt x="2285" y="0"/>
                  </a:cubicBezTo>
                  <a:cubicBezTo>
                    <a:pt x="1778" y="0"/>
                    <a:pt x="1778" y="0"/>
                    <a:pt x="1778" y="0"/>
                  </a:cubicBezTo>
                  <a:cubicBezTo>
                    <a:pt x="1778" y="0"/>
                    <a:pt x="1778" y="0"/>
                    <a:pt x="1778" y="0"/>
                  </a:cubicBezTo>
                  <a:close/>
                  <a:moveTo>
                    <a:pt x="222" y="1195"/>
                  </a:moveTo>
                  <a:cubicBezTo>
                    <a:pt x="203" y="1286"/>
                    <a:pt x="203" y="1286"/>
                    <a:pt x="203" y="1286"/>
                  </a:cubicBezTo>
                  <a:cubicBezTo>
                    <a:pt x="200" y="1299"/>
                    <a:pt x="196" y="1320"/>
                    <a:pt x="220" y="1320"/>
                  </a:cubicBezTo>
                  <a:cubicBezTo>
                    <a:pt x="249" y="1320"/>
                    <a:pt x="253" y="1298"/>
                    <a:pt x="259" y="1272"/>
                  </a:cubicBezTo>
                  <a:cubicBezTo>
                    <a:pt x="275" y="1195"/>
                    <a:pt x="275" y="1195"/>
                    <a:pt x="275" y="1195"/>
                  </a:cubicBezTo>
                  <a:cubicBezTo>
                    <a:pt x="321" y="1195"/>
                    <a:pt x="321" y="1195"/>
                    <a:pt x="321" y="1195"/>
                  </a:cubicBezTo>
                  <a:cubicBezTo>
                    <a:pt x="300" y="1296"/>
                    <a:pt x="300" y="1296"/>
                    <a:pt x="300" y="1296"/>
                  </a:cubicBezTo>
                  <a:cubicBezTo>
                    <a:pt x="294" y="1329"/>
                    <a:pt x="293" y="1333"/>
                    <a:pt x="292" y="1337"/>
                  </a:cubicBezTo>
                  <a:cubicBezTo>
                    <a:pt x="292" y="1341"/>
                    <a:pt x="291" y="1344"/>
                    <a:pt x="291" y="1348"/>
                  </a:cubicBezTo>
                  <a:cubicBezTo>
                    <a:pt x="247" y="1348"/>
                    <a:pt x="247" y="1348"/>
                    <a:pt x="247" y="1348"/>
                  </a:cubicBezTo>
                  <a:cubicBezTo>
                    <a:pt x="250" y="1328"/>
                    <a:pt x="250" y="1328"/>
                    <a:pt x="250" y="1328"/>
                  </a:cubicBezTo>
                  <a:cubicBezTo>
                    <a:pt x="244" y="1334"/>
                    <a:pt x="229" y="1352"/>
                    <a:pt x="200" y="1352"/>
                  </a:cubicBezTo>
                  <a:cubicBezTo>
                    <a:pt x="179" y="1352"/>
                    <a:pt x="164" y="1343"/>
                    <a:pt x="158" y="1331"/>
                  </a:cubicBezTo>
                  <a:cubicBezTo>
                    <a:pt x="151" y="1319"/>
                    <a:pt x="155" y="1297"/>
                    <a:pt x="157" y="1290"/>
                  </a:cubicBezTo>
                  <a:cubicBezTo>
                    <a:pt x="177" y="1195"/>
                    <a:pt x="177" y="1195"/>
                    <a:pt x="177" y="1195"/>
                  </a:cubicBezTo>
                  <a:cubicBezTo>
                    <a:pt x="222" y="1195"/>
                    <a:pt x="222" y="1195"/>
                    <a:pt x="222" y="1195"/>
                  </a:cubicBezTo>
                  <a:cubicBezTo>
                    <a:pt x="222" y="1195"/>
                    <a:pt x="222" y="1195"/>
                    <a:pt x="222" y="1195"/>
                  </a:cubicBezTo>
                  <a:close/>
                  <a:moveTo>
                    <a:pt x="514" y="1225"/>
                  </a:moveTo>
                  <a:cubicBezTo>
                    <a:pt x="550" y="1225"/>
                    <a:pt x="550" y="1225"/>
                    <a:pt x="550" y="1225"/>
                  </a:cubicBezTo>
                  <a:cubicBezTo>
                    <a:pt x="556" y="1196"/>
                    <a:pt x="556" y="1196"/>
                    <a:pt x="556" y="1196"/>
                  </a:cubicBezTo>
                  <a:cubicBezTo>
                    <a:pt x="520" y="1196"/>
                    <a:pt x="520" y="1196"/>
                    <a:pt x="520" y="1196"/>
                  </a:cubicBezTo>
                  <a:cubicBezTo>
                    <a:pt x="530" y="1149"/>
                    <a:pt x="530" y="1149"/>
                    <a:pt x="530" y="1149"/>
                  </a:cubicBezTo>
                  <a:cubicBezTo>
                    <a:pt x="482" y="1166"/>
                    <a:pt x="482" y="1166"/>
                    <a:pt x="482" y="1166"/>
                  </a:cubicBezTo>
                  <a:cubicBezTo>
                    <a:pt x="475" y="1196"/>
                    <a:pt x="475" y="1196"/>
                    <a:pt x="475" y="1196"/>
                  </a:cubicBezTo>
                  <a:cubicBezTo>
                    <a:pt x="414" y="1196"/>
                    <a:pt x="414" y="1196"/>
                    <a:pt x="414" y="1196"/>
                  </a:cubicBezTo>
                  <a:cubicBezTo>
                    <a:pt x="424" y="1149"/>
                    <a:pt x="424" y="1149"/>
                    <a:pt x="424" y="1149"/>
                  </a:cubicBezTo>
                  <a:cubicBezTo>
                    <a:pt x="376" y="1166"/>
                    <a:pt x="376" y="1166"/>
                    <a:pt x="376" y="1166"/>
                  </a:cubicBezTo>
                  <a:cubicBezTo>
                    <a:pt x="369" y="1196"/>
                    <a:pt x="369" y="1196"/>
                    <a:pt x="369" y="1196"/>
                  </a:cubicBezTo>
                  <a:cubicBezTo>
                    <a:pt x="340" y="1196"/>
                    <a:pt x="340" y="1196"/>
                    <a:pt x="340" y="1196"/>
                  </a:cubicBezTo>
                  <a:cubicBezTo>
                    <a:pt x="333" y="1225"/>
                    <a:pt x="333" y="1225"/>
                    <a:pt x="333" y="1225"/>
                  </a:cubicBezTo>
                  <a:cubicBezTo>
                    <a:pt x="363" y="1225"/>
                    <a:pt x="363" y="1225"/>
                    <a:pt x="363" y="1225"/>
                  </a:cubicBezTo>
                  <a:cubicBezTo>
                    <a:pt x="345" y="1310"/>
                    <a:pt x="345" y="1310"/>
                    <a:pt x="345" y="1310"/>
                  </a:cubicBezTo>
                  <a:cubicBezTo>
                    <a:pt x="342" y="1322"/>
                    <a:pt x="336" y="1351"/>
                    <a:pt x="382" y="1351"/>
                  </a:cubicBezTo>
                  <a:cubicBezTo>
                    <a:pt x="389" y="1351"/>
                    <a:pt x="402" y="1350"/>
                    <a:pt x="417" y="1346"/>
                  </a:cubicBezTo>
                  <a:cubicBezTo>
                    <a:pt x="424" y="1317"/>
                    <a:pt x="424" y="1317"/>
                    <a:pt x="424" y="1317"/>
                  </a:cubicBezTo>
                  <a:cubicBezTo>
                    <a:pt x="418" y="1317"/>
                    <a:pt x="415" y="1317"/>
                    <a:pt x="408" y="1317"/>
                  </a:cubicBezTo>
                  <a:cubicBezTo>
                    <a:pt x="388" y="1317"/>
                    <a:pt x="391" y="1309"/>
                    <a:pt x="393" y="1295"/>
                  </a:cubicBezTo>
                  <a:cubicBezTo>
                    <a:pt x="408" y="1225"/>
                    <a:pt x="408" y="1225"/>
                    <a:pt x="408" y="1225"/>
                  </a:cubicBezTo>
                  <a:cubicBezTo>
                    <a:pt x="469" y="1225"/>
                    <a:pt x="469" y="1225"/>
                    <a:pt x="469" y="1225"/>
                  </a:cubicBezTo>
                  <a:cubicBezTo>
                    <a:pt x="451" y="1310"/>
                    <a:pt x="451" y="1310"/>
                    <a:pt x="451" y="1310"/>
                  </a:cubicBezTo>
                  <a:cubicBezTo>
                    <a:pt x="448" y="1322"/>
                    <a:pt x="442" y="1351"/>
                    <a:pt x="488" y="1351"/>
                  </a:cubicBezTo>
                  <a:cubicBezTo>
                    <a:pt x="495" y="1351"/>
                    <a:pt x="508" y="1350"/>
                    <a:pt x="523" y="1346"/>
                  </a:cubicBezTo>
                  <a:cubicBezTo>
                    <a:pt x="530" y="1317"/>
                    <a:pt x="530" y="1317"/>
                    <a:pt x="530" y="1317"/>
                  </a:cubicBezTo>
                  <a:cubicBezTo>
                    <a:pt x="524" y="1317"/>
                    <a:pt x="521" y="1317"/>
                    <a:pt x="514" y="1317"/>
                  </a:cubicBezTo>
                  <a:cubicBezTo>
                    <a:pt x="494" y="1317"/>
                    <a:pt x="496" y="1309"/>
                    <a:pt x="499" y="1295"/>
                  </a:cubicBezTo>
                  <a:cubicBezTo>
                    <a:pt x="514" y="1225"/>
                    <a:pt x="514" y="1225"/>
                    <a:pt x="514" y="1225"/>
                  </a:cubicBezTo>
                  <a:cubicBezTo>
                    <a:pt x="514" y="1225"/>
                    <a:pt x="514" y="1225"/>
                    <a:pt x="514" y="1225"/>
                  </a:cubicBezTo>
                  <a:close/>
                  <a:moveTo>
                    <a:pt x="579" y="1194"/>
                  </a:moveTo>
                  <a:cubicBezTo>
                    <a:pt x="624" y="1194"/>
                    <a:pt x="624" y="1194"/>
                    <a:pt x="624" y="1194"/>
                  </a:cubicBezTo>
                  <a:cubicBezTo>
                    <a:pt x="591" y="1348"/>
                    <a:pt x="591" y="1348"/>
                    <a:pt x="591" y="1348"/>
                  </a:cubicBezTo>
                  <a:cubicBezTo>
                    <a:pt x="546" y="1348"/>
                    <a:pt x="546" y="1348"/>
                    <a:pt x="546" y="1348"/>
                  </a:cubicBezTo>
                  <a:cubicBezTo>
                    <a:pt x="579" y="1194"/>
                    <a:pt x="579" y="1194"/>
                    <a:pt x="579" y="1194"/>
                  </a:cubicBezTo>
                  <a:cubicBezTo>
                    <a:pt x="579" y="1194"/>
                    <a:pt x="579" y="1194"/>
                    <a:pt x="579" y="1194"/>
                  </a:cubicBezTo>
                  <a:close/>
                  <a:moveTo>
                    <a:pt x="591" y="1129"/>
                  </a:moveTo>
                  <a:cubicBezTo>
                    <a:pt x="640" y="1129"/>
                    <a:pt x="640" y="1129"/>
                    <a:pt x="640" y="1129"/>
                  </a:cubicBezTo>
                  <a:cubicBezTo>
                    <a:pt x="631" y="1168"/>
                    <a:pt x="631" y="1168"/>
                    <a:pt x="631" y="1168"/>
                  </a:cubicBezTo>
                  <a:cubicBezTo>
                    <a:pt x="583" y="1168"/>
                    <a:pt x="583" y="1168"/>
                    <a:pt x="583" y="1168"/>
                  </a:cubicBezTo>
                  <a:cubicBezTo>
                    <a:pt x="591" y="1129"/>
                    <a:pt x="591" y="1129"/>
                    <a:pt x="591" y="1129"/>
                  </a:cubicBezTo>
                  <a:cubicBezTo>
                    <a:pt x="591" y="1129"/>
                    <a:pt x="591" y="1129"/>
                    <a:pt x="591" y="1129"/>
                  </a:cubicBezTo>
                  <a:close/>
                  <a:moveTo>
                    <a:pt x="653" y="1222"/>
                  </a:moveTo>
                  <a:cubicBezTo>
                    <a:pt x="654" y="1221"/>
                    <a:pt x="657" y="1205"/>
                    <a:pt x="659" y="1194"/>
                  </a:cubicBezTo>
                  <a:cubicBezTo>
                    <a:pt x="702" y="1194"/>
                    <a:pt x="702" y="1194"/>
                    <a:pt x="702" y="1194"/>
                  </a:cubicBezTo>
                  <a:cubicBezTo>
                    <a:pt x="698" y="1217"/>
                    <a:pt x="698" y="1217"/>
                    <a:pt x="698" y="1217"/>
                  </a:cubicBezTo>
                  <a:cubicBezTo>
                    <a:pt x="704" y="1210"/>
                    <a:pt x="720" y="1191"/>
                    <a:pt x="753" y="1191"/>
                  </a:cubicBezTo>
                  <a:cubicBezTo>
                    <a:pt x="784" y="1191"/>
                    <a:pt x="793" y="1209"/>
                    <a:pt x="794" y="1220"/>
                  </a:cubicBezTo>
                  <a:cubicBezTo>
                    <a:pt x="796" y="1229"/>
                    <a:pt x="795" y="1236"/>
                    <a:pt x="789" y="1265"/>
                  </a:cubicBezTo>
                  <a:cubicBezTo>
                    <a:pt x="771" y="1348"/>
                    <a:pt x="771" y="1348"/>
                    <a:pt x="771" y="1348"/>
                  </a:cubicBezTo>
                  <a:cubicBezTo>
                    <a:pt x="725" y="1348"/>
                    <a:pt x="725" y="1348"/>
                    <a:pt x="725" y="1348"/>
                  </a:cubicBezTo>
                  <a:cubicBezTo>
                    <a:pt x="746" y="1253"/>
                    <a:pt x="746" y="1253"/>
                    <a:pt x="746" y="1253"/>
                  </a:cubicBezTo>
                  <a:cubicBezTo>
                    <a:pt x="747" y="1246"/>
                    <a:pt x="748" y="1241"/>
                    <a:pt x="746" y="1236"/>
                  </a:cubicBezTo>
                  <a:cubicBezTo>
                    <a:pt x="745" y="1230"/>
                    <a:pt x="739" y="1223"/>
                    <a:pt x="728" y="1223"/>
                  </a:cubicBezTo>
                  <a:cubicBezTo>
                    <a:pt x="718" y="1223"/>
                    <a:pt x="708" y="1227"/>
                    <a:pt x="702" y="1235"/>
                  </a:cubicBezTo>
                  <a:cubicBezTo>
                    <a:pt x="698" y="1239"/>
                    <a:pt x="694" y="1246"/>
                    <a:pt x="691" y="1258"/>
                  </a:cubicBezTo>
                  <a:cubicBezTo>
                    <a:pt x="672" y="1348"/>
                    <a:pt x="672" y="1348"/>
                    <a:pt x="672" y="1348"/>
                  </a:cubicBezTo>
                  <a:cubicBezTo>
                    <a:pt x="627" y="1348"/>
                    <a:pt x="627" y="1348"/>
                    <a:pt x="627" y="1348"/>
                  </a:cubicBezTo>
                  <a:cubicBezTo>
                    <a:pt x="653" y="1222"/>
                    <a:pt x="653" y="1222"/>
                    <a:pt x="653" y="1222"/>
                  </a:cubicBezTo>
                  <a:cubicBezTo>
                    <a:pt x="653" y="1222"/>
                    <a:pt x="653" y="1222"/>
                    <a:pt x="653" y="1222"/>
                  </a:cubicBezTo>
                  <a:close/>
                  <a:moveTo>
                    <a:pt x="985" y="1196"/>
                  </a:moveTo>
                  <a:cubicBezTo>
                    <a:pt x="981" y="1207"/>
                    <a:pt x="978" y="1218"/>
                    <a:pt x="975" y="1233"/>
                  </a:cubicBezTo>
                  <a:cubicBezTo>
                    <a:pt x="951" y="1346"/>
                    <a:pt x="951" y="1346"/>
                    <a:pt x="951" y="1346"/>
                  </a:cubicBezTo>
                  <a:cubicBezTo>
                    <a:pt x="939" y="1403"/>
                    <a:pt x="891" y="1409"/>
                    <a:pt x="861" y="1409"/>
                  </a:cubicBezTo>
                  <a:cubicBezTo>
                    <a:pt x="839" y="1409"/>
                    <a:pt x="797" y="1406"/>
                    <a:pt x="804" y="1359"/>
                  </a:cubicBezTo>
                  <a:cubicBezTo>
                    <a:pt x="847" y="1359"/>
                    <a:pt x="847" y="1359"/>
                    <a:pt x="847" y="1359"/>
                  </a:cubicBezTo>
                  <a:cubicBezTo>
                    <a:pt x="847" y="1362"/>
                    <a:pt x="847" y="1367"/>
                    <a:pt x="850" y="1372"/>
                  </a:cubicBezTo>
                  <a:cubicBezTo>
                    <a:pt x="852" y="1376"/>
                    <a:pt x="858" y="1380"/>
                    <a:pt x="869" y="1380"/>
                  </a:cubicBezTo>
                  <a:cubicBezTo>
                    <a:pt x="883" y="1380"/>
                    <a:pt x="896" y="1374"/>
                    <a:pt x="902" y="1360"/>
                  </a:cubicBezTo>
                  <a:cubicBezTo>
                    <a:pt x="905" y="1353"/>
                    <a:pt x="906" y="1347"/>
                    <a:pt x="912" y="1324"/>
                  </a:cubicBezTo>
                  <a:cubicBezTo>
                    <a:pt x="893" y="1343"/>
                    <a:pt x="877" y="1345"/>
                    <a:pt x="866" y="1345"/>
                  </a:cubicBezTo>
                  <a:cubicBezTo>
                    <a:pt x="822" y="1345"/>
                    <a:pt x="809" y="1307"/>
                    <a:pt x="817" y="1270"/>
                  </a:cubicBezTo>
                  <a:cubicBezTo>
                    <a:pt x="825" y="1231"/>
                    <a:pt x="855" y="1194"/>
                    <a:pt x="899" y="1194"/>
                  </a:cubicBezTo>
                  <a:cubicBezTo>
                    <a:pt x="927" y="1194"/>
                    <a:pt x="934" y="1209"/>
                    <a:pt x="937" y="1216"/>
                  </a:cubicBezTo>
                  <a:cubicBezTo>
                    <a:pt x="943" y="1196"/>
                    <a:pt x="943" y="1196"/>
                    <a:pt x="943" y="1196"/>
                  </a:cubicBezTo>
                  <a:cubicBezTo>
                    <a:pt x="985" y="1196"/>
                    <a:pt x="985" y="1196"/>
                    <a:pt x="985" y="1196"/>
                  </a:cubicBezTo>
                  <a:cubicBezTo>
                    <a:pt x="985" y="1196"/>
                    <a:pt x="985" y="1196"/>
                    <a:pt x="985" y="1196"/>
                  </a:cubicBezTo>
                  <a:close/>
                  <a:moveTo>
                    <a:pt x="883" y="1315"/>
                  </a:moveTo>
                  <a:cubicBezTo>
                    <a:pt x="914" y="1315"/>
                    <a:pt x="922" y="1277"/>
                    <a:pt x="924" y="1271"/>
                  </a:cubicBezTo>
                  <a:cubicBezTo>
                    <a:pt x="927" y="1253"/>
                    <a:pt x="930" y="1224"/>
                    <a:pt x="903" y="1224"/>
                  </a:cubicBezTo>
                  <a:cubicBezTo>
                    <a:pt x="886" y="1224"/>
                    <a:pt x="869" y="1237"/>
                    <a:pt x="862" y="1270"/>
                  </a:cubicBezTo>
                  <a:cubicBezTo>
                    <a:pt x="861" y="1277"/>
                    <a:pt x="853" y="1315"/>
                    <a:pt x="883" y="1315"/>
                  </a:cubicBezTo>
                  <a:moveTo>
                    <a:pt x="1164" y="1346"/>
                  </a:moveTo>
                  <a:cubicBezTo>
                    <a:pt x="1149" y="1350"/>
                    <a:pt x="1136" y="1351"/>
                    <a:pt x="1129" y="1351"/>
                  </a:cubicBezTo>
                  <a:cubicBezTo>
                    <a:pt x="1083" y="1351"/>
                    <a:pt x="1089" y="1322"/>
                    <a:pt x="1092" y="1310"/>
                  </a:cubicBezTo>
                  <a:cubicBezTo>
                    <a:pt x="1110" y="1225"/>
                    <a:pt x="1110" y="1225"/>
                    <a:pt x="1110" y="1225"/>
                  </a:cubicBezTo>
                  <a:cubicBezTo>
                    <a:pt x="1080" y="1225"/>
                    <a:pt x="1080" y="1225"/>
                    <a:pt x="1080" y="1225"/>
                  </a:cubicBezTo>
                  <a:cubicBezTo>
                    <a:pt x="1087" y="1196"/>
                    <a:pt x="1087" y="1196"/>
                    <a:pt x="1087" y="1196"/>
                  </a:cubicBezTo>
                  <a:cubicBezTo>
                    <a:pt x="1116" y="1196"/>
                    <a:pt x="1116" y="1196"/>
                    <a:pt x="1116" y="1196"/>
                  </a:cubicBezTo>
                  <a:cubicBezTo>
                    <a:pt x="1123" y="1166"/>
                    <a:pt x="1123" y="1166"/>
                    <a:pt x="1123" y="1166"/>
                  </a:cubicBezTo>
                  <a:cubicBezTo>
                    <a:pt x="1171" y="1149"/>
                    <a:pt x="1171" y="1149"/>
                    <a:pt x="1171" y="1149"/>
                  </a:cubicBezTo>
                  <a:cubicBezTo>
                    <a:pt x="1161" y="1196"/>
                    <a:pt x="1161" y="1196"/>
                    <a:pt x="1161" y="1196"/>
                  </a:cubicBezTo>
                  <a:cubicBezTo>
                    <a:pt x="1198" y="1196"/>
                    <a:pt x="1198" y="1196"/>
                    <a:pt x="1198" y="1196"/>
                  </a:cubicBezTo>
                  <a:cubicBezTo>
                    <a:pt x="1191" y="1225"/>
                    <a:pt x="1191" y="1225"/>
                    <a:pt x="1191" y="1225"/>
                  </a:cubicBezTo>
                  <a:cubicBezTo>
                    <a:pt x="1155" y="1225"/>
                    <a:pt x="1155" y="1225"/>
                    <a:pt x="1155" y="1225"/>
                  </a:cubicBezTo>
                  <a:cubicBezTo>
                    <a:pt x="1140" y="1295"/>
                    <a:pt x="1140" y="1295"/>
                    <a:pt x="1140" y="1295"/>
                  </a:cubicBezTo>
                  <a:cubicBezTo>
                    <a:pt x="1137" y="1309"/>
                    <a:pt x="1135" y="1317"/>
                    <a:pt x="1155" y="1317"/>
                  </a:cubicBezTo>
                  <a:cubicBezTo>
                    <a:pt x="1162" y="1317"/>
                    <a:pt x="1165" y="1317"/>
                    <a:pt x="1171" y="1317"/>
                  </a:cubicBezTo>
                  <a:cubicBezTo>
                    <a:pt x="1164" y="1346"/>
                    <a:pt x="1164" y="1346"/>
                    <a:pt x="1164" y="1346"/>
                  </a:cubicBezTo>
                  <a:cubicBezTo>
                    <a:pt x="1164" y="1346"/>
                    <a:pt x="1164" y="1346"/>
                    <a:pt x="1164" y="1346"/>
                  </a:cubicBezTo>
                  <a:close/>
                  <a:moveTo>
                    <a:pt x="1235" y="1129"/>
                  </a:moveTo>
                  <a:cubicBezTo>
                    <a:pt x="1280" y="1129"/>
                    <a:pt x="1280" y="1129"/>
                    <a:pt x="1280" y="1129"/>
                  </a:cubicBezTo>
                  <a:cubicBezTo>
                    <a:pt x="1261" y="1216"/>
                    <a:pt x="1261" y="1216"/>
                    <a:pt x="1261" y="1216"/>
                  </a:cubicBezTo>
                  <a:cubicBezTo>
                    <a:pt x="1268" y="1208"/>
                    <a:pt x="1283" y="1193"/>
                    <a:pt x="1311" y="1193"/>
                  </a:cubicBezTo>
                  <a:cubicBezTo>
                    <a:pt x="1334" y="1193"/>
                    <a:pt x="1346" y="1204"/>
                    <a:pt x="1351" y="1214"/>
                  </a:cubicBezTo>
                  <a:cubicBezTo>
                    <a:pt x="1355" y="1221"/>
                    <a:pt x="1356" y="1235"/>
                    <a:pt x="1352" y="1255"/>
                  </a:cubicBezTo>
                  <a:cubicBezTo>
                    <a:pt x="1332" y="1348"/>
                    <a:pt x="1332" y="1348"/>
                    <a:pt x="1332" y="1348"/>
                  </a:cubicBezTo>
                  <a:cubicBezTo>
                    <a:pt x="1288" y="1348"/>
                    <a:pt x="1288" y="1348"/>
                    <a:pt x="1288" y="1348"/>
                  </a:cubicBezTo>
                  <a:cubicBezTo>
                    <a:pt x="1307" y="1256"/>
                    <a:pt x="1307" y="1256"/>
                    <a:pt x="1307" y="1256"/>
                  </a:cubicBezTo>
                  <a:cubicBezTo>
                    <a:pt x="1309" y="1248"/>
                    <a:pt x="1314" y="1223"/>
                    <a:pt x="1289" y="1223"/>
                  </a:cubicBezTo>
                  <a:cubicBezTo>
                    <a:pt x="1276" y="1223"/>
                    <a:pt x="1259" y="1230"/>
                    <a:pt x="1253" y="1254"/>
                  </a:cubicBezTo>
                  <a:cubicBezTo>
                    <a:pt x="1234" y="1348"/>
                    <a:pt x="1234" y="1348"/>
                    <a:pt x="1234" y="1348"/>
                  </a:cubicBezTo>
                  <a:cubicBezTo>
                    <a:pt x="1189" y="1348"/>
                    <a:pt x="1189" y="1348"/>
                    <a:pt x="1189" y="1348"/>
                  </a:cubicBezTo>
                  <a:cubicBezTo>
                    <a:pt x="1235" y="1129"/>
                    <a:pt x="1235" y="1129"/>
                    <a:pt x="1235" y="1129"/>
                  </a:cubicBezTo>
                  <a:cubicBezTo>
                    <a:pt x="1235" y="1129"/>
                    <a:pt x="1235" y="1129"/>
                    <a:pt x="1235" y="1129"/>
                  </a:cubicBezTo>
                  <a:close/>
                  <a:moveTo>
                    <a:pt x="1387" y="1232"/>
                  </a:moveTo>
                  <a:cubicBezTo>
                    <a:pt x="1389" y="1225"/>
                    <a:pt x="1392" y="1203"/>
                    <a:pt x="1393" y="1194"/>
                  </a:cubicBezTo>
                  <a:cubicBezTo>
                    <a:pt x="1435" y="1194"/>
                    <a:pt x="1435" y="1194"/>
                    <a:pt x="1435" y="1194"/>
                  </a:cubicBezTo>
                  <a:cubicBezTo>
                    <a:pt x="1430" y="1223"/>
                    <a:pt x="1430" y="1223"/>
                    <a:pt x="1430" y="1223"/>
                  </a:cubicBezTo>
                  <a:cubicBezTo>
                    <a:pt x="1438" y="1211"/>
                    <a:pt x="1452" y="1192"/>
                    <a:pt x="1489" y="1194"/>
                  </a:cubicBezTo>
                  <a:cubicBezTo>
                    <a:pt x="1480" y="1234"/>
                    <a:pt x="1480" y="1234"/>
                    <a:pt x="1480" y="1234"/>
                  </a:cubicBezTo>
                  <a:cubicBezTo>
                    <a:pt x="1435" y="1230"/>
                    <a:pt x="1428" y="1253"/>
                    <a:pt x="1424" y="1273"/>
                  </a:cubicBezTo>
                  <a:cubicBezTo>
                    <a:pt x="1408" y="1348"/>
                    <a:pt x="1408" y="1348"/>
                    <a:pt x="1408" y="1348"/>
                  </a:cubicBezTo>
                  <a:cubicBezTo>
                    <a:pt x="1363" y="1348"/>
                    <a:pt x="1363" y="1348"/>
                    <a:pt x="1363" y="1348"/>
                  </a:cubicBezTo>
                  <a:cubicBezTo>
                    <a:pt x="1387" y="1232"/>
                    <a:pt x="1387" y="1232"/>
                    <a:pt x="1387" y="1232"/>
                  </a:cubicBezTo>
                  <a:cubicBezTo>
                    <a:pt x="1387" y="1232"/>
                    <a:pt x="1387" y="1232"/>
                    <a:pt x="1387" y="1232"/>
                  </a:cubicBezTo>
                  <a:close/>
                  <a:moveTo>
                    <a:pt x="1582" y="1191"/>
                  </a:moveTo>
                  <a:cubicBezTo>
                    <a:pt x="1637" y="1191"/>
                    <a:pt x="1654" y="1229"/>
                    <a:pt x="1644" y="1271"/>
                  </a:cubicBezTo>
                  <a:cubicBezTo>
                    <a:pt x="1635" y="1315"/>
                    <a:pt x="1602" y="1353"/>
                    <a:pt x="1546" y="1353"/>
                  </a:cubicBezTo>
                  <a:cubicBezTo>
                    <a:pt x="1503" y="1353"/>
                    <a:pt x="1474" y="1326"/>
                    <a:pt x="1485" y="1273"/>
                  </a:cubicBezTo>
                  <a:cubicBezTo>
                    <a:pt x="1493" y="1236"/>
                    <a:pt x="1521" y="1191"/>
                    <a:pt x="1582" y="1191"/>
                  </a:cubicBezTo>
                  <a:moveTo>
                    <a:pt x="1555" y="1322"/>
                  </a:moveTo>
                  <a:cubicBezTo>
                    <a:pt x="1574" y="1322"/>
                    <a:pt x="1590" y="1310"/>
                    <a:pt x="1599" y="1270"/>
                  </a:cubicBezTo>
                  <a:cubicBezTo>
                    <a:pt x="1603" y="1250"/>
                    <a:pt x="1605" y="1221"/>
                    <a:pt x="1575" y="1221"/>
                  </a:cubicBezTo>
                  <a:cubicBezTo>
                    <a:pt x="1543" y="1221"/>
                    <a:pt x="1534" y="1259"/>
                    <a:pt x="1531" y="1273"/>
                  </a:cubicBezTo>
                  <a:cubicBezTo>
                    <a:pt x="1524" y="1307"/>
                    <a:pt x="1532" y="1322"/>
                    <a:pt x="1555" y="1322"/>
                  </a:cubicBezTo>
                  <a:moveTo>
                    <a:pt x="1734" y="1195"/>
                  </a:moveTo>
                  <a:cubicBezTo>
                    <a:pt x="1714" y="1286"/>
                    <a:pt x="1714" y="1286"/>
                    <a:pt x="1714" y="1286"/>
                  </a:cubicBezTo>
                  <a:cubicBezTo>
                    <a:pt x="1711" y="1299"/>
                    <a:pt x="1707" y="1320"/>
                    <a:pt x="1731" y="1320"/>
                  </a:cubicBezTo>
                  <a:cubicBezTo>
                    <a:pt x="1760" y="1320"/>
                    <a:pt x="1765" y="1298"/>
                    <a:pt x="1770" y="1272"/>
                  </a:cubicBezTo>
                  <a:cubicBezTo>
                    <a:pt x="1786" y="1195"/>
                    <a:pt x="1786" y="1195"/>
                    <a:pt x="1786" y="1195"/>
                  </a:cubicBezTo>
                  <a:cubicBezTo>
                    <a:pt x="1833" y="1195"/>
                    <a:pt x="1833" y="1195"/>
                    <a:pt x="1833" y="1195"/>
                  </a:cubicBezTo>
                  <a:cubicBezTo>
                    <a:pt x="1811" y="1296"/>
                    <a:pt x="1811" y="1296"/>
                    <a:pt x="1811" y="1296"/>
                  </a:cubicBezTo>
                  <a:cubicBezTo>
                    <a:pt x="1805" y="1329"/>
                    <a:pt x="1804" y="1333"/>
                    <a:pt x="1804" y="1337"/>
                  </a:cubicBezTo>
                  <a:cubicBezTo>
                    <a:pt x="1803" y="1341"/>
                    <a:pt x="1802" y="1344"/>
                    <a:pt x="1802" y="1348"/>
                  </a:cubicBezTo>
                  <a:cubicBezTo>
                    <a:pt x="1758" y="1348"/>
                    <a:pt x="1758" y="1348"/>
                    <a:pt x="1758" y="1348"/>
                  </a:cubicBezTo>
                  <a:cubicBezTo>
                    <a:pt x="1761" y="1328"/>
                    <a:pt x="1761" y="1328"/>
                    <a:pt x="1761" y="1328"/>
                  </a:cubicBezTo>
                  <a:cubicBezTo>
                    <a:pt x="1756" y="1334"/>
                    <a:pt x="1740" y="1352"/>
                    <a:pt x="1711" y="1352"/>
                  </a:cubicBezTo>
                  <a:cubicBezTo>
                    <a:pt x="1690" y="1352"/>
                    <a:pt x="1675" y="1343"/>
                    <a:pt x="1669" y="1331"/>
                  </a:cubicBezTo>
                  <a:cubicBezTo>
                    <a:pt x="1662" y="1319"/>
                    <a:pt x="1666" y="1297"/>
                    <a:pt x="1668" y="1290"/>
                  </a:cubicBezTo>
                  <a:cubicBezTo>
                    <a:pt x="1688" y="1195"/>
                    <a:pt x="1688" y="1195"/>
                    <a:pt x="1688" y="1195"/>
                  </a:cubicBezTo>
                  <a:cubicBezTo>
                    <a:pt x="1734" y="1195"/>
                    <a:pt x="1734" y="1195"/>
                    <a:pt x="1734" y="1195"/>
                  </a:cubicBezTo>
                  <a:cubicBezTo>
                    <a:pt x="1734" y="1195"/>
                    <a:pt x="1734" y="1195"/>
                    <a:pt x="1734" y="1195"/>
                  </a:cubicBezTo>
                  <a:close/>
                  <a:moveTo>
                    <a:pt x="2010" y="1196"/>
                  </a:moveTo>
                  <a:cubicBezTo>
                    <a:pt x="2006" y="1207"/>
                    <a:pt x="2003" y="1218"/>
                    <a:pt x="2000" y="1233"/>
                  </a:cubicBezTo>
                  <a:cubicBezTo>
                    <a:pt x="1976" y="1346"/>
                    <a:pt x="1976" y="1346"/>
                    <a:pt x="1976" y="1346"/>
                  </a:cubicBezTo>
                  <a:cubicBezTo>
                    <a:pt x="1964" y="1403"/>
                    <a:pt x="1915" y="1409"/>
                    <a:pt x="1886" y="1409"/>
                  </a:cubicBezTo>
                  <a:cubicBezTo>
                    <a:pt x="1864" y="1409"/>
                    <a:pt x="1822" y="1406"/>
                    <a:pt x="1829" y="1359"/>
                  </a:cubicBezTo>
                  <a:cubicBezTo>
                    <a:pt x="1872" y="1359"/>
                    <a:pt x="1872" y="1359"/>
                    <a:pt x="1872" y="1359"/>
                  </a:cubicBezTo>
                  <a:cubicBezTo>
                    <a:pt x="1872" y="1362"/>
                    <a:pt x="1871" y="1367"/>
                    <a:pt x="1874" y="1372"/>
                  </a:cubicBezTo>
                  <a:cubicBezTo>
                    <a:pt x="1877" y="1376"/>
                    <a:pt x="1883" y="1380"/>
                    <a:pt x="1894" y="1380"/>
                  </a:cubicBezTo>
                  <a:cubicBezTo>
                    <a:pt x="1908" y="1380"/>
                    <a:pt x="1921" y="1374"/>
                    <a:pt x="1926" y="1360"/>
                  </a:cubicBezTo>
                  <a:cubicBezTo>
                    <a:pt x="1930" y="1353"/>
                    <a:pt x="1931" y="1347"/>
                    <a:pt x="1937" y="1324"/>
                  </a:cubicBezTo>
                  <a:cubicBezTo>
                    <a:pt x="1918" y="1343"/>
                    <a:pt x="1901" y="1345"/>
                    <a:pt x="1891" y="1345"/>
                  </a:cubicBezTo>
                  <a:cubicBezTo>
                    <a:pt x="1847" y="1345"/>
                    <a:pt x="1834" y="1307"/>
                    <a:pt x="1842" y="1270"/>
                  </a:cubicBezTo>
                  <a:cubicBezTo>
                    <a:pt x="1850" y="1231"/>
                    <a:pt x="1880" y="1194"/>
                    <a:pt x="1924" y="1194"/>
                  </a:cubicBezTo>
                  <a:cubicBezTo>
                    <a:pt x="1952" y="1194"/>
                    <a:pt x="1959" y="1209"/>
                    <a:pt x="1962" y="1216"/>
                  </a:cubicBezTo>
                  <a:cubicBezTo>
                    <a:pt x="1968" y="1196"/>
                    <a:pt x="1968" y="1196"/>
                    <a:pt x="1968" y="1196"/>
                  </a:cubicBezTo>
                  <a:cubicBezTo>
                    <a:pt x="2010" y="1196"/>
                    <a:pt x="2010" y="1196"/>
                    <a:pt x="2010" y="1196"/>
                  </a:cubicBezTo>
                  <a:cubicBezTo>
                    <a:pt x="2010" y="1196"/>
                    <a:pt x="2010" y="1196"/>
                    <a:pt x="2010" y="1196"/>
                  </a:cubicBezTo>
                  <a:close/>
                  <a:moveTo>
                    <a:pt x="1908" y="1315"/>
                  </a:moveTo>
                  <a:cubicBezTo>
                    <a:pt x="1939" y="1315"/>
                    <a:pt x="1947" y="1277"/>
                    <a:pt x="1948" y="1271"/>
                  </a:cubicBezTo>
                  <a:cubicBezTo>
                    <a:pt x="1952" y="1253"/>
                    <a:pt x="1955" y="1224"/>
                    <a:pt x="1928" y="1224"/>
                  </a:cubicBezTo>
                  <a:cubicBezTo>
                    <a:pt x="1911" y="1224"/>
                    <a:pt x="1894" y="1237"/>
                    <a:pt x="1887" y="1270"/>
                  </a:cubicBezTo>
                  <a:cubicBezTo>
                    <a:pt x="1885" y="1277"/>
                    <a:pt x="1878" y="1315"/>
                    <a:pt x="1908" y="1315"/>
                  </a:cubicBezTo>
                  <a:moveTo>
                    <a:pt x="2058" y="1129"/>
                  </a:moveTo>
                  <a:cubicBezTo>
                    <a:pt x="2102" y="1129"/>
                    <a:pt x="2102" y="1129"/>
                    <a:pt x="2102" y="1129"/>
                  </a:cubicBezTo>
                  <a:cubicBezTo>
                    <a:pt x="2084" y="1216"/>
                    <a:pt x="2084" y="1216"/>
                    <a:pt x="2084" y="1216"/>
                  </a:cubicBezTo>
                  <a:cubicBezTo>
                    <a:pt x="2091" y="1208"/>
                    <a:pt x="2105" y="1193"/>
                    <a:pt x="2133" y="1193"/>
                  </a:cubicBezTo>
                  <a:cubicBezTo>
                    <a:pt x="2156" y="1193"/>
                    <a:pt x="2168" y="1204"/>
                    <a:pt x="2174" y="1214"/>
                  </a:cubicBezTo>
                  <a:cubicBezTo>
                    <a:pt x="2177" y="1221"/>
                    <a:pt x="2179" y="1235"/>
                    <a:pt x="2175" y="1255"/>
                  </a:cubicBezTo>
                  <a:cubicBezTo>
                    <a:pt x="2155" y="1348"/>
                    <a:pt x="2155" y="1348"/>
                    <a:pt x="2155" y="1348"/>
                  </a:cubicBezTo>
                  <a:cubicBezTo>
                    <a:pt x="2110" y="1348"/>
                    <a:pt x="2110" y="1348"/>
                    <a:pt x="2110" y="1348"/>
                  </a:cubicBezTo>
                  <a:cubicBezTo>
                    <a:pt x="2130" y="1256"/>
                    <a:pt x="2130" y="1256"/>
                    <a:pt x="2130" y="1256"/>
                  </a:cubicBezTo>
                  <a:cubicBezTo>
                    <a:pt x="2131" y="1248"/>
                    <a:pt x="2137" y="1223"/>
                    <a:pt x="2112" y="1223"/>
                  </a:cubicBezTo>
                  <a:cubicBezTo>
                    <a:pt x="2099" y="1223"/>
                    <a:pt x="2081" y="1230"/>
                    <a:pt x="2076" y="1254"/>
                  </a:cubicBezTo>
                  <a:cubicBezTo>
                    <a:pt x="2057" y="1348"/>
                    <a:pt x="2057" y="1348"/>
                    <a:pt x="2057" y="1348"/>
                  </a:cubicBezTo>
                  <a:cubicBezTo>
                    <a:pt x="2012" y="1348"/>
                    <a:pt x="2012" y="1348"/>
                    <a:pt x="2012" y="1348"/>
                  </a:cubicBezTo>
                  <a:cubicBezTo>
                    <a:pt x="2058" y="1129"/>
                    <a:pt x="2058" y="1129"/>
                    <a:pt x="2058" y="1129"/>
                  </a:cubicBezTo>
                  <a:cubicBezTo>
                    <a:pt x="2058" y="1129"/>
                    <a:pt x="2058" y="1129"/>
                    <a:pt x="2058" y="1129"/>
                  </a:cubicBezTo>
                  <a:close/>
                  <a:moveTo>
                    <a:pt x="100" y="1249"/>
                  </a:moveTo>
                  <a:cubicBezTo>
                    <a:pt x="101" y="1244"/>
                    <a:pt x="104" y="1221"/>
                    <a:pt x="87" y="1221"/>
                  </a:cubicBezTo>
                  <a:cubicBezTo>
                    <a:pt x="66" y="1221"/>
                    <a:pt x="56" y="1253"/>
                    <a:pt x="53" y="1270"/>
                  </a:cubicBezTo>
                  <a:cubicBezTo>
                    <a:pt x="51" y="1278"/>
                    <a:pt x="46" y="1306"/>
                    <a:pt x="54" y="1317"/>
                  </a:cubicBezTo>
                  <a:cubicBezTo>
                    <a:pt x="57" y="1321"/>
                    <a:pt x="61" y="1322"/>
                    <a:pt x="65" y="1322"/>
                  </a:cubicBezTo>
                  <a:cubicBezTo>
                    <a:pt x="70" y="1322"/>
                    <a:pt x="84" y="1320"/>
                    <a:pt x="92" y="1292"/>
                  </a:cubicBezTo>
                  <a:cubicBezTo>
                    <a:pt x="136" y="1292"/>
                    <a:pt x="136" y="1292"/>
                    <a:pt x="136" y="1292"/>
                  </a:cubicBezTo>
                  <a:cubicBezTo>
                    <a:pt x="133" y="1304"/>
                    <a:pt x="128" y="1323"/>
                    <a:pt x="107" y="1337"/>
                  </a:cubicBezTo>
                  <a:cubicBezTo>
                    <a:pt x="94" y="1347"/>
                    <a:pt x="79" y="1352"/>
                    <a:pt x="60" y="1352"/>
                  </a:cubicBezTo>
                  <a:cubicBezTo>
                    <a:pt x="40" y="1352"/>
                    <a:pt x="23" y="1347"/>
                    <a:pt x="12" y="1331"/>
                  </a:cubicBezTo>
                  <a:cubicBezTo>
                    <a:pt x="2" y="1316"/>
                    <a:pt x="0" y="1296"/>
                    <a:pt x="5" y="1271"/>
                  </a:cubicBezTo>
                  <a:cubicBezTo>
                    <a:pt x="20" y="1201"/>
                    <a:pt x="74" y="1192"/>
                    <a:pt x="94" y="1192"/>
                  </a:cubicBezTo>
                  <a:cubicBezTo>
                    <a:pt x="122" y="1192"/>
                    <a:pt x="153" y="1207"/>
                    <a:pt x="144" y="1249"/>
                  </a:cubicBezTo>
                  <a:cubicBezTo>
                    <a:pt x="100" y="1249"/>
                    <a:pt x="100" y="1249"/>
                    <a:pt x="100" y="1249"/>
                  </a:cubicBezTo>
                  <a:cubicBezTo>
                    <a:pt x="100" y="1249"/>
                    <a:pt x="100" y="1249"/>
                    <a:pt x="100" y="1249"/>
                  </a:cubicBezTo>
                  <a:close/>
                  <a:moveTo>
                    <a:pt x="2378" y="1249"/>
                  </a:moveTo>
                  <a:cubicBezTo>
                    <a:pt x="2379" y="1244"/>
                    <a:pt x="2382" y="1221"/>
                    <a:pt x="2365" y="1221"/>
                  </a:cubicBezTo>
                  <a:cubicBezTo>
                    <a:pt x="2344" y="1221"/>
                    <a:pt x="2335" y="1253"/>
                    <a:pt x="2331" y="1270"/>
                  </a:cubicBezTo>
                  <a:cubicBezTo>
                    <a:pt x="2329" y="1278"/>
                    <a:pt x="2324" y="1306"/>
                    <a:pt x="2332" y="1317"/>
                  </a:cubicBezTo>
                  <a:cubicBezTo>
                    <a:pt x="2335" y="1321"/>
                    <a:pt x="2340" y="1322"/>
                    <a:pt x="2343" y="1322"/>
                  </a:cubicBezTo>
                  <a:cubicBezTo>
                    <a:pt x="2348" y="1322"/>
                    <a:pt x="2362" y="1320"/>
                    <a:pt x="2370" y="1292"/>
                  </a:cubicBezTo>
                  <a:cubicBezTo>
                    <a:pt x="2414" y="1292"/>
                    <a:pt x="2414" y="1292"/>
                    <a:pt x="2414" y="1292"/>
                  </a:cubicBezTo>
                  <a:cubicBezTo>
                    <a:pt x="2411" y="1304"/>
                    <a:pt x="2406" y="1323"/>
                    <a:pt x="2385" y="1337"/>
                  </a:cubicBezTo>
                  <a:cubicBezTo>
                    <a:pt x="2372" y="1347"/>
                    <a:pt x="2357" y="1352"/>
                    <a:pt x="2338" y="1352"/>
                  </a:cubicBezTo>
                  <a:cubicBezTo>
                    <a:pt x="2318" y="1352"/>
                    <a:pt x="2301" y="1347"/>
                    <a:pt x="2290" y="1331"/>
                  </a:cubicBezTo>
                  <a:cubicBezTo>
                    <a:pt x="2280" y="1316"/>
                    <a:pt x="2278" y="1296"/>
                    <a:pt x="2284" y="1271"/>
                  </a:cubicBezTo>
                  <a:cubicBezTo>
                    <a:pt x="2299" y="1201"/>
                    <a:pt x="2352" y="1192"/>
                    <a:pt x="2372" y="1192"/>
                  </a:cubicBezTo>
                  <a:cubicBezTo>
                    <a:pt x="2401" y="1192"/>
                    <a:pt x="2431" y="1207"/>
                    <a:pt x="2423" y="1249"/>
                  </a:cubicBezTo>
                  <a:cubicBezTo>
                    <a:pt x="2378" y="1249"/>
                    <a:pt x="2378" y="1249"/>
                    <a:pt x="2378" y="1249"/>
                  </a:cubicBezTo>
                  <a:cubicBezTo>
                    <a:pt x="2378" y="1249"/>
                    <a:pt x="2378" y="1249"/>
                    <a:pt x="2378" y="1249"/>
                  </a:cubicBezTo>
                  <a:close/>
                  <a:moveTo>
                    <a:pt x="2534" y="1191"/>
                  </a:moveTo>
                  <a:cubicBezTo>
                    <a:pt x="2589" y="1191"/>
                    <a:pt x="2606" y="1229"/>
                    <a:pt x="2597" y="1271"/>
                  </a:cubicBezTo>
                  <a:cubicBezTo>
                    <a:pt x="2587" y="1315"/>
                    <a:pt x="2554" y="1353"/>
                    <a:pt x="2498" y="1353"/>
                  </a:cubicBezTo>
                  <a:cubicBezTo>
                    <a:pt x="2454" y="1353"/>
                    <a:pt x="2426" y="1326"/>
                    <a:pt x="2437" y="1273"/>
                  </a:cubicBezTo>
                  <a:cubicBezTo>
                    <a:pt x="2445" y="1236"/>
                    <a:pt x="2474" y="1191"/>
                    <a:pt x="2534" y="1191"/>
                  </a:cubicBezTo>
                  <a:moveTo>
                    <a:pt x="2507" y="1322"/>
                  </a:moveTo>
                  <a:cubicBezTo>
                    <a:pt x="2527" y="1322"/>
                    <a:pt x="2542" y="1310"/>
                    <a:pt x="2551" y="1270"/>
                  </a:cubicBezTo>
                  <a:cubicBezTo>
                    <a:pt x="2555" y="1250"/>
                    <a:pt x="2557" y="1221"/>
                    <a:pt x="2528" y="1221"/>
                  </a:cubicBezTo>
                  <a:cubicBezTo>
                    <a:pt x="2495" y="1221"/>
                    <a:pt x="2486" y="1259"/>
                    <a:pt x="2484" y="1273"/>
                  </a:cubicBezTo>
                  <a:cubicBezTo>
                    <a:pt x="2476" y="1307"/>
                    <a:pt x="2484" y="1322"/>
                    <a:pt x="2507" y="1322"/>
                  </a:cubicBezTo>
                  <a:moveTo>
                    <a:pt x="2637" y="1223"/>
                  </a:moveTo>
                  <a:cubicBezTo>
                    <a:pt x="2639" y="1214"/>
                    <a:pt x="2640" y="1205"/>
                    <a:pt x="2641" y="1195"/>
                  </a:cubicBezTo>
                  <a:cubicBezTo>
                    <a:pt x="2685" y="1195"/>
                    <a:pt x="2685" y="1195"/>
                    <a:pt x="2685" y="1195"/>
                  </a:cubicBezTo>
                  <a:cubicBezTo>
                    <a:pt x="2682" y="1214"/>
                    <a:pt x="2682" y="1214"/>
                    <a:pt x="2682" y="1214"/>
                  </a:cubicBezTo>
                  <a:cubicBezTo>
                    <a:pt x="2688" y="1208"/>
                    <a:pt x="2704" y="1192"/>
                    <a:pt x="2734" y="1192"/>
                  </a:cubicBezTo>
                  <a:cubicBezTo>
                    <a:pt x="2769" y="1192"/>
                    <a:pt x="2775" y="1213"/>
                    <a:pt x="2776" y="1220"/>
                  </a:cubicBezTo>
                  <a:cubicBezTo>
                    <a:pt x="2795" y="1196"/>
                    <a:pt x="2816" y="1192"/>
                    <a:pt x="2832" y="1192"/>
                  </a:cubicBezTo>
                  <a:cubicBezTo>
                    <a:pt x="2862" y="1192"/>
                    <a:pt x="2871" y="1210"/>
                    <a:pt x="2873" y="1216"/>
                  </a:cubicBezTo>
                  <a:cubicBezTo>
                    <a:pt x="2878" y="1230"/>
                    <a:pt x="2874" y="1248"/>
                    <a:pt x="2871" y="1261"/>
                  </a:cubicBezTo>
                  <a:cubicBezTo>
                    <a:pt x="2853" y="1348"/>
                    <a:pt x="2853" y="1348"/>
                    <a:pt x="2853" y="1348"/>
                  </a:cubicBezTo>
                  <a:cubicBezTo>
                    <a:pt x="2807" y="1348"/>
                    <a:pt x="2807" y="1348"/>
                    <a:pt x="2807" y="1348"/>
                  </a:cubicBezTo>
                  <a:cubicBezTo>
                    <a:pt x="2827" y="1258"/>
                    <a:pt x="2827" y="1258"/>
                    <a:pt x="2827" y="1258"/>
                  </a:cubicBezTo>
                  <a:cubicBezTo>
                    <a:pt x="2830" y="1242"/>
                    <a:pt x="2832" y="1223"/>
                    <a:pt x="2808" y="1223"/>
                  </a:cubicBezTo>
                  <a:cubicBezTo>
                    <a:pt x="2781" y="1223"/>
                    <a:pt x="2775" y="1249"/>
                    <a:pt x="2771" y="1271"/>
                  </a:cubicBezTo>
                  <a:cubicBezTo>
                    <a:pt x="2754" y="1348"/>
                    <a:pt x="2754" y="1348"/>
                    <a:pt x="2754" y="1348"/>
                  </a:cubicBezTo>
                  <a:cubicBezTo>
                    <a:pt x="2709" y="1348"/>
                    <a:pt x="2709" y="1348"/>
                    <a:pt x="2709" y="1348"/>
                  </a:cubicBezTo>
                  <a:cubicBezTo>
                    <a:pt x="2728" y="1257"/>
                    <a:pt x="2728" y="1257"/>
                    <a:pt x="2728" y="1257"/>
                  </a:cubicBezTo>
                  <a:cubicBezTo>
                    <a:pt x="2731" y="1245"/>
                    <a:pt x="2735" y="1223"/>
                    <a:pt x="2710" y="1223"/>
                  </a:cubicBezTo>
                  <a:cubicBezTo>
                    <a:pt x="2682" y="1223"/>
                    <a:pt x="2677" y="1248"/>
                    <a:pt x="2674" y="1258"/>
                  </a:cubicBezTo>
                  <a:cubicBezTo>
                    <a:pt x="2655" y="1348"/>
                    <a:pt x="2655" y="1348"/>
                    <a:pt x="2655" y="1348"/>
                  </a:cubicBezTo>
                  <a:cubicBezTo>
                    <a:pt x="2610" y="1348"/>
                    <a:pt x="2610" y="1348"/>
                    <a:pt x="2610" y="1348"/>
                  </a:cubicBezTo>
                  <a:cubicBezTo>
                    <a:pt x="2637" y="1223"/>
                    <a:pt x="2637" y="1223"/>
                    <a:pt x="2637" y="1223"/>
                  </a:cubicBezTo>
                  <a:cubicBezTo>
                    <a:pt x="2637" y="1223"/>
                    <a:pt x="2637" y="1223"/>
                    <a:pt x="2637" y="1223"/>
                  </a:cubicBezTo>
                  <a:close/>
                  <a:moveTo>
                    <a:pt x="2966" y="1195"/>
                  </a:moveTo>
                  <a:cubicBezTo>
                    <a:pt x="2963" y="1216"/>
                    <a:pt x="2963" y="1216"/>
                    <a:pt x="2963" y="1216"/>
                  </a:cubicBezTo>
                  <a:cubicBezTo>
                    <a:pt x="2982" y="1192"/>
                    <a:pt x="3008" y="1192"/>
                    <a:pt x="3015" y="1192"/>
                  </a:cubicBezTo>
                  <a:cubicBezTo>
                    <a:pt x="3054" y="1192"/>
                    <a:pt x="3072" y="1221"/>
                    <a:pt x="3062" y="1268"/>
                  </a:cubicBezTo>
                  <a:cubicBezTo>
                    <a:pt x="3053" y="1312"/>
                    <a:pt x="3022" y="1350"/>
                    <a:pt x="2978" y="1350"/>
                  </a:cubicBezTo>
                  <a:cubicBezTo>
                    <a:pt x="2950" y="1350"/>
                    <a:pt x="2942" y="1335"/>
                    <a:pt x="2939" y="1330"/>
                  </a:cubicBezTo>
                  <a:cubicBezTo>
                    <a:pt x="2923" y="1407"/>
                    <a:pt x="2923" y="1407"/>
                    <a:pt x="2923" y="1407"/>
                  </a:cubicBezTo>
                  <a:cubicBezTo>
                    <a:pt x="2877" y="1407"/>
                    <a:pt x="2877" y="1407"/>
                    <a:pt x="2877" y="1407"/>
                  </a:cubicBezTo>
                  <a:cubicBezTo>
                    <a:pt x="2922" y="1195"/>
                    <a:pt x="2922" y="1195"/>
                    <a:pt x="2922" y="1195"/>
                  </a:cubicBezTo>
                  <a:cubicBezTo>
                    <a:pt x="2966" y="1195"/>
                    <a:pt x="2966" y="1195"/>
                    <a:pt x="2966" y="1195"/>
                  </a:cubicBezTo>
                  <a:cubicBezTo>
                    <a:pt x="2966" y="1195"/>
                    <a:pt x="2966" y="1195"/>
                    <a:pt x="2966" y="1195"/>
                  </a:cubicBezTo>
                  <a:close/>
                  <a:moveTo>
                    <a:pt x="3017" y="1270"/>
                  </a:moveTo>
                  <a:cubicBezTo>
                    <a:pt x="3020" y="1252"/>
                    <a:pt x="3022" y="1221"/>
                    <a:pt x="2996" y="1221"/>
                  </a:cubicBezTo>
                  <a:cubicBezTo>
                    <a:pt x="2981" y="1221"/>
                    <a:pt x="2959" y="1232"/>
                    <a:pt x="2950" y="1273"/>
                  </a:cubicBezTo>
                  <a:cubicBezTo>
                    <a:pt x="2947" y="1282"/>
                    <a:pt x="2940" y="1321"/>
                    <a:pt x="2973" y="1321"/>
                  </a:cubicBezTo>
                  <a:cubicBezTo>
                    <a:pt x="2994" y="1321"/>
                    <a:pt x="3010" y="1300"/>
                    <a:pt x="3017" y="1270"/>
                  </a:cubicBezTo>
                  <a:moveTo>
                    <a:pt x="3119" y="1129"/>
                  </a:moveTo>
                  <a:cubicBezTo>
                    <a:pt x="3164" y="1129"/>
                    <a:pt x="3164" y="1129"/>
                    <a:pt x="3164" y="1129"/>
                  </a:cubicBezTo>
                  <a:cubicBezTo>
                    <a:pt x="3117" y="1348"/>
                    <a:pt x="3117" y="1348"/>
                    <a:pt x="3117" y="1348"/>
                  </a:cubicBezTo>
                  <a:cubicBezTo>
                    <a:pt x="3072" y="1348"/>
                    <a:pt x="3072" y="1348"/>
                    <a:pt x="3072" y="1348"/>
                  </a:cubicBezTo>
                  <a:cubicBezTo>
                    <a:pt x="3119" y="1129"/>
                    <a:pt x="3119" y="1129"/>
                    <a:pt x="3119" y="1129"/>
                  </a:cubicBezTo>
                  <a:cubicBezTo>
                    <a:pt x="3119" y="1129"/>
                    <a:pt x="3119" y="1129"/>
                    <a:pt x="3119" y="1129"/>
                  </a:cubicBezTo>
                  <a:close/>
                  <a:moveTo>
                    <a:pt x="3202" y="1283"/>
                  </a:moveTo>
                  <a:cubicBezTo>
                    <a:pt x="3200" y="1293"/>
                    <a:pt x="3193" y="1324"/>
                    <a:pt x="3225" y="1324"/>
                  </a:cubicBezTo>
                  <a:cubicBezTo>
                    <a:pt x="3236" y="1324"/>
                    <a:pt x="3248" y="1319"/>
                    <a:pt x="3256" y="1303"/>
                  </a:cubicBezTo>
                  <a:cubicBezTo>
                    <a:pt x="3297" y="1303"/>
                    <a:pt x="3297" y="1303"/>
                    <a:pt x="3297" y="1303"/>
                  </a:cubicBezTo>
                  <a:cubicBezTo>
                    <a:pt x="3295" y="1310"/>
                    <a:pt x="3291" y="1323"/>
                    <a:pt x="3275" y="1336"/>
                  </a:cubicBezTo>
                  <a:cubicBezTo>
                    <a:pt x="3261" y="1348"/>
                    <a:pt x="3240" y="1354"/>
                    <a:pt x="3218" y="1354"/>
                  </a:cubicBezTo>
                  <a:cubicBezTo>
                    <a:pt x="3205" y="1354"/>
                    <a:pt x="3180" y="1351"/>
                    <a:pt x="3168" y="1335"/>
                  </a:cubicBezTo>
                  <a:cubicBezTo>
                    <a:pt x="3157" y="1320"/>
                    <a:pt x="3155" y="1299"/>
                    <a:pt x="3161" y="1275"/>
                  </a:cubicBezTo>
                  <a:cubicBezTo>
                    <a:pt x="3166" y="1250"/>
                    <a:pt x="3178" y="1220"/>
                    <a:pt x="3208" y="1202"/>
                  </a:cubicBezTo>
                  <a:cubicBezTo>
                    <a:pt x="3222" y="1194"/>
                    <a:pt x="3237" y="1190"/>
                    <a:pt x="3254" y="1190"/>
                  </a:cubicBezTo>
                  <a:cubicBezTo>
                    <a:pt x="3276" y="1190"/>
                    <a:pt x="3300" y="1198"/>
                    <a:pt x="3308" y="1227"/>
                  </a:cubicBezTo>
                  <a:cubicBezTo>
                    <a:pt x="3314" y="1248"/>
                    <a:pt x="3309" y="1270"/>
                    <a:pt x="3305" y="1283"/>
                  </a:cubicBezTo>
                  <a:cubicBezTo>
                    <a:pt x="3202" y="1283"/>
                    <a:pt x="3202" y="1283"/>
                    <a:pt x="3202" y="1283"/>
                  </a:cubicBezTo>
                  <a:cubicBezTo>
                    <a:pt x="3202" y="1283"/>
                    <a:pt x="3202" y="1283"/>
                    <a:pt x="3202" y="1283"/>
                  </a:cubicBezTo>
                  <a:close/>
                  <a:moveTo>
                    <a:pt x="3265" y="1254"/>
                  </a:moveTo>
                  <a:cubicBezTo>
                    <a:pt x="3267" y="1248"/>
                    <a:pt x="3272" y="1220"/>
                    <a:pt x="3246" y="1220"/>
                  </a:cubicBezTo>
                  <a:cubicBezTo>
                    <a:pt x="3226" y="1220"/>
                    <a:pt x="3214" y="1236"/>
                    <a:pt x="3210" y="1254"/>
                  </a:cubicBezTo>
                  <a:cubicBezTo>
                    <a:pt x="3265" y="1254"/>
                    <a:pt x="3265" y="1254"/>
                    <a:pt x="3265" y="1254"/>
                  </a:cubicBezTo>
                  <a:cubicBezTo>
                    <a:pt x="3265" y="1254"/>
                    <a:pt x="3265" y="1254"/>
                    <a:pt x="3265" y="1254"/>
                  </a:cubicBezTo>
                  <a:close/>
                  <a:moveTo>
                    <a:pt x="3383" y="1195"/>
                  </a:moveTo>
                  <a:cubicBezTo>
                    <a:pt x="3401" y="1245"/>
                    <a:pt x="3401" y="1245"/>
                    <a:pt x="3401" y="1245"/>
                  </a:cubicBezTo>
                  <a:cubicBezTo>
                    <a:pt x="3442" y="1195"/>
                    <a:pt x="3442" y="1195"/>
                    <a:pt x="3442" y="1195"/>
                  </a:cubicBezTo>
                  <a:cubicBezTo>
                    <a:pt x="3488" y="1195"/>
                    <a:pt x="3488" y="1195"/>
                    <a:pt x="3488" y="1195"/>
                  </a:cubicBezTo>
                  <a:cubicBezTo>
                    <a:pt x="3423" y="1269"/>
                    <a:pt x="3423" y="1269"/>
                    <a:pt x="3423" y="1269"/>
                  </a:cubicBezTo>
                  <a:cubicBezTo>
                    <a:pt x="3457" y="1348"/>
                    <a:pt x="3457" y="1348"/>
                    <a:pt x="3457" y="1348"/>
                  </a:cubicBezTo>
                  <a:cubicBezTo>
                    <a:pt x="3404" y="1348"/>
                    <a:pt x="3404" y="1348"/>
                    <a:pt x="3404" y="1348"/>
                  </a:cubicBezTo>
                  <a:cubicBezTo>
                    <a:pt x="3385" y="1292"/>
                    <a:pt x="3385" y="1292"/>
                    <a:pt x="3385" y="1292"/>
                  </a:cubicBezTo>
                  <a:cubicBezTo>
                    <a:pt x="3342" y="1348"/>
                    <a:pt x="3342" y="1348"/>
                    <a:pt x="3342" y="1348"/>
                  </a:cubicBezTo>
                  <a:cubicBezTo>
                    <a:pt x="3295" y="1348"/>
                    <a:pt x="3295" y="1348"/>
                    <a:pt x="3295" y="1348"/>
                  </a:cubicBezTo>
                  <a:cubicBezTo>
                    <a:pt x="3364" y="1266"/>
                    <a:pt x="3364" y="1266"/>
                    <a:pt x="3364" y="1266"/>
                  </a:cubicBezTo>
                  <a:cubicBezTo>
                    <a:pt x="3329" y="1195"/>
                    <a:pt x="3329" y="1195"/>
                    <a:pt x="3329" y="1195"/>
                  </a:cubicBezTo>
                  <a:cubicBezTo>
                    <a:pt x="3383" y="1195"/>
                    <a:pt x="3383" y="1195"/>
                    <a:pt x="3383" y="1195"/>
                  </a:cubicBezTo>
                  <a:cubicBezTo>
                    <a:pt x="3383" y="1195"/>
                    <a:pt x="3383" y="1195"/>
                    <a:pt x="3383" y="1195"/>
                  </a:cubicBezTo>
                  <a:close/>
                  <a:moveTo>
                    <a:pt x="3509" y="1194"/>
                  </a:moveTo>
                  <a:cubicBezTo>
                    <a:pt x="3554" y="1194"/>
                    <a:pt x="3554" y="1194"/>
                    <a:pt x="3554" y="1194"/>
                  </a:cubicBezTo>
                  <a:cubicBezTo>
                    <a:pt x="3521" y="1348"/>
                    <a:pt x="3521" y="1348"/>
                    <a:pt x="3521" y="1348"/>
                  </a:cubicBezTo>
                  <a:cubicBezTo>
                    <a:pt x="3476" y="1348"/>
                    <a:pt x="3476" y="1348"/>
                    <a:pt x="3476" y="1348"/>
                  </a:cubicBezTo>
                  <a:cubicBezTo>
                    <a:pt x="3509" y="1194"/>
                    <a:pt x="3509" y="1194"/>
                    <a:pt x="3509" y="1194"/>
                  </a:cubicBezTo>
                  <a:cubicBezTo>
                    <a:pt x="3509" y="1194"/>
                    <a:pt x="3509" y="1194"/>
                    <a:pt x="3509" y="1194"/>
                  </a:cubicBezTo>
                  <a:close/>
                  <a:moveTo>
                    <a:pt x="3521" y="1129"/>
                  </a:moveTo>
                  <a:cubicBezTo>
                    <a:pt x="3569" y="1129"/>
                    <a:pt x="3569" y="1129"/>
                    <a:pt x="3569" y="1129"/>
                  </a:cubicBezTo>
                  <a:cubicBezTo>
                    <a:pt x="3561" y="1168"/>
                    <a:pt x="3561" y="1168"/>
                    <a:pt x="3561" y="1168"/>
                  </a:cubicBezTo>
                  <a:cubicBezTo>
                    <a:pt x="3513" y="1168"/>
                    <a:pt x="3513" y="1168"/>
                    <a:pt x="3513" y="1168"/>
                  </a:cubicBezTo>
                  <a:cubicBezTo>
                    <a:pt x="3521" y="1129"/>
                    <a:pt x="3521" y="1129"/>
                    <a:pt x="3521" y="1129"/>
                  </a:cubicBezTo>
                  <a:cubicBezTo>
                    <a:pt x="3521" y="1129"/>
                    <a:pt x="3521" y="1129"/>
                    <a:pt x="3521" y="1129"/>
                  </a:cubicBezTo>
                  <a:close/>
                  <a:moveTo>
                    <a:pt x="3649" y="1346"/>
                  </a:moveTo>
                  <a:cubicBezTo>
                    <a:pt x="3634" y="1350"/>
                    <a:pt x="3621" y="1351"/>
                    <a:pt x="3614" y="1351"/>
                  </a:cubicBezTo>
                  <a:cubicBezTo>
                    <a:pt x="3568" y="1351"/>
                    <a:pt x="3575" y="1322"/>
                    <a:pt x="3577" y="1310"/>
                  </a:cubicBezTo>
                  <a:cubicBezTo>
                    <a:pt x="3595" y="1225"/>
                    <a:pt x="3595" y="1225"/>
                    <a:pt x="3595" y="1225"/>
                  </a:cubicBezTo>
                  <a:cubicBezTo>
                    <a:pt x="3565" y="1225"/>
                    <a:pt x="3565" y="1225"/>
                    <a:pt x="3565" y="1225"/>
                  </a:cubicBezTo>
                  <a:cubicBezTo>
                    <a:pt x="3572" y="1196"/>
                    <a:pt x="3572" y="1196"/>
                    <a:pt x="3572" y="1196"/>
                  </a:cubicBezTo>
                  <a:cubicBezTo>
                    <a:pt x="3601" y="1196"/>
                    <a:pt x="3601" y="1196"/>
                    <a:pt x="3601" y="1196"/>
                  </a:cubicBezTo>
                  <a:cubicBezTo>
                    <a:pt x="3608" y="1166"/>
                    <a:pt x="3608" y="1166"/>
                    <a:pt x="3608" y="1166"/>
                  </a:cubicBezTo>
                  <a:cubicBezTo>
                    <a:pt x="3656" y="1149"/>
                    <a:pt x="3656" y="1149"/>
                    <a:pt x="3656" y="1149"/>
                  </a:cubicBezTo>
                  <a:cubicBezTo>
                    <a:pt x="3646" y="1196"/>
                    <a:pt x="3646" y="1196"/>
                    <a:pt x="3646" y="1196"/>
                  </a:cubicBezTo>
                  <a:cubicBezTo>
                    <a:pt x="3682" y="1196"/>
                    <a:pt x="3682" y="1196"/>
                    <a:pt x="3682" y="1196"/>
                  </a:cubicBezTo>
                  <a:cubicBezTo>
                    <a:pt x="3676" y="1225"/>
                    <a:pt x="3676" y="1225"/>
                    <a:pt x="3676" y="1225"/>
                  </a:cubicBezTo>
                  <a:cubicBezTo>
                    <a:pt x="3640" y="1225"/>
                    <a:pt x="3640" y="1225"/>
                    <a:pt x="3640" y="1225"/>
                  </a:cubicBezTo>
                  <a:cubicBezTo>
                    <a:pt x="3625" y="1295"/>
                    <a:pt x="3625" y="1295"/>
                    <a:pt x="3625" y="1295"/>
                  </a:cubicBezTo>
                  <a:cubicBezTo>
                    <a:pt x="3622" y="1309"/>
                    <a:pt x="3620" y="1317"/>
                    <a:pt x="3640" y="1317"/>
                  </a:cubicBezTo>
                  <a:cubicBezTo>
                    <a:pt x="3647" y="1317"/>
                    <a:pt x="3650" y="1317"/>
                    <a:pt x="3656" y="1317"/>
                  </a:cubicBezTo>
                  <a:cubicBezTo>
                    <a:pt x="3649" y="1346"/>
                    <a:pt x="3649" y="1346"/>
                    <a:pt x="3649" y="1346"/>
                  </a:cubicBezTo>
                  <a:cubicBezTo>
                    <a:pt x="3649" y="1346"/>
                    <a:pt x="3649" y="1346"/>
                    <a:pt x="3649" y="1346"/>
                  </a:cubicBezTo>
                  <a:close/>
                  <a:moveTo>
                    <a:pt x="3741" y="1195"/>
                  </a:moveTo>
                  <a:cubicBezTo>
                    <a:pt x="3752" y="1301"/>
                    <a:pt x="3752" y="1301"/>
                    <a:pt x="3752" y="1301"/>
                  </a:cubicBezTo>
                  <a:cubicBezTo>
                    <a:pt x="3809" y="1195"/>
                    <a:pt x="3809" y="1195"/>
                    <a:pt x="3809" y="1195"/>
                  </a:cubicBezTo>
                  <a:cubicBezTo>
                    <a:pt x="3854" y="1195"/>
                    <a:pt x="3854" y="1195"/>
                    <a:pt x="3854" y="1195"/>
                  </a:cubicBezTo>
                  <a:cubicBezTo>
                    <a:pt x="3764" y="1345"/>
                    <a:pt x="3764" y="1345"/>
                    <a:pt x="3764" y="1345"/>
                  </a:cubicBezTo>
                  <a:cubicBezTo>
                    <a:pt x="3732" y="1406"/>
                    <a:pt x="3732" y="1406"/>
                    <a:pt x="3732" y="1406"/>
                  </a:cubicBezTo>
                  <a:cubicBezTo>
                    <a:pt x="3687" y="1406"/>
                    <a:pt x="3687" y="1406"/>
                    <a:pt x="3687" y="1406"/>
                  </a:cubicBezTo>
                  <a:cubicBezTo>
                    <a:pt x="3719" y="1348"/>
                    <a:pt x="3719" y="1348"/>
                    <a:pt x="3719" y="1348"/>
                  </a:cubicBezTo>
                  <a:cubicBezTo>
                    <a:pt x="3693" y="1195"/>
                    <a:pt x="3693" y="1195"/>
                    <a:pt x="3693" y="1195"/>
                  </a:cubicBezTo>
                  <a:cubicBezTo>
                    <a:pt x="3741" y="1195"/>
                    <a:pt x="3741" y="1195"/>
                    <a:pt x="3741" y="1195"/>
                  </a:cubicBezTo>
                  <a:cubicBezTo>
                    <a:pt x="3741" y="1195"/>
                    <a:pt x="3741" y="1195"/>
                    <a:pt x="3741" y="1195"/>
                  </a:cubicBezTo>
                  <a:close/>
                  <a:moveTo>
                    <a:pt x="3933" y="1145"/>
                  </a:moveTo>
                  <a:cubicBezTo>
                    <a:pt x="3899" y="1145"/>
                    <a:pt x="3899" y="1145"/>
                    <a:pt x="3899" y="1145"/>
                  </a:cubicBezTo>
                  <a:cubicBezTo>
                    <a:pt x="3902" y="1129"/>
                    <a:pt x="3902" y="1129"/>
                    <a:pt x="3902" y="1129"/>
                  </a:cubicBezTo>
                  <a:cubicBezTo>
                    <a:pt x="3990" y="1129"/>
                    <a:pt x="3990" y="1129"/>
                    <a:pt x="3990" y="1129"/>
                  </a:cubicBezTo>
                  <a:cubicBezTo>
                    <a:pt x="3987" y="1145"/>
                    <a:pt x="3987" y="1145"/>
                    <a:pt x="3987" y="1145"/>
                  </a:cubicBezTo>
                  <a:cubicBezTo>
                    <a:pt x="3953" y="1145"/>
                    <a:pt x="3953" y="1145"/>
                    <a:pt x="3953" y="1145"/>
                  </a:cubicBezTo>
                  <a:cubicBezTo>
                    <a:pt x="3936" y="1225"/>
                    <a:pt x="3936" y="1225"/>
                    <a:pt x="3936" y="1225"/>
                  </a:cubicBezTo>
                  <a:cubicBezTo>
                    <a:pt x="3916" y="1225"/>
                    <a:pt x="3916" y="1225"/>
                    <a:pt x="3916" y="1225"/>
                  </a:cubicBezTo>
                  <a:cubicBezTo>
                    <a:pt x="3933" y="1145"/>
                    <a:pt x="3933" y="1145"/>
                    <a:pt x="3933" y="1145"/>
                  </a:cubicBezTo>
                  <a:cubicBezTo>
                    <a:pt x="3933" y="1145"/>
                    <a:pt x="3933" y="1145"/>
                    <a:pt x="3933" y="1145"/>
                  </a:cubicBezTo>
                  <a:close/>
                  <a:moveTo>
                    <a:pt x="3999" y="1129"/>
                  </a:moveTo>
                  <a:cubicBezTo>
                    <a:pt x="4031" y="1129"/>
                    <a:pt x="4031" y="1129"/>
                    <a:pt x="4031" y="1129"/>
                  </a:cubicBezTo>
                  <a:cubicBezTo>
                    <a:pt x="4036" y="1200"/>
                    <a:pt x="4036" y="1200"/>
                    <a:pt x="4036" y="1200"/>
                  </a:cubicBezTo>
                  <a:cubicBezTo>
                    <a:pt x="4072" y="1129"/>
                    <a:pt x="4072" y="1129"/>
                    <a:pt x="4072" y="1129"/>
                  </a:cubicBezTo>
                  <a:cubicBezTo>
                    <a:pt x="4103" y="1129"/>
                    <a:pt x="4103" y="1129"/>
                    <a:pt x="4103" y="1129"/>
                  </a:cubicBezTo>
                  <a:cubicBezTo>
                    <a:pt x="4083" y="1225"/>
                    <a:pt x="4083" y="1225"/>
                    <a:pt x="4083" y="1225"/>
                  </a:cubicBezTo>
                  <a:cubicBezTo>
                    <a:pt x="4063" y="1225"/>
                    <a:pt x="4063" y="1225"/>
                    <a:pt x="4063" y="1225"/>
                  </a:cubicBezTo>
                  <a:cubicBezTo>
                    <a:pt x="4080" y="1143"/>
                    <a:pt x="4080" y="1143"/>
                    <a:pt x="4080" y="1143"/>
                  </a:cubicBezTo>
                  <a:cubicBezTo>
                    <a:pt x="4038" y="1225"/>
                    <a:pt x="4038" y="1225"/>
                    <a:pt x="4038" y="1225"/>
                  </a:cubicBezTo>
                  <a:cubicBezTo>
                    <a:pt x="4021" y="1225"/>
                    <a:pt x="4021" y="1225"/>
                    <a:pt x="4021" y="1225"/>
                  </a:cubicBezTo>
                  <a:cubicBezTo>
                    <a:pt x="4014" y="1143"/>
                    <a:pt x="4014" y="1143"/>
                    <a:pt x="4014" y="1143"/>
                  </a:cubicBezTo>
                  <a:cubicBezTo>
                    <a:pt x="3997" y="1225"/>
                    <a:pt x="3997" y="1225"/>
                    <a:pt x="3997" y="1225"/>
                  </a:cubicBezTo>
                  <a:cubicBezTo>
                    <a:pt x="3978" y="1225"/>
                    <a:pt x="3978" y="1225"/>
                    <a:pt x="3978" y="1225"/>
                  </a:cubicBezTo>
                  <a:cubicBezTo>
                    <a:pt x="3999" y="1129"/>
                    <a:pt x="3999" y="1129"/>
                    <a:pt x="3999" y="1129"/>
                  </a:cubicBezTo>
                  <a:cubicBezTo>
                    <a:pt x="3999" y="1129"/>
                    <a:pt x="3999" y="1129"/>
                    <a:pt x="3999" y="112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7" name="Freeform 9"/>
            <p:cNvSpPr>
              <a:spLocks noEditPoints="1"/>
            </p:cNvSpPr>
            <p:nvPr userDrawn="1"/>
          </p:nvSpPr>
          <p:spPr bwMode="gray">
            <a:xfrm>
              <a:off x="68" y="0"/>
              <a:ext cx="1723" cy="964"/>
            </a:xfrm>
            <a:custGeom>
              <a:avLst/>
              <a:gdLst>
                <a:gd name="T0" fmla="*/ 231 w 2268"/>
                <a:gd name="T1" fmla="*/ 327 h 1269"/>
                <a:gd name="T2" fmla="*/ 0 w 2268"/>
                <a:gd name="T3" fmla="*/ 327 h 1269"/>
                <a:gd name="T4" fmla="*/ 0 w 2268"/>
                <a:gd name="T5" fmla="*/ 0 h 1269"/>
                <a:gd name="T6" fmla="*/ 231 w 2268"/>
                <a:gd name="T7" fmla="*/ 0 h 1269"/>
                <a:gd name="T8" fmla="*/ 231 w 2268"/>
                <a:gd name="T9" fmla="*/ 327 h 1269"/>
                <a:gd name="T10" fmla="*/ 2268 w 2268"/>
                <a:gd name="T11" fmla="*/ 0 h 1269"/>
                <a:gd name="T12" fmla="*/ 2036 w 2268"/>
                <a:gd name="T13" fmla="*/ 0 h 1269"/>
                <a:gd name="T14" fmla="*/ 2036 w 2268"/>
                <a:gd name="T15" fmla="*/ 327 h 1269"/>
                <a:gd name="T16" fmla="*/ 2268 w 2268"/>
                <a:gd name="T17" fmla="*/ 327 h 1269"/>
                <a:gd name="T18" fmla="*/ 2268 w 2268"/>
                <a:gd name="T19" fmla="*/ 0 h 1269"/>
                <a:gd name="T20" fmla="*/ 231 w 2268"/>
                <a:gd name="T21" fmla="*/ 942 h 1269"/>
                <a:gd name="T22" fmla="*/ 0 w 2268"/>
                <a:gd name="T23" fmla="*/ 942 h 1269"/>
                <a:gd name="T24" fmla="*/ 0 w 2268"/>
                <a:gd name="T25" fmla="*/ 1269 h 1269"/>
                <a:gd name="T26" fmla="*/ 231 w 2268"/>
                <a:gd name="T27" fmla="*/ 1269 h 1269"/>
                <a:gd name="T28" fmla="*/ 231 w 2268"/>
                <a:gd name="T29" fmla="*/ 942 h 1269"/>
                <a:gd name="T30" fmla="*/ 2268 w 2268"/>
                <a:gd name="T31" fmla="*/ 942 h 1269"/>
                <a:gd name="T32" fmla="*/ 2036 w 2268"/>
                <a:gd name="T33" fmla="*/ 942 h 1269"/>
                <a:gd name="T34" fmla="*/ 2036 w 2268"/>
                <a:gd name="T35" fmla="*/ 1269 h 1269"/>
                <a:gd name="T36" fmla="*/ 2268 w 2268"/>
                <a:gd name="T37" fmla="*/ 1269 h 1269"/>
                <a:gd name="T38" fmla="*/ 2268 w 2268"/>
                <a:gd name="T39" fmla="*/ 942 h 12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68"/>
                <a:gd name="T61" fmla="*/ 0 h 1269"/>
                <a:gd name="T62" fmla="*/ 2268 w 2268"/>
                <a:gd name="T63" fmla="*/ 1269 h 12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68" h="1269">
                  <a:moveTo>
                    <a:pt x="231" y="327"/>
                  </a:moveTo>
                  <a:lnTo>
                    <a:pt x="0" y="327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27"/>
                  </a:lnTo>
                  <a:close/>
                  <a:moveTo>
                    <a:pt x="2268" y="0"/>
                  </a:moveTo>
                  <a:lnTo>
                    <a:pt x="2036" y="0"/>
                  </a:lnTo>
                  <a:lnTo>
                    <a:pt x="2036" y="327"/>
                  </a:lnTo>
                  <a:lnTo>
                    <a:pt x="2268" y="327"/>
                  </a:lnTo>
                  <a:lnTo>
                    <a:pt x="2268" y="0"/>
                  </a:lnTo>
                  <a:close/>
                  <a:moveTo>
                    <a:pt x="231" y="942"/>
                  </a:moveTo>
                  <a:lnTo>
                    <a:pt x="0" y="942"/>
                  </a:lnTo>
                  <a:lnTo>
                    <a:pt x="0" y="1269"/>
                  </a:lnTo>
                  <a:lnTo>
                    <a:pt x="231" y="1269"/>
                  </a:lnTo>
                  <a:lnTo>
                    <a:pt x="231" y="942"/>
                  </a:lnTo>
                  <a:close/>
                  <a:moveTo>
                    <a:pt x="2268" y="942"/>
                  </a:moveTo>
                  <a:lnTo>
                    <a:pt x="2036" y="942"/>
                  </a:lnTo>
                  <a:lnTo>
                    <a:pt x="2036" y="1269"/>
                  </a:lnTo>
                  <a:lnTo>
                    <a:pt x="2268" y="1269"/>
                  </a:lnTo>
                  <a:lnTo>
                    <a:pt x="2268" y="94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0" name="Title 9"/>
          <p:cNvSpPr>
            <a:spLocks noGrp="1"/>
          </p:cNvSpPr>
          <p:nvPr>
            <p:ph type="title"/>
          </p:nvPr>
        </p:nvSpPr>
        <p:spPr bwMode="gray">
          <a:xfrm>
            <a:off x="344491" y="1556792"/>
            <a:ext cx="3816424" cy="2016224"/>
          </a:xfrm>
          <a:noFill/>
          <a:ln w="9525">
            <a:noFill/>
            <a:miter lim="800000"/>
            <a:headEnd/>
            <a:tailEnd/>
          </a:ln>
        </p:spPr>
        <p:txBody>
          <a:bodyPr anchor="t">
            <a:noAutofit/>
          </a:bodyPr>
          <a:lstStyle>
            <a:lvl1pPr algn="l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dirty="0">
                <a:solidFill>
                  <a:schemeClr val="bg1"/>
                </a:solidFill>
                <a:latin typeface="+mj-lt"/>
              </a:defRPr>
            </a:lvl2pPr>
            <a:lvl3pPr>
              <a:defRPr lang="en-GB" sz="3000" b="1" dirty="0">
                <a:solidFill>
                  <a:schemeClr val="bg1"/>
                </a:solidFill>
                <a:latin typeface="+mj-lt"/>
              </a:defRPr>
            </a:lvl3pPr>
            <a:lvl4pPr>
              <a:defRPr lang="en-GB" sz="3000" b="1" dirty="0">
                <a:solidFill>
                  <a:schemeClr val="bg1"/>
                </a:solidFill>
                <a:latin typeface="+mj-lt"/>
              </a:defRPr>
            </a:lvl4pPr>
            <a:lvl5pPr>
              <a:defRPr lang="en-GB" sz="3000" b="1" dirty="0">
                <a:solidFill>
                  <a:schemeClr val="bg1"/>
                </a:solidFill>
                <a:latin typeface="+mj-lt"/>
              </a:defRPr>
            </a:lvl5pPr>
            <a:lvl6pPr>
              <a:defRPr lang="en-GB" sz="3000" b="1" dirty="0">
                <a:solidFill>
                  <a:schemeClr val="bg1"/>
                </a:solidFill>
                <a:latin typeface="+mj-lt"/>
              </a:defRPr>
            </a:lvl6pPr>
            <a:lvl7pPr>
              <a:defRPr lang="en-GB" sz="3000" b="1" dirty="0">
                <a:solidFill>
                  <a:schemeClr val="bg1"/>
                </a:solidFill>
                <a:latin typeface="+mj-lt"/>
              </a:defRPr>
            </a:lvl7pPr>
            <a:lvl8pPr>
              <a:defRPr lang="en-GB" sz="3000" b="1" dirty="0">
                <a:solidFill>
                  <a:schemeClr val="bg1"/>
                </a:solidFill>
                <a:latin typeface="+mj-lt"/>
              </a:defRPr>
            </a:lvl8pPr>
            <a:lvl9pPr>
              <a:defRPr sz="3000">
                <a:solidFill>
                  <a:schemeClr val="bg1"/>
                </a:solidFill>
              </a:defRPr>
            </a:lvl9pPr>
          </a:lstStyle>
          <a:p>
            <a:pPr lvl="0"/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 bwMode="gray">
          <a:xfrm>
            <a:off x="344488" y="3789363"/>
            <a:ext cx="33845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noAutofit/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defRPr lang="en-US" sz="12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 userDrawn="1"/>
        </p:nvSpPr>
        <p:spPr bwMode="gray">
          <a:xfrm>
            <a:off x="0" y="547688"/>
            <a:ext cx="5062538" cy="5043487"/>
          </a:xfrm>
          <a:custGeom>
            <a:avLst/>
            <a:gdLst/>
            <a:ahLst/>
            <a:cxnLst>
              <a:cxn ang="0">
                <a:pos x="3189" y="0"/>
              </a:cxn>
              <a:cxn ang="0">
                <a:pos x="476" y="0"/>
              </a:cxn>
              <a:cxn ang="0">
                <a:pos x="0" y="1608"/>
              </a:cxn>
              <a:cxn ang="0">
                <a:pos x="0" y="3177"/>
              </a:cxn>
              <a:cxn ang="0">
                <a:pos x="2247" y="3177"/>
              </a:cxn>
              <a:cxn ang="0">
                <a:pos x="3189" y="0"/>
              </a:cxn>
            </a:cxnLst>
            <a:rect l="0" t="0" r="r" b="b"/>
            <a:pathLst>
              <a:path w="3189" h="3177">
                <a:moveTo>
                  <a:pt x="3189" y="0"/>
                </a:moveTo>
                <a:lnTo>
                  <a:pt x="476" y="0"/>
                </a:lnTo>
                <a:lnTo>
                  <a:pt x="0" y="1608"/>
                </a:lnTo>
                <a:lnTo>
                  <a:pt x="0" y="3177"/>
                </a:lnTo>
                <a:lnTo>
                  <a:pt x="2247" y="3177"/>
                </a:lnTo>
                <a:lnTo>
                  <a:pt x="3189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grpSp>
        <p:nvGrpSpPr>
          <p:cNvPr id="5" name="Group 19"/>
          <p:cNvGrpSpPr>
            <a:grpSpLocks/>
          </p:cNvGrpSpPr>
          <p:nvPr userDrawn="1"/>
        </p:nvGrpSpPr>
        <p:grpSpPr bwMode="gray">
          <a:xfrm>
            <a:off x="776539" y="548680"/>
            <a:ext cx="1930547" cy="1080120"/>
            <a:chOff x="68" y="0"/>
            <a:chExt cx="1723" cy="964"/>
          </a:xfrm>
          <a:solidFill>
            <a:schemeClr val="accent2"/>
          </a:solidFill>
        </p:grpSpPr>
        <p:sp>
          <p:nvSpPr>
            <p:cNvPr id="6" name="Freeform 8"/>
            <p:cNvSpPr>
              <a:spLocks noEditPoints="1"/>
            </p:cNvSpPr>
            <p:nvPr/>
          </p:nvSpPr>
          <p:spPr bwMode="gray">
            <a:xfrm>
              <a:off x="199" y="248"/>
              <a:ext cx="1423" cy="489"/>
            </a:xfrm>
            <a:custGeom>
              <a:avLst/>
              <a:gdLst>
                <a:gd name="T0" fmla="*/ 1974 w 4103"/>
                <a:gd name="T1" fmla="*/ 485 h 1409"/>
                <a:gd name="T2" fmla="*/ 2267 w 4103"/>
                <a:gd name="T3" fmla="*/ 697 h 1409"/>
                <a:gd name="T4" fmla="*/ 1655 w 4103"/>
                <a:gd name="T5" fmla="*/ 656 h 1409"/>
                <a:gd name="T6" fmla="*/ 1718 w 4103"/>
                <a:gd name="T7" fmla="*/ 424 h 1409"/>
                <a:gd name="T8" fmla="*/ 970 w 4103"/>
                <a:gd name="T9" fmla="*/ 697 h 1409"/>
                <a:gd name="T10" fmla="*/ 1169 w 4103"/>
                <a:gd name="T11" fmla="*/ 416 h 1409"/>
                <a:gd name="T12" fmla="*/ 719 w 4103"/>
                <a:gd name="T13" fmla="*/ 631 h 1409"/>
                <a:gd name="T14" fmla="*/ 751 w 4103"/>
                <a:gd name="T15" fmla="*/ 630 h 1409"/>
                <a:gd name="T16" fmla="*/ 202 w 4103"/>
                <a:gd name="T17" fmla="*/ 618 h 1409"/>
                <a:gd name="T18" fmla="*/ 180 w 4103"/>
                <a:gd name="T19" fmla="*/ 697 h 1409"/>
                <a:gd name="T20" fmla="*/ 1187 w 4103"/>
                <a:gd name="T21" fmla="*/ 416 h 1409"/>
                <a:gd name="T22" fmla="*/ 115 w 4103"/>
                <a:gd name="T23" fmla="*/ 906 h 1409"/>
                <a:gd name="T24" fmla="*/ 661 w 4103"/>
                <a:gd name="T25" fmla="*/ 715 h 1409"/>
                <a:gd name="T26" fmla="*/ 1145 w 4103"/>
                <a:gd name="T27" fmla="*/ 715 h 1409"/>
                <a:gd name="T28" fmla="*/ 1697 w 4103"/>
                <a:gd name="T29" fmla="*/ 863 h 1409"/>
                <a:gd name="T30" fmla="*/ 203 w 4103"/>
                <a:gd name="T31" fmla="*/ 1286 h 1409"/>
                <a:gd name="T32" fmla="*/ 250 w 4103"/>
                <a:gd name="T33" fmla="*/ 1328 h 1409"/>
                <a:gd name="T34" fmla="*/ 556 w 4103"/>
                <a:gd name="T35" fmla="*/ 1196 h 1409"/>
                <a:gd name="T36" fmla="*/ 340 w 4103"/>
                <a:gd name="T37" fmla="*/ 1196 h 1409"/>
                <a:gd name="T38" fmla="*/ 408 w 4103"/>
                <a:gd name="T39" fmla="*/ 1225 h 1409"/>
                <a:gd name="T40" fmla="*/ 514 w 4103"/>
                <a:gd name="T41" fmla="*/ 1225 h 1409"/>
                <a:gd name="T42" fmla="*/ 631 w 4103"/>
                <a:gd name="T43" fmla="*/ 1168 h 1409"/>
                <a:gd name="T44" fmla="*/ 794 w 4103"/>
                <a:gd name="T45" fmla="*/ 1220 h 1409"/>
                <a:gd name="T46" fmla="*/ 672 w 4103"/>
                <a:gd name="T47" fmla="*/ 1348 h 1409"/>
                <a:gd name="T48" fmla="*/ 847 w 4103"/>
                <a:gd name="T49" fmla="*/ 1359 h 1409"/>
                <a:gd name="T50" fmla="*/ 943 w 4103"/>
                <a:gd name="T51" fmla="*/ 1196 h 1409"/>
                <a:gd name="T52" fmla="*/ 1129 w 4103"/>
                <a:gd name="T53" fmla="*/ 1351 h 1409"/>
                <a:gd name="T54" fmla="*/ 1198 w 4103"/>
                <a:gd name="T55" fmla="*/ 1196 h 1409"/>
                <a:gd name="T56" fmla="*/ 1280 w 4103"/>
                <a:gd name="T57" fmla="*/ 1129 h 1409"/>
                <a:gd name="T58" fmla="*/ 1253 w 4103"/>
                <a:gd name="T59" fmla="*/ 1254 h 1409"/>
                <a:gd name="T60" fmla="*/ 1489 w 4103"/>
                <a:gd name="T61" fmla="*/ 1194 h 1409"/>
                <a:gd name="T62" fmla="*/ 1546 w 4103"/>
                <a:gd name="T63" fmla="*/ 1353 h 1409"/>
                <a:gd name="T64" fmla="*/ 1714 w 4103"/>
                <a:gd name="T65" fmla="*/ 1286 h 1409"/>
                <a:gd name="T66" fmla="*/ 1761 w 4103"/>
                <a:gd name="T67" fmla="*/ 1328 h 1409"/>
                <a:gd name="T68" fmla="*/ 1976 w 4103"/>
                <a:gd name="T69" fmla="*/ 1346 h 1409"/>
                <a:gd name="T70" fmla="*/ 1842 w 4103"/>
                <a:gd name="T71" fmla="*/ 1270 h 1409"/>
                <a:gd name="T72" fmla="*/ 1887 w 4103"/>
                <a:gd name="T73" fmla="*/ 1270 h 1409"/>
                <a:gd name="T74" fmla="*/ 2110 w 4103"/>
                <a:gd name="T75" fmla="*/ 1348 h 1409"/>
                <a:gd name="T76" fmla="*/ 87 w 4103"/>
                <a:gd name="T77" fmla="*/ 1221 h 1409"/>
                <a:gd name="T78" fmla="*/ 5 w 4103"/>
                <a:gd name="T79" fmla="*/ 1271 h 1409"/>
                <a:gd name="T80" fmla="*/ 2343 w 4103"/>
                <a:gd name="T81" fmla="*/ 1322 h 1409"/>
                <a:gd name="T82" fmla="*/ 2378 w 4103"/>
                <a:gd name="T83" fmla="*/ 1249 h 1409"/>
                <a:gd name="T84" fmla="*/ 2528 w 4103"/>
                <a:gd name="T85" fmla="*/ 1221 h 1409"/>
                <a:gd name="T86" fmla="*/ 2832 w 4103"/>
                <a:gd name="T87" fmla="*/ 1192 h 1409"/>
                <a:gd name="T88" fmla="*/ 2709 w 4103"/>
                <a:gd name="T89" fmla="*/ 1348 h 1409"/>
                <a:gd name="T90" fmla="*/ 2963 w 4103"/>
                <a:gd name="T91" fmla="*/ 1216 h 1409"/>
                <a:gd name="T92" fmla="*/ 2966 w 4103"/>
                <a:gd name="T93" fmla="*/ 1195 h 1409"/>
                <a:gd name="T94" fmla="*/ 3072 w 4103"/>
                <a:gd name="T95" fmla="*/ 1348 h 1409"/>
                <a:gd name="T96" fmla="*/ 3168 w 4103"/>
                <a:gd name="T97" fmla="*/ 1335 h 1409"/>
                <a:gd name="T98" fmla="*/ 3246 w 4103"/>
                <a:gd name="T99" fmla="*/ 1220 h 1409"/>
                <a:gd name="T100" fmla="*/ 3457 w 4103"/>
                <a:gd name="T101" fmla="*/ 1348 h 1409"/>
                <a:gd name="T102" fmla="*/ 3509 w 4103"/>
                <a:gd name="T103" fmla="*/ 1194 h 1409"/>
                <a:gd name="T104" fmla="*/ 3513 w 4103"/>
                <a:gd name="T105" fmla="*/ 1168 h 1409"/>
                <a:gd name="T106" fmla="*/ 3601 w 4103"/>
                <a:gd name="T107" fmla="*/ 1196 h 1409"/>
                <a:gd name="T108" fmla="*/ 3656 w 4103"/>
                <a:gd name="T109" fmla="*/ 1317 h 1409"/>
                <a:gd name="T110" fmla="*/ 3687 w 4103"/>
                <a:gd name="T111" fmla="*/ 1406 h 1409"/>
                <a:gd name="T112" fmla="*/ 3987 w 4103"/>
                <a:gd name="T113" fmla="*/ 1145 h 1409"/>
                <a:gd name="T114" fmla="*/ 4072 w 4103"/>
                <a:gd name="T115" fmla="*/ 1129 h 1409"/>
                <a:gd name="T116" fmla="*/ 3978 w 4103"/>
                <a:gd name="T117" fmla="*/ 1225 h 14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103"/>
                <a:gd name="T178" fmla="*/ 0 h 1409"/>
                <a:gd name="T179" fmla="*/ 4103 w 4103"/>
                <a:gd name="T180" fmla="*/ 1409 h 14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103" h="1409">
                  <a:moveTo>
                    <a:pt x="2267" y="697"/>
                  </a:moveTo>
                  <a:cubicBezTo>
                    <a:pt x="2149" y="697"/>
                    <a:pt x="2149" y="697"/>
                    <a:pt x="2149" y="697"/>
                  </a:cubicBezTo>
                  <a:cubicBezTo>
                    <a:pt x="2168" y="619"/>
                    <a:pt x="2168" y="619"/>
                    <a:pt x="2168" y="619"/>
                  </a:cubicBezTo>
                  <a:cubicBezTo>
                    <a:pt x="1930" y="619"/>
                    <a:pt x="1930" y="619"/>
                    <a:pt x="1930" y="619"/>
                  </a:cubicBezTo>
                  <a:cubicBezTo>
                    <a:pt x="1911" y="697"/>
                    <a:pt x="1911" y="697"/>
                    <a:pt x="1911" y="697"/>
                  </a:cubicBezTo>
                  <a:cubicBezTo>
                    <a:pt x="1796" y="697"/>
                    <a:pt x="1796" y="697"/>
                    <a:pt x="1796" y="697"/>
                  </a:cubicBezTo>
                  <a:cubicBezTo>
                    <a:pt x="1796" y="681"/>
                    <a:pt x="1796" y="681"/>
                    <a:pt x="1796" y="681"/>
                  </a:cubicBezTo>
                  <a:cubicBezTo>
                    <a:pt x="1798" y="672"/>
                    <a:pt x="1799" y="663"/>
                    <a:pt x="1802" y="653"/>
                  </a:cubicBezTo>
                  <a:cubicBezTo>
                    <a:pt x="1823" y="569"/>
                    <a:pt x="1878" y="485"/>
                    <a:pt x="1974" y="485"/>
                  </a:cubicBezTo>
                  <a:cubicBezTo>
                    <a:pt x="2012" y="485"/>
                    <a:pt x="2050" y="499"/>
                    <a:pt x="2045" y="552"/>
                  </a:cubicBezTo>
                  <a:cubicBezTo>
                    <a:pt x="2186" y="552"/>
                    <a:pt x="2186" y="552"/>
                    <a:pt x="2186" y="552"/>
                  </a:cubicBezTo>
                  <a:cubicBezTo>
                    <a:pt x="2192" y="527"/>
                    <a:pt x="2201" y="486"/>
                    <a:pt x="2174" y="447"/>
                  </a:cubicBezTo>
                  <a:cubicBezTo>
                    <a:pt x="2145" y="406"/>
                    <a:pt x="2084" y="389"/>
                    <a:pt x="2005" y="389"/>
                  </a:cubicBezTo>
                  <a:cubicBezTo>
                    <a:pt x="1949" y="389"/>
                    <a:pt x="1867" y="398"/>
                    <a:pt x="1796" y="444"/>
                  </a:cubicBezTo>
                  <a:cubicBezTo>
                    <a:pt x="1796" y="18"/>
                    <a:pt x="1796" y="18"/>
                    <a:pt x="1796" y="18"/>
                  </a:cubicBezTo>
                  <a:cubicBezTo>
                    <a:pt x="2267" y="18"/>
                    <a:pt x="2267" y="18"/>
                    <a:pt x="2267" y="18"/>
                  </a:cubicBezTo>
                  <a:cubicBezTo>
                    <a:pt x="2267" y="697"/>
                    <a:pt x="2267" y="697"/>
                    <a:pt x="2267" y="697"/>
                  </a:cubicBezTo>
                  <a:cubicBezTo>
                    <a:pt x="2267" y="697"/>
                    <a:pt x="2267" y="697"/>
                    <a:pt x="2267" y="697"/>
                  </a:cubicBezTo>
                  <a:close/>
                  <a:moveTo>
                    <a:pt x="1989" y="812"/>
                  </a:moveTo>
                  <a:cubicBezTo>
                    <a:pt x="1962" y="817"/>
                    <a:pt x="1936" y="820"/>
                    <a:pt x="1910" y="820"/>
                  </a:cubicBezTo>
                  <a:cubicBezTo>
                    <a:pt x="1842" y="820"/>
                    <a:pt x="1795" y="788"/>
                    <a:pt x="1794" y="715"/>
                  </a:cubicBezTo>
                  <a:cubicBezTo>
                    <a:pt x="2014" y="715"/>
                    <a:pt x="2014" y="715"/>
                    <a:pt x="2014" y="715"/>
                  </a:cubicBezTo>
                  <a:cubicBezTo>
                    <a:pt x="1989" y="812"/>
                    <a:pt x="1989" y="812"/>
                    <a:pt x="1989" y="812"/>
                  </a:cubicBezTo>
                  <a:cubicBezTo>
                    <a:pt x="1989" y="812"/>
                    <a:pt x="1989" y="812"/>
                    <a:pt x="1989" y="812"/>
                  </a:cubicBezTo>
                  <a:close/>
                  <a:moveTo>
                    <a:pt x="1718" y="424"/>
                  </a:moveTo>
                  <a:cubicBezTo>
                    <a:pt x="1718" y="521"/>
                    <a:pt x="1718" y="521"/>
                    <a:pt x="1718" y="521"/>
                  </a:cubicBezTo>
                  <a:cubicBezTo>
                    <a:pt x="1685" y="567"/>
                    <a:pt x="1665" y="616"/>
                    <a:pt x="1655" y="656"/>
                  </a:cubicBezTo>
                  <a:cubicBezTo>
                    <a:pt x="1651" y="670"/>
                    <a:pt x="1649" y="684"/>
                    <a:pt x="1648" y="697"/>
                  </a:cubicBezTo>
                  <a:cubicBezTo>
                    <a:pt x="1578" y="697"/>
                    <a:pt x="1578" y="697"/>
                    <a:pt x="1578" y="697"/>
                  </a:cubicBezTo>
                  <a:cubicBezTo>
                    <a:pt x="1637" y="417"/>
                    <a:pt x="1637" y="417"/>
                    <a:pt x="1637" y="417"/>
                  </a:cubicBezTo>
                  <a:cubicBezTo>
                    <a:pt x="1438" y="416"/>
                    <a:pt x="1438" y="416"/>
                    <a:pt x="1438" y="416"/>
                  </a:cubicBezTo>
                  <a:cubicBezTo>
                    <a:pt x="1260" y="697"/>
                    <a:pt x="1260" y="697"/>
                    <a:pt x="1260" y="697"/>
                  </a:cubicBezTo>
                  <a:cubicBezTo>
                    <a:pt x="1247" y="697"/>
                    <a:pt x="1247" y="697"/>
                    <a:pt x="1247" y="697"/>
                  </a:cubicBezTo>
                  <a:cubicBezTo>
                    <a:pt x="1247" y="18"/>
                    <a:pt x="1247" y="18"/>
                    <a:pt x="1247" y="18"/>
                  </a:cubicBezTo>
                  <a:cubicBezTo>
                    <a:pt x="1718" y="18"/>
                    <a:pt x="1718" y="18"/>
                    <a:pt x="1718" y="18"/>
                  </a:cubicBezTo>
                  <a:cubicBezTo>
                    <a:pt x="1718" y="424"/>
                    <a:pt x="1718" y="424"/>
                    <a:pt x="1718" y="424"/>
                  </a:cubicBezTo>
                  <a:cubicBezTo>
                    <a:pt x="1718" y="424"/>
                    <a:pt x="1718" y="424"/>
                    <a:pt x="1718" y="424"/>
                  </a:cubicBezTo>
                  <a:close/>
                  <a:moveTo>
                    <a:pt x="1455" y="697"/>
                  </a:moveTo>
                  <a:cubicBezTo>
                    <a:pt x="1384" y="697"/>
                    <a:pt x="1384" y="697"/>
                    <a:pt x="1384" y="697"/>
                  </a:cubicBezTo>
                  <a:cubicBezTo>
                    <a:pt x="1491" y="529"/>
                    <a:pt x="1491" y="529"/>
                    <a:pt x="1491" y="529"/>
                  </a:cubicBezTo>
                  <a:cubicBezTo>
                    <a:pt x="1455" y="697"/>
                    <a:pt x="1455" y="697"/>
                    <a:pt x="1455" y="697"/>
                  </a:cubicBezTo>
                  <a:cubicBezTo>
                    <a:pt x="1455" y="697"/>
                    <a:pt x="1455" y="697"/>
                    <a:pt x="1455" y="697"/>
                  </a:cubicBezTo>
                  <a:close/>
                  <a:moveTo>
                    <a:pt x="1169" y="416"/>
                  </a:moveTo>
                  <a:cubicBezTo>
                    <a:pt x="1051" y="416"/>
                    <a:pt x="1051" y="416"/>
                    <a:pt x="1051" y="416"/>
                  </a:cubicBezTo>
                  <a:cubicBezTo>
                    <a:pt x="970" y="697"/>
                    <a:pt x="970" y="697"/>
                    <a:pt x="970" y="697"/>
                  </a:cubicBezTo>
                  <a:cubicBezTo>
                    <a:pt x="845" y="697"/>
                    <a:pt x="845" y="697"/>
                    <a:pt x="845" y="697"/>
                  </a:cubicBezTo>
                  <a:cubicBezTo>
                    <a:pt x="909" y="674"/>
                    <a:pt x="948" y="629"/>
                    <a:pt x="960" y="562"/>
                  </a:cubicBezTo>
                  <a:cubicBezTo>
                    <a:pt x="970" y="510"/>
                    <a:pt x="965" y="476"/>
                    <a:pt x="944" y="451"/>
                  </a:cubicBezTo>
                  <a:cubicBezTo>
                    <a:pt x="912" y="413"/>
                    <a:pt x="848" y="416"/>
                    <a:pt x="792" y="416"/>
                  </a:cubicBezTo>
                  <a:cubicBezTo>
                    <a:pt x="782" y="416"/>
                    <a:pt x="698" y="416"/>
                    <a:pt x="698" y="416"/>
                  </a:cubicBezTo>
                  <a:cubicBezTo>
                    <a:pt x="698" y="18"/>
                    <a:pt x="698" y="18"/>
                    <a:pt x="698" y="18"/>
                  </a:cubicBezTo>
                  <a:cubicBezTo>
                    <a:pt x="1169" y="18"/>
                    <a:pt x="1169" y="18"/>
                    <a:pt x="1169" y="18"/>
                  </a:cubicBezTo>
                  <a:cubicBezTo>
                    <a:pt x="1169" y="416"/>
                    <a:pt x="1169" y="416"/>
                    <a:pt x="1169" y="416"/>
                  </a:cubicBezTo>
                  <a:cubicBezTo>
                    <a:pt x="1169" y="416"/>
                    <a:pt x="1169" y="416"/>
                    <a:pt x="1169" y="416"/>
                  </a:cubicBezTo>
                  <a:close/>
                  <a:moveTo>
                    <a:pt x="1094" y="697"/>
                  </a:moveTo>
                  <a:cubicBezTo>
                    <a:pt x="1143" y="521"/>
                    <a:pt x="1143" y="521"/>
                    <a:pt x="1143" y="521"/>
                  </a:cubicBezTo>
                  <a:cubicBezTo>
                    <a:pt x="1145" y="697"/>
                    <a:pt x="1145" y="697"/>
                    <a:pt x="1145" y="697"/>
                  </a:cubicBezTo>
                  <a:cubicBezTo>
                    <a:pt x="1094" y="697"/>
                    <a:pt x="1094" y="697"/>
                    <a:pt x="1094" y="697"/>
                  </a:cubicBezTo>
                  <a:cubicBezTo>
                    <a:pt x="1094" y="697"/>
                    <a:pt x="1094" y="697"/>
                    <a:pt x="1094" y="697"/>
                  </a:cubicBezTo>
                  <a:close/>
                  <a:moveTo>
                    <a:pt x="751" y="630"/>
                  </a:moveTo>
                  <a:cubicBezTo>
                    <a:pt x="751" y="630"/>
                    <a:pt x="751" y="630"/>
                    <a:pt x="751" y="630"/>
                  </a:cubicBezTo>
                  <a:cubicBezTo>
                    <a:pt x="746" y="630"/>
                    <a:pt x="741" y="631"/>
                    <a:pt x="736" y="631"/>
                  </a:cubicBezTo>
                  <a:cubicBezTo>
                    <a:pt x="729" y="631"/>
                    <a:pt x="724" y="631"/>
                    <a:pt x="719" y="631"/>
                  </a:cubicBezTo>
                  <a:cubicBezTo>
                    <a:pt x="689" y="631"/>
                    <a:pt x="689" y="631"/>
                    <a:pt x="689" y="631"/>
                  </a:cubicBezTo>
                  <a:cubicBezTo>
                    <a:pt x="703" y="579"/>
                    <a:pt x="703" y="579"/>
                    <a:pt x="703" y="579"/>
                  </a:cubicBezTo>
                  <a:cubicBezTo>
                    <a:pt x="709" y="554"/>
                    <a:pt x="709" y="554"/>
                    <a:pt x="709" y="554"/>
                  </a:cubicBezTo>
                  <a:cubicBezTo>
                    <a:pt x="725" y="494"/>
                    <a:pt x="725" y="494"/>
                    <a:pt x="725" y="494"/>
                  </a:cubicBezTo>
                  <a:cubicBezTo>
                    <a:pt x="732" y="494"/>
                    <a:pt x="739" y="494"/>
                    <a:pt x="746" y="494"/>
                  </a:cubicBezTo>
                  <a:cubicBezTo>
                    <a:pt x="769" y="494"/>
                    <a:pt x="769" y="494"/>
                    <a:pt x="769" y="494"/>
                  </a:cubicBezTo>
                  <a:cubicBezTo>
                    <a:pt x="809" y="494"/>
                    <a:pt x="834" y="496"/>
                    <a:pt x="843" y="509"/>
                  </a:cubicBezTo>
                  <a:cubicBezTo>
                    <a:pt x="850" y="518"/>
                    <a:pt x="849" y="535"/>
                    <a:pt x="841" y="560"/>
                  </a:cubicBezTo>
                  <a:cubicBezTo>
                    <a:pt x="827" y="603"/>
                    <a:pt x="809" y="626"/>
                    <a:pt x="751" y="630"/>
                  </a:cubicBezTo>
                  <a:moveTo>
                    <a:pt x="620" y="441"/>
                  </a:moveTo>
                  <a:cubicBezTo>
                    <a:pt x="613" y="465"/>
                    <a:pt x="613" y="465"/>
                    <a:pt x="613" y="465"/>
                  </a:cubicBezTo>
                  <a:cubicBezTo>
                    <a:pt x="545" y="689"/>
                    <a:pt x="545" y="689"/>
                    <a:pt x="545" y="689"/>
                  </a:cubicBezTo>
                  <a:cubicBezTo>
                    <a:pt x="542" y="697"/>
                    <a:pt x="542" y="697"/>
                    <a:pt x="542" y="697"/>
                  </a:cubicBezTo>
                  <a:cubicBezTo>
                    <a:pt x="321" y="697"/>
                    <a:pt x="321" y="697"/>
                    <a:pt x="321" y="697"/>
                  </a:cubicBezTo>
                  <a:cubicBezTo>
                    <a:pt x="303" y="661"/>
                    <a:pt x="303" y="661"/>
                    <a:pt x="303" y="661"/>
                  </a:cubicBezTo>
                  <a:cubicBezTo>
                    <a:pt x="542" y="417"/>
                    <a:pt x="542" y="417"/>
                    <a:pt x="542" y="417"/>
                  </a:cubicBezTo>
                  <a:cubicBezTo>
                    <a:pt x="389" y="417"/>
                    <a:pt x="389" y="417"/>
                    <a:pt x="389" y="417"/>
                  </a:cubicBezTo>
                  <a:cubicBezTo>
                    <a:pt x="202" y="618"/>
                    <a:pt x="202" y="618"/>
                    <a:pt x="202" y="618"/>
                  </a:cubicBezTo>
                  <a:cubicBezTo>
                    <a:pt x="262" y="417"/>
                    <a:pt x="262" y="417"/>
                    <a:pt x="262" y="417"/>
                  </a:cubicBezTo>
                  <a:cubicBezTo>
                    <a:pt x="149" y="417"/>
                    <a:pt x="149" y="417"/>
                    <a:pt x="149" y="417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620" y="18"/>
                    <a:pt x="620" y="18"/>
                    <a:pt x="620" y="18"/>
                  </a:cubicBezTo>
                  <a:cubicBezTo>
                    <a:pt x="620" y="441"/>
                    <a:pt x="620" y="441"/>
                    <a:pt x="620" y="441"/>
                  </a:cubicBezTo>
                  <a:cubicBezTo>
                    <a:pt x="620" y="441"/>
                    <a:pt x="620" y="441"/>
                    <a:pt x="620" y="441"/>
                  </a:cubicBezTo>
                  <a:close/>
                  <a:moveTo>
                    <a:pt x="178" y="697"/>
                  </a:moveTo>
                  <a:cubicBezTo>
                    <a:pt x="179" y="695"/>
                    <a:pt x="179" y="695"/>
                    <a:pt x="179" y="695"/>
                  </a:cubicBezTo>
                  <a:cubicBezTo>
                    <a:pt x="180" y="697"/>
                    <a:pt x="180" y="697"/>
                    <a:pt x="180" y="697"/>
                  </a:cubicBezTo>
                  <a:cubicBezTo>
                    <a:pt x="178" y="697"/>
                    <a:pt x="178" y="697"/>
                    <a:pt x="178" y="697"/>
                  </a:cubicBezTo>
                  <a:cubicBezTo>
                    <a:pt x="178" y="697"/>
                    <a:pt x="178" y="697"/>
                    <a:pt x="178" y="697"/>
                  </a:cubicBezTo>
                  <a:close/>
                  <a:moveTo>
                    <a:pt x="1778" y="0"/>
                  </a:moveTo>
                  <a:cubicBezTo>
                    <a:pt x="1778" y="457"/>
                    <a:pt x="1778" y="457"/>
                    <a:pt x="1778" y="457"/>
                  </a:cubicBezTo>
                  <a:cubicBezTo>
                    <a:pt x="1763" y="469"/>
                    <a:pt x="1749" y="483"/>
                    <a:pt x="1736" y="498"/>
                  </a:cubicBezTo>
                  <a:cubicBezTo>
                    <a:pt x="1736" y="0"/>
                    <a:pt x="1736" y="0"/>
                    <a:pt x="1736" y="0"/>
                  </a:cubicBezTo>
                  <a:cubicBezTo>
                    <a:pt x="1229" y="0"/>
                    <a:pt x="1229" y="0"/>
                    <a:pt x="1229" y="0"/>
                  </a:cubicBezTo>
                  <a:cubicBezTo>
                    <a:pt x="1229" y="416"/>
                    <a:pt x="1229" y="416"/>
                    <a:pt x="1229" y="416"/>
                  </a:cubicBezTo>
                  <a:cubicBezTo>
                    <a:pt x="1187" y="416"/>
                    <a:pt x="1187" y="416"/>
                    <a:pt x="1187" y="416"/>
                  </a:cubicBezTo>
                  <a:cubicBezTo>
                    <a:pt x="1187" y="0"/>
                    <a:pt x="1187" y="0"/>
                    <a:pt x="1187" y="0"/>
                  </a:cubicBezTo>
                  <a:cubicBezTo>
                    <a:pt x="680" y="0"/>
                    <a:pt x="680" y="0"/>
                    <a:pt x="680" y="0"/>
                  </a:cubicBezTo>
                  <a:cubicBezTo>
                    <a:pt x="680" y="417"/>
                    <a:pt x="680" y="417"/>
                    <a:pt x="680" y="417"/>
                  </a:cubicBezTo>
                  <a:cubicBezTo>
                    <a:pt x="638" y="417"/>
                    <a:pt x="638" y="417"/>
                    <a:pt x="638" y="417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475"/>
                    <a:pt x="131" y="475"/>
                    <a:pt x="131" y="475"/>
                  </a:cubicBezTo>
                  <a:cubicBezTo>
                    <a:pt x="2" y="906"/>
                    <a:pt x="2" y="906"/>
                    <a:pt x="2" y="906"/>
                  </a:cubicBezTo>
                  <a:cubicBezTo>
                    <a:pt x="115" y="906"/>
                    <a:pt x="115" y="906"/>
                    <a:pt x="115" y="906"/>
                  </a:cubicBezTo>
                  <a:cubicBezTo>
                    <a:pt x="173" y="715"/>
                    <a:pt x="173" y="715"/>
                    <a:pt x="173" y="715"/>
                  </a:cubicBezTo>
                  <a:cubicBezTo>
                    <a:pt x="189" y="715"/>
                    <a:pt x="189" y="715"/>
                    <a:pt x="189" y="715"/>
                  </a:cubicBezTo>
                  <a:cubicBezTo>
                    <a:pt x="283" y="906"/>
                    <a:pt x="283" y="906"/>
                    <a:pt x="283" y="906"/>
                  </a:cubicBezTo>
                  <a:cubicBezTo>
                    <a:pt x="421" y="906"/>
                    <a:pt x="421" y="906"/>
                    <a:pt x="421" y="906"/>
                  </a:cubicBezTo>
                  <a:cubicBezTo>
                    <a:pt x="329" y="715"/>
                    <a:pt x="329" y="715"/>
                    <a:pt x="329" y="715"/>
                  </a:cubicBezTo>
                  <a:cubicBezTo>
                    <a:pt x="537" y="715"/>
                    <a:pt x="537" y="715"/>
                    <a:pt x="537" y="715"/>
                  </a:cubicBezTo>
                  <a:cubicBezTo>
                    <a:pt x="479" y="906"/>
                    <a:pt x="479" y="906"/>
                    <a:pt x="479" y="906"/>
                  </a:cubicBezTo>
                  <a:cubicBezTo>
                    <a:pt x="604" y="906"/>
                    <a:pt x="604" y="906"/>
                    <a:pt x="604" y="906"/>
                  </a:cubicBezTo>
                  <a:cubicBezTo>
                    <a:pt x="661" y="715"/>
                    <a:pt x="661" y="715"/>
                    <a:pt x="661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727" y="715"/>
                    <a:pt x="727" y="715"/>
                    <a:pt x="727" y="715"/>
                  </a:cubicBezTo>
                  <a:cubicBezTo>
                    <a:pt x="730" y="715"/>
                    <a:pt x="730" y="715"/>
                    <a:pt x="730" y="715"/>
                  </a:cubicBezTo>
                  <a:cubicBezTo>
                    <a:pt x="965" y="715"/>
                    <a:pt x="965" y="715"/>
                    <a:pt x="965" y="715"/>
                  </a:cubicBezTo>
                  <a:cubicBezTo>
                    <a:pt x="910" y="905"/>
                    <a:pt x="910" y="905"/>
                    <a:pt x="910" y="905"/>
                  </a:cubicBezTo>
                  <a:cubicBezTo>
                    <a:pt x="1035" y="905"/>
                    <a:pt x="1035" y="905"/>
                    <a:pt x="1035" y="905"/>
                  </a:cubicBezTo>
                  <a:cubicBezTo>
                    <a:pt x="1088" y="715"/>
                    <a:pt x="1088" y="715"/>
                    <a:pt x="1088" y="715"/>
                  </a:cubicBezTo>
                  <a:cubicBezTo>
                    <a:pt x="1145" y="715"/>
                    <a:pt x="1145" y="715"/>
                    <a:pt x="1145" y="715"/>
                  </a:cubicBezTo>
                  <a:cubicBezTo>
                    <a:pt x="1146" y="905"/>
                    <a:pt x="1146" y="905"/>
                    <a:pt x="1146" y="905"/>
                  </a:cubicBezTo>
                  <a:cubicBezTo>
                    <a:pt x="1252" y="905"/>
                    <a:pt x="1252" y="905"/>
                    <a:pt x="1252" y="905"/>
                  </a:cubicBezTo>
                  <a:cubicBezTo>
                    <a:pt x="1372" y="715"/>
                    <a:pt x="1372" y="715"/>
                    <a:pt x="1372" y="715"/>
                  </a:cubicBezTo>
                  <a:cubicBezTo>
                    <a:pt x="1451" y="715"/>
                    <a:pt x="1451" y="715"/>
                    <a:pt x="1451" y="715"/>
                  </a:cubicBezTo>
                  <a:cubicBezTo>
                    <a:pt x="1410" y="905"/>
                    <a:pt x="1410" y="905"/>
                    <a:pt x="1410" y="905"/>
                  </a:cubicBezTo>
                  <a:cubicBezTo>
                    <a:pt x="1534" y="905"/>
                    <a:pt x="1534" y="905"/>
                    <a:pt x="1534" y="905"/>
                  </a:cubicBezTo>
                  <a:cubicBezTo>
                    <a:pt x="1574" y="715"/>
                    <a:pt x="1574" y="715"/>
                    <a:pt x="1574" y="715"/>
                  </a:cubicBezTo>
                  <a:cubicBezTo>
                    <a:pt x="1645" y="715"/>
                    <a:pt x="1645" y="715"/>
                    <a:pt x="1645" y="715"/>
                  </a:cubicBezTo>
                  <a:cubicBezTo>
                    <a:pt x="1643" y="774"/>
                    <a:pt x="1658" y="827"/>
                    <a:pt x="1697" y="863"/>
                  </a:cubicBezTo>
                  <a:cubicBezTo>
                    <a:pt x="1745" y="907"/>
                    <a:pt x="1818" y="916"/>
                    <a:pt x="1872" y="916"/>
                  </a:cubicBezTo>
                  <a:cubicBezTo>
                    <a:pt x="1947" y="916"/>
                    <a:pt x="2024" y="905"/>
                    <a:pt x="2102" y="888"/>
                  </a:cubicBezTo>
                  <a:cubicBezTo>
                    <a:pt x="2145" y="715"/>
                    <a:pt x="2145" y="715"/>
                    <a:pt x="2145" y="715"/>
                  </a:cubicBezTo>
                  <a:cubicBezTo>
                    <a:pt x="2285" y="715"/>
                    <a:pt x="2285" y="715"/>
                    <a:pt x="2285" y="715"/>
                  </a:cubicBezTo>
                  <a:cubicBezTo>
                    <a:pt x="2285" y="0"/>
                    <a:pt x="2285" y="0"/>
                    <a:pt x="2285" y="0"/>
                  </a:cubicBezTo>
                  <a:cubicBezTo>
                    <a:pt x="1778" y="0"/>
                    <a:pt x="1778" y="0"/>
                    <a:pt x="1778" y="0"/>
                  </a:cubicBezTo>
                  <a:cubicBezTo>
                    <a:pt x="1778" y="0"/>
                    <a:pt x="1778" y="0"/>
                    <a:pt x="1778" y="0"/>
                  </a:cubicBezTo>
                  <a:close/>
                  <a:moveTo>
                    <a:pt x="222" y="1195"/>
                  </a:moveTo>
                  <a:cubicBezTo>
                    <a:pt x="203" y="1286"/>
                    <a:pt x="203" y="1286"/>
                    <a:pt x="203" y="1286"/>
                  </a:cubicBezTo>
                  <a:cubicBezTo>
                    <a:pt x="200" y="1299"/>
                    <a:pt x="196" y="1320"/>
                    <a:pt x="220" y="1320"/>
                  </a:cubicBezTo>
                  <a:cubicBezTo>
                    <a:pt x="249" y="1320"/>
                    <a:pt x="253" y="1298"/>
                    <a:pt x="259" y="1272"/>
                  </a:cubicBezTo>
                  <a:cubicBezTo>
                    <a:pt x="275" y="1195"/>
                    <a:pt x="275" y="1195"/>
                    <a:pt x="275" y="1195"/>
                  </a:cubicBezTo>
                  <a:cubicBezTo>
                    <a:pt x="321" y="1195"/>
                    <a:pt x="321" y="1195"/>
                    <a:pt x="321" y="1195"/>
                  </a:cubicBezTo>
                  <a:cubicBezTo>
                    <a:pt x="300" y="1296"/>
                    <a:pt x="300" y="1296"/>
                    <a:pt x="300" y="1296"/>
                  </a:cubicBezTo>
                  <a:cubicBezTo>
                    <a:pt x="294" y="1329"/>
                    <a:pt x="293" y="1333"/>
                    <a:pt x="292" y="1337"/>
                  </a:cubicBezTo>
                  <a:cubicBezTo>
                    <a:pt x="292" y="1341"/>
                    <a:pt x="291" y="1344"/>
                    <a:pt x="291" y="1348"/>
                  </a:cubicBezTo>
                  <a:cubicBezTo>
                    <a:pt x="247" y="1348"/>
                    <a:pt x="247" y="1348"/>
                    <a:pt x="247" y="1348"/>
                  </a:cubicBezTo>
                  <a:cubicBezTo>
                    <a:pt x="250" y="1328"/>
                    <a:pt x="250" y="1328"/>
                    <a:pt x="250" y="1328"/>
                  </a:cubicBezTo>
                  <a:cubicBezTo>
                    <a:pt x="244" y="1334"/>
                    <a:pt x="229" y="1352"/>
                    <a:pt x="200" y="1352"/>
                  </a:cubicBezTo>
                  <a:cubicBezTo>
                    <a:pt x="179" y="1352"/>
                    <a:pt x="164" y="1343"/>
                    <a:pt x="158" y="1331"/>
                  </a:cubicBezTo>
                  <a:cubicBezTo>
                    <a:pt x="151" y="1319"/>
                    <a:pt x="155" y="1297"/>
                    <a:pt x="157" y="1290"/>
                  </a:cubicBezTo>
                  <a:cubicBezTo>
                    <a:pt x="177" y="1195"/>
                    <a:pt x="177" y="1195"/>
                    <a:pt x="177" y="1195"/>
                  </a:cubicBezTo>
                  <a:cubicBezTo>
                    <a:pt x="222" y="1195"/>
                    <a:pt x="222" y="1195"/>
                    <a:pt x="222" y="1195"/>
                  </a:cubicBezTo>
                  <a:cubicBezTo>
                    <a:pt x="222" y="1195"/>
                    <a:pt x="222" y="1195"/>
                    <a:pt x="222" y="1195"/>
                  </a:cubicBezTo>
                  <a:close/>
                  <a:moveTo>
                    <a:pt x="514" y="1225"/>
                  </a:moveTo>
                  <a:cubicBezTo>
                    <a:pt x="550" y="1225"/>
                    <a:pt x="550" y="1225"/>
                    <a:pt x="550" y="1225"/>
                  </a:cubicBezTo>
                  <a:cubicBezTo>
                    <a:pt x="556" y="1196"/>
                    <a:pt x="556" y="1196"/>
                    <a:pt x="556" y="1196"/>
                  </a:cubicBezTo>
                  <a:cubicBezTo>
                    <a:pt x="520" y="1196"/>
                    <a:pt x="520" y="1196"/>
                    <a:pt x="520" y="1196"/>
                  </a:cubicBezTo>
                  <a:cubicBezTo>
                    <a:pt x="530" y="1149"/>
                    <a:pt x="530" y="1149"/>
                    <a:pt x="530" y="1149"/>
                  </a:cubicBezTo>
                  <a:cubicBezTo>
                    <a:pt x="482" y="1166"/>
                    <a:pt x="482" y="1166"/>
                    <a:pt x="482" y="1166"/>
                  </a:cubicBezTo>
                  <a:cubicBezTo>
                    <a:pt x="475" y="1196"/>
                    <a:pt x="475" y="1196"/>
                    <a:pt x="475" y="1196"/>
                  </a:cubicBezTo>
                  <a:cubicBezTo>
                    <a:pt x="414" y="1196"/>
                    <a:pt x="414" y="1196"/>
                    <a:pt x="414" y="1196"/>
                  </a:cubicBezTo>
                  <a:cubicBezTo>
                    <a:pt x="424" y="1149"/>
                    <a:pt x="424" y="1149"/>
                    <a:pt x="424" y="1149"/>
                  </a:cubicBezTo>
                  <a:cubicBezTo>
                    <a:pt x="376" y="1166"/>
                    <a:pt x="376" y="1166"/>
                    <a:pt x="376" y="1166"/>
                  </a:cubicBezTo>
                  <a:cubicBezTo>
                    <a:pt x="369" y="1196"/>
                    <a:pt x="369" y="1196"/>
                    <a:pt x="369" y="1196"/>
                  </a:cubicBezTo>
                  <a:cubicBezTo>
                    <a:pt x="340" y="1196"/>
                    <a:pt x="340" y="1196"/>
                    <a:pt x="340" y="1196"/>
                  </a:cubicBezTo>
                  <a:cubicBezTo>
                    <a:pt x="333" y="1225"/>
                    <a:pt x="333" y="1225"/>
                    <a:pt x="333" y="1225"/>
                  </a:cubicBezTo>
                  <a:cubicBezTo>
                    <a:pt x="363" y="1225"/>
                    <a:pt x="363" y="1225"/>
                    <a:pt x="363" y="1225"/>
                  </a:cubicBezTo>
                  <a:cubicBezTo>
                    <a:pt x="345" y="1310"/>
                    <a:pt x="345" y="1310"/>
                    <a:pt x="345" y="1310"/>
                  </a:cubicBezTo>
                  <a:cubicBezTo>
                    <a:pt x="342" y="1322"/>
                    <a:pt x="336" y="1351"/>
                    <a:pt x="382" y="1351"/>
                  </a:cubicBezTo>
                  <a:cubicBezTo>
                    <a:pt x="389" y="1351"/>
                    <a:pt x="402" y="1350"/>
                    <a:pt x="417" y="1346"/>
                  </a:cubicBezTo>
                  <a:cubicBezTo>
                    <a:pt x="424" y="1317"/>
                    <a:pt x="424" y="1317"/>
                    <a:pt x="424" y="1317"/>
                  </a:cubicBezTo>
                  <a:cubicBezTo>
                    <a:pt x="418" y="1317"/>
                    <a:pt x="415" y="1317"/>
                    <a:pt x="408" y="1317"/>
                  </a:cubicBezTo>
                  <a:cubicBezTo>
                    <a:pt x="388" y="1317"/>
                    <a:pt x="391" y="1309"/>
                    <a:pt x="393" y="1295"/>
                  </a:cubicBezTo>
                  <a:cubicBezTo>
                    <a:pt x="408" y="1225"/>
                    <a:pt x="408" y="1225"/>
                    <a:pt x="408" y="1225"/>
                  </a:cubicBezTo>
                  <a:cubicBezTo>
                    <a:pt x="469" y="1225"/>
                    <a:pt x="469" y="1225"/>
                    <a:pt x="469" y="1225"/>
                  </a:cubicBezTo>
                  <a:cubicBezTo>
                    <a:pt x="451" y="1310"/>
                    <a:pt x="451" y="1310"/>
                    <a:pt x="451" y="1310"/>
                  </a:cubicBezTo>
                  <a:cubicBezTo>
                    <a:pt x="448" y="1322"/>
                    <a:pt x="442" y="1351"/>
                    <a:pt x="488" y="1351"/>
                  </a:cubicBezTo>
                  <a:cubicBezTo>
                    <a:pt x="495" y="1351"/>
                    <a:pt x="508" y="1350"/>
                    <a:pt x="523" y="1346"/>
                  </a:cubicBezTo>
                  <a:cubicBezTo>
                    <a:pt x="530" y="1317"/>
                    <a:pt x="530" y="1317"/>
                    <a:pt x="530" y="1317"/>
                  </a:cubicBezTo>
                  <a:cubicBezTo>
                    <a:pt x="524" y="1317"/>
                    <a:pt x="521" y="1317"/>
                    <a:pt x="514" y="1317"/>
                  </a:cubicBezTo>
                  <a:cubicBezTo>
                    <a:pt x="494" y="1317"/>
                    <a:pt x="496" y="1309"/>
                    <a:pt x="499" y="1295"/>
                  </a:cubicBezTo>
                  <a:cubicBezTo>
                    <a:pt x="514" y="1225"/>
                    <a:pt x="514" y="1225"/>
                    <a:pt x="514" y="1225"/>
                  </a:cubicBezTo>
                  <a:cubicBezTo>
                    <a:pt x="514" y="1225"/>
                    <a:pt x="514" y="1225"/>
                    <a:pt x="514" y="1225"/>
                  </a:cubicBezTo>
                  <a:close/>
                  <a:moveTo>
                    <a:pt x="579" y="1194"/>
                  </a:moveTo>
                  <a:cubicBezTo>
                    <a:pt x="624" y="1194"/>
                    <a:pt x="624" y="1194"/>
                    <a:pt x="624" y="1194"/>
                  </a:cubicBezTo>
                  <a:cubicBezTo>
                    <a:pt x="591" y="1348"/>
                    <a:pt x="591" y="1348"/>
                    <a:pt x="591" y="1348"/>
                  </a:cubicBezTo>
                  <a:cubicBezTo>
                    <a:pt x="546" y="1348"/>
                    <a:pt x="546" y="1348"/>
                    <a:pt x="546" y="1348"/>
                  </a:cubicBezTo>
                  <a:cubicBezTo>
                    <a:pt x="579" y="1194"/>
                    <a:pt x="579" y="1194"/>
                    <a:pt x="579" y="1194"/>
                  </a:cubicBezTo>
                  <a:cubicBezTo>
                    <a:pt x="579" y="1194"/>
                    <a:pt x="579" y="1194"/>
                    <a:pt x="579" y="1194"/>
                  </a:cubicBezTo>
                  <a:close/>
                  <a:moveTo>
                    <a:pt x="591" y="1129"/>
                  </a:moveTo>
                  <a:cubicBezTo>
                    <a:pt x="640" y="1129"/>
                    <a:pt x="640" y="1129"/>
                    <a:pt x="640" y="1129"/>
                  </a:cubicBezTo>
                  <a:cubicBezTo>
                    <a:pt x="631" y="1168"/>
                    <a:pt x="631" y="1168"/>
                    <a:pt x="631" y="1168"/>
                  </a:cubicBezTo>
                  <a:cubicBezTo>
                    <a:pt x="583" y="1168"/>
                    <a:pt x="583" y="1168"/>
                    <a:pt x="583" y="1168"/>
                  </a:cubicBezTo>
                  <a:cubicBezTo>
                    <a:pt x="591" y="1129"/>
                    <a:pt x="591" y="1129"/>
                    <a:pt x="591" y="1129"/>
                  </a:cubicBezTo>
                  <a:cubicBezTo>
                    <a:pt x="591" y="1129"/>
                    <a:pt x="591" y="1129"/>
                    <a:pt x="591" y="1129"/>
                  </a:cubicBezTo>
                  <a:close/>
                  <a:moveTo>
                    <a:pt x="653" y="1222"/>
                  </a:moveTo>
                  <a:cubicBezTo>
                    <a:pt x="654" y="1221"/>
                    <a:pt x="657" y="1205"/>
                    <a:pt x="659" y="1194"/>
                  </a:cubicBezTo>
                  <a:cubicBezTo>
                    <a:pt x="702" y="1194"/>
                    <a:pt x="702" y="1194"/>
                    <a:pt x="702" y="1194"/>
                  </a:cubicBezTo>
                  <a:cubicBezTo>
                    <a:pt x="698" y="1217"/>
                    <a:pt x="698" y="1217"/>
                    <a:pt x="698" y="1217"/>
                  </a:cubicBezTo>
                  <a:cubicBezTo>
                    <a:pt x="704" y="1210"/>
                    <a:pt x="720" y="1191"/>
                    <a:pt x="753" y="1191"/>
                  </a:cubicBezTo>
                  <a:cubicBezTo>
                    <a:pt x="784" y="1191"/>
                    <a:pt x="793" y="1209"/>
                    <a:pt x="794" y="1220"/>
                  </a:cubicBezTo>
                  <a:cubicBezTo>
                    <a:pt x="796" y="1229"/>
                    <a:pt x="795" y="1236"/>
                    <a:pt x="789" y="1265"/>
                  </a:cubicBezTo>
                  <a:cubicBezTo>
                    <a:pt x="771" y="1348"/>
                    <a:pt x="771" y="1348"/>
                    <a:pt x="771" y="1348"/>
                  </a:cubicBezTo>
                  <a:cubicBezTo>
                    <a:pt x="725" y="1348"/>
                    <a:pt x="725" y="1348"/>
                    <a:pt x="725" y="1348"/>
                  </a:cubicBezTo>
                  <a:cubicBezTo>
                    <a:pt x="746" y="1253"/>
                    <a:pt x="746" y="1253"/>
                    <a:pt x="746" y="1253"/>
                  </a:cubicBezTo>
                  <a:cubicBezTo>
                    <a:pt x="747" y="1246"/>
                    <a:pt x="748" y="1241"/>
                    <a:pt x="746" y="1236"/>
                  </a:cubicBezTo>
                  <a:cubicBezTo>
                    <a:pt x="745" y="1230"/>
                    <a:pt x="739" y="1223"/>
                    <a:pt x="728" y="1223"/>
                  </a:cubicBezTo>
                  <a:cubicBezTo>
                    <a:pt x="718" y="1223"/>
                    <a:pt x="708" y="1227"/>
                    <a:pt x="702" y="1235"/>
                  </a:cubicBezTo>
                  <a:cubicBezTo>
                    <a:pt x="698" y="1239"/>
                    <a:pt x="694" y="1246"/>
                    <a:pt x="691" y="1258"/>
                  </a:cubicBezTo>
                  <a:cubicBezTo>
                    <a:pt x="672" y="1348"/>
                    <a:pt x="672" y="1348"/>
                    <a:pt x="672" y="1348"/>
                  </a:cubicBezTo>
                  <a:cubicBezTo>
                    <a:pt x="627" y="1348"/>
                    <a:pt x="627" y="1348"/>
                    <a:pt x="627" y="1348"/>
                  </a:cubicBezTo>
                  <a:cubicBezTo>
                    <a:pt x="653" y="1222"/>
                    <a:pt x="653" y="1222"/>
                    <a:pt x="653" y="1222"/>
                  </a:cubicBezTo>
                  <a:cubicBezTo>
                    <a:pt x="653" y="1222"/>
                    <a:pt x="653" y="1222"/>
                    <a:pt x="653" y="1222"/>
                  </a:cubicBezTo>
                  <a:close/>
                  <a:moveTo>
                    <a:pt x="985" y="1196"/>
                  </a:moveTo>
                  <a:cubicBezTo>
                    <a:pt x="981" y="1207"/>
                    <a:pt x="978" y="1218"/>
                    <a:pt x="975" y="1233"/>
                  </a:cubicBezTo>
                  <a:cubicBezTo>
                    <a:pt x="951" y="1346"/>
                    <a:pt x="951" y="1346"/>
                    <a:pt x="951" y="1346"/>
                  </a:cubicBezTo>
                  <a:cubicBezTo>
                    <a:pt x="939" y="1403"/>
                    <a:pt x="891" y="1409"/>
                    <a:pt x="861" y="1409"/>
                  </a:cubicBezTo>
                  <a:cubicBezTo>
                    <a:pt x="839" y="1409"/>
                    <a:pt x="797" y="1406"/>
                    <a:pt x="804" y="1359"/>
                  </a:cubicBezTo>
                  <a:cubicBezTo>
                    <a:pt x="847" y="1359"/>
                    <a:pt x="847" y="1359"/>
                    <a:pt x="847" y="1359"/>
                  </a:cubicBezTo>
                  <a:cubicBezTo>
                    <a:pt x="847" y="1362"/>
                    <a:pt x="847" y="1367"/>
                    <a:pt x="850" y="1372"/>
                  </a:cubicBezTo>
                  <a:cubicBezTo>
                    <a:pt x="852" y="1376"/>
                    <a:pt x="858" y="1380"/>
                    <a:pt x="869" y="1380"/>
                  </a:cubicBezTo>
                  <a:cubicBezTo>
                    <a:pt x="883" y="1380"/>
                    <a:pt x="896" y="1374"/>
                    <a:pt x="902" y="1360"/>
                  </a:cubicBezTo>
                  <a:cubicBezTo>
                    <a:pt x="905" y="1353"/>
                    <a:pt x="906" y="1347"/>
                    <a:pt x="912" y="1324"/>
                  </a:cubicBezTo>
                  <a:cubicBezTo>
                    <a:pt x="893" y="1343"/>
                    <a:pt x="877" y="1345"/>
                    <a:pt x="866" y="1345"/>
                  </a:cubicBezTo>
                  <a:cubicBezTo>
                    <a:pt x="822" y="1345"/>
                    <a:pt x="809" y="1307"/>
                    <a:pt x="817" y="1270"/>
                  </a:cubicBezTo>
                  <a:cubicBezTo>
                    <a:pt x="825" y="1231"/>
                    <a:pt x="855" y="1194"/>
                    <a:pt x="899" y="1194"/>
                  </a:cubicBezTo>
                  <a:cubicBezTo>
                    <a:pt x="927" y="1194"/>
                    <a:pt x="934" y="1209"/>
                    <a:pt x="937" y="1216"/>
                  </a:cubicBezTo>
                  <a:cubicBezTo>
                    <a:pt x="943" y="1196"/>
                    <a:pt x="943" y="1196"/>
                    <a:pt x="943" y="1196"/>
                  </a:cubicBezTo>
                  <a:cubicBezTo>
                    <a:pt x="985" y="1196"/>
                    <a:pt x="985" y="1196"/>
                    <a:pt x="985" y="1196"/>
                  </a:cubicBezTo>
                  <a:cubicBezTo>
                    <a:pt x="985" y="1196"/>
                    <a:pt x="985" y="1196"/>
                    <a:pt x="985" y="1196"/>
                  </a:cubicBezTo>
                  <a:close/>
                  <a:moveTo>
                    <a:pt x="883" y="1315"/>
                  </a:moveTo>
                  <a:cubicBezTo>
                    <a:pt x="914" y="1315"/>
                    <a:pt x="922" y="1277"/>
                    <a:pt x="924" y="1271"/>
                  </a:cubicBezTo>
                  <a:cubicBezTo>
                    <a:pt x="927" y="1253"/>
                    <a:pt x="930" y="1224"/>
                    <a:pt x="903" y="1224"/>
                  </a:cubicBezTo>
                  <a:cubicBezTo>
                    <a:pt x="886" y="1224"/>
                    <a:pt x="869" y="1237"/>
                    <a:pt x="862" y="1270"/>
                  </a:cubicBezTo>
                  <a:cubicBezTo>
                    <a:pt x="861" y="1277"/>
                    <a:pt x="853" y="1315"/>
                    <a:pt x="883" y="1315"/>
                  </a:cubicBezTo>
                  <a:moveTo>
                    <a:pt x="1164" y="1346"/>
                  </a:moveTo>
                  <a:cubicBezTo>
                    <a:pt x="1149" y="1350"/>
                    <a:pt x="1136" y="1351"/>
                    <a:pt x="1129" y="1351"/>
                  </a:cubicBezTo>
                  <a:cubicBezTo>
                    <a:pt x="1083" y="1351"/>
                    <a:pt x="1089" y="1322"/>
                    <a:pt x="1092" y="1310"/>
                  </a:cubicBezTo>
                  <a:cubicBezTo>
                    <a:pt x="1110" y="1225"/>
                    <a:pt x="1110" y="1225"/>
                    <a:pt x="1110" y="1225"/>
                  </a:cubicBezTo>
                  <a:cubicBezTo>
                    <a:pt x="1080" y="1225"/>
                    <a:pt x="1080" y="1225"/>
                    <a:pt x="1080" y="1225"/>
                  </a:cubicBezTo>
                  <a:cubicBezTo>
                    <a:pt x="1087" y="1196"/>
                    <a:pt x="1087" y="1196"/>
                    <a:pt x="1087" y="1196"/>
                  </a:cubicBezTo>
                  <a:cubicBezTo>
                    <a:pt x="1116" y="1196"/>
                    <a:pt x="1116" y="1196"/>
                    <a:pt x="1116" y="1196"/>
                  </a:cubicBezTo>
                  <a:cubicBezTo>
                    <a:pt x="1123" y="1166"/>
                    <a:pt x="1123" y="1166"/>
                    <a:pt x="1123" y="1166"/>
                  </a:cubicBezTo>
                  <a:cubicBezTo>
                    <a:pt x="1171" y="1149"/>
                    <a:pt x="1171" y="1149"/>
                    <a:pt x="1171" y="1149"/>
                  </a:cubicBezTo>
                  <a:cubicBezTo>
                    <a:pt x="1161" y="1196"/>
                    <a:pt x="1161" y="1196"/>
                    <a:pt x="1161" y="1196"/>
                  </a:cubicBezTo>
                  <a:cubicBezTo>
                    <a:pt x="1198" y="1196"/>
                    <a:pt x="1198" y="1196"/>
                    <a:pt x="1198" y="1196"/>
                  </a:cubicBezTo>
                  <a:cubicBezTo>
                    <a:pt x="1191" y="1225"/>
                    <a:pt x="1191" y="1225"/>
                    <a:pt x="1191" y="1225"/>
                  </a:cubicBezTo>
                  <a:cubicBezTo>
                    <a:pt x="1155" y="1225"/>
                    <a:pt x="1155" y="1225"/>
                    <a:pt x="1155" y="1225"/>
                  </a:cubicBezTo>
                  <a:cubicBezTo>
                    <a:pt x="1140" y="1295"/>
                    <a:pt x="1140" y="1295"/>
                    <a:pt x="1140" y="1295"/>
                  </a:cubicBezTo>
                  <a:cubicBezTo>
                    <a:pt x="1137" y="1309"/>
                    <a:pt x="1135" y="1317"/>
                    <a:pt x="1155" y="1317"/>
                  </a:cubicBezTo>
                  <a:cubicBezTo>
                    <a:pt x="1162" y="1317"/>
                    <a:pt x="1165" y="1317"/>
                    <a:pt x="1171" y="1317"/>
                  </a:cubicBezTo>
                  <a:cubicBezTo>
                    <a:pt x="1164" y="1346"/>
                    <a:pt x="1164" y="1346"/>
                    <a:pt x="1164" y="1346"/>
                  </a:cubicBezTo>
                  <a:cubicBezTo>
                    <a:pt x="1164" y="1346"/>
                    <a:pt x="1164" y="1346"/>
                    <a:pt x="1164" y="1346"/>
                  </a:cubicBezTo>
                  <a:close/>
                  <a:moveTo>
                    <a:pt x="1235" y="1129"/>
                  </a:moveTo>
                  <a:cubicBezTo>
                    <a:pt x="1280" y="1129"/>
                    <a:pt x="1280" y="1129"/>
                    <a:pt x="1280" y="1129"/>
                  </a:cubicBezTo>
                  <a:cubicBezTo>
                    <a:pt x="1261" y="1216"/>
                    <a:pt x="1261" y="1216"/>
                    <a:pt x="1261" y="1216"/>
                  </a:cubicBezTo>
                  <a:cubicBezTo>
                    <a:pt x="1268" y="1208"/>
                    <a:pt x="1283" y="1193"/>
                    <a:pt x="1311" y="1193"/>
                  </a:cubicBezTo>
                  <a:cubicBezTo>
                    <a:pt x="1334" y="1193"/>
                    <a:pt x="1346" y="1204"/>
                    <a:pt x="1351" y="1214"/>
                  </a:cubicBezTo>
                  <a:cubicBezTo>
                    <a:pt x="1355" y="1221"/>
                    <a:pt x="1356" y="1235"/>
                    <a:pt x="1352" y="1255"/>
                  </a:cubicBezTo>
                  <a:cubicBezTo>
                    <a:pt x="1332" y="1348"/>
                    <a:pt x="1332" y="1348"/>
                    <a:pt x="1332" y="1348"/>
                  </a:cubicBezTo>
                  <a:cubicBezTo>
                    <a:pt x="1288" y="1348"/>
                    <a:pt x="1288" y="1348"/>
                    <a:pt x="1288" y="1348"/>
                  </a:cubicBezTo>
                  <a:cubicBezTo>
                    <a:pt x="1307" y="1256"/>
                    <a:pt x="1307" y="1256"/>
                    <a:pt x="1307" y="1256"/>
                  </a:cubicBezTo>
                  <a:cubicBezTo>
                    <a:pt x="1309" y="1248"/>
                    <a:pt x="1314" y="1223"/>
                    <a:pt x="1289" y="1223"/>
                  </a:cubicBezTo>
                  <a:cubicBezTo>
                    <a:pt x="1276" y="1223"/>
                    <a:pt x="1259" y="1230"/>
                    <a:pt x="1253" y="1254"/>
                  </a:cubicBezTo>
                  <a:cubicBezTo>
                    <a:pt x="1234" y="1348"/>
                    <a:pt x="1234" y="1348"/>
                    <a:pt x="1234" y="1348"/>
                  </a:cubicBezTo>
                  <a:cubicBezTo>
                    <a:pt x="1189" y="1348"/>
                    <a:pt x="1189" y="1348"/>
                    <a:pt x="1189" y="1348"/>
                  </a:cubicBezTo>
                  <a:cubicBezTo>
                    <a:pt x="1235" y="1129"/>
                    <a:pt x="1235" y="1129"/>
                    <a:pt x="1235" y="1129"/>
                  </a:cubicBezTo>
                  <a:cubicBezTo>
                    <a:pt x="1235" y="1129"/>
                    <a:pt x="1235" y="1129"/>
                    <a:pt x="1235" y="1129"/>
                  </a:cubicBezTo>
                  <a:close/>
                  <a:moveTo>
                    <a:pt x="1387" y="1232"/>
                  </a:moveTo>
                  <a:cubicBezTo>
                    <a:pt x="1389" y="1225"/>
                    <a:pt x="1392" y="1203"/>
                    <a:pt x="1393" y="1194"/>
                  </a:cubicBezTo>
                  <a:cubicBezTo>
                    <a:pt x="1435" y="1194"/>
                    <a:pt x="1435" y="1194"/>
                    <a:pt x="1435" y="1194"/>
                  </a:cubicBezTo>
                  <a:cubicBezTo>
                    <a:pt x="1430" y="1223"/>
                    <a:pt x="1430" y="1223"/>
                    <a:pt x="1430" y="1223"/>
                  </a:cubicBezTo>
                  <a:cubicBezTo>
                    <a:pt x="1438" y="1211"/>
                    <a:pt x="1452" y="1192"/>
                    <a:pt x="1489" y="1194"/>
                  </a:cubicBezTo>
                  <a:cubicBezTo>
                    <a:pt x="1480" y="1234"/>
                    <a:pt x="1480" y="1234"/>
                    <a:pt x="1480" y="1234"/>
                  </a:cubicBezTo>
                  <a:cubicBezTo>
                    <a:pt x="1435" y="1230"/>
                    <a:pt x="1428" y="1253"/>
                    <a:pt x="1424" y="1273"/>
                  </a:cubicBezTo>
                  <a:cubicBezTo>
                    <a:pt x="1408" y="1348"/>
                    <a:pt x="1408" y="1348"/>
                    <a:pt x="1408" y="1348"/>
                  </a:cubicBezTo>
                  <a:cubicBezTo>
                    <a:pt x="1363" y="1348"/>
                    <a:pt x="1363" y="1348"/>
                    <a:pt x="1363" y="1348"/>
                  </a:cubicBezTo>
                  <a:cubicBezTo>
                    <a:pt x="1387" y="1232"/>
                    <a:pt x="1387" y="1232"/>
                    <a:pt x="1387" y="1232"/>
                  </a:cubicBezTo>
                  <a:cubicBezTo>
                    <a:pt x="1387" y="1232"/>
                    <a:pt x="1387" y="1232"/>
                    <a:pt x="1387" y="1232"/>
                  </a:cubicBezTo>
                  <a:close/>
                  <a:moveTo>
                    <a:pt x="1582" y="1191"/>
                  </a:moveTo>
                  <a:cubicBezTo>
                    <a:pt x="1637" y="1191"/>
                    <a:pt x="1654" y="1229"/>
                    <a:pt x="1644" y="1271"/>
                  </a:cubicBezTo>
                  <a:cubicBezTo>
                    <a:pt x="1635" y="1315"/>
                    <a:pt x="1602" y="1353"/>
                    <a:pt x="1546" y="1353"/>
                  </a:cubicBezTo>
                  <a:cubicBezTo>
                    <a:pt x="1503" y="1353"/>
                    <a:pt x="1474" y="1326"/>
                    <a:pt x="1485" y="1273"/>
                  </a:cubicBezTo>
                  <a:cubicBezTo>
                    <a:pt x="1493" y="1236"/>
                    <a:pt x="1521" y="1191"/>
                    <a:pt x="1582" y="1191"/>
                  </a:cubicBezTo>
                  <a:moveTo>
                    <a:pt x="1555" y="1322"/>
                  </a:moveTo>
                  <a:cubicBezTo>
                    <a:pt x="1574" y="1322"/>
                    <a:pt x="1590" y="1310"/>
                    <a:pt x="1599" y="1270"/>
                  </a:cubicBezTo>
                  <a:cubicBezTo>
                    <a:pt x="1603" y="1250"/>
                    <a:pt x="1605" y="1221"/>
                    <a:pt x="1575" y="1221"/>
                  </a:cubicBezTo>
                  <a:cubicBezTo>
                    <a:pt x="1543" y="1221"/>
                    <a:pt x="1534" y="1259"/>
                    <a:pt x="1531" y="1273"/>
                  </a:cubicBezTo>
                  <a:cubicBezTo>
                    <a:pt x="1524" y="1307"/>
                    <a:pt x="1532" y="1322"/>
                    <a:pt x="1555" y="1322"/>
                  </a:cubicBezTo>
                  <a:moveTo>
                    <a:pt x="1734" y="1195"/>
                  </a:moveTo>
                  <a:cubicBezTo>
                    <a:pt x="1714" y="1286"/>
                    <a:pt x="1714" y="1286"/>
                    <a:pt x="1714" y="1286"/>
                  </a:cubicBezTo>
                  <a:cubicBezTo>
                    <a:pt x="1711" y="1299"/>
                    <a:pt x="1707" y="1320"/>
                    <a:pt x="1731" y="1320"/>
                  </a:cubicBezTo>
                  <a:cubicBezTo>
                    <a:pt x="1760" y="1320"/>
                    <a:pt x="1765" y="1298"/>
                    <a:pt x="1770" y="1272"/>
                  </a:cubicBezTo>
                  <a:cubicBezTo>
                    <a:pt x="1786" y="1195"/>
                    <a:pt x="1786" y="1195"/>
                    <a:pt x="1786" y="1195"/>
                  </a:cubicBezTo>
                  <a:cubicBezTo>
                    <a:pt x="1833" y="1195"/>
                    <a:pt x="1833" y="1195"/>
                    <a:pt x="1833" y="1195"/>
                  </a:cubicBezTo>
                  <a:cubicBezTo>
                    <a:pt x="1811" y="1296"/>
                    <a:pt x="1811" y="1296"/>
                    <a:pt x="1811" y="1296"/>
                  </a:cubicBezTo>
                  <a:cubicBezTo>
                    <a:pt x="1805" y="1329"/>
                    <a:pt x="1804" y="1333"/>
                    <a:pt x="1804" y="1337"/>
                  </a:cubicBezTo>
                  <a:cubicBezTo>
                    <a:pt x="1803" y="1341"/>
                    <a:pt x="1802" y="1344"/>
                    <a:pt x="1802" y="1348"/>
                  </a:cubicBezTo>
                  <a:cubicBezTo>
                    <a:pt x="1758" y="1348"/>
                    <a:pt x="1758" y="1348"/>
                    <a:pt x="1758" y="1348"/>
                  </a:cubicBezTo>
                  <a:cubicBezTo>
                    <a:pt x="1761" y="1328"/>
                    <a:pt x="1761" y="1328"/>
                    <a:pt x="1761" y="1328"/>
                  </a:cubicBezTo>
                  <a:cubicBezTo>
                    <a:pt x="1756" y="1334"/>
                    <a:pt x="1740" y="1352"/>
                    <a:pt x="1711" y="1352"/>
                  </a:cubicBezTo>
                  <a:cubicBezTo>
                    <a:pt x="1690" y="1352"/>
                    <a:pt x="1675" y="1343"/>
                    <a:pt x="1669" y="1331"/>
                  </a:cubicBezTo>
                  <a:cubicBezTo>
                    <a:pt x="1662" y="1319"/>
                    <a:pt x="1666" y="1297"/>
                    <a:pt x="1668" y="1290"/>
                  </a:cubicBezTo>
                  <a:cubicBezTo>
                    <a:pt x="1688" y="1195"/>
                    <a:pt x="1688" y="1195"/>
                    <a:pt x="1688" y="1195"/>
                  </a:cubicBezTo>
                  <a:cubicBezTo>
                    <a:pt x="1734" y="1195"/>
                    <a:pt x="1734" y="1195"/>
                    <a:pt x="1734" y="1195"/>
                  </a:cubicBezTo>
                  <a:cubicBezTo>
                    <a:pt x="1734" y="1195"/>
                    <a:pt x="1734" y="1195"/>
                    <a:pt x="1734" y="1195"/>
                  </a:cubicBezTo>
                  <a:close/>
                  <a:moveTo>
                    <a:pt x="2010" y="1196"/>
                  </a:moveTo>
                  <a:cubicBezTo>
                    <a:pt x="2006" y="1207"/>
                    <a:pt x="2003" y="1218"/>
                    <a:pt x="2000" y="1233"/>
                  </a:cubicBezTo>
                  <a:cubicBezTo>
                    <a:pt x="1976" y="1346"/>
                    <a:pt x="1976" y="1346"/>
                    <a:pt x="1976" y="1346"/>
                  </a:cubicBezTo>
                  <a:cubicBezTo>
                    <a:pt x="1964" y="1403"/>
                    <a:pt x="1915" y="1409"/>
                    <a:pt x="1886" y="1409"/>
                  </a:cubicBezTo>
                  <a:cubicBezTo>
                    <a:pt x="1864" y="1409"/>
                    <a:pt x="1822" y="1406"/>
                    <a:pt x="1829" y="1359"/>
                  </a:cubicBezTo>
                  <a:cubicBezTo>
                    <a:pt x="1872" y="1359"/>
                    <a:pt x="1872" y="1359"/>
                    <a:pt x="1872" y="1359"/>
                  </a:cubicBezTo>
                  <a:cubicBezTo>
                    <a:pt x="1872" y="1362"/>
                    <a:pt x="1871" y="1367"/>
                    <a:pt x="1874" y="1372"/>
                  </a:cubicBezTo>
                  <a:cubicBezTo>
                    <a:pt x="1877" y="1376"/>
                    <a:pt x="1883" y="1380"/>
                    <a:pt x="1894" y="1380"/>
                  </a:cubicBezTo>
                  <a:cubicBezTo>
                    <a:pt x="1908" y="1380"/>
                    <a:pt x="1921" y="1374"/>
                    <a:pt x="1926" y="1360"/>
                  </a:cubicBezTo>
                  <a:cubicBezTo>
                    <a:pt x="1930" y="1353"/>
                    <a:pt x="1931" y="1347"/>
                    <a:pt x="1937" y="1324"/>
                  </a:cubicBezTo>
                  <a:cubicBezTo>
                    <a:pt x="1918" y="1343"/>
                    <a:pt x="1901" y="1345"/>
                    <a:pt x="1891" y="1345"/>
                  </a:cubicBezTo>
                  <a:cubicBezTo>
                    <a:pt x="1847" y="1345"/>
                    <a:pt x="1834" y="1307"/>
                    <a:pt x="1842" y="1270"/>
                  </a:cubicBezTo>
                  <a:cubicBezTo>
                    <a:pt x="1850" y="1231"/>
                    <a:pt x="1880" y="1194"/>
                    <a:pt x="1924" y="1194"/>
                  </a:cubicBezTo>
                  <a:cubicBezTo>
                    <a:pt x="1952" y="1194"/>
                    <a:pt x="1959" y="1209"/>
                    <a:pt x="1962" y="1216"/>
                  </a:cubicBezTo>
                  <a:cubicBezTo>
                    <a:pt x="1968" y="1196"/>
                    <a:pt x="1968" y="1196"/>
                    <a:pt x="1968" y="1196"/>
                  </a:cubicBezTo>
                  <a:cubicBezTo>
                    <a:pt x="2010" y="1196"/>
                    <a:pt x="2010" y="1196"/>
                    <a:pt x="2010" y="1196"/>
                  </a:cubicBezTo>
                  <a:cubicBezTo>
                    <a:pt x="2010" y="1196"/>
                    <a:pt x="2010" y="1196"/>
                    <a:pt x="2010" y="1196"/>
                  </a:cubicBezTo>
                  <a:close/>
                  <a:moveTo>
                    <a:pt x="1908" y="1315"/>
                  </a:moveTo>
                  <a:cubicBezTo>
                    <a:pt x="1939" y="1315"/>
                    <a:pt x="1947" y="1277"/>
                    <a:pt x="1948" y="1271"/>
                  </a:cubicBezTo>
                  <a:cubicBezTo>
                    <a:pt x="1952" y="1253"/>
                    <a:pt x="1955" y="1224"/>
                    <a:pt x="1928" y="1224"/>
                  </a:cubicBezTo>
                  <a:cubicBezTo>
                    <a:pt x="1911" y="1224"/>
                    <a:pt x="1894" y="1237"/>
                    <a:pt x="1887" y="1270"/>
                  </a:cubicBezTo>
                  <a:cubicBezTo>
                    <a:pt x="1885" y="1277"/>
                    <a:pt x="1878" y="1315"/>
                    <a:pt x="1908" y="1315"/>
                  </a:cubicBezTo>
                  <a:moveTo>
                    <a:pt x="2058" y="1129"/>
                  </a:moveTo>
                  <a:cubicBezTo>
                    <a:pt x="2102" y="1129"/>
                    <a:pt x="2102" y="1129"/>
                    <a:pt x="2102" y="1129"/>
                  </a:cubicBezTo>
                  <a:cubicBezTo>
                    <a:pt x="2084" y="1216"/>
                    <a:pt x="2084" y="1216"/>
                    <a:pt x="2084" y="1216"/>
                  </a:cubicBezTo>
                  <a:cubicBezTo>
                    <a:pt x="2091" y="1208"/>
                    <a:pt x="2105" y="1193"/>
                    <a:pt x="2133" y="1193"/>
                  </a:cubicBezTo>
                  <a:cubicBezTo>
                    <a:pt x="2156" y="1193"/>
                    <a:pt x="2168" y="1204"/>
                    <a:pt x="2174" y="1214"/>
                  </a:cubicBezTo>
                  <a:cubicBezTo>
                    <a:pt x="2177" y="1221"/>
                    <a:pt x="2179" y="1235"/>
                    <a:pt x="2175" y="1255"/>
                  </a:cubicBezTo>
                  <a:cubicBezTo>
                    <a:pt x="2155" y="1348"/>
                    <a:pt x="2155" y="1348"/>
                    <a:pt x="2155" y="1348"/>
                  </a:cubicBezTo>
                  <a:cubicBezTo>
                    <a:pt x="2110" y="1348"/>
                    <a:pt x="2110" y="1348"/>
                    <a:pt x="2110" y="1348"/>
                  </a:cubicBezTo>
                  <a:cubicBezTo>
                    <a:pt x="2130" y="1256"/>
                    <a:pt x="2130" y="1256"/>
                    <a:pt x="2130" y="1256"/>
                  </a:cubicBezTo>
                  <a:cubicBezTo>
                    <a:pt x="2131" y="1248"/>
                    <a:pt x="2137" y="1223"/>
                    <a:pt x="2112" y="1223"/>
                  </a:cubicBezTo>
                  <a:cubicBezTo>
                    <a:pt x="2099" y="1223"/>
                    <a:pt x="2081" y="1230"/>
                    <a:pt x="2076" y="1254"/>
                  </a:cubicBezTo>
                  <a:cubicBezTo>
                    <a:pt x="2057" y="1348"/>
                    <a:pt x="2057" y="1348"/>
                    <a:pt x="2057" y="1348"/>
                  </a:cubicBezTo>
                  <a:cubicBezTo>
                    <a:pt x="2012" y="1348"/>
                    <a:pt x="2012" y="1348"/>
                    <a:pt x="2012" y="1348"/>
                  </a:cubicBezTo>
                  <a:cubicBezTo>
                    <a:pt x="2058" y="1129"/>
                    <a:pt x="2058" y="1129"/>
                    <a:pt x="2058" y="1129"/>
                  </a:cubicBezTo>
                  <a:cubicBezTo>
                    <a:pt x="2058" y="1129"/>
                    <a:pt x="2058" y="1129"/>
                    <a:pt x="2058" y="1129"/>
                  </a:cubicBezTo>
                  <a:close/>
                  <a:moveTo>
                    <a:pt x="100" y="1249"/>
                  </a:moveTo>
                  <a:cubicBezTo>
                    <a:pt x="101" y="1244"/>
                    <a:pt x="104" y="1221"/>
                    <a:pt x="87" y="1221"/>
                  </a:cubicBezTo>
                  <a:cubicBezTo>
                    <a:pt x="66" y="1221"/>
                    <a:pt x="56" y="1253"/>
                    <a:pt x="53" y="1270"/>
                  </a:cubicBezTo>
                  <a:cubicBezTo>
                    <a:pt x="51" y="1278"/>
                    <a:pt x="46" y="1306"/>
                    <a:pt x="54" y="1317"/>
                  </a:cubicBezTo>
                  <a:cubicBezTo>
                    <a:pt x="57" y="1321"/>
                    <a:pt x="61" y="1322"/>
                    <a:pt x="65" y="1322"/>
                  </a:cubicBezTo>
                  <a:cubicBezTo>
                    <a:pt x="70" y="1322"/>
                    <a:pt x="84" y="1320"/>
                    <a:pt x="92" y="1292"/>
                  </a:cubicBezTo>
                  <a:cubicBezTo>
                    <a:pt x="136" y="1292"/>
                    <a:pt x="136" y="1292"/>
                    <a:pt x="136" y="1292"/>
                  </a:cubicBezTo>
                  <a:cubicBezTo>
                    <a:pt x="133" y="1304"/>
                    <a:pt x="128" y="1323"/>
                    <a:pt x="107" y="1337"/>
                  </a:cubicBezTo>
                  <a:cubicBezTo>
                    <a:pt x="94" y="1347"/>
                    <a:pt x="79" y="1352"/>
                    <a:pt x="60" y="1352"/>
                  </a:cubicBezTo>
                  <a:cubicBezTo>
                    <a:pt x="40" y="1352"/>
                    <a:pt x="23" y="1347"/>
                    <a:pt x="12" y="1331"/>
                  </a:cubicBezTo>
                  <a:cubicBezTo>
                    <a:pt x="2" y="1316"/>
                    <a:pt x="0" y="1296"/>
                    <a:pt x="5" y="1271"/>
                  </a:cubicBezTo>
                  <a:cubicBezTo>
                    <a:pt x="20" y="1201"/>
                    <a:pt x="74" y="1192"/>
                    <a:pt x="94" y="1192"/>
                  </a:cubicBezTo>
                  <a:cubicBezTo>
                    <a:pt x="122" y="1192"/>
                    <a:pt x="153" y="1207"/>
                    <a:pt x="144" y="1249"/>
                  </a:cubicBezTo>
                  <a:cubicBezTo>
                    <a:pt x="100" y="1249"/>
                    <a:pt x="100" y="1249"/>
                    <a:pt x="100" y="1249"/>
                  </a:cubicBezTo>
                  <a:cubicBezTo>
                    <a:pt x="100" y="1249"/>
                    <a:pt x="100" y="1249"/>
                    <a:pt x="100" y="1249"/>
                  </a:cubicBezTo>
                  <a:close/>
                  <a:moveTo>
                    <a:pt x="2378" y="1249"/>
                  </a:moveTo>
                  <a:cubicBezTo>
                    <a:pt x="2379" y="1244"/>
                    <a:pt x="2382" y="1221"/>
                    <a:pt x="2365" y="1221"/>
                  </a:cubicBezTo>
                  <a:cubicBezTo>
                    <a:pt x="2344" y="1221"/>
                    <a:pt x="2335" y="1253"/>
                    <a:pt x="2331" y="1270"/>
                  </a:cubicBezTo>
                  <a:cubicBezTo>
                    <a:pt x="2329" y="1278"/>
                    <a:pt x="2324" y="1306"/>
                    <a:pt x="2332" y="1317"/>
                  </a:cubicBezTo>
                  <a:cubicBezTo>
                    <a:pt x="2335" y="1321"/>
                    <a:pt x="2340" y="1322"/>
                    <a:pt x="2343" y="1322"/>
                  </a:cubicBezTo>
                  <a:cubicBezTo>
                    <a:pt x="2348" y="1322"/>
                    <a:pt x="2362" y="1320"/>
                    <a:pt x="2370" y="1292"/>
                  </a:cubicBezTo>
                  <a:cubicBezTo>
                    <a:pt x="2414" y="1292"/>
                    <a:pt x="2414" y="1292"/>
                    <a:pt x="2414" y="1292"/>
                  </a:cubicBezTo>
                  <a:cubicBezTo>
                    <a:pt x="2411" y="1304"/>
                    <a:pt x="2406" y="1323"/>
                    <a:pt x="2385" y="1337"/>
                  </a:cubicBezTo>
                  <a:cubicBezTo>
                    <a:pt x="2372" y="1347"/>
                    <a:pt x="2357" y="1352"/>
                    <a:pt x="2338" y="1352"/>
                  </a:cubicBezTo>
                  <a:cubicBezTo>
                    <a:pt x="2318" y="1352"/>
                    <a:pt x="2301" y="1347"/>
                    <a:pt x="2290" y="1331"/>
                  </a:cubicBezTo>
                  <a:cubicBezTo>
                    <a:pt x="2280" y="1316"/>
                    <a:pt x="2278" y="1296"/>
                    <a:pt x="2284" y="1271"/>
                  </a:cubicBezTo>
                  <a:cubicBezTo>
                    <a:pt x="2299" y="1201"/>
                    <a:pt x="2352" y="1192"/>
                    <a:pt x="2372" y="1192"/>
                  </a:cubicBezTo>
                  <a:cubicBezTo>
                    <a:pt x="2401" y="1192"/>
                    <a:pt x="2431" y="1207"/>
                    <a:pt x="2423" y="1249"/>
                  </a:cubicBezTo>
                  <a:cubicBezTo>
                    <a:pt x="2378" y="1249"/>
                    <a:pt x="2378" y="1249"/>
                    <a:pt x="2378" y="1249"/>
                  </a:cubicBezTo>
                  <a:cubicBezTo>
                    <a:pt x="2378" y="1249"/>
                    <a:pt x="2378" y="1249"/>
                    <a:pt x="2378" y="1249"/>
                  </a:cubicBezTo>
                  <a:close/>
                  <a:moveTo>
                    <a:pt x="2534" y="1191"/>
                  </a:moveTo>
                  <a:cubicBezTo>
                    <a:pt x="2589" y="1191"/>
                    <a:pt x="2606" y="1229"/>
                    <a:pt x="2597" y="1271"/>
                  </a:cubicBezTo>
                  <a:cubicBezTo>
                    <a:pt x="2587" y="1315"/>
                    <a:pt x="2554" y="1353"/>
                    <a:pt x="2498" y="1353"/>
                  </a:cubicBezTo>
                  <a:cubicBezTo>
                    <a:pt x="2454" y="1353"/>
                    <a:pt x="2426" y="1326"/>
                    <a:pt x="2437" y="1273"/>
                  </a:cubicBezTo>
                  <a:cubicBezTo>
                    <a:pt x="2445" y="1236"/>
                    <a:pt x="2474" y="1191"/>
                    <a:pt x="2534" y="1191"/>
                  </a:cubicBezTo>
                  <a:moveTo>
                    <a:pt x="2507" y="1322"/>
                  </a:moveTo>
                  <a:cubicBezTo>
                    <a:pt x="2527" y="1322"/>
                    <a:pt x="2542" y="1310"/>
                    <a:pt x="2551" y="1270"/>
                  </a:cubicBezTo>
                  <a:cubicBezTo>
                    <a:pt x="2555" y="1250"/>
                    <a:pt x="2557" y="1221"/>
                    <a:pt x="2528" y="1221"/>
                  </a:cubicBezTo>
                  <a:cubicBezTo>
                    <a:pt x="2495" y="1221"/>
                    <a:pt x="2486" y="1259"/>
                    <a:pt x="2484" y="1273"/>
                  </a:cubicBezTo>
                  <a:cubicBezTo>
                    <a:pt x="2476" y="1307"/>
                    <a:pt x="2484" y="1322"/>
                    <a:pt x="2507" y="1322"/>
                  </a:cubicBezTo>
                  <a:moveTo>
                    <a:pt x="2637" y="1223"/>
                  </a:moveTo>
                  <a:cubicBezTo>
                    <a:pt x="2639" y="1214"/>
                    <a:pt x="2640" y="1205"/>
                    <a:pt x="2641" y="1195"/>
                  </a:cubicBezTo>
                  <a:cubicBezTo>
                    <a:pt x="2685" y="1195"/>
                    <a:pt x="2685" y="1195"/>
                    <a:pt x="2685" y="1195"/>
                  </a:cubicBezTo>
                  <a:cubicBezTo>
                    <a:pt x="2682" y="1214"/>
                    <a:pt x="2682" y="1214"/>
                    <a:pt x="2682" y="1214"/>
                  </a:cubicBezTo>
                  <a:cubicBezTo>
                    <a:pt x="2688" y="1208"/>
                    <a:pt x="2704" y="1192"/>
                    <a:pt x="2734" y="1192"/>
                  </a:cubicBezTo>
                  <a:cubicBezTo>
                    <a:pt x="2769" y="1192"/>
                    <a:pt x="2775" y="1213"/>
                    <a:pt x="2776" y="1220"/>
                  </a:cubicBezTo>
                  <a:cubicBezTo>
                    <a:pt x="2795" y="1196"/>
                    <a:pt x="2816" y="1192"/>
                    <a:pt x="2832" y="1192"/>
                  </a:cubicBezTo>
                  <a:cubicBezTo>
                    <a:pt x="2862" y="1192"/>
                    <a:pt x="2871" y="1210"/>
                    <a:pt x="2873" y="1216"/>
                  </a:cubicBezTo>
                  <a:cubicBezTo>
                    <a:pt x="2878" y="1230"/>
                    <a:pt x="2874" y="1248"/>
                    <a:pt x="2871" y="1261"/>
                  </a:cubicBezTo>
                  <a:cubicBezTo>
                    <a:pt x="2853" y="1348"/>
                    <a:pt x="2853" y="1348"/>
                    <a:pt x="2853" y="1348"/>
                  </a:cubicBezTo>
                  <a:cubicBezTo>
                    <a:pt x="2807" y="1348"/>
                    <a:pt x="2807" y="1348"/>
                    <a:pt x="2807" y="1348"/>
                  </a:cubicBezTo>
                  <a:cubicBezTo>
                    <a:pt x="2827" y="1258"/>
                    <a:pt x="2827" y="1258"/>
                    <a:pt x="2827" y="1258"/>
                  </a:cubicBezTo>
                  <a:cubicBezTo>
                    <a:pt x="2830" y="1242"/>
                    <a:pt x="2832" y="1223"/>
                    <a:pt x="2808" y="1223"/>
                  </a:cubicBezTo>
                  <a:cubicBezTo>
                    <a:pt x="2781" y="1223"/>
                    <a:pt x="2775" y="1249"/>
                    <a:pt x="2771" y="1271"/>
                  </a:cubicBezTo>
                  <a:cubicBezTo>
                    <a:pt x="2754" y="1348"/>
                    <a:pt x="2754" y="1348"/>
                    <a:pt x="2754" y="1348"/>
                  </a:cubicBezTo>
                  <a:cubicBezTo>
                    <a:pt x="2709" y="1348"/>
                    <a:pt x="2709" y="1348"/>
                    <a:pt x="2709" y="1348"/>
                  </a:cubicBezTo>
                  <a:cubicBezTo>
                    <a:pt x="2728" y="1257"/>
                    <a:pt x="2728" y="1257"/>
                    <a:pt x="2728" y="1257"/>
                  </a:cubicBezTo>
                  <a:cubicBezTo>
                    <a:pt x="2731" y="1245"/>
                    <a:pt x="2735" y="1223"/>
                    <a:pt x="2710" y="1223"/>
                  </a:cubicBezTo>
                  <a:cubicBezTo>
                    <a:pt x="2682" y="1223"/>
                    <a:pt x="2677" y="1248"/>
                    <a:pt x="2674" y="1258"/>
                  </a:cubicBezTo>
                  <a:cubicBezTo>
                    <a:pt x="2655" y="1348"/>
                    <a:pt x="2655" y="1348"/>
                    <a:pt x="2655" y="1348"/>
                  </a:cubicBezTo>
                  <a:cubicBezTo>
                    <a:pt x="2610" y="1348"/>
                    <a:pt x="2610" y="1348"/>
                    <a:pt x="2610" y="1348"/>
                  </a:cubicBezTo>
                  <a:cubicBezTo>
                    <a:pt x="2637" y="1223"/>
                    <a:pt x="2637" y="1223"/>
                    <a:pt x="2637" y="1223"/>
                  </a:cubicBezTo>
                  <a:cubicBezTo>
                    <a:pt x="2637" y="1223"/>
                    <a:pt x="2637" y="1223"/>
                    <a:pt x="2637" y="1223"/>
                  </a:cubicBezTo>
                  <a:close/>
                  <a:moveTo>
                    <a:pt x="2966" y="1195"/>
                  </a:moveTo>
                  <a:cubicBezTo>
                    <a:pt x="2963" y="1216"/>
                    <a:pt x="2963" y="1216"/>
                    <a:pt x="2963" y="1216"/>
                  </a:cubicBezTo>
                  <a:cubicBezTo>
                    <a:pt x="2982" y="1192"/>
                    <a:pt x="3008" y="1192"/>
                    <a:pt x="3015" y="1192"/>
                  </a:cubicBezTo>
                  <a:cubicBezTo>
                    <a:pt x="3054" y="1192"/>
                    <a:pt x="3072" y="1221"/>
                    <a:pt x="3062" y="1268"/>
                  </a:cubicBezTo>
                  <a:cubicBezTo>
                    <a:pt x="3053" y="1312"/>
                    <a:pt x="3022" y="1350"/>
                    <a:pt x="2978" y="1350"/>
                  </a:cubicBezTo>
                  <a:cubicBezTo>
                    <a:pt x="2950" y="1350"/>
                    <a:pt x="2942" y="1335"/>
                    <a:pt x="2939" y="1330"/>
                  </a:cubicBezTo>
                  <a:cubicBezTo>
                    <a:pt x="2923" y="1407"/>
                    <a:pt x="2923" y="1407"/>
                    <a:pt x="2923" y="1407"/>
                  </a:cubicBezTo>
                  <a:cubicBezTo>
                    <a:pt x="2877" y="1407"/>
                    <a:pt x="2877" y="1407"/>
                    <a:pt x="2877" y="1407"/>
                  </a:cubicBezTo>
                  <a:cubicBezTo>
                    <a:pt x="2922" y="1195"/>
                    <a:pt x="2922" y="1195"/>
                    <a:pt x="2922" y="1195"/>
                  </a:cubicBezTo>
                  <a:cubicBezTo>
                    <a:pt x="2966" y="1195"/>
                    <a:pt x="2966" y="1195"/>
                    <a:pt x="2966" y="1195"/>
                  </a:cubicBezTo>
                  <a:cubicBezTo>
                    <a:pt x="2966" y="1195"/>
                    <a:pt x="2966" y="1195"/>
                    <a:pt x="2966" y="1195"/>
                  </a:cubicBezTo>
                  <a:close/>
                  <a:moveTo>
                    <a:pt x="3017" y="1270"/>
                  </a:moveTo>
                  <a:cubicBezTo>
                    <a:pt x="3020" y="1252"/>
                    <a:pt x="3022" y="1221"/>
                    <a:pt x="2996" y="1221"/>
                  </a:cubicBezTo>
                  <a:cubicBezTo>
                    <a:pt x="2981" y="1221"/>
                    <a:pt x="2959" y="1232"/>
                    <a:pt x="2950" y="1273"/>
                  </a:cubicBezTo>
                  <a:cubicBezTo>
                    <a:pt x="2947" y="1282"/>
                    <a:pt x="2940" y="1321"/>
                    <a:pt x="2973" y="1321"/>
                  </a:cubicBezTo>
                  <a:cubicBezTo>
                    <a:pt x="2994" y="1321"/>
                    <a:pt x="3010" y="1300"/>
                    <a:pt x="3017" y="1270"/>
                  </a:cubicBezTo>
                  <a:moveTo>
                    <a:pt x="3119" y="1129"/>
                  </a:moveTo>
                  <a:cubicBezTo>
                    <a:pt x="3164" y="1129"/>
                    <a:pt x="3164" y="1129"/>
                    <a:pt x="3164" y="1129"/>
                  </a:cubicBezTo>
                  <a:cubicBezTo>
                    <a:pt x="3117" y="1348"/>
                    <a:pt x="3117" y="1348"/>
                    <a:pt x="3117" y="1348"/>
                  </a:cubicBezTo>
                  <a:cubicBezTo>
                    <a:pt x="3072" y="1348"/>
                    <a:pt x="3072" y="1348"/>
                    <a:pt x="3072" y="1348"/>
                  </a:cubicBezTo>
                  <a:cubicBezTo>
                    <a:pt x="3119" y="1129"/>
                    <a:pt x="3119" y="1129"/>
                    <a:pt x="3119" y="1129"/>
                  </a:cubicBezTo>
                  <a:cubicBezTo>
                    <a:pt x="3119" y="1129"/>
                    <a:pt x="3119" y="1129"/>
                    <a:pt x="3119" y="1129"/>
                  </a:cubicBezTo>
                  <a:close/>
                  <a:moveTo>
                    <a:pt x="3202" y="1283"/>
                  </a:moveTo>
                  <a:cubicBezTo>
                    <a:pt x="3200" y="1293"/>
                    <a:pt x="3193" y="1324"/>
                    <a:pt x="3225" y="1324"/>
                  </a:cubicBezTo>
                  <a:cubicBezTo>
                    <a:pt x="3236" y="1324"/>
                    <a:pt x="3248" y="1319"/>
                    <a:pt x="3256" y="1303"/>
                  </a:cubicBezTo>
                  <a:cubicBezTo>
                    <a:pt x="3297" y="1303"/>
                    <a:pt x="3297" y="1303"/>
                    <a:pt x="3297" y="1303"/>
                  </a:cubicBezTo>
                  <a:cubicBezTo>
                    <a:pt x="3295" y="1310"/>
                    <a:pt x="3291" y="1323"/>
                    <a:pt x="3275" y="1336"/>
                  </a:cubicBezTo>
                  <a:cubicBezTo>
                    <a:pt x="3261" y="1348"/>
                    <a:pt x="3240" y="1354"/>
                    <a:pt x="3218" y="1354"/>
                  </a:cubicBezTo>
                  <a:cubicBezTo>
                    <a:pt x="3205" y="1354"/>
                    <a:pt x="3180" y="1351"/>
                    <a:pt x="3168" y="1335"/>
                  </a:cubicBezTo>
                  <a:cubicBezTo>
                    <a:pt x="3157" y="1320"/>
                    <a:pt x="3155" y="1299"/>
                    <a:pt x="3161" y="1275"/>
                  </a:cubicBezTo>
                  <a:cubicBezTo>
                    <a:pt x="3166" y="1250"/>
                    <a:pt x="3178" y="1220"/>
                    <a:pt x="3208" y="1202"/>
                  </a:cubicBezTo>
                  <a:cubicBezTo>
                    <a:pt x="3222" y="1194"/>
                    <a:pt x="3237" y="1190"/>
                    <a:pt x="3254" y="1190"/>
                  </a:cubicBezTo>
                  <a:cubicBezTo>
                    <a:pt x="3276" y="1190"/>
                    <a:pt x="3300" y="1198"/>
                    <a:pt x="3308" y="1227"/>
                  </a:cubicBezTo>
                  <a:cubicBezTo>
                    <a:pt x="3314" y="1248"/>
                    <a:pt x="3309" y="1270"/>
                    <a:pt x="3305" y="1283"/>
                  </a:cubicBezTo>
                  <a:cubicBezTo>
                    <a:pt x="3202" y="1283"/>
                    <a:pt x="3202" y="1283"/>
                    <a:pt x="3202" y="1283"/>
                  </a:cubicBezTo>
                  <a:cubicBezTo>
                    <a:pt x="3202" y="1283"/>
                    <a:pt x="3202" y="1283"/>
                    <a:pt x="3202" y="1283"/>
                  </a:cubicBezTo>
                  <a:close/>
                  <a:moveTo>
                    <a:pt x="3265" y="1254"/>
                  </a:moveTo>
                  <a:cubicBezTo>
                    <a:pt x="3267" y="1248"/>
                    <a:pt x="3272" y="1220"/>
                    <a:pt x="3246" y="1220"/>
                  </a:cubicBezTo>
                  <a:cubicBezTo>
                    <a:pt x="3226" y="1220"/>
                    <a:pt x="3214" y="1236"/>
                    <a:pt x="3210" y="1254"/>
                  </a:cubicBezTo>
                  <a:cubicBezTo>
                    <a:pt x="3265" y="1254"/>
                    <a:pt x="3265" y="1254"/>
                    <a:pt x="3265" y="1254"/>
                  </a:cubicBezTo>
                  <a:cubicBezTo>
                    <a:pt x="3265" y="1254"/>
                    <a:pt x="3265" y="1254"/>
                    <a:pt x="3265" y="1254"/>
                  </a:cubicBezTo>
                  <a:close/>
                  <a:moveTo>
                    <a:pt x="3383" y="1195"/>
                  </a:moveTo>
                  <a:cubicBezTo>
                    <a:pt x="3401" y="1245"/>
                    <a:pt x="3401" y="1245"/>
                    <a:pt x="3401" y="1245"/>
                  </a:cubicBezTo>
                  <a:cubicBezTo>
                    <a:pt x="3442" y="1195"/>
                    <a:pt x="3442" y="1195"/>
                    <a:pt x="3442" y="1195"/>
                  </a:cubicBezTo>
                  <a:cubicBezTo>
                    <a:pt x="3488" y="1195"/>
                    <a:pt x="3488" y="1195"/>
                    <a:pt x="3488" y="1195"/>
                  </a:cubicBezTo>
                  <a:cubicBezTo>
                    <a:pt x="3423" y="1269"/>
                    <a:pt x="3423" y="1269"/>
                    <a:pt x="3423" y="1269"/>
                  </a:cubicBezTo>
                  <a:cubicBezTo>
                    <a:pt x="3457" y="1348"/>
                    <a:pt x="3457" y="1348"/>
                    <a:pt x="3457" y="1348"/>
                  </a:cubicBezTo>
                  <a:cubicBezTo>
                    <a:pt x="3404" y="1348"/>
                    <a:pt x="3404" y="1348"/>
                    <a:pt x="3404" y="1348"/>
                  </a:cubicBezTo>
                  <a:cubicBezTo>
                    <a:pt x="3385" y="1292"/>
                    <a:pt x="3385" y="1292"/>
                    <a:pt x="3385" y="1292"/>
                  </a:cubicBezTo>
                  <a:cubicBezTo>
                    <a:pt x="3342" y="1348"/>
                    <a:pt x="3342" y="1348"/>
                    <a:pt x="3342" y="1348"/>
                  </a:cubicBezTo>
                  <a:cubicBezTo>
                    <a:pt x="3295" y="1348"/>
                    <a:pt x="3295" y="1348"/>
                    <a:pt x="3295" y="1348"/>
                  </a:cubicBezTo>
                  <a:cubicBezTo>
                    <a:pt x="3364" y="1266"/>
                    <a:pt x="3364" y="1266"/>
                    <a:pt x="3364" y="1266"/>
                  </a:cubicBezTo>
                  <a:cubicBezTo>
                    <a:pt x="3329" y="1195"/>
                    <a:pt x="3329" y="1195"/>
                    <a:pt x="3329" y="1195"/>
                  </a:cubicBezTo>
                  <a:cubicBezTo>
                    <a:pt x="3383" y="1195"/>
                    <a:pt x="3383" y="1195"/>
                    <a:pt x="3383" y="1195"/>
                  </a:cubicBezTo>
                  <a:cubicBezTo>
                    <a:pt x="3383" y="1195"/>
                    <a:pt x="3383" y="1195"/>
                    <a:pt x="3383" y="1195"/>
                  </a:cubicBezTo>
                  <a:close/>
                  <a:moveTo>
                    <a:pt x="3509" y="1194"/>
                  </a:moveTo>
                  <a:cubicBezTo>
                    <a:pt x="3554" y="1194"/>
                    <a:pt x="3554" y="1194"/>
                    <a:pt x="3554" y="1194"/>
                  </a:cubicBezTo>
                  <a:cubicBezTo>
                    <a:pt x="3521" y="1348"/>
                    <a:pt x="3521" y="1348"/>
                    <a:pt x="3521" y="1348"/>
                  </a:cubicBezTo>
                  <a:cubicBezTo>
                    <a:pt x="3476" y="1348"/>
                    <a:pt x="3476" y="1348"/>
                    <a:pt x="3476" y="1348"/>
                  </a:cubicBezTo>
                  <a:cubicBezTo>
                    <a:pt x="3509" y="1194"/>
                    <a:pt x="3509" y="1194"/>
                    <a:pt x="3509" y="1194"/>
                  </a:cubicBezTo>
                  <a:cubicBezTo>
                    <a:pt x="3509" y="1194"/>
                    <a:pt x="3509" y="1194"/>
                    <a:pt x="3509" y="1194"/>
                  </a:cubicBezTo>
                  <a:close/>
                  <a:moveTo>
                    <a:pt x="3521" y="1129"/>
                  </a:moveTo>
                  <a:cubicBezTo>
                    <a:pt x="3569" y="1129"/>
                    <a:pt x="3569" y="1129"/>
                    <a:pt x="3569" y="1129"/>
                  </a:cubicBezTo>
                  <a:cubicBezTo>
                    <a:pt x="3561" y="1168"/>
                    <a:pt x="3561" y="1168"/>
                    <a:pt x="3561" y="1168"/>
                  </a:cubicBezTo>
                  <a:cubicBezTo>
                    <a:pt x="3513" y="1168"/>
                    <a:pt x="3513" y="1168"/>
                    <a:pt x="3513" y="1168"/>
                  </a:cubicBezTo>
                  <a:cubicBezTo>
                    <a:pt x="3521" y="1129"/>
                    <a:pt x="3521" y="1129"/>
                    <a:pt x="3521" y="1129"/>
                  </a:cubicBezTo>
                  <a:cubicBezTo>
                    <a:pt x="3521" y="1129"/>
                    <a:pt x="3521" y="1129"/>
                    <a:pt x="3521" y="1129"/>
                  </a:cubicBezTo>
                  <a:close/>
                  <a:moveTo>
                    <a:pt x="3649" y="1346"/>
                  </a:moveTo>
                  <a:cubicBezTo>
                    <a:pt x="3634" y="1350"/>
                    <a:pt x="3621" y="1351"/>
                    <a:pt x="3614" y="1351"/>
                  </a:cubicBezTo>
                  <a:cubicBezTo>
                    <a:pt x="3568" y="1351"/>
                    <a:pt x="3575" y="1322"/>
                    <a:pt x="3577" y="1310"/>
                  </a:cubicBezTo>
                  <a:cubicBezTo>
                    <a:pt x="3595" y="1225"/>
                    <a:pt x="3595" y="1225"/>
                    <a:pt x="3595" y="1225"/>
                  </a:cubicBezTo>
                  <a:cubicBezTo>
                    <a:pt x="3565" y="1225"/>
                    <a:pt x="3565" y="1225"/>
                    <a:pt x="3565" y="1225"/>
                  </a:cubicBezTo>
                  <a:cubicBezTo>
                    <a:pt x="3572" y="1196"/>
                    <a:pt x="3572" y="1196"/>
                    <a:pt x="3572" y="1196"/>
                  </a:cubicBezTo>
                  <a:cubicBezTo>
                    <a:pt x="3601" y="1196"/>
                    <a:pt x="3601" y="1196"/>
                    <a:pt x="3601" y="1196"/>
                  </a:cubicBezTo>
                  <a:cubicBezTo>
                    <a:pt x="3608" y="1166"/>
                    <a:pt x="3608" y="1166"/>
                    <a:pt x="3608" y="1166"/>
                  </a:cubicBezTo>
                  <a:cubicBezTo>
                    <a:pt x="3656" y="1149"/>
                    <a:pt x="3656" y="1149"/>
                    <a:pt x="3656" y="1149"/>
                  </a:cubicBezTo>
                  <a:cubicBezTo>
                    <a:pt x="3646" y="1196"/>
                    <a:pt x="3646" y="1196"/>
                    <a:pt x="3646" y="1196"/>
                  </a:cubicBezTo>
                  <a:cubicBezTo>
                    <a:pt x="3682" y="1196"/>
                    <a:pt x="3682" y="1196"/>
                    <a:pt x="3682" y="1196"/>
                  </a:cubicBezTo>
                  <a:cubicBezTo>
                    <a:pt x="3676" y="1225"/>
                    <a:pt x="3676" y="1225"/>
                    <a:pt x="3676" y="1225"/>
                  </a:cubicBezTo>
                  <a:cubicBezTo>
                    <a:pt x="3640" y="1225"/>
                    <a:pt x="3640" y="1225"/>
                    <a:pt x="3640" y="1225"/>
                  </a:cubicBezTo>
                  <a:cubicBezTo>
                    <a:pt x="3625" y="1295"/>
                    <a:pt x="3625" y="1295"/>
                    <a:pt x="3625" y="1295"/>
                  </a:cubicBezTo>
                  <a:cubicBezTo>
                    <a:pt x="3622" y="1309"/>
                    <a:pt x="3620" y="1317"/>
                    <a:pt x="3640" y="1317"/>
                  </a:cubicBezTo>
                  <a:cubicBezTo>
                    <a:pt x="3647" y="1317"/>
                    <a:pt x="3650" y="1317"/>
                    <a:pt x="3656" y="1317"/>
                  </a:cubicBezTo>
                  <a:cubicBezTo>
                    <a:pt x="3649" y="1346"/>
                    <a:pt x="3649" y="1346"/>
                    <a:pt x="3649" y="1346"/>
                  </a:cubicBezTo>
                  <a:cubicBezTo>
                    <a:pt x="3649" y="1346"/>
                    <a:pt x="3649" y="1346"/>
                    <a:pt x="3649" y="1346"/>
                  </a:cubicBezTo>
                  <a:close/>
                  <a:moveTo>
                    <a:pt x="3741" y="1195"/>
                  </a:moveTo>
                  <a:cubicBezTo>
                    <a:pt x="3752" y="1301"/>
                    <a:pt x="3752" y="1301"/>
                    <a:pt x="3752" y="1301"/>
                  </a:cubicBezTo>
                  <a:cubicBezTo>
                    <a:pt x="3809" y="1195"/>
                    <a:pt x="3809" y="1195"/>
                    <a:pt x="3809" y="1195"/>
                  </a:cubicBezTo>
                  <a:cubicBezTo>
                    <a:pt x="3854" y="1195"/>
                    <a:pt x="3854" y="1195"/>
                    <a:pt x="3854" y="1195"/>
                  </a:cubicBezTo>
                  <a:cubicBezTo>
                    <a:pt x="3764" y="1345"/>
                    <a:pt x="3764" y="1345"/>
                    <a:pt x="3764" y="1345"/>
                  </a:cubicBezTo>
                  <a:cubicBezTo>
                    <a:pt x="3732" y="1406"/>
                    <a:pt x="3732" y="1406"/>
                    <a:pt x="3732" y="1406"/>
                  </a:cubicBezTo>
                  <a:cubicBezTo>
                    <a:pt x="3687" y="1406"/>
                    <a:pt x="3687" y="1406"/>
                    <a:pt x="3687" y="1406"/>
                  </a:cubicBezTo>
                  <a:cubicBezTo>
                    <a:pt x="3719" y="1348"/>
                    <a:pt x="3719" y="1348"/>
                    <a:pt x="3719" y="1348"/>
                  </a:cubicBezTo>
                  <a:cubicBezTo>
                    <a:pt x="3693" y="1195"/>
                    <a:pt x="3693" y="1195"/>
                    <a:pt x="3693" y="1195"/>
                  </a:cubicBezTo>
                  <a:cubicBezTo>
                    <a:pt x="3741" y="1195"/>
                    <a:pt x="3741" y="1195"/>
                    <a:pt x="3741" y="1195"/>
                  </a:cubicBezTo>
                  <a:cubicBezTo>
                    <a:pt x="3741" y="1195"/>
                    <a:pt x="3741" y="1195"/>
                    <a:pt x="3741" y="1195"/>
                  </a:cubicBezTo>
                  <a:close/>
                  <a:moveTo>
                    <a:pt x="3933" y="1145"/>
                  </a:moveTo>
                  <a:cubicBezTo>
                    <a:pt x="3899" y="1145"/>
                    <a:pt x="3899" y="1145"/>
                    <a:pt x="3899" y="1145"/>
                  </a:cubicBezTo>
                  <a:cubicBezTo>
                    <a:pt x="3902" y="1129"/>
                    <a:pt x="3902" y="1129"/>
                    <a:pt x="3902" y="1129"/>
                  </a:cubicBezTo>
                  <a:cubicBezTo>
                    <a:pt x="3990" y="1129"/>
                    <a:pt x="3990" y="1129"/>
                    <a:pt x="3990" y="1129"/>
                  </a:cubicBezTo>
                  <a:cubicBezTo>
                    <a:pt x="3987" y="1145"/>
                    <a:pt x="3987" y="1145"/>
                    <a:pt x="3987" y="1145"/>
                  </a:cubicBezTo>
                  <a:cubicBezTo>
                    <a:pt x="3953" y="1145"/>
                    <a:pt x="3953" y="1145"/>
                    <a:pt x="3953" y="1145"/>
                  </a:cubicBezTo>
                  <a:cubicBezTo>
                    <a:pt x="3936" y="1225"/>
                    <a:pt x="3936" y="1225"/>
                    <a:pt x="3936" y="1225"/>
                  </a:cubicBezTo>
                  <a:cubicBezTo>
                    <a:pt x="3916" y="1225"/>
                    <a:pt x="3916" y="1225"/>
                    <a:pt x="3916" y="1225"/>
                  </a:cubicBezTo>
                  <a:cubicBezTo>
                    <a:pt x="3933" y="1145"/>
                    <a:pt x="3933" y="1145"/>
                    <a:pt x="3933" y="1145"/>
                  </a:cubicBezTo>
                  <a:cubicBezTo>
                    <a:pt x="3933" y="1145"/>
                    <a:pt x="3933" y="1145"/>
                    <a:pt x="3933" y="1145"/>
                  </a:cubicBezTo>
                  <a:close/>
                  <a:moveTo>
                    <a:pt x="3999" y="1129"/>
                  </a:moveTo>
                  <a:cubicBezTo>
                    <a:pt x="4031" y="1129"/>
                    <a:pt x="4031" y="1129"/>
                    <a:pt x="4031" y="1129"/>
                  </a:cubicBezTo>
                  <a:cubicBezTo>
                    <a:pt x="4036" y="1200"/>
                    <a:pt x="4036" y="1200"/>
                    <a:pt x="4036" y="1200"/>
                  </a:cubicBezTo>
                  <a:cubicBezTo>
                    <a:pt x="4072" y="1129"/>
                    <a:pt x="4072" y="1129"/>
                    <a:pt x="4072" y="1129"/>
                  </a:cubicBezTo>
                  <a:cubicBezTo>
                    <a:pt x="4103" y="1129"/>
                    <a:pt x="4103" y="1129"/>
                    <a:pt x="4103" y="1129"/>
                  </a:cubicBezTo>
                  <a:cubicBezTo>
                    <a:pt x="4083" y="1225"/>
                    <a:pt x="4083" y="1225"/>
                    <a:pt x="4083" y="1225"/>
                  </a:cubicBezTo>
                  <a:cubicBezTo>
                    <a:pt x="4063" y="1225"/>
                    <a:pt x="4063" y="1225"/>
                    <a:pt x="4063" y="1225"/>
                  </a:cubicBezTo>
                  <a:cubicBezTo>
                    <a:pt x="4080" y="1143"/>
                    <a:pt x="4080" y="1143"/>
                    <a:pt x="4080" y="1143"/>
                  </a:cubicBezTo>
                  <a:cubicBezTo>
                    <a:pt x="4038" y="1225"/>
                    <a:pt x="4038" y="1225"/>
                    <a:pt x="4038" y="1225"/>
                  </a:cubicBezTo>
                  <a:cubicBezTo>
                    <a:pt x="4021" y="1225"/>
                    <a:pt x="4021" y="1225"/>
                    <a:pt x="4021" y="1225"/>
                  </a:cubicBezTo>
                  <a:cubicBezTo>
                    <a:pt x="4014" y="1143"/>
                    <a:pt x="4014" y="1143"/>
                    <a:pt x="4014" y="1143"/>
                  </a:cubicBezTo>
                  <a:cubicBezTo>
                    <a:pt x="3997" y="1225"/>
                    <a:pt x="3997" y="1225"/>
                    <a:pt x="3997" y="1225"/>
                  </a:cubicBezTo>
                  <a:cubicBezTo>
                    <a:pt x="3978" y="1225"/>
                    <a:pt x="3978" y="1225"/>
                    <a:pt x="3978" y="1225"/>
                  </a:cubicBezTo>
                  <a:cubicBezTo>
                    <a:pt x="3999" y="1129"/>
                    <a:pt x="3999" y="1129"/>
                    <a:pt x="3999" y="1129"/>
                  </a:cubicBezTo>
                  <a:cubicBezTo>
                    <a:pt x="3999" y="1129"/>
                    <a:pt x="3999" y="1129"/>
                    <a:pt x="3999" y="112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7" name="Freeform 9"/>
            <p:cNvSpPr>
              <a:spLocks noEditPoints="1"/>
            </p:cNvSpPr>
            <p:nvPr/>
          </p:nvSpPr>
          <p:spPr bwMode="gray">
            <a:xfrm>
              <a:off x="68" y="0"/>
              <a:ext cx="1723" cy="964"/>
            </a:xfrm>
            <a:custGeom>
              <a:avLst/>
              <a:gdLst>
                <a:gd name="T0" fmla="*/ 231 w 2268"/>
                <a:gd name="T1" fmla="*/ 327 h 1269"/>
                <a:gd name="T2" fmla="*/ 0 w 2268"/>
                <a:gd name="T3" fmla="*/ 327 h 1269"/>
                <a:gd name="T4" fmla="*/ 0 w 2268"/>
                <a:gd name="T5" fmla="*/ 0 h 1269"/>
                <a:gd name="T6" fmla="*/ 231 w 2268"/>
                <a:gd name="T7" fmla="*/ 0 h 1269"/>
                <a:gd name="T8" fmla="*/ 231 w 2268"/>
                <a:gd name="T9" fmla="*/ 327 h 1269"/>
                <a:gd name="T10" fmla="*/ 2268 w 2268"/>
                <a:gd name="T11" fmla="*/ 0 h 1269"/>
                <a:gd name="T12" fmla="*/ 2036 w 2268"/>
                <a:gd name="T13" fmla="*/ 0 h 1269"/>
                <a:gd name="T14" fmla="*/ 2036 w 2268"/>
                <a:gd name="T15" fmla="*/ 327 h 1269"/>
                <a:gd name="T16" fmla="*/ 2268 w 2268"/>
                <a:gd name="T17" fmla="*/ 327 h 1269"/>
                <a:gd name="T18" fmla="*/ 2268 w 2268"/>
                <a:gd name="T19" fmla="*/ 0 h 1269"/>
                <a:gd name="T20" fmla="*/ 231 w 2268"/>
                <a:gd name="T21" fmla="*/ 942 h 1269"/>
                <a:gd name="T22" fmla="*/ 0 w 2268"/>
                <a:gd name="T23" fmla="*/ 942 h 1269"/>
                <a:gd name="T24" fmla="*/ 0 w 2268"/>
                <a:gd name="T25" fmla="*/ 1269 h 1269"/>
                <a:gd name="T26" fmla="*/ 231 w 2268"/>
                <a:gd name="T27" fmla="*/ 1269 h 1269"/>
                <a:gd name="T28" fmla="*/ 231 w 2268"/>
                <a:gd name="T29" fmla="*/ 942 h 1269"/>
                <a:gd name="T30" fmla="*/ 2268 w 2268"/>
                <a:gd name="T31" fmla="*/ 942 h 1269"/>
                <a:gd name="T32" fmla="*/ 2036 w 2268"/>
                <a:gd name="T33" fmla="*/ 942 h 1269"/>
                <a:gd name="T34" fmla="*/ 2036 w 2268"/>
                <a:gd name="T35" fmla="*/ 1269 h 1269"/>
                <a:gd name="T36" fmla="*/ 2268 w 2268"/>
                <a:gd name="T37" fmla="*/ 1269 h 1269"/>
                <a:gd name="T38" fmla="*/ 2268 w 2268"/>
                <a:gd name="T39" fmla="*/ 942 h 12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68"/>
                <a:gd name="T61" fmla="*/ 0 h 1269"/>
                <a:gd name="T62" fmla="*/ 2268 w 2268"/>
                <a:gd name="T63" fmla="*/ 1269 h 12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68" h="1269">
                  <a:moveTo>
                    <a:pt x="231" y="327"/>
                  </a:moveTo>
                  <a:lnTo>
                    <a:pt x="0" y="327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27"/>
                  </a:lnTo>
                  <a:close/>
                  <a:moveTo>
                    <a:pt x="2268" y="0"/>
                  </a:moveTo>
                  <a:lnTo>
                    <a:pt x="2036" y="0"/>
                  </a:lnTo>
                  <a:lnTo>
                    <a:pt x="2036" y="327"/>
                  </a:lnTo>
                  <a:lnTo>
                    <a:pt x="2268" y="327"/>
                  </a:lnTo>
                  <a:lnTo>
                    <a:pt x="2268" y="0"/>
                  </a:lnTo>
                  <a:close/>
                  <a:moveTo>
                    <a:pt x="231" y="942"/>
                  </a:moveTo>
                  <a:lnTo>
                    <a:pt x="0" y="942"/>
                  </a:lnTo>
                  <a:lnTo>
                    <a:pt x="0" y="1269"/>
                  </a:lnTo>
                  <a:lnTo>
                    <a:pt x="231" y="1269"/>
                  </a:lnTo>
                  <a:lnTo>
                    <a:pt x="231" y="942"/>
                  </a:lnTo>
                  <a:close/>
                  <a:moveTo>
                    <a:pt x="2268" y="942"/>
                  </a:moveTo>
                  <a:lnTo>
                    <a:pt x="2036" y="942"/>
                  </a:lnTo>
                  <a:lnTo>
                    <a:pt x="2036" y="1269"/>
                  </a:lnTo>
                  <a:lnTo>
                    <a:pt x="2268" y="1269"/>
                  </a:lnTo>
                  <a:lnTo>
                    <a:pt x="2268" y="94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5" name="Title 9"/>
          <p:cNvSpPr>
            <a:spLocks noGrp="1"/>
          </p:cNvSpPr>
          <p:nvPr>
            <p:ph type="title"/>
          </p:nvPr>
        </p:nvSpPr>
        <p:spPr bwMode="gray">
          <a:xfrm>
            <a:off x="776539" y="1844824"/>
            <a:ext cx="3316689" cy="1943892"/>
          </a:xfrm>
          <a:noFill/>
          <a:ln w="9525">
            <a:noFill/>
            <a:miter lim="800000"/>
            <a:headEnd/>
            <a:tailEnd/>
          </a:ln>
        </p:spPr>
        <p:txBody>
          <a:bodyPr anchor="t">
            <a:noAutofit/>
          </a:bodyPr>
          <a:lstStyle>
            <a:lvl1pPr algn="l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dirty="0">
                <a:solidFill>
                  <a:schemeClr val="bg1"/>
                </a:solidFill>
                <a:latin typeface="+mj-lt"/>
              </a:defRPr>
            </a:lvl2pPr>
            <a:lvl3pPr>
              <a:defRPr lang="en-GB" sz="3000" b="1" dirty="0">
                <a:solidFill>
                  <a:schemeClr val="bg1"/>
                </a:solidFill>
                <a:latin typeface="+mj-lt"/>
              </a:defRPr>
            </a:lvl3pPr>
            <a:lvl4pPr>
              <a:defRPr lang="en-GB" sz="3000" b="1" dirty="0">
                <a:solidFill>
                  <a:schemeClr val="bg1"/>
                </a:solidFill>
                <a:latin typeface="+mj-lt"/>
              </a:defRPr>
            </a:lvl4pPr>
            <a:lvl5pPr>
              <a:defRPr lang="en-GB" sz="3000" b="1" dirty="0">
                <a:solidFill>
                  <a:schemeClr val="bg1"/>
                </a:solidFill>
                <a:latin typeface="+mj-lt"/>
              </a:defRPr>
            </a:lvl5pPr>
            <a:lvl6pPr>
              <a:defRPr lang="en-GB" sz="3000" b="1" dirty="0">
                <a:solidFill>
                  <a:schemeClr val="bg1"/>
                </a:solidFill>
                <a:latin typeface="+mj-lt"/>
              </a:defRPr>
            </a:lvl6pPr>
            <a:lvl7pPr>
              <a:defRPr lang="en-GB" sz="3000" b="1" dirty="0">
                <a:solidFill>
                  <a:schemeClr val="bg1"/>
                </a:solidFill>
                <a:latin typeface="+mj-lt"/>
              </a:defRPr>
            </a:lvl7pPr>
            <a:lvl8pPr>
              <a:defRPr lang="en-GB" sz="3000" b="1" dirty="0">
                <a:solidFill>
                  <a:schemeClr val="bg1"/>
                </a:solidFill>
                <a:latin typeface="+mj-lt"/>
              </a:defRPr>
            </a:lvl8pPr>
            <a:lvl9pPr>
              <a:defRPr sz="3000">
                <a:solidFill>
                  <a:schemeClr val="bg1"/>
                </a:solidFill>
              </a:defRPr>
            </a:lvl9pPr>
          </a:lstStyle>
          <a:p>
            <a:pPr lvl="0"/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10"/>
          </p:nvPr>
        </p:nvSpPr>
        <p:spPr bwMode="gray">
          <a:xfrm>
            <a:off x="776536" y="4005064"/>
            <a:ext cx="295232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noAutofit/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defRPr lang="en-US" sz="12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 userDrawn="1"/>
        </p:nvGrpSpPr>
        <p:grpSpPr bwMode="auto">
          <a:xfrm>
            <a:off x="-11113" y="0"/>
            <a:ext cx="9917113" cy="6858000"/>
            <a:chOff x="-10601325" y="-457200"/>
            <a:chExt cx="9917112" cy="6858001"/>
          </a:xfrm>
        </p:grpSpPr>
        <p:sp>
          <p:nvSpPr>
            <p:cNvPr id="5" name="Freeform 12"/>
            <p:cNvSpPr>
              <a:spLocks/>
            </p:cNvSpPr>
            <p:nvPr userDrawn="1"/>
          </p:nvSpPr>
          <p:spPr bwMode="gray">
            <a:xfrm>
              <a:off x="-10601325" y="-457200"/>
              <a:ext cx="5397500" cy="32369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39"/>
                </a:cxn>
                <a:cxn ang="0">
                  <a:pos x="2796" y="2039"/>
                </a:cxn>
                <a:cxn ang="0">
                  <a:pos x="3400" y="0"/>
                </a:cxn>
                <a:cxn ang="0">
                  <a:pos x="0" y="0"/>
                </a:cxn>
              </a:cxnLst>
              <a:rect l="0" t="0" r="r" b="b"/>
              <a:pathLst>
                <a:path w="3400" h="2039">
                  <a:moveTo>
                    <a:pt x="0" y="0"/>
                  </a:moveTo>
                  <a:lnTo>
                    <a:pt x="0" y="2039"/>
                  </a:lnTo>
                  <a:lnTo>
                    <a:pt x="2796" y="2039"/>
                  </a:lnTo>
                  <a:lnTo>
                    <a:pt x="340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6" name="Freeform 10"/>
            <p:cNvSpPr>
              <a:spLocks/>
            </p:cNvSpPr>
            <p:nvPr userDrawn="1"/>
          </p:nvSpPr>
          <p:spPr bwMode="gray">
            <a:xfrm>
              <a:off x="-8240712" y="1362075"/>
              <a:ext cx="7556499" cy="5038726"/>
            </a:xfrm>
            <a:custGeom>
              <a:avLst/>
              <a:gdLst/>
              <a:ahLst/>
              <a:cxnLst>
                <a:cxn ang="0">
                  <a:pos x="940" y="0"/>
                </a:cxn>
                <a:cxn ang="0">
                  <a:pos x="0" y="3174"/>
                </a:cxn>
                <a:cxn ang="0">
                  <a:pos x="4760" y="3174"/>
                </a:cxn>
                <a:cxn ang="0">
                  <a:pos x="4760" y="0"/>
                </a:cxn>
                <a:cxn ang="0">
                  <a:pos x="940" y="0"/>
                </a:cxn>
              </a:cxnLst>
              <a:rect l="0" t="0" r="r" b="b"/>
              <a:pathLst>
                <a:path w="4760" h="3174">
                  <a:moveTo>
                    <a:pt x="940" y="0"/>
                  </a:moveTo>
                  <a:lnTo>
                    <a:pt x="0" y="3174"/>
                  </a:lnTo>
                  <a:lnTo>
                    <a:pt x="4760" y="3174"/>
                  </a:lnTo>
                  <a:lnTo>
                    <a:pt x="4760" y="0"/>
                  </a:lnTo>
                  <a:lnTo>
                    <a:pt x="94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7" name="Freeform 14"/>
            <p:cNvSpPr>
              <a:spLocks/>
            </p:cNvSpPr>
            <p:nvPr userDrawn="1"/>
          </p:nvSpPr>
          <p:spPr bwMode="gray">
            <a:xfrm>
              <a:off x="-7169149" y="1362075"/>
              <a:ext cx="1425575" cy="1417638"/>
            </a:xfrm>
            <a:custGeom>
              <a:avLst/>
              <a:gdLst/>
              <a:ahLst/>
              <a:cxnLst>
                <a:cxn ang="0">
                  <a:pos x="898" y="0"/>
                </a:cxn>
                <a:cxn ang="0">
                  <a:pos x="265" y="0"/>
                </a:cxn>
                <a:cxn ang="0">
                  <a:pos x="0" y="893"/>
                </a:cxn>
                <a:cxn ang="0">
                  <a:pos x="633" y="893"/>
                </a:cxn>
                <a:cxn ang="0">
                  <a:pos x="898" y="0"/>
                </a:cxn>
              </a:cxnLst>
              <a:rect l="0" t="0" r="r" b="b"/>
              <a:pathLst>
                <a:path w="898" h="893">
                  <a:moveTo>
                    <a:pt x="898" y="0"/>
                  </a:moveTo>
                  <a:lnTo>
                    <a:pt x="265" y="0"/>
                  </a:lnTo>
                  <a:lnTo>
                    <a:pt x="0" y="893"/>
                  </a:lnTo>
                  <a:lnTo>
                    <a:pt x="633" y="893"/>
                  </a:lnTo>
                  <a:lnTo>
                    <a:pt x="898" y="0"/>
                  </a:lnTo>
                  <a:close/>
                </a:path>
              </a:pathLst>
            </a:custGeom>
            <a:solidFill>
              <a:srgbClr val="00257A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8" name="Group 19"/>
          <p:cNvGrpSpPr>
            <a:grpSpLocks/>
          </p:cNvGrpSpPr>
          <p:nvPr userDrawn="1"/>
        </p:nvGrpSpPr>
        <p:grpSpPr bwMode="auto">
          <a:xfrm>
            <a:off x="128588" y="0"/>
            <a:ext cx="2735262" cy="1530350"/>
            <a:chOff x="68" y="0"/>
            <a:chExt cx="1723" cy="964"/>
          </a:xfrm>
        </p:grpSpPr>
        <p:sp>
          <p:nvSpPr>
            <p:cNvPr id="9" name="Freeform 8"/>
            <p:cNvSpPr>
              <a:spLocks noEditPoints="1"/>
            </p:cNvSpPr>
            <p:nvPr userDrawn="1"/>
          </p:nvSpPr>
          <p:spPr bwMode="gray">
            <a:xfrm>
              <a:off x="199" y="248"/>
              <a:ext cx="1423" cy="489"/>
            </a:xfrm>
            <a:custGeom>
              <a:avLst/>
              <a:gdLst>
                <a:gd name="T0" fmla="*/ 1974 w 4103"/>
                <a:gd name="T1" fmla="*/ 485 h 1409"/>
                <a:gd name="T2" fmla="*/ 2267 w 4103"/>
                <a:gd name="T3" fmla="*/ 697 h 1409"/>
                <a:gd name="T4" fmla="*/ 1655 w 4103"/>
                <a:gd name="T5" fmla="*/ 656 h 1409"/>
                <a:gd name="T6" fmla="*/ 1718 w 4103"/>
                <a:gd name="T7" fmla="*/ 424 h 1409"/>
                <a:gd name="T8" fmla="*/ 970 w 4103"/>
                <a:gd name="T9" fmla="*/ 697 h 1409"/>
                <a:gd name="T10" fmla="*/ 1169 w 4103"/>
                <a:gd name="T11" fmla="*/ 416 h 1409"/>
                <a:gd name="T12" fmla="*/ 719 w 4103"/>
                <a:gd name="T13" fmla="*/ 631 h 1409"/>
                <a:gd name="T14" fmla="*/ 751 w 4103"/>
                <a:gd name="T15" fmla="*/ 630 h 1409"/>
                <a:gd name="T16" fmla="*/ 202 w 4103"/>
                <a:gd name="T17" fmla="*/ 618 h 1409"/>
                <a:gd name="T18" fmla="*/ 180 w 4103"/>
                <a:gd name="T19" fmla="*/ 697 h 1409"/>
                <a:gd name="T20" fmla="*/ 1187 w 4103"/>
                <a:gd name="T21" fmla="*/ 416 h 1409"/>
                <a:gd name="T22" fmla="*/ 115 w 4103"/>
                <a:gd name="T23" fmla="*/ 906 h 1409"/>
                <a:gd name="T24" fmla="*/ 661 w 4103"/>
                <a:gd name="T25" fmla="*/ 715 h 1409"/>
                <a:gd name="T26" fmla="*/ 1145 w 4103"/>
                <a:gd name="T27" fmla="*/ 715 h 1409"/>
                <a:gd name="T28" fmla="*/ 1697 w 4103"/>
                <a:gd name="T29" fmla="*/ 863 h 1409"/>
                <a:gd name="T30" fmla="*/ 203 w 4103"/>
                <a:gd name="T31" fmla="*/ 1286 h 1409"/>
                <a:gd name="T32" fmla="*/ 250 w 4103"/>
                <a:gd name="T33" fmla="*/ 1328 h 1409"/>
                <a:gd name="T34" fmla="*/ 556 w 4103"/>
                <a:gd name="T35" fmla="*/ 1196 h 1409"/>
                <a:gd name="T36" fmla="*/ 340 w 4103"/>
                <a:gd name="T37" fmla="*/ 1196 h 1409"/>
                <a:gd name="T38" fmla="*/ 408 w 4103"/>
                <a:gd name="T39" fmla="*/ 1225 h 1409"/>
                <a:gd name="T40" fmla="*/ 514 w 4103"/>
                <a:gd name="T41" fmla="*/ 1225 h 1409"/>
                <a:gd name="T42" fmla="*/ 631 w 4103"/>
                <a:gd name="T43" fmla="*/ 1168 h 1409"/>
                <a:gd name="T44" fmla="*/ 794 w 4103"/>
                <a:gd name="T45" fmla="*/ 1220 h 1409"/>
                <a:gd name="T46" fmla="*/ 672 w 4103"/>
                <a:gd name="T47" fmla="*/ 1348 h 1409"/>
                <a:gd name="T48" fmla="*/ 847 w 4103"/>
                <a:gd name="T49" fmla="*/ 1359 h 1409"/>
                <a:gd name="T50" fmla="*/ 943 w 4103"/>
                <a:gd name="T51" fmla="*/ 1196 h 1409"/>
                <a:gd name="T52" fmla="*/ 1129 w 4103"/>
                <a:gd name="T53" fmla="*/ 1351 h 1409"/>
                <a:gd name="T54" fmla="*/ 1198 w 4103"/>
                <a:gd name="T55" fmla="*/ 1196 h 1409"/>
                <a:gd name="T56" fmla="*/ 1280 w 4103"/>
                <a:gd name="T57" fmla="*/ 1129 h 1409"/>
                <a:gd name="T58" fmla="*/ 1253 w 4103"/>
                <a:gd name="T59" fmla="*/ 1254 h 1409"/>
                <a:gd name="T60" fmla="*/ 1489 w 4103"/>
                <a:gd name="T61" fmla="*/ 1194 h 1409"/>
                <a:gd name="T62" fmla="*/ 1546 w 4103"/>
                <a:gd name="T63" fmla="*/ 1353 h 1409"/>
                <a:gd name="T64" fmla="*/ 1714 w 4103"/>
                <a:gd name="T65" fmla="*/ 1286 h 1409"/>
                <a:gd name="T66" fmla="*/ 1761 w 4103"/>
                <a:gd name="T67" fmla="*/ 1328 h 1409"/>
                <a:gd name="T68" fmla="*/ 1976 w 4103"/>
                <a:gd name="T69" fmla="*/ 1346 h 1409"/>
                <a:gd name="T70" fmla="*/ 1842 w 4103"/>
                <a:gd name="T71" fmla="*/ 1270 h 1409"/>
                <a:gd name="T72" fmla="*/ 1887 w 4103"/>
                <a:gd name="T73" fmla="*/ 1270 h 1409"/>
                <a:gd name="T74" fmla="*/ 2110 w 4103"/>
                <a:gd name="T75" fmla="*/ 1348 h 1409"/>
                <a:gd name="T76" fmla="*/ 87 w 4103"/>
                <a:gd name="T77" fmla="*/ 1221 h 1409"/>
                <a:gd name="T78" fmla="*/ 5 w 4103"/>
                <a:gd name="T79" fmla="*/ 1271 h 1409"/>
                <a:gd name="T80" fmla="*/ 2343 w 4103"/>
                <a:gd name="T81" fmla="*/ 1322 h 1409"/>
                <a:gd name="T82" fmla="*/ 2378 w 4103"/>
                <a:gd name="T83" fmla="*/ 1249 h 1409"/>
                <a:gd name="T84" fmla="*/ 2528 w 4103"/>
                <a:gd name="T85" fmla="*/ 1221 h 1409"/>
                <a:gd name="T86" fmla="*/ 2832 w 4103"/>
                <a:gd name="T87" fmla="*/ 1192 h 1409"/>
                <a:gd name="T88" fmla="*/ 2709 w 4103"/>
                <a:gd name="T89" fmla="*/ 1348 h 1409"/>
                <a:gd name="T90" fmla="*/ 2963 w 4103"/>
                <a:gd name="T91" fmla="*/ 1216 h 1409"/>
                <a:gd name="T92" fmla="*/ 2966 w 4103"/>
                <a:gd name="T93" fmla="*/ 1195 h 1409"/>
                <a:gd name="T94" fmla="*/ 3072 w 4103"/>
                <a:gd name="T95" fmla="*/ 1348 h 1409"/>
                <a:gd name="T96" fmla="*/ 3168 w 4103"/>
                <a:gd name="T97" fmla="*/ 1335 h 1409"/>
                <a:gd name="T98" fmla="*/ 3246 w 4103"/>
                <a:gd name="T99" fmla="*/ 1220 h 1409"/>
                <a:gd name="T100" fmla="*/ 3457 w 4103"/>
                <a:gd name="T101" fmla="*/ 1348 h 1409"/>
                <a:gd name="T102" fmla="*/ 3509 w 4103"/>
                <a:gd name="T103" fmla="*/ 1194 h 1409"/>
                <a:gd name="T104" fmla="*/ 3513 w 4103"/>
                <a:gd name="T105" fmla="*/ 1168 h 1409"/>
                <a:gd name="T106" fmla="*/ 3601 w 4103"/>
                <a:gd name="T107" fmla="*/ 1196 h 1409"/>
                <a:gd name="T108" fmla="*/ 3656 w 4103"/>
                <a:gd name="T109" fmla="*/ 1317 h 1409"/>
                <a:gd name="T110" fmla="*/ 3687 w 4103"/>
                <a:gd name="T111" fmla="*/ 1406 h 1409"/>
                <a:gd name="T112" fmla="*/ 3987 w 4103"/>
                <a:gd name="T113" fmla="*/ 1145 h 1409"/>
                <a:gd name="T114" fmla="*/ 4072 w 4103"/>
                <a:gd name="T115" fmla="*/ 1129 h 1409"/>
                <a:gd name="T116" fmla="*/ 3978 w 4103"/>
                <a:gd name="T117" fmla="*/ 1225 h 14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103"/>
                <a:gd name="T178" fmla="*/ 0 h 1409"/>
                <a:gd name="T179" fmla="*/ 4103 w 4103"/>
                <a:gd name="T180" fmla="*/ 1409 h 14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103" h="1409">
                  <a:moveTo>
                    <a:pt x="2267" y="697"/>
                  </a:moveTo>
                  <a:cubicBezTo>
                    <a:pt x="2149" y="697"/>
                    <a:pt x="2149" y="697"/>
                    <a:pt x="2149" y="697"/>
                  </a:cubicBezTo>
                  <a:cubicBezTo>
                    <a:pt x="2168" y="619"/>
                    <a:pt x="2168" y="619"/>
                    <a:pt x="2168" y="619"/>
                  </a:cubicBezTo>
                  <a:cubicBezTo>
                    <a:pt x="1930" y="619"/>
                    <a:pt x="1930" y="619"/>
                    <a:pt x="1930" y="619"/>
                  </a:cubicBezTo>
                  <a:cubicBezTo>
                    <a:pt x="1911" y="697"/>
                    <a:pt x="1911" y="697"/>
                    <a:pt x="1911" y="697"/>
                  </a:cubicBezTo>
                  <a:cubicBezTo>
                    <a:pt x="1796" y="697"/>
                    <a:pt x="1796" y="697"/>
                    <a:pt x="1796" y="697"/>
                  </a:cubicBezTo>
                  <a:cubicBezTo>
                    <a:pt x="1796" y="681"/>
                    <a:pt x="1796" y="681"/>
                    <a:pt x="1796" y="681"/>
                  </a:cubicBezTo>
                  <a:cubicBezTo>
                    <a:pt x="1798" y="672"/>
                    <a:pt x="1799" y="663"/>
                    <a:pt x="1802" y="653"/>
                  </a:cubicBezTo>
                  <a:cubicBezTo>
                    <a:pt x="1823" y="569"/>
                    <a:pt x="1878" y="485"/>
                    <a:pt x="1974" y="485"/>
                  </a:cubicBezTo>
                  <a:cubicBezTo>
                    <a:pt x="2012" y="485"/>
                    <a:pt x="2050" y="499"/>
                    <a:pt x="2045" y="552"/>
                  </a:cubicBezTo>
                  <a:cubicBezTo>
                    <a:pt x="2186" y="552"/>
                    <a:pt x="2186" y="552"/>
                    <a:pt x="2186" y="552"/>
                  </a:cubicBezTo>
                  <a:cubicBezTo>
                    <a:pt x="2192" y="527"/>
                    <a:pt x="2201" y="486"/>
                    <a:pt x="2174" y="447"/>
                  </a:cubicBezTo>
                  <a:cubicBezTo>
                    <a:pt x="2145" y="406"/>
                    <a:pt x="2084" y="389"/>
                    <a:pt x="2005" y="389"/>
                  </a:cubicBezTo>
                  <a:cubicBezTo>
                    <a:pt x="1949" y="389"/>
                    <a:pt x="1867" y="398"/>
                    <a:pt x="1796" y="444"/>
                  </a:cubicBezTo>
                  <a:cubicBezTo>
                    <a:pt x="1796" y="18"/>
                    <a:pt x="1796" y="18"/>
                    <a:pt x="1796" y="18"/>
                  </a:cubicBezTo>
                  <a:cubicBezTo>
                    <a:pt x="2267" y="18"/>
                    <a:pt x="2267" y="18"/>
                    <a:pt x="2267" y="18"/>
                  </a:cubicBezTo>
                  <a:cubicBezTo>
                    <a:pt x="2267" y="697"/>
                    <a:pt x="2267" y="697"/>
                    <a:pt x="2267" y="697"/>
                  </a:cubicBezTo>
                  <a:cubicBezTo>
                    <a:pt x="2267" y="697"/>
                    <a:pt x="2267" y="697"/>
                    <a:pt x="2267" y="697"/>
                  </a:cubicBezTo>
                  <a:close/>
                  <a:moveTo>
                    <a:pt x="1989" y="812"/>
                  </a:moveTo>
                  <a:cubicBezTo>
                    <a:pt x="1962" y="817"/>
                    <a:pt x="1936" y="820"/>
                    <a:pt x="1910" y="820"/>
                  </a:cubicBezTo>
                  <a:cubicBezTo>
                    <a:pt x="1842" y="820"/>
                    <a:pt x="1795" y="788"/>
                    <a:pt x="1794" y="715"/>
                  </a:cubicBezTo>
                  <a:cubicBezTo>
                    <a:pt x="2014" y="715"/>
                    <a:pt x="2014" y="715"/>
                    <a:pt x="2014" y="715"/>
                  </a:cubicBezTo>
                  <a:cubicBezTo>
                    <a:pt x="1989" y="812"/>
                    <a:pt x="1989" y="812"/>
                    <a:pt x="1989" y="812"/>
                  </a:cubicBezTo>
                  <a:cubicBezTo>
                    <a:pt x="1989" y="812"/>
                    <a:pt x="1989" y="812"/>
                    <a:pt x="1989" y="812"/>
                  </a:cubicBezTo>
                  <a:close/>
                  <a:moveTo>
                    <a:pt x="1718" y="424"/>
                  </a:moveTo>
                  <a:cubicBezTo>
                    <a:pt x="1718" y="521"/>
                    <a:pt x="1718" y="521"/>
                    <a:pt x="1718" y="521"/>
                  </a:cubicBezTo>
                  <a:cubicBezTo>
                    <a:pt x="1685" y="567"/>
                    <a:pt x="1665" y="616"/>
                    <a:pt x="1655" y="656"/>
                  </a:cubicBezTo>
                  <a:cubicBezTo>
                    <a:pt x="1651" y="670"/>
                    <a:pt x="1649" y="684"/>
                    <a:pt x="1648" y="697"/>
                  </a:cubicBezTo>
                  <a:cubicBezTo>
                    <a:pt x="1578" y="697"/>
                    <a:pt x="1578" y="697"/>
                    <a:pt x="1578" y="697"/>
                  </a:cubicBezTo>
                  <a:cubicBezTo>
                    <a:pt x="1637" y="417"/>
                    <a:pt x="1637" y="417"/>
                    <a:pt x="1637" y="417"/>
                  </a:cubicBezTo>
                  <a:cubicBezTo>
                    <a:pt x="1438" y="416"/>
                    <a:pt x="1438" y="416"/>
                    <a:pt x="1438" y="416"/>
                  </a:cubicBezTo>
                  <a:cubicBezTo>
                    <a:pt x="1260" y="697"/>
                    <a:pt x="1260" y="697"/>
                    <a:pt x="1260" y="697"/>
                  </a:cubicBezTo>
                  <a:cubicBezTo>
                    <a:pt x="1247" y="697"/>
                    <a:pt x="1247" y="697"/>
                    <a:pt x="1247" y="697"/>
                  </a:cubicBezTo>
                  <a:cubicBezTo>
                    <a:pt x="1247" y="18"/>
                    <a:pt x="1247" y="18"/>
                    <a:pt x="1247" y="18"/>
                  </a:cubicBezTo>
                  <a:cubicBezTo>
                    <a:pt x="1718" y="18"/>
                    <a:pt x="1718" y="18"/>
                    <a:pt x="1718" y="18"/>
                  </a:cubicBezTo>
                  <a:cubicBezTo>
                    <a:pt x="1718" y="424"/>
                    <a:pt x="1718" y="424"/>
                    <a:pt x="1718" y="424"/>
                  </a:cubicBezTo>
                  <a:cubicBezTo>
                    <a:pt x="1718" y="424"/>
                    <a:pt x="1718" y="424"/>
                    <a:pt x="1718" y="424"/>
                  </a:cubicBezTo>
                  <a:close/>
                  <a:moveTo>
                    <a:pt x="1455" y="697"/>
                  </a:moveTo>
                  <a:cubicBezTo>
                    <a:pt x="1384" y="697"/>
                    <a:pt x="1384" y="697"/>
                    <a:pt x="1384" y="697"/>
                  </a:cubicBezTo>
                  <a:cubicBezTo>
                    <a:pt x="1491" y="529"/>
                    <a:pt x="1491" y="529"/>
                    <a:pt x="1491" y="529"/>
                  </a:cubicBezTo>
                  <a:cubicBezTo>
                    <a:pt x="1455" y="697"/>
                    <a:pt x="1455" y="697"/>
                    <a:pt x="1455" y="697"/>
                  </a:cubicBezTo>
                  <a:cubicBezTo>
                    <a:pt x="1455" y="697"/>
                    <a:pt x="1455" y="697"/>
                    <a:pt x="1455" y="697"/>
                  </a:cubicBezTo>
                  <a:close/>
                  <a:moveTo>
                    <a:pt x="1169" y="416"/>
                  </a:moveTo>
                  <a:cubicBezTo>
                    <a:pt x="1051" y="416"/>
                    <a:pt x="1051" y="416"/>
                    <a:pt x="1051" y="416"/>
                  </a:cubicBezTo>
                  <a:cubicBezTo>
                    <a:pt x="970" y="697"/>
                    <a:pt x="970" y="697"/>
                    <a:pt x="970" y="697"/>
                  </a:cubicBezTo>
                  <a:cubicBezTo>
                    <a:pt x="845" y="697"/>
                    <a:pt x="845" y="697"/>
                    <a:pt x="845" y="697"/>
                  </a:cubicBezTo>
                  <a:cubicBezTo>
                    <a:pt x="909" y="674"/>
                    <a:pt x="948" y="629"/>
                    <a:pt x="960" y="562"/>
                  </a:cubicBezTo>
                  <a:cubicBezTo>
                    <a:pt x="970" y="510"/>
                    <a:pt x="965" y="476"/>
                    <a:pt x="944" y="451"/>
                  </a:cubicBezTo>
                  <a:cubicBezTo>
                    <a:pt x="912" y="413"/>
                    <a:pt x="848" y="416"/>
                    <a:pt x="792" y="416"/>
                  </a:cubicBezTo>
                  <a:cubicBezTo>
                    <a:pt x="782" y="416"/>
                    <a:pt x="698" y="416"/>
                    <a:pt x="698" y="416"/>
                  </a:cubicBezTo>
                  <a:cubicBezTo>
                    <a:pt x="698" y="18"/>
                    <a:pt x="698" y="18"/>
                    <a:pt x="698" y="18"/>
                  </a:cubicBezTo>
                  <a:cubicBezTo>
                    <a:pt x="1169" y="18"/>
                    <a:pt x="1169" y="18"/>
                    <a:pt x="1169" y="18"/>
                  </a:cubicBezTo>
                  <a:cubicBezTo>
                    <a:pt x="1169" y="416"/>
                    <a:pt x="1169" y="416"/>
                    <a:pt x="1169" y="416"/>
                  </a:cubicBezTo>
                  <a:cubicBezTo>
                    <a:pt x="1169" y="416"/>
                    <a:pt x="1169" y="416"/>
                    <a:pt x="1169" y="416"/>
                  </a:cubicBezTo>
                  <a:close/>
                  <a:moveTo>
                    <a:pt x="1094" y="697"/>
                  </a:moveTo>
                  <a:cubicBezTo>
                    <a:pt x="1143" y="521"/>
                    <a:pt x="1143" y="521"/>
                    <a:pt x="1143" y="521"/>
                  </a:cubicBezTo>
                  <a:cubicBezTo>
                    <a:pt x="1145" y="697"/>
                    <a:pt x="1145" y="697"/>
                    <a:pt x="1145" y="697"/>
                  </a:cubicBezTo>
                  <a:cubicBezTo>
                    <a:pt x="1094" y="697"/>
                    <a:pt x="1094" y="697"/>
                    <a:pt x="1094" y="697"/>
                  </a:cubicBezTo>
                  <a:cubicBezTo>
                    <a:pt x="1094" y="697"/>
                    <a:pt x="1094" y="697"/>
                    <a:pt x="1094" y="697"/>
                  </a:cubicBezTo>
                  <a:close/>
                  <a:moveTo>
                    <a:pt x="751" y="630"/>
                  </a:moveTo>
                  <a:cubicBezTo>
                    <a:pt x="751" y="630"/>
                    <a:pt x="751" y="630"/>
                    <a:pt x="751" y="630"/>
                  </a:cubicBezTo>
                  <a:cubicBezTo>
                    <a:pt x="746" y="630"/>
                    <a:pt x="741" y="631"/>
                    <a:pt x="736" y="631"/>
                  </a:cubicBezTo>
                  <a:cubicBezTo>
                    <a:pt x="729" y="631"/>
                    <a:pt x="724" y="631"/>
                    <a:pt x="719" y="631"/>
                  </a:cubicBezTo>
                  <a:cubicBezTo>
                    <a:pt x="689" y="631"/>
                    <a:pt x="689" y="631"/>
                    <a:pt x="689" y="631"/>
                  </a:cubicBezTo>
                  <a:cubicBezTo>
                    <a:pt x="703" y="579"/>
                    <a:pt x="703" y="579"/>
                    <a:pt x="703" y="579"/>
                  </a:cubicBezTo>
                  <a:cubicBezTo>
                    <a:pt x="709" y="554"/>
                    <a:pt x="709" y="554"/>
                    <a:pt x="709" y="554"/>
                  </a:cubicBezTo>
                  <a:cubicBezTo>
                    <a:pt x="725" y="494"/>
                    <a:pt x="725" y="494"/>
                    <a:pt x="725" y="494"/>
                  </a:cubicBezTo>
                  <a:cubicBezTo>
                    <a:pt x="732" y="494"/>
                    <a:pt x="739" y="494"/>
                    <a:pt x="746" y="494"/>
                  </a:cubicBezTo>
                  <a:cubicBezTo>
                    <a:pt x="769" y="494"/>
                    <a:pt x="769" y="494"/>
                    <a:pt x="769" y="494"/>
                  </a:cubicBezTo>
                  <a:cubicBezTo>
                    <a:pt x="809" y="494"/>
                    <a:pt x="834" y="496"/>
                    <a:pt x="843" y="509"/>
                  </a:cubicBezTo>
                  <a:cubicBezTo>
                    <a:pt x="850" y="518"/>
                    <a:pt x="849" y="535"/>
                    <a:pt x="841" y="560"/>
                  </a:cubicBezTo>
                  <a:cubicBezTo>
                    <a:pt x="827" y="603"/>
                    <a:pt x="809" y="626"/>
                    <a:pt x="751" y="630"/>
                  </a:cubicBezTo>
                  <a:moveTo>
                    <a:pt x="620" y="441"/>
                  </a:moveTo>
                  <a:cubicBezTo>
                    <a:pt x="613" y="465"/>
                    <a:pt x="613" y="465"/>
                    <a:pt x="613" y="465"/>
                  </a:cubicBezTo>
                  <a:cubicBezTo>
                    <a:pt x="545" y="689"/>
                    <a:pt x="545" y="689"/>
                    <a:pt x="545" y="689"/>
                  </a:cubicBezTo>
                  <a:cubicBezTo>
                    <a:pt x="542" y="697"/>
                    <a:pt x="542" y="697"/>
                    <a:pt x="542" y="697"/>
                  </a:cubicBezTo>
                  <a:cubicBezTo>
                    <a:pt x="321" y="697"/>
                    <a:pt x="321" y="697"/>
                    <a:pt x="321" y="697"/>
                  </a:cubicBezTo>
                  <a:cubicBezTo>
                    <a:pt x="303" y="661"/>
                    <a:pt x="303" y="661"/>
                    <a:pt x="303" y="661"/>
                  </a:cubicBezTo>
                  <a:cubicBezTo>
                    <a:pt x="542" y="417"/>
                    <a:pt x="542" y="417"/>
                    <a:pt x="542" y="417"/>
                  </a:cubicBezTo>
                  <a:cubicBezTo>
                    <a:pt x="389" y="417"/>
                    <a:pt x="389" y="417"/>
                    <a:pt x="389" y="417"/>
                  </a:cubicBezTo>
                  <a:cubicBezTo>
                    <a:pt x="202" y="618"/>
                    <a:pt x="202" y="618"/>
                    <a:pt x="202" y="618"/>
                  </a:cubicBezTo>
                  <a:cubicBezTo>
                    <a:pt x="262" y="417"/>
                    <a:pt x="262" y="417"/>
                    <a:pt x="262" y="417"/>
                  </a:cubicBezTo>
                  <a:cubicBezTo>
                    <a:pt x="149" y="417"/>
                    <a:pt x="149" y="417"/>
                    <a:pt x="149" y="417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620" y="18"/>
                    <a:pt x="620" y="18"/>
                    <a:pt x="620" y="18"/>
                  </a:cubicBezTo>
                  <a:cubicBezTo>
                    <a:pt x="620" y="441"/>
                    <a:pt x="620" y="441"/>
                    <a:pt x="620" y="441"/>
                  </a:cubicBezTo>
                  <a:cubicBezTo>
                    <a:pt x="620" y="441"/>
                    <a:pt x="620" y="441"/>
                    <a:pt x="620" y="441"/>
                  </a:cubicBezTo>
                  <a:close/>
                  <a:moveTo>
                    <a:pt x="178" y="697"/>
                  </a:moveTo>
                  <a:cubicBezTo>
                    <a:pt x="179" y="695"/>
                    <a:pt x="179" y="695"/>
                    <a:pt x="179" y="695"/>
                  </a:cubicBezTo>
                  <a:cubicBezTo>
                    <a:pt x="180" y="697"/>
                    <a:pt x="180" y="697"/>
                    <a:pt x="180" y="697"/>
                  </a:cubicBezTo>
                  <a:cubicBezTo>
                    <a:pt x="178" y="697"/>
                    <a:pt x="178" y="697"/>
                    <a:pt x="178" y="697"/>
                  </a:cubicBezTo>
                  <a:cubicBezTo>
                    <a:pt x="178" y="697"/>
                    <a:pt x="178" y="697"/>
                    <a:pt x="178" y="697"/>
                  </a:cubicBezTo>
                  <a:close/>
                  <a:moveTo>
                    <a:pt x="1778" y="0"/>
                  </a:moveTo>
                  <a:cubicBezTo>
                    <a:pt x="1778" y="457"/>
                    <a:pt x="1778" y="457"/>
                    <a:pt x="1778" y="457"/>
                  </a:cubicBezTo>
                  <a:cubicBezTo>
                    <a:pt x="1763" y="469"/>
                    <a:pt x="1749" y="483"/>
                    <a:pt x="1736" y="498"/>
                  </a:cubicBezTo>
                  <a:cubicBezTo>
                    <a:pt x="1736" y="0"/>
                    <a:pt x="1736" y="0"/>
                    <a:pt x="1736" y="0"/>
                  </a:cubicBezTo>
                  <a:cubicBezTo>
                    <a:pt x="1229" y="0"/>
                    <a:pt x="1229" y="0"/>
                    <a:pt x="1229" y="0"/>
                  </a:cubicBezTo>
                  <a:cubicBezTo>
                    <a:pt x="1229" y="416"/>
                    <a:pt x="1229" y="416"/>
                    <a:pt x="1229" y="416"/>
                  </a:cubicBezTo>
                  <a:cubicBezTo>
                    <a:pt x="1187" y="416"/>
                    <a:pt x="1187" y="416"/>
                    <a:pt x="1187" y="416"/>
                  </a:cubicBezTo>
                  <a:cubicBezTo>
                    <a:pt x="1187" y="0"/>
                    <a:pt x="1187" y="0"/>
                    <a:pt x="1187" y="0"/>
                  </a:cubicBezTo>
                  <a:cubicBezTo>
                    <a:pt x="680" y="0"/>
                    <a:pt x="680" y="0"/>
                    <a:pt x="680" y="0"/>
                  </a:cubicBezTo>
                  <a:cubicBezTo>
                    <a:pt x="680" y="417"/>
                    <a:pt x="680" y="417"/>
                    <a:pt x="680" y="417"/>
                  </a:cubicBezTo>
                  <a:cubicBezTo>
                    <a:pt x="638" y="417"/>
                    <a:pt x="638" y="417"/>
                    <a:pt x="638" y="417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475"/>
                    <a:pt x="131" y="475"/>
                    <a:pt x="131" y="475"/>
                  </a:cubicBezTo>
                  <a:cubicBezTo>
                    <a:pt x="2" y="906"/>
                    <a:pt x="2" y="906"/>
                    <a:pt x="2" y="906"/>
                  </a:cubicBezTo>
                  <a:cubicBezTo>
                    <a:pt x="115" y="906"/>
                    <a:pt x="115" y="906"/>
                    <a:pt x="115" y="906"/>
                  </a:cubicBezTo>
                  <a:cubicBezTo>
                    <a:pt x="173" y="715"/>
                    <a:pt x="173" y="715"/>
                    <a:pt x="173" y="715"/>
                  </a:cubicBezTo>
                  <a:cubicBezTo>
                    <a:pt x="189" y="715"/>
                    <a:pt x="189" y="715"/>
                    <a:pt x="189" y="715"/>
                  </a:cubicBezTo>
                  <a:cubicBezTo>
                    <a:pt x="283" y="906"/>
                    <a:pt x="283" y="906"/>
                    <a:pt x="283" y="906"/>
                  </a:cubicBezTo>
                  <a:cubicBezTo>
                    <a:pt x="421" y="906"/>
                    <a:pt x="421" y="906"/>
                    <a:pt x="421" y="906"/>
                  </a:cubicBezTo>
                  <a:cubicBezTo>
                    <a:pt x="329" y="715"/>
                    <a:pt x="329" y="715"/>
                    <a:pt x="329" y="715"/>
                  </a:cubicBezTo>
                  <a:cubicBezTo>
                    <a:pt x="537" y="715"/>
                    <a:pt x="537" y="715"/>
                    <a:pt x="537" y="715"/>
                  </a:cubicBezTo>
                  <a:cubicBezTo>
                    <a:pt x="479" y="906"/>
                    <a:pt x="479" y="906"/>
                    <a:pt x="479" y="906"/>
                  </a:cubicBezTo>
                  <a:cubicBezTo>
                    <a:pt x="604" y="906"/>
                    <a:pt x="604" y="906"/>
                    <a:pt x="604" y="906"/>
                  </a:cubicBezTo>
                  <a:cubicBezTo>
                    <a:pt x="661" y="715"/>
                    <a:pt x="661" y="715"/>
                    <a:pt x="661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727" y="715"/>
                    <a:pt x="727" y="715"/>
                    <a:pt x="727" y="715"/>
                  </a:cubicBezTo>
                  <a:cubicBezTo>
                    <a:pt x="730" y="715"/>
                    <a:pt x="730" y="715"/>
                    <a:pt x="730" y="715"/>
                  </a:cubicBezTo>
                  <a:cubicBezTo>
                    <a:pt x="965" y="715"/>
                    <a:pt x="965" y="715"/>
                    <a:pt x="965" y="715"/>
                  </a:cubicBezTo>
                  <a:cubicBezTo>
                    <a:pt x="910" y="905"/>
                    <a:pt x="910" y="905"/>
                    <a:pt x="910" y="905"/>
                  </a:cubicBezTo>
                  <a:cubicBezTo>
                    <a:pt x="1035" y="905"/>
                    <a:pt x="1035" y="905"/>
                    <a:pt x="1035" y="905"/>
                  </a:cubicBezTo>
                  <a:cubicBezTo>
                    <a:pt x="1088" y="715"/>
                    <a:pt x="1088" y="715"/>
                    <a:pt x="1088" y="715"/>
                  </a:cubicBezTo>
                  <a:cubicBezTo>
                    <a:pt x="1145" y="715"/>
                    <a:pt x="1145" y="715"/>
                    <a:pt x="1145" y="715"/>
                  </a:cubicBezTo>
                  <a:cubicBezTo>
                    <a:pt x="1146" y="905"/>
                    <a:pt x="1146" y="905"/>
                    <a:pt x="1146" y="905"/>
                  </a:cubicBezTo>
                  <a:cubicBezTo>
                    <a:pt x="1252" y="905"/>
                    <a:pt x="1252" y="905"/>
                    <a:pt x="1252" y="905"/>
                  </a:cubicBezTo>
                  <a:cubicBezTo>
                    <a:pt x="1372" y="715"/>
                    <a:pt x="1372" y="715"/>
                    <a:pt x="1372" y="715"/>
                  </a:cubicBezTo>
                  <a:cubicBezTo>
                    <a:pt x="1451" y="715"/>
                    <a:pt x="1451" y="715"/>
                    <a:pt x="1451" y="715"/>
                  </a:cubicBezTo>
                  <a:cubicBezTo>
                    <a:pt x="1410" y="905"/>
                    <a:pt x="1410" y="905"/>
                    <a:pt x="1410" y="905"/>
                  </a:cubicBezTo>
                  <a:cubicBezTo>
                    <a:pt x="1534" y="905"/>
                    <a:pt x="1534" y="905"/>
                    <a:pt x="1534" y="905"/>
                  </a:cubicBezTo>
                  <a:cubicBezTo>
                    <a:pt x="1574" y="715"/>
                    <a:pt x="1574" y="715"/>
                    <a:pt x="1574" y="715"/>
                  </a:cubicBezTo>
                  <a:cubicBezTo>
                    <a:pt x="1645" y="715"/>
                    <a:pt x="1645" y="715"/>
                    <a:pt x="1645" y="715"/>
                  </a:cubicBezTo>
                  <a:cubicBezTo>
                    <a:pt x="1643" y="774"/>
                    <a:pt x="1658" y="827"/>
                    <a:pt x="1697" y="863"/>
                  </a:cubicBezTo>
                  <a:cubicBezTo>
                    <a:pt x="1745" y="907"/>
                    <a:pt x="1818" y="916"/>
                    <a:pt x="1872" y="916"/>
                  </a:cubicBezTo>
                  <a:cubicBezTo>
                    <a:pt x="1947" y="916"/>
                    <a:pt x="2024" y="905"/>
                    <a:pt x="2102" y="888"/>
                  </a:cubicBezTo>
                  <a:cubicBezTo>
                    <a:pt x="2145" y="715"/>
                    <a:pt x="2145" y="715"/>
                    <a:pt x="2145" y="715"/>
                  </a:cubicBezTo>
                  <a:cubicBezTo>
                    <a:pt x="2285" y="715"/>
                    <a:pt x="2285" y="715"/>
                    <a:pt x="2285" y="715"/>
                  </a:cubicBezTo>
                  <a:cubicBezTo>
                    <a:pt x="2285" y="0"/>
                    <a:pt x="2285" y="0"/>
                    <a:pt x="2285" y="0"/>
                  </a:cubicBezTo>
                  <a:cubicBezTo>
                    <a:pt x="1778" y="0"/>
                    <a:pt x="1778" y="0"/>
                    <a:pt x="1778" y="0"/>
                  </a:cubicBezTo>
                  <a:cubicBezTo>
                    <a:pt x="1778" y="0"/>
                    <a:pt x="1778" y="0"/>
                    <a:pt x="1778" y="0"/>
                  </a:cubicBezTo>
                  <a:close/>
                  <a:moveTo>
                    <a:pt x="222" y="1195"/>
                  </a:moveTo>
                  <a:cubicBezTo>
                    <a:pt x="203" y="1286"/>
                    <a:pt x="203" y="1286"/>
                    <a:pt x="203" y="1286"/>
                  </a:cubicBezTo>
                  <a:cubicBezTo>
                    <a:pt x="200" y="1299"/>
                    <a:pt x="196" y="1320"/>
                    <a:pt x="220" y="1320"/>
                  </a:cubicBezTo>
                  <a:cubicBezTo>
                    <a:pt x="249" y="1320"/>
                    <a:pt x="253" y="1298"/>
                    <a:pt x="259" y="1272"/>
                  </a:cubicBezTo>
                  <a:cubicBezTo>
                    <a:pt x="275" y="1195"/>
                    <a:pt x="275" y="1195"/>
                    <a:pt x="275" y="1195"/>
                  </a:cubicBezTo>
                  <a:cubicBezTo>
                    <a:pt x="321" y="1195"/>
                    <a:pt x="321" y="1195"/>
                    <a:pt x="321" y="1195"/>
                  </a:cubicBezTo>
                  <a:cubicBezTo>
                    <a:pt x="300" y="1296"/>
                    <a:pt x="300" y="1296"/>
                    <a:pt x="300" y="1296"/>
                  </a:cubicBezTo>
                  <a:cubicBezTo>
                    <a:pt x="294" y="1329"/>
                    <a:pt x="293" y="1333"/>
                    <a:pt x="292" y="1337"/>
                  </a:cubicBezTo>
                  <a:cubicBezTo>
                    <a:pt x="292" y="1341"/>
                    <a:pt x="291" y="1344"/>
                    <a:pt x="291" y="1348"/>
                  </a:cubicBezTo>
                  <a:cubicBezTo>
                    <a:pt x="247" y="1348"/>
                    <a:pt x="247" y="1348"/>
                    <a:pt x="247" y="1348"/>
                  </a:cubicBezTo>
                  <a:cubicBezTo>
                    <a:pt x="250" y="1328"/>
                    <a:pt x="250" y="1328"/>
                    <a:pt x="250" y="1328"/>
                  </a:cubicBezTo>
                  <a:cubicBezTo>
                    <a:pt x="244" y="1334"/>
                    <a:pt x="229" y="1352"/>
                    <a:pt x="200" y="1352"/>
                  </a:cubicBezTo>
                  <a:cubicBezTo>
                    <a:pt x="179" y="1352"/>
                    <a:pt x="164" y="1343"/>
                    <a:pt x="158" y="1331"/>
                  </a:cubicBezTo>
                  <a:cubicBezTo>
                    <a:pt x="151" y="1319"/>
                    <a:pt x="155" y="1297"/>
                    <a:pt x="157" y="1290"/>
                  </a:cubicBezTo>
                  <a:cubicBezTo>
                    <a:pt x="177" y="1195"/>
                    <a:pt x="177" y="1195"/>
                    <a:pt x="177" y="1195"/>
                  </a:cubicBezTo>
                  <a:cubicBezTo>
                    <a:pt x="222" y="1195"/>
                    <a:pt x="222" y="1195"/>
                    <a:pt x="222" y="1195"/>
                  </a:cubicBezTo>
                  <a:cubicBezTo>
                    <a:pt x="222" y="1195"/>
                    <a:pt x="222" y="1195"/>
                    <a:pt x="222" y="1195"/>
                  </a:cubicBezTo>
                  <a:close/>
                  <a:moveTo>
                    <a:pt x="514" y="1225"/>
                  </a:moveTo>
                  <a:cubicBezTo>
                    <a:pt x="550" y="1225"/>
                    <a:pt x="550" y="1225"/>
                    <a:pt x="550" y="1225"/>
                  </a:cubicBezTo>
                  <a:cubicBezTo>
                    <a:pt x="556" y="1196"/>
                    <a:pt x="556" y="1196"/>
                    <a:pt x="556" y="1196"/>
                  </a:cubicBezTo>
                  <a:cubicBezTo>
                    <a:pt x="520" y="1196"/>
                    <a:pt x="520" y="1196"/>
                    <a:pt x="520" y="1196"/>
                  </a:cubicBezTo>
                  <a:cubicBezTo>
                    <a:pt x="530" y="1149"/>
                    <a:pt x="530" y="1149"/>
                    <a:pt x="530" y="1149"/>
                  </a:cubicBezTo>
                  <a:cubicBezTo>
                    <a:pt x="482" y="1166"/>
                    <a:pt x="482" y="1166"/>
                    <a:pt x="482" y="1166"/>
                  </a:cubicBezTo>
                  <a:cubicBezTo>
                    <a:pt x="475" y="1196"/>
                    <a:pt x="475" y="1196"/>
                    <a:pt x="475" y="1196"/>
                  </a:cubicBezTo>
                  <a:cubicBezTo>
                    <a:pt x="414" y="1196"/>
                    <a:pt x="414" y="1196"/>
                    <a:pt x="414" y="1196"/>
                  </a:cubicBezTo>
                  <a:cubicBezTo>
                    <a:pt x="424" y="1149"/>
                    <a:pt x="424" y="1149"/>
                    <a:pt x="424" y="1149"/>
                  </a:cubicBezTo>
                  <a:cubicBezTo>
                    <a:pt x="376" y="1166"/>
                    <a:pt x="376" y="1166"/>
                    <a:pt x="376" y="1166"/>
                  </a:cubicBezTo>
                  <a:cubicBezTo>
                    <a:pt x="369" y="1196"/>
                    <a:pt x="369" y="1196"/>
                    <a:pt x="369" y="1196"/>
                  </a:cubicBezTo>
                  <a:cubicBezTo>
                    <a:pt x="340" y="1196"/>
                    <a:pt x="340" y="1196"/>
                    <a:pt x="340" y="1196"/>
                  </a:cubicBezTo>
                  <a:cubicBezTo>
                    <a:pt x="333" y="1225"/>
                    <a:pt x="333" y="1225"/>
                    <a:pt x="333" y="1225"/>
                  </a:cubicBezTo>
                  <a:cubicBezTo>
                    <a:pt x="363" y="1225"/>
                    <a:pt x="363" y="1225"/>
                    <a:pt x="363" y="1225"/>
                  </a:cubicBezTo>
                  <a:cubicBezTo>
                    <a:pt x="345" y="1310"/>
                    <a:pt x="345" y="1310"/>
                    <a:pt x="345" y="1310"/>
                  </a:cubicBezTo>
                  <a:cubicBezTo>
                    <a:pt x="342" y="1322"/>
                    <a:pt x="336" y="1351"/>
                    <a:pt x="382" y="1351"/>
                  </a:cubicBezTo>
                  <a:cubicBezTo>
                    <a:pt x="389" y="1351"/>
                    <a:pt x="402" y="1350"/>
                    <a:pt x="417" y="1346"/>
                  </a:cubicBezTo>
                  <a:cubicBezTo>
                    <a:pt x="424" y="1317"/>
                    <a:pt x="424" y="1317"/>
                    <a:pt x="424" y="1317"/>
                  </a:cubicBezTo>
                  <a:cubicBezTo>
                    <a:pt x="418" y="1317"/>
                    <a:pt x="415" y="1317"/>
                    <a:pt x="408" y="1317"/>
                  </a:cubicBezTo>
                  <a:cubicBezTo>
                    <a:pt x="388" y="1317"/>
                    <a:pt x="391" y="1309"/>
                    <a:pt x="393" y="1295"/>
                  </a:cubicBezTo>
                  <a:cubicBezTo>
                    <a:pt x="408" y="1225"/>
                    <a:pt x="408" y="1225"/>
                    <a:pt x="408" y="1225"/>
                  </a:cubicBezTo>
                  <a:cubicBezTo>
                    <a:pt x="469" y="1225"/>
                    <a:pt x="469" y="1225"/>
                    <a:pt x="469" y="1225"/>
                  </a:cubicBezTo>
                  <a:cubicBezTo>
                    <a:pt x="451" y="1310"/>
                    <a:pt x="451" y="1310"/>
                    <a:pt x="451" y="1310"/>
                  </a:cubicBezTo>
                  <a:cubicBezTo>
                    <a:pt x="448" y="1322"/>
                    <a:pt x="442" y="1351"/>
                    <a:pt x="488" y="1351"/>
                  </a:cubicBezTo>
                  <a:cubicBezTo>
                    <a:pt x="495" y="1351"/>
                    <a:pt x="508" y="1350"/>
                    <a:pt x="523" y="1346"/>
                  </a:cubicBezTo>
                  <a:cubicBezTo>
                    <a:pt x="530" y="1317"/>
                    <a:pt x="530" y="1317"/>
                    <a:pt x="530" y="1317"/>
                  </a:cubicBezTo>
                  <a:cubicBezTo>
                    <a:pt x="524" y="1317"/>
                    <a:pt x="521" y="1317"/>
                    <a:pt x="514" y="1317"/>
                  </a:cubicBezTo>
                  <a:cubicBezTo>
                    <a:pt x="494" y="1317"/>
                    <a:pt x="496" y="1309"/>
                    <a:pt x="499" y="1295"/>
                  </a:cubicBezTo>
                  <a:cubicBezTo>
                    <a:pt x="514" y="1225"/>
                    <a:pt x="514" y="1225"/>
                    <a:pt x="514" y="1225"/>
                  </a:cubicBezTo>
                  <a:cubicBezTo>
                    <a:pt x="514" y="1225"/>
                    <a:pt x="514" y="1225"/>
                    <a:pt x="514" y="1225"/>
                  </a:cubicBezTo>
                  <a:close/>
                  <a:moveTo>
                    <a:pt x="579" y="1194"/>
                  </a:moveTo>
                  <a:cubicBezTo>
                    <a:pt x="624" y="1194"/>
                    <a:pt x="624" y="1194"/>
                    <a:pt x="624" y="1194"/>
                  </a:cubicBezTo>
                  <a:cubicBezTo>
                    <a:pt x="591" y="1348"/>
                    <a:pt x="591" y="1348"/>
                    <a:pt x="591" y="1348"/>
                  </a:cubicBezTo>
                  <a:cubicBezTo>
                    <a:pt x="546" y="1348"/>
                    <a:pt x="546" y="1348"/>
                    <a:pt x="546" y="1348"/>
                  </a:cubicBezTo>
                  <a:cubicBezTo>
                    <a:pt x="579" y="1194"/>
                    <a:pt x="579" y="1194"/>
                    <a:pt x="579" y="1194"/>
                  </a:cubicBezTo>
                  <a:cubicBezTo>
                    <a:pt x="579" y="1194"/>
                    <a:pt x="579" y="1194"/>
                    <a:pt x="579" y="1194"/>
                  </a:cubicBezTo>
                  <a:close/>
                  <a:moveTo>
                    <a:pt x="591" y="1129"/>
                  </a:moveTo>
                  <a:cubicBezTo>
                    <a:pt x="640" y="1129"/>
                    <a:pt x="640" y="1129"/>
                    <a:pt x="640" y="1129"/>
                  </a:cubicBezTo>
                  <a:cubicBezTo>
                    <a:pt x="631" y="1168"/>
                    <a:pt x="631" y="1168"/>
                    <a:pt x="631" y="1168"/>
                  </a:cubicBezTo>
                  <a:cubicBezTo>
                    <a:pt x="583" y="1168"/>
                    <a:pt x="583" y="1168"/>
                    <a:pt x="583" y="1168"/>
                  </a:cubicBezTo>
                  <a:cubicBezTo>
                    <a:pt x="591" y="1129"/>
                    <a:pt x="591" y="1129"/>
                    <a:pt x="591" y="1129"/>
                  </a:cubicBezTo>
                  <a:cubicBezTo>
                    <a:pt x="591" y="1129"/>
                    <a:pt x="591" y="1129"/>
                    <a:pt x="591" y="1129"/>
                  </a:cubicBezTo>
                  <a:close/>
                  <a:moveTo>
                    <a:pt x="653" y="1222"/>
                  </a:moveTo>
                  <a:cubicBezTo>
                    <a:pt x="654" y="1221"/>
                    <a:pt x="657" y="1205"/>
                    <a:pt x="659" y="1194"/>
                  </a:cubicBezTo>
                  <a:cubicBezTo>
                    <a:pt x="702" y="1194"/>
                    <a:pt x="702" y="1194"/>
                    <a:pt x="702" y="1194"/>
                  </a:cubicBezTo>
                  <a:cubicBezTo>
                    <a:pt x="698" y="1217"/>
                    <a:pt x="698" y="1217"/>
                    <a:pt x="698" y="1217"/>
                  </a:cubicBezTo>
                  <a:cubicBezTo>
                    <a:pt x="704" y="1210"/>
                    <a:pt x="720" y="1191"/>
                    <a:pt x="753" y="1191"/>
                  </a:cubicBezTo>
                  <a:cubicBezTo>
                    <a:pt x="784" y="1191"/>
                    <a:pt x="793" y="1209"/>
                    <a:pt x="794" y="1220"/>
                  </a:cubicBezTo>
                  <a:cubicBezTo>
                    <a:pt x="796" y="1229"/>
                    <a:pt x="795" y="1236"/>
                    <a:pt x="789" y="1265"/>
                  </a:cubicBezTo>
                  <a:cubicBezTo>
                    <a:pt x="771" y="1348"/>
                    <a:pt x="771" y="1348"/>
                    <a:pt x="771" y="1348"/>
                  </a:cubicBezTo>
                  <a:cubicBezTo>
                    <a:pt x="725" y="1348"/>
                    <a:pt x="725" y="1348"/>
                    <a:pt x="725" y="1348"/>
                  </a:cubicBezTo>
                  <a:cubicBezTo>
                    <a:pt x="746" y="1253"/>
                    <a:pt x="746" y="1253"/>
                    <a:pt x="746" y="1253"/>
                  </a:cubicBezTo>
                  <a:cubicBezTo>
                    <a:pt x="747" y="1246"/>
                    <a:pt x="748" y="1241"/>
                    <a:pt x="746" y="1236"/>
                  </a:cubicBezTo>
                  <a:cubicBezTo>
                    <a:pt x="745" y="1230"/>
                    <a:pt x="739" y="1223"/>
                    <a:pt x="728" y="1223"/>
                  </a:cubicBezTo>
                  <a:cubicBezTo>
                    <a:pt x="718" y="1223"/>
                    <a:pt x="708" y="1227"/>
                    <a:pt x="702" y="1235"/>
                  </a:cubicBezTo>
                  <a:cubicBezTo>
                    <a:pt x="698" y="1239"/>
                    <a:pt x="694" y="1246"/>
                    <a:pt x="691" y="1258"/>
                  </a:cubicBezTo>
                  <a:cubicBezTo>
                    <a:pt x="672" y="1348"/>
                    <a:pt x="672" y="1348"/>
                    <a:pt x="672" y="1348"/>
                  </a:cubicBezTo>
                  <a:cubicBezTo>
                    <a:pt x="627" y="1348"/>
                    <a:pt x="627" y="1348"/>
                    <a:pt x="627" y="1348"/>
                  </a:cubicBezTo>
                  <a:cubicBezTo>
                    <a:pt x="653" y="1222"/>
                    <a:pt x="653" y="1222"/>
                    <a:pt x="653" y="1222"/>
                  </a:cubicBezTo>
                  <a:cubicBezTo>
                    <a:pt x="653" y="1222"/>
                    <a:pt x="653" y="1222"/>
                    <a:pt x="653" y="1222"/>
                  </a:cubicBezTo>
                  <a:close/>
                  <a:moveTo>
                    <a:pt x="985" y="1196"/>
                  </a:moveTo>
                  <a:cubicBezTo>
                    <a:pt x="981" y="1207"/>
                    <a:pt x="978" y="1218"/>
                    <a:pt x="975" y="1233"/>
                  </a:cubicBezTo>
                  <a:cubicBezTo>
                    <a:pt x="951" y="1346"/>
                    <a:pt x="951" y="1346"/>
                    <a:pt x="951" y="1346"/>
                  </a:cubicBezTo>
                  <a:cubicBezTo>
                    <a:pt x="939" y="1403"/>
                    <a:pt x="891" y="1409"/>
                    <a:pt x="861" y="1409"/>
                  </a:cubicBezTo>
                  <a:cubicBezTo>
                    <a:pt x="839" y="1409"/>
                    <a:pt x="797" y="1406"/>
                    <a:pt x="804" y="1359"/>
                  </a:cubicBezTo>
                  <a:cubicBezTo>
                    <a:pt x="847" y="1359"/>
                    <a:pt x="847" y="1359"/>
                    <a:pt x="847" y="1359"/>
                  </a:cubicBezTo>
                  <a:cubicBezTo>
                    <a:pt x="847" y="1362"/>
                    <a:pt x="847" y="1367"/>
                    <a:pt x="850" y="1372"/>
                  </a:cubicBezTo>
                  <a:cubicBezTo>
                    <a:pt x="852" y="1376"/>
                    <a:pt x="858" y="1380"/>
                    <a:pt x="869" y="1380"/>
                  </a:cubicBezTo>
                  <a:cubicBezTo>
                    <a:pt x="883" y="1380"/>
                    <a:pt x="896" y="1374"/>
                    <a:pt x="902" y="1360"/>
                  </a:cubicBezTo>
                  <a:cubicBezTo>
                    <a:pt x="905" y="1353"/>
                    <a:pt x="906" y="1347"/>
                    <a:pt x="912" y="1324"/>
                  </a:cubicBezTo>
                  <a:cubicBezTo>
                    <a:pt x="893" y="1343"/>
                    <a:pt x="877" y="1345"/>
                    <a:pt x="866" y="1345"/>
                  </a:cubicBezTo>
                  <a:cubicBezTo>
                    <a:pt x="822" y="1345"/>
                    <a:pt x="809" y="1307"/>
                    <a:pt x="817" y="1270"/>
                  </a:cubicBezTo>
                  <a:cubicBezTo>
                    <a:pt x="825" y="1231"/>
                    <a:pt x="855" y="1194"/>
                    <a:pt x="899" y="1194"/>
                  </a:cubicBezTo>
                  <a:cubicBezTo>
                    <a:pt x="927" y="1194"/>
                    <a:pt x="934" y="1209"/>
                    <a:pt x="937" y="1216"/>
                  </a:cubicBezTo>
                  <a:cubicBezTo>
                    <a:pt x="943" y="1196"/>
                    <a:pt x="943" y="1196"/>
                    <a:pt x="943" y="1196"/>
                  </a:cubicBezTo>
                  <a:cubicBezTo>
                    <a:pt x="985" y="1196"/>
                    <a:pt x="985" y="1196"/>
                    <a:pt x="985" y="1196"/>
                  </a:cubicBezTo>
                  <a:cubicBezTo>
                    <a:pt x="985" y="1196"/>
                    <a:pt x="985" y="1196"/>
                    <a:pt x="985" y="1196"/>
                  </a:cubicBezTo>
                  <a:close/>
                  <a:moveTo>
                    <a:pt x="883" y="1315"/>
                  </a:moveTo>
                  <a:cubicBezTo>
                    <a:pt x="914" y="1315"/>
                    <a:pt x="922" y="1277"/>
                    <a:pt x="924" y="1271"/>
                  </a:cubicBezTo>
                  <a:cubicBezTo>
                    <a:pt x="927" y="1253"/>
                    <a:pt x="930" y="1224"/>
                    <a:pt x="903" y="1224"/>
                  </a:cubicBezTo>
                  <a:cubicBezTo>
                    <a:pt x="886" y="1224"/>
                    <a:pt x="869" y="1237"/>
                    <a:pt x="862" y="1270"/>
                  </a:cubicBezTo>
                  <a:cubicBezTo>
                    <a:pt x="861" y="1277"/>
                    <a:pt x="853" y="1315"/>
                    <a:pt x="883" y="1315"/>
                  </a:cubicBezTo>
                  <a:moveTo>
                    <a:pt x="1164" y="1346"/>
                  </a:moveTo>
                  <a:cubicBezTo>
                    <a:pt x="1149" y="1350"/>
                    <a:pt x="1136" y="1351"/>
                    <a:pt x="1129" y="1351"/>
                  </a:cubicBezTo>
                  <a:cubicBezTo>
                    <a:pt x="1083" y="1351"/>
                    <a:pt x="1089" y="1322"/>
                    <a:pt x="1092" y="1310"/>
                  </a:cubicBezTo>
                  <a:cubicBezTo>
                    <a:pt x="1110" y="1225"/>
                    <a:pt x="1110" y="1225"/>
                    <a:pt x="1110" y="1225"/>
                  </a:cubicBezTo>
                  <a:cubicBezTo>
                    <a:pt x="1080" y="1225"/>
                    <a:pt x="1080" y="1225"/>
                    <a:pt x="1080" y="1225"/>
                  </a:cubicBezTo>
                  <a:cubicBezTo>
                    <a:pt x="1087" y="1196"/>
                    <a:pt x="1087" y="1196"/>
                    <a:pt x="1087" y="1196"/>
                  </a:cubicBezTo>
                  <a:cubicBezTo>
                    <a:pt x="1116" y="1196"/>
                    <a:pt x="1116" y="1196"/>
                    <a:pt x="1116" y="1196"/>
                  </a:cubicBezTo>
                  <a:cubicBezTo>
                    <a:pt x="1123" y="1166"/>
                    <a:pt x="1123" y="1166"/>
                    <a:pt x="1123" y="1166"/>
                  </a:cubicBezTo>
                  <a:cubicBezTo>
                    <a:pt x="1171" y="1149"/>
                    <a:pt x="1171" y="1149"/>
                    <a:pt x="1171" y="1149"/>
                  </a:cubicBezTo>
                  <a:cubicBezTo>
                    <a:pt x="1161" y="1196"/>
                    <a:pt x="1161" y="1196"/>
                    <a:pt x="1161" y="1196"/>
                  </a:cubicBezTo>
                  <a:cubicBezTo>
                    <a:pt x="1198" y="1196"/>
                    <a:pt x="1198" y="1196"/>
                    <a:pt x="1198" y="1196"/>
                  </a:cubicBezTo>
                  <a:cubicBezTo>
                    <a:pt x="1191" y="1225"/>
                    <a:pt x="1191" y="1225"/>
                    <a:pt x="1191" y="1225"/>
                  </a:cubicBezTo>
                  <a:cubicBezTo>
                    <a:pt x="1155" y="1225"/>
                    <a:pt x="1155" y="1225"/>
                    <a:pt x="1155" y="1225"/>
                  </a:cubicBezTo>
                  <a:cubicBezTo>
                    <a:pt x="1140" y="1295"/>
                    <a:pt x="1140" y="1295"/>
                    <a:pt x="1140" y="1295"/>
                  </a:cubicBezTo>
                  <a:cubicBezTo>
                    <a:pt x="1137" y="1309"/>
                    <a:pt x="1135" y="1317"/>
                    <a:pt x="1155" y="1317"/>
                  </a:cubicBezTo>
                  <a:cubicBezTo>
                    <a:pt x="1162" y="1317"/>
                    <a:pt x="1165" y="1317"/>
                    <a:pt x="1171" y="1317"/>
                  </a:cubicBezTo>
                  <a:cubicBezTo>
                    <a:pt x="1164" y="1346"/>
                    <a:pt x="1164" y="1346"/>
                    <a:pt x="1164" y="1346"/>
                  </a:cubicBezTo>
                  <a:cubicBezTo>
                    <a:pt x="1164" y="1346"/>
                    <a:pt x="1164" y="1346"/>
                    <a:pt x="1164" y="1346"/>
                  </a:cubicBezTo>
                  <a:close/>
                  <a:moveTo>
                    <a:pt x="1235" y="1129"/>
                  </a:moveTo>
                  <a:cubicBezTo>
                    <a:pt x="1280" y="1129"/>
                    <a:pt x="1280" y="1129"/>
                    <a:pt x="1280" y="1129"/>
                  </a:cubicBezTo>
                  <a:cubicBezTo>
                    <a:pt x="1261" y="1216"/>
                    <a:pt x="1261" y="1216"/>
                    <a:pt x="1261" y="1216"/>
                  </a:cubicBezTo>
                  <a:cubicBezTo>
                    <a:pt x="1268" y="1208"/>
                    <a:pt x="1283" y="1193"/>
                    <a:pt x="1311" y="1193"/>
                  </a:cubicBezTo>
                  <a:cubicBezTo>
                    <a:pt x="1334" y="1193"/>
                    <a:pt x="1346" y="1204"/>
                    <a:pt x="1351" y="1214"/>
                  </a:cubicBezTo>
                  <a:cubicBezTo>
                    <a:pt x="1355" y="1221"/>
                    <a:pt x="1356" y="1235"/>
                    <a:pt x="1352" y="1255"/>
                  </a:cubicBezTo>
                  <a:cubicBezTo>
                    <a:pt x="1332" y="1348"/>
                    <a:pt x="1332" y="1348"/>
                    <a:pt x="1332" y="1348"/>
                  </a:cubicBezTo>
                  <a:cubicBezTo>
                    <a:pt x="1288" y="1348"/>
                    <a:pt x="1288" y="1348"/>
                    <a:pt x="1288" y="1348"/>
                  </a:cubicBezTo>
                  <a:cubicBezTo>
                    <a:pt x="1307" y="1256"/>
                    <a:pt x="1307" y="1256"/>
                    <a:pt x="1307" y="1256"/>
                  </a:cubicBezTo>
                  <a:cubicBezTo>
                    <a:pt x="1309" y="1248"/>
                    <a:pt x="1314" y="1223"/>
                    <a:pt x="1289" y="1223"/>
                  </a:cubicBezTo>
                  <a:cubicBezTo>
                    <a:pt x="1276" y="1223"/>
                    <a:pt x="1259" y="1230"/>
                    <a:pt x="1253" y="1254"/>
                  </a:cubicBezTo>
                  <a:cubicBezTo>
                    <a:pt x="1234" y="1348"/>
                    <a:pt x="1234" y="1348"/>
                    <a:pt x="1234" y="1348"/>
                  </a:cubicBezTo>
                  <a:cubicBezTo>
                    <a:pt x="1189" y="1348"/>
                    <a:pt x="1189" y="1348"/>
                    <a:pt x="1189" y="1348"/>
                  </a:cubicBezTo>
                  <a:cubicBezTo>
                    <a:pt x="1235" y="1129"/>
                    <a:pt x="1235" y="1129"/>
                    <a:pt x="1235" y="1129"/>
                  </a:cubicBezTo>
                  <a:cubicBezTo>
                    <a:pt x="1235" y="1129"/>
                    <a:pt x="1235" y="1129"/>
                    <a:pt x="1235" y="1129"/>
                  </a:cubicBezTo>
                  <a:close/>
                  <a:moveTo>
                    <a:pt x="1387" y="1232"/>
                  </a:moveTo>
                  <a:cubicBezTo>
                    <a:pt x="1389" y="1225"/>
                    <a:pt x="1392" y="1203"/>
                    <a:pt x="1393" y="1194"/>
                  </a:cubicBezTo>
                  <a:cubicBezTo>
                    <a:pt x="1435" y="1194"/>
                    <a:pt x="1435" y="1194"/>
                    <a:pt x="1435" y="1194"/>
                  </a:cubicBezTo>
                  <a:cubicBezTo>
                    <a:pt x="1430" y="1223"/>
                    <a:pt x="1430" y="1223"/>
                    <a:pt x="1430" y="1223"/>
                  </a:cubicBezTo>
                  <a:cubicBezTo>
                    <a:pt x="1438" y="1211"/>
                    <a:pt x="1452" y="1192"/>
                    <a:pt x="1489" y="1194"/>
                  </a:cubicBezTo>
                  <a:cubicBezTo>
                    <a:pt x="1480" y="1234"/>
                    <a:pt x="1480" y="1234"/>
                    <a:pt x="1480" y="1234"/>
                  </a:cubicBezTo>
                  <a:cubicBezTo>
                    <a:pt x="1435" y="1230"/>
                    <a:pt x="1428" y="1253"/>
                    <a:pt x="1424" y="1273"/>
                  </a:cubicBezTo>
                  <a:cubicBezTo>
                    <a:pt x="1408" y="1348"/>
                    <a:pt x="1408" y="1348"/>
                    <a:pt x="1408" y="1348"/>
                  </a:cubicBezTo>
                  <a:cubicBezTo>
                    <a:pt x="1363" y="1348"/>
                    <a:pt x="1363" y="1348"/>
                    <a:pt x="1363" y="1348"/>
                  </a:cubicBezTo>
                  <a:cubicBezTo>
                    <a:pt x="1387" y="1232"/>
                    <a:pt x="1387" y="1232"/>
                    <a:pt x="1387" y="1232"/>
                  </a:cubicBezTo>
                  <a:cubicBezTo>
                    <a:pt x="1387" y="1232"/>
                    <a:pt x="1387" y="1232"/>
                    <a:pt x="1387" y="1232"/>
                  </a:cubicBezTo>
                  <a:close/>
                  <a:moveTo>
                    <a:pt x="1582" y="1191"/>
                  </a:moveTo>
                  <a:cubicBezTo>
                    <a:pt x="1637" y="1191"/>
                    <a:pt x="1654" y="1229"/>
                    <a:pt x="1644" y="1271"/>
                  </a:cubicBezTo>
                  <a:cubicBezTo>
                    <a:pt x="1635" y="1315"/>
                    <a:pt x="1602" y="1353"/>
                    <a:pt x="1546" y="1353"/>
                  </a:cubicBezTo>
                  <a:cubicBezTo>
                    <a:pt x="1503" y="1353"/>
                    <a:pt x="1474" y="1326"/>
                    <a:pt x="1485" y="1273"/>
                  </a:cubicBezTo>
                  <a:cubicBezTo>
                    <a:pt x="1493" y="1236"/>
                    <a:pt x="1521" y="1191"/>
                    <a:pt x="1582" y="1191"/>
                  </a:cubicBezTo>
                  <a:moveTo>
                    <a:pt x="1555" y="1322"/>
                  </a:moveTo>
                  <a:cubicBezTo>
                    <a:pt x="1574" y="1322"/>
                    <a:pt x="1590" y="1310"/>
                    <a:pt x="1599" y="1270"/>
                  </a:cubicBezTo>
                  <a:cubicBezTo>
                    <a:pt x="1603" y="1250"/>
                    <a:pt x="1605" y="1221"/>
                    <a:pt x="1575" y="1221"/>
                  </a:cubicBezTo>
                  <a:cubicBezTo>
                    <a:pt x="1543" y="1221"/>
                    <a:pt x="1534" y="1259"/>
                    <a:pt x="1531" y="1273"/>
                  </a:cubicBezTo>
                  <a:cubicBezTo>
                    <a:pt x="1524" y="1307"/>
                    <a:pt x="1532" y="1322"/>
                    <a:pt x="1555" y="1322"/>
                  </a:cubicBezTo>
                  <a:moveTo>
                    <a:pt x="1734" y="1195"/>
                  </a:moveTo>
                  <a:cubicBezTo>
                    <a:pt x="1714" y="1286"/>
                    <a:pt x="1714" y="1286"/>
                    <a:pt x="1714" y="1286"/>
                  </a:cubicBezTo>
                  <a:cubicBezTo>
                    <a:pt x="1711" y="1299"/>
                    <a:pt x="1707" y="1320"/>
                    <a:pt x="1731" y="1320"/>
                  </a:cubicBezTo>
                  <a:cubicBezTo>
                    <a:pt x="1760" y="1320"/>
                    <a:pt x="1765" y="1298"/>
                    <a:pt x="1770" y="1272"/>
                  </a:cubicBezTo>
                  <a:cubicBezTo>
                    <a:pt x="1786" y="1195"/>
                    <a:pt x="1786" y="1195"/>
                    <a:pt x="1786" y="1195"/>
                  </a:cubicBezTo>
                  <a:cubicBezTo>
                    <a:pt x="1833" y="1195"/>
                    <a:pt x="1833" y="1195"/>
                    <a:pt x="1833" y="1195"/>
                  </a:cubicBezTo>
                  <a:cubicBezTo>
                    <a:pt x="1811" y="1296"/>
                    <a:pt x="1811" y="1296"/>
                    <a:pt x="1811" y="1296"/>
                  </a:cubicBezTo>
                  <a:cubicBezTo>
                    <a:pt x="1805" y="1329"/>
                    <a:pt x="1804" y="1333"/>
                    <a:pt x="1804" y="1337"/>
                  </a:cubicBezTo>
                  <a:cubicBezTo>
                    <a:pt x="1803" y="1341"/>
                    <a:pt x="1802" y="1344"/>
                    <a:pt x="1802" y="1348"/>
                  </a:cubicBezTo>
                  <a:cubicBezTo>
                    <a:pt x="1758" y="1348"/>
                    <a:pt x="1758" y="1348"/>
                    <a:pt x="1758" y="1348"/>
                  </a:cubicBezTo>
                  <a:cubicBezTo>
                    <a:pt x="1761" y="1328"/>
                    <a:pt x="1761" y="1328"/>
                    <a:pt x="1761" y="1328"/>
                  </a:cubicBezTo>
                  <a:cubicBezTo>
                    <a:pt x="1756" y="1334"/>
                    <a:pt x="1740" y="1352"/>
                    <a:pt x="1711" y="1352"/>
                  </a:cubicBezTo>
                  <a:cubicBezTo>
                    <a:pt x="1690" y="1352"/>
                    <a:pt x="1675" y="1343"/>
                    <a:pt x="1669" y="1331"/>
                  </a:cubicBezTo>
                  <a:cubicBezTo>
                    <a:pt x="1662" y="1319"/>
                    <a:pt x="1666" y="1297"/>
                    <a:pt x="1668" y="1290"/>
                  </a:cubicBezTo>
                  <a:cubicBezTo>
                    <a:pt x="1688" y="1195"/>
                    <a:pt x="1688" y="1195"/>
                    <a:pt x="1688" y="1195"/>
                  </a:cubicBezTo>
                  <a:cubicBezTo>
                    <a:pt x="1734" y="1195"/>
                    <a:pt x="1734" y="1195"/>
                    <a:pt x="1734" y="1195"/>
                  </a:cubicBezTo>
                  <a:cubicBezTo>
                    <a:pt x="1734" y="1195"/>
                    <a:pt x="1734" y="1195"/>
                    <a:pt x="1734" y="1195"/>
                  </a:cubicBezTo>
                  <a:close/>
                  <a:moveTo>
                    <a:pt x="2010" y="1196"/>
                  </a:moveTo>
                  <a:cubicBezTo>
                    <a:pt x="2006" y="1207"/>
                    <a:pt x="2003" y="1218"/>
                    <a:pt x="2000" y="1233"/>
                  </a:cubicBezTo>
                  <a:cubicBezTo>
                    <a:pt x="1976" y="1346"/>
                    <a:pt x="1976" y="1346"/>
                    <a:pt x="1976" y="1346"/>
                  </a:cubicBezTo>
                  <a:cubicBezTo>
                    <a:pt x="1964" y="1403"/>
                    <a:pt x="1915" y="1409"/>
                    <a:pt x="1886" y="1409"/>
                  </a:cubicBezTo>
                  <a:cubicBezTo>
                    <a:pt x="1864" y="1409"/>
                    <a:pt x="1822" y="1406"/>
                    <a:pt x="1829" y="1359"/>
                  </a:cubicBezTo>
                  <a:cubicBezTo>
                    <a:pt x="1872" y="1359"/>
                    <a:pt x="1872" y="1359"/>
                    <a:pt x="1872" y="1359"/>
                  </a:cubicBezTo>
                  <a:cubicBezTo>
                    <a:pt x="1872" y="1362"/>
                    <a:pt x="1871" y="1367"/>
                    <a:pt x="1874" y="1372"/>
                  </a:cubicBezTo>
                  <a:cubicBezTo>
                    <a:pt x="1877" y="1376"/>
                    <a:pt x="1883" y="1380"/>
                    <a:pt x="1894" y="1380"/>
                  </a:cubicBezTo>
                  <a:cubicBezTo>
                    <a:pt x="1908" y="1380"/>
                    <a:pt x="1921" y="1374"/>
                    <a:pt x="1926" y="1360"/>
                  </a:cubicBezTo>
                  <a:cubicBezTo>
                    <a:pt x="1930" y="1353"/>
                    <a:pt x="1931" y="1347"/>
                    <a:pt x="1937" y="1324"/>
                  </a:cubicBezTo>
                  <a:cubicBezTo>
                    <a:pt x="1918" y="1343"/>
                    <a:pt x="1901" y="1345"/>
                    <a:pt x="1891" y="1345"/>
                  </a:cubicBezTo>
                  <a:cubicBezTo>
                    <a:pt x="1847" y="1345"/>
                    <a:pt x="1834" y="1307"/>
                    <a:pt x="1842" y="1270"/>
                  </a:cubicBezTo>
                  <a:cubicBezTo>
                    <a:pt x="1850" y="1231"/>
                    <a:pt x="1880" y="1194"/>
                    <a:pt x="1924" y="1194"/>
                  </a:cubicBezTo>
                  <a:cubicBezTo>
                    <a:pt x="1952" y="1194"/>
                    <a:pt x="1959" y="1209"/>
                    <a:pt x="1962" y="1216"/>
                  </a:cubicBezTo>
                  <a:cubicBezTo>
                    <a:pt x="1968" y="1196"/>
                    <a:pt x="1968" y="1196"/>
                    <a:pt x="1968" y="1196"/>
                  </a:cubicBezTo>
                  <a:cubicBezTo>
                    <a:pt x="2010" y="1196"/>
                    <a:pt x="2010" y="1196"/>
                    <a:pt x="2010" y="1196"/>
                  </a:cubicBezTo>
                  <a:cubicBezTo>
                    <a:pt x="2010" y="1196"/>
                    <a:pt x="2010" y="1196"/>
                    <a:pt x="2010" y="1196"/>
                  </a:cubicBezTo>
                  <a:close/>
                  <a:moveTo>
                    <a:pt x="1908" y="1315"/>
                  </a:moveTo>
                  <a:cubicBezTo>
                    <a:pt x="1939" y="1315"/>
                    <a:pt x="1947" y="1277"/>
                    <a:pt x="1948" y="1271"/>
                  </a:cubicBezTo>
                  <a:cubicBezTo>
                    <a:pt x="1952" y="1253"/>
                    <a:pt x="1955" y="1224"/>
                    <a:pt x="1928" y="1224"/>
                  </a:cubicBezTo>
                  <a:cubicBezTo>
                    <a:pt x="1911" y="1224"/>
                    <a:pt x="1894" y="1237"/>
                    <a:pt x="1887" y="1270"/>
                  </a:cubicBezTo>
                  <a:cubicBezTo>
                    <a:pt x="1885" y="1277"/>
                    <a:pt x="1878" y="1315"/>
                    <a:pt x="1908" y="1315"/>
                  </a:cubicBezTo>
                  <a:moveTo>
                    <a:pt x="2058" y="1129"/>
                  </a:moveTo>
                  <a:cubicBezTo>
                    <a:pt x="2102" y="1129"/>
                    <a:pt x="2102" y="1129"/>
                    <a:pt x="2102" y="1129"/>
                  </a:cubicBezTo>
                  <a:cubicBezTo>
                    <a:pt x="2084" y="1216"/>
                    <a:pt x="2084" y="1216"/>
                    <a:pt x="2084" y="1216"/>
                  </a:cubicBezTo>
                  <a:cubicBezTo>
                    <a:pt x="2091" y="1208"/>
                    <a:pt x="2105" y="1193"/>
                    <a:pt x="2133" y="1193"/>
                  </a:cubicBezTo>
                  <a:cubicBezTo>
                    <a:pt x="2156" y="1193"/>
                    <a:pt x="2168" y="1204"/>
                    <a:pt x="2174" y="1214"/>
                  </a:cubicBezTo>
                  <a:cubicBezTo>
                    <a:pt x="2177" y="1221"/>
                    <a:pt x="2179" y="1235"/>
                    <a:pt x="2175" y="1255"/>
                  </a:cubicBezTo>
                  <a:cubicBezTo>
                    <a:pt x="2155" y="1348"/>
                    <a:pt x="2155" y="1348"/>
                    <a:pt x="2155" y="1348"/>
                  </a:cubicBezTo>
                  <a:cubicBezTo>
                    <a:pt x="2110" y="1348"/>
                    <a:pt x="2110" y="1348"/>
                    <a:pt x="2110" y="1348"/>
                  </a:cubicBezTo>
                  <a:cubicBezTo>
                    <a:pt x="2130" y="1256"/>
                    <a:pt x="2130" y="1256"/>
                    <a:pt x="2130" y="1256"/>
                  </a:cubicBezTo>
                  <a:cubicBezTo>
                    <a:pt x="2131" y="1248"/>
                    <a:pt x="2137" y="1223"/>
                    <a:pt x="2112" y="1223"/>
                  </a:cubicBezTo>
                  <a:cubicBezTo>
                    <a:pt x="2099" y="1223"/>
                    <a:pt x="2081" y="1230"/>
                    <a:pt x="2076" y="1254"/>
                  </a:cubicBezTo>
                  <a:cubicBezTo>
                    <a:pt x="2057" y="1348"/>
                    <a:pt x="2057" y="1348"/>
                    <a:pt x="2057" y="1348"/>
                  </a:cubicBezTo>
                  <a:cubicBezTo>
                    <a:pt x="2012" y="1348"/>
                    <a:pt x="2012" y="1348"/>
                    <a:pt x="2012" y="1348"/>
                  </a:cubicBezTo>
                  <a:cubicBezTo>
                    <a:pt x="2058" y="1129"/>
                    <a:pt x="2058" y="1129"/>
                    <a:pt x="2058" y="1129"/>
                  </a:cubicBezTo>
                  <a:cubicBezTo>
                    <a:pt x="2058" y="1129"/>
                    <a:pt x="2058" y="1129"/>
                    <a:pt x="2058" y="1129"/>
                  </a:cubicBezTo>
                  <a:close/>
                  <a:moveTo>
                    <a:pt x="100" y="1249"/>
                  </a:moveTo>
                  <a:cubicBezTo>
                    <a:pt x="101" y="1244"/>
                    <a:pt x="104" y="1221"/>
                    <a:pt x="87" y="1221"/>
                  </a:cubicBezTo>
                  <a:cubicBezTo>
                    <a:pt x="66" y="1221"/>
                    <a:pt x="56" y="1253"/>
                    <a:pt x="53" y="1270"/>
                  </a:cubicBezTo>
                  <a:cubicBezTo>
                    <a:pt x="51" y="1278"/>
                    <a:pt x="46" y="1306"/>
                    <a:pt x="54" y="1317"/>
                  </a:cubicBezTo>
                  <a:cubicBezTo>
                    <a:pt x="57" y="1321"/>
                    <a:pt x="61" y="1322"/>
                    <a:pt x="65" y="1322"/>
                  </a:cubicBezTo>
                  <a:cubicBezTo>
                    <a:pt x="70" y="1322"/>
                    <a:pt x="84" y="1320"/>
                    <a:pt x="92" y="1292"/>
                  </a:cubicBezTo>
                  <a:cubicBezTo>
                    <a:pt x="136" y="1292"/>
                    <a:pt x="136" y="1292"/>
                    <a:pt x="136" y="1292"/>
                  </a:cubicBezTo>
                  <a:cubicBezTo>
                    <a:pt x="133" y="1304"/>
                    <a:pt x="128" y="1323"/>
                    <a:pt x="107" y="1337"/>
                  </a:cubicBezTo>
                  <a:cubicBezTo>
                    <a:pt x="94" y="1347"/>
                    <a:pt x="79" y="1352"/>
                    <a:pt x="60" y="1352"/>
                  </a:cubicBezTo>
                  <a:cubicBezTo>
                    <a:pt x="40" y="1352"/>
                    <a:pt x="23" y="1347"/>
                    <a:pt x="12" y="1331"/>
                  </a:cubicBezTo>
                  <a:cubicBezTo>
                    <a:pt x="2" y="1316"/>
                    <a:pt x="0" y="1296"/>
                    <a:pt x="5" y="1271"/>
                  </a:cubicBezTo>
                  <a:cubicBezTo>
                    <a:pt x="20" y="1201"/>
                    <a:pt x="74" y="1192"/>
                    <a:pt x="94" y="1192"/>
                  </a:cubicBezTo>
                  <a:cubicBezTo>
                    <a:pt x="122" y="1192"/>
                    <a:pt x="153" y="1207"/>
                    <a:pt x="144" y="1249"/>
                  </a:cubicBezTo>
                  <a:cubicBezTo>
                    <a:pt x="100" y="1249"/>
                    <a:pt x="100" y="1249"/>
                    <a:pt x="100" y="1249"/>
                  </a:cubicBezTo>
                  <a:cubicBezTo>
                    <a:pt x="100" y="1249"/>
                    <a:pt x="100" y="1249"/>
                    <a:pt x="100" y="1249"/>
                  </a:cubicBezTo>
                  <a:close/>
                  <a:moveTo>
                    <a:pt x="2378" y="1249"/>
                  </a:moveTo>
                  <a:cubicBezTo>
                    <a:pt x="2379" y="1244"/>
                    <a:pt x="2382" y="1221"/>
                    <a:pt x="2365" y="1221"/>
                  </a:cubicBezTo>
                  <a:cubicBezTo>
                    <a:pt x="2344" y="1221"/>
                    <a:pt x="2335" y="1253"/>
                    <a:pt x="2331" y="1270"/>
                  </a:cubicBezTo>
                  <a:cubicBezTo>
                    <a:pt x="2329" y="1278"/>
                    <a:pt x="2324" y="1306"/>
                    <a:pt x="2332" y="1317"/>
                  </a:cubicBezTo>
                  <a:cubicBezTo>
                    <a:pt x="2335" y="1321"/>
                    <a:pt x="2340" y="1322"/>
                    <a:pt x="2343" y="1322"/>
                  </a:cubicBezTo>
                  <a:cubicBezTo>
                    <a:pt x="2348" y="1322"/>
                    <a:pt x="2362" y="1320"/>
                    <a:pt x="2370" y="1292"/>
                  </a:cubicBezTo>
                  <a:cubicBezTo>
                    <a:pt x="2414" y="1292"/>
                    <a:pt x="2414" y="1292"/>
                    <a:pt x="2414" y="1292"/>
                  </a:cubicBezTo>
                  <a:cubicBezTo>
                    <a:pt x="2411" y="1304"/>
                    <a:pt x="2406" y="1323"/>
                    <a:pt x="2385" y="1337"/>
                  </a:cubicBezTo>
                  <a:cubicBezTo>
                    <a:pt x="2372" y="1347"/>
                    <a:pt x="2357" y="1352"/>
                    <a:pt x="2338" y="1352"/>
                  </a:cubicBezTo>
                  <a:cubicBezTo>
                    <a:pt x="2318" y="1352"/>
                    <a:pt x="2301" y="1347"/>
                    <a:pt x="2290" y="1331"/>
                  </a:cubicBezTo>
                  <a:cubicBezTo>
                    <a:pt x="2280" y="1316"/>
                    <a:pt x="2278" y="1296"/>
                    <a:pt x="2284" y="1271"/>
                  </a:cubicBezTo>
                  <a:cubicBezTo>
                    <a:pt x="2299" y="1201"/>
                    <a:pt x="2352" y="1192"/>
                    <a:pt x="2372" y="1192"/>
                  </a:cubicBezTo>
                  <a:cubicBezTo>
                    <a:pt x="2401" y="1192"/>
                    <a:pt x="2431" y="1207"/>
                    <a:pt x="2423" y="1249"/>
                  </a:cubicBezTo>
                  <a:cubicBezTo>
                    <a:pt x="2378" y="1249"/>
                    <a:pt x="2378" y="1249"/>
                    <a:pt x="2378" y="1249"/>
                  </a:cubicBezTo>
                  <a:cubicBezTo>
                    <a:pt x="2378" y="1249"/>
                    <a:pt x="2378" y="1249"/>
                    <a:pt x="2378" y="1249"/>
                  </a:cubicBezTo>
                  <a:close/>
                  <a:moveTo>
                    <a:pt x="2534" y="1191"/>
                  </a:moveTo>
                  <a:cubicBezTo>
                    <a:pt x="2589" y="1191"/>
                    <a:pt x="2606" y="1229"/>
                    <a:pt x="2597" y="1271"/>
                  </a:cubicBezTo>
                  <a:cubicBezTo>
                    <a:pt x="2587" y="1315"/>
                    <a:pt x="2554" y="1353"/>
                    <a:pt x="2498" y="1353"/>
                  </a:cubicBezTo>
                  <a:cubicBezTo>
                    <a:pt x="2454" y="1353"/>
                    <a:pt x="2426" y="1326"/>
                    <a:pt x="2437" y="1273"/>
                  </a:cubicBezTo>
                  <a:cubicBezTo>
                    <a:pt x="2445" y="1236"/>
                    <a:pt x="2474" y="1191"/>
                    <a:pt x="2534" y="1191"/>
                  </a:cubicBezTo>
                  <a:moveTo>
                    <a:pt x="2507" y="1322"/>
                  </a:moveTo>
                  <a:cubicBezTo>
                    <a:pt x="2527" y="1322"/>
                    <a:pt x="2542" y="1310"/>
                    <a:pt x="2551" y="1270"/>
                  </a:cubicBezTo>
                  <a:cubicBezTo>
                    <a:pt x="2555" y="1250"/>
                    <a:pt x="2557" y="1221"/>
                    <a:pt x="2528" y="1221"/>
                  </a:cubicBezTo>
                  <a:cubicBezTo>
                    <a:pt x="2495" y="1221"/>
                    <a:pt x="2486" y="1259"/>
                    <a:pt x="2484" y="1273"/>
                  </a:cubicBezTo>
                  <a:cubicBezTo>
                    <a:pt x="2476" y="1307"/>
                    <a:pt x="2484" y="1322"/>
                    <a:pt x="2507" y="1322"/>
                  </a:cubicBezTo>
                  <a:moveTo>
                    <a:pt x="2637" y="1223"/>
                  </a:moveTo>
                  <a:cubicBezTo>
                    <a:pt x="2639" y="1214"/>
                    <a:pt x="2640" y="1205"/>
                    <a:pt x="2641" y="1195"/>
                  </a:cubicBezTo>
                  <a:cubicBezTo>
                    <a:pt x="2685" y="1195"/>
                    <a:pt x="2685" y="1195"/>
                    <a:pt x="2685" y="1195"/>
                  </a:cubicBezTo>
                  <a:cubicBezTo>
                    <a:pt x="2682" y="1214"/>
                    <a:pt x="2682" y="1214"/>
                    <a:pt x="2682" y="1214"/>
                  </a:cubicBezTo>
                  <a:cubicBezTo>
                    <a:pt x="2688" y="1208"/>
                    <a:pt x="2704" y="1192"/>
                    <a:pt x="2734" y="1192"/>
                  </a:cubicBezTo>
                  <a:cubicBezTo>
                    <a:pt x="2769" y="1192"/>
                    <a:pt x="2775" y="1213"/>
                    <a:pt x="2776" y="1220"/>
                  </a:cubicBezTo>
                  <a:cubicBezTo>
                    <a:pt x="2795" y="1196"/>
                    <a:pt x="2816" y="1192"/>
                    <a:pt x="2832" y="1192"/>
                  </a:cubicBezTo>
                  <a:cubicBezTo>
                    <a:pt x="2862" y="1192"/>
                    <a:pt x="2871" y="1210"/>
                    <a:pt x="2873" y="1216"/>
                  </a:cubicBezTo>
                  <a:cubicBezTo>
                    <a:pt x="2878" y="1230"/>
                    <a:pt x="2874" y="1248"/>
                    <a:pt x="2871" y="1261"/>
                  </a:cubicBezTo>
                  <a:cubicBezTo>
                    <a:pt x="2853" y="1348"/>
                    <a:pt x="2853" y="1348"/>
                    <a:pt x="2853" y="1348"/>
                  </a:cubicBezTo>
                  <a:cubicBezTo>
                    <a:pt x="2807" y="1348"/>
                    <a:pt x="2807" y="1348"/>
                    <a:pt x="2807" y="1348"/>
                  </a:cubicBezTo>
                  <a:cubicBezTo>
                    <a:pt x="2827" y="1258"/>
                    <a:pt x="2827" y="1258"/>
                    <a:pt x="2827" y="1258"/>
                  </a:cubicBezTo>
                  <a:cubicBezTo>
                    <a:pt x="2830" y="1242"/>
                    <a:pt x="2832" y="1223"/>
                    <a:pt x="2808" y="1223"/>
                  </a:cubicBezTo>
                  <a:cubicBezTo>
                    <a:pt x="2781" y="1223"/>
                    <a:pt x="2775" y="1249"/>
                    <a:pt x="2771" y="1271"/>
                  </a:cubicBezTo>
                  <a:cubicBezTo>
                    <a:pt x="2754" y="1348"/>
                    <a:pt x="2754" y="1348"/>
                    <a:pt x="2754" y="1348"/>
                  </a:cubicBezTo>
                  <a:cubicBezTo>
                    <a:pt x="2709" y="1348"/>
                    <a:pt x="2709" y="1348"/>
                    <a:pt x="2709" y="1348"/>
                  </a:cubicBezTo>
                  <a:cubicBezTo>
                    <a:pt x="2728" y="1257"/>
                    <a:pt x="2728" y="1257"/>
                    <a:pt x="2728" y="1257"/>
                  </a:cubicBezTo>
                  <a:cubicBezTo>
                    <a:pt x="2731" y="1245"/>
                    <a:pt x="2735" y="1223"/>
                    <a:pt x="2710" y="1223"/>
                  </a:cubicBezTo>
                  <a:cubicBezTo>
                    <a:pt x="2682" y="1223"/>
                    <a:pt x="2677" y="1248"/>
                    <a:pt x="2674" y="1258"/>
                  </a:cubicBezTo>
                  <a:cubicBezTo>
                    <a:pt x="2655" y="1348"/>
                    <a:pt x="2655" y="1348"/>
                    <a:pt x="2655" y="1348"/>
                  </a:cubicBezTo>
                  <a:cubicBezTo>
                    <a:pt x="2610" y="1348"/>
                    <a:pt x="2610" y="1348"/>
                    <a:pt x="2610" y="1348"/>
                  </a:cubicBezTo>
                  <a:cubicBezTo>
                    <a:pt x="2637" y="1223"/>
                    <a:pt x="2637" y="1223"/>
                    <a:pt x="2637" y="1223"/>
                  </a:cubicBezTo>
                  <a:cubicBezTo>
                    <a:pt x="2637" y="1223"/>
                    <a:pt x="2637" y="1223"/>
                    <a:pt x="2637" y="1223"/>
                  </a:cubicBezTo>
                  <a:close/>
                  <a:moveTo>
                    <a:pt x="2966" y="1195"/>
                  </a:moveTo>
                  <a:cubicBezTo>
                    <a:pt x="2963" y="1216"/>
                    <a:pt x="2963" y="1216"/>
                    <a:pt x="2963" y="1216"/>
                  </a:cubicBezTo>
                  <a:cubicBezTo>
                    <a:pt x="2982" y="1192"/>
                    <a:pt x="3008" y="1192"/>
                    <a:pt x="3015" y="1192"/>
                  </a:cubicBezTo>
                  <a:cubicBezTo>
                    <a:pt x="3054" y="1192"/>
                    <a:pt x="3072" y="1221"/>
                    <a:pt x="3062" y="1268"/>
                  </a:cubicBezTo>
                  <a:cubicBezTo>
                    <a:pt x="3053" y="1312"/>
                    <a:pt x="3022" y="1350"/>
                    <a:pt x="2978" y="1350"/>
                  </a:cubicBezTo>
                  <a:cubicBezTo>
                    <a:pt x="2950" y="1350"/>
                    <a:pt x="2942" y="1335"/>
                    <a:pt x="2939" y="1330"/>
                  </a:cubicBezTo>
                  <a:cubicBezTo>
                    <a:pt x="2923" y="1407"/>
                    <a:pt x="2923" y="1407"/>
                    <a:pt x="2923" y="1407"/>
                  </a:cubicBezTo>
                  <a:cubicBezTo>
                    <a:pt x="2877" y="1407"/>
                    <a:pt x="2877" y="1407"/>
                    <a:pt x="2877" y="1407"/>
                  </a:cubicBezTo>
                  <a:cubicBezTo>
                    <a:pt x="2922" y="1195"/>
                    <a:pt x="2922" y="1195"/>
                    <a:pt x="2922" y="1195"/>
                  </a:cubicBezTo>
                  <a:cubicBezTo>
                    <a:pt x="2966" y="1195"/>
                    <a:pt x="2966" y="1195"/>
                    <a:pt x="2966" y="1195"/>
                  </a:cubicBezTo>
                  <a:cubicBezTo>
                    <a:pt x="2966" y="1195"/>
                    <a:pt x="2966" y="1195"/>
                    <a:pt x="2966" y="1195"/>
                  </a:cubicBezTo>
                  <a:close/>
                  <a:moveTo>
                    <a:pt x="3017" y="1270"/>
                  </a:moveTo>
                  <a:cubicBezTo>
                    <a:pt x="3020" y="1252"/>
                    <a:pt x="3022" y="1221"/>
                    <a:pt x="2996" y="1221"/>
                  </a:cubicBezTo>
                  <a:cubicBezTo>
                    <a:pt x="2981" y="1221"/>
                    <a:pt x="2959" y="1232"/>
                    <a:pt x="2950" y="1273"/>
                  </a:cubicBezTo>
                  <a:cubicBezTo>
                    <a:pt x="2947" y="1282"/>
                    <a:pt x="2940" y="1321"/>
                    <a:pt x="2973" y="1321"/>
                  </a:cubicBezTo>
                  <a:cubicBezTo>
                    <a:pt x="2994" y="1321"/>
                    <a:pt x="3010" y="1300"/>
                    <a:pt x="3017" y="1270"/>
                  </a:cubicBezTo>
                  <a:moveTo>
                    <a:pt x="3119" y="1129"/>
                  </a:moveTo>
                  <a:cubicBezTo>
                    <a:pt x="3164" y="1129"/>
                    <a:pt x="3164" y="1129"/>
                    <a:pt x="3164" y="1129"/>
                  </a:cubicBezTo>
                  <a:cubicBezTo>
                    <a:pt x="3117" y="1348"/>
                    <a:pt x="3117" y="1348"/>
                    <a:pt x="3117" y="1348"/>
                  </a:cubicBezTo>
                  <a:cubicBezTo>
                    <a:pt x="3072" y="1348"/>
                    <a:pt x="3072" y="1348"/>
                    <a:pt x="3072" y="1348"/>
                  </a:cubicBezTo>
                  <a:cubicBezTo>
                    <a:pt x="3119" y="1129"/>
                    <a:pt x="3119" y="1129"/>
                    <a:pt x="3119" y="1129"/>
                  </a:cubicBezTo>
                  <a:cubicBezTo>
                    <a:pt x="3119" y="1129"/>
                    <a:pt x="3119" y="1129"/>
                    <a:pt x="3119" y="1129"/>
                  </a:cubicBezTo>
                  <a:close/>
                  <a:moveTo>
                    <a:pt x="3202" y="1283"/>
                  </a:moveTo>
                  <a:cubicBezTo>
                    <a:pt x="3200" y="1293"/>
                    <a:pt x="3193" y="1324"/>
                    <a:pt x="3225" y="1324"/>
                  </a:cubicBezTo>
                  <a:cubicBezTo>
                    <a:pt x="3236" y="1324"/>
                    <a:pt x="3248" y="1319"/>
                    <a:pt x="3256" y="1303"/>
                  </a:cubicBezTo>
                  <a:cubicBezTo>
                    <a:pt x="3297" y="1303"/>
                    <a:pt x="3297" y="1303"/>
                    <a:pt x="3297" y="1303"/>
                  </a:cubicBezTo>
                  <a:cubicBezTo>
                    <a:pt x="3295" y="1310"/>
                    <a:pt x="3291" y="1323"/>
                    <a:pt x="3275" y="1336"/>
                  </a:cubicBezTo>
                  <a:cubicBezTo>
                    <a:pt x="3261" y="1348"/>
                    <a:pt x="3240" y="1354"/>
                    <a:pt x="3218" y="1354"/>
                  </a:cubicBezTo>
                  <a:cubicBezTo>
                    <a:pt x="3205" y="1354"/>
                    <a:pt x="3180" y="1351"/>
                    <a:pt x="3168" y="1335"/>
                  </a:cubicBezTo>
                  <a:cubicBezTo>
                    <a:pt x="3157" y="1320"/>
                    <a:pt x="3155" y="1299"/>
                    <a:pt x="3161" y="1275"/>
                  </a:cubicBezTo>
                  <a:cubicBezTo>
                    <a:pt x="3166" y="1250"/>
                    <a:pt x="3178" y="1220"/>
                    <a:pt x="3208" y="1202"/>
                  </a:cubicBezTo>
                  <a:cubicBezTo>
                    <a:pt x="3222" y="1194"/>
                    <a:pt x="3237" y="1190"/>
                    <a:pt x="3254" y="1190"/>
                  </a:cubicBezTo>
                  <a:cubicBezTo>
                    <a:pt x="3276" y="1190"/>
                    <a:pt x="3300" y="1198"/>
                    <a:pt x="3308" y="1227"/>
                  </a:cubicBezTo>
                  <a:cubicBezTo>
                    <a:pt x="3314" y="1248"/>
                    <a:pt x="3309" y="1270"/>
                    <a:pt x="3305" y="1283"/>
                  </a:cubicBezTo>
                  <a:cubicBezTo>
                    <a:pt x="3202" y="1283"/>
                    <a:pt x="3202" y="1283"/>
                    <a:pt x="3202" y="1283"/>
                  </a:cubicBezTo>
                  <a:cubicBezTo>
                    <a:pt x="3202" y="1283"/>
                    <a:pt x="3202" y="1283"/>
                    <a:pt x="3202" y="1283"/>
                  </a:cubicBezTo>
                  <a:close/>
                  <a:moveTo>
                    <a:pt x="3265" y="1254"/>
                  </a:moveTo>
                  <a:cubicBezTo>
                    <a:pt x="3267" y="1248"/>
                    <a:pt x="3272" y="1220"/>
                    <a:pt x="3246" y="1220"/>
                  </a:cubicBezTo>
                  <a:cubicBezTo>
                    <a:pt x="3226" y="1220"/>
                    <a:pt x="3214" y="1236"/>
                    <a:pt x="3210" y="1254"/>
                  </a:cubicBezTo>
                  <a:cubicBezTo>
                    <a:pt x="3265" y="1254"/>
                    <a:pt x="3265" y="1254"/>
                    <a:pt x="3265" y="1254"/>
                  </a:cubicBezTo>
                  <a:cubicBezTo>
                    <a:pt x="3265" y="1254"/>
                    <a:pt x="3265" y="1254"/>
                    <a:pt x="3265" y="1254"/>
                  </a:cubicBezTo>
                  <a:close/>
                  <a:moveTo>
                    <a:pt x="3383" y="1195"/>
                  </a:moveTo>
                  <a:cubicBezTo>
                    <a:pt x="3401" y="1245"/>
                    <a:pt x="3401" y="1245"/>
                    <a:pt x="3401" y="1245"/>
                  </a:cubicBezTo>
                  <a:cubicBezTo>
                    <a:pt x="3442" y="1195"/>
                    <a:pt x="3442" y="1195"/>
                    <a:pt x="3442" y="1195"/>
                  </a:cubicBezTo>
                  <a:cubicBezTo>
                    <a:pt x="3488" y="1195"/>
                    <a:pt x="3488" y="1195"/>
                    <a:pt x="3488" y="1195"/>
                  </a:cubicBezTo>
                  <a:cubicBezTo>
                    <a:pt x="3423" y="1269"/>
                    <a:pt x="3423" y="1269"/>
                    <a:pt x="3423" y="1269"/>
                  </a:cubicBezTo>
                  <a:cubicBezTo>
                    <a:pt x="3457" y="1348"/>
                    <a:pt x="3457" y="1348"/>
                    <a:pt x="3457" y="1348"/>
                  </a:cubicBezTo>
                  <a:cubicBezTo>
                    <a:pt x="3404" y="1348"/>
                    <a:pt x="3404" y="1348"/>
                    <a:pt x="3404" y="1348"/>
                  </a:cubicBezTo>
                  <a:cubicBezTo>
                    <a:pt x="3385" y="1292"/>
                    <a:pt x="3385" y="1292"/>
                    <a:pt x="3385" y="1292"/>
                  </a:cubicBezTo>
                  <a:cubicBezTo>
                    <a:pt x="3342" y="1348"/>
                    <a:pt x="3342" y="1348"/>
                    <a:pt x="3342" y="1348"/>
                  </a:cubicBezTo>
                  <a:cubicBezTo>
                    <a:pt x="3295" y="1348"/>
                    <a:pt x="3295" y="1348"/>
                    <a:pt x="3295" y="1348"/>
                  </a:cubicBezTo>
                  <a:cubicBezTo>
                    <a:pt x="3364" y="1266"/>
                    <a:pt x="3364" y="1266"/>
                    <a:pt x="3364" y="1266"/>
                  </a:cubicBezTo>
                  <a:cubicBezTo>
                    <a:pt x="3329" y="1195"/>
                    <a:pt x="3329" y="1195"/>
                    <a:pt x="3329" y="1195"/>
                  </a:cubicBezTo>
                  <a:cubicBezTo>
                    <a:pt x="3383" y="1195"/>
                    <a:pt x="3383" y="1195"/>
                    <a:pt x="3383" y="1195"/>
                  </a:cubicBezTo>
                  <a:cubicBezTo>
                    <a:pt x="3383" y="1195"/>
                    <a:pt x="3383" y="1195"/>
                    <a:pt x="3383" y="1195"/>
                  </a:cubicBezTo>
                  <a:close/>
                  <a:moveTo>
                    <a:pt x="3509" y="1194"/>
                  </a:moveTo>
                  <a:cubicBezTo>
                    <a:pt x="3554" y="1194"/>
                    <a:pt x="3554" y="1194"/>
                    <a:pt x="3554" y="1194"/>
                  </a:cubicBezTo>
                  <a:cubicBezTo>
                    <a:pt x="3521" y="1348"/>
                    <a:pt x="3521" y="1348"/>
                    <a:pt x="3521" y="1348"/>
                  </a:cubicBezTo>
                  <a:cubicBezTo>
                    <a:pt x="3476" y="1348"/>
                    <a:pt x="3476" y="1348"/>
                    <a:pt x="3476" y="1348"/>
                  </a:cubicBezTo>
                  <a:cubicBezTo>
                    <a:pt x="3509" y="1194"/>
                    <a:pt x="3509" y="1194"/>
                    <a:pt x="3509" y="1194"/>
                  </a:cubicBezTo>
                  <a:cubicBezTo>
                    <a:pt x="3509" y="1194"/>
                    <a:pt x="3509" y="1194"/>
                    <a:pt x="3509" y="1194"/>
                  </a:cubicBezTo>
                  <a:close/>
                  <a:moveTo>
                    <a:pt x="3521" y="1129"/>
                  </a:moveTo>
                  <a:cubicBezTo>
                    <a:pt x="3569" y="1129"/>
                    <a:pt x="3569" y="1129"/>
                    <a:pt x="3569" y="1129"/>
                  </a:cubicBezTo>
                  <a:cubicBezTo>
                    <a:pt x="3561" y="1168"/>
                    <a:pt x="3561" y="1168"/>
                    <a:pt x="3561" y="1168"/>
                  </a:cubicBezTo>
                  <a:cubicBezTo>
                    <a:pt x="3513" y="1168"/>
                    <a:pt x="3513" y="1168"/>
                    <a:pt x="3513" y="1168"/>
                  </a:cubicBezTo>
                  <a:cubicBezTo>
                    <a:pt x="3521" y="1129"/>
                    <a:pt x="3521" y="1129"/>
                    <a:pt x="3521" y="1129"/>
                  </a:cubicBezTo>
                  <a:cubicBezTo>
                    <a:pt x="3521" y="1129"/>
                    <a:pt x="3521" y="1129"/>
                    <a:pt x="3521" y="1129"/>
                  </a:cubicBezTo>
                  <a:close/>
                  <a:moveTo>
                    <a:pt x="3649" y="1346"/>
                  </a:moveTo>
                  <a:cubicBezTo>
                    <a:pt x="3634" y="1350"/>
                    <a:pt x="3621" y="1351"/>
                    <a:pt x="3614" y="1351"/>
                  </a:cubicBezTo>
                  <a:cubicBezTo>
                    <a:pt x="3568" y="1351"/>
                    <a:pt x="3575" y="1322"/>
                    <a:pt x="3577" y="1310"/>
                  </a:cubicBezTo>
                  <a:cubicBezTo>
                    <a:pt x="3595" y="1225"/>
                    <a:pt x="3595" y="1225"/>
                    <a:pt x="3595" y="1225"/>
                  </a:cubicBezTo>
                  <a:cubicBezTo>
                    <a:pt x="3565" y="1225"/>
                    <a:pt x="3565" y="1225"/>
                    <a:pt x="3565" y="1225"/>
                  </a:cubicBezTo>
                  <a:cubicBezTo>
                    <a:pt x="3572" y="1196"/>
                    <a:pt x="3572" y="1196"/>
                    <a:pt x="3572" y="1196"/>
                  </a:cubicBezTo>
                  <a:cubicBezTo>
                    <a:pt x="3601" y="1196"/>
                    <a:pt x="3601" y="1196"/>
                    <a:pt x="3601" y="1196"/>
                  </a:cubicBezTo>
                  <a:cubicBezTo>
                    <a:pt x="3608" y="1166"/>
                    <a:pt x="3608" y="1166"/>
                    <a:pt x="3608" y="1166"/>
                  </a:cubicBezTo>
                  <a:cubicBezTo>
                    <a:pt x="3656" y="1149"/>
                    <a:pt x="3656" y="1149"/>
                    <a:pt x="3656" y="1149"/>
                  </a:cubicBezTo>
                  <a:cubicBezTo>
                    <a:pt x="3646" y="1196"/>
                    <a:pt x="3646" y="1196"/>
                    <a:pt x="3646" y="1196"/>
                  </a:cubicBezTo>
                  <a:cubicBezTo>
                    <a:pt x="3682" y="1196"/>
                    <a:pt x="3682" y="1196"/>
                    <a:pt x="3682" y="1196"/>
                  </a:cubicBezTo>
                  <a:cubicBezTo>
                    <a:pt x="3676" y="1225"/>
                    <a:pt x="3676" y="1225"/>
                    <a:pt x="3676" y="1225"/>
                  </a:cubicBezTo>
                  <a:cubicBezTo>
                    <a:pt x="3640" y="1225"/>
                    <a:pt x="3640" y="1225"/>
                    <a:pt x="3640" y="1225"/>
                  </a:cubicBezTo>
                  <a:cubicBezTo>
                    <a:pt x="3625" y="1295"/>
                    <a:pt x="3625" y="1295"/>
                    <a:pt x="3625" y="1295"/>
                  </a:cubicBezTo>
                  <a:cubicBezTo>
                    <a:pt x="3622" y="1309"/>
                    <a:pt x="3620" y="1317"/>
                    <a:pt x="3640" y="1317"/>
                  </a:cubicBezTo>
                  <a:cubicBezTo>
                    <a:pt x="3647" y="1317"/>
                    <a:pt x="3650" y="1317"/>
                    <a:pt x="3656" y="1317"/>
                  </a:cubicBezTo>
                  <a:cubicBezTo>
                    <a:pt x="3649" y="1346"/>
                    <a:pt x="3649" y="1346"/>
                    <a:pt x="3649" y="1346"/>
                  </a:cubicBezTo>
                  <a:cubicBezTo>
                    <a:pt x="3649" y="1346"/>
                    <a:pt x="3649" y="1346"/>
                    <a:pt x="3649" y="1346"/>
                  </a:cubicBezTo>
                  <a:close/>
                  <a:moveTo>
                    <a:pt x="3741" y="1195"/>
                  </a:moveTo>
                  <a:cubicBezTo>
                    <a:pt x="3752" y="1301"/>
                    <a:pt x="3752" y="1301"/>
                    <a:pt x="3752" y="1301"/>
                  </a:cubicBezTo>
                  <a:cubicBezTo>
                    <a:pt x="3809" y="1195"/>
                    <a:pt x="3809" y="1195"/>
                    <a:pt x="3809" y="1195"/>
                  </a:cubicBezTo>
                  <a:cubicBezTo>
                    <a:pt x="3854" y="1195"/>
                    <a:pt x="3854" y="1195"/>
                    <a:pt x="3854" y="1195"/>
                  </a:cubicBezTo>
                  <a:cubicBezTo>
                    <a:pt x="3764" y="1345"/>
                    <a:pt x="3764" y="1345"/>
                    <a:pt x="3764" y="1345"/>
                  </a:cubicBezTo>
                  <a:cubicBezTo>
                    <a:pt x="3732" y="1406"/>
                    <a:pt x="3732" y="1406"/>
                    <a:pt x="3732" y="1406"/>
                  </a:cubicBezTo>
                  <a:cubicBezTo>
                    <a:pt x="3687" y="1406"/>
                    <a:pt x="3687" y="1406"/>
                    <a:pt x="3687" y="1406"/>
                  </a:cubicBezTo>
                  <a:cubicBezTo>
                    <a:pt x="3719" y="1348"/>
                    <a:pt x="3719" y="1348"/>
                    <a:pt x="3719" y="1348"/>
                  </a:cubicBezTo>
                  <a:cubicBezTo>
                    <a:pt x="3693" y="1195"/>
                    <a:pt x="3693" y="1195"/>
                    <a:pt x="3693" y="1195"/>
                  </a:cubicBezTo>
                  <a:cubicBezTo>
                    <a:pt x="3741" y="1195"/>
                    <a:pt x="3741" y="1195"/>
                    <a:pt x="3741" y="1195"/>
                  </a:cubicBezTo>
                  <a:cubicBezTo>
                    <a:pt x="3741" y="1195"/>
                    <a:pt x="3741" y="1195"/>
                    <a:pt x="3741" y="1195"/>
                  </a:cubicBezTo>
                  <a:close/>
                  <a:moveTo>
                    <a:pt x="3933" y="1145"/>
                  </a:moveTo>
                  <a:cubicBezTo>
                    <a:pt x="3899" y="1145"/>
                    <a:pt x="3899" y="1145"/>
                    <a:pt x="3899" y="1145"/>
                  </a:cubicBezTo>
                  <a:cubicBezTo>
                    <a:pt x="3902" y="1129"/>
                    <a:pt x="3902" y="1129"/>
                    <a:pt x="3902" y="1129"/>
                  </a:cubicBezTo>
                  <a:cubicBezTo>
                    <a:pt x="3990" y="1129"/>
                    <a:pt x="3990" y="1129"/>
                    <a:pt x="3990" y="1129"/>
                  </a:cubicBezTo>
                  <a:cubicBezTo>
                    <a:pt x="3987" y="1145"/>
                    <a:pt x="3987" y="1145"/>
                    <a:pt x="3987" y="1145"/>
                  </a:cubicBezTo>
                  <a:cubicBezTo>
                    <a:pt x="3953" y="1145"/>
                    <a:pt x="3953" y="1145"/>
                    <a:pt x="3953" y="1145"/>
                  </a:cubicBezTo>
                  <a:cubicBezTo>
                    <a:pt x="3936" y="1225"/>
                    <a:pt x="3936" y="1225"/>
                    <a:pt x="3936" y="1225"/>
                  </a:cubicBezTo>
                  <a:cubicBezTo>
                    <a:pt x="3916" y="1225"/>
                    <a:pt x="3916" y="1225"/>
                    <a:pt x="3916" y="1225"/>
                  </a:cubicBezTo>
                  <a:cubicBezTo>
                    <a:pt x="3933" y="1145"/>
                    <a:pt x="3933" y="1145"/>
                    <a:pt x="3933" y="1145"/>
                  </a:cubicBezTo>
                  <a:cubicBezTo>
                    <a:pt x="3933" y="1145"/>
                    <a:pt x="3933" y="1145"/>
                    <a:pt x="3933" y="1145"/>
                  </a:cubicBezTo>
                  <a:close/>
                  <a:moveTo>
                    <a:pt x="3999" y="1129"/>
                  </a:moveTo>
                  <a:cubicBezTo>
                    <a:pt x="4031" y="1129"/>
                    <a:pt x="4031" y="1129"/>
                    <a:pt x="4031" y="1129"/>
                  </a:cubicBezTo>
                  <a:cubicBezTo>
                    <a:pt x="4036" y="1200"/>
                    <a:pt x="4036" y="1200"/>
                    <a:pt x="4036" y="1200"/>
                  </a:cubicBezTo>
                  <a:cubicBezTo>
                    <a:pt x="4072" y="1129"/>
                    <a:pt x="4072" y="1129"/>
                    <a:pt x="4072" y="1129"/>
                  </a:cubicBezTo>
                  <a:cubicBezTo>
                    <a:pt x="4103" y="1129"/>
                    <a:pt x="4103" y="1129"/>
                    <a:pt x="4103" y="1129"/>
                  </a:cubicBezTo>
                  <a:cubicBezTo>
                    <a:pt x="4083" y="1225"/>
                    <a:pt x="4083" y="1225"/>
                    <a:pt x="4083" y="1225"/>
                  </a:cubicBezTo>
                  <a:cubicBezTo>
                    <a:pt x="4063" y="1225"/>
                    <a:pt x="4063" y="1225"/>
                    <a:pt x="4063" y="1225"/>
                  </a:cubicBezTo>
                  <a:cubicBezTo>
                    <a:pt x="4080" y="1143"/>
                    <a:pt x="4080" y="1143"/>
                    <a:pt x="4080" y="1143"/>
                  </a:cubicBezTo>
                  <a:cubicBezTo>
                    <a:pt x="4038" y="1225"/>
                    <a:pt x="4038" y="1225"/>
                    <a:pt x="4038" y="1225"/>
                  </a:cubicBezTo>
                  <a:cubicBezTo>
                    <a:pt x="4021" y="1225"/>
                    <a:pt x="4021" y="1225"/>
                    <a:pt x="4021" y="1225"/>
                  </a:cubicBezTo>
                  <a:cubicBezTo>
                    <a:pt x="4014" y="1143"/>
                    <a:pt x="4014" y="1143"/>
                    <a:pt x="4014" y="1143"/>
                  </a:cubicBezTo>
                  <a:cubicBezTo>
                    <a:pt x="3997" y="1225"/>
                    <a:pt x="3997" y="1225"/>
                    <a:pt x="3997" y="1225"/>
                  </a:cubicBezTo>
                  <a:cubicBezTo>
                    <a:pt x="3978" y="1225"/>
                    <a:pt x="3978" y="1225"/>
                    <a:pt x="3978" y="1225"/>
                  </a:cubicBezTo>
                  <a:cubicBezTo>
                    <a:pt x="3999" y="1129"/>
                    <a:pt x="3999" y="1129"/>
                    <a:pt x="3999" y="1129"/>
                  </a:cubicBezTo>
                  <a:cubicBezTo>
                    <a:pt x="3999" y="1129"/>
                    <a:pt x="3999" y="1129"/>
                    <a:pt x="3999" y="112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1" name="Freeform 9"/>
            <p:cNvSpPr>
              <a:spLocks noEditPoints="1"/>
            </p:cNvSpPr>
            <p:nvPr userDrawn="1"/>
          </p:nvSpPr>
          <p:spPr bwMode="gray">
            <a:xfrm>
              <a:off x="68" y="0"/>
              <a:ext cx="1723" cy="964"/>
            </a:xfrm>
            <a:custGeom>
              <a:avLst/>
              <a:gdLst>
                <a:gd name="T0" fmla="*/ 231 w 2268"/>
                <a:gd name="T1" fmla="*/ 327 h 1269"/>
                <a:gd name="T2" fmla="*/ 0 w 2268"/>
                <a:gd name="T3" fmla="*/ 327 h 1269"/>
                <a:gd name="T4" fmla="*/ 0 w 2268"/>
                <a:gd name="T5" fmla="*/ 0 h 1269"/>
                <a:gd name="T6" fmla="*/ 231 w 2268"/>
                <a:gd name="T7" fmla="*/ 0 h 1269"/>
                <a:gd name="T8" fmla="*/ 231 w 2268"/>
                <a:gd name="T9" fmla="*/ 327 h 1269"/>
                <a:gd name="T10" fmla="*/ 2268 w 2268"/>
                <a:gd name="T11" fmla="*/ 0 h 1269"/>
                <a:gd name="T12" fmla="*/ 2036 w 2268"/>
                <a:gd name="T13" fmla="*/ 0 h 1269"/>
                <a:gd name="T14" fmla="*/ 2036 w 2268"/>
                <a:gd name="T15" fmla="*/ 327 h 1269"/>
                <a:gd name="T16" fmla="*/ 2268 w 2268"/>
                <a:gd name="T17" fmla="*/ 327 h 1269"/>
                <a:gd name="T18" fmla="*/ 2268 w 2268"/>
                <a:gd name="T19" fmla="*/ 0 h 1269"/>
                <a:gd name="T20" fmla="*/ 231 w 2268"/>
                <a:gd name="T21" fmla="*/ 942 h 1269"/>
                <a:gd name="T22" fmla="*/ 0 w 2268"/>
                <a:gd name="T23" fmla="*/ 942 h 1269"/>
                <a:gd name="T24" fmla="*/ 0 w 2268"/>
                <a:gd name="T25" fmla="*/ 1269 h 1269"/>
                <a:gd name="T26" fmla="*/ 231 w 2268"/>
                <a:gd name="T27" fmla="*/ 1269 h 1269"/>
                <a:gd name="T28" fmla="*/ 231 w 2268"/>
                <a:gd name="T29" fmla="*/ 942 h 1269"/>
                <a:gd name="T30" fmla="*/ 2268 w 2268"/>
                <a:gd name="T31" fmla="*/ 942 h 1269"/>
                <a:gd name="T32" fmla="*/ 2036 w 2268"/>
                <a:gd name="T33" fmla="*/ 942 h 1269"/>
                <a:gd name="T34" fmla="*/ 2036 w 2268"/>
                <a:gd name="T35" fmla="*/ 1269 h 1269"/>
                <a:gd name="T36" fmla="*/ 2268 w 2268"/>
                <a:gd name="T37" fmla="*/ 1269 h 1269"/>
                <a:gd name="T38" fmla="*/ 2268 w 2268"/>
                <a:gd name="T39" fmla="*/ 942 h 12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68"/>
                <a:gd name="T61" fmla="*/ 0 h 1269"/>
                <a:gd name="T62" fmla="*/ 2268 w 2268"/>
                <a:gd name="T63" fmla="*/ 1269 h 12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68" h="1269">
                  <a:moveTo>
                    <a:pt x="231" y="327"/>
                  </a:moveTo>
                  <a:lnTo>
                    <a:pt x="0" y="327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27"/>
                  </a:lnTo>
                  <a:close/>
                  <a:moveTo>
                    <a:pt x="2268" y="0"/>
                  </a:moveTo>
                  <a:lnTo>
                    <a:pt x="2036" y="0"/>
                  </a:lnTo>
                  <a:lnTo>
                    <a:pt x="2036" y="327"/>
                  </a:lnTo>
                  <a:lnTo>
                    <a:pt x="2268" y="327"/>
                  </a:lnTo>
                  <a:lnTo>
                    <a:pt x="2268" y="0"/>
                  </a:lnTo>
                  <a:close/>
                  <a:moveTo>
                    <a:pt x="231" y="942"/>
                  </a:moveTo>
                  <a:lnTo>
                    <a:pt x="0" y="942"/>
                  </a:lnTo>
                  <a:lnTo>
                    <a:pt x="0" y="1269"/>
                  </a:lnTo>
                  <a:lnTo>
                    <a:pt x="231" y="1269"/>
                  </a:lnTo>
                  <a:lnTo>
                    <a:pt x="231" y="942"/>
                  </a:lnTo>
                  <a:close/>
                  <a:moveTo>
                    <a:pt x="2268" y="942"/>
                  </a:moveTo>
                  <a:lnTo>
                    <a:pt x="2036" y="942"/>
                  </a:lnTo>
                  <a:lnTo>
                    <a:pt x="2036" y="1269"/>
                  </a:lnTo>
                  <a:lnTo>
                    <a:pt x="2268" y="1269"/>
                  </a:lnTo>
                  <a:lnTo>
                    <a:pt x="2268" y="94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0" name="Title 9"/>
          <p:cNvSpPr>
            <a:spLocks noGrp="1"/>
          </p:cNvSpPr>
          <p:nvPr>
            <p:ph type="title"/>
          </p:nvPr>
        </p:nvSpPr>
        <p:spPr bwMode="gray">
          <a:xfrm>
            <a:off x="5025008" y="2492896"/>
            <a:ext cx="4536504" cy="2232248"/>
          </a:xfrm>
          <a:noFill/>
          <a:ln w="9525">
            <a:noFill/>
            <a:miter lim="800000"/>
            <a:headEnd/>
            <a:tailEnd/>
          </a:ln>
        </p:spPr>
        <p:txBody>
          <a:bodyPr anchor="t">
            <a:noAutofit/>
          </a:bodyPr>
          <a:lstStyle>
            <a:lvl1pPr algn="r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 bwMode="gray">
          <a:xfrm>
            <a:off x="5025008" y="5013176"/>
            <a:ext cx="453650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noAutofit/>
          </a:bodyPr>
          <a:lstStyle>
            <a:lvl1pPr marL="342900" indent="-342900" algn="r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defRPr lang="en-US" sz="1200" b="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tt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8"/>
          <p:cNvGrpSpPr>
            <a:grpSpLocks/>
          </p:cNvGrpSpPr>
          <p:nvPr userDrawn="1"/>
        </p:nvGrpSpPr>
        <p:grpSpPr bwMode="auto">
          <a:xfrm>
            <a:off x="176213" y="0"/>
            <a:ext cx="963612" cy="695325"/>
            <a:chOff x="175518" y="0"/>
            <a:chExt cx="963613" cy="695325"/>
          </a:xfrm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gray">
            <a:xfrm>
              <a:off x="286643" y="215900"/>
              <a:ext cx="700088" cy="271463"/>
            </a:xfrm>
            <a:custGeom>
              <a:avLst/>
              <a:gdLst/>
              <a:ahLst/>
              <a:cxnLst>
                <a:cxn ang="0">
                  <a:pos x="6130" y="2584"/>
                </a:cxn>
                <a:cxn ang="0">
                  <a:pos x="6106" y="2594"/>
                </a:cxn>
                <a:cxn ang="0">
                  <a:pos x="5549" y="2661"/>
                </a:cxn>
                <a:cxn ang="0">
                  <a:pos x="5025" y="2423"/>
                </a:cxn>
                <a:cxn ang="0">
                  <a:pos x="4926" y="2101"/>
                </a:cxn>
                <a:cxn ang="0">
                  <a:pos x="4756" y="2101"/>
                </a:cxn>
                <a:cxn ang="0">
                  <a:pos x="4625" y="2625"/>
                </a:cxn>
                <a:cxn ang="0">
                  <a:pos x="4182" y="2625"/>
                </a:cxn>
                <a:cxn ang="0">
                  <a:pos x="4338" y="2101"/>
                </a:cxn>
                <a:cxn ang="0">
                  <a:pos x="4197" y="2101"/>
                </a:cxn>
                <a:cxn ang="0">
                  <a:pos x="3859" y="2625"/>
                </a:cxn>
                <a:cxn ang="0">
                  <a:pos x="3503" y="2625"/>
                </a:cxn>
                <a:cxn ang="0">
                  <a:pos x="3471" y="2101"/>
                </a:cxn>
                <a:cxn ang="0">
                  <a:pos x="3314" y="2101"/>
                </a:cxn>
                <a:cxn ang="0">
                  <a:pos x="3159" y="2625"/>
                </a:cxn>
                <a:cxn ang="0">
                  <a:pos x="2780" y="2625"/>
                </a:cxn>
                <a:cxn ang="0">
                  <a:pos x="2940" y="2101"/>
                </a:cxn>
                <a:cxn ang="0">
                  <a:pos x="2047" y="2101"/>
                </a:cxn>
                <a:cxn ang="0">
                  <a:pos x="2047" y="2093"/>
                </a:cxn>
                <a:cxn ang="0">
                  <a:pos x="1888" y="2626"/>
                </a:cxn>
                <a:cxn ang="0">
                  <a:pos x="1484" y="2626"/>
                </a:cxn>
                <a:cxn ang="0">
                  <a:pos x="1642" y="2101"/>
                </a:cxn>
                <a:cxn ang="0">
                  <a:pos x="1148" y="2101"/>
                </a:cxn>
                <a:cxn ang="0">
                  <a:pos x="1394" y="2626"/>
                </a:cxn>
                <a:cxn ang="0">
                  <a:pos x="927" y="2626"/>
                </a:cxn>
                <a:cxn ang="0">
                  <a:pos x="715" y="2101"/>
                </a:cxn>
                <a:cxn ang="0">
                  <a:pos x="588" y="2101"/>
                </a:cxn>
                <a:cxn ang="0">
                  <a:pos x="442" y="2583"/>
                </a:cxn>
                <a:cxn ang="0">
                  <a:pos x="434" y="2626"/>
                </a:cxn>
                <a:cxn ang="0">
                  <a:pos x="0" y="2626"/>
                </a:cxn>
                <a:cxn ang="0">
                  <a:pos x="397" y="1303"/>
                </a:cxn>
                <a:cxn ang="0">
                  <a:pos x="397" y="0"/>
                </a:cxn>
                <a:cxn ang="0">
                  <a:pos x="1888" y="0"/>
                </a:cxn>
                <a:cxn ang="0">
                  <a:pos x="1888" y="1287"/>
                </a:cxn>
                <a:cxn ang="0">
                  <a:pos x="1944" y="1098"/>
                </a:cxn>
                <a:cxn ang="0">
                  <a:pos x="2047" y="1098"/>
                </a:cxn>
                <a:cxn ang="0">
                  <a:pos x="2047" y="0"/>
                </a:cxn>
                <a:cxn ang="0">
                  <a:pos x="3534" y="0"/>
                </a:cxn>
                <a:cxn ang="0">
                  <a:pos x="3534" y="1098"/>
                </a:cxn>
                <a:cxn ang="0">
                  <a:pos x="3694" y="1098"/>
                </a:cxn>
                <a:cxn ang="0">
                  <a:pos x="3694" y="0"/>
                </a:cxn>
                <a:cxn ang="0">
                  <a:pos x="5180" y="0"/>
                </a:cxn>
                <a:cxn ang="0">
                  <a:pos x="5180" y="1388"/>
                </a:cxn>
                <a:cxn ang="0">
                  <a:pos x="5340" y="1222"/>
                </a:cxn>
                <a:cxn ang="0">
                  <a:pos x="5340" y="0"/>
                </a:cxn>
                <a:cxn ang="0">
                  <a:pos x="6827" y="0"/>
                </a:cxn>
                <a:cxn ang="0">
                  <a:pos x="6827" y="2101"/>
                </a:cxn>
                <a:cxn ang="0">
                  <a:pos x="6266" y="2101"/>
                </a:cxn>
                <a:cxn ang="0">
                  <a:pos x="6130" y="2584"/>
                </a:cxn>
                <a:cxn ang="0">
                  <a:pos x="5342" y="2101"/>
                </a:cxn>
                <a:cxn ang="0">
                  <a:pos x="5386" y="2264"/>
                </a:cxn>
                <a:cxn ang="0">
                  <a:pos x="5610" y="2349"/>
                </a:cxn>
                <a:cxn ang="0">
                  <a:pos x="5788" y="2330"/>
                </a:cxn>
                <a:cxn ang="0">
                  <a:pos x="5861" y="2101"/>
                </a:cxn>
                <a:cxn ang="0">
                  <a:pos x="5342" y="2101"/>
                </a:cxn>
              </a:cxnLst>
              <a:rect l="0" t="0" r="r" b="b"/>
              <a:pathLst>
                <a:path w="6827" h="2661">
                  <a:moveTo>
                    <a:pt x="6130" y="2584"/>
                  </a:moveTo>
                  <a:cubicBezTo>
                    <a:pt x="6106" y="2594"/>
                    <a:pt x="6106" y="2594"/>
                    <a:pt x="6106" y="2594"/>
                  </a:cubicBezTo>
                  <a:cubicBezTo>
                    <a:pt x="6010" y="2632"/>
                    <a:pt x="5728" y="2661"/>
                    <a:pt x="5549" y="2661"/>
                  </a:cubicBezTo>
                  <a:cubicBezTo>
                    <a:pt x="5381" y="2661"/>
                    <a:pt x="5156" y="2599"/>
                    <a:pt x="5025" y="2423"/>
                  </a:cubicBezTo>
                  <a:cubicBezTo>
                    <a:pt x="4975" y="2355"/>
                    <a:pt x="4927" y="2250"/>
                    <a:pt x="4926" y="2101"/>
                  </a:cubicBezTo>
                  <a:cubicBezTo>
                    <a:pt x="4756" y="2101"/>
                    <a:pt x="4756" y="2101"/>
                    <a:pt x="4756" y="2101"/>
                  </a:cubicBezTo>
                  <a:cubicBezTo>
                    <a:pt x="4625" y="2625"/>
                    <a:pt x="4625" y="2625"/>
                    <a:pt x="4625" y="2625"/>
                  </a:cubicBezTo>
                  <a:cubicBezTo>
                    <a:pt x="4182" y="2625"/>
                    <a:pt x="4182" y="2625"/>
                    <a:pt x="4182" y="2625"/>
                  </a:cubicBezTo>
                  <a:cubicBezTo>
                    <a:pt x="4338" y="2101"/>
                    <a:pt x="4338" y="2101"/>
                    <a:pt x="4338" y="2101"/>
                  </a:cubicBezTo>
                  <a:cubicBezTo>
                    <a:pt x="4197" y="2101"/>
                    <a:pt x="4197" y="2101"/>
                    <a:pt x="4197" y="2101"/>
                  </a:cubicBezTo>
                  <a:cubicBezTo>
                    <a:pt x="3859" y="2625"/>
                    <a:pt x="3859" y="2625"/>
                    <a:pt x="3859" y="2625"/>
                  </a:cubicBezTo>
                  <a:cubicBezTo>
                    <a:pt x="3503" y="2625"/>
                    <a:pt x="3503" y="2625"/>
                    <a:pt x="3503" y="2625"/>
                  </a:cubicBezTo>
                  <a:cubicBezTo>
                    <a:pt x="3471" y="2101"/>
                    <a:pt x="3471" y="2101"/>
                    <a:pt x="3471" y="2101"/>
                  </a:cubicBezTo>
                  <a:cubicBezTo>
                    <a:pt x="3314" y="2101"/>
                    <a:pt x="3314" y="2101"/>
                    <a:pt x="3314" y="2101"/>
                  </a:cubicBezTo>
                  <a:cubicBezTo>
                    <a:pt x="3159" y="2625"/>
                    <a:pt x="3159" y="2625"/>
                    <a:pt x="3159" y="2625"/>
                  </a:cubicBezTo>
                  <a:cubicBezTo>
                    <a:pt x="2780" y="2625"/>
                    <a:pt x="2780" y="2625"/>
                    <a:pt x="2780" y="2625"/>
                  </a:cubicBezTo>
                  <a:cubicBezTo>
                    <a:pt x="2940" y="2101"/>
                    <a:pt x="2940" y="2101"/>
                    <a:pt x="2940" y="2101"/>
                  </a:cubicBezTo>
                  <a:cubicBezTo>
                    <a:pt x="2047" y="2101"/>
                    <a:pt x="2047" y="2101"/>
                    <a:pt x="2047" y="2101"/>
                  </a:cubicBezTo>
                  <a:cubicBezTo>
                    <a:pt x="2047" y="2093"/>
                    <a:pt x="2047" y="2093"/>
                    <a:pt x="2047" y="2093"/>
                  </a:cubicBezTo>
                  <a:cubicBezTo>
                    <a:pt x="1888" y="2626"/>
                    <a:pt x="1888" y="2626"/>
                    <a:pt x="1888" y="2626"/>
                  </a:cubicBezTo>
                  <a:cubicBezTo>
                    <a:pt x="1484" y="2626"/>
                    <a:pt x="1484" y="2626"/>
                    <a:pt x="1484" y="2626"/>
                  </a:cubicBezTo>
                  <a:cubicBezTo>
                    <a:pt x="1642" y="2101"/>
                    <a:pt x="1642" y="2101"/>
                    <a:pt x="1642" y="2101"/>
                  </a:cubicBezTo>
                  <a:cubicBezTo>
                    <a:pt x="1148" y="2101"/>
                    <a:pt x="1148" y="2101"/>
                    <a:pt x="1148" y="2101"/>
                  </a:cubicBezTo>
                  <a:cubicBezTo>
                    <a:pt x="1394" y="2626"/>
                    <a:pt x="1394" y="2626"/>
                    <a:pt x="1394" y="2626"/>
                  </a:cubicBezTo>
                  <a:cubicBezTo>
                    <a:pt x="927" y="2626"/>
                    <a:pt x="927" y="2626"/>
                    <a:pt x="927" y="2626"/>
                  </a:cubicBezTo>
                  <a:cubicBezTo>
                    <a:pt x="715" y="2101"/>
                    <a:pt x="715" y="2101"/>
                    <a:pt x="715" y="2101"/>
                  </a:cubicBezTo>
                  <a:cubicBezTo>
                    <a:pt x="588" y="2101"/>
                    <a:pt x="588" y="2101"/>
                    <a:pt x="588" y="2101"/>
                  </a:cubicBezTo>
                  <a:cubicBezTo>
                    <a:pt x="509" y="2359"/>
                    <a:pt x="447" y="2567"/>
                    <a:pt x="442" y="2583"/>
                  </a:cubicBezTo>
                  <a:cubicBezTo>
                    <a:pt x="434" y="2626"/>
                    <a:pt x="434" y="2626"/>
                    <a:pt x="434" y="2626"/>
                  </a:cubicBezTo>
                  <a:cubicBezTo>
                    <a:pt x="0" y="2626"/>
                    <a:pt x="0" y="2626"/>
                    <a:pt x="0" y="2626"/>
                  </a:cubicBezTo>
                  <a:cubicBezTo>
                    <a:pt x="397" y="1303"/>
                    <a:pt x="397" y="1303"/>
                    <a:pt x="397" y="1303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1888" y="0"/>
                    <a:pt x="1888" y="0"/>
                    <a:pt x="1888" y="0"/>
                  </a:cubicBezTo>
                  <a:cubicBezTo>
                    <a:pt x="1888" y="1287"/>
                    <a:pt x="1888" y="1287"/>
                    <a:pt x="1888" y="1287"/>
                  </a:cubicBezTo>
                  <a:cubicBezTo>
                    <a:pt x="1944" y="1098"/>
                    <a:pt x="1944" y="1098"/>
                    <a:pt x="1944" y="1098"/>
                  </a:cubicBezTo>
                  <a:cubicBezTo>
                    <a:pt x="2047" y="1098"/>
                    <a:pt x="2047" y="1098"/>
                    <a:pt x="2047" y="1098"/>
                  </a:cubicBezTo>
                  <a:cubicBezTo>
                    <a:pt x="2047" y="0"/>
                    <a:pt x="2047" y="0"/>
                    <a:pt x="2047" y="0"/>
                  </a:cubicBezTo>
                  <a:cubicBezTo>
                    <a:pt x="3534" y="0"/>
                    <a:pt x="3534" y="0"/>
                    <a:pt x="3534" y="0"/>
                  </a:cubicBezTo>
                  <a:cubicBezTo>
                    <a:pt x="3534" y="1098"/>
                    <a:pt x="3534" y="1098"/>
                    <a:pt x="3534" y="1098"/>
                  </a:cubicBezTo>
                  <a:cubicBezTo>
                    <a:pt x="3694" y="1098"/>
                    <a:pt x="3694" y="1098"/>
                    <a:pt x="3694" y="1098"/>
                  </a:cubicBezTo>
                  <a:cubicBezTo>
                    <a:pt x="3694" y="0"/>
                    <a:pt x="3694" y="0"/>
                    <a:pt x="3694" y="0"/>
                  </a:cubicBezTo>
                  <a:cubicBezTo>
                    <a:pt x="5180" y="0"/>
                    <a:pt x="5180" y="0"/>
                    <a:pt x="5180" y="0"/>
                  </a:cubicBezTo>
                  <a:cubicBezTo>
                    <a:pt x="5180" y="1388"/>
                    <a:pt x="5180" y="1388"/>
                    <a:pt x="5180" y="1388"/>
                  </a:cubicBezTo>
                  <a:cubicBezTo>
                    <a:pt x="5231" y="1319"/>
                    <a:pt x="5285" y="1264"/>
                    <a:pt x="5340" y="1222"/>
                  </a:cubicBezTo>
                  <a:cubicBezTo>
                    <a:pt x="5340" y="0"/>
                    <a:pt x="5340" y="0"/>
                    <a:pt x="5340" y="0"/>
                  </a:cubicBezTo>
                  <a:cubicBezTo>
                    <a:pt x="6827" y="0"/>
                    <a:pt x="6827" y="0"/>
                    <a:pt x="6827" y="0"/>
                  </a:cubicBezTo>
                  <a:cubicBezTo>
                    <a:pt x="6827" y="2101"/>
                    <a:pt x="6827" y="2101"/>
                    <a:pt x="6827" y="2101"/>
                  </a:cubicBezTo>
                  <a:cubicBezTo>
                    <a:pt x="6266" y="2101"/>
                    <a:pt x="6266" y="2101"/>
                    <a:pt x="6266" y="2101"/>
                  </a:cubicBezTo>
                  <a:lnTo>
                    <a:pt x="6130" y="2584"/>
                  </a:lnTo>
                  <a:close/>
                  <a:moveTo>
                    <a:pt x="5342" y="2101"/>
                  </a:moveTo>
                  <a:cubicBezTo>
                    <a:pt x="5344" y="2169"/>
                    <a:pt x="5356" y="2226"/>
                    <a:pt x="5386" y="2264"/>
                  </a:cubicBezTo>
                  <a:cubicBezTo>
                    <a:pt x="5429" y="2321"/>
                    <a:pt x="5503" y="2349"/>
                    <a:pt x="5610" y="2349"/>
                  </a:cubicBezTo>
                  <a:cubicBezTo>
                    <a:pt x="5728" y="2349"/>
                    <a:pt x="5773" y="2336"/>
                    <a:pt x="5788" y="2330"/>
                  </a:cubicBezTo>
                  <a:cubicBezTo>
                    <a:pt x="5861" y="2101"/>
                    <a:pt x="5861" y="2101"/>
                    <a:pt x="5861" y="2101"/>
                  </a:cubicBezTo>
                  <a:lnTo>
                    <a:pt x="5342" y="2101"/>
                  </a:lnTo>
                  <a:close/>
                </a:path>
              </a:pathLst>
            </a:custGeom>
            <a:solidFill>
              <a:srgbClr val="00338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gray">
            <a:xfrm>
              <a:off x="294580" y="330200"/>
              <a:ext cx="650876" cy="152400"/>
            </a:xfrm>
            <a:custGeom>
              <a:avLst/>
              <a:gdLst/>
              <a:ahLst/>
              <a:cxnLst>
                <a:cxn ang="0">
                  <a:pos x="2581" y="459"/>
                </a:cxn>
                <a:cxn ang="0">
                  <a:pos x="2254" y="682"/>
                </a:cxn>
                <a:cxn ang="0">
                  <a:pos x="2000" y="681"/>
                </a:cxn>
                <a:cxn ang="0">
                  <a:pos x="2130" y="234"/>
                </a:cxn>
                <a:cxn ang="0">
                  <a:pos x="2581" y="459"/>
                </a:cxn>
                <a:cxn ang="0">
                  <a:pos x="749" y="30"/>
                </a:cxn>
                <a:cxn ang="0">
                  <a:pos x="427" y="30"/>
                </a:cxn>
                <a:cxn ang="0">
                  <a:pos x="0" y="1452"/>
                </a:cxn>
                <a:cxn ang="0">
                  <a:pos x="319" y="1452"/>
                </a:cxn>
                <a:cxn ang="0">
                  <a:pos x="749" y="30"/>
                </a:cxn>
                <a:cxn ang="0">
                  <a:pos x="1585" y="30"/>
                </a:cxn>
                <a:cxn ang="0">
                  <a:pos x="1194" y="30"/>
                </a:cxn>
                <a:cxn ang="0">
                  <a:pos x="571" y="658"/>
                </a:cxn>
                <a:cxn ang="0">
                  <a:pos x="571" y="657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892" y="1452"/>
                </a:cxn>
                <a:cxn ang="0">
                  <a:pos x="1239" y="1452"/>
                </a:cxn>
                <a:cxn ang="0">
                  <a:pos x="881" y="688"/>
                </a:cxn>
                <a:cxn ang="0">
                  <a:pos x="1585" y="30"/>
                </a:cxn>
                <a:cxn ang="0">
                  <a:pos x="2875" y="459"/>
                </a:cxn>
                <a:cxn ang="0">
                  <a:pos x="2275" y="30"/>
                </a:cxn>
                <a:cxn ang="0">
                  <a:pos x="1913" y="30"/>
                </a:cxn>
                <a:cxn ang="0">
                  <a:pos x="1484" y="1452"/>
                </a:cxn>
                <a:cxn ang="0">
                  <a:pos x="1777" y="1452"/>
                </a:cxn>
                <a:cxn ang="0">
                  <a:pos x="1945" y="890"/>
                </a:cxn>
                <a:cxn ang="0">
                  <a:pos x="2179" y="890"/>
                </a:cxn>
                <a:cxn ang="0">
                  <a:pos x="2875" y="459"/>
                </a:cxn>
                <a:cxn ang="0">
                  <a:pos x="4866" y="30"/>
                </a:cxn>
                <a:cxn ang="0">
                  <a:pos x="4400" y="30"/>
                </a:cxn>
                <a:cxn ang="0">
                  <a:pos x="3694" y="1259"/>
                </a:cxn>
                <a:cxn ang="0">
                  <a:pos x="3678" y="30"/>
                </a:cxn>
                <a:cxn ang="0">
                  <a:pos x="3216" y="30"/>
                </a:cxn>
                <a:cxn ang="0">
                  <a:pos x="2781" y="1451"/>
                </a:cxn>
                <a:cxn ang="0">
                  <a:pos x="3048" y="1451"/>
                </a:cxn>
                <a:cxn ang="0">
                  <a:pos x="3408" y="234"/>
                </a:cxn>
                <a:cxn ang="0">
                  <a:pos x="3482" y="1451"/>
                </a:cxn>
                <a:cxn ang="0">
                  <a:pos x="3758" y="1451"/>
                </a:cxn>
                <a:cxn ang="0">
                  <a:pos x="4544" y="234"/>
                </a:cxn>
                <a:cxn ang="0">
                  <a:pos x="4183" y="1451"/>
                </a:cxn>
                <a:cxn ang="0">
                  <a:pos x="4512" y="1451"/>
                </a:cxn>
                <a:cxn ang="0">
                  <a:pos x="4866" y="30"/>
                </a:cxn>
                <a:cxn ang="0">
                  <a:pos x="5792" y="0"/>
                </a:cxn>
                <a:cxn ang="0">
                  <a:pos x="4947" y="735"/>
                </a:cxn>
                <a:cxn ang="0">
                  <a:pos x="5478" y="1487"/>
                </a:cxn>
                <a:cxn ang="0">
                  <a:pos x="6015" y="1424"/>
                </a:cxn>
                <a:cxn ang="0">
                  <a:pos x="6217" y="706"/>
                </a:cxn>
                <a:cxn ang="0">
                  <a:pos x="5614" y="706"/>
                </a:cxn>
                <a:cxn ang="0">
                  <a:pos x="5547" y="920"/>
                </a:cxn>
                <a:cxn ang="0">
                  <a:pos x="5865" y="920"/>
                </a:cxn>
                <a:cxn ang="0">
                  <a:pos x="5766" y="1232"/>
                </a:cxn>
                <a:cxn ang="0">
                  <a:pos x="5540" y="1282"/>
                </a:cxn>
                <a:cxn ang="0">
                  <a:pos x="5254" y="727"/>
                </a:cxn>
                <a:cxn ang="0">
                  <a:pos x="5764" y="205"/>
                </a:cxn>
                <a:cxn ang="0">
                  <a:pos x="6001" y="451"/>
                </a:cxn>
                <a:cxn ang="0">
                  <a:pos x="5991" y="487"/>
                </a:cxn>
                <a:cxn ang="0">
                  <a:pos x="6284" y="487"/>
                </a:cxn>
                <a:cxn ang="0">
                  <a:pos x="5792" y="0"/>
                </a:cxn>
              </a:cxnLst>
              <a:rect l="0" t="0" r="r" b="b"/>
              <a:pathLst>
                <a:path w="6358" h="1487">
                  <a:moveTo>
                    <a:pt x="2581" y="459"/>
                  </a:moveTo>
                  <a:cubicBezTo>
                    <a:pt x="2533" y="604"/>
                    <a:pt x="2468" y="678"/>
                    <a:pt x="2254" y="682"/>
                  </a:cubicBezTo>
                  <a:cubicBezTo>
                    <a:pt x="2183" y="683"/>
                    <a:pt x="2106" y="681"/>
                    <a:pt x="2000" y="681"/>
                  </a:cubicBezTo>
                  <a:cubicBezTo>
                    <a:pt x="2130" y="234"/>
                    <a:pt x="2130" y="234"/>
                    <a:pt x="2130" y="234"/>
                  </a:cubicBezTo>
                  <a:cubicBezTo>
                    <a:pt x="2451" y="234"/>
                    <a:pt x="2665" y="208"/>
                    <a:pt x="2581" y="459"/>
                  </a:cubicBezTo>
                  <a:moveTo>
                    <a:pt x="749" y="30"/>
                  </a:moveTo>
                  <a:cubicBezTo>
                    <a:pt x="427" y="30"/>
                    <a:pt x="427" y="30"/>
                    <a:pt x="427" y="30"/>
                  </a:cubicBezTo>
                  <a:cubicBezTo>
                    <a:pt x="0" y="1452"/>
                    <a:pt x="0" y="1452"/>
                    <a:pt x="0" y="1452"/>
                  </a:cubicBezTo>
                  <a:cubicBezTo>
                    <a:pt x="319" y="1452"/>
                    <a:pt x="319" y="1452"/>
                    <a:pt x="319" y="1452"/>
                  </a:cubicBezTo>
                  <a:cubicBezTo>
                    <a:pt x="325" y="1422"/>
                    <a:pt x="749" y="30"/>
                    <a:pt x="749" y="30"/>
                  </a:cubicBezTo>
                  <a:moveTo>
                    <a:pt x="1585" y="30"/>
                  </a:moveTo>
                  <a:cubicBezTo>
                    <a:pt x="1194" y="30"/>
                    <a:pt x="1194" y="30"/>
                    <a:pt x="1194" y="30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7"/>
                    <a:pt x="571" y="657"/>
                    <a:pt x="571" y="657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892" y="1452"/>
                    <a:pt x="892" y="1452"/>
                    <a:pt x="892" y="1452"/>
                  </a:cubicBezTo>
                  <a:cubicBezTo>
                    <a:pt x="1239" y="1452"/>
                    <a:pt x="1239" y="1452"/>
                    <a:pt x="1239" y="1452"/>
                  </a:cubicBezTo>
                  <a:cubicBezTo>
                    <a:pt x="881" y="688"/>
                    <a:pt x="881" y="688"/>
                    <a:pt x="881" y="688"/>
                  </a:cubicBezTo>
                  <a:lnTo>
                    <a:pt x="1585" y="30"/>
                  </a:lnTo>
                  <a:close/>
                  <a:moveTo>
                    <a:pt x="2875" y="459"/>
                  </a:moveTo>
                  <a:cubicBezTo>
                    <a:pt x="2956" y="21"/>
                    <a:pt x="2603" y="26"/>
                    <a:pt x="2275" y="30"/>
                  </a:cubicBezTo>
                  <a:cubicBezTo>
                    <a:pt x="1913" y="30"/>
                    <a:pt x="1913" y="30"/>
                    <a:pt x="1913" y="30"/>
                  </a:cubicBezTo>
                  <a:cubicBezTo>
                    <a:pt x="1484" y="1452"/>
                    <a:pt x="1484" y="1452"/>
                    <a:pt x="1484" y="1452"/>
                  </a:cubicBezTo>
                  <a:cubicBezTo>
                    <a:pt x="1777" y="1452"/>
                    <a:pt x="1777" y="1452"/>
                    <a:pt x="1777" y="1452"/>
                  </a:cubicBezTo>
                  <a:cubicBezTo>
                    <a:pt x="1945" y="890"/>
                    <a:pt x="1945" y="890"/>
                    <a:pt x="1945" y="890"/>
                  </a:cubicBezTo>
                  <a:cubicBezTo>
                    <a:pt x="2179" y="890"/>
                    <a:pt x="2179" y="890"/>
                    <a:pt x="2179" y="890"/>
                  </a:cubicBezTo>
                  <a:cubicBezTo>
                    <a:pt x="2633" y="890"/>
                    <a:pt x="2833" y="689"/>
                    <a:pt x="2875" y="459"/>
                  </a:cubicBezTo>
                  <a:moveTo>
                    <a:pt x="4866" y="30"/>
                  </a:moveTo>
                  <a:cubicBezTo>
                    <a:pt x="4400" y="30"/>
                    <a:pt x="4400" y="30"/>
                    <a:pt x="4400" y="30"/>
                  </a:cubicBezTo>
                  <a:cubicBezTo>
                    <a:pt x="3832" y="817"/>
                    <a:pt x="3694" y="1259"/>
                    <a:pt x="3694" y="1259"/>
                  </a:cubicBezTo>
                  <a:cubicBezTo>
                    <a:pt x="3749" y="759"/>
                    <a:pt x="3678" y="30"/>
                    <a:pt x="3678" y="30"/>
                  </a:cubicBezTo>
                  <a:cubicBezTo>
                    <a:pt x="3216" y="30"/>
                    <a:pt x="3216" y="30"/>
                    <a:pt x="3216" y="30"/>
                  </a:cubicBezTo>
                  <a:cubicBezTo>
                    <a:pt x="2781" y="1451"/>
                    <a:pt x="2781" y="1451"/>
                    <a:pt x="2781" y="1451"/>
                  </a:cubicBezTo>
                  <a:cubicBezTo>
                    <a:pt x="3048" y="1451"/>
                    <a:pt x="3048" y="1451"/>
                    <a:pt x="3048" y="1451"/>
                  </a:cubicBezTo>
                  <a:cubicBezTo>
                    <a:pt x="3408" y="234"/>
                    <a:pt x="3408" y="234"/>
                    <a:pt x="3408" y="234"/>
                  </a:cubicBezTo>
                  <a:cubicBezTo>
                    <a:pt x="3482" y="1451"/>
                    <a:pt x="3482" y="1451"/>
                    <a:pt x="3482" y="1451"/>
                  </a:cubicBezTo>
                  <a:cubicBezTo>
                    <a:pt x="3758" y="1451"/>
                    <a:pt x="3758" y="1451"/>
                    <a:pt x="3758" y="1451"/>
                  </a:cubicBezTo>
                  <a:cubicBezTo>
                    <a:pt x="4544" y="234"/>
                    <a:pt x="4544" y="234"/>
                    <a:pt x="4544" y="234"/>
                  </a:cubicBezTo>
                  <a:cubicBezTo>
                    <a:pt x="4183" y="1451"/>
                    <a:pt x="4183" y="1451"/>
                    <a:pt x="4183" y="1451"/>
                  </a:cubicBezTo>
                  <a:cubicBezTo>
                    <a:pt x="4512" y="1451"/>
                    <a:pt x="4512" y="1451"/>
                    <a:pt x="4512" y="1451"/>
                  </a:cubicBezTo>
                  <a:lnTo>
                    <a:pt x="4866" y="30"/>
                  </a:lnTo>
                  <a:close/>
                  <a:moveTo>
                    <a:pt x="5792" y="0"/>
                  </a:moveTo>
                  <a:cubicBezTo>
                    <a:pt x="5506" y="0"/>
                    <a:pt x="5151" y="64"/>
                    <a:pt x="4947" y="735"/>
                  </a:cubicBezTo>
                  <a:cubicBezTo>
                    <a:pt x="4777" y="1296"/>
                    <a:pt x="5191" y="1487"/>
                    <a:pt x="5478" y="1487"/>
                  </a:cubicBezTo>
                  <a:cubicBezTo>
                    <a:pt x="5667" y="1487"/>
                    <a:pt x="5935" y="1455"/>
                    <a:pt x="6015" y="1424"/>
                  </a:cubicBezTo>
                  <a:cubicBezTo>
                    <a:pt x="6217" y="706"/>
                    <a:pt x="6217" y="706"/>
                    <a:pt x="6217" y="706"/>
                  </a:cubicBezTo>
                  <a:cubicBezTo>
                    <a:pt x="5614" y="706"/>
                    <a:pt x="5614" y="706"/>
                    <a:pt x="5614" y="706"/>
                  </a:cubicBezTo>
                  <a:cubicBezTo>
                    <a:pt x="5547" y="920"/>
                    <a:pt x="5547" y="920"/>
                    <a:pt x="5547" y="920"/>
                  </a:cubicBezTo>
                  <a:cubicBezTo>
                    <a:pt x="5865" y="920"/>
                    <a:pt x="5865" y="920"/>
                    <a:pt x="5865" y="920"/>
                  </a:cubicBezTo>
                  <a:cubicBezTo>
                    <a:pt x="5766" y="1232"/>
                    <a:pt x="5766" y="1232"/>
                    <a:pt x="5766" y="1232"/>
                  </a:cubicBezTo>
                  <a:cubicBezTo>
                    <a:pt x="5766" y="1232"/>
                    <a:pt x="5779" y="1281"/>
                    <a:pt x="5540" y="1282"/>
                  </a:cubicBezTo>
                  <a:cubicBezTo>
                    <a:pt x="5238" y="1283"/>
                    <a:pt x="5155" y="1072"/>
                    <a:pt x="5254" y="727"/>
                  </a:cubicBezTo>
                  <a:cubicBezTo>
                    <a:pt x="5346" y="407"/>
                    <a:pt x="5493" y="192"/>
                    <a:pt x="5764" y="205"/>
                  </a:cubicBezTo>
                  <a:cubicBezTo>
                    <a:pt x="5947" y="214"/>
                    <a:pt x="6052" y="282"/>
                    <a:pt x="6001" y="451"/>
                  </a:cubicBezTo>
                  <a:cubicBezTo>
                    <a:pt x="5998" y="463"/>
                    <a:pt x="5996" y="477"/>
                    <a:pt x="5991" y="487"/>
                  </a:cubicBezTo>
                  <a:cubicBezTo>
                    <a:pt x="6284" y="487"/>
                    <a:pt x="6284" y="487"/>
                    <a:pt x="6284" y="487"/>
                  </a:cubicBezTo>
                  <a:cubicBezTo>
                    <a:pt x="6358" y="270"/>
                    <a:pt x="6210" y="0"/>
                    <a:pt x="5792" y="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gray">
            <a:xfrm>
              <a:off x="175518" y="0"/>
              <a:ext cx="963613" cy="695325"/>
            </a:xfrm>
            <a:custGeom>
              <a:avLst/>
              <a:gdLst/>
              <a:ahLst/>
              <a:cxnLst>
                <a:cxn ang="0">
                  <a:pos x="607" y="136"/>
                </a:cxn>
                <a:cxn ang="0">
                  <a:pos x="511" y="136"/>
                </a:cxn>
                <a:cxn ang="0">
                  <a:pos x="511" y="0"/>
                </a:cxn>
                <a:cxn ang="0">
                  <a:pos x="607" y="0"/>
                </a:cxn>
                <a:cxn ang="0">
                  <a:pos x="607" y="136"/>
                </a:cxn>
                <a:cxn ang="0">
                  <a:pos x="607" y="302"/>
                </a:cxn>
                <a:cxn ang="0">
                  <a:pos x="511" y="302"/>
                </a:cxn>
                <a:cxn ang="0">
                  <a:pos x="511" y="438"/>
                </a:cxn>
                <a:cxn ang="0">
                  <a:pos x="607" y="438"/>
                </a:cxn>
                <a:cxn ang="0">
                  <a:pos x="607" y="302"/>
                </a:cxn>
                <a:cxn ang="0">
                  <a:pos x="96" y="0"/>
                </a:cxn>
                <a:cxn ang="0">
                  <a:pos x="0" y="0"/>
                </a:cxn>
                <a:cxn ang="0">
                  <a:pos x="0" y="136"/>
                </a:cxn>
                <a:cxn ang="0">
                  <a:pos x="96" y="136"/>
                </a:cxn>
                <a:cxn ang="0">
                  <a:pos x="96" y="0"/>
                </a:cxn>
                <a:cxn ang="0">
                  <a:pos x="96" y="302"/>
                </a:cxn>
                <a:cxn ang="0">
                  <a:pos x="0" y="302"/>
                </a:cxn>
                <a:cxn ang="0">
                  <a:pos x="0" y="438"/>
                </a:cxn>
                <a:cxn ang="0">
                  <a:pos x="96" y="438"/>
                </a:cxn>
                <a:cxn ang="0">
                  <a:pos x="96" y="302"/>
                </a:cxn>
              </a:cxnLst>
              <a:rect l="0" t="0" r="r" b="b"/>
              <a:pathLst>
                <a:path w="607" h="438">
                  <a:moveTo>
                    <a:pt x="607" y="136"/>
                  </a:moveTo>
                  <a:lnTo>
                    <a:pt x="511" y="136"/>
                  </a:lnTo>
                  <a:lnTo>
                    <a:pt x="511" y="0"/>
                  </a:lnTo>
                  <a:lnTo>
                    <a:pt x="607" y="0"/>
                  </a:lnTo>
                  <a:lnTo>
                    <a:pt x="607" y="136"/>
                  </a:lnTo>
                  <a:close/>
                  <a:moveTo>
                    <a:pt x="607" y="302"/>
                  </a:moveTo>
                  <a:lnTo>
                    <a:pt x="511" y="302"/>
                  </a:lnTo>
                  <a:lnTo>
                    <a:pt x="511" y="438"/>
                  </a:lnTo>
                  <a:lnTo>
                    <a:pt x="607" y="438"/>
                  </a:lnTo>
                  <a:lnTo>
                    <a:pt x="607" y="302"/>
                  </a:lnTo>
                  <a:close/>
                  <a:moveTo>
                    <a:pt x="96" y="0"/>
                  </a:moveTo>
                  <a:lnTo>
                    <a:pt x="0" y="0"/>
                  </a:lnTo>
                  <a:lnTo>
                    <a:pt x="0" y="136"/>
                  </a:lnTo>
                  <a:lnTo>
                    <a:pt x="96" y="136"/>
                  </a:lnTo>
                  <a:lnTo>
                    <a:pt x="96" y="0"/>
                  </a:lnTo>
                  <a:close/>
                  <a:moveTo>
                    <a:pt x="96" y="302"/>
                  </a:moveTo>
                  <a:lnTo>
                    <a:pt x="0" y="302"/>
                  </a:lnTo>
                  <a:lnTo>
                    <a:pt x="0" y="438"/>
                  </a:lnTo>
                  <a:lnTo>
                    <a:pt x="96" y="438"/>
                  </a:lnTo>
                  <a:lnTo>
                    <a:pt x="96" y="30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22" name="Text Placeholder 4"/>
          <p:cNvSpPr>
            <a:spLocks noGrp="1"/>
          </p:cNvSpPr>
          <p:nvPr>
            <p:ph type="body" sz="quarter" idx="15"/>
          </p:nvPr>
        </p:nvSpPr>
        <p:spPr bwMode="gray">
          <a:xfrm>
            <a:off x="2289176" y="6421438"/>
            <a:ext cx="2591818" cy="175914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400" b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5pPr>
            <a:lvl6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4"/>
          </p:nvPr>
        </p:nvSpPr>
        <p:spPr bwMode="gray">
          <a:xfrm>
            <a:off x="273050" y="6421438"/>
            <a:ext cx="1727200" cy="175914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400" b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5pPr>
            <a:lvl6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273052" y="1557344"/>
            <a:ext cx="4607941" cy="4535487"/>
          </a:xfrm>
          <a:prstGeom prst="rect">
            <a:avLst/>
          </a:prstGeom>
        </p:spPr>
        <p:txBody>
          <a:bodyPr/>
          <a:lstStyle>
            <a:lvl1pPr>
              <a:tabLst>
                <a:tab pos="4572000" algn="r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tabLst>
                <a:tab pos="4572000" algn="r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buClrTx/>
              <a:tabLst>
                <a:tab pos="4572000" algn="r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buClrTx/>
              <a:tabLst>
                <a:tab pos="4572000" algn="r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buClrTx/>
              <a:tabLst>
                <a:tab pos="4572000" algn="r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/>
          </p:nvPr>
        </p:nvSpPr>
        <p:spPr bwMode="gray">
          <a:xfrm>
            <a:off x="5169027" y="1557344"/>
            <a:ext cx="4455989" cy="4535487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lIns="72000" tIns="72000" rIns="72000" bIns="72000">
            <a:no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sz="700">
                <a:solidFill>
                  <a:srgbClr val="00338D"/>
                </a:solidFill>
                <a:latin typeface="+mn-lt"/>
                <a:cs typeface="Times New Roman" pitchFamily="18" charset="0"/>
              </a:defRPr>
            </a:lvl1pPr>
            <a:lvl2pPr>
              <a:lnSpc>
                <a:spcPct val="100000"/>
              </a:lnSpc>
              <a:spcBef>
                <a:spcPts val="400"/>
              </a:spcBef>
              <a:defRPr sz="700">
                <a:solidFill>
                  <a:srgbClr val="00338D"/>
                </a:solidFill>
                <a:latin typeface="+mn-lt"/>
                <a:cs typeface="Times New Roman" pitchFamily="18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buClrTx/>
              <a:defRPr sz="700">
                <a:solidFill>
                  <a:srgbClr val="00338D"/>
                </a:solidFill>
                <a:latin typeface="+mn-lt"/>
                <a:cs typeface="Times New Roman" pitchFamily="18" charset="0"/>
              </a:defRPr>
            </a:lvl3pPr>
            <a:lvl4pPr>
              <a:lnSpc>
                <a:spcPct val="100000"/>
              </a:lnSpc>
              <a:spcBef>
                <a:spcPts val="400"/>
              </a:spcBef>
              <a:buClrTx/>
              <a:defRPr sz="700">
                <a:solidFill>
                  <a:srgbClr val="00338D"/>
                </a:solidFill>
                <a:latin typeface="+mn-lt"/>
                <a:cs typeface="Times New Roman" pitchFamily="18" charset="0"/>
              </a:defRPr>
            </a:lvl4pPr>
            <a:lvl5pPr>
              <a:lnSpc>
                <a:spcPct val="100000"/>
              </a:lnSpc>
              <a:spcBef>
                <a:spcPts val="400"/>
              </a:spcBef>
              <a:buClrTx/>
              <a:defRPr sz="700">
                <a:solidFill>
                  <a:srgbClr val="00338D"/>
                </a:solidFill>
                <a:latin typeface="+mn-lt"/>
                <a:cs typeface="Times New Roman" pitchFamily="18" charset="0"/>
              </a:defRPr>
            </a:lvl5pPr>
            <a:lvl6pPr>
              <a:lnSpc>
                <a:spcPct val="100000"/>
              </a:lnSpc>
              <a:spcBef>
                <a:spcPts val="336"/>
              </a:spcBef>
              <a:buClrTx/>
              <a:defRPr sz="700" baseline="0">
                <a:solidFill>
                  <a:srgbClr val="00338D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336"/>
              </a:spcBef>
              <a:buClrTx/>
              <a:defRPr sz="700" baseline="0">
                <a:solidFill>
                  <a:srgbClr val="00338D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336"/>
              </a:spcBef>
              <a:buClrTx/>
              <a:defRPr sz="700" baseline="0">
                <a:solidFill>
                  <a:srgbClr val="00338D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336"/>
              </a:spcBef>
              <a:buClrTx/>
              <a:defRPr sz="700" baseline="0">
                <a:solidFill>
                  <a:srgbClr val="00338D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13"/>
          </p:nvPr>
        </p:nvSpPr>
        <p:spPr bwMode="gray">
          <a:xfrm>
            <a:off x="2527226" y="548686"/>
            <a:ext cx="1345654" cy="50482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5pPr>
            <a:lvl6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2"/>
          </p:nvPr>
        </p:nvSpPr>
        <p:spPr bwMode="gray">
          <a:xfrm>
            <a:off x="1136579" y="548686"/>
            <a:ext cx="1390650" cy="50482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 b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5pPr>
            <a:lvl6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endix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bgs_grid_report_apndx" hidden="1"/>
          <p:cNvGrpSpPr>
            <a:grpSpLocks/>
          </p:cNvGrpSpPr>
          <p:nvPr userDrawn="1"/>
        </p:nvGrpSpPr>
        <p:grpSpPr bwMode="auto">
          <a:xfrm>
            <a:off x="269875" y="1193800"/>
            <a:ext cx="9363075" cy="4895850"/>
            <a:chOff x="269875" y="1193800"/>
            <a:chExt cx="9363075" cy="4896000"/>
          </a:xfrm>
        </p:grpSpPr>
        <p:grpSp>
          <p:nvGrpSpPr>
            <p:cNvPr id="4" name="Group 21"/>
            <p:cNvGrpSpPr>
              <a:grpSpLocks/>
            </p:cNvGrpSpPr>
            <p:nvPr userDrawn="1"/>
          </p:nvGrpSpPr>
          <p:grpSpPr bwMode="auto">
            <a:xfrm>
              <a:off x="269875" y="1193800"/>
              <a:ext cx="9356725" cy="4896000"/>
              <a:chOff x="269875" y="1193800"/>
              <a:chExt cx="9356725" cy="4896000"/>
            </a:xfrm>
          </p:grpSpPr>
          <p:sp>
            <p:nvSpPr>
              <p:cNvPr id="6" name="Rectangle 18"/>
              <p:cNvSpPr>
                <a:spLocks noChangeArrowheads="1"/>
              </p:cNvSpPr>
              <p:nvPr userDrawn="1"/>
            </p:nvSpPr>
            <p:spPr bwMode="gray">
              <a:xfrm>
                <a:off x="269875" y="1193800"/>
                <a:ext cx="9356725" cy="4894413"/>
              </a:xfrm>
              <a:prstGeom prst="rect">
                <a:avLst/>
              </a:prstGeom>
              <a:noFill/>
              <a:ln w="6350" cap="flat" cmpd="sng" algn="ctr">
                <a:solidFill>
                  <a:srgbClr val="C84E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2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7" name="Rectangle 19"/>
              <p:cNvSpPr>
                <a:spLocks noChangeArrowheads="1"/>
              </p:cNvSpPr>
              <p:nvPr userDrawn="1"/>
            </p:nvSpPr>
            <p:spPr bwMode="gray">
              <a:xfrm>
                <a:off x="269875" y="3568773"/>
                <a:ext cx="9356725" cy="144467"/>
              </a:xfrm>
              <a:prstGeom prst="rect">
                <a:avLst/>
              </a:prstGeom>
              <a:noFill/>
              <a:ln w="6350" cap="flat" cmpd="sng" algn="ctr">
                <a:solidFill>
                  <a:srgbClr val="C84E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2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8" name="Rectangle 20"/>
              <p:cNvSpPr>
                <a:spLocks noChangeArrowheads="1"/>
              </p:cNvSpPr>
              <p:nvPr userDrawn="1"/>
            </p:nvSpPr>
            <p:spPr bwMode="gray">
              <a:xfrm>
                <a:off x="2501900" y="1193800"/>
                <a:ext cx="144463" cy="4896000"/>
              </a:xfrm>
              <a:prstGeom prst="rect">
                <a:avLst/>
              </a:prstGeom>
              <a:noFill/>
              <a:ln w="6350" cap="flat" cmpd="sng" algn="ctr">
                <a:solidFill>
                  <a:srgbClr val="C84E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2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9" name="Rectangle 22"/>
              <p:cNvSpPr>
                <a:spLocks noChangeArrowheads="1"/>
              </p:cNvSpPr>
              <p:nvPr userDrawn="1"/>
            </p:nvSpPr>
            <p:spPr bwMode="gray">
              <a:xfrm>
                <a:off x="4878388" y="1193800"/>
                <a:ext cx="142875" cy="4896000"/>
              </a:xfrm>
              <a:prstGeom prst="rect">
                <a:avLst/>
              </a:prstGeom>
              <a:noFill/>
              <a:ln w="6350" cap="flat" cmpd="sng" algn="ctr">
                <a:solidFill>
                  <a:srgbClr val="C84E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2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10" name="Rectangle 23"/>
              <p:cNvSpPr>
                <a:spLocks noChangeArrowheads="1"/>
              </p:cNvSpPr>
              <p:nvPr userDrawn="1"/>
            </p:nvSpPr>
            <p:spPr bwMode="gray">
              <a:xfrm>
                <a:off x="7251700" y="1193800"/>
                <a:ext cx="142875" cy="4896000"/>
              </a:xfrm>
              <a:prstGeom prst="rect">
                <a:avLst/>
              </a:prstGeom>
              <a:noFill/>
              <a:ln w="6350" cap="flat" cmpd="sng" algn="ctr">
                <a:solidFill>
                  <a:srgbClr val="C84E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200" dirty="0">
                  <a:solidFill>
                    <a:srgbClr val="000000"/>
                  </a:solidFill>
                  <a:latin typeface="+mn-lt"/>
                </a:endParaRPr>
              </a:p>
            </p:txBody>
          </p:sp>
        </p:grpSp>
        <p:sp>
          <p:nvSpPr>
            <p:cNvPr id="5" name="TextBox 4"/>
            <p:cNvSpPr txBox="1"/>
            <p:nvPr userDrawn="1"/>
          </p:nvSpPr>
          <p:spPr bwMode="gray">
            <a:xfrm>
              <a:off x="5889625" y="5969146"/>
              <a:ext cx="3743325" cy="107953"/>
            </a:xfrm>
            <a:prstGeom prst="rect">
              <a:avLst/>
            </a:prstGeom>
            <a:noFill/>
          </p:spPr>
          <p:txBody>
            <a:bodyPr lIns="0" tIns="0" rIns="0" bIns="0" anchor="b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700" dirty="0">
                  <a:solidFill>
                    <a:srgbClr val="C84E00"/>
                  </a:solidFill>
                  <a:latin typeface="+mn-lt"/>
                  <a:cs typeface="+mn-cs"/>
                </a:rPr>
                <a:t>Appendix layout grid: to remove go to slide Master select Grid object and delete</a:t>
              </a:r>
            </a:p>
          </p:txBody>
        </p:sp>
      </p:grpSp>
      <p:sp>
        <p:nvSpPr>
          <p:cNvPr id="12" name="Line top"/>
          <p:cNvSpPr>
            <a:spLocks noChangeShapeType="1"/>
          </p:cNvSpPr>
          <p:nvPr userDrawn="1"/>
        </p:nvSpPr>
        <p:spPr bwMode="gray">
          <a:xfrm>
            <a:off x="0" y="906463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3" name="Line bottom"/>
          <p:cNvSpPr>
            <a:spLocks noChangeShapeType="1"/>
          </p:cNvSpPr>
          <p:nvPr userDrawn="1"/>
        </p:nvSpPr>
        <p:spPr bwMode="gray">
          <a:xfrm>
            <a:off x="0" y="6381750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6"/>
          <p:cNvSpPr>
            <a:spLocks/>
          </p:cNvSpPr>
          <p:nvPr/>
        </p:nvSpPr>
        <p:spPr bwMode="gray">
          <a:xfrm>
            <a:off x="0" y="549275"/>
            <a:ext cx="5313363" cy="5040313"/>
          </a:xfrm>
          <a:custGeom>
            <a:avLst/>
            <a:gdLst/>
            <a:ahLst/>
            <a:cxnLst>
              <a:cxn ang="0">
                <a:pos x="489" y="0"/>
              </a:cxn>
              <a:cxn ang="0">
                <a:pos x="0" y="1651"/>
              </a:cxn>
              <a:cxn ang="0">
                <a:pos x="0" y="3175"/>
              </a:cxn>
              <a:cxn ang="0">
                <a:pos x="2406" y="3175"/>
              </a:cxn>
              <a:cxn ang="0">
                <a:pos x="3347" y="0"/>
              </a:cxn>
              <a:cxn ang="0">
                <a:pos x="489" y="0"/>
              </a:cxn>
            </a:cxnLst>
            <a:rect l="0" t="0" r="r" b="b"/>
            <a:pathLst>
              <a:path w="3347" h="3175">
                <a:moveTo>
                  <a:pt x="489" y="0"/>
                </a:moveTo>
                <a:lnTo>
                  <a:pt x="0" y="1651"/>
                </a:lnTo>
                <a:lnTo>
                  <a:pt x="0" y="3175"/>
                </a:lnTo>
                <a:lnTo>
                  <a:pt x="2406" y="3175"/>
                </a:lnTo>
                <a:lnTo>
                  <a:pt x="3347" y="0"/>
                </a:lnTo>
                <a:lnTo>
                  <a:pt x="489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5" name="Title 9"/>
          <p:cNvSpPr>
            <a:spLocks noGrp="1"/>
          </p:cNvSpPr>
          <p:nvPr>
            <p:ph type="title"/>
          </p:nvPr>
        </p:nvSpPr>
        <p:spPr bwMode="gray">
          <a:xfrm>
            <a:off x="776538" y="1844824"/>
            <a:ext cx="3528392" cy="1943892"/>
          </a:xfrm>
          <a:noFill/>
          <a:ln w="9525">
            <a:noFill/>
            <a:miter lim="800000"/>
            <a:headEnd/>
            <a:tailEnd/>
          </a:ln>
        </p:spPr>
        <p:txBody>
          <a:bodyPr anchor="t">
            <a:noAutofit/>
          </a:bodyPr>
          <a:lstStyle>
            <a:lvl1pPr algn="l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dirty="0">
                <a:solidFill>
                  <a:schemeClr val="bg1"/>
                </a:solidFill>
                <a:latin typeface="+mj-lt"/>
              </a:defRPr>
            </a:lvl2pPr>
            <a:lvl3pPr>
              <a:defRPr lang="en-GB" sz="3000" b="1" dirty="0">
                <a:solidFill>
                  <a:schemeClr val="bg1"/>
                </a:solidFill>
                <a:latin typeface="+mj-lt"/>
              </a:defRPr>
            </a:lvl3pPr>
            <a:lvl4pPr>
              <a:defRPr lang="en-GB" sz="3000" b="1" dirty="0">
                <a:solidFill>
                  <a:schemeClr val="bg1"/>
                </a:solidFill>
                <a:latin typeface="+mj-lt"/>
              </a:defRPr>
            </a:lvl4pPr>
            <a:lvl5pPr>
              <a:defRPr lang="en-GB" sz="3000" b="1" dirty="0">
                <a:solidFill>
                  <a:schemeClr val="bg1"/>
                </a:solidFill>
                <a:latin typeface="+mj-lt"/>
              </a:defRPr>
            </a:lvl5pPr>
            <a:lvl6pPr>
              <a:defRPr lang="en-GB" sz="3000" b="1" dirty="0">
                <a:solidFill>
                  <a:schemeClr val="bg1"/>
                </a:solidFill>
                <a:latin typeface="+mj-lt"/>
              </a:defRPr>
            </a:lvl6pPr>
            <a:lvl7pPr>
              <a:defRPr lang="en-GB" sz="3000" b="1" dirty="0">
                <a:solidFill>
                  <a:schemeClr val="bg1"/>
                </a:solidFill>
                <a:latin typeface="+mj-lt"/>
              </a:defRPr>
            </a:lvl7pPr>
            <a:lvl8pPr>
              <a:defRPr lang="en-GB" sz="3000" b="1" dirty="0">
                <a:solidFill>
                  <a:schemeClr val="bg1"/>
                </a:solidFill>
                <a:latin typeface="+mj-lt"/>
              </a:defRPr>
            </a:lvl8pPr>
            <a:lvl9pPr>
              <a:defRPr sz="3000">
                <a:solidFill>
                  <a:schemeClr val="bg1"/>
                </a:solidFill>
              </a:defRPr>
            </a:lvl9pPr>
          </a:lstStyle>
          <a:p>
            <a:pPr lvl="0"/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10"/>
          </p:nvPr>
        </p:nvSpPr>
        <p:spPr bwMode="gray">
          <a:xfrm>
            <a:off x="776536" y="4005064"/>
            <a:ext cx="316835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noAutofit/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defRPr lang="en-US" sz="1200" b="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/>
          <p:cNvGrpSpPr>
            <a:grpSpLocks/>
          </p:cNvGrpSpPr>
          <p:nvPr userDrawn="1"/>
        </p:nvGrpSpPr>
        <p:grpSpPr bwMode="auto">
          <a:xfrm>
            <a:off x="-11113" y="0"/>
            <a:ext cx="9917113" cy="6858000"/>
            <a:chOff x="-10601325" y="-457200"/>
            <a:chExt cx="9917112" cy="6858001"/>
          </a:xfrm>
        </p:grpSpPr>
        <p:sp>
          <p:nvSpPr>
            <p:cNvPr id="5" name="Freeform 12"/>
            <p:cNvSpPr>
              <a:spLocks/>
            </p:cNvSpPr>
            <p:nvPr userDrawn="1"/>
          </p:nvSpPr>
          <p:spPr bwMode="gray">
            <a:xfrm>
              <a:off x="-10601325" y="-457200"/>
              <a:ext cx="5397500" cy="32369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39"/>
                </a:cxn>
                <a:cxn ang="0">
                  <a:pos x="2796" y="2039"/>
                </a:cxn>
                <a:cxn ang="0">
                  <a:pos x="3400" y="0"/>
                </a:cxn>
                <a:cxn ang="0">
                  <a:pos x="0" y="0"/>
                </a:cxn>
              </a:cxnLst>
              <a:rect l="0" t="0" r="r" b="b"/>
              <a:pathLst>
                <a:path w="3400" h="2039">
                  <a:moveTo>
                    <a:pt x="0" y="0"/>
                  </a:moveTo>
                  <a:lnTo>
                    <a:pt x="0" y="2039"/>
                  </a:lnTo>
                  <a:lnTo>
                    <a:pt x="2796" y="2039"/>
                  </a:lnTo>
                  <a:lnTo>
                    <a:pt x="340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6" name="Freeform 10"/>
            <p:cNvSpPr>
              <a:spLocks/>
            </p:cNvSpPr>
            <p:nvPr userDrawn="1"/>
          </p:nvSpPr>
          <p:spPr bwMode="gray">
            <a:xfrm>
              <a:off x="-8240712" y="1362075"/>
              <a:ext cx="7556499" cy="5038726"/>
            </a:xfrm>
            <a:custGeom>
              <a:avLst/>
              <a:gdLst/>
              <a:ahLst/>
              <a:cxnLst>
                <a:cxn ang="0">
                  <a:pos x="940" y="0"/>
                </a:cxn>
                <a:cxn ang="0">
                  <a:pos x="0" y="3174"/>
                </a:cxn>
                <a:cxn ang="0">
                  <a:pos x="4760" y="3174"/>
                </a:cxn>
                <a:cxn ang="0">
                  <a:pos x="4760" y="0"/>
                </a:cxn>
                <a:cxn ang="0">
                  <a:pos x="940" y="0"/>
                </a:cxn>
              </a:cxnLst>
              <a:rect l="0" t="0" r="r" b="b"/>
              <a:pathLst>
                <a:path w="4760" h="3174">
                  <a:moveTo>
                    <a:pt x="940" y="0"/>
                  </a:moveTo>
                  <a:lnTo>
                    <a:pt x="0" y="3174"/>
                  </a:lnTo>
                  <a:lnTo>
                    <a:pt x="4760" y="3174"/>
                  </a:lnTo>
                  <a:lnTo>
                    <a:pt x="4760" y="0"/>
                  </a:lnTo>
                  <a:lnTo>
                    <a:pt x="94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7" name="Freeform 14"/>
            <p:cNvSpPr>
              <a:spLocks/>
            </p:cNvSpPr>
            <p:nvPr userDrawn="1"/>
          </p:nvSpPr>
          <p:spPr bwMode="gray">
            <a:xfrm>
              <a:off x="-7169149" y="1362075"/>
              <a:ext cx="1425575" cy="1417638"/>
            </a:xfrm>
            <a:custGeom>
              <a:avLst/>
              <a:gdLst/>
              <a:ahLst/>
              <a:cxnLst>
                <a:cxn ang="0">
                  <a:pos x="898" y="0"/>
                </a:cxn>
                <a:cxn ang="0">
                  <a:pos x="265" y="0"/>
                </a:cxn>
                <a:cxn ang="0">
                  <a:pos x="0" y="893"/>
                </a:cxn>
                <a:cxn ang="0">
                  <a:pos x="633" y="893"/>
                </a:cxn>
                <a:cxn ang="0">
                  <a:pos x="898" y="0"/>
                </a:cxn>
              </a:cxnLst>
              <a:rect l="0" t="0" r="r" b="b"/>
              <a:pathLst>
                <a:path w="898" h="893">
                  <a:moveTo>
                    <a:pt x="898" y="0"/>
                  </a:moveTo>
                  <a:lnTo>
                    <a:pt x="265" y="0"/>
                  </a:lnTo>
                  <a:lnTo>
                    <a:pt x="0" y="893"/>
                  </a:lnTo>
                  <a:lnTo>
                    <a:pt x="633" y="893"/>
                  </a:lnTo>
                  <a:lnTo>
                    <a:pt x="898" y="0"/>
                  </a:lnTo>
                  <a:close/>
                </a:path>
              </a:pathLst>
            </a:custGeom>
            <a:solidFill>
              <a:srgbClr val="00257A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8" name="Freeform 9"/>
          <p:cNvSpPr>
            <a:spLocks/>
          </p:cNvSpPr>
          <p:nvPr userDrawn="1"/>
        </p:nvSpPr>
        <p:spPr bwMode="auto">
          <a:xfrm>
            <a:off x="-10601325" y="-457200"/>
            <a:ext cx="5397500" cy="32369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039"/>
              </a:cxn>
              <a:cxn ang="0">
                <a:pos x="2796" y="2039"/>
              </a:cxn>
              <a:cxn ang="0">
                <a:pos x="3400" y="0"/>
              </a:cxn>
              <a:cxn ang="0">
                <a:pos x="0" y="0"/>
              </a:cxn>
            </a:cxnLst>
            <a:rect l="0" t="0" r="r" b="b"/>
            <a:pathLst>
              <a:path w="3400" h="2039">
                <a:moveTo>
                  <a:pt x="0" y="0"/>
                </a:moveTo>
                <a:lnTo>
                  <a:pt x="0" y="2039"/>
                </a:lnTo>
                <a:lnTo>
                  <a:pt x="2796" y="2039"/>
                </a:lnTo>
                <a:lnTo>
                  <a:pt x="340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9" name="Freeform 11"/>
          <p:cNvSpPr>
            <a:spLocks/>
          </p:cNvSpPr>
          <p:nvPr userDrawn="1"/>
        </p:nvSpPr>
        <p:spPr bwMode="auto">
          <a:xfrm>
            <a:off x="-8240713" y="1362075"/>
            <a:ext cx="7556500" cy="5038725"/>
          </a:xfrm>
          <a:custGeom>
            <a:avLst/>
            <a:gdLst/>
            <a:ahLst/>
            <a:cxnLst>
              <a:cxn ang="0">
                <a:pos x="940" y="0"/>
              </a:cxn>
              <a:cxn ang="0">
                <a:pos x="0" y="3174"/>
              </a:cxn>
              <a:cxn ang="0">
                <a:pos x="4760" y="3174"/>
              </a:cxn>
              <a:cxn ang="0">
                <a:pos x="4760" y="0"/>
              </a:cxn>
              <a:cxn ang="0">
                <a:pos x="940" y="0"/>
              </a:cxn>
            </a:cxnLst>
            <a:rect l="0" t="0" r="r" b="b"/>
            <a:pathLst>
              <a:path w="4760" h="3174">
                <a:moveTo>
                  <a:pt x="940" y="0"/>
                </a:moveTo>
                <a:lnTo>
                  <a:pt x="0" y="3174"/>
                </a:lnTo>
                <a:lnTo>
                  <a:pt x="4760" y="3174"/>
                </a:lnTo>
                <a:lnTo>
                  <a:pt x="4760" y="0"/>
                </a:lnTo>
                <a:lnTo>
                  <a:pt x="94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0" name="Freeform 13"/>
          <p:cNvSpPr>
            <a:spLocks/>
          </p:cNvSpPr>
          <p:nvPr userDrawn="1"/>
        </p:nvSpPr>
        <p:spPr bwMode="auto">
          <a:xfrm>
            <a:off x="-10601325" y="-457200"/>
            <a:ext cx="5397500" cy="32369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039"/>
              </a:cxn>
              <a:cxn ang="0">
                <a:pos x="2796" y="2039"/>
              </a:cxn>
              <a:cxn ang="0">
                <a:pos x="3400" y="0"/>
              </a:cxn>
              <a:cxn ang="0">
                <a:pos x="0" y="0"/>
              </a:cxn>
            </a:cxnLst>
            <a:rect l="0" t="0" r="r" b="b"/>
            <a:pathLst>
              <a:path w="3400" h="2039">
                <a:moveTo>
                  <a:pt x="0" y="0"/>
                </a:moveTo>
                <a:lnTo>
                  <a:pt x="0" y="2039"/>
                </a:lnTo>
                <a:lnTo>
                  <a:pt x="2796" y="2039"/>
                </a:lnTo>
                <a:lnTo>
                  <a:pt x="340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2" name="Freeform 15"/>
          <p:cNvSpPr>
            <a:spLocks/>
          </p:cNvSpPr>
          <p:nvPr userDrawn="1"/>
        </p:nvSpPr>
        <p:spPr bwMode="auto">
          <a:xfrm>
            <a:off x="-7169150" y="1362075"/>
            <a:ext cx="1425575" cy="1417638"/>
          </a:xfrm>
          <a:custGeom>
            <a:avLst/>
            <a:gdLst/>
            <a:ahLst/>
            <a:cxnLst>
              <a:cxn ang="0">
                <a:pos x="898" y="0"/>
              </a:cxn>
              <a:cxn ang="0">
                <a:pos x="265" y="0"/>
              </a:cxn>
              <a:cxn ang="0">
                <a:pos x="0" y="893"/>
              </a:cxn>
              <a:cxn ang="0">
                <a:pos x="633" y="893"/>
              </a:cxn>
              <a:cxn ang="0">
                <a:pos x="898" y="0"/>
              </a:cxn>
            </a:cxnLst>
            <a:rect l="0" t="0" r="r" b="b"/>
            <a:pathLst>
              <a:path w="898" h="893">
                <a:moveTo>
                  <a:pt x="898" y="0"/>
                </a:moveTo>
                <a:lnTo>
                  <a:pt x="265" y="0"/>
                </a:lnTo>
                <a:lnTo>
                  <a:pt x="0" y="893"/>
                </a:lnTo>
                <a:lnTo>
                  <a:pt x="633" y="893"/>
                </a:lnTo>
                <a:lnTo>
                  <a:pt x="898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gray">
          <a:xfrm>
            <a:off x="5025011" y="2492896"/>
            <a:ext cx="4535608" cy="2232248"/>
          </a:xfrm>
          <a:noFill/>
          <a:ln w="9525">
            <a:noFill/>
            <a:miter lim="800000"/>
            <a:headEnd/>
            <a:tailEnd/>
          </a:ln>
        </p:spPr>
        <p:txBody>
          <a:bodyPr rtlCol="0" anchor="t">
            <a:noAutofit/>
          </a:bodyPr>
          <a:lstStyle>
            <a:lvl1pPr algn="r" defTabSz="914400" rtl="0" eaLnBrk="1" fontAlgn="base" latinLnBrk="0" hangingPunct="1">
              <a:spcBef>
                <a:spcPct val="40000"/>
              </a:spcBef>
              <a:spcAft>
                <a:spcPct val="0"/>
              </a:spcAft>
              <a:buNone/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  <a:lvl6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6pPr>
            <a:lvl7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7pPr>
            <a:lvl8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8pPr>
            <a:lvl9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9pPr>
          </a:lstStyle>
          <a:p>
            <a:pPr lvl="0"/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 bwMode="gray">
          <a:xfrm>
            <a:off x="5024441" y="5013325"/>
            <a:ext cx="453707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rtlCol="0">
            <a:noAutofit/>
          </a:bodyPr>
          <a:lstStyle>
            <a:lvl1pPr algn="r">
              <a:defRPr lang="en-US" sz="1200" b="0" kern="120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1"/>
          <p:cNvSpPr>
            <a:spLocks/>
          </p:cNvSpPr>
          <p:nvPr userDrawn="1"/>
        </p:nvSpPr>
        <p:spPr bwMode="gray">
          <a:xfrm>
            <a:off x="0" y="0"/>
            <a:ext cx="5224463" cy="5591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22"/>
              </a:cxn>
              <a:cxn ang="0">
                <a:pos x="2247" y="3522"/>
              </a:cxn>
              <a:cxn ang="0">
                <a:pos x="3291" y="0"/>
              </a:cxn>
              <a:cxn ang="0">
                <a:pos x="0" y="0"/>
              </a:cxn>
            </a:cxnLst>
            <a:rect l="0" t="0" r="r" b="b"/>
            <a:pathLst>
              <a:path w="3291" h="3522">
                <a:moveTo>
                  <a:pt x="0" y="0"/>
                </a:moveTo>
                <a:lnTo>
                  <a:pt x="0" y="3522"/>
                </a:lnTo>
                <a:lnTo>
                  <a:pt x="2247" y="3522"/>
                </a:lnTo>
                <a:lnTo>
                  <a:pt x="3291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6" name="Title 9"/>
          <p:cNvSpPr>
            <a:spLocks noGrp="1"/>
          </p:cNvSpPr>
          <p:nvPr>
            <p:ph type="title"/>
          </p:nvPr>
        </p:nvSpPr>
        <p:spPr bwMode="gray">
          <a:xfrm>
            <a:off x="344491" y="1556792"/>
            <a:ext cx="3816424" cy="2016224"/>
          </a:xfrm>
          <a:noFill/>
          <a:ln w="9525">
            <a:noFill/>
            <a:miter lim="800000"/>
            <a:headEnd/>
            <a:tailEnd/>
          </a:ln>
        </p:spPr>
        <p:txBody>
          <a:bodyPr anchor="t">
            <a:noAutofit/>
          </a:bodyPr>
          <a:lstStyle>
            <a:lvl1pPr algn="l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dirty="0">
                <a:solidFill>
                  <a:schemeClr val="bg1"/>
                </a:solidFill>
                <a:latin typeface="+mj-lt"/>
              </a:defRPr>
            </a:lvl2pPr>
            <a:lvl3pPr>
              <a:defRPr lang="en-GB" sz="3000" b="1" dirty="0">
                <a:solidFill>
                  <a:schemeClr val="bg1"/>
                </a:solidFill>
                <a:latin typeface="+mj-lt"/>
              </a:defRPr>
            </a:lvl3pPr>
            <a:lvl4pPr>
              <a:defRPr lang="en-GB" sz="3000" b="1" dirty="0">
                <a:solidFill>
                  <a:schemeClr val="bg1"/>
                </a:solidFill>
                <a:latin typeface="+mj-lt"/>
              </a:defRPr>
            </a:lvl4pPr>
            <a:lvl5pPr>
              <a:defRPr lang="en-GB" sz="3000" b="1" dirty="0">
                <a:solidFill>
                  <a:schemeClr val="bg1"/>
                </a:solidFill>
                <a:latin typeface="+mj-lt"/>
              </a:defRPr>
            </a:lvl5pPr>
            <a:lvl6pPr>
              <a:defRPr lang="en-GB" sz="3000" b="1" dirty="0">
                <a:solidFill>
                  <a:schemeClr val="bg1"/>
                </a:solidFill>
                <a:latin typeface="+mj-lt"/>
              </a:defRPr>
            </a:lvl6pPr>
            <a:lvl7pPr>
              <a:defRPr lang="en-GB" sz="3000" b="1" dirty="0">
                <a:solidFill>
                  <a:schemeClr val="bg1"/>
                </a:solidFill>
                <a:latin typeface="+mj-lt"/>
              </a:defRPr>
            </a:lvl7pPr>
            <a:lvl8pPr>
              <a:defRPr lang="en-GB" sz="3000" b="1" dirty="0">
                <a:solidFill>
                  <a:schemeClr val="bg1"/>
                </a:solidFill>
                <a:latin typeface="+mj-lt"/>
              </a:defRPr>
            </a:lvl8pPr>
            <a:lvl9pPr>
              <a:defRPr sz="3000">
                <a:solidFill>
                  <a:schemeClr val="bg1"/>
                </a:solidFill>
              </a:defRPr>
            </a:lvl9pPr>
          </a:lstStyle>
          <a:p>
            <a:pPr lvl="0"/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0"/>
          </p:nvPr>
        </p:nvSpPr>
        <p:spPr bwMode="gray">
          <a:xfrm>
            <a:off x="344488" y="3789363"/>
            <a:ext cx="33845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noAutofit/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defRPr lang="en-US" sz="12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/>
          <p:cNvGrpSpPr>
            <a:grpSpLocks/>
          </p:cNvGrpSpPr>
          <p:nvPr userDrawn="1"/>
        </p:nvGrpSpPr>
        <p:grpSpPr bwMode="auto">
          <a:xfrm>
            <a:off x="-11113" y="0"/>
            <a:ext cx="9917113" cy="6858000"/>
            <a:chOff x="-10601325" y="-457200"/>
            <a:chExt cx="9917112" cy="6858001"/>
          </a:xfrm>
        </p:grpSpPr>
        <p:sp>
          <p:nvSpPr>
            <p:cNvPr id="5" name="Freeform 12"/>
            <p:cNvSpPr>
              <a:spLocks/>
            </p:cNvSpPr>
            <p:nvPr userDrawn="1"/>
          </p:nvSpPr>
          <p:spPr bwMode="gray">
            <a:xfrm>
              <a:off x="-10601325" y="-457200"/>
              <a:ext cx="5397500" cy="32369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39"/>
                </a:cxn>
                <a:cxn ang="0">
                  <a:pos x="2796" y="2039"/>
                </a:cxn>
                <a:cxn ang="0">
                  <a:pos x="3400" y="0"/>
                </a:cxn>
                <a:cxn ang="0">
                  <a:pos x="0" y="0"/>
                </a:cxn>
              </a:cxnLst>
              <a:rect l="0" t="0" r="r" b="b"/>
              <a:pathLst>
                <a:path w="3400" h="2039">
                  <a:moveTo>
                    <a:pt x="0" y="0"/>
                  </a:moveTo>
                  <a:lnTo>
                    <a:pt x="0" y="2039"/>
                  </a:lnTo>
                  <a:lnTo>
                    <a:pt x="2796" y="2039"/>
                  </a:lnTo>
                  <a:lnTo>
                    <a:pt x="340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GB" dirty="0">
                <a:latin typeface="+mn-lt"/>
                <a:cs typeface="+mn-cs"/>
              </a:endParaRPr>
            </a:p>
          </p:txBody>
        </p:sp>
        <p:sp>
          <p:nvSpPr>
            <p:cNvPr id="6" name="Freeform 10"/>
            <p:cNvSpPr>
              <a:spLocks/>
            </p:cNvSpPr>
            <p:nvPr userDrawn="1"/>
          </p:nvSpPr>
          <p:spPr bwMode="gray">
            <a:xfrm>
              <a:off x="-8240712" y="1362075"/>
              <a:ext cx="7556499" cy="5038726"/>
            </a:xfrm>
            <a:custGeom>
              <a:avLst/>
              <a:gdLst/>
              <a:ahLst/>
              <a:cxnLst>
                <a:cxn ang="0">
                  <a:pos x="940" y="0"/>
                </a:cxn>
                <a:cxn ang="0">
                  <a:pos x="0" y="3174"/>
                </a:cxn>
                <a:cxn ang="0">
                  <a:pos x="4760" y="3174"/>
                </a:cxn>
                <a:cxn ang="0">
                  <a:pos x="4760" y="0"/>
                </a:cxn>
                <a:cxn ang="0">
                  <a:pos x="940" y="0"/>
                </a:cxn>
              </a:cxnLst>
              <a:rect l="0" t="0" r="r" b="b"/>
              <a:pathLst>
                <a:path w="4760" h="3174">
                  <a:moveTo>
                    <a:pt x="940" y="0"/>
                  </a:moveTo>
                  <a:lnTo>
                    <a:pt x="0" y="3174"/>
                  </a:lnTo>
                  <a:lnTo>
                    <a:pt x="4760" y="3174"/>
                  </a:lnTo>
                  <a:lnTo>
                    <a:pt x="4760" y="0"/>
                  </a:lnTo>
                  <a:lnTo>
                    <a:pt x="94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GB" dirty="0">
                <a:latin typeface="+mn-lt"/>
                <a:cs typeface="+mn-cs"/>
              </a:endParaRPr>
            </a:p>
          </p:txBody>
        </p:sp>
        <p:sp>
          <p:nvSpPr>
            <p:cNvPr id="7" name="Freeform 14"/>
            <p:cNvSpPr>
              <a:spLocks/>
            </p:cNvSpPr>
            <p:nvPr userDrawn="1"/>
          </p:nvSpPr>
          <p:spPr bwMode="gray">
            <a:xfrm>
              <a:off x="-7169149" y="1362075"/>
              <a:ext cx="1425575" cy="1417638"/>
            </a:xfrm>
            <a:custGeom>
              <a:avLst/>
              <a:gdLst/>
              <a:ahLst/>
              <a:cxnLst>
                <a:cxn ang="0">
                  <a:pos x="898" y="0"/>
                </a:cxn>
                <a:cxn ang="0">
                  <a:pos x="265" y="0"/>
                </a:cxn>
                <a:cxn ang="0">
                  <a:pos x="0" y="893"/>
                </a:cxn>
                <a:cxn ang="0">
                  <a:pos x="633" y="893"/>
                </a:cxn>
                <a:cxn ang="0">
                  <a:pos x="898" y="0"/>
                </a:cxn>
              </a:cxnLst>
              <a:rect l="0" t="0" r="r" b="b"/>
              <a:pathLst>
                <a:path w="898" h="893">
                  <a:moveTo>
                    <a:pt x="898" y="0"/>
                  </a:moveTo>
                  <a:lnTo>
                    <a:pt x="265" y="0"/>
                  </a:lnTo>
                  <a:lnTo>
                    <a:pt x="0" y="893"/>
                  </a:lnTo>
                  <a:lnTo>
                    <a:pt x="633" y="893"/>
                  </a:lnTo>
                  <a:lnTo>
                    <a:pt x="898" y="0"/>
                  </a:lnTo>
                  <a:close/>
                </a:path>
              </a:pathLst>
            </a:custGeom>
            <a:solidFill>
              <a:srgbClr val="00257A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GB" dirty="0">
                <a:latin typeface="+mn-lt"/>
                <a:cs typeface="+mn-cs"/>
              </a:endParaRPr>
            </a:p>
          </p:txBody>
        </p:sp>
      </p:grpSp>
      <p:sp>
        <p:nvSpPr>
          <p:cNvPr id="8" name="Freeform 9"/>
          <p:cNvSpPr>
            <a:spLocks/>
          </p:cNvSpPr>
          <p:nvPr userDrawn="1"/>
        </p:nvSpPr>
        <p:spPr bwMode="auto">
          <a:xfrm>
            <a:off x="-10601325" y="-457200"/>
            <a:ext cx="5397500" cy="32369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039"/>
              </a:cxn>
              <a:cxn ang="0">
                <a:pos x="2796" y="2039"/>
              </a:cxn>
              <a:cxn ang="0">
                <a:pos x="3400" y="0"/>
              </a:cxn>
              <a:cxn ang="0">
                <a:pos x="0" y="0"/>
              </a:cxn>
            </a:cxnLst>
            <a:rect l="0" t="0" r="r" b="b"/>
            <a:pathLst>
              <a:path w="3400" h="2039">
                <a:moveTo>
                  <a:pt x="0" y="0"/>
                </a:moveTo>
                <a:lnTo>
                  <a:pt x="0" y="2039"/>
                </a:lnTo>
                <a:lnTo>
                  <a:pt x="2796" y="2039"/>
                </a:lnTo>
                <a:lnTo>
                  <a:pt x="340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  <a:cs typeface="+mn-cs"/>
            </a:endParaRPr>
          </a:p>
        </p:txBody>
      </p:sp>
      <p:sp>
        <p:nvSpPr>
          <p:cNvPr id="9" name="Freeform 11"/>
          <p:cNvSpPr>
            <a:spLocks/>
          </p:cNvSpPr>
          <p:nvPr userDrawn="1"/>
        </p:nvSpPr>
        <p:spPr bwMode="auto">
          <a:xfrm>
            <a:off x="-8240713" y="1362075"/>
            <a:ext cx="7556500" cy="5038725"/>
          </a:xfrm>
          <a:custGeom>
            <a:avLst/>
            <a:gdLst/>
            <a:ahLst/>
            <a:cxnLst>
              <a:cxn ang="0">
                <a:pos x="940" y="0"/>
              </a:cxn>
              <a:cxn ang="0">
                <a:pos x="0" y="3174"/>
              </a:cxn>
              <a:cxn ang="0">
                <a:pos x="4760" y="3174"/>
              </a:cxn>
              <a:cxn ang="0">
                <a:pos x="4760" y="0"/>
              </a:cxn>
              <a:cxn ang="0">
                <a:pos x="940" y="0"/>
              </a:cxn>
            </a:cxnLst>
            <a:rect l="0" t="0" r="r" b="b"/>
            <a:pathLst>
              <a:path w="4760" h="3174">
                <a:moveTo>
                  <a:pt x="940" y="0"/>
                </a:moveTo>
                <a:lnTo>
                  <a:pt x="0" y="3174"/>
                </a:lnTo>
                <a:lnTo>
                  <a:pt x="4760" y="3174"/>
                </a:lnTo>
                <a:lnTo>
                  <a:pt x="4760" y="0"/>
                </a:lnTo>
                <a:lnTo>
                  <a:pt x="94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  <a:cs typeface="+mn-cs"/>
            </a:endParaRPr>
          </a:p>
        </p:txBody>
      </p:sp>
      <p:sp>
        <p:nvSpPr>
          <p:cNvPr id="10" name="Freeform 13"/>
          <p:cNvSpPr>
            <a:spLocks/>
          </p:cNvSpPr>
          <p:nvPr userDrawn="1"/>
        </p:nvSpPr>
        <p:spPr bwMode="auto">
          <a:xfrm>
            <a:off x="-10601325" y="-457200"/>
            <a:ext cx="5397500" cy="32369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039"/>
              </a:cxn>
              <a:cxn ang="0">
                <a:pos x="2796" y="2039"/>
              </a:cxn>
              <a:cxn ang="0">
                <a:pos x="3400" y="0"/>
              </a:cxn>
              <a:cxn ang="0">
                <a:pos x="0" y="0"/>
              </a:cxn>
            </a:cxnLst>
            <a:rect l="0" t="0" r="r" b="b"/>
            <a:pathLst>
              <a:path w="3400" h="2039">
                <a:moveTo>
                  <a:pt x="0" y="0"/>
                </a:moveTo>
                <a:lnTo>
                  <a:pt x="0" y="2039"/>
                </a:lnTo>
                <a:lnTo>
                  <a:pt x="2796" y="2039"/>
                </a:lnTo>
                <a:lnTo>
                  <a:pt x="340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  <a:cs typeface="+mn-cs"/>
            </a:endParaRPr>
          </a:p>
        </p:txBody>
      </p:sp>
      <p:sp>
        <p:nvSpPr>
          <p:cNvPr id="12" name="Freeform 15"/>
          <p:cNvSpPr>
            <a:spLocks/>
          </p:cNvSpPr>
          <p:nvPr userDrawn="1"/>
        </p:nvSpPr>
        <p:spPr bwMode="auto">
          <a:xfrm>
            <a:off x="-7169150" y="1362075"/>
            <a:ext cx="1425575" cy="1417638"/>
          </a:xfrm>
          <a:custGeom>
            <a:avLst/>
            <a:gdLst/>
            <a:ahLst/>
            <a:cxnLst>
              <a:cxn ang="0">
                <a:pos x="898" y="0"/>
              </a:cxn>
              <a:cxn ang="0">
                <a:pos x="265" y="0"/>
              </a:cxn>
              <a:cxn ang="0">
                <a:pos x="0" y="893"/>
              </a:cxn>
              <a:cxn ang="0">
                <a:pos x="633" y="893"/>
              </a:cxn>
              <a:cxn ang="0">
                <a:pos x="898" y="0"/>
              </a:cxn>
            </a:cxnLst>
            <a:rect l="0" t="0" r="r" b="b"/>
            <a:pathLst>
              <a:path w="898" h="893">
                <a:moveTo>
                  <a:pt x="898" y="0"/>
                </a:moveTo>
                <a:lnTo>
                  <a:pt x="265" y="0"/>
                </a:lnTo>
                <a:lnTo>
                  <a:pt x="0" y="893"/>
                </a:lnTo>
                <a:lnTo>
                  <a:pt x="633" y="893"/>
                </a:lnTo>
                <a:lnTo>
                  <a:pt x="898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  <a:cs typeface="+mn-cs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gray">
          <a:xfrm>
            <a:off x="5025011" y="2492896"/>
            <a:ext cx="4535608" cy="2232248"/>
          </a:xfrm>
          <a:noFill/>
          <a:ln w="9525">
            <a:noFill/>
            <a:miter lim="800000"/>
            <a:headEnd/>
            <a:tailEnd/>
          </a:ln>
        </p:spPr>
        <p:txBody>
          <a:bodyPr rtlCol="0" anchor="t">
            <a:noAutofit/>
          </a:bodyPr>
          <a:lstStyle>
            <a:lvl1pPr algn="r" defTabSz="914400" rtl="0" eaLnBrk="1" fontAlgn="base" latinLnBrk="0" hangingPunct="1">
              <a:spcBef>
                <a:spcPct val="40000"/>
              </a:spcBef>
              <a:spcAft>
                <a:spcPct val="0"/>
              </a:spcAft>
              <a:buNone/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  <a:lvl6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6pPr>
            <a:lvl7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7pPr>
            <a:lvl8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8pPr>
            <a:lvl9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9pPr>
          </a:lstStyle>
          <a:p>
            <a:pPr lvl="0"/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 bwMode="gray">
          <a:xfrm>
            <a:off x="5024441" y="5013325"/>
            <a:ext cx="453707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rtlCol="0">
            <a:noAutofit/>
          </a:bodyPr>
          <a:lstStyle>
            <a:lvl1pPr algn="r">
              <a:defRPr lang="en-US" sz="1200" b="0" kern="120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/>
          <p:cNvSpPr>
            <a:spLocks/>
          </p:cNvSpPr>
          <p:nvPr userDrawn="1"/>
        </p:nvSpPr>
        <p:spPr bwMode="gray">
          <a:xfrm>
            <a:off x="-1588" y="0"/>
            <a:ext cx="5245101" cy="3432175"/>
          </a:xfrm>
          <a:custGeom>
            <a:avLst/>
            <a:gdLst/>
            <a:ahLst/>
            <a:cxnLst>
              <a:cxn ang="0">
                <a:pos x="0" y="2162"/>
              </a:cxn>
              <a:cxn ang="0">
                <a:pos x="2660" y="2162"/>
              </a:cxn>
              <a:cxn ang="0">
                <a:pos x="3304" y="0"/>
              </a:cxn>
              <a:cxn ang="0">
                <a:pos x="0" y="0"/>
              </a:cxn>
              <a:cxn ang="0">
                <a:pos x="0" y="2162"/>
              </a:cxn>
            </a:cxnLst>
            <a:rect l="0" t="0" r="r" b="b"/>
            <a:pathLst>
              <a:path w="3304" h="2162">
                <a:moveTo>
                  <a:pt x="0" y="2162"/>
                </a:moveTo>
                <a:lnTo>
                  <a:pt x="2660" y="2162"/>
                </a:lnTo>
                <a:lnTo>
                  <a:pt x="3304" y="0"/>
                </a:lnTo>
                <a:lnTo>
                  <a:pt x="0" y="0"/>
                </a:lnTo>
                <a:lnTo>
                  <a:pt x="0" y="2162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grpSp>
        <p:nvGrpSpPr>
          <p:cNvPr id="4" name="Group 19"/>
          <p:cNvGrpSpPr>
            <a:grpSpLocks/>
          </p:cNvGrpSpPr>
          <p:nvPr userDrawn="1"/>
        </p:nvGrpSpPr>
        <p:grpSpPr bwMode="auto">
          <a:xfrm>
            <a:off x="128588" y="0"/>
            <a:ext cx="2735262" cy="1530350"/>
            <a:chOff x="68" y="0"/>
            <a:chExt cx="1723" cy="964"/>
          </a:xfrm>
        </p:grpSpPr>
        <p:sp>
          <p:nvSpPr>
            <p:cNvPr id="5" name="Freeform 8"/>
            <p:cNvSpPr>
              <a:spLocks noEditPoints="1"/>
            </p:cNvSpPr>
            <p:nvPr userDrawn="1"/>
          </p:nvSpPr>
          <p:spPr bwMode="gray">
            <a:xfrm>
              <a:off x="199" y="248"/>
              <a:ext cx="1423" cy="489"/>
            </a:xfrm>
            <a:custGeom>
              <a:avLst/>
              <a:gdLst>
                <a:gd name="T0" fmla="*/ 1974 w 4103"/>
                <a:gd name="T1" fmla="*/ 485 h 1409"/>
                <a:gd name="T2" fmla="*/ 2267 w 4103"/>
                <a:gd name="T3" fmla="*/ 697 h 1409"/>
                <a:gd name="T4" fmla="*/ 1655 w 4103"/>
                <a:gd name="T5" fmla="*/ 656 h 1409"/>
                <a:gd name="T6" fmla="*/ 1718 w 4103"/>
                <a:gd name="T7" fmla="*/ 424 h 1409"/>
                <a:gd name="T8" fmla="*/ 970 w 4103"/>
                <a:gd name="T9" fmla="*/ 697 h 1409"/>
                <a:gd name="T10" fmla="*/ 1169 w 4103"/>
                <a:gd name="T11" fmla="*/ 416 h 1409"/>
                <a:gd name="T12" fmla="*/ 719 w 4103"/>
                <a:gd name="T13" fmla="*/ 631 h 1409"/>
                <a:gd name="T14" fmla="*/ 751 w 4103"/>
                <a:gd name="T15" fmla="*/ 630 h 1409"/>
                <a:gd name="T16" fmla="*/ 202 w 4103"/>
                <a:gd name="T17" fmla="*/ 618 h 1409"/>
                <a:gd name="T18" fmla="*/ 180 w 4103"/>
                <a:gd name="T19" fmla="*/ 697 h 1409"/>
                <a:gd name="T20" fmla="*/ 1187 w 4103"/>
                <a:gd name="T21" fmla="*/ 416 h 1409"/>
                <a:gd name="T22" fmla="*/ 115 w 4103"/>
                <a:gd name="T23" fmla="*/ 906 h 1409"/>
                <a:gd name="T24" fmla="*/ 661 w 4103"/>
                <a:gd name="T25" fmla="*/ 715 h 1409"/>
                <a:gd name="T26" fmla="*/ 1145 w 4103"/>
                <a:gd name="T27" fmla="*/ 715 h 1409"/>
                <a:gd name="T28" fmla="*/ 1697 w 4103"/>
                <a:gd name="T29" fmla="*/ 863 h 1409"/>
                <a:gd name="T30" fmla="*/ 203 w 4103"/>
                <a:gd name="T31" fmla="*/ 1286 h 1409"/>
                <a:gd name="T32" fmla="*/ 250 w 4103"/>
                <a:gd name="T33" fmla="*/ 1328 h 1409"/>
                <a:gd name="T34" fmla="*/ 556 w 4103"/>
                <a:gd name="T35" fmla="*/ 1196 h 1409"/>
                <a:gd name="T36" fmla="*/ 340 w 4103"/>
                <a:gd name="T37" fmla="*/ 1196 h 1409"/>
                <a:gd name="T38" fmla="*/ 408 w 4103"/>
                <a:gd name="T39" fmla="*/ 1225 h 1409"/>
                <a:gd name="T40" fmla="*/ 514 w 4103"/>
                <a:gd name="T41" fmla="*/ 1225 h 1409"/>
                <a:gd name="T42" fmla="*/ 631 w 4103"/>
                <a:gd name="T43" fmla="*/ 1168 h 1409"/>
                <a:gd name="T44" fmla="*/ 794 w 4103"/>
                <a:gd name="T45" fmla="*/ 1220 h 1409"/>
                <a:gd name="T46" fmla="*/ 672 w 4103"/>
                <a:gd name="T47" fmla="*/ 1348 h 1409"/>
                <a:gd name="T48" fmla="*/ 847 w 4103"/>
                <a:gd name="T49" fmla="*/ 1359 h 1409"/>
                <a:gd name="T50" fmla="*/ 943 w 4103"/>
                <a:gd name="T51" fmla="*/ 1196 h 1409"/>
                <a:gd name="T52" fmla="*/ 1129 w 4103"/>
                <a:gd name="T53" fmla="*/ 1351 h 1409"/>
                <a:gd name="T54" fmla="*/ 1198 w 4103"/>
                <a:gd name="T55" fmla="*/ 1196 h 1409"/>
                <a:gd name="T56" fmla="*/ 1280 w 4103"/>
                <a:gd name="T57" fmla="*/ 1129 h 1409"/>
                <a:gd name="T58" fmla="*/ 1253 w 4103"/>
                <a:gd name="T59" fmla="*/ 1254 h 1409"/>
                <a:gd name="T60" fmla="*/ 1489 w 4103"/>
                <a:gd name="T61" fmla="*/ 1194 h 1409"/>
                <a:gd name="T62" fmla="*/ 1546 w 4103"/>
                <a:gd name="T63" fmla="*/ 1353 h 1409"/>
                <a:gd name="T64" fmla="*/ 1714 w 4103"/>
                <a:gd name="T65" fmla="*/ 1286 h 1409"/>
                <a:gd name="T66" fmla="*/ 1761 w 4103"/>
                <a:gd name="T67" fmla="*/ 1328 h 1409"/>
                <a:gd name="T68" fmla="*/ 1976 w 4103"/>
                <a:gd name="T69" fmla="*/ 1346 h 1409"/>
                <a:gd name="T70" fmla="*/ 1842 w 4103"/>
                <a:gd name="T71" fmla="*/ 1270 h 1409"/>
                <a:gd name="T72" fmla="*/ 1887 w 4103"/>
                <a:gd name="T73" fmla="*/ 1270 h 1409"/>
                <a:gd name="T74" fmla="*/ 2110 w 4103"/>
                <a:gd name="T75" fmla="*/ 1348 h 1409"/>
                <a:gd name="T76" fmla="*/ 87 w 4103"/>
                <a:gd name="T77" fmla="*/ 1221 h 1409"/>
                <a:gd name="T78" fmla="*/ 5 w 4103"/>
                <a:gd name="T79" fmla="*/ 1271 h 1409"/>
                <a:gd name="T80" fmla="*/ 2343 w 4103"/>
                <a:gd name="T81" fmla="*/ 1322 h 1409"/>
                <a:gd name="T82" fmla="*/ 2378 w 4103"/>
                <a:gd name="T83" fmla="*/ 1249 h 1409"/>
                <a:gd name="T84" fmla="*/ 2528 w 4103"/>
                <a:gd name="T85" fmla="*/ 1221 h 1409"/>
                <a:gd name="T86" fmla="*/ 2832 w 4103"/>
                <a:gd name="T87" fmla="*/ 1192 h 1409"/>
                <a:gd name="T88" fmla="*/ 2709 w 4103"/>
                <a:gd name="T89" fmla="*/ 1348 h 1409"/>
                <a:gd name="T90" fmla="*/ 2963 w 4103"/>
                <a:gd name="T91" fmla="*/ 1216 h 1409"/>
                <a:gd name="T92" fmla="*/ 2966 w 4103"/>
                <a:gd name="T93" fmla="*/ 1195 h 1409"/>
                <a:gd name="T94" fmla="*/ 3072 w 4103"/>
                <a:gd name="T95" fmla="*/ 1348 h 1409"/>
                <a:gd name="T96" fmla="*/ 3168 w 4103"/>
                <a:gd name="T97" fmla="*/ 1335 h 1409"/>
                <a:gd name="T98" fmla="*/ 3246 w 4103"/>
                <a:gd name="T99" fmla="*/ 1220 h 1409"/>
                <a:gd name="T100" fmla="*/ 3457 w 4103"/>
                <a:gd name="T101" fmla="*/ 1348 h 1409"/>
                <a:gd name="T102" fmla="*/ 3509 w 4103"/>
                <a:gd name="T103" fmla="*/ 1194 h 1409"/>
                <a:gd name="T104" fmla="*/ 3513 w 4103"/>
                <a:gd name="T105" fmla="*/ 1168 h 1409"/>
                <a:gd name="T106" fmla="*/ 3601 w 4103"/>
                <a:gd name="T107" fmla="*/ 1196 h 1409"/>
                <a:gd name="T108" fmla="*/ 3656 w 4103"/>
                <a:gd name="T109" fmla="*/ 1317 h 1409"/>
                <a:gd name="T110" fmla="*/ 3687 w 4103"/>
                <a:gd name="T111" fmla="*/ 1406 h 1409"/>
                <a:gd name="T112" fmla="*/ 3987 w 4103"/>
                <a:gd name="T113" fmla="*/ 1145 h 1409"/>
                <a:gd name="T114" fmla="*/ 4072 w 4103"/>
                <a:gd name="T115" fmla="*/ 1129 h 1409"/>
                <a:gd name="T116" fmla="*/ 3978 w 4103"/>
                <a:gd name="T117" fmla="*/ 1225 h 14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103"/>
                <a:gd name="T178" fmla="*/ 0 h 1409"/>
                <a:gd name="T179" fmla="*/ 4103 w 4103"/>
                <a:gd name="T180" fmla="*/ 1409 h 14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103" h="1409">
                  <a:moveTo>
                    <a:pt x="2267" y="697"/>
                  </a:moveTo>
                  <a:cubicBezTo>
                    <a:pt x="2149" y="697"/>
                    <a:pt x="2149" y="697"/>
                    <a:pt x="2149" y="697"/>
                  </a:cubicBezTo>
                  <a:cubicBezTo>
                    <a:pt x="2168" y="619"/>
                    <a:pt x="2168" y="619"/>
                    <a:pt x="2168" y="619"/>
                  </a:cubicBezTo>
                  <a:cubicBezTo>
                    <a:pt x="1930" y="619"/>
                    <a:pt x="1930" y="619"/>
                    <a:pt x="1930" y="619"/>
                  </a:cubicBezTo>
                  <a:cubicBezTo>
                    <a:pt x="1911" y="697"/>
                    <a:pt x="1911" y="697"/>
                    <a:pt x="1911" y="697"/>
                  </a:cubicBezTo>
                  <a:cubicBezTo>
                    <a:pt x="1796" y="697"/>
                    <a:pt x="1796" y="697"/>
                    <a:pt x="1796" y="697"/>
                  </a:cubicBezTo>
                  <a:cubicBezTo>
                    <a:pt x="1796" y="681"/>
                    <a:pt x="1796" y="681"/>
                    <a:pt x="1796" y="681"/>
                  </a:cubicBezTo>
                  <a:cubicBezTo>
                    <a:pt x="1798" y="672"/>
                    <a:pt x="1799" y="663"/>
                    <a:pt x="1802" y="653"/>
                  </a:cubicBezTo>
                  <a:cubicBezTo>
                    <a:pt x="1823" y="569"/>
                    <a:pt x="1878" y="485"/>
                    <a:pt x="1974" y="485"/>
                  </a:cubicBezTo>
                  <a:cubicBezTo>
                    <a:pt x="2012" y="485"/>
                    <a:pt x="2050" y="499"/>
                    <a:pt x="2045" y="552"/>
                  </a:cubicBezTo>
                  <a:cubicBezTo>
                    <a:pt x="2186" y="552"/>
                    <a:pt x="2186" y="552"/>
                    <a:pt x="2186" y="552"/>
                  </a:cubicBezTo>
                  <a:cubicBezTo>
                    <a:pt x="2192" y="527"/>
                    <a:pt x="2201" y="486"/>
                    <a:pt x="2174" y="447"/>
                  </a:cubicBezTo>
                  <a:cubicBezTo>
                    <a:pt x="2145" y="406"/>
                    <a:pt x="2084" y="389"/>
                    <a:pt x="2005" y="389"/>
                  </a:cubicBezTo>
                  <a:cubicBezTo>
                    <a:pt x="1949" y="389"/>
                    <a:pt x="1867" y="398"/>
                    <a:pt x="1796" y="444"/>
                  </a:cubicBezTo>
                  <a:cubicBezTo>
                    <a:pt x="1796" y="18"/>
                    <a:pt x="1796" y="18"/>
                    <a:pt x="1796" y="18"/>
                  </a:cubicBezTo>
                  <a:cubicBezTo>
                    <a:pt x="2267" y="18"/>
                    <a:pt x="2267" y="18"/>
                    <a:pt x="2267" y="18"/>
                  </a:cubicBezTo>
                  <a:cubicBezTo>
                    <a:pt x="2267" y="697"/>
                    <a:pt x="2267" y="697"/>
                    <a:pt x="2267" y="697"/>
                  </a:cubicBezTo>
                  <a:cubicBezTo>
                    <a:pt x="2267" y="697"/>
                    <a:pt x="2267" y="697"/>
                    <a:pt x="2267" y="697"/>
                  </a:cubicBezTo>
                  <a:close/>
                  <a:moveTo>
                    <a:pt x="1989" y="812"/>
                  </a:moveTo>
                  <a:cubicBezTo>
                    <a:pt x="1962" y="817"/>
                    <a:pt x="1936" y="820"/>
                    <a:pt x="1910" y="820"/>
                  </a:cubicBezTo>
                  <a:cubicBezTo>
                    <a:pt x="1842" y="820"/>
                    <a:pt x="1795" y="788"/>
                    <a:pt x="1794" y="715"/>
                  </a:cubicBezTo>
                  <a:cubicBezTo>
                    <a:pt x="2014" y="715"/>
                    <a:pt x="2014" y="715"/>
                    <a:pt x="2014" y="715"/>
                  </a:cubicBezTo>
                  <a:cubicBezTo>
                    <a:pt x="1989" y="812"/>
                    <a:pt x="1989" y="812"/>
                    <a:pt x="1989" y="812"/>
                  </a:cubicBezTo>
                  <a:cubicBezTo>
                    <a:pt x="1989" y="812"/>
                    <a:pt x="1989" y="812"/>
                    <a:pt x="1989" y="812"/>
                  </a:cubicBezTo>
                  <a:close/>
                  <a:moveTo>
                    <a:pt x="1718" y="424"/>
                  </a:moveTo>
                  <a:cubicBezTo>
                    <a:pt x="1718" y="521"/>
                    <a:pt x="1718" y="521"/>
                    <a:pt x="1718" y="521"/>
                  </a:cubicBezTo>
                  <a:cubicBezTo>
                    <a:pt x="1685" y="567"/>
                    <a:pt x="1665" y="616"/>
                    <a:pt x="1655" y="656"/>
                  </a:cubicBezTo>
                  <a:cubicBezTo>
                    <a:pt x="1651" y="670"/>
                    <a:pt x="1649" y="684"/>
                    <a:pt x="1648" y="697"/>
                  </a:cubicBezTo>
                  <a:cubicBezTo>
                    <a:pt x="1578" y="697"/>
                    <a:pt x="1578" y="697"/>
                    <a:pt x="1578" y="697"/>
                  </a:cubicBezTo>
                  <a:cubicBezTo>
                    <a:pt x="1637" y="417"/>
                    <a:pt x="1637" y="417"/>
                    <a:pt x="1637" y="417"/>
                  </a:cubicBezTo>
                  <a:cubicBezTo>
                    <a:pt x="1438" y="416"/>
                    <a:pt x="1438" y="416"/>
                    <a:pt x="1438" y="416"/>
                  </a:cubicBezTo>
                  <a:cubicBezTo>
                    <a:pt x="1260" y="697"/>
                    <a:pt x="1260" y="697"/>
                    <a:pt x="1260" y="697"/>
                  </a:cubicBezTo>
                  <a:cubicBezTo>
                    <a:pt x="1247" y="697"/>
                    <a:pt x="1247" y="697"/>
                    <a:pt x="1247" y="697"/>
                  </a:cubicBezTo>
                  <a:cubicBezTo>
                    <a:pt x="1247" y="18"/>
                    <a:pt x="1247" y="18"/>
                    <a:pt x="1247" y="18"/>
                  </a:cubicBezTo>
                  <a:cubicBezTo>
                    <a:pt x="1718" y="18"/>
                    <a:pt x="1718" y="18"/>
                    <a:pt x="1718" y="18"/>
                  </a:cubicBezTo>
                  <a:cubicBezTo>
                    <a:pt x="1718" y="424"/>
                    <a:pt x="1718" y="424"/>
                    <a:pt x="1718" y="424"/>
                  </a:cubicBezTo>
                  <a:cubicBezTo>
                    <a:pt x="1718" y="424"/>
                    <a:pt x="1718" y="424"/>
                    <a:pt x="1718" y="424"/>
                  </a:cubicBezTo>
                  <a:close/>
                  <a:moveTo>
                    <a:pt x="1455" y="697"/>
                  </a:moveTo>
                  <a:cubicBezTo>
                    <a:pt x="1384" y="697"/>
                    <a:pt x="1384" y="697"/>
                    <a:pt x="1384" y="697"/>
                  </a:cubicBezTo>
                  <a:cubicBezTo>
                    <a:pt x="1491" y="529"/>
                    <a:pt x="1491" y="529"/>
                    <a:pt x="1491" y="529"/>
                  </a:cubicBezTo>
                  <a:cubicBezTo>
                    <a:pt x="1455" y="697"/>
                    <a:pt x="1455" y="697"/>
                    <a:pt x="1455" y="697"/>
                  </a:cubicBezTo>
                  <a:cubicBezTo>
                    <a:pt x="1455" y="697"/>
                    <a:pt x="1455" y="697"/>
                    <a:pt x="1455" y="697"/>
                  </a:cubicBezTo>
                  <a:close/>
                  <a:moveTo>
                    <a:pt x="1169" y="416"/>
                  </a:moveTo>
                  <a:cubicBezTo>
                    <a:pt x="1051" y="416"/>
                    <a:pt x="1051" y="416"/>
                    <a:pt x="1051" y="416"/>
                  </a:cubicBezTo>
                  <a:cubicBezTo>
                    <a:pt x="970" y="697"/>
                    <a:pt x="970" y="697"/>
                    <a:pt x="970" y="697"/>
                  </a:cubicBezTo>
                  <a:cubicBezTo>
                    <a:pt x="845" y="697"/>
                    <a:pt x="845" y="697"/>
                    <a:pt x="845" y="697"/>
                  </a:cubicBezTo>
                  <a:cubicBezTo>
                    <a:pt x="909" y="674"/>
                    <a:pt x="948" y="629"/>
                    <a:pt x="960" y="562"/>
                  </a:cubicBezTo>
                  <a:cubicBezTo>
                    <a:pt x="970" y="510"/>
                    <a:pt x="965" y="476"/>
                    <a:pt x="944" y="451"/>
                  </a:cubicBezTo>
                  <a:cubicBezTo>
                    <a:pt x="912" y="413"/>
                    <a:pt x="848" y="416"/>
                    <a:pt x="792" y="416"/>
                  </a:cubicBezTo>
                  <a:cubicBezTo>
                    <a:pt x="782" y="416"/>
                    <a:pt x="698" y="416"/>
                    <a:pt x="698" y="416"/>
                  </a:cubicBezTo>
                  <a:cubicBezTo>
                    <a:pt x="698" y="18"/>
                    <a:pt x="698" y="18"/>
                    <a:pt x="698" y="18"/>
                  </a:cubicBezTo>
                  <a:cubicBezTo>
                    <a:pt x="1169" y="18"/>
                    <a:pt x="1169" y="18"/>
                    <a:pt x="1169" y="18"/>
                  </a:cubicBezTo>
                  <a:cubicBezTo>
                    <a:pt x="1169" y="416"/>
                    <a:pt x="1169" y="416"/>
                    <a:pt x="1169" y="416"/>
                  </a:cubicBezTo>
                  <a:cubicBezTo>
                    <a:pt x="1169" y="416"/>
                    <a:pt x="1169" y="416"/>
                    <a:pt x="1169" y="416"/>
                  </a:cubicBezTo>
                  <a:close/>
                  <a:moveTo>
                    <a:pt x="1094" y="697"/>
                  </a:moveTo>
                  <a:cubicBezTo>
                    <a:pt x="1143" y="521"/>
                    <a:pt x="1143" y="521"/>
                    <a:pt x="1143" y="521"/>
                  </a:cubicBezTo>
                  <a:cubicBezTo>
                    <a:pt x="1145" y="697"/>
                    <a:pt x="1145" y="697"/>
                    <a:pt x="1145" y="697"/>
                  </a:cubicBezTo>
                  <a:cubicBezTo>
                    <a:pt x="1094" y="697"/>
                    <a:pt x="1094" y="697"/>
                    <a:pt x="1094" y="697"/>
                  </a:cubicBezTo>
                  <a:cubicBezTo>
                    <a:pt x="1094" y="697"/>
                    <a:pt x="1094" y="697"/>
                    <a:pt x="1094" y="697"/>
                  </a:cubicBezTo>
                  <a:close/>
                  <a:moveTo>
                    <a:pt x="751" y="630"/>
                  </a:moveTo>
                  <a:cubicBezTo>
                    <a:pt x="751" y="630"/>
                    <a:pt x="751" y="630"/>
                    <a:pt x="751" y="630"/>
                  </a:cubicBezTo>
                  <a:cubicBezTo>
                    <a:pt x="746" y="630"/>
                    <a:pt x="741" y="631"/>
                    <a:pt x="736" y="631"/>
                  </a:cubicBezTo>
                  <a:cubicBezTo>
                    <a:pt x="729" y="631"/>
                    <a:pt x="724" y="631"/>
                    <a:pt x="719" y="631"/>
                  </a:cubicBezTo>
                  <a:cubicBezTo>
                    <a:pt x="689" y="631"/>
                    <a:pt x="689" y="631"/>
                    <a:pt x="689" y="631"/>
                  </a:cubicBezTo>
                  <a:cubicBezTo>
                    <a:pt x="703" y="579"/>
                    <a:pt x="703" y="579"/>
                    <a:pt x="703" y="579"/>
                  </a:cubicBezTo>
                  <a:cubicBezTo>
                    <a:pt x="709" y="554"/>
                    <a:pt x="709" y="554"/>
                    <a:pt x="709" y="554"/>
                  </a:cubicBezTo>
                  <a:cubicBezTo>
                    <a:pt x="725" y="494"/>
                    <a:pt x="725" y="494"/>
                    <a:pt x="725" y="494"/>
                  </a:cubicBezTo>
                  <a:cubicBezTo>
                    <a:pt x="732" y="494"/>
                    <a:pt x="739" y="494"/>
                    <a:pt x="746" y="494"/>
                  </a:cubicBezTo>
                  <a:cubicBezTo>
                    <a:pt x="769" y="494"/>
                    <a:pt x="769" y="494"/>
                    <a:pt x="769" y="494"/>
                  </a:cubicBezTo>
                  <a:cubicBezTo>
                    <a:pt x="809" y="494"/>
                    <a:pt x="834" y="496"/>
                    <a:pt x="843" y="509"/>
                  </a:cubicBezTo>
                  <a:cubicBezTo>
                    <a:pt x="850" y="518"/>
                    <a:pt x="849" y="535"/>
                    <a:pt x="841" y="560"/>
                  </a:cubicBezTo>
                  <a:cubicBezTo>
                    <a:pt x="827" y="603"/>
                    <a:pt x="809" y="626"/>
                    <a:pt x="751" y="630"/>
                  </a:cubicBezTo>
                  <a:moveTo>
                    <a:pt x="620" y="441"/>
                  </a:moveTo>
                  <a:cubicBezTo>
                    <a:pt x="613" y="465"/>
                    <a:pt x="613" y="465"/>
                    <a:pt x="613" y="465"/>
                  </a:cubicBezTo>
                  <a:cubicBezTo>
                    <a:pt x="545" y="689"/>
                    <a:pt x="545" y="689"/>
                    <a:pt x="545" y="689"/>
                  </a:cubicBezTo>
                  <a:cubicBezTo>
                    <a:pt x="542" y="697"/>
                    <a:pt x="542" y="697"/>
                    <a:pt x="542" y="697"/>
                  </a:cubicBezTo>
                  <a:cubicBezTo>
                    <a:pt x="321" y="697"/>
                    <a:pt x="321" y="697"/>
                    <a:pt x="321" y="697"/>
                  </a:cubicBezTo>
                  <a:cubicBezTo>
                    <a:pt x="303" y="661"/>
                    <a:pt x="303" y="661"/>
                    <a:pt x="303" y="661"/>
                  </a:cubicBezTo>
                  <a:cubicBezTo>
                    <a:pt x="542" y="417"/>
                    <a:pt x="542" y="417"/>
                    <a:pt x="542" y="417"/>
                  </a:cubicBezTo>
                  <a:cubicBezTo>
                    <a:pt x="389" y="417"/>
                    <a:pt x="389" y="417"/>
                    <a:pt x="389" y="417"/>
                  </a:cubicBezTo>
                  <a:cubicBezTo>
                    <a:pt x="202" y="618"/>
                    <a:pt x="202" y="618"/>
                    <a:pt x="202" y="618"/>
                  </a:cubicBezTo>
                  <a:cubicBezTo>
                    <a:pt x="262" y="417"/>
                    <a:pt x="262" y="417"/>
                    <a:pt x="262" y="417"/>
                  </a:cubicBezTo>
                  <a:cubicBezTo>
                    <a:pt x="149" y="417"/>
                    <a:pt x="149" y="417"/>
                    <a:pt x="149" y="417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620" y="18"/>
                    <a:pt x="620" y="18"/>
                    <a:pt x="620" y="18"/>
                  </a:cubicBezTo>
                  <a:cubicBezTo>
                    <a:pt x="620" y="441"/>
                    <a:pt x="620" y="441"/>
                    <a:pt x="620" y="441"/>
                  </a:cubicBezTo>
                  <a:cubicBezTo>
                    <a:pt x="620" y="441"/>
                    <a:pt x="620" y="441"/>
                    <a:pt x="620" y="441"/>
                  </a:cubicBezTo>
                  <a:close/>
                  <a:moveTo>
                    <a:pt x="178" y="697"/>
                  </a:moveTo>
                  <a:cubicBezTo>
                    <a:pt x="179" y="695"/>
                    <a:pt x="179" y="695"/>
                    <a:pt x="179" y="695"/>
                  </a:cubicBezTo>
                  <a:cubicBezTo>
                    <a:pt x="180" y="697"/>
                    <a:pt x="180" y="697"/>
                    <a:pt x="180" y="697"/>
                  </a:cubicBezTo>
                  <a:cubicBezTo>
                    <a:pt x="178" y="697"/>
                    <a:pt x="178" y="697"/>
                    <a:pt x="178" y="697"/>
                  </a:cubicBezTo>
                  <a:cubicBezTo>
                    <a:pt x="178" y="697"/>
                    <a:pt x="178" y="697"/>
                    <a:pt x="178" y="697"/>
                  </a:cubicBezTo>
                  <a:close/>
                  <a:moveTo>
                    <a:pt x="1778" y="0"/>
                  </a:moveTo>
                  <a:cubicBezTo>
                    <a:pt x="1778" y="457"/>
                    <a:pt x="1778" y="457"/>
                    <a:pt x="1778" y="457"/>
                  </a:cubicBezTo>
                  <a:cubicBezTo>
                    <a:pt x="1763" y="469"/>
                    <a:pt x="1749" y="483"/>
                    <a:pt x="1736" y="498"/>
                  </a:cubicBezTo>
                  <a:cubicBezTo>
                    <a:pt x="1736" y="0"/>
                    <a:pt x="1736" y="0"/>
                    <a:pt x="1736" y="0"/>
                  </a:cubicBezTo>
                  <a:cubicBezTo>
                    <a:pt x="1229" y="0"/>
                    <a:pt x="1229" y="0"/>
                    <a:pt x="1229" y="0"/>
                  </a:cubicBezTo>
                  <a:cubicBezTo>
                    <a:pt x="1229" y="416"/>
                    <a:pt x="1229" y="416"/>
                    <a:pt x="1229" y="416"/>
                  </a:cubicBezTo>
                  <a:cubicBezTo>
                    <a:pt x="1187" y="416"/>
                    <a:pt x="1187" y="416"/>
                    <a:pt x="1187" y="416"/>
                  </a:cubicBezTo>
                  <a:cubicBezTo>
                    <a:pt x="1187" y="0"/>
                    <a:pt x="1187" y="0"/>
                    <a:pt x="1187" y="0"/>
                  </a:cubicBezTo>
                  <a:cubicBezTo>
                    <a:pt x="680" y="0"/>
                    <a:pt x="680" y="0"/>
                    <a:pt x="680" y="0"/>
                  </a:cubicBezTo>
                  <a:cubicBezTo>
                    <a:pt x="680" y="417"/>
                    <a:pt x="680" y="417"/>
                    <a:pt x="680" y="417"/>
                  </a:cubicBezTo>
                  <a:cubicBezTo>
                    <a:pt x="638" y="417"/>
                    <a:pt x="638" y="417"/>
                    <a:pt x="638" y="417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475"/>
                    <a:pt x="131" y="475"/>
                    <a:pt x="131" y="475"/>
                  </a:cubicBezTo>
                  <a:cubicBezTo>
                    <a:pt x="2" y="906"/>
                    <a:pt x="2" y="906"/>
                    <a:pt x="2" y="906"/>
                  </a:cubicBezTo>
                  <a:cubicBezTo>
                    <a:pt x="115" y="906"/>
                    <a:pt x="115" y="906"/>
                    <a:pt x="115" y="906"/>
                  </a:cubicBezTo>
                  <a:cubicBezTo>
                    <a:pt x="173" y="715"/>
                    <a:pt x="173" y="715"/>
                    <a:pt x="173" y="715"/>
                  </a:cubicBezTo>
                  <a:cubicBezTo>
                    <a:pt x="189" y="715"/>
                    <a:pt x="189" y="715"/>
                    <a:pt x="189" y="715"/>
                  </a:cubicBezTo>
                  <a:cubicBezTo>
                    <a:pt x="283" y="906"/>
                    <a:pt x="283" y="906"/>
                    <a:pt x="283" y="906"/>
                  </a:cubicBezTo>
                  <a:cubicBezTo>
                    <a:pt x="421" y="906"/>
                    <a:pt x="421" y="906"/>
                    <a:pt x="421" y="906"/>
                  </a:cubicBezTo>
                  <a:cubicBezTo>
                    <a:pt x="329" y="715"/>
                    <a:pt x="329" y="715"/>
                    <a:pt x="329" y="715"/>
                  </a:cubicBezTo>
                  <a:cubicBezTo>
                    <a:pt x="537" y="715"/>
                    <a:pt x="537" y="715"/>
                    <a:pt x="537" y="715"/>
                  </a:cubicBezTo>
                  <a:cubicBezTo>
                    <a:pt x="479" y="906"/>
                    <a:pt x="479" y="906"/>
                    <a:pt x="479" y="906"/>
                  </a:cubicBezTo>
                  <a:cubicBezTo>
                    <a:pt x="604" y="906"/>
                    <a:pt x="604" y="906"/>
                    <a:pt x="604" y="906"/>
                  </a:cubicBezTo>
                  <a:cubicBezTo>
                    <a:pt x="661" y="715"/>
                    <a:pt x="661" y="715"/>
                    <a:pt x="661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727" y="715"/>
                    <a:pt x="727" y="715"/>
                    <a:pt x="727" y="715"/>
                  </a:cubicBezTo>
                  <a:cubicBezTo>
                    <a:pt x="730" y="715"/>
                    <a:pt x="730" y="715"/>
                    <a:pt x="730" y="715"/>
                  </a:cubicBezTo>
                  <a:cubicBezTo>
                    <a:pt x="965" y="715"/>
                    <a:pt x="965" y="715"/>
                    <a:pt x="965" y="715"/>
                  </a:cubicBezTo>
                  <a:cubicBezTo>
                    <a:pt x="910" y="905"/>
                    <a:pt x="910" y="905"/>
                    <a:pt x="910" y="905"/>
                  </a:cubicBezTo>
                  <a:cubicBezTo>
                    <a:pt x="1035" y="905"/>
                    <a:pt x="1035" y="905"/>
                    <a:pt x="1035" y="905"/>
                  </a:cubicBezTo>
                  <a:cubicBezTo>
                    <a:pt x="1088" y="715"/>
                    <a:pt x="1088" y="715"/>
                    <a:pt x="1088" y="715"/>
                  </a:cubicBezTo>
                  <a:cubicBezTo>
                    <a:pt x="1145" y="715"/>
                    <a:pt x="1145" y="715"/>
                    <a:pt x="1145" y="715"/>
                  </a:cubicBezTo>
                  <a:cubicBezTo>
                    <a:pt x="1146" y="905"/>
                    <a:pt x="1146" y="905"/>
                    <a:pt x="1146" y="905"/>
                  </a:cubicBezTo>
                  <a:cubicBezTo>
                    <a:pt x="1252" y="905"/>
                    <a:pt x="1252" y="905"/>
                    <a:pt x="1252" y="905"/>
                  </a:cubicBezTo>
                  <a:cubicBezTo>
                    <a:pt x="1372" y="715"/>
                    <a:pt x="1372" y="715"/>
                    <a:pt x="1372" y="715"/>
                  </a:cubicBezTo>
                  <a:cubicBezTo>
                    <a:pt x="1451" y="715"/>
                    <a:pt x="1451" y="715"/>
                    <a:pt x="1451" y="715"/>
                  </a:cubicBezTo>
                  <a:cubicBezTo>
                    <a:pt x="1410" y="905"/>
                    <a:pt x="1410" y="905"/>
                    <a:pt x="1410" y="905"/>
                  </a:cubicBezTo>
                  <a:cubicBezTo>
                    <a:pt x="1534" y="905"/>
                    <a:pt x="1534" y="905"/>
                    <a:pt x="1534" y="905"/>
                  </a:cubicBezTo>
                  <a:cubicBezTo>
                    <a:pt x="1574" y="715"/>
                    <a:pt x="1574" y="715"/>
                    <a:pt x="1574" y="715"/>
                  </a:cubicBezTo>
                  <a:cubicBezTo>
                    <a:pt x="1645" y="715"/>
                    <a:pt x="1645" y="715"/>
                    <a:pt x="1645" y="715"/>
                  </a:cubicBezTo>
                  <a:cubicBezTo>
                    <a:pt x="1643" y="774"/>
                    <a:pt x="1658" y="827"/>
                    <a:pt x="1697" y="863"/>
                  </a:cubicBezTo>
                  <a:cubicBezTo>
                    <a:pt x="1745" y="907"/>
                    <a:pt x="1818" y="916"/>
                    <a:pt x="1872" y="916"/>
                  </a:cubicBezTo>
                  <a:cubicBezTo>
                    <a:pt x="1947" y="916"/>
                    <a:pt x="2024" y="905"/>
                    <a:pt x="2102" y="888"/>
                  </a:cubicBezTo>
                  <a:cubicBezTo>
                    <a:pt x="2145" y="715"/>
                    <a:pt x="2145" y="715"/>
                    <a:pt x="2145" y="715"/>
                  </a:cubicBezTo>
                  <a:cubicBezTo>
                    <a:pt x="2285" y="715"/>
                    <a:pt x="2285" y="715"/>
                    <a:pt x="2285" y="715"/>
                  </a:cubicBezTo>
                  <a:cubicBezTo>
                    <a:pt x="2285" y="0"/>
                    <a:pt x="2285" y="0"/>
                    <a:pt x="2285" y="0"/>
                  </a:cubicBezTo>
                  <a:cubicBezTo>
                    <a:pt x="1778" y="0"/>
                    <a:pt x="1778" y="0"/>
                    <a:pt x="1778" y="0"/>
                  </a:cubicBezTo>
                  <a:cubicBezTo>
                    <a:pt x="1778" y="0"/>
                    <a:pt x="1778" y="0"/>
                    <a:pt x="1778" y="0"/>
                  </a:cubicBezTo>
                  <a:close/>
                  <a:moveTo>
                    <a:pt x="222" y="1195"/>
                  </a:moveTo>
                  <a:cubicBezTo>
                    <a:pt x="203" y="1286"/>
                    <a:pt x="203" y="1286"/>
                    <a:pt x="203" y="1286"/>
                  </a:cubicBezTo>
                  <a:cubicBezTo>
                    <a:pt x="200" y="1299"/>
                    <a:pt x="196" y="1320"/>
                    <a:pt x="220" y="1320"/>
                  </a:cubicBezTo>
                  <a:cubicBezTo>
                    <a:pt x="249" y="1320"/>
                    <a:pt x="253" y="1298"/>
                    <a:pt x="259" y="1272"/>
                  </a:cubicBezTo>
                  <a:cubicBezTo>
                    <a:pt x="275" y="1195"/>
                    <a:pt x="275" y="1195"/>
                    <a:pt x="275" y="1195"/>
                  </a:cubicBezTo>
                  <a:cubicBezTo>
                    <a:pt x="321" y="1195"/>
                    <a:pt x="321" y="1195"/>
                    <a:pt x="321" y="1195"/>
                  </a:cubicBezTo>
                  <a:cubicBezTo>
                    <a:pt x="300" y="1296"/>
                    <a:pt x="300" y="1296"/>
                    <a:pt x="300" y="1296"/>
                  </a:cubicBezTo>
                  <a:cubicBezTo>
                    <a:pt x="294" y="1329"/>
                    <a:pt x="293" y="1333"/>
                    <a:pt x="292" y="1337"/>
                  </a:cubicBezTo>
                  <a:cubicBezTo>
                    <a:pt x="292" y="1341"/>
                    <a:pt x="291" y="1344"/>
                    <a:pt x="291" y="1348"/>
                  </a:cubicBezTo>
                  <a:cubicBezTo>
                    <a:pt x="247" y="1348"/>
                    <a:pt x="247" y="1348"/>
                    <a:pt x="247" y="1348"/>
                  </a:cubicBezTo>
                  <a:cubicBezTo>
                    <a:pt x="250" y="1328"/>
                    <a:pt x="250" y="1328"/>
                    <a:pt x="250" y="1328"/>
                  </a:cubicBezTo>
                  <a:cubicBezTo>
                    <a:pt x="244" y="1334"/>
                    <a:pt x="229" y="1352"/>
                    <a:pt x="200" y="1352"/>
                  </a:cubicBezTo>
                  <a:cubicBezTo>
                    <a:pt x="179" y="1352"/>
                    <a:pt x="164" y="1343"/>
                    <a:pt x="158" y="1331"/>
                  </a:cubicBezTo>
                  <a:cubicBezTo>
                    <a:pt x="151" y="1319"/>
                    <a:pt x="155" y="1297"/>
                    <a:pt x="157" y="1290"/>
                  </a:cubicBezTo>
                  <a:cubicBezTo>
                    <a:pt x="177" y="1195"/>
                    <a:pt x="177" y="1195"/>
                    <a:pt x="177" y="1195"/>
                  </a:cubicBezTo>
                  <a:cubicBezTo>
                    <a:pt x="222" y="1195"/>
                    <a:pt x="222" y="1195"/>
                    <a:pt x="222" y="1195"/>
                  </a:cubicBezTo>
                  <a:cubicBezTo>
                    <a:pt x="222" y="1195"/>
                    <a:pt x="222" y="1195"/>
                    <a:pt x="222" y="1195"/>
                  </a:cubicBezTo>
                  <a:close/>
                  <a:moveTo>
                    <a:pt x="514" y="1225"/>
                  </a:moveTo>
                  <a:cubicBezTo>
                    <a:pt x="550" y="1225"/>
                    <a:pt x="550" y="1225"/>
                    <a:pt x="550" y="1225"/>
                  </a:cubicBezTo>
                  <a:cubicBezTo>
                    <a:pt x="556" y="1196"/>
                    <a:pt x="556" y="1196"/>
                    <a:pt x="556" y="1196"/>
                  </a:cubicBezTo>
                  <a:cubicBezTo>
                    <a:pt x="520" y="1196"/>
                    <a:pt x="520" y="1196"/>
                    <a:pt x="520" y="1196"/>
                  </a:cubicBezTo>
                  <a:cubicBezTo>
                    <a:pt x="530" y="1149"/>
                    <a:pt x="530" y="1149"/>
                    <a:pt x="530" y="1149"/>
                  </a:cubicBezTo>
                  <a:cubicBezTo>
                    <a:pt x="482" y="1166"/>
                    <a:pt x="482" y="1166"/>
                    <a:pt x="482" y="1166"/>
                  </a:cubicBezTo>
                  <a:cubicBezTo>
                    <a:pt x="475" y="1196"/>
                    <a:pt x="475" y="1196"/>
                    <a:pt x="475" y="1196"/>
                  </a:cubicBezTo>
                  <a:cubicBezTo>
                    <a:pt x="414" y="1196"/>
                    <a:pt x="414" y="1196"/>
                    <a:pt x="414" y="1196"/>
                  </a:cubicBezTo>
                  <a:cubicBezTo>
                    <a:pt x="424" y="1149"/>
                    <a:pt x="424" y="1149"/>
                    <a:pt x="424" y="1149"/>
                  </a:cubicBezTo>
                  <a:cubicBezTo>
                    <a:pt x="376" y="1166"/>
                    <a:pt x="376" y="1166"/>
                    <a:pt x="376" y="1166"/>
                  </a:cubicBezTo>
                  <a:cubicBezTo>
                    <a:pt x="369" y="1196"/>
                    <a:pt x="369" y="1196"/>
                    <a:pt x="369" y="1196"/>
                  </a:cubicBezTo>
                  <a:cubicBezTo>
                    <a:pt x="340" y="1196"/>
                    <a:pt x="340" y="1196"/>
                    <a:pt x="340" y="1196"/>
                  </a:cubicBezTo>
                  <a:cubicBezTo>
                    <a:pt x="333" y="1225"/>
                    <a:pt x="333" y="1225"/>
                    <a:pt x="333" y="1225"/>
                  </a:cubicBezTo>
                  <a:cubicBezTo>
                    <a:pt x="363" y="1225"/>
                    <a:pt x="363" y="1225"/>
                    <a:pt x="363" y="1225"/>
                  </a:cubicBezTo>
                  <a:cubicBezTo>
                    <a:pt x="345" y="1310"/>
                    <a:pt x="345" y="1310"/>
                    <a:pt x="345" y="1310"/>
                  </a:cubicBezTo>
                  <a:cubicBezTo>
                    <a:pt x="342" y="1322"/>
                    <a:pt x="336" y="1351"/>
                    <a:pt x="382" y="1351"/>
                  </a:cubicBezTo>
                  <a:cubicBezTo>
                    <a:pt x="389" y="1351"/>
                    <a:pt x="402" y="1350"/>
                    <a:pt x="417" y="1346"/>
                  </a:cubicBezTo>
                  <a:cubicBezTo>
                    <a:pt x="424" y="1317"/>
                    <a:pt x="424" y="1317"/>
                    <a:pt x="424" y="1317"/>
                  </a:cubicBezTo>
                  <a:cubicBezTo>
                    <a:pt x="418" y="1317"/>
                    <a:pt x="415" y="1317"/>
                    <a:pt x="408" y="1317"/>
                  </a:cubicBezTo>
                  <a:cubicBezTo>
                    <a:pt x="388" y="1317"/>
                    <a:pt x="391" y="1309"/>
                    <a:pt x="393" y="1295"/>
                  </a:cubicBezTo>
                  <a:cubicBezTo>
                    <a:pt x="408" y="1225"/>
                    <a:pt x="408" y="1225"/>
                    <a:pt x="408" y="1225"/>
                  </a:cubicBezTo>
                  <a:cubicBezTo>
                    <a:pt x="469" y="1225"/>
                    <a:pt x="469" y="1225"/>
                    <a:pt x="469" y="1225"/>
                  </a:cubicBezTo>
                  <a:cubicBezTo>
                    <a:pt x="451" y="1310"/>
                    <a:pt x="451" y="1310"/>
                    <a:pt x="451" y="1310"/>
                  </a:cubicBezTo>
                  <a:cubicBezTo>
                    <a:pt x="448" y="1322"/>
                    <a:pt x="442" y="1351"/>
                    <a:pt x="488" y="1351"/>
                  </a:cubicBezTo>
                  <a:cubicBezTo>
                    <a:pt x="495" y="1351"/>
                    <a:pt x="508" y="1350"/>
                    <a:pt x="523" y="1346"/>
                  </a:cubicBezTo>
                  <a:cubicBezTo>
                    <a:pt x="530" y="1317"/>
                    <a:pt x="530" y="1317"/>
                    <a:pt x="530" y="1317"/>
                  </a:cubicBezTo>
                  <a:cubicBezTo>
                    <a:pt x="524" y="1317"/>
                    <a:pt x="521" y="1317"/>
                    <a:pt x="514" y="1317"/>
                  </a:cubicBezTo>
                  <a:cubicBezTo>
                    <a:pt x="494" y="1317"/>
                    <a:pt x="496" y="1309"/>
                    <a:pt x="499" y="1295"/>
                  </a:cubicBezTo>
                  <a:cubicBezTo>
                    <a:pt x="514" y="1225"/>
                    <a:pt x="514" y="1225"/>
                    <a:pt x="514" y="1225"/>
                  </a:cubicBezTo>
                  <a:cubicBezTo>
                    <a:pt x="514" y="1225"/>
                    <a:pt x="514" y="1225"/>
                    <a:pt x="514" y="1225"/>
                  </a:cubicBezTo>
                  <a:close/>
                  <a:moveTo>
                    <a:pt x="579" y="1194"/>
                  </a:moveTo>
                  <a:cubicBezTo>
                    <a:pt x="624" y="1194"/>
                    <a:pt x="624" y="1194"/>
                    <a:pt x="624" y="1194"/>
                  </a:cubicBezTo>
                  <a:cubicBezTo>
                    <a:pt x="591" y="1348"/>
                    <a:pt x="591" y="1348"/>
                    <a:pt x="591" y="1348"/>
                  </a:cubicBezTo>
                  <a:cubicBezTo>
                    <a:pt x="546" y="1348"/>
                    <a:pt x="546" y="1348"/>
                    <a:pt x="546" y="1348"/>
                  </a:cubicBezTo>
                  <a:cubicBezTo>
                    <a:pt x="579" y="1194"/>
                    <a:pt x="579" y="1194"/>
                    <a:pt x="579" y="1194"/>
                  </a:cubicBezTo>
                  <a:cubicBezTo>
                    <a:pt x="579" y="1194"/>
                    <a:pt x="579" y="1194"/>
                    <a:pt x="579" y="1194"/>
                  </a:cubicBezTo>
                  <a:close/>
                  <a:moveTo>
                    <a:pt x="591" y="1129"/>
                  </a:moveTo>
                  <a:cubicBezTo>
                    <a:pt x="640" y="1129"/>
                    <a:pt x="640" y="1129"/>
                    <a:pt x="640" y="1129"/>
                  </a:cubicBezTo>
                  <a:cubicBezTo>
                    <a:pt x="631" y="1168"/>
                    <a:pt x="631" y="1168"/>
                    <a:pt x="631" y="1168"/>
                  </a:cubicBezTo>
                  <a:cubicBezTo>
                    <a:pt x="583" y="1168"/>
                    <a:pt x="583" y="1168"/>
                    <a:pt x="583" y="1168"/>
                  </a:cubicBezTo>
                  <a:cubicBezTo>
                    <a:pt x="591" y="1129"/>
                    <a:pt x="591" y="1129"/>
                    <a:pt x="591" y="1129"/>
                  </a:cubicBezTo>
                  <a:cubicBezTo>
                    <a:pt x="591" y="1129"/>
                    <a:pt x="591" y="1129"/>
                    <a:pt x="591" y="1129"/>
                  </a:cubicBezTo>
                  <a:close/>
                  <a:moveTo>
                    <a:pt x="653" y="1222"/>
                  </a:moveTo>
                  <a:cubicBezTo>
                    <a:pt x="654" y="1221"/>
                    <a:pt x="657" y="1205"/>
                    <a:pt x="659" y="1194"/>
                  </a:cubicBezTo>
                  <a:cubicBezTo>
                    <a:pt x="702" y="1194"/>
                    <a:pt x="702" y="1194"/>
                    <a:pt x="702" y="1194"/>
                  </a:cubicBezTo>
                  <a:cubicBezTo>
                    <a:pt x="698" y="1217"/>
                    <a:pt x="698" y="1217"/>
                    <a:pt x="698" y="1217"/>
                  </a:cubicBezTo>
                  <a:cubicBezTo>
                    <a:pt x="704" y="1210"/>
                    <a:pt x="720" y="1191"/>
                    <a:pt x="753" y="1191"/>
                  </a:cubicBezTo>
                  <a:cubicBezTo>
                    <a:pt x="784" y="1191"/>
                    <a:pt x="793" y="1209"/>
                    <a:pt x="794" y="1220"/>
                  </a:cubicBezTo>
                  <a:cubicBezTo>
                    <a:pt x="796" y="1229"/>
                    <a:pt x="795" y="1236"/>
                    <a:pt x="789" y="1265"/>
                  </a:cubicBezTo>
                  <a:cubicBezTo>
                    <a:pt x="771" y="1348"/>
                    <a:pt x="771" y="1348"/>
                    <a:pt x="771" y="1348"/>
                  </a:cubicBezTo>
                  <a:cubicBezTo>
                    <a:pt x="725" y="1348"/>
                    <a:pt x="725" y="1348"/>
                    <a:pt x="725" y="1348"/>
                  </a:cubicBezTo>
                  <a:cubicBezTo>
                    <a:pt x="746" y="1253"/>
                    <a:pt x="746" y="1253"/>
                    <a:pt x="746" y="1253"/>
                  </a:cubicBezTo>
                  <a:cubicBezTo>
                    <a:pt x="747" y="1246"/>
                    <a:pt x="748" y="1241"/>
                    <a:pt x="746" y="1236"/>
                  </a:cubicBezTo>
                  <a:cubicBezTo>
                    <a:pt x="745" y="1230"/>
                    <a:pt x="739" y="1223"/>
                    <a:pt x="728" y="1223"/>
                  </a:cubicBezTo>
                  <a:cubicBezTo>
                    <a:pt x="718" y="1223"/>
                    <a:pt x="708" y="1227"/>
                    <a:pt x="702" y="1235"/>
                  </a:cubicBezTo>
                  <a:cubicBezTo>
                    <a:pt x="698" y="1239"/>
                    <a:pt x="694" y="1246"/>
                    <a:pt x="691" y="1258"/>
                  </a:cubicBezTo>
                  <a:cubicBezTo>
                    <a:pt x="672" y="1348"/>
                    <a:pt x="672" y="1348"/>
                    <a:pt x="672" y="1348"/>
                  </a:cubicBezTo>
                  <a:cubicBezTo>
                    <a:pt x="627" y="1348"/>
                    <a:pt x="627" y="1348"/>
                    <a:pt x="627" y="1348"/>
                  </a:cubicBezTo>
                  <a:cubicBezTo>
                    <a:pt x="653" y="1222"/>
                    <a:pt x="653" y="1222"/>
                    <a:pt x="653" y="1222"/>
                  </a:cubicBezTo>
                  <a:cubicBezTo>
                    <a:pt x="653" y="1222"/>
                    <a:pt x="653" y="1222"/>
                    <a:pt x="653" y="1222"/>
                  </a:cubicBezTo>
                  <a:close/>
                  <a:moveTo>
                    <a:pt x="985" y="1196"/>
                  </a:moveTo>
                  <a:cubicBezTo>
                    <a:pt x="981" y="1207"/>
                    <a:pt x="978" y="1218"/>
                    <a:pt x="975" y="1233"/>
                  </a:cubicBezTo>
                  <a:cubicBezTo>
                    <a:pt x="951" y="1346"/>
                    <a:pt x="951" y="1346"/>
                    <a:pt x="951" y="1346"/>
                  </a:cubicBezTo>
                  <a:cubicBezTo>
                    <a:pt x="939" y="1403"/>
                    <a:pt x="891" y="1409"/>
                    <a:pt x="861" y="1409"/>
                  </a:cubicBezTo>
                  <a:cubicBezTo>
                    <a:pt x="839" y="1409"/>
                    <a:pt x="797" y="1406"/>
                    <a:pt x="804" y="1359"/>
                  </a:cubicBezTo>
                  <a:cubicBezTo>
                    <a:pt x="847" y="1359"/>
                    <a:pt x="847" y="1359"/>
                    <a:pt x="847" y="1359"/>
                  </a:cubicBezTo>
                  <a:cubicBezTo>
                    <a:pt x="847" y="1362"/>
                    <a:pt x="847" y="1367"/>
                    <a:pt x="850" y="1372"/>
                  </a:cubicBezTo>
                  <a:cubicBezTo>
                    <a:pt x="852" y="1376"/>
                    <a:pt x="858" y="1380"/>
                    <a:pt x="869" y="1380"/>
                  </a:cubicBezTo>
                  <a:cubicBezTo>
                    <a:pt x="883" y="1380"/>
                    <a:pt x="896" y="1374"/>
                    <a:pt x="902" y="1360"/>
                  </a:cubicBezTo>
                  <a:cubicBezTo>
                    <a:pt x="905" y="1353"/>
                    <a:pt x="906" y="1347"/>
                    <a:pt x="912" y="1324"/>
                  </a:cubicBezTo>
                  <a:cubicBezTo>
                    <a:pt x="893" y="1343"/>
                    <a:pt x="877" y="1345"/>
                    <a:pt x="866" y="1345"/>
                  </a:cubicBezTo>
                  <a:cubicBezTo>
                    <a:pt x="822" y="1345"/>
                    <a:pt x="809" y="1307"/>
                    <a:pt x="817" y="1270"/>
                  </a:cubicBezTo>
                  <a:cubicBezTo>
                    <a:pt x="825" y="1231"/>
                    <a:pt x="855" y="1194"/>
                    <a:pt x="899" y="1194"/>
                  </a:cubicBezTo>
                  <a:cubicBezTo>
                    <a:pt x="927" y="1194"/>
                    <a:pt x="934" y="1209"/>
                    <a:pt x="937" y="1216"/>
                  </a:cubicBezTo>
                  <a:cubicBezTo>
                    <a:pt x="943" y="1196"/>
                    <a:pt x="943" y="1196"/>
                    <a:pt x="943" y="1196"/>
                  </a:cubicBezTo>
                  <a:cubicBezTo>
                    <a:pt x="985" y="1196"/>
                    <a:pt x="985" y="1196"/>
                    <a:pt x="985" y="1196"/>
                  </a:cubicBezTo>
                  <a:cubicBezTo>
                    <a:pt x="985" y="1196"/>
                    <a:pt x="985" y="1196"/>
                    <a:pt x="985" y="1196"/>
                  </a:cubicBezTo>
                  <a:close/>
                  <a:moveTo>
                    <a:pt x="883" y="1315"/>
                  </a:moveTo>
                  <a:cubicBezTo>
                    <a:pt x="914" y="1315"/>
                    <a:pt x="922" y="1277"/>
                    <a:pt x="924" y="1271"/>
                  </a:cubicBezTo>
                  <a:cubicBezTo>
                    <a:pt x="927" y="1253"/>
                    <a:pt x="930" y="1224"/>
                    <a:pt x="903" y="1224"/>
                  </a:cubicBezTo>
                  <a:cubicBezTo>
                    <a:pt x="886" y="1224"/>
                    <a:pt x="869" y="1237"/>
                    <a:pt x="862" y="1270"/>
                  </a:cubicBezTo>
                  <a:cubicBezTo>
                    <a:pt x="861" y="1277"/>
                    <a:pt x="853" y="1315"/>
                    <a:pt x="883" y="1315"/>
                  </a:cubicBezTo>
                  <a:moveTo>
                    <a:pt x="1164" y="1346"/>
                  </a:moveTo>
                  <a:cubicBezTo>
                    <a:pt x="1149" y="1350"/>
                    <a:pt x="1136" y="1351"/>
                    <a:pt x="1129" y="1351"/>
                  </a:cubicBezTo>
                  <a:cubicBezTo>
                    <a:pt x="1083" y="1351"/>
                    <a:pt x="1089" y="1322"/>
                    <a:pt x="1092" y="1310"/>
                  </a:cubicBezTo>
                  <a:cubicBezTo>
                    <a:pt x="1110" y="1225"/>
                    <a:pt x="1110" y="1225"/>
                    <a:pt x="1110" y="1225"/>
                  </a:cubicBezTo>
                  <a:cubicBezTo>
                    <a:pt x="1080" y="1225"/>
                    <a:pt x="1080" y="1225"/>
                    <a:pt x="1080" y="1225"/>
                  </a:cubicBezTo>
                  <a:cubicBezTo>
                    <a:pt x="1087" y="1196"/>
                    <a:pt x="1087" y="1196"/>
                    <a:pt x="1087" y="1196"/>
                  </a:cubicBezTo>
                  <a:cubicBezTo>
                    <a:pt x="1116" y="1196"/>
                    <a:pt x="1116" y="1196"/>
                    <a:pt x="1116" y="1196"/>
                  </a:cubicBezTo>
                  <a:cubicBezTo>
                    <a:pt x="1123" y="1166"/>
                    <a:pt x="1123" y="1166"/>
                    <a:pt x="1123" y="1166"/>
                  </a:cubicBezTo>
                  <a:cubicBezTo>
                    <a:pt x="1171" y="1149"/>
                    <a:pt x="1171" y="1149"/>
                    <a:pt x="1171" y="1149"/>
                  </a:cubicBezTo>
                  <a:cubicBezTo>
                    <a:pt x="1161" y="1196"/>
                    <a:pt x="1161" y="1196"/>
                    <a:pt x="1161" y="1196"/>
                  </a:cubicBezTo>
                  <a:cubicBezTo>
                    <a:pt x="1198" y="1196"/>
                    <a:pt x="1198" y="1196"/>
                    <a:pt x="1198" y="1196"/>
                  </a:cubicBezTo>
                  <a:cubicBezTo>
                    <a:pt x="1191" y="1225"/>
                    <a:pt x="1191" y="1225"/>
                    <a:pt x="1191" y="1225"/>
                  </a:cubicBezTo>
                  <a:cubicBezTo>
                    <a:pt x="1155" y="1225"/>
                    <a:pt x="1155" y="1225"/>
                    <a:pt x="1155" y="1225"/>
                  </a:cubicBezTo>
                  <a:cubicBezTo>
                    <a:pt x="1140" y="1295"/>
                    <a:pt x="1140" y="1295"/>
                    <a:pt x="1140" y="1295"/>
                  </a:cubicBezTo>
                  <a:cubicBezTo>
                    <a:pt x="1137" y="1309"/>
                    <a:pt x="1135" y="1317"/>
                    <a:pt x="1155" y="1317"/>
                  </a:cubicBezTo>
                  <a:cubicBezTo>
                    <a:pt x="1162" y="1317"/>
                    <a:pt x="1165" y="1317"/>
                    <a:pt x="1171" y="1317"/>
                  </a:cubicBezTo>
                  <a:cubicBezTo>
                    <a:pt x="1164" y="1346"/>
                    <a:pt x="1164" y="1346"/>
                    <a:pt x="1164" y="1346"/>
                  </a:cubicBezTo>
                  <a:cubicBezTo>
                    <a:pt x="1164" y="1346"/>
                    <a:pt x="1164" y="1346"/>
                    <a:pt x="1164" y="1346"/>
                  </a:cubicBezTo>
                  <a:close/>
                  <a:moveTo>
                    <a:pt x="1235" y="1129"/>
                  </a:moveTo>
                  <a:cubicBezTo>
                    <a:pt x="1280" y="1129"/>
                    <a:pt x="1280" y="1129"/>
                    <a:pt x="1280" y="1129"/>
                  </a:cubicBezTo>
                  <a:cubicBezTo>
                    <a:pt x="1261" y="1216"/>
                    <a:pt x="1261" y="1216"/>
                    <a:pt x="1261" y="1216"/>
                  </a:cubicBezTo>
                  <a:cubicBezTo>
                    <a:pt x="1268" y="1208"/>
                    <a:pt x="1283" y="1193"/>
                    <a:pt x="1311" y="1193"/>
                  </a:cubicBezTo>
                  <a:cubicBezTo>
                    <a:pt x="1334" y="1193"/>
                    <a:pt x="1346" y="1204"/>
                    <a:pt x="1351" y="1214"/>
                  </a:cubicBezTo>
                  <a:cubicBezTo>
                    <a:pt x="1355" y="1221"/>
                    <a:pt x="1356" y="1235"/>
                    <a:pt x="1352" y="1255"/>
                  </a:cubicBezTo>
                  <a:cubicBezTo>
                    <a:pt x="1332" y="1348"/>
                    <a:pt x="1332" y="1348"/>
                    <a:pt x="1332" y="1348"/>
                  </a:cubicBezTo>
                  <a:cubicBezTo>
                    <a:pt x="1288" y="1348"/>
                    <a:pt x="1288" y="1348"/>
                    <a:pt x="1288" y="1348"/>
                  </a:cubicBezTo>
                  <a:cubicBezTo>
                    <a:pt x="1307" y="1256"/>
                    <a:pt x="1307" y="1256"/>
                    <a:pt x="1307" y="1256"/>
                  </a:cubicBezTo>
                  <a:cubicBezTo>
                    <a:pt x="1309" y="1248"/>
                    <a:pt x="1314" y="1223"/>
                    <a:pt x="1289" y="1223"/>
                  </a:cubicBezTo>
                  <a:cubicBezTo>
                    <a:pt x="1276" y="1223"/>
                    <a:pt x="1259" y="1230"/>
                    <a:pt x="1253" y="1254"/>
                  </a:cubicBezTo>
                  <a:cubicBezTo>
                    <a:pt x="1234" y="1348"/>
                    <a:pt x="1234" y="1348"/>
                    <a:pt x="1234" y="1348"/>
                  </a:cubicBezTo>
                  <a:cubicBezTo>
                    <a:pt x="1189" y="1348"/>
                    <a:pt x="1189" y="1348"/>
                    <a:pt x="1189" y="1348"/>
                  </a:cubicBezTo>
                  <a:cubicBezTo>
                    <a:pt x="1235" y="1129"/>
                    <a:pt x="1235" y="1129"/>
                    <a:pt x="1235" y="1129"/>
                  </a:cubicBezTo>
                  <a:cubicBezTo>
                    <a:pt x="1235" y="1129"/>
                    <a:pt x="1235" y="1129"/>
                    <a:pt x="1235" y="1129"/>
                  </a:cubicBezTo>
                  <a:close/>
                  <a:moveTo>
                    <a:pt x="1387" y="1232"/>
                  </a:moveTo>
                  <a:cubicBezTo>
                    <a:pt x="1389" y="1225"/>
                    <a:pt x="1392" y="1203"/>
                    <a:pt x="1393" y="1194"/>
                  </a:cubicBezTo>
                  <a:cubicBezTo>
                    <a:pt x="1435" y="1194"/>
                    <a:pt x="1435" y="1194"/>
                    <a:pt x="1435" y="1194"/>
                  </a:cubicBezTo>
                  <a:cubicBezTo>
                    <a:pt x="1430" y="1223"/>
                    <a:pt x="1430" y="1223"/>
                    <a:pt x="1430" y="1223"/>
                  </a:cubicBezTo>
                  <a:cubicBezTo>
                    <a:pt x="1438" y="1211"/>
                    <a:pt x="1452" y="1192"/>
                    <a:pt x="1489" y="1194"/>
                  </a:cubicBezTo>
                  <a:cubicBezTo>
                    <a:pt x="1480" y="1234"/>
                    <a:pt x="1480" y="1234"/>
                    <a:pt x="1480" y="1234"/>
                  </a:cubicBezTo>
                  <a:cubicBezTo>
                    <a:pt x="1435" y="1230"/>
                    <a:pt x="1428" y="1253"/>
                    <a:pt x="1424" y="1273"/>
                  </a:cubicBezTo>
                  <a:cubicBezTo>
                    <a:pt x="1408" y="1348"/>
                    <a:pt x="1408" y="1348"/>
                    <a:pt x="1408" y="1348"/>
                  </a:cubicBezTo>
                  <a:cubicBezTo>
                    <a:pt x="1363" y="1348"/>
                    <a:pt x="1363" y="1348"/>
                    <a:pt x="1363" y="1348"/>
                  </a:cubicBezTo>
                  <a:cubicBezTo>
                    <a:pt x="1387" y="1232"/>
                    <a:pt x="1387" y="1232"/>
                    <a:pt x="1387" y="1232"/>
                  </a:cubicBezTo>
                  <a:cubicBezTo>
                    <a:pt x="1387" y="1232"/>
                    <a:pt x="1387" y="1232"/>
                    <a:pt x="1387" y="1232"/>
                  </a:cubicBezTo>
                  <a:close/>
                  <a:moveTo>
                    <a:pt x="1582" y="1191"/>
                  </a:moveTo>
                  <a:cubicBezTo>
                    <a:pt x="1637" y="1191"/>
                    <a:pt x="1654" y="1229"/>
                    <a:pt x="1644" y="1271"/>
                  </a:cubicBezTo>
                  <a:cubicBezTo>
                    <a:pt x="1635" y="1315"/>
                    <a:pt x="1602" y="1353"/>
                    <a:pt x="1546" y="1353"/>
                  </a:cubicBezTo>
                  <a:cubicBezTo>
                    <a:pt x="1503" y="1353"/>
                    <a:pt x="1474" y="1326"/>
                    <a:pt x="1485" y="1273"/>
                  </a:cubicBezTo>
                  <a:cubicBezTo>
                    <a:pt x="1493" y="1236"/>
                    <a:pt x="1521" y="1191"/>
                    <a:pt x="1582" y="1191"/>
                  </a:cubicBezTo>
                  <a:moveTo>
                    <a:pt x="1555" y="1322"/>
                  </a:moveTo>
                  <a:cubicBezTo>
                    <a:pt x="1574" y="1322"/>
                    <a:pt x="1590" y="1310"/>
                    <a:pt x="1599" y="1270"/>
                  </a:cubicBezTo>
                  <a:cubicBezTo>
                    <a:pt x="1603" y="1250"/>
                    <a:pt x="1605" y="1221"/>
                    <a:pt x="1575" y="1221"/>
                  </a:cubicBezTo>
                  <a:cubicBezTo>
                    <a:pt x="1543" y="1221"/>
                    <a:pt x="1534" y="1259"/>
                    <a:pt x="1531" y="1273"/>
                  </a:cubicBezTo>
                  <a:cubicBezTo>
                    <a:pt x="1524" y="1307"/>
                    <a:pt x="1532" y="1322"/>
                    <a:pt x="1555" y="1322"/>
                  </a:cubicBezTo>
                  <a:moveTo>
                    <a:pt x="1734" y="1195"/>
                  </a:moveTo>
                  <a:cubicBezTo>
                    <a:pt x="1714" y="1286"/>
                    <a:pt x="1714" y="1286"/>
                    <a:pt x="1714" y="1286"/>
                  </a:cubicBezTo>
                  <a:cubicBezTo>
                    <a:pt x="1711" y="1299"/>
                    <a:pt x="1707" y="1320"/>
                    <a:pt x="1731" y="1320"/>
                  </a:cubicBezTo>
                  <a:cubicBezTo>
                    <a:pt x="1760" y="1320"/>
                    <a:pt x="1765" y="1298"/>
                    <a:pt x="1770" y="1272"/>
                  </a:cubicBezTo>
                  <a:cubicBezTo>
                    <a:pt x="1786" y="1195"/>
                    <a:pt x="1786" y="1195"/>
                    <a:pt x="1786" y="1195"/>
                  </a:cubicBezTo>
                  <a:cubicBezTo>
                    <a:pt x="1833" y="1195"/>
                    <a:pt x="1833" y="1195"/>
                    <a:pt x="1833" y="1195"/>
                  </a:cubicBezTo>
                  <a:cubicBezTo>
                    <a:pt x="1811" y="1296"/>
                    <a:pt x="1811" y="1296"/>
                    <a:pt x="1811" y="1296"/>
                  </a:cubicBezTo>
                  <a:cubicBezTo>
                    <a:pt x="1805" y="1329"/>
                    <a:pt x="1804" y="1333"/>
                    <a:pt x="1804" y="1337"/>
                  </a:cubicBezTo>
                  <a:cubicBezTo>
                    <a:pt x="1803" y="1341"/>
                    <a:pt x="1802" y="1344"/>
                    <a:pt x="1802" y="1348"/>
                  </a:cubicBezTo>
                  <a:cubicBezTo>
                    <a:pt x="1758" y="1348"/>
                    <a:pt x="1758" y="1348"/>
                    <a:pt x="1758" y="1348"/>
                  </a:cubicBezTo>
                  <a:cubicBezTo>
                    <a:pt x="1761" y="1328"/>
                    <a:pt x="1761" y="1328"/>
                    <a:pt x="1761" y="1328"/>
                  </a:cubicBezTo>
                  <a:cubicBezTo>
                    <a:pt x="1756" y="1334"/>
                    <a:pt x="1740" y="1352"/>
                    <a:pt x="1711" y="1352"/>
                  </a:cubicBezTo>
                  <a:cubicBezTo>
                    <a:pt x="1690" y="1352"/>
                    <a:pt x="1675" y="1343"/>
                    <a:pt x="1669" y="1331"/>
                  </a:cubicBezTo>
                  <a:cubicBezTo>
                    <a:pt x="1662" y="1319"/>
                    <a:pt x="1666" y="1297"/>
                    <a:pt x="1668" y="1290"/>
                  </a:cubicBezTo>
                  <a:cubicBezTo>
                    <a:pt x="1688" y="1195"/>
                    <a:pt x="1688" y="1195"/>
                    <a:pt x="1688" y="1195"/>
                  </a:cubicBezTo>
                  <a:cubicBezTo>
                    <a:pt x="1734" y="1195"/>
                    <a:pt x="1734" y="1195"/>
                    <a:pt x="1734" y="1195"/>
                  </a:cubicBezTo>
                  <a:cubicBezTo>
                    <a:pt x="1734" y="1195"/>
                    <a:pt x="1734" y="1195"/>
                    <a:pt x="1734" y="1195"/>
                  </a:cubicBezTo>
                  <a:close/>
                  <a:moveTo>
                    <a:pt x="2010" y="1196"/>
                  </a:moveTo>
                  <a:cubicBezTo>
                    <a:pt x="2006" y="1207"/>
                    <a:pt x="2003" y="1218"/>
                    <a:pt x="2000" y="1233"/>
                  </a:cubicBezTo>
                  <a:cubicBezTo>
                    <a:pt x="1976" y="1346"/>
                    <a:pt x="1976" y="1346"/>
                    <a:pt x="1976" y="1346"/>
                  </a:cubicBezTo>
                  <a:cubicBezTo>
                    <a:pt x="1964" y="1403"/>
                    <a:pt x="1915" y="1409"/>
                    <a:pt x="1886" y="1409"/>
                  </a:cubicBezTo>
                  <a:cubicBezTo>
                    <a:pt x="1864" y="1409"/>
                    <a:pt x="1822" y="1406"/>
                    <a:pt x="1829" y="1359"/>
                  </a:cubicBezTo>
                  <a:cubicBezTo>
                    <a:pt x="1872" y="1359"/>
                    <a:pt x="1872" y="1359"/>
                    <a:pt x="1872" y="1359"/>
                  </a:cubicBezTo>
                  <a:cubicBezTo>
                    <a:pt x="1872" y="1362"/>
                    <a:pt x="1871" y="1367"/>
                    <a:pt x="1874" y="1372"/>
                  </a:cubicBezTo>
                  <a:cubicBezTo>
                    <a:pt x="1877" y="1376"/>
                    <a:pt x="1883" y="1380"/>
                    <a:pt x="1894" y="1380"/>
                  </a:cubicBezTo>
                  <a:cubicBezTo>
                    <a:pt x="1908" y="1380"/>
                    <a:pt x="1921" y="1374"/>
                    <a:pt x="1926" y="1360"/>
                  </a:cubicBezTo>
                  <a:cubicBezTo>
                    <a:pt x="1930" y="1353"/>
                    <a:pt x="1931" y="1347"/>
                    <a:pt x="1937" y="1324"/>
                  </a:cubicBezTo>
                  <a:cubicBezTo>
                    <a:pt x="1918" y="1343"/>
                    <a:pt x="1901" y="1345"/>
                    <a:pt x="1891" y="1345"/>
                  </a:cubicBezTo>
                  <a:cubicBezTo>
                    <a:pt x="1847" y="1345"/>
                    <a:pt x="1834" y="1307"/>
                    <a:pt x="1842" y="1270"/>
                  </a:cubicBezTo>
                  <a:cubicBezTo>
                    <a:pt x="1850" y="1231"/>
                    <a:pt x="1880" y="1194"/>
                    <a:pt x="1924" y="1194"/>
                  </a:cubicBezTo>
                  <a:cubicBezTo>
                    <a:pt x="1952" y="1194"/>
                    <a:pt x="1959" y="1209"/>
                    <a:pt x="1962" y="1216"/>
                  </a:cubicBezTo>
                  <a:cubicBezTo>
                    <a:pt x="1968" y="1196"/>
                    <a:pt x="1968" y="1196"/>
                    <a:pt x="1968" y="1196"/>
                  </a:cubicBezTo>
                  <a:cubicBezTo>
                    <a:pt x="2010" y="1196"/>
                    <a:pt x="2010" y="1196"/>
                    <a:pt x="2010" y="1196"/>
                  </a:cubicBezTo>
                  <a:cubicBezTo>
                    <a:pt x="2010" y="1196"/>
                    <a:pt x="2010" y="1196"/>
                    <a:pt x="2010" y="1196"/>
                  </a:cubicBezTo>
                  <a:close/>
                  <a:moveTo>
                    <a:pt x="1908" y="1315"/>
                  </a:moveTo>
                  <a:cubicBezTo>
                    <a:pt x="1939" y="1315"/>
                    <a:pt x="1947" y="1277"/>
                    <a:pt x="1948" y="1271"/>
                  </a:cubicBezTo>
                  <a:cubicBezTo>
                    <a:pt x="1952" y="1253"/>
                    <a:pt x="1955" y="1224"/>
                    <a:pt x="1928" y="1224"/>
                  </a:cubicBezTo>
                  <a:cubicBezTo>
                    <a:pt x="1911" y="1224"/>
                    <a:pt x="1894" y="1237"/>
                    <a:pt x="1887" y="1270"/>
                  </a:cubicBezTo>
                  <a:cubicBezTo>
                    <a:pt x="1885" y="1277"/>
                    <a:pt x="1878" y="1315"/>
                    <a:pt x="1908" y="1315"/>
                  </a:cubicBezTo>
                  <a:moveTo>
                    <a:pt x="2058" y="1129"/>
                  </a:moveTo>
                  <a:cubicBezTo>
                    <a:pt x="2102" y="1129"/>
                    <a:pt x="2102" y="1129"/>
                    <a:pt x="2102" y="1129"/>
                  </a:cubicBezTo>
                  <a:cubicBezTo>
                    <a:pt x="2084" y="1216"/>
                    <a:pt x="2084" y="1216"/>
                    <a:pt x="2084" y="1216"/>
                  </a:cubicBezTo>
                  <a:cubicBezTo>
                    <a:pt x="2091" y="1208"/>
                    <a:pt x="2105" y="1193"/>
                    <a:pt x="2133" y="1193"/>
                  </a:cubicBezTo>
                  <a:cubicBezTo>
                    <a:pt x="2156" y="1193"/>
                    <a:pt x="2168" y="1204"/>
                    <a:pt x="2174" y="1214"/>
                  </a:cubicBezTo>
                  <a:cubicBezTo>
                    <a:pt x="2177" y="1221"/>
                    <a:pt x="2179" y="1235"/>
                    <a:pt x="2175" y="1255"/>
                  </a:cubicBezTo>
                  <a:cubicBezTo>
                    <a:pt x="2155" y="1348"/>
                    <a:pt x="2155" y="1348"/>
                    <a:pt x="2155" y="1348"/>
                  </a:cubicBezTo>
                  <a:cubicBezTo>
                    <a:pt x="2110" y="1348"/>
                    <a:pt x="2110" y="1348"/>
                    <a:pt x="2110" y="1348"/>
                  </a:cubicBezTo>
                  <a:cubicBezTo>
                    <a:pt x="2130" y="1256"/>
                    <a:pt x="2130" y="1256"/>
                    <a:pt x="2130" y="1256"/>
                  </a:cubicBezTo>
                  <a:cubicBezTo>
                    <a:pt x="2131" y="1248"/>
                    <a:pt x="2137" y="1223"/>
                    <a:pt x="2112" y="1223"/>
                  </a:cubicBezTo>
                  <a:cubicBezTo>
                    <a:pt x="2099" y="1223"/>
                    <a:pt x="2081" y="1230"/>
                    <a:pt x="2076" y="1254"/>
                  </a:cubicBezTo>
                  <a:cubicBezTo>
                    <a:pt x="2057" y="1348"/>
                    <a:pt x="2057" y="1348"/>
                    <a:pt x="2057" y="1348"/>
                  </a:cubicBezTo>
                  <a:cubicBezTo>
                    <a:pt x="2012" y="1348"/>
                    <a:pt x="2012" y="1348"/>
                    <a:pt x="2012" y="1348"/>
                  </a:cubicBezTo>
                  <a:cubicBezTo>
                    <a:pt x="2058" y="1129"/>
                    <a:pt x="2058" y="1129"/>
                    <a:pt x="2058" y="1129"/>
                  </a:cubicBezTo>
                  <a:cubicBezTo>
                    <a:pt x="2058" y="1129"/>
                    <a:pt x="2058" y="1129"/>
                    <a:pt x="2058" y="1129"/>
                  </a:cubicBezTo>
                  <a:close/>
                  <a:moveTo>
                    <a:pt x="100" y="1249"/>
                  </a:moveTo>
                  <a:cubicBezTo>
                    <a:pt x="101" y="1244"/>
                    <a:pt x="104" y="1221"/>
                    <a:pt x="87" y="1221"/>
                  </a:cubicBezTo>
                  <a:cubicBezTo>
                    <a:pt x="66" y="1221"/>
                    <a:pt x="56" y="1253"/>
                    <a:pt x="53" y="1270"/>
                  </a:cubicBezTo>
                  <a:cubicBezTo>
                    <a:pt x="51" y="1278"/>
                    <a:pt x="46" y="1306"/>
                    <a:pt x="54" y="1317"/>
                  </a:cubicBezTo>
                  <a:cubicBezTo>
                    <a:pt x="57" y="1321"/>
                    <a:pt x="61" y="1322"/>
                    <a:pt x="65" y="1322"/>
                  </a:cubicBezTo>
                  <a:cubicBezTo>
                    <a:pt x="70" y="1322"/>
                    <a:pt x="84" y="1320"/>
                    <a:pt x="92" y="1292"/>
                  </a:cubicBezTo>
                  <a:cubicBezTo>
                    <a:pt x="136" y="1292"/>
                    <a:pt x="136" y="1292"/>
                    <a:pt x="136" y="1292"/>
                  </a:cubicBezTo>
                  <a:cubicBezTo>
                    <a:pt x="133" y="1304"/>
                    <a:pt x="128" y="1323"/>
                    <a:pt x="107" y="1337"/>
                  </a:cubicBezTo>
                  <a:cubicBezTo>
                    <a:pt x="94" y="1347"/>
                    <a:pt x="79" y="1352"/>
                    <a:pt x="60" y="1352"/>
                  </a:cubicBezTo>
                  <a:cubicBezTo>
                    <a:pt x="40" y="1352"/>
                    <a:pt x="23" y="1347"/>
                    <a:pt x="12" y="1331"/>
                  </a:cubicBezTo>
                  <a:cubicBezTo>
                    <a:pt x="2" y="1316"/>
                    <a:pt x="0" y="1296"/>
                    <a:pt x="5" y="1271"/>
                  </a:cubicBezTo>
                  <a:cubicBezTo>
                    <a:pt x="20" y="1201"/>
                    <a:pt x="74" y="1192"/>
                    <a:pt x="94" y="1192"/>
                  </a:cubicBezTo>
                  <a:cubicBezTo>
                    <a:pt x="122" y="1192"/>
                    <a:pt x="153" y="1207"/>
                    <a:pt x="144" y="1249"/>
                  </a:cubicBezTo>
                  <a:cubicBezTo>
                    <a:pt x="100" y="1249"/>
                    <a:pt x="100" y="1249"/>
                    <a:pt x="100" y="1249"/>
                  </a:cubicBezTo>
                  <a:cubicBezTo>
                    <a:pt x="100" y="1249"/>
                    <a:pt x="100" y="1249"/>
                    <a:pt x="100" y="1249"/>
                  </a:cubicBezTo>
                  <a:close/>
                  <a:moveTo>
                    <a:pt x="2378" y="1249"/>
                  </a:moveTo>
                  <a:cubicBezTo>
                    <a:pt x="2379" y="1244"/>
                    <a:pt x="2382" y="1221"/>
                    <a:pt x="2365" y="1221"/>
                  </a:cubicBezTo>
                  <a:cubicBezTo>
                    <a:pt x="2344" y="1221"/>
                    <a:pt x="2335" y="1253"/>
                    <a:pt x="2331" y="1270"/>
                  </a:cubicBezTo>
                  <a:cubicBezTo>
                    <a:pt x="2329" y="1278"/>
                    <a:pt x="2324" y="1306"/>
                    <a:pt x="2332" y="1317"/>
                  </a:cubicBezTo>
                  <a:cubicBezTo>
                    <a:pt x="2335" y="1321"/>
                    <a:pt x="2340" y="1322"/>
                    <a:pt x="2343" y="1322"/>
                  </a:cubicBezTo>
                  <a:cubicBezTo>
                    <a:pt x="2348" y="1322"/>
                    <a:pt x="2362" y="1320"/>
                    <a:pt x="2370" y="1292"/>
                  </a:cubicBezTo>
                  <a:cubicBezTo>
                    <a:pt x="2414" y="1292"/>
                    <a:pt x="2414" y="1292"/>
                    <a:pt x="2414" y="1292"/>
                  </a:cubicBezTo>
                  <a:cubicBezTo>
                    <a:pt x="2411" y="1304"/>
                    <a:pt x="2406" y="1323"/>
                    <a:pt x="2385" y="1337"/>
                  </a:cubicBezTo>
                  <a:cubicBezTo>
                    <a:pt x="2372" y="1347"/>
                    <a:pt x="2357" y="1352"/>
                    <a:pt x="2338" y="1352"/>
                  </a:cubicBezTo>
                  <a:cubicBezTo>
                    <a:pt x="2318" y="1352"/>
                    <a:pt x="2301" y="1347"/>
                    <a:pt x="2290" y="1331"/>
                  </a:cubicBezTo>
                  <a:cubicBezTo>
                    <a:pt x="2280" y="1316"/>
                    <a:pt x="2278" y="1296"/>
                    <a:pt x="2284" y="1271"/>
                  </a:cubicBezTo>
                  <a:cubicBezTo>
                    <a:pt x="2299" y="1201"/>
                    <a:pt x="2352" y="1192"/>
                    <a:pt x="2372" y="1192"/>
                  </a:cubicBezTo>
                  <a:cubicBezTo>
                    <a:pt x="2401" y="1192"/>
                    <a:pt x="2431" y="1207"/>
                    <a:pt x="2423" y="1249"/>
                  </a:cubicBezTo>
                  <a:cubicBezTo>
                    <a:pt x="2378" y="1249"/>
                    <a:pt x="2378" y="1249"/>
                    <a:pt x="2378" y="1249"/>
                  </a:cubicBezTo>
                  <a:cubicBezTo>
                    <a:pt x="2378" y="1249"/>
                    <a:pt x="2378" y="1249"/>
                    <a:pt x="2378" y="1249"/>
                  </a:cubicBezTo>
                  <a:close/>
                  <a:moveTo>
                    <a:pt x="2534" y="1191"/>
                  </a:moveTo>
                  <a:cubicBezTo>
                    <a:pt x="2589" y="1191"/>
                    <a:pt x="2606" y="1229"/>
                    <a:pt x="2597" y="1271"/>
                  </a:cubicBezTo>
                  <a:cubicBezTo>
                    <a:pt x="2587" y="1315"/>
                    <a:pt x="2554" y="1353"/>
                    <a:pt x="2498" y="1353"/>
                  </a:cubicBezTo>
                  <a:cubicBezTo>
                    <a:pt x="2454" y="1353"/>
                    <a:pt x="2426" y="1326"/>
                    <a:pt x="2437" y="1273"/>
                  </a:cubicBezTo>
                  <a:cubicBezTo>
                    <a:pt x="2445" y="1236"/>
                    <a:pt x="2474" y="1191"/>
                    <a:pt x="2534" y="1191"/>
                  </a:cubicBezTo>
                  <a:moveTo>
                    <a:pt x="2507" y="1322"/>
                  </a:moveTo>
                  <a:cubicBezTo>
                    <a:pt x="2527" y="1322"/>
                    <a:pt x="2542" y="1310"/>
                    <a:pt x="2551" y="1270"/>
                  </a:cubicBezTo>
                  <a:cubicBezTo>
                    <a:pt x="2555" y="1250"/>
                    <a:pt x="2557" y="1221"/>
                    <a:pt x="2528" y="1221"/>
                  </a:cubicBezTo>
                  <a:cubicBezTo>
                    <a:pt x="2495" y="1221"/>
                    <a:pt x="2486" y="1259"/>
                    <a:pt x="2484" y="1273"/>
                  </a:cubicBezTo>
                  <a:cubicBezTo>
                    <a:pt x="2476" y="1307"/>
                    <a:pt x="2484" y="1322"/>
                    <a:pt x="2507" y="1322"/>
                  </a:cubicBezTo>
                  <a:moveTo>
                    <a:pt x="2637" y="1223"/>
                  </a:moveTo>
                  <a:cubicBezTo>
                    <a:pt x="2639" y="1214"/>
                    <a:pt x="2640" y="1205"/>
                    <a:pt x="2641" y="1195"/>
                  </a:cubicBezTo>
                  <a:cubicBezTo>
                    <a:pt x="2685" y="1195"/>
                    <a:pt x="2685" y="1195"/>
                    <a:pt x="2685" y="1195"/>
                  </a:cubicBezTo>
                  <a:cubicBezTo>
                    <a:pt x="2682" y="1214"/>
                    <a:pt x="2682" y="1214"/>
                    <a:pt x="2682" y="1214"/>
                  </a:cubicBezTo>
                  <a:cubicBezTo>
                    <a:pt x="2688" y="1208"/>
                    <a:pt x="2704" y="1192"/>
                    <a:pt x="2734" y="1192"/>
                  </a:cubicBezTo>
                  <a:cubicBezTo>
                    <a:pt x="2769" y="1192"/>
                    <a:pt x="2775" y="1213"/>
                    <a:pt x="2776" y="1220"/>
                  </a:cubicBezTo>
                  <a:cubicBezTo>
                    <a:pt x="2795" y="1196"/>
                    <a:pt x="2816" y="1192"/>
                    <a:pt x="2832" y="1192"/>
                  </a:cubicBezTo>
                  <a:cubicBezTo>
                    <a:pt x="2862" y="1192"/>
                    <a:pt x="2871" y="1210"/>
                    <a:pt x="2873" y="1216"/>
                  </a:cubicBezTo>
                  <a:cubicBezTo>
                    <a:pt x="2878" y="1230"/>
                    <a:pt x="2874" y="1248"/>
                    <a:pt x="2871" y="1261"/>
                  </a:cubicBezTo>
                  <a:cubicBezTo>
                    <a:pt x="2853" y="1348"/>
                    <a:pt x="2853" y="1348"/>
                    <a:pt x="2853" y="1348"/>
                  </a:cubicBezTo>
                  <a:cubicBezTo>
                    <a:pt x="2807" y="1348"/>
                    <a:pt x="2807" y="1348"/>
                    <a:pt x="2807" y="1348"/>
                  </a:cubicBezTo>
                  <a:cubicBezTo>
                    <a:pt x="2827" y="1258"/>
                    <a:pt x="2827" y="1258"/>
                    <a:pt x="2827" y="1258"/>
                  </a:cubicBezTo>
                  <a:cubicBezTo>
                    <a:pt x="2830" y="1242"/>
                    <a:pt x="2832" y="1223"/>
                    <a:pt x="2808" y="1223"/>
                  </a:cubicBezTo>
                  <a:cubicBezTo>
                    <a:pt x="2781" y="1223"/>
                    <a:pt x="2775" y="1249"/>
                    <a:pt x="2771" y="1271"/>
                  </a:cubicBezTo>
                  <a:cubicBezTo>
                    <a:pt x="2754" y="1348"/>
                    <a:pt x="2754" y="1348"/>
                    <a:pt x="2754" y="1348"/>
                  </a:cubicBezTo>
                  <a:cubicBezTo>
                    <a:pt x="2709" y="1348"/>
                    <a:pt x="2709" y="1348"/>
                    <a:pt x="2709" y="1348"/>
                  </a:cubicBezTo>
                  <a:cubicBezTo>
                    <a:pt x="2728" y="1257"/>
                    <a:pt x="2728" y="1257"/>
                    <a:pt x="2728" y="1257"/>
                  </a:cubicBezTo>
                  <a:cubicBezTo>
                    <a:pt x="2731" y="1245"/>
                    <a:pt x="2735" y="1223"/>
                    <a:pt x="2710" y="1223"/>
                  </a:cubicBezTo>
                  <a:cubicBezTo>
                    <a:pt x="2682" y="1223"/>
                    <a:pt x="2677" y="1248"/>
                    <a:pt x="2674" y="1258"/>
                  </a:cubicBezTo>
                  <a:cubicBezTo>
                    <a:pt x="2655" y="1348"/>
                    <a:pt x="2655" y="1348"/>
                    <a:pt x="2655" y="1348"/>
                  </a:cubicBezTo>
                  <a:cubicBezTo>
                    <a:pt x="2610" y="1348"/>
                    <a:pt x="2610" y="1348"/>
                    <a:pt x="2610" y="1348"/>
                  </a:cubicBezTo>
                  <a:cubicBezTo>
                    <a:pt x="2637" y="1223"/>
                    <a:pt x="2637" y="1223"/>
                    <a:pt x="2637" y="1223"/>
                  </a:cubicBezTo>
                  <a:cubicBezTo>
                    <a:pt x="2637" y="1223"/>
                    <a:pt x="2637" y="1223"/>
                    <a:pt x="2637" y="1223"/>
                  </a:cubicBezTo>
                  <a:close/>
                  <a:moveTo>
                    <a:pt x="2966" y="1195"/>
                  </a:moveTo>
                  <a:cubicBezTo>
                    <a:pt x="2963" y="1216"/>
                    <a:pt x="2963" y="1216"/>
                    <a:pt x="2963" y="1216"/>
                  </a:cubicBezTo>
                  <a:cubicBezTo>
                    <a:pt x="2982" y="1192"/>
                    <a:pt x="3008" y="1192"/>
                    <a:pt x="3015" y="1192"/>
                  </a:cubicBezTo>
                  <a:cubicBezTo>
                    <a:pt x="3054" y="1192"/>
                    <a:pt x="3072" y="1221"/>
                    <a:pt x="3062" y="1268"/>
                  </a:cubicBezTo>
                  <a:cubicBezTo>
                    <a:pt x="3053" y="1312"/>
                    <a:pt x="3022" y="1350"/>
                    <a:pt x="2978" y="1350"/>
                  </a:cubicBezTo>
                  <a:cubicBezTo>
                    <a:pt x="2950" y="1350"/>
                    <a:pt x="2942" y="1335"/>
                    <a:pt x="2939" y="1330"/>
                  </a:cubicBezTo>
                  <a:cubicBezTo>
                    <a:pt x="2923" y="1407"/>
                    <a:pt x="2923" y="1407"/>
                    <a:pt x="2923" y="1407"/>
                  </a:cubicBezTo>
                  <a:cubicBezTo>
                    <a:pt x="2877" y="1407"/>
                    <a:pt x="2877" y="1407"/>
                    <a:pt x="2877" y="1407"/>
                  </a:cubicBezTo>
                  <a:cubicBezTo>
                    <a:pt x="2922" y="1195"/>
                    <a:pt x="2922" y="1195"/>
                    <a:pt x="2922" y="1195"/>
                  </a:cubicBezTo>
                  <a:cubicBezTo>
                    <a:pt x="2966" y="1195"/>
                    <a:pt x="2966" y="1195"/>
                    <a:pt x="2966" y="1195"/>
                  </a:cubicBezTo>
                  <a:cubicBezTo>
                    <a:pt x="2966" y="1195"/>
                    <a:pt x="2966" y="1195"/>
                    <a:pt x="2966" y="1195"/>
                  </a:cubicBezTo>
                  <a:close/>
                  <a:moveTo>
                    <a:pt x="3017" y="1270"/>
                  </a:moveTo>
                  <a:cubicBezTo>
                    <a:pt x="3020" y="1252"/>
                    <a:pt x="3022" y="1221"/>
                    <a:pt x="2996" y="1221"/>
                  </a:cubicBezTo>
                  <a:cubicBezTo>
                    <a:pt x="2981" y="1221"/>
                    <a:pt x="2959" y="1232"/>
                    <a:pt x="2950" y="1273"/>
                  </a:cubicBezTo>
                  <a:cubicBezTo>
                    <a:pt x="2947" y="1282"/>
                    <a:pt x="2940" y="1321"/>
                    <a:pt x="2973" y="1321"/>
                  </a:cubicBezTo>
                  <a:cubicBezTo>
                    <a:pt x="2994" y="1321"/>
                    <a:pt x="3010" y="1300"/>
                    <a:pt x="3017" y="1270"/>
                  </a:cubicBezTo>
                  <a:moveTo>
                    <a:pt x="3119" y="1129"/>
                  </a:moveTo>
                  <a:cubicBezTo>
                    <a:pt x="3164" y="1129"/>
                    <a:pt x="3164" y="1129"/>
                    <a:pt x="3164" y="1129"/>
                  </a:cubicBezTo>
                  <a:cubicBezTo>
                    <a:pt x="3117" y="1348"/>
                    <a:pt x="3117" y="1348"/>
                    <a:pt x="3117" y="1348"/>
                  </a:cubicBezTo>
                  <a:cubicBezTo>
                    <a:pt x="3072" y="1348"/>
                    <a:pt x="3072" y="1348"/>
                    <a:pt x="3072" y="1348"/>
                  </a:cubicBezTo>
                  <a:cubicBezTo>
                    <a:pt x="3119" y="1129"/>
                    <a:pt x="3119" y="1129"/>
                    <a:pt x="3119" y="1129"/>
                  </a:cubicBezTo>
                  <a:cubicBezTo>
                    <a:pt x="3119" y="1129"/>
                    <a:pt x="3119" y="1129"/>
                    <a:pt x="3119" y="1129"/>
                  </a:cubicBezTo>
                  <a:close/>
                  <a:moveTo>
                    <a:pt x="3202" y="1283"/>
                  </a:moveTo>
                  <a:cubicBezTo>
                    <a:pt x="3200" y="1293"/>
                    <a:pt x="3193" y="1324"/>
                    <a:pt x="3225" y="1324"/>
                  </a:cubicBezTo>
                  <a:cubicBezTo>
                    <a:pt x="3236" y="1324"/>
                    <a:pt x="3248" y="1319"/>
                    <a:pt x="3256" y="1303"/>
                  </a:cubicBezTo>
                  <a:cubicBezTo>
                    <a:pt x="3297" y="1303"/>
                    <a:pt x="3297" y="1303"/>
                    <a:pt x="3297" y="1303"/>
                  </a:cubicBezTo>
                  <a:cubicBezTo>
                    <a:pt x="3295" y="1310"/>
                    <a:pt x="3291" y="1323"/>
                    <a:pt x="3275" y="1336"/>
                  </a:cubicBezTo>
                  <a:cubicBezTo>
                    <a:pt x="3261" y="1348"/>
                    <a:pt x="3240" y="1354"/>
                    <a:pt x="3218" y="1354"/>
                  </a:cubicBezTo>
                  <a:cubicBezTo>
                    <a:pt x="3205" y="1354"/>
                    <a:pt x="3180" y="1351"/>
                    <a:pt x="3168" y="1335"/>
                  </a:cubicBezTo>
                  <a:cubicBezTo>
                    <a:pt x="3157" y="1320"/>
                    <a:pt x="3155" y="1299"/>
                    <a:pt x="3161" y="1275"/>
                  </a:cubicBezTo>
                  <a:cubicBezTo>
                    <a:pt x="3166" y="1250"/>
                    <a:pt x="3178" y="1220"/>
                    <a:pt x="3208" y="1202"/>
                  </a:cubicBezTo>
                  <a:cubicBezTo>
                    <a:pt x="3222" y="1194"/>
                    <a:pt x="3237" y="1190"/>
                    <a:pt x="3254" y="1190"/>
                  </a:cubicBezTo>
                  <a:cubicBezTo>
                    <a:pt x="3276" y="1190"/>
                    <a:pt x="3300" y="1198"/>
                    <a:pt x="3308" y="1227"/>
                  </a:cubicBezTo>
                  <a:cubicBezTo>
                    <a:pt x="3314" y="1248"/>
                    <a:pt x="3309" y="1270"/>
                    <a:pt x="3305" y="1283"/>
                  </a:cubicBezTo>
                  <a:cubicBezTo>
                    <a:pt x="3202" y="1283"/>
                    <a:pt x="3202" y="1283"/>
                    <a:pt x="3202" y="1283"/>
                  </a:cubicBezTo>
                  <a:cubicBezTo>
                    <a:pt x="3202" y="1283"/>
                    <a:pt x="3202" y="1283"/>
                    <a:pt x="3202" y="1283"/>
                  </a:cubicBezTo>
                  <a:close/>
                  <a:moveTo>
                    <a:pt x="3265" y="1254"/>
                  </a:moveTo>
                  <a:cubicBezTo>
                    <a:pt x="3267" y="1248"/>
                    <a:pt x="3272" y="1220"/>
                    <a:pt x="3246" y="1220"/>
                  </a:cubicBezTo>
                  <a:cubicBezTo>
                    <a:pt x="3226" y="1220"/>
                    <a:pt x="3214" y="1236"/>
                    <a:pt x="3210" y="1254"/>
                  </a:cubicBezTo>
                  <a:cubicBezTo>
                    <a:pt x="3265" y="1254"/>
                    <a:pt x="3265" y="1254"/>
                    <a:pt x="3265" y="1254"/>
                  </a:cubicBezTo>
                  <a:cubicBezTo>
                    <a:pt x="3265" y="1254"/>
                    <a:pt x="3265" y="1254"/>
                    <a:pt x="3265" y="1254"/>
                  </a:cubicBezTo>
                  <a:close/>
                  <a:moveTo>
                    <a:pt x="3383" y="1195"/>
                  </a:moveTo>
                  <a:cubicBezTo>
                    <a:pt x="3401" y="1245"/>
                    <a:pt x="3401" y="1245"/>
                    <a:pt x="3401" y="1245"/>
                  </a:cubicBezTo>
                  <a:cubicBezTo>
                    <a:pt x="3442" y="1195"/>
                    <a:pt x="3442" y="1195"/>
                    <a:pt x="3442" y="1195"/>
                  </a:cubicBezTo>
                  <a:cubicBezTo>
                    <a:pt x="3488" y="1195"/>
                    <a:pt x="3488" y="1195"/>
                    <a:pt x="3488" y="1195"/>
                  </a:cubicBezTo>
                  <a:cubicBezTo>
                    <a:pt x="3423" y="1269"/>
                    <a:pt x="3423" y="1269"/>
                    <a:pt x="3423" y="1269"/>
                  </a:cubicBezTo>
                  <a:cubicBezTo>
                    <a:pt x="3457" y="1348"/>
                    <a:pt x="3457" y="1348"/>
                    <a:pt x="3457" y="1348"/>
                  </a:cubicBezTo>
                  <a:cubicBezTo>
                    <a:pt x="3404" y="1348"/>
                    <a:pt x="3404" y="1348"/>
                    <a:pt x="3404" y="1348"/>
                  </a:cubicBezTo>
                  <a:cubicBezTo>
                    <a:pt x="3385" y="1292"/>
                    <a:pt x="3385" y="1292"/>
                    <a:pt x="3385" y="1292"/>
                  </a:cubicBezTo>
                  <a:cubicBezTo>
                    <a:pt x="3342" y="1348"/>
                    <a:pt x="3342" y="1348"/>
                    <a:pt x="3342" y="1348"/>
                  </a:cubicBezTo>
                  <a:cubicBezTo>
                    <a:pt x="3295" y="1348"/>
                    <a:pt x="3295" y="1348"/>
                    <a:pt x="3295" y="1348"/>
                  </a:cubicBezTo>
                  <a:cubicBezTo>
                    <a:pt x="3364" y="1266"/>
                    <a:pt x="3364" y="1266"/>
                    <a:pt x="3364" y="1266"/>
                  </a:cubicBezTo>
                  <a:cubicBezTo>
                    <a:pt x="3329" y="1195"/>
                    <a:pt x="3329" y="1195"/>
                    <a:pt x="3329" y="1195"/>
                  </a:cubicBezTo>
                  <a:cubicBezTo>
                    <a:pt x="3383" y="1195"/>
                    <a:pt x="3383" y="1195"/>
                    <a:pt x="3383" y="1195"/>
                  </a:cubicBezTo>
                  <a:cubicBezTo>
                    <a:pt x="3383" y="1195"/>
                    <a:pt x="3383" y="1195"/>
                    <a:pt x="3383" y="1195"/>
                  </a:cubicBezTo>
                  <a:close/>
                  <a:moveTo>
                    <a:pt x="3509" y="1194"/>
                  </a:moveTo>
                  <a:cubicBezTo>
                    <a:pt x="3554" y="1194"/>
                    <a:pt x="3554" y="1194"/>
                    <a:pt x="3554" y="1194"/>
                  </a:cubicBezTo>
                  <a:cubicBezTo>
                    <a:pt x="3521" y="1348"/>
                    <a:pt x="3521" y="1348"/>
                    <a:pt x="3521" y="1348"/>
                  </a:cubicBezTo>
                  <a:cubicBezTo>
                    <a:pt x="3476" y="1348"/>
                    <a:pt x="3476" y="1348"/>
                    <a:pt x="3476" y="1348"/>
                  </a:cubicBezTo>
                  <a:cubicBezTo>
                    <a:pt x="3509" y="1194"/>
                    <a:pt x="3509" y="1194"/>
                    <a:pt x="3509" y="1194"/>
                  </a:cubicBezTo>
                  <a:cubicBezTo>
                    <a:pt x="3509" y="1194"/>
                    <a:pt x="3509" y="1194"/>
                    <a:pt x="3509" y="1194"/>
                  </a:cubicBezTo>
                  <a:close/>
                  <a:moveTo>
                    <a:pt x="3521" y="1129"/>
                  </a:moveTo>
                  <a:cubicBezTo>
                    <a:pt x="3569" y="1129"/>
                    <a:pt x="3569" y="1129"/>
                    <a:pt x="3569" y="1129"/>
                  </a:cubicBezTo>
                  <a:cubicBezTo>
                    <a:pt x="3561" y="1168"/>
                    <a:pt x="3561" y="1168"/>
                    <a:pt x="3561" y="1168"/>
                  </a:cubicBezTo>
                  <a:cubicBezTo>
                    <a:pt x="3513" y="1168"/>
                    <a:pt x="3513" y="1168"/>
                    <a:pt x="3513" y="1168"/>
                  </a:cubicBezTo>
                  <a:cubicBezTo>
                    <a:pt x="3521" y="1129"/>
                    <a:pt x="3521" y="1129"/>
                    <a:pt x="3521" y="1129"/>
                  </a:cubicBezTo>
                  <a:cubicBezTo>
                    <a:pt x="3521" y="1129"/>
                    <a:pt x="3521" y="1129"/>
                    <a:pt x="3521" y="1129"/>
                  </a:cubicBezTo>
                  <a:close/>
                  <a:moveTo>
                    <a:pt x="3649" y="1346"/>
                  </a:moveTo>
                  <a:cubicBezTo>
                    <a:pt x="3634" y="1350"/>
                    <a:pt x="3621" y="1351"/>
                    <a:pt x="3614" y="1351"/>
                  </a:cubicBezTo>
                  <a:cubicBezTo>
                    <a:pt x="3568" y="1351"/>
                    <a:pt x="3575" y="1322"/>
                    <a:pt x="3577" y="1310"/>
                  </a:cubicBezTo>
                  <a:cubicBezTo>
                    <a:pt x="3595" y="1225"/>
                    <a:pt x="3595" y="1225"/>
                    <a:pt x="3595" y="1225"/>
                  </a:cubicBezTo>
                  <a:cubicBezTo>
                    <a:pt x="3565" y="1225"/>
                    <a:pt x="3565" y="1225"/>
                    <a:pt x="3565" y="1225"/>
                  </a:cubicBezTo>
                  <a:cubicBezTo>
                    <a:pt x="3572" y="1196"/>
                    <a:pt x="3572" y="1196"/>
                    <a:pt x="3572" y="1196"/>
                  </a:cubicBezTo>
                  <a:cubicBezTo>
                    <a:pt x="3601" y="1196"/>
                    <a:pt x="3601" y="1196"/>
                    <a:pt x="3601" y="1196"/>
                  </a:cubicBezTo>
                  <a:cubicBezTo>
                    <a:pt x="3608" y="1166"/>
                    <a:pt x="3608" y="1166"/>
                    <a:pt x="3608" y="1166"/>
                  </a:cubicBezTo>
                  <a:cubicBezTo>
                    <a:pt x="3656" y="1149"/>
                    <a:pt x="3656" y="1149"/>
                    <a:pt x="3656" y="1149"/>
                  </a:cubicBezTo>
                  <a:cubicBezTo>
                    <a:pt x="3646" y="1196"/>
                    <a:pt x="3646" y="1196"/>
                    <a:pt x="3646" y="1196"/>
                  </a:cubicBezTo>
                  <a:cubicBezTo>
                    <a:pt x="3682" y="1196"/>
                    <a:pt x="3682" y="1196"/>
                    <a:pt x="3682" y="1196"/>
                  </a:cubicBezTo>
                  <a:cubicBezTo>
                    <a:pt x="3676" y="1225"/>
                    <a:pt x="3676" y="1225"/>
                    <a:pt x="3676" y="1225"/>
                  </a:cubicBezTo>
                  <a:cubicBezTo>
                    <a:pt x="3640" y="1225"/>
                    <a:pt x="3640" y="1225"/>
                    <a:pt x="3640" y="1225"/>
                  </a:cubicBezTo>
                  <a:cubicBezTo>
                    <a:pt x="3625" y="1295"/>
                    <a:pt x="3625" y="1295"/>
                    <a:pt x="3625" y="1295"/>
                  </a:cubicBezTo>
                  <a:cubicBezTo>
                    <a:pt x="3622" y="1309"/>
                    <a:pt x="3620" y="1317"/>
                    <a:pt x="3640" y="1317"/>
                  </a:cubicBezTo>
                  <a:cubicBezTo>
                    <a:pt x="3647" y="1317"/>
                    <a:pt x="3650" y="1317"/>
                    <a:pt x="3656" y="1317"/>
                  </a:cubicBezTo>
                  <a:cubicBezTo>
                    <a:pt x="3649" y="1346"/>
                    <a:pt x="3649" y="1346"/>
                    <a:pt x="3649" y="1346"/>
                  </a:cubicBezTo>
                  <a:cubicBezTo>
                    <a:pt x="3649" y="1346"/>
                    <a:pt x="3649" y="1346"/>
                    <a:pt x="3649" y="1346"/>
                  </a:cubicBezTo>
                  <a:close/>
                  <a:moveTo>
                    <a:pt x="3741" y="1195"/>
                  </a:moveTo>
                  <a:cubicBezTo>
                    <a:pt x="3752" y="1301"/>
                    <a:pt x="3752" y="1301"/>
                    <a:pt x="3752" y="1301"/>
                  </a:cubicBezTo>
                  <a:cubicBezTo>
                    <a:pt x="3809" y="1195"/>
                    <a:pt x="3809" y="1195"/>
                    <a:pt x="3809" y="1195"/>
                  </a:cubicBezTo>
                  <a:cubicBezTo>
                    <a:pt x="3854" y="1195"/>
                    <a:pt x="3854" y="1195"/>
                    <a:pt x="3854" y="1195"/>
                  </a:cubicBezTo>
                  <a:cubicBezTo>
                    <a:pt x="3764" y="1345"/>
                    <a:pt x="3764" y="1345"/>
                    <a:pt x="3764" y="1345"/>
                  </a:cubicBezTo>
                  <a:cubicBezTo>
                    <a:pt x="3732" y="1406"/>
                    <a:pt x="3732" y="1406"/>
                    <a:pt x="3732" y="1406"/>
                  </a:cubicBezTo>
                  <a:cubicBezTo>
                    <a:pt x="3687" y="1406"/>
                    <a:pt x="3687" y="1406"/>
                    <a:pt x="3687" y="1406"/>
                  </a:cubicBezTo>
                  <a:cubicBezTo>
                    <a:pt x="3719" y="1348"/>
                    <a:pt x="3719" y="1348"/>
                    <a:pt x="3719" y="1348"/>
                  </a:cubicBezTo>
                  <a:cubicBezTo>
                    <a:pt x="3693" y="1195"/>
                    <a:pt x="3693" y="1195"/>
                    <a:pt x="3693" y="1195"/>
                  </a:cubicBezTo>
                  <a:cubicBezTo>
                    <a:pt x="3741" y="1195"/>
                    <a:pt x="3741" y="1195"/>
                    <a:pt x="3741" y="1195"/>
                  </a:cubicBezTo>
                  <a:cubicBezTo>
                    <a:pt x="3741" y="1195"/>
                    <a:pt x="3741" y="1195"/>
                    <a:pt x="3741" y="1195"/>
                  </a:cubicBezTo>
                  <a:close/>
                  <a:moveTo>
                    <a:pt x="3933" y="1145"/>
                  </a:moveTo>
                  <a:cubicBezTo>
                    <a:pt x="3899" y="1145"/>
                    <a:pt x="3899" y="1145"/>
                    <a:pt x="3899" y="1145"/>
                  </a:cubicBezTo>
                  <a:cubicBezTo>
                    <a:pt x="3902" y="1129"/>
                    <a:pt x="3902" y="1129"/>
                    <a:pt x="3902" y="1129"/>
                  </a:cubicBezTo>
                  <a:cubicBezTo>
                    <a:pt x="3990" y="1129"/>
                    <a:pt x="3990" y="1129"/>
                    <a:pt x="3990" y="1129"/>
                  </a:cubicBezTo>
                  <a:cubicBezTo>
                    <a:pt x="3987" y="1145"/>
                    <a:pt x="3987" y="1145"/>
                    <a:pt x="3987" y="1145"/>
                  </a:cubicBezTo>
                  <a:cubicBezTo>
                    <a:pt x="3953" y="1145"/>
                    <a:pt x="3953" y="1145"/>
                    <a:pt x="3953" y="1145"/>
                  </a:cubicBezTo>
                  <a:cubicBezTo>
                    <a:pt x="3936" y="1225"/>
                    <a:pt x="3936" y="1225"/>
                    <a:pt x="3936" y="1225"/>
                  </a:cubicBezTo>
                  <a:cubicBezTo>
                    <a:pt x="3916" y="1225"/>
                    <a:pt x="3916" y="1225"/>
                    <a:pt x="3916" y="1225"/>
                  </a:cubicBezTo>
                  <a:cubicBezTo>
                    <a:pt x="3933" y="1145"/>
                    <a:pt x="3933" y="1145"/>
                    <a:pt x="3933" y="1145"/>
                  </a:cubicBezTo>
                  <a:cubicBezTo>
                    <a:pt x="3933" y="1145"/>
                    <a:pt x="3933" y="1145"/>
                    <a:pt x="3933" y="1145"/>
                  </a:cubicBezTo>
                  <a:close/>
                  <a:moveTo>
                    <a:pt x="3999" y="1129"/>
                  </a:moveTo>
                  <a:cubicBezTo>
                    <a:pt x="4031" y="1129"/>
                    <a:pt x="4031" y="1129"/>
                    <a:pt x="4031" y="1129"/>
                  </a:cubicBezTo>
                  <a:cubicBezTo>
                    <a:pt x="4036" y="1200"/>
                    <a:pt x="4036" y="1200"/>
                    <a:pt x="4036" y="1200"/>
                  </a:cubicBezTo>
                  <a:cubicBezTo>
                    <a:pt x="4072" y="1129"/>
                    <a:pt x="4072" y="1129"/>
                    <a:pt x="4072" y="1129"/>
                  </a:cubicBezTo>
                  <a:cubicBezTo>
                    <a:pt x="4103" y="1129"/>
                    <a:pt x="4103" y="1129"/>
                    <a:pt x="4103" y="1129"/>
                  </a:cubicBezTo>
                  <a:cubicBezTo>
                    <a:pt x="4083" y="1225"/>
                    <a:pt x="4083" y="1225"/>
                    <a:pt x="4083" y="1225"/>
                  </a:cubicBezTo>
                  <a:cubicBezTo>
                    <a:pt x="4063" y="1225"/>
                    <a:pt x="4063" y="1225"/>
                    <a:pt x="4063" y="1225"/>
                  </a:cubicBezTo>
                  <a:cubicBezTo>
                    <a:pt x="4080" y="1143"/>
                    <a:pt x="4080" y="1143"/>
                    <a:pt x="4080" y="1143"/>
                  </a:cubicBezTo>
                  <a:cubicBezTo>
                    <a:pt x="4038" y="1225"/>
                    <a:pt x="4038" y="1225"/>
                    <a:pt x="4038" y="1225"/>
                  </a:cubicBezTo>
                  <a:cubicBezTo>
                    <a:pt x="4021" y="1225"/>
                    <a:pt x="4021" y="1225"/>
                    <a:pt x="4021" y="1225"/>
                  </a:cubicBezTo>
                  <a:cubicBezTo>
                    <a:pt x="4014" y="1143"/>
                    <a:pt x="4014" y="1143"/>
                    <a:pt x="4014" y="1143"/>
                  </a:cubicBezTo>
                  <a:cubicBezTo>
                    <a:pt x="3997" y="1225"/>
                    <a:pt x="3997" y="1225"/>
                    <a:pt x="3997" y="1225"/>
                  </a:cubicBezTo>
                  <a:cubicBezTo>
                    <a:pt x="3978" y="1225"/>
                    <a:pt x="3978" y="1225"/>
                    <a:pt x="3978" y="1225"/>
                  </a:cubicBezTo>
                  <a:cubicBezTo>
                    <a:pt x="3999" y="1129"/>
                    <a:pt x="3999" y="1129"/>
                    <a:pt x="3999" y="1129"/>
                  </a:cubicBezTo>
                  <a:cubicBezTo>
                    <a:pt x="3999" y="1129"/>
                    <a:pt x="3999" y="1129"/>
                    <a:pt x="3999" y="112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6" name="Freeform 9"/>
            <p:cNvSpPr>
              <a:spLocks noEditPoints="1"/>
            </p:cNvSpPr>
            <p:nvPr userDrawn="1"/>
          </p:nvSpPr>
          <p:spPr bwMode="gray">
            <a:xfrm>
              <a:off x="68" y="0"/>
              <a:ext cx="1723" cy="964"/>
            </a:xfrm>
            <a:custGeom>
              <a:avLst/>
              <a:gdLst>
                <a:gd name="T0" fmla="*/ 231 w 2268"/>
                <a:gd name="T1" fmla="*/ 327 h 1269"/>
                <a:gd name="T2" fmla="*/ 0 w 2268"/>
                <a:gd name="T3" fmla="*/ 327 h 1269"/>
                <a:gd name="T4" fmla="*/ 0 w 2268"/>
                <a:gd name="T5" fmla="*/ 0 h 1269"/>
                <a:gd name="T6" fmla="*/ 231 w 2268"/>
                <a:gd name="T7" fmla="*/ 0 h 1269"/>
                <a:gd name="T8" fmla="*/ 231 w 2268"/>
                <a:gd name="T9" fmla="*/ 327 h 1269"/>
                <a:gd name="T10" fmla="*/ 2268 w 2268"/>
                <a:gd name="T11" fmla="*/ 0 h 1269"/>
                <a:gd name="T12" fmla="*/ 2036 w 2268"/>
                <a:gd name="T13" fmla="*/ 0 h 1269"/>
                <a:gd name="T14" fmla="*/ 2036 w 2268"/>
                <a:gd name="T15" fmla="*/ 327 h 1269"/>
                <a:gd name="T16" fmla="*/ 2268 w 2268"/>
                <a:gd name="T17" fmla="*/ 327 h 1269"/>
                <a:gd name="T18" fmla="*/ 2268 w 2268"/>
                <a:gd name="T19" fmla="*/ 0 h 1269"/>
                <a:gd name="T20" fmla="*/ 231 w 2268"/>
                <a:gd name="T21" fmla="*/ 942 h 1269"/>
                <a:gd name="T22" fmla="*/ 0 w 2268"/>
                <a:gd name="T23" fmla="*/ 942 h 1269"/>
                <a:gd name="T24" fmla="*/ 0 w 2268"/>
                <a:gd name="T25" fmla="*/ 1269 h 1269"/>
                <a:gd name="T26" fmla="*/ 231 w 2268"/>
                <a:gd name="T27" fmla="*/ 1269 h 1269"/>
                <a:gd name="T28" fmla="*/ 231 w 2268"/>
                <a:gd name="T29" fmla="*/ 942 h 1269"/>
                <a:gd name="T30" fmla="*/ 2268 w 2268"/>
                <a:gd name="T31" fmla="*/ 942 h 1269"/>
                <a:gd name="T32" fmla="*/ 2036 w 2268"/>
                <a:gd name="T33" fmla="*/ 942 h 1269"/>
                <a:gd name="T34" fmla="*/ 2036 w 2268"/>
                <a:gd name="T35" fmla="*/ 1269 h 1269"/>
                <a:gd name="T36" fmla="*/ 2268 w 2268"/>
                <a:gd name="T37" fmla="*/ 1269 h 1269"/>
                <a:gd name="T38" fmla="*/ 2268 w 2268"/>
                <a:gd name="T39" fmla="*/ 942 h 12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68"/>
                <a:gd name="T61" fmla="*/ 0 h 1269"/>
                <a:gd name="T62" fmla="*/ 2268 w 2268"/>
                <a:gd name="T63" fmla="*/ 1269 h 12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68" h="1269">
                  <a:moveTo>
                    <a:pt x="231" y="327"/>
                  </a:moveTo>
                  <a:lnTo>
                    <a:pt x="0" y="327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27"/>
                  </a:lnTo>
                  <a:close/>
                  <a:moveTo>
                    <a:pt x="2268" y="0"/>
                  </a:moveTo>
                  <a:lnTo>
                    <a:pt x="2036" y="0"/>
                  </a:lnTo>
                  <a:lnTo>
                    <a:pt x="2036" y="327"/>
                  </a:lnTo>
                  <a:lnTo>
                    <a:pt x="2268" y="327"/>
                  </a:lnTo>
                  <a:lnTo>
                    <a:pt x="2268" y="0"/>
                  </a:lnTo>
                  <a:close/>
                  <a:moveTo>
                    <a:pt x="231" y="942"/>
                  </a:moveTo>
                  <a:lnTo>
                    <a:pt x="0" y="942"/>
                  </a:lnTo>
                  <a:lnTo>
                    <a:pt x="0" y="1269"/>
                  </a:lnTo>
                  <a:lnTo>
                    <a:pt x="231" y="1269"/>
                  </a:lnTo>
                  <a:lnTo>
                    <a:pt x="231" y="942"/>
                  </a:lnTo>
                  <a:close/>
                  <a:moveTo>
                    <a:pt x="2268" y="942"/>
                  </a:moveTo>
                  <a:lnTo>
                    <a:pt x="2036" y="942"/>
                  </a:lnTo>
                  <a:lnTo>
                    <a:pt x="2036" y="1269"/>
                  </a:lnTo>
                  <a:lnTo>
                    <a:pt x="2268" y="1269"/>
                  </a:lnTo>
                  <a:lnTo>
                    <a:pt x="2268" y="94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273053" y="3686630"/>
            <a:ext cx="3950607" cy="2406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noAutofit/>
          </a:bodyPr>
          <a:lstStyle>
            <a:lvl1pPr>
              <a:defRPr lang="en-US" sz="9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:\Marketing_and_Communications\Marketing1\Desk_pub\sasha\CROPPED images\42-19699070_CMYK_s.jpg"/>
          <p:cNvPicPr>
            <a:picLocks noChangeAspect="1" noChangeArrowheads="1"/>
          </p:cNvPicPr>
          <p:nvPr userDrawn="1"/>
        </p:nvPicPr>
        <p:blipFill>
          <a:blip r:embed="rId2" cstate="print"/>
          <a:srcRect r="-32"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41"/>
          <p:cNvSpPr>
            <a:spLocks/>
          </p:cNvSpPr>
          <p:nvPr userDrawn="1"/>
        </p:nvSpPr>
        <p:spPr bwMode="gray">
          <a:xfrm>
            <a:off x="0" y="0"/>
            <a:ext cx="5224463" cy="5591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22"/>
              </a:cxn>
              <a:cxn ang="0">
                <a:pos x="2247" y="3522"/>
              </a:cxn>
              <a:cxn ang="0">
                <a:pos x="3291" y="0"/>
              </a:cxn>
              <a:cxn ang="0">
                <a:pos x="0" y="0"/>
              </a:cxn>
            </a:cxnLst>
            <a:rect l="0" t="0" r="r" b="b"/>
            <a:pathLst>
              <a:path w="3291" h="3522">
                <a:moveTo>
                  <a:pt x="0" y="0"/>
                </a:moveTo>
                <a:lnTo>
                  <a:pt x="0" y="3522"/>
                </a:lnTo>
                <a:lnTo>
                  <a:pt x="2247" y="3522"/>
                </a:lnTo>
                <a:lnTo>
                  <a:pt x="3291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6" name="Freeform 8"/>
          <p:cNvSpPr>
            <a:spLocks noChangeAspect="1" noEditPoints="1"/>
          </p:cNvSpPr>
          <p:nvPr userDrawn="1"/>
        </p:nvSpPr>
        <p:spPr bwMode="auto">
          <a:xfrm>
            <a:off x="333375" y="401638"/>
            <a:ext cx="2087563" cy="765175"/>
          </a:xfrm>
          <a:custGeom>
            <a:avLst/>
            <a:gdLst/>
            <a:ahLst/>
            <a:cxnLst>
              <a:cxn ang="0">
                <a:pos x="2069" y="1367"/>
              </a:cxn>
              <a:cxn ang="0">
                <a:pos x="915" y="1385"/>
              </a:cxn>
              <a:cxn ang="0">
                <a:pos x="3181" y="1302"/>
              </a:cxn>
              <a:cxn ang="0">
                <a:pos x="3212" y="1345"/>
              </a:cxn>
              <a:cxn ang="0">
                <a:pos x="2655" y="1407"/>
              </a:cxn>
              <a:cxn ang="0">
                <a:pos x="1633" y="1340"/>
              </a:cxn>
              <a:cxn ang="0">
                <a:pos x="1676" y="1301"/>
              </a:cxn>
              <a:cxn ang="0">
                <a:pos x="4007" y="1435"/>
              </a:cxn>
              <a:cxn ang="0">
                <a:pos x="1796" y="1274"/>
              </a:cxn>
              <a:cxn ang="0">
                <a:pos x="1920" y="1417"/>
              </a:cxn>
              <a:cxn ang="0">
                <a:pos x="1772" y="1383"/>
              </a:cxn>
              <a:cxn ang="0">
                <a:pos x="340" y="1274"/>
              </a:cxn>
              <a:cxn ang="0">
                <a:pos x="172" y="1427"/>
              </a:cxn>
              <a:cxn ang="0">
                <a:pos x="2094" y="1274"/>
              </a:cxn>
              <a:cxn ang="0">
                <a:pos x="1946" y="1466"/>
              </a:cxn>
              <a:cxn ang="0">
                <a:pos x="1994" y="1432"/>
              </a:cxn>
              <a:cxn ang="0">
                <a:pos x="1541" y="1282"/>
              </a:cxn>
              <a:cxn ang="0">
                <a:pos x="955" y="1272"/>
              </a:cxn>
              <a:cxn ang="0">
                <a:pos x="905" y="1502"/>
              </a:cxn>
              <a:cxn ang="0">
                <a:pos x="963" y="1437"/>
              </a:cxn>
              <a:cxn ang="0">
                <a:pos x="955" y="1272"/>
              </a:cxn>
              <a:cxn ang="0">
                <a:pos x="3192" y="1436"/>
              </a:cxn>
              <a:cxn ang="0">
                <a:pos x="2937" y="1276"/>
              </a:cxn>
              <a:cxn ang="0">
                <a:pos x="3057" y="1345"/>
              </a:cxn>
              <a:cxn ang="0">
                <a:pos x="2906" y="1325"/>
              </a:cxn>
              <a:cxn ang="0">
                <a:pos x="2868" y="1282"/>
              </a:cxn>
              <a:cxn ang="0">
                <a:pos x="2659" y="1443"/>
              </a:cxn>
              <a:cxn ang="0">
                <a:pos x="2538" y="1271"/>
              </a:cxn>
              <a:cxn ang="0">
                <a:pos x="2481" y="1353"/>
              </a:cxn>
              <a:cxn ang="0">
                <a:pos x="2523" y="1435"/>
              </a:cxn>
              <a:cxn ang="0">
                <a:pos x="1683" y="1270"/>
              </a:cxn>
              <a:cxn ang="0">
                <a:pos x="1596" y="1427"/>
              </a:cxn>
              <a:cxn ang="0">
                <a:pos x="143" y="1288"/>
              </a:cxn>
              <a:cxn ang="0">
                <a:pos x="51" y="1395"/>
              </a:cxn>
              <a:cxn ang="0">
                <a:pos x="31" y="1437"/>
              </a:cxn>
              <a:cxn ang="0">
                <a:pos x="838" y="1287"/>
              </a:cxn>
              <a:cxn ang="0">
                <a:pos x="745" y="1316"/>
              </a:cxn>
              <a:cxn ang="0">
                <a:pos x="3478" y="1269"/>
              </a:cxn>
              <a:cxn ang="0">
                <a:pos x="3460" y="1400"/>
              </a:cxn>
              <a:cxn ang="0">
                <a:pos x="3370" y="1342"/>
              </a:cxn>
              <a:cxn ang="0">
                <a:pos x="3885" y="1405"/>
              </a:cxn>
              <a:cxn ang="0">
                <a:pos x="3842" y="1242"/>
              </a:cxn>
              <a:cxn ang="0">
                <a:pos x="1210" y="1440"/>
              </a:cxn>
              <a:cxn ang="0">
                <a:pos x="510" y="1242"/>
              </a:cxn>
              <a:cxn ang="0">
                <a:pos x="516" y="1440"/>
              </a:cxn>
              <a:cxn ang="0">
                <a:pos x="449" y="1403"/>
              </a:cxn>
              <a:cxn ang="0">
                <a:pos x="3750" y="1202"/>
              </a:cxn>
              <a:cxn ang="0">
                <a:pos x="2287" y="1274"/>
              </a:cxn>
              <a:cxn ang="0">
                <a:pos x="2221" y="1313"/>
              </a:cxn>
              <a:cxn ang="0">
                <a:pos x="1439" y="1303"/>
              </a:cxn>
              <a:cxn ang="0">
                <a:pos x="1264" y="1437"/>
              </a:cxn>
              <a:cxn ang="0">
                <a:pos x="2138" y="764"/>
              </a:cxn>
              <a:cxn ang="0">
                <a:pos x="839" y="665"/>
              </a:cxn>
              <a:cxn ang="0">
                <a:pos x="1985" y="438"/>
              </a:cxn>
              <a:cxn ang="0">
                <a:pos x="2171" y="572"/>
              </a:cxn>
              <a:cxn ang="0">
                <a:pos x="1908" y="728"/>
              </a:cxn>
              <a:cxn ang="0">
                <a:pos x="1767" y="668"/>
              </a:cxn>
              <a:cxn ang="0">
                <a:pos x="1024" y="543"/>
              </a:cxn>
              <a:cxn ang="0">
                <a:pos x="412" y="446"/>
              </a:cxn>
              <a:cxn ang="0">
                <a:pos x="1305" y="0"/>
              </a:cxn>
              <a:cxn ang="0">
                <a:pos x="1851" y="955"/>
              </a:cxn>
              <a:cxn ang="0">
                <a:pos x="1098" y="968"/>
              </a:cxn>
            </a:cxnLst>
            <a:rect l="0" t="0" r="r" b="b"/>
            <a:pathLst>
              <a:path w="4103" h="1502">
                <a:moveTo>
                  <a:pt x="2051" y="1305"/>
                </a:moveTo>
                <a:lnTo>
                  <a:pt x="2041" y="1306"/>
                </a:lnTo>
                <a:lnTo>
                  <a:pt x="2030" y="1312"/>
                </a:lnTo>
                <a:lnTo>
                  <a:pt x="2021" y="1321"/>
                </a:lnTo>
                <a:lnTo>
                  <a:pt x="2013" y="1335"/>
                </a:lnTo>
                <a:lnTo>
                  <a:pt x="2007" y="1353"/>
                </a:lnTo>
                <a:lnTo>
                  <a:pt x="2006" y="1358"/>
                </a:lnTo>
                <a:lnTo>
                  <a:pt x="2006" y="1366"/>
                </a:lnTo>
                <a:lnTo>
                  <a:pt x="2005" y="1375"/>
                </a:lnTo>
                <a:lnTo>
                  <a:pt x="2007" y="1385"/>
                </a:lnTo>
                <a:lnTo>
                  <a:pt x="2011" y="1393"/>
                </a:lnTo>
                <a:lnTo>
                  <a:pt x="2018" y="1398"/>
                </a:lnTo>
                <a:lnTo>
                  <a:pt x="2030" y="1401"/>
                </a:lnTo>
                <a:lnTo>
                  <a:pt x="2042" y="1398"/>
                </a:lnTo>
                <a:lnTo>
                  <a:pt x="2053" y="1393"/>
                </a:lnTo>
                <a:lnTo>
                  <a:pt x="2061" y="1385"/>
                </a:lnTo>
                <a:lnTo>
                  <a:pt x="2066" y="1376"/>
                </a:lnTo>
                <a:lnTo>
                  <a:pt x="2069" y="1367"/>
                </a:lnTo>
                <a:lnTo>
                  <a:pt x="2072" y="1360"/>
                </a:lnTo>
                <a:lnTo>
                  <a:pt x="2073" y="1355"/>
                </a:lnTo>
                <a:lnTo>
                  <a:pt x="2076" y="1337"/>
                </a:lnTo>
                <a:lnTo>
                  <a:pt x="2076" y="1327"/>
                </a:lnTo>
                <a:lnTo>
                  <a:pt x="2073" y="1318"/>
                </a:lnTo>
                <a:lnTo>
                  <a:pt x="2069" y="1311"/>
                </a:lnTo>
                <a:lnTo>
                  <a:pt x="2062" y="1306"/>
                </a:lnTo>
                <a:lnTo>
                  <a:pt x="2051" y="1305"/>
                </a:lnTo>
                <a:close/>
                <a:moveTo>
                  <a:pt x="959" y="1305"/>
                </a:moveTo>
                <a:lnTo>
                  <a:pt x="949" y="1306"/>
                </a:lnTo>
                <a:lnTo>
                  <a:pt x="938" y="1312"/>
                </a:lnTo>
                <a:lnTo>
                  <a:pt x="929" y="1321"/>
                </a:lnTo>
                <a:lnTo>
                  <a:pt x="922" y="1335"/>
                </a:lnTo>
                <a:lnTo>
                  <a:pt x="915" y="1353"/>
                </a:lnTo>
                <a:lnTo>
                  <a:pt x="914" y="1358"/>
                </a:lnTo>
                <a:lnTo>
                  <a:pt x="914" y="1366"/>
                </a:lnTo>
                <a:lnTo>
                  <a:pt x="913" y="1375"/>
                </a:lnTo>
                <a:lnTo>
                  <a:pt x="915" y="1385"/>
                </a:lnTo>
                <a:lnTo>
                  <a:pt x="919" y="1393"/>
                </a:lnTo>
                <a:lnTo>
                  <a:pt x="927" y="1398"/>
                </a:lnTo>
                <a:lnTo>
                  <a:pt x="938" y="1401"/>
                </a:lnTo>
                <a:lnTo>
                  <a:pt x="950" y="1398"/>
                </a:lnTo>
                <a:lnTo>
                  <a:pt x="961" y="1393"/>
                </a:lnTo>
                <a:lnTo>
                  <a:pt x="969" y="1385"/>
                </a:lnTo>
                <a:lnTo>
                  <a:pt x="974" y="1376"/>
                </a:lnTo>
                <a:lnTo>
                  <a:pt x="977" y="1367"/>
                </a:lnTo>
                <a:lnTo>
                  <a:pt x="980" y="1360"/>
                </a:lnTo>
                <a:lnTo>
                  <a:pt x="981" y="1355"/>
                </a:lnTo>
                <a:lnTo>
                  <a:pt x="984" y="1337"/>
                </a:lnTo>
                <a:lnTo>
                  <a:pt x="984" y="1327"/>
                </a:lnTo>
                <a:lnTo>
                  <a:pt x="981" y="1318"/>
                </a:lnTo>
                <a:lnTo>
                  <a:pt x="977" y="1311"/>
                </a:lnTo>
                <a:lnTo>
                  <a:pt x="970" y="1306"/>
                </a:lnTo>
                <a:lnTo>
                  <a:pt x="959" y="1305"/>
                </a:lnTo>
                <a:close/>
                <a:moveTo>
                  <a:pt x="3190" y="1301"/>
                </a:moveTo>
                <a:lnTo>
                  <a:pt x="3181" y="1302"/>
                </a:lnTo>
                <a:lnTo>
                  <a:pt x="3173" y="1306"/>
                </a:lnTo>
                <a:lnTo>
                  <a:pt x="3163" y="1312"/>
                </a:lnTo>
                <a:lnTo>
                  <a:pt x="3154" y="1322"/>
                </a:lnTo>
                <a:lnTo>
                  <a:pt x="3146" y="1337"/>
                </a:lnTo>
                <a:lnTo>
                  <a:pt x="3140" y="1357"/>
                </a:lnTo>
                <a:lnTo>
                  <a:pt x="3139" y="1362"/>
                </a:lnTo>
                <a:lnTo>
                  <a:pt x="3138" y="1368"/>
                </a:lnTo>
                <a:lnTo>
                  <a:pt x="3138" y="1386"/>
                </a:lnTo>
                <a:lnTo>
                  <a:pt x="3140" y="1395"/>
                </a:lnTo>
                <a:lnTo>
                  <a:pt x="3145" y="1402"/>
                </a:lnTo>
                <a:lnTo>
                  <a:pt x="3154" y="1407"/>
                </a:lnTo>
                <a:lnTo>
                  <a:pt x="3165" y="1408"/>
                </a:lnTo>
                <a:lnTo>
                  <a:pt x="3177" y="1406"/>
                </a:lnTo>
                <a:lnTo>
                  <a:pt x="3189" y="1398"/>
                </a:lnTo>
                <a:lnTo>
                  <a:pt x="3199" y="1387"/>
                </a:lnTo>
                <a:lnTo>
                  <a:pt x="3206" y="1372"/>
                </a:lnTo>
                <a:lnTo>
                  <a:pt x="3211" y="1353"/>
                </a:lnTo>
                <a:lnTo>
                  <a:pt x="3212" y="1345"/>
                </a:lnTo>
                <a:lnTo>
                  <a:pt x="3214" y="1335"/>
                </a:lnTo>
                <a:lnTo>
                  <a:pt x="3212" y="1325"/>
                </a:lnTo>
                <a:lnTo>
                  <a:pt x="3211" y="1316"/>
                </a:lnTo>
                <a:lnTo>
                  <a:pt x="3207" y="1308"/>
                </a:lnTo>
                <a:lnTo>
                  <a:pt x="3200" y="1303"/>
                </a:lnTo>
                <a:lnTo>
                  <a:pt x="3190" y="1301"/>
                </a:lnTo>
                <a:close/>
                <a:moveTo>
                  <a:pt x="2690" y="1301"/>
                </a:moveTo>
                <a:lnTo>
                  <a:pt x="2676" y="1303"/>
                </a:lnTo>
                <a:lnTo>
                  <a:pt x="2666" y="1310"/>
                </a:lnTo>
                <a:lnTo>
                  <a:pt x="2658" y="1318"/>
                </a:lnTo>
                <a:lnTo>
                  <a:pt x="2653" y="1328"/>
                </a:lnTo>
                <a:lnTo>
                  <a:pt x="2648" y="1340"/>
                </a:lnTo>
                <a:lnTo>
                  <a:pt x="2645" y="1350"/>
                </a:lnTo>
                <a:lnTo>
                  <a:pt x="2644" y="1357"/>
                </a:lnTo>
                <a:lnTo>
                  <a:pt x="2640" y="1377"/>
                </a:lnTo>
                <a:lnTo>
                  <a:pt x="2641" y="1391"/>
                </a:lnTo>
                <a:lnTo>
                  <a:pt x="2646" y="1402"/>
                </a:lnTo>
                <a:lnTo>
                  <a:pt x="2655" y="1407"/>
                </a:lnTo>
                <a:lnTo>
                  <a:pt x="2668" y="1410"/>
                </a:lnTo>
                <a:lnTo>
                  <a:pt x="2680" y="1408"/>
                </a:lnTo>
                <a:lnTo>
                  <a:pt x="2691" y="1402"/>
                </a:lnTo>
                <a:lnTo>
                  <a:pt x="2700" y="1392"/>
                </a:lnTo>
                <a:lnTo>
                  <a:pt x="2709" y="1376"/>
                </a:lnTo>
                <a:lnTo>
                  <a:pt x="2715" y="1353"/>
                </a:lnTo>
                <a:lnTo>
                  <a:pt x="2717" y="1343"/>
                </a:lnTo>
                <a:lnTo>
                  <a:pt x="2717" y="1323"/>
                </a:lnTo>
                <a:lnTo>
                  <a:pt x="2715" y="1315"/>
                </a:lnTo>
                <a:lnTo>
                  <a:pt x="2710" y="1307"/>
                </a:lnTo>
                <a:lnTo>
                  <a:pt x="2702" y="1302"/>
                </a:lnTo>
                <a:lnTo>
                  <a:pt x="2690" y="1301"/>
                </a:lnTo>
                <a:close/>
                <a:moveTo>
                  <a:pt x="1676" y="1301"/>
                </a:moveTo>
                <a:lnTo>
                  <a:pt x="1663" y="1303"/>
                </a:lnTo>
                <a:lnTo>
                  <a:pt x="1652" y="1310"/>
                </a:lnTo>
                <a:lnTo>
                  <a:pt x="1643" y="1318"/>
                </a:lnTo>
                <a:lnTo>
                  <a:pt x="1638" y="1328"/>
                </a:lnTo>
                <a:lnTo>
                  <a:pt x="1633" y="1340"/>
                </a:lnTo>
                <a:lnTo>
                  <a:pt x="1630" y="1350"/>
                </a:lnTo>
                <a:lnTo>
                  <a:pt x="1629" y="1357"/>
                </a:lnTo>
                <a:lnTo>
                  <a:pt x="1627" y="1377"/>
                </a:lnTo>
                <a:lnTo>
                  <a:pt x="1628" y="1391"/>
                </a:lnTo>
                <a:lnTo>
                  <a:pt x="1633" y="1402"/>
                </a:lnTo>
                <a:lnTo>
                  <a:pt x="1642" y="1407"/>
                </a:lnTo>
                <a:lnTo>
                  <a:pt x="1654" y="1410"/>
                </a:lnTo>
                <a:lnTo>
                  <a:pt x="1665" y="1408"/>
                </a:lnTo>
                <a:lnTo>
                  <a:pt x="1676" y="1402"/>
                </a:lnTo>
                <a:lnTo>
                  <a:pt x="1686" y="1392"/>
                </a:lnTo>
                <a:lnTo>
                  <a:pt x="1695" y="1376"/>
                </a:lnTo>
                <a:lnTo>
                  <a:pt x="1701" y="1353"/>
                </a:lnTo>
                <a:lnTo>
                  <a:pt x="1704" y="1333"/>
                </a:lnTo>
                <a:lnTo>
                  <a:pt x="1703" y="1323"/>
                </a:lnTo>
                <a:lnTo>
                  <a:pt x="1700" y="1315"/>
                </a:lnTo>
                <a:lnTo>
                  <a:pt x="1695" y="1307"/>
                </a:lnTo>
                <a:lnTo>
                  <a:pt x="1688" y="1302"/>
                </a:lnTo>
                <a:lnTo>
                  <a:pt x="1676" y="1301"/>
                </a:lnTo>
                <a:close/>
                <a:moveTo>
                  <a:pt x="3455" y="1300"/>
                </a:moveTo>
                <a:lnTo>
                  <a:pt x="3441" y="1302"/>
                </a:lnTo>
                <a:lnTo>
                  <a:pt x="3431" y="1311"/>
                </a:lnTo>
                <a:lnTo>
                  <a:pt x="3422" y="1323"/>
                </a:lnTo>
                <a:lnTo>
                  <a:pt x="3418" y="1337"/>
                </a:lnTo>
                <a:lnTo>
                  <a:pt x="3476" y="1337"/>
                </a:lnTo>
                <a:lnTo>
                  <a:pt x="3477" y="1332"/>
                </a:lnTo>
                <a:lnTo>
                  <a:pt x="3477" y="1320"/>
                </a:lnTo>
                <a:lnTo>
                  <a:pt x="3476" y="1312"/>
                </a:lnTo>
                <a:lnTo>
                  <a:pt x="3472" y="1306"/>
                </a:lnTo>
                <a:lnTo>
                  <a:pt x="3465" y="1301"/>
                </a:lnTo>
                <a:lnTo>
                  <a:pt x="3455" y="1300"/>
                </a:lnTo>
                <a:close/>
                <a:moveTo>
                  <a:pt x="3931" y="1274"/>
                </a:moveTo>
                <a:lnTo>
                  <a:pt x="3983" y="1274"/>
                </a:lnTo>
                <a:lnTo>
                  <a:pt x="3996" y="1387"/>
                </a:lnTo>
                <a:lnTo>
                  <a:pt x="4055" y="1274"/>
                </a:lnTo>
                <a:lnTo>
                  <a:pt x="4103" y="1274"/>
                </a:lnTo>
                <a:lnTo>
                  <a:pt x="4007" y="1435"/>
                </a:lnTo>
                <a:lnTo>
                  <a:pt x="3973" y="1500"/>
                </a:lnTo>
                <a:lnTo>
                  <a:pt x="3926" y="1500"/>
                </a:lnTo>
                <a:lnTo>
                  <a:pt x="3960" y="1438"/>
                </a:lnTo>
                <a:lnTo>
                  <a:pt x="3931" y="1274"/>
                </a:lnTo>
                <a:close/>
                <a:moveTo>
                  <a:pt x="3544" y="1274"/>
                </a:moveTo>
                <a:lnTo>
                  <a:pt x="3602" y="1274"/>
                </a:lnTo>
                <a:lnTo>
                  <a:pt x="3620" y="1327"/>
                </a:lnTo>
                <a:lnTo>
                  <a:pt x="3664" y="1274"/>
                </a:lnTo>
                <a:lnTo>
                  <a:pt x="3713" y="1274"/>
                </a:lnTo>
                <a:lnTo>
                  <a:pt x="3644" y="1353"/>
                </a:lnTo>
                <a:lnTo>
                  <a:pt x="3681" y="1437"/>
                </a:lnTo>
                <a:lnTo>
                  <a:pt x="3624" y="1437"/>
                </a:lnTo>
                <a:lnTo>
                  <a:pt x="3604" y="1377"/>
                </a:lnTo>
                <a:lnTo>
                  <a:pt x="3558" y="1437"/>
                </a:lnTo>
                <a:lnTo>
                  <a:pt x="3508" y="1437"/>
                </a:lnTo>
                <a:lnTo>
                  <a:pt x="3582" y="1350"/>
                </a:lnTo>
                <a:lnTo>
                  <a:pt x="3544" y="1274"/>
                </a:lnTo>
                <a:close/>
                <a:moveTo>
                  <a:pt x="1796" y="1274"/>
                </a:moveTo>
                <a:lnTo>
                  <a:pt x="1844" y="1274"/>
                </a:lnTo>
                <a:lnTo>
                  <a:pt x="1823" y="1371"/>
                </a:lnTo>
                <a:lnTo>
                  <a:pt x="1821" y="1386"/>
                </a:lnTo>
                <a:lnTo>
                  <a:pt x="1822" y="1395"/>
                </a:lnTo>
                <a:lnTo>
                  <a:pt x="1824" y="1401"/>
                </a:lnTo>
                <a:lnTo>
                  <a:pt x="1831" y="1406"/>
                </a:lnTo>
                <a:lnTo>
                  <a:pt x="1842" y="1407"/>
                </a:lnTo>
                <a:lnTo>
                  <a:pt x="1856" y="1405"/>
                </a:lnTo>
                <a:lnTo>
                  <a:pt x="1865" y="1400"/>
                </a:lnTo>
                <a:lnTo>
                  <a:pt x="1872" y="1392"/>
                </a:lnTo>
                <a:lnTo>
                  <a:pt x="1877" y="1381"/>
                </a:lnTo>
                <a:lnTo>
                  <a:pt x="1880" y="1370"/>
                </a:lnTo>
                <a:lnTo>
                  <a:pt x="1883" y="1356"/>
                </a:lnTo>
                <a:lnTo>
                  <a:pt x="1900" y="1274"/>
                </a:lnTo>
                <a:lnTo>
                  <a:pt x="1950" y="1274"/>
                </a:lnTo>
                <a:lnTo>
                  <a:pt x="1928" y="1381"/>
                </a:lnTo>
                <a:lnTo>
                  <a:pt x="1924" y="1398"/>
                </a:lnTo>
                <a:lnTo>
                  <a:pt x="1920" y="1417"/>
                </a:lnTo>
                <a:lnTo>
                  <a:pt x="1920" y="1422"/>
                </a:lnTo>
                <a:lnTo>
                  <a:pt x="1919" y="1425"/>
                </a:lnTo>
                <a:lnTo>
                  <a:pt x="1918" y="1428"/>
                </a:lnTo>
                <a:lnTo>
                  <a:pt x="1918" y="1437"/>
                </a:lnTo>
                <a:lnTo>
                  <a:pt x="1870" y="1437"/>
                </a:lnTo>
                <a:lnTo>
                  <a:pt x="1874" y="1416"/>
                </a:lnTo>
                <a:lnTo>
                  <a:pt x="1869" y="1421"/>
                </a:lnTo>
                <a:lnTo>
                  <a:pt x="1862" y="1427"/>
                </a:lnTo>
                <a:lnTo>
                  <a:pt x="1851" y="1433"/>
                </a:lnTo>
                <a:lnTo>
                  <a:pt x="1837" y="1438"/>
                </a:lnTo>
                <a:lnTo>
                  <a:pt x="1821" y="1441"/>
                </a:lnTo>
                <a:lnTo>
                  <a:pt x="1805" y="1440"/>
                </a:lnTo>
                <a:lnTo>
                  <a:pt x="1792" y="1435"/>
                </a:lnTo>
                <a:lnTo>
                  <a:pt x="1782" y="1427"/>
                </a:lnTo>
                <a:lnTo>
                  <a:pt x="1776" y="1420"/>
                </a:lnTo>
                <a:lnTo>
                  <a:pt x="1772" y="1408"/>
                </a:lnTo>
                <a:lnTo>
                  <a:pt x="1771" y="1396"/>
                </a:lnTo>
                <a:lnTo>
                  <a:pt x="1772" y="1383"/>
                </a:lnTo>
                <a:lnTo>
                  <a:pt x="1775" y="1375"/>
                </a:lnTo>
                <a:lnTo>
                  <a:pt x="1796" y="1274"/>
                </a:lnTo>
                <a:close/>
                <a:moveTo>
                  <a:pt x="185" y="1274"/>
                </a:moveTo>
                <a:lnTo>
                  <a:pt x="234" y="1274"/>
                </a:lnTo>
                <a:lnTo>
                  <a:pt x="214" y="1371"/>
                </a:lnTo>
                <a:lnTo>
                  <a:pt x="211" y="1386"/>
                </a:lnTo>
                <a:lnTo>
                  <a:pt x="211" y="1395"/>
                </a:lnTo>
                <a:lnTo>
                  <a:pt x="215" y="1401"/>
                </a:lnTo>
                <a:lnTo>
                  <a:pt x="221" y="1406"/>
                </a:lnTo>
                <a:lnTo>
                  <a:pt x="231" y="1407"/>
                </a:lnTo>
                <a:lnTo>
                  <a:pt x="245" y="1405"/>
                </a:lnTo>
                <a:lnTo>
                  <a:pt x="255" y="1400"/>
                </a:lnTo>
                <a:lnTo>
                  <a:pt x="261" y="1392"/>
                </a:lnTo>
                <a:lnTo>
                  <a:pt x="267" y="1381"/>
                </a:lnTo>
                <a:lnTo>
                  <a:pt x="270" y="1370"/>
                </a:lnTo>
                <a:lnTo>
                  <a:pt x="274" y="1356"/>
                </a:lnTo>
                <a:lnTo>
                  <a:pt x="291" y="1274"/>
                </a:lnTo>
                <a:lnTo>
                  <a:pt x="340" y="1274"/>
                </a:lnTo>
                <a:lnTo>
                  <a:pt x="317" y="1381"/>
                </a:lnTo>
                <a:lnTo>
                  <a:pt x="313" y="1398"/>
                </a:lnTo>
                <a:lnTo>
                  <a:pt x="310" y="1417"/>
                </a:lnTo>
                <a:lnTo>
                  <a:pt x="310" y="1422"/>
                </a:lnTo>
                <a:lnTo>
                  <a:pt x="308" y="1425"/>
                </a:lnTo>
                <a:lnTo>
                  <a:pt x="308" y="1428"/>
                </a:lnTo>
                <a:lnTo>
                  <a:pt x="307" y="1431"/>
                </a:lnTo>
                <a:lnTo>
                  <a:pt x="307" y="1437"/>
                </a:lnTo>
                <a:lnTo>
                  <a:pt x="261" y="1437"/>
                </a:lnTo>
                <a:lnTo>
                  <a:pt x="264" y="1416"/>
                </a:lnTo>
                <a:lnTo>
                  <a:pt x="259" y="1421"/>
                </a:lnTo>
                <a:lnTo>
                  <a:pt x="251" y="1427"/>
                </a:lnTo>
                <a:lnTo>
                  <a:pt x="240" y="1433"/>
                </a:lnTo>
                <a:lnTo>
                  <a:pt x="228" y="1438"/>
                </a:lnTo>
                <a:lnTo>
                  <a:pt x="210" y="1441"/>
                </a:lnTo>
                <a:lnTo>
                  <a:pt x="194" y="1440"/>
                </a:lnTo>
                <a:lnTo>
                  <a:pt x="182" y="1435"/>
                </a:lnTo>
                <a:lnTo>
                  <a:pt x="172" y="1427"/>
                </a:lnTo>
                <a:lnTo>
                  <a:pt x="165" y="1420"/>
                </a:lnTo>
                <a:lnTo>
                  <a:pt x="162" y="1408"/>
                </a:lnTo>
                <a:lnTo>
                  <a:pt x="162" y="1396"/>
                </a:lnTo>
                <a:lnTo>
                  <a:pt x="163" y="1383"/>
                </a:lnTo>
                <a:lnTo>
                  <a:pt x="164" y="1375"/>
                </a:lnTo>
                <a:lnTo>
                  <a:pt x="185" y="1274"/>
                </a:lnTo>
                <a:close/>
                <a:moveTo>
                  <a:pt x="3736" y="1272"/>
                </a:moveTo>
                <a:lnTo>
                  <a:pt x="3784" y="1272"/>
                </a:lnTo>
                <a:lnTo>
                  <a:pt x="3750" y="1437"/>
                </a:lnTo>
                <a:lnTo>
                  <a:pt x="3701" y="1437"/>
                </a:lnTo>
                <a:lnTo>
                  <a:pt x="3736" y="1272"/>
                </a:lnTo>
                <a:close/>
                <a:moveTo>
                  <a:pt x="2047" y="1272"/>
                </a:moveTo>
                <a:lnTo>
                  <a:pt x="2062" y="1274"/>
                </a:lnTo>
                <a:lnTo>
                  <a:pt x="2073" y="1279"/>
                </a:lnTo>
                <a:lnTo>
                  <a:pt x="2081" y="1285"/>
                </a:lnTo>
                <a:lnTo>
                  <a:pt x="2086" y="1291"/>
                </a:lnTo>
                <a:lnTo>
                  <a:pt x="2088" y="1296"/>
                </a:lnTo>
                <a:lnTo>
                  <a:pt x="2094" y="1274"/>
                </a:lnTo>
                <a:lnTo>
                  <a:pt x="2139" y="1274"/>
                </a:lnTo>
                <a:lnTo>
                  <a:pt x="2135" y="1286"/>
                </a:lnTo>
                <a:lnTo>
                  <a:pt x="2132" y="1300"/>
                </a:lnTo>
                <a:lnTo>
                  <a:pt x="2128" y="1315"/>
                </a:lnTo>
                <a:lnTo>
                  <a:pt x="2102" y="1436"/>
                </a:lnTo>
                <a:lnTo>
                  <a:pt x="2096" y="1456"/>
                </a:lnTo>
                <a:lnTo>
                  <a:pt x="2086" y="1472"/>
                </a:lnTo>
                <a:lnTo>
                  <a:pt x="2074" y="1483"/>
                </a:lnTo>
                <a:lnTo>
                  <a:pt x="2062" y="1492"/>
                </a:lnTo>
                <a:lnTo>
                  <a:pt x="2047" y="1497"/>
                </a:lnTo>
                <a:lnTo>
                  <a:pt x="2020" y="1502"/>
                </a:lnTo>
                <a:lnTo>
                  <a:pt x="1997" y="1502"/>
                </a:lnTo>
                <a:lnTo>
                  <a:pt x="1986" y="1501"/>
                </a:lnTo>
                <a:lnTo>
                  <a:pt x="1976" y="1498"/>
                </a:lnTo>
                <a:lnTo>
                  <a:pt x="1965" y="1495"/>
                </a:lnTo>
                <a:lnTo>
                  <a:pt x="1956" y="1487"/>
                </a:lnTo>
                <a:lnTo>
                  <a:pt x="1949" y="1478"/>
                </a:lnTo>
                <a:lnTo>
                  <a:pt x="1946" y="1466"/>
                </a:lnTo>
                <a:lnTo>
                  <a:pt x="1946" y="1450"/>
                </a:lnTo>
                <a:lnTo>
                  <a:pt x="1992" y="1450"/>
                </a:lnTo>
                <a:lnTo>
                  <a:pt x="1992" y="1458"/>
                </a:lnTo>
                <a:lnTo>
                  <a:pt x="1995" y="1462"/>
                </a:lnTo>
                <a:lnTo>
                  <a:pt x="1999" y="1467"/>
                </a:lnTo>
                <a:lnTo>
                  <a:pt x="2006" y="1471"/>
                </a:lnTo>
                <a:lnTo>
                  <a:pt x="2016" y="1472"/>
                </a:lnTo>
                <a:lnTo>
                  <a:pt x="2030" y="1470"/>
                </a:lnTo>
                <a:lnTo>
                  <a:pt x="2041" y="1462"/>
                </a:lnTo>
                <a:lnTo>
                  <a:pt x="2050" y="1451"/>
                </a:lnTo>
                <a:lnTo>
                  <a:pt x="2051" y="1445"/>
                </a:lnTo>
                <a:lnTo>
                  <a:pt x="2054" y="1437"/>
                </a:lnTo>
                <a:lnTo>
                  <a:pt x="2061" y="1412"/>
                </a:lnTo>
                <a:lnTo>
                  <a:pt x="2046" y="1425"/>
                </a:lnTo>
                <a:lnTo>
                  <a:pt x="2033" y="1431"/>
                </a:lnTo>
                <a:lnTo>
                  <a:pt x="2022" y="1433"/>
                </a:lnTo>
                <a:lnTo>
                  <a:pt x="2012" y="1435"/>
                </a:lnTo>
                <a:lnTo>
                  <a:pt x="1994" y="1432"/>
                </a:lnTo>
                <a:lnTo>
                  <a:pt x="1980" y="1426"/>
                </a:lnTo>
                <a:lnTo>
                  <a:pt x="1969" y="1415"/>
                </a:lnTo>
                <a:lnTo>
                  <a:pt x="1962" y="1402"/>
                </a:lnTo>
                <a:lnTo>
                  <a:pt x="1959" y="1387"/>
                </a:lnTo>
                <a:lnTo>
                  <a:pt x="1957" y="1371"/>
                </a:lnTo>
                <a:lnTo>
                  <a:pt x="1960" y="1353"/>
                </a:lnTo>
                <a:lnTo>
                  <a:pt x="1966" y="1333"/>
                </a:lnTo>
                <a:lnTo>
                  <a:pt x="1976" y="1313"/>
                </a:lnTo>
                <a:lnTo>
                  <a:pt x="1989" y="1297"/>
                </a:lnTo>
                <a:lnTo>
                  <a:pt x="2006" y="1285"/>
                </a:lnTo>
                <a:lnTo>
                  <a:pt x="2025" y="1276"/>
                </a:lnTo>
                <a:lnTo>
                  <a:pt x="2047" y="1272"/>
                </a:lnTo>
                <a:close/>
                <a:moveTo>
                  <a:pt x="1481" y="1272"/>
                </a:moveTo>
                <a:lnTo>
                  <a:pt x="1527" y="1272"/>
                </a:lnTo>
                <a:lnTo>
                  <a:pt x="1521" y="1303"/>
                </a:lnTo>
                <a:lnTo>
                  <a:pt x="1526" y="1296"/>
                </a:lnTo>
                <a:lnTo>
                  <a:pt x="1532" y="1288"/>
                </a:lnTo>
                <a:lnTo>
                  <a:pt x="1541" y="1282"/>
                </a:lnTo>
                <a:lnTo>
                  <a:pt x="1552" y="1276"/>
                </a:lnTo>
                <a:lnTo>
                  <a:pt x="1566" y="1272"/>
                </a:lnTo>
                <a:lnTo>
                  <a:pt x="1583" y="1272"/>
                </a:lnTo>
                <a:lnTo>
                  <a:pt x="1574" y="1316"/>
                </a:lnTo>
                <a:lnTo>
                  <a:pt x="1557" y="1316"/>
                </a:lnTo>
                <a:lnTo>
                  <a:pt x="1542" y="1318"/>
                </a:lnTo>
                <a:lnTo>
                  <a:pt x="1532" y="1323"/>
                </a:lnTo>
                <a:lnTo>
                  <a:pt x="1525" y="1330"/>
                </a:lnTo>
                <a:lnTo>
                  <a:pt x="1520" y="1338"/>
                </a:lnTo>
                <a:lnTo>
                  <a:pt x="1516" y="1347"/>
                </a:lnTo>
                <a:lnTo>
                  <a:pt x="1514" y="1356"/>
                </a:lnTo>
                <a:lnTo>
                  <a:pt x="1497" y="1437"/>
                </a:lnTo>
                <a:lnTo>
                  <a:pt x="1449" y="1437"/>
                </a:lnTo>
                <a:lnTo>
                  <a:pt x="1475" y="1313"/>
                </a:lnTo>
                <a:lnTo>
                  <a:pt x="1477" y="1305"/>
                </a:lnTo>
                <a:lnTo>
                  <a:pt x="1480" y="1282"/>
                </a:lnTo>
                <a:lnTo>
                  <a:pt x="1481" y="1272"/>
                </a:lnTo>
                <a:close/>
                <a:moveTo>
                  <a:pt x="955" y="1272"/>
                </a:moveTo>
                <a:lnTo>
                  <a:pt x="970" y="1274"/>
                </a:lnTo>
                <a:lnTo>
                  <a:pt x="981" y="1279"/>
                </a:lnTo>
                <a:lnTo>
                  <a:pt x="989" y="1285"/>
                </a:lnTo>
                <a:lnTo>
                  <a:pt x="994" y="1291"/>
                </a:lnTo>
                <a:lnTo>
                  <a:pt x="996" y="1296"/>
                </a:lnTo>
                <a:lnTo>
                  <a:pt x="1002" y="1274"/>
                </a:lnTo>
                <a:lnTo>
                  <a:pt x="1047" y="1274"/>
                </a:lnTo>
                <a:lnTo>
                  <a:pt x="1043" y="1286"/>
                </a:lnTo>
                <a:lnTo>
                  <a:pt x="1040" y="1300"/>
                </a:lnTo>
                <a:lnTo>
                  <a:pt x="1036" y="1315"/>
                </a:lnTo>
                <a:lnTo>
                  <a:pt x="1010" y="1436"/>
                </a:lnTo>
                <a:lnTo>
                  <a:pt x="1004" y="1456"/>
                </a:lnTo>
                <a:lnTo>
                  <a:pt x="994" y="1472"/>
                </a:lnTo>
                <a:lnTo>
                  <a:pt x="982" y="1483"/>
                </a:lnTo>
                <a:lnTo>
                  <a:pt x="970" y="1492"/>
                </a:lnTo>
                <a:lnTo>
                  <a:pt x="955" y="1497"/>
                </a:lnTo>
                <a:lnTo>
                  <a:pt x="928" y="1502"/>
                </a:lnTo>
                <a:lnTo>
                  <a:pt x="905" y="1502"/>
                </a:lnTo>
                <a:lnTo>
                  <a:pt x="894" y="1501"/>
                </a:lnTo>
                <a:lnTo>
                  <a:pt x="884" y="1498"/>
                </a:lnTo>
                <a:lnTo>
                  <a:pt x="873" y="1495"/>
                </a:lnTo>
                <a:lnTo>
                  <a:pt x="864" y="1487"/>
                </a:lnTo>
                <a:lnTo>
                  <a:pt x="857" y="1478"/>
                </a:lnTo>
                <a:lnTo>
                  <a:pt x="854" y="1466"/>
                </a:lnTo>
                <a:lnTo>
                  <a:pt x="854" y="1450"/>
                </a:lnTo>
                <a:lnTo>
                  <a:pt x="900" y="1450"/>
                </a:lnTo>
                <a:lnTo>
                  <a:pt x="900" y="1458"/>
                </a:lnTo>
                <a:lnTo>
                  <a:pt x="903" y="1462"/>
                </a:lnTo>
                <a:lnTo>
                  <a:pt x="907" y="1467"/>
                </a:lnTo>
                <a:lnTo>
                  <a:pt x="913" y="1471"/>
                </a:lnTo>
                <a:lnTo>
                  <a:pt x="924" y="1472"/>
                </a:lnTo>
                <a:lnTo>
                  <a:pt x="938" y="1470"/>
                </a:lnTo>
                <a:lnTo>
                  <a:pt x="949" y="1462"/>
                </a:lnTo>
                <a:lnTo>
                  <a:pt x="958" y="1451"/>
                </a:lnTo>
                <a:lnTo>
                  <a:pt x="960" y="1445"/>
                </a:lnTo>
                <a:lnTo>
                  <a:pt x="963" y="1437"/>
                </a:lnTo>
                <a:lnTo>
                  <a:pt x="969" y="1412"/>
                </a:lnTo>
                <a:lnTo>
                  <a:pt x="954" y="1425"/>
                </a:lnTo>
                <a:lnTo>
                  <a:pt x="941" y="1431"/>
                </a:lnTo>
                <a:lnTo>
                  <a:pt x="930" y="1433"/>
                </a:lnTo>
                <a:lnTo>
                  <a:pt x="920" y="1435"/>
                </a:lnTo>
                <a:lnTo>
                  <a:pt x="902" y="1432"/>
                </a:lnTo>
                <a:lnTo>
                  <a:pt x="888" y="1426"/>
                </a:lnTo>
                <a:lnTo>
                  <a:pt x="877" y="1415"/>
                </a:lnTo>
                <a:lnTo>
                  <a:pt x="871" y="1402"/>
                </a:lnTo>
                <a:lnTo>
                  <a:pt x="867" y="1387"/>
                </a:lnTo>
                <a:lnTo>
                  <a:pt x="866" y="1371"/>
                </a:lnTo>
                <a:lnTo>
                  <a:pt x="868" y="1353"/>
                </a:lnTo>
                <a:lnTo>
                  <a:pt x="874" y="1333"/>
                </a:lnTo>
                <a:lnTo>
                  <a:pt x="884" y="1313"/>
                </a:lnTo>
                <a:lnTo>
                  <a:pt x="897" y="1297"/>
                </a:lnTo>
                <a:lnTo>
                  <a:pt x="914" y="1285"/>
                </a:lnTo>
                <a:lnTo>
                  <a:pt x="933" y="1276"/>
                </a:lnTo>
                <a:lnTo>
                  <a:pt x="955" y="1272"/>
                </a:lnTo>
                <a:close/>
                <a:moveTo>
                  <a:pt x="614" y="1272"/>
                </a:moveTo>
                <a:lnTo>
                  <a:pt x="663" y="1272"/>
                </a:lnTo>
                <a:lnTo>
                  <a:pt x="627" y="1437"/>
                </a:lnTo>
                <a:lnTo>
                  <a:pt x="580" y="1437"/>
                </a:lnTo>
                <a:lnTo>
                  <a:pt x="614" y="1272"/>
                </a:lnTo>
                <a:close/>
                <a:moveTo>
                  <a:pt x="3202" y="1270"/>
                </a:moveTo>
                <a:lnTo>
                  <a:pt x="3209" y="1270"/>
                </a:lnTo>
                <a:lnTo>
                  <a:pt x="3228" y="1272"/>
                </a:lnTo>
                <a:lnTo>
                  <a:pt x="3243" y="1280"/>
                </a:lnTo>
                <a:lnTo>
                  <a:pt x="3255" y="1292"/>
                </a:lnTo>
                <a:lnTo>
                  <a:pt x="3261" y="1308"/>
                </a:lnTo>
                <a:lnTo>
                  <a:pt x="3263" y="1328"/>
                </a:lnTo>
                <a:lnTo>
                  <a:pt x="3260" y="1352"/>
                </a:lnTo>
                <a:lnTo>
                  <a:pt x="3253" y="1375"/>
                </a:lnTo>
                <a:lnTo>
                  <a:pt x="3243" y="1396"/>
                </a:lnTo>
                <a:lnTo>
                  <a:pt x="3230" y="1413"/>
                </a:lnTo>
                <a:lnTo>
                  <a:pt x="3212" y="1427"/>
                </a:lnTo>
                <a:lnTo>
                  <a:pt x="3192" y="1436"/>
                </a:lnTo>
                <a:lnTo>
                  <a:pt x="3170" y="1440"/>
                </a:lnTo>
                <a:lnTo>
                  <a:pt x="3155" y="1438"/>
                </a:lnTo>
                <a:lnTo>
                  <a:pt x="3144" y="1433"/>
                </a:lnTo>
                <a:lnTo>
                  <a:pt x="3136" y="1428"/>
                </a:lnTo>
                <a:lnTo>
                  <a:pt x="3131" y="1422"/>
                </a:lnTo>
                <a:lnTo>
                  <a:pt x="3129" y="1418"/>
                </a:lnTo>
                <a:lnTo>
                  <a:pt x="3112" y="1500"/>
                </a:lnTo>
                <a:lnTo>
                  <a:pt x="3063" y="1500"/>
                </a:lnTo>
                <a:lnTo>
                  <a:pt x="3110" y="1274"/>
                </a:lnTo>
                <a:lnTo>
                  <a:pt x="3158" y="1274"/>
                </a:lnTo>
                <a:lnTo>
                  <a:pt x="3154" y="1296"/>
                </a:lnTo>
                <a:lnTo>
                  <a:pt x="3168" y="1284"/>
                </a:lnTo>
                <a:lnTo>
                  <a:pt x="3180" y="1276"/>
                </a:lnTo>
                <a:lnTo>
                  <a:pt x="3192" y="1271"/>
                </a:lnTo>
                <a:lnTo>
                  <a:pt x="3202" y="1270"/>
                </a:lnTo>
                <a:close/>
                <a:moveTo>
                  <a:pt x="2910" y="1270"/>
                </a:moveTo>
                <a:lnTo>
                  <a:pt x="2926" y="1271"/>
                </a:lnTo>
                <a:lnTo>
                  <a:pt x="2937" y="1276"/>
                </a:lnTo>
                <a:lnTo>
                  <a:pt x="2946" y="1282"/>
                </a:lnTo>
                <a:lnTo>
                  <a:pt x="2951" y="1288"/>
                </a:lnTo>
                <a:lnTo>
                  <a:pt x="2954" y="1295"/>
                </a:lnTo>
                <a:lnTo>
                  <a:pt x="2955" y="1300"/>
                </a:lnTo>
                <a:lnTo>
                  <a:pt x="2970" y="1284"/>
                </a:lnTo>
                <a:lnTo>
                  <a:pt x="2986" y="1275"/>
                </a:lnTo>
                <a:lnTo>
                  <a:pt x="3001" y="1271"/>
                </a:lnTo>
                <a:lnTo>
                  <a:pt x="3015" y="1270"/>
                </a:lnTo>
                <a:lnTo>
                  <a:pt x="3029" y="1271"/>
                </a:lnTo>
                <a:lnTo>
                  <a:pt x="3039" y="1275"/>
                </a:lnTo>
                <a:lnTo>
                  <a:pt x="3048" y="1281"/>
                </a:lnTo>
                <a:lnTo>
                  <a:pt x="3053" y="1286"/>
                </a:lnTo>
                <a:lnTo>
                  <a:pt x="3057" y="1292"/>
                </a:lnTo>
                <a:lnTo>
                  <a:pt x="3058" y="1296"/>
                </a:lnTo>
                <a:lnTo>
                  <a:pt x="3061" y="1307"/>
                </a:lnTo>
                <a:lnTo>
                  <a:pt x="3061" y="1321"/>
                </a:lnTo>
                <a:lnTo>
                  <a:pt x="3059" y="1333"/>
                </a:lnTo>
                <a:lnTo>
                  <a:pt x="3057" y="1345"/>
                </a:lnTo>
                <a:lnTo>
                  <a:pt x="3037" y="1437"/>
                </a:lnTo>
                <a:lnTo>
                  <a:pt x="2988" y="1437"/>
                </a:lnTo>
                <a:lnTo>
                  <a:pt x="3010" y="1341"/>
                </a:lnTo>
                <a:lnTo>
                  <a:pt x="3012" y="1323"/>
                </a:lnTo>
                <a:lnTo>
                  <a:pt x="3011" y="1316"/>
                </a:lnTo>
                <a:lnTo>
                  <a:pt x="3007" y="1310"/>
                </a:lnTo>
                <a:lnTo>
                  <a:pt x="3000" y="1305"/>
                </a:lnTo>
                <a:lnTo>
                  <a:pt x="2990" y="1303"/>
                </a:lnTo>
                <a:lnTo>
                  <a:pt x="2977" y="1306"/>
                </a:lnTo>
                <a:lnTo>
                  <a:pt x="2967" y="1311"/>
                </a:lnTo>
                <a:lnTo>
                  <a:pt x="2960" y="1320"/>
                </a:lnTo>
                <a:lnTo>
                  <a:pt x="2955" y="1331"/>
                </a:lnTo>
                <a:lnTo>
                  <a:pt x="2952" y="1342"/>
                </a:lnTo>
                <a:lnTo>
                  <a:pt x="2949" y="1355"/>
                </a:lnTo>
                <a:lnTo>
                  <a:pt x="2931" y="1437"/>
                </a:lnTo>
                <a:lnTo>
                  <a:pt x="2883" y="1437"/>
                </a:lnTo>
                <a:lnTo>
                  <a:pt x="2904" y="1340"/>
                </a:lnTo>
                <a:lnTo>
                  <a:pt x="2906" y="1325"/>
                </a:lnTo>
                <a:lnTo>
                  <a:pt x="2905" y="1317"/>
                </a:lnTo>
                <a:lnTo>
                  <a:pt x="2903" y="1310"/>
                </a:lnTo>
                <a:lnTo>
                  <a:pt x="2896" y="1305"/>
                </a:lnTo>
                <a:lnTo>
                  <a:pt x="2885" y="1303"/>
                </a:lnTo>
                <a:lnTo>
                  <a:pt x="2872" y="1306"/>
                </a:lnTo>
                <a:lnTo>
                  <a:pt x="2862" y="1311"/>
                </a:lnTo>
                <a:lnTo>
                  <a:pt x="2855" y="1318"/>
                </a:lnTo>
                <a:lnTo>
                  <a:pt x="2850" y="1326"/>
                </a:lnTo>
                <a:lnTo>
                  <a:pt x="2848" y="1335"/>
                </a:lnTo>
                <a:lnTo>
                  <a:pt x="2847" y="1341"/>
                </a:lnTo>
                <a:lnTo>
                  <a:pt x="2827" y="1437"/>
                </a:lnTo>
                <a:lnTo>
                  <a:pt x="2778" y="1437"/>
                </a:lnTo>
                <a:lnTo>
                  <a:pt x="2807" y="1303"/>
                </a:lnTo>
                <a:lnTo>
                  <a:pt x="2812" y="1274"/>
                </a:lnTo>
                <a:lnTo>
                  <a:pt x="2858" y="1274"/>
                </a:lnTo>
                <a:lnTo>
                  <a:pt x="2855" y="1293"/>
                </a:lnTo>
                <a:lnTo>
                  <a:pt x="2860" y="1288"/>
                </a:lnTo>
                <a:lnTo>
                  <a:pt x="2868" y="1282"/>
                </a:lnTo>
                <a:lnTo>
                  <a:pt x="2879" y="1276"/>
                </a:lnTo>
                <a:lnTo>
                  <a:pt x="2893" y="1271"/>
                </a:lnTo>
                <a:lnTo>
                  <a:pt x="2910" y="1270"/>
                </a:lnTo>
                <a:close/>
                <a:moveTo>
                  <a:pt x="2697" y="1270"/>
                </a:moveTo>
                <a:lnTo>
                  <a:pt x="2720" y="1272"/>
                </a:lnTo>
                <a:lnTo>
                  <a:pt x="2737" y="1279"/>
                </a:lnTo>
                <a:lnTo>
                  <a:pt x="2751" y="1288"/>
                </a:lnTo>
                <a:lnTo>
                  <a:pt x="2760" y="1302"/>
                </a:lnTo>
                <a:lnTo>
                  <a:pt x="2765" y="1318"/>
                </a:lnTo>
                <a:lnTo>
                  <a:pt x="2766" y="1336"/>
                </a:lnTo>
                <a:lnTo>
                  <a:pt x="2763" y="1355"/>
                </a:lnTo>
                <a:lnTo>
                  <a:pt x="2757" y="1375"/>
                </a:lnTo>
                <a:lnTo>
                  <a:pt x="2748" y="1392"/>
                </a:lnTo>
                <a:lnTo>
                  <a:pt x="2737" y="1408"/>
                </a:lnTo>
                <a:lnTo>
                  <a:pt x="2722" y="1423"/>
                </a:lnTo>
                <a:lnTo>
                  <a:pt x="2704" y="1433"/>
                </a:lnTo>
                <a:lnTo>
                  <a:pt x="2683" y="1441"/>
                </a:lnTo>
                <a:lnTo>
                  <a:pt x="2659" y="1443"/>
                </a:lnTo>
                <a:lnTo>
                  <a:pt x="2640" y="1442"/>
                </a:lnTo>
                <a:lnTo>
                  <a:pt x="2624" y="1436"/>
                </a:lnTo>
                <a:lnTo>
                  <a:pt x="2610" y="1427"/>
                </a:lnTo>
                <a:lnTo>
                  <a:pt x="2600" y="1415"/>
                </a:lnTo>
                <a:lnTo>
                  <a:pt x="2593" y="1398"/>
                </a:lnTo>
                <a:lnTo>
                  <a:pt x="2592" y="1380"/>
                </a:lnTo>
                <a:lnTo>
                  <a:pt x="2594" y="1357"/>
                </a:lnTo>
                <a:lnTo>
                  <a:pt x="2598" y="1342"/>
                </a:lnTo>
                <a:lnTo>
                  <a:pt x="2605" y="1327"/>
                </a:lnTo>
                <a:lnTo>
                  <a:pt x="2614" y="1312"/>
                </a:lnTo>
                <a:lnTo>
                  <a:pt x="2625" y="1298"/>
                </a:lnTo>
                <a:lnTo>
                  <a:pt x="2639" y="1287"/>
                </a:lnTo>
                <a:lnTo>
                  <a:pt x="2655" y="1277"/>
                </a:lnTo>
                <a:lnTo>
                  <a:pt x="2675" y="1272"/>
                </a:lnTo>
                <a:lnTo>
                  <a:pt x="2697" y="1270"/>
                </a:lnTo>
                <a:close/>
                <a:moveTo>
                  <a:pt x="2515" y="1270"/>
                </a:moveTo>
                <a:lnTo>
                  <a:pt x="2525" y="1270"/>
                </a:lnTo>
                <a:lnTo>
                  <a:pt x="2538" y="1271"/>
                </a:lnTo>
                <a:lnTo>
                  <a:pt x="2551" y="1275"/>
                </a:lnTo>
                <a:lnTo>
                  <a:pt x="2562" y="1280"/>
                </a:lnTo>
                <a:lnTo>
                  <a:pt x="2571" y="1288"/>
                </a:lnTo>
                <a:lnTo>
                  <a:pt x="2577" y="1300"/>
                </a:lnTo>
                <a:lnTo>
                  <a:pt x="2579" y="1313"/>
                </a:lnTo>
                <a:lnTo>
                  <a:pt x="2578" y="1331"/>
                </a:lnTo>
                <a:lnTo>
                  <a:pt x="2531" y="1331"/>
                </a:lnTo>
                <a:lnTo>
                  <a:pt x="2532" y="1327"/>
                </a:lnTo>
                <a:lnTo>
                  <a:pt x="2532" y="1315"/>
                </a:lnTo>
                <a:lnTo>
                  <a:pt x="2530" y="1307"/>
                </a:lnTo>
                <a:lnTo>
                  <a:pt x="2525" y="1303"/>
                </a:lnTo>
                <a:lnTo>
                  <a:pt x="2517" y="1301"/>
                </a:lnTo>
                <a:lnTo>
                  <a:pt x="2507" y="1303"/>
                </a:lnTo>
                <a:lnTo>
                  <a:pt x="2498" y="1311"/>
                </a:lnTo>
                <a:lnTo>
                  <a:pt x="2492" y="1321"/>
                </a:lnTo>
                <a:lnTo>
                  <a:pt x="2487" y="1332"/>
                </a:lnTo>
                <a:lnTo>
                  <a:pt x="2484" y="1343"/>
                </a:lnTo>
                <a:lnTo>
                  <a:pt x="2481" y="1353"/>
                </a:lnTo>
                <a:lnTo>
                  <a:pt x="2480" y="1361"/>
                </a:lnTo>
                <a:lnTo>
                  <a:pt x="2477" y="1372"/>
                </a:lnTo>
                <a:lnTo>
                  <a:pt x="2477" y="1383"/>
                </a:lnTo>
                <a:lnTo>
                  <a:pt x="2479" y="1395"/>
                </a:lnTo>
                <a:lnTo>
                  <a:pt x="2482" y="1403"/>
                </a:lnTo>
                <a:lnTo>
                  <a:pt x="2487" y="1408"/>
                </a:lnTo>
                <a:lnTo>
                  <a:pt x="2491" y="1410"/>
                </a:lnTo>
                <a:lnTo>
                  <a:pt x="2497" y="1410"/>
                </a:lnTo>
                <a:lnTo>
                  <a:pt x="2503" y="1407"/>
                </a:lnTo>
                <a:lnTo>
                  <a:pt x="2510" y="1402"/>
                </a:lnTo>
                <a:lnTo>
                  <a:pt x="2517" y="1392"/>
                </a:lnTo>
                <a:lnTo>
                  <a:pt x="2522" y="1377"/>
                </a:lnTo>
                <a:lnTo>
                  <a:pt x="2569" y="1377"/>
                </a:lnTo>
                <a:lnTo>
                  <a:pt x="2567" y="1388"/>
                </a:lnTo>
                <a:lnTo>
                  <a:pt x="2562" y="1401"/>
                </a:lnTo>
                <a:lnTo>
                  <a:pt x="2552" y="1413"/>
                </a:lnTo>
                <a:lnTo>
                  <a:pt x="2538" y="1426"/>
                </a:lnTo>
                <a:lnTo>
                  <a:pt x="2523" y="1435"/>
                </a:lnTo>
                <a:lnTo>
                  <a:pt x="2507" y="1440"/>
                </a:lnTo>
                <a:lnTo>
                  <a:pt x="2489" y="1441"/>
                </a:lnTo>
                <a:lnTo>
                  <a:pt x="2474" y="1440"/>
                </a:lnTo>
                <a:lnTo>
                  <a:pt x="2460" y="1437"/>
                </a:lnTo>
                <a:lnTo>
                  <a:pt x="2447" y="1431"/>
                </a:lnTo>
                <a:lnTo>
                  <a:pt x="2438" y="1420"/>
                </a:lnTo>
                <a:lnTo>
                  <a:pt x="2431" y="1406"/>
                </a:lnTo>
                <a:lnTo>
                  <a:pt x="2428" y="1391"/>
                </a:lnTo>
                <a:lnTo>
                  <a:pt x="2428" y="1373"/>
                </a:lnTo>
                <a:lnTo>
                  <a:pt x="2430" y="1355"/>
                </a:lnTo>
                <a:lnTo>
                  <a:pt x="2438" y="1330"/>
                </a:lnTo>
                <a:lnTo>
                  <a:pt x="2449" y="1310"/>
                </a:lnTo>
                <a:lnTo>
                  <a:pt x="2461" y="1295"/>
                </a:lnTo>
                <a:lnTo>
                  <a:pt x="2476" y="1285"/>
                </a:lnTo>
                <a:lnTo>
                  <a:pt x="2490" y="1277"/>
                </a:lnTo>
                <a:lnTo>
                  <a:pt x="2503" y="1272"/>
                </a:lnTo>
                <a:lnTo>
                  <a:pt x="2515" y="1270"/>
                </a:lnTo>
                <a:close/>
                <a:moveTo>
                  <a:pt x="1683" y="1270"/>
                </a:moveTo>
                <a:lnTo>
                  <a:pt x="1703" y="1271"/>
                </a:lnTo>
                <a:lnTo>
                  <a:pt x="1720" y="1277"/>
                </a:lnTo>
                <a:lnTo>
                  <a:pt x="1732" y="1285"/>
                </a:lnTo>
                <a:lnTo>
                  <a:pt x="1742" y="1296"/>
                </a:lnTo>
                <a:lnTo>
                  <a:pt x="1749" y="1308"/>
                </a:lnTo>
                <a:lnTo>
                  <a:pt x="1751" y="1322"/>
                </a:lnTo>
                <a:lnTo>
                  <a:pt x="1752" y="1338"/>
                </a:lnTo>
                <a:lnTo>
                  <a:pt x="1750" y="1355"/>
                </a:lnTo>
                <a:lnTo>
                  <a:pt x="1744" y="1375"/>
                </a:lnTo>
                <a:lnTo>
                  <a:pt x="1735" y="1392"/>
                </a:lnTo>
                <a:lnTo>
                  <a:pt x="1722" y="1408"/>
                </a:lnTo>
                <a:lnTo>
                  <a:pt x="1708" y="1423"/>
                </a:lnTo>
                <a:lnTo>
                  <a:pt x="1690" y="1433"/>
                </a:lnTo>
                <a:lnTo>
                  <a:pt x="1669" y="1441"/>
                </a:lnTo>
                <a:lnTo>
                  <a:pt x="1645" y="1443"/>
                </a:lnTo>
                <a:lnTo>
                  <a:pt x="1627" y="1442"/>
                </a:lnTo>
                <a:lnTo>
                  <a:pt x="1609" y="1436"/>
                </a:lnTo>
                <a:lnTo>
                  <a:pt x="1596" y="1427"/>
                </a:lnTo>
                <a:lnTo>
                  <a:pt x="1586" y="1415"/>
                </a:lnTo>
                <a:lnTo>
                  <a:pt x="1578" y="1398"/>
                </a:lnTo>
                <a:lnTo>
                  <a:pt x="1577" y="1380"/>
                </a:lnTo>
                <a:lnTo>
                  <a:pt x="1579" y="1357"/>
                </a:lnTo>
                <a:lnTo>
                  <a:pt x="1583" y="1342"/>
                </a:lnTo>
                <a:lnTo>
                  <a:pt x="1591" y="1327"/>
                </a:lnTo>
                <a:lnTo>
                  <a:pt x="1599" y="1312"/>
                </a:lnTo>
                <a:lnTo>
                  <a:pt x="1611" y="1298"/>
                </a:lnTo>
                <a:lnTo>
                  <a:pt x="1624" y="1287"/>
                </a:lnTo>
                <a:lnTo>
                  <a:pt x="1640" y="1277"/>
                </a:lnTo>
                <a:lnTo>
                  <a:pt x="1660" y="1272"/>
                </a:lnTo>
                <a:lnTo>
                  <a:pt x="1683" y="1270"/>
                </a:lnTo>
                <a:close/>
                <a:moveTo>
                  <a:pt x="87" y="1270"/>
                </a:moveTo>
                <a:lnTo>
                  <a:pt x="97" y="1270"/>
                </a:lnTo>
                <a:lnTo>
                  <a:pt x="111" y="1271"/>
                </a:lnTo>
                <a:lnTo>
                  <a:pt x="123" y="1275"/>
                </a:lnTo>
                <a:lnTo>
                  <a:pt x="134" y="1280"/>
                </a:lnTo>
                <a:lnTo>
                  <a:pt x="143" y="1288"/>
                </a:lnTo>
                <a:lnTo>
                  <a:pt x="149" y="1300"/>
                </a:lnTo>
                <a:lnTo>
                  <a:pt x="152" y="1313"/>
                </a:lnTo>
                <a:lnTo>
                  <a:pt x="150" y="1331"/>
                </a:lnTo>
                <a:lnTo>
                  <a:pt x="104" y="1331"/>
                </a:lnTo>
                <a:lnTo>
                  <a:pt x="104" y="1315"/>
                </a:lnTo>
                <a:lnTo>
                  <a:pt x="102" y="1307"/>
                </a:lnTo>
                <a:lnTo>
                  <a:pt x="97" y="1303"/>
                </a:lnTo>
                <a:lnTo>
                  <a:pt x="90" y="1301"/>
                </a:lnTo>
                <a:lnTo>
                  <a:pt x="80" y="1303"/>
                </a:lnTo>
                <a:lnTo>
                  <a:pt x="71" y="1311"/>
                </a:lnTo>
                <a:lnTo>
                  <a:pt x="65" y="1321"/>
                </a:lnTo>
                <a:lnTo>
                  <a:pt x="60" y="1332"/>
                </a:lnTo>
                <a:lnTo>
                  <a:pt x="56" y="1343"/>
                </a:lnTo>
                <a:lnTo>
                  <a:pt x="53" y="1353"/>
                </a:lnTo>
                <a:lnTo>
                  <a:pt x="52" y="1361"/>
                </a:lnTo>
                <a:lnTo>
                  <a:pt x="50" y="1372"/>
                </a:lnTo>
                <a:lnTo>
                  <a:pt x="50" y="1383"/>
                </a:lnTo>
                <a:lnTo>
                  <a:pt x="51" y="1395"/>
                </a:lnTo>
                <a:lnTo>
                  <a:pt x="55" y="1403"/>
                </a:lnTo>
                <a:lnTo>
                  <a:pt x="60" y="1408"/>
                </a:lnTo>
                <a:lnTo>
                  <a:pt x="63" y="1410"/>
                </a:lnTo>
                <a:lnTo>
                  <a:pt x="70" y="1410"/>
                </a:lnTo>
                <a:lnTo>
                  <a:pt x="76" y="1407"/>
                </a:lnTo>
                <a:lnTo>
                  <a:pt x="83" y="1402"/>
                </a:lnTo>
                <a:lnTo>
                  <a:pt x="90" y="1392"/>
                </a:lnTo>
                <a:lnTo>
                  <a:pt x="96" y="1377"/>
                </a:lnTo>
                <a:lnTo>
                  <a:pt x="142" y="1377"/>
                </a:lnTo>
                <a:lnTo>
                  <a:pt x="139" y="1388"/>
                </a:lnTo>
                <a:lnTo>
                  <a:pt x="133" y="1401"/>
                </a:lnTo>
                <a:lnTo>
                  <a:pt x="124" y="1413"/>
                </a:lnTo>
                <a:lnTo>
                  <a:pt x="111" y="1426"/>
                </a:lnTo>
                <a:lnTo>
                  <a:pt x="96" y="1435"/>
                </a:lnTo>
                <a:lnTo>
                  <a:pt x="80" y="1440"/>
                </a:lnTo>
                <a:lnTo>
                  <a:pt x="61" y="1441"/>
                </a:lnTo>
                <a:lnTo>
                  <a:pt x="46" y="1440"/>
                </a:lnTo>
                <a:lnTo>
                  <a:pt x="31" y="1437"/>
                </a:lnTo>
                <a:lnTo>
                  <a:pt x="20" y="1431"/>
                </a:lnTo>
                <a:lnTo>
                  <a:pt x="10" y="1420"/>
                </a:lnTo>
                <a:lnTo>
                  <a:pt x="4" y="1406"/>
                </a:lnTo>
                <a:lnTo>
                  <a:pt x="0" y="1391"/>
                </a:lnTo>
                <a:lnTo>
                  <a:pt x="0" y="1373"/>
                </a:lnTo>
                <a:lnTo>
                  <a:pt x="2" y="1355"/>
                </a:lnTo>
                <a:lnTo>
                  <a:pt x="10" y="1330"/>
                </a:lnTo>
                <a:lnTo>
                  <a:pt x="21" y="1310"/>
                </a:lnTo>
                <a:lnTo>
                  <a:pt x="34" y="1295"/>
                </a:lnTo>
                <a:lnTo>
                  <a:pt x="47" y="1285"/>
                </a:lnTo>
                <a:lnTo>
                  <a:pt x="62" y="1277"/>
                </a:lnTo>
                <a:lnTo>
                  <a:pt x="76" y="1272"/>
                </a:lnTo>
                <a:lnTo>
                  <a:pt x="87" y="1270"/>
                </a:lnTo>
                <a:close/>
                <a:moveTo>
                  <a:pt x="800" y="1269"/>
                </a:moveTo>
                <a:lnTo>
                  <a:pt x="815" y="1270"/>
                </a:lnTo>
                <a:lnTo>
                  <a:pt x="825" y="1274"/>
                </a:lnTo>
                <a:lnTo>
                  <a:pt x="833" y="1280"/>
                </a:lnTo>
                <a:lnTo>
                  <a:pt x="838" y="1287"/>
                </a:lnTo>
                <a:lnTo>
                  <a:pt x="842" y="1293"/>
                </a:lnTo>
                <a:lnTo>
                  <a:pt x="843" y="1300"/>
                </a:lnTo>
                <a:lnTo>
                  <a:pt x="843" y="1321"/>
                </a:lnTo>
                <a:lnTo>
                  <a:pt x="841" y="1332"/>
                </a:lnTo>
                <a:lnTo>
                  <a:pt x="837" y="1348"/>
                </a:lnTo>
                <a:lnTo>
                  <a:pt x="818" y="1437"/>
                </a:lnTo>
                <a:lnTo>
                  <a:pt x="770" y="1437"/>
                </a:lnTo>
                <a:lnTo>
                  <a:pt x="791" y="1335"/>
                </a:lnTo>
                <a:lnTo>
                  <a:pt x="792" y="1330"/>
                </a:lnTo>
                <a:lnTo>
                  <a:pt x="793" y="1326"/>
                </a:lnTo>
                <a:lnTo>
                  <a:pt x="793" y="1321"/>
                </a:lnTo>
                <a:lnTo>
                  <a:pt x="792" y="1317"/>
                </a:lnTo>
                <a:lnTo>
                  <a:pt x="790" y="1311"/>
                </a:lnTo>
                <a:lnTo>
                  <a:pt x="782" y="1306"/>
                </a:lnTo>
                <a:lnTo>
                  <a:pt x="772" y="1303"/>
                </a:lnTo>
                <a:lnTo>
                  <a:pt x="762" y="1305"/>
                </a:lnTo>
                <a:lnTo>
                  <a:pt x="752" y="1310"/>
                </a:lnTo>
                <a:lnTo>
                  <a:pt x="745" y="1316"/>
                </a:lnTo>
                <a:lnTo>
                  <a:pt x="739" y="1325"/>
                </a:lnTo>
                <a:lnTo>
                  <a:pt x="734" y="1341"/>
                </a:lnTo>
                <a:lnTo>
                  <a:pt x="714" y="1437"/>
                </a:lnTo>
                <a:lnTo>
                  <a:pt x="665" y="1437"/>
                </a:lnTo>
                <a:lnTo>
                  <a:pt x="694" y="1302"/>
                </a:lnTo>
                <a:lnTo>
                  <a:pt x="694" y="1300"/>
                </a:lnTo>
                <a:lnTo>
                  <a:pt x="696" y="1291"/>
                </a:lnTo>
                <a:lnTo>
                  <a:pt x="698" y="1282"/>
                </a:lnTo>
                <a:lnTo>
                  <a:pt x="699" y="1272"/>
                </a:lnTo>
                <a:lnTo>
                  <a:pt x="745" y="1272"/>
                </a:lnTo>
                <a:lnTo>
                  <a:pt x="741" y="1297"/>
                </a:lnTo>
                <a:lnTo>
                  <a:pt x="746" y="1291"/>
                </a:lnTo>
                <a:lnTo>
                  <a:pt x="755" y="1284"/>
                </a:lnTo>
                <a:lnTo>
                  <a:pt x="766" y="1276"/>
                </a:lnTo>
                <a:lnTo>
                  <a:pt x="781" y="1271"/>
                </a:lnTo>
                <a:lnTo>
                  <a:pt x="800" y="1269"/>
                </a:lnTo>
                <a:close/>
                <a:moveTo>
                  <a:pt x="3464" y="1267"/>
                </a:moveTo>
                <a:lnTo>
                  <a:pt x="3478" y="1269"/>
                </a:lnTo>
                <a:lnTo>
                  <a:pt x="3492" y="1272"/>
                </a:lnTo>
                <a:lnTo>
                  <a:pt x="3505" y="1280"/>
                </a:lnTo>
                <a:lnTo>
                  <a:pt x="3515" y="1291"/>
                </a:lnTo>
                <a:lnTo>
                  <a:pt x="3522" y="1307"/>
                </a:lnTo>
                <a:lnTo>
                  <a:pt x="3524" y="1330"/>
                </a:lnTo>
                <a:lnTo>
                  <a:pt x="3523" y="1351"/>
                </a:lnTo>
                <a:lnTo>
                  <a:pt x="3519" y="1367"/>
                </a:lnTo>
                <a:lnTo>
                  <a:pt x="3409" y="1367"/>
                </a:lnTo>
                <a:lnTo>
                  <a:pt x="3408" y="1373"/>
                </a:lnTo>
                <a:lnTo>
                  <a:pt x="3406" y="1381"/>
                </a:lnTo>
                <a:lnTo>
                  <a:pt x="3408" y="1390"/>
                </a:lnTo>
                <a:lnTo>
                  <a:pt x="3409" y="1397"/>
                </a:lnTo>
                <a:lnTo>
                  <a:pt x="3414" y="1405"/>
                </a:lnTo>
                <a:lnTo>
                  <a:pt x="3421" y="1410"/>
                </a:lnTo>
                <a:lnTo>
                  <a:pt x="3434" y="1411"/>
                </a:lnTo>
                <a:lnTo>
                  <a:pt x="3442" y="1410"/>
                </a:lnTo>
                <a:lnTo>
                  <a:pt x="3451" y="1407"/>
                </a:lnTo>
                <a:lnTo>
                  <a:pt x="3460" y="1400"/>
                </a:lnTo>
                <a:lnTo>
                  <a:pt x="3466" y="1388"/>
                </a:lnTo>
                <a:lnTo>
                  <a:pt x="3510" y="1388"/>
                </a:lnTo>
                <a:lnTo>
                  <a:pt x="3507" y="1398"/>
                </a:lnTo>
                <a:lnTo>
                  <a:pt x="3500" y="1411"/>
                </a:lnTo>
                <a:lnTo>
                  <a:pt x="3487" y="1425"/>
                </a:lnTo>
                <a:lnTo>
                  <a:pt x="3470" y="1435"/>
                </a:lnTo>
                <a:lnTo>
                  <a:pt x="3449" y="1441"/>
                </a:lnTo>
                <a:lnTo>
                  <a:pt x="3426" y="1443"/>
                </a:lnTo>
                <a:lnTo>
                  <a:pt x="3416" y="1443"/>
                </a:lnTo>
                <a:lnTo>
                  <a:pt x="3405" y="1441"/>
                </a:lnTo>
                <a:lnTo>
                  <a:pt x="3394" y="1437"/>
                </a:lnTo>
                <a:lnTo>
                  <a:pt x="3383" y="1432"/>
                </a:lnTo>
                <a:lnTo>
                  <a:pt x="3373" y="1422"/>
                </a:lnTo>
                <a:lnTo>
                  <a:pt x="3365" y="1410"/>
                </a:lnTo>
                <a:lnTo>
                  <a:pt x="3362" y="1395"/>
                </a:lnTo>
                <a:lnTo>
                  <a:pt x="3362" y="1377"/>
                </a:lnTo>
                <a:lnTo>
                  <a:pt x="3365" y="1358"/>
                </a:lnTo>
                <a:lnTo>
                  <a:pt x="3370" y="1342"/>
                </a:lnTo>
                <a:lnTo>
                  <a:pt x="3376" y="1325"/>
                </a:lnTo>
                <a:lnTo>
                  <a:pt x="3386" y="1308"/>
                </a:lnTo>
                <a:lnTo>
                  <a:pt x="3399" y="1293"/>
                </a:lnTo>
                <a:lnTo>
                  <a:pt x="3415" y="1281"/>
                </a:lnTo>
                <a:lnTo>
                  <a:pt x="3439" y="1271"/>
                </a:lnTo>
                <a:lnTo>
                  <a:pt x="3464" y="1267"/>
                </a:lnTo>
                <a:close/>
                <a:moveTo>
                  <a:pt x="3893" y="1225"/>
                </a:moveTo>
                <a:lnTo>
                  <a:pt x="3883" y="1274"/>
                </a:lnTo>
                <a:lnTo>
                  <a:pt x="3921" y="1274"/>
                </a:lnTo>
                <a:lnTo>
                  <a:pt x="3914" y="1306"/>
                </a:lnTo>
                <a:lnTo>
                  <a:pt x="3875" y="1306"/>
                </a:lnTo>
                <a:lnTo>
                  <a:pt x="3859" y="1380"/>
                </a:lnTo>
                <a:lnTo>
                  <a:pt x="3858" y="1388"/>
                </a:lnTo>
                <a:lnTo>
                  <a:pt x="3858" y="1395"/>
                </a:lnTo>
                <a:lnTo>
                  <a:pt x="3860" y="1400"/>
                </a:lnTo>
                <a:lnTo>
                  <a:pt x="3865" y="1403"/>
                </a:lnTo>
                <a:lnTo>
                  <a:pt x="3876" y="1405"/>
                </a:lnTo>
                <a:lnTo>
                  <a:pt x="3885" y="1405"/>
                </a:lnTo>
                <a:lnTo>
                  <a:pt x="3889" y="1403"/>
                </a:lnTo>
                <a:lnTo>
                  <a:pt x="3893" y="1403"/>
                </a:lnTo>
                <a:lnTo>
                  <a:pt x="3885" y="1435"/>
                </a:lnTo>
                <a:lnTo>
                  <a:pt x="3870" y="1438"/>
                </a:lnTo>
                <a:lnTo>
                  <a:pt x="3858" y="1440"/>
                </a:lnTo>
                <a:lnTo>
                  <a:pt x="3848" y="1440"/>
                </a:lnTo>
                <a:lnTo>
                  <a:pt x="3832" y="1438"/>
                </a:lnTo>
                <a:lnTo>
                  <a:pt x="3820" y="1435"/>
                </a:lnTo>
                <a:lnTo>
                  <a:pt x="3813" y="1430"/>
                </a:lnTo>
                <a:lnTo>
                  <a:pt x="3809" y="1423"/>
                </a:lnTo>
                <a:lnTo>
                  <a:pt x="3807" y="1416"/>
                </a:lnTo>
                <a:lnTo>
                  <a:pt x="3807" y="1408"/>
                </a:lnTo>
                <a:lnTo>
                  <a:pt x="3809" y="1396"/>
                </a:lnTo>
                <a:lnTo>
                  <a:pt x="3828" y="1306"/>
                </a:lnTo>
                <a:lnTo>
                  <a:pt x="3796" y="1306"/>
                </a:lnTo>
                <a:lnTo>
                  <a:pt x="3803" y="1274"/>
                </a:lnTo>
                <a:lnTo>
                  <a:pt x="3834" y="1274"/>
                </a:lnTo>
                <a:lnTo>
                  <a:pt x="3842" y="1242"/>
                </a:lnTo>
                <a:lnTo>
                  <a:pt x="3893" y="1225"/>
                </a:lnTo>
                <a:close/>
                <a:moveTo>
                  <a:pt x="1245" y="1225"/>
                </a:moveTo>
                <a:lnTo>
                  <a:pt x="1234" y="1274"/>
                </a:lnTo>
                <a:lnTo>
                  <a:pt x="1273" y="1274"/>
                </a:lnTo>
                <a:lnTo>
                  <a:pt x="1266" y="1306"/>
                </a:lnTo>
                <a:lnTo>
                  <a:pt x="1227" y="1306"/>
                </a:lnTo>
                <a:lnTo>
                  <a:pt x="1211" y="1380"/>
                </a:lnTo>
                <a:lnTo>
                  <a:pt x="1210" y="1388"/>
                </a:lnTo>
                <a:lnTo>
                  <a:pt x="1210" y="1395"/>
                </a:lnTo>
                <a:lnTo>
                  <a:pt x="1213" y="1400"/>
                </a:lnTo>
                <a:lnTo>
                  <a:pt x="1218" y="1403"/>
                </a:lnTo>
                <a:lnTo>
                  <a:pt x="1227" y="1405"/>
                </a:lnTo>
                <a:lnTo>
                  <a:pt x="1236" y="1405"/>
                </a:lnTo>
                <a:lnTo>
                  <a:pt x="1241" y="1403"/>
                </a:lnTo>
                <a:lnTo>
                  <a:pt x="1245" y="1403"/>
                </a:lnTo>
                <a:lnTo>
                  <a:pt x="1237" y="1435"/>
                </a:lnTo>
                <a:lnTo>
                  <a:pt x="1222" y="1438"/>
                </a:lnTo>
                <a:lnTo>
                  <a:pt x="1210" y="1440"/>
                </a:lnTo>
                <a:lnTo>
                  <a:pt x="1200" y="1440"/>
                </a:lnTo>
                <a:lnTo>
                  <a:pt x="1184" y="1438"/>
                </a:lnTo>
                <a:lnTo>
                  <a:pt x="1173" y="1435"/>
                </a:lnTo>
                <a:lnTo>
                  <a:pt x="1165" y="1430"/>
                </a:lnTo>
                <a:lnTo>
                  <a:pt x="1162" y="1423"/>
                </a:lnTo>
                <a:lnTo>
                  <a:pt x="1159" y="1416"/>
                </a:lnTo>
                <a:lnTo>
                  <a:pt x="1159" y="1402"/>
                </a:lnTo>
                <a:lnTo>
                  <a:pt x="1160" y="1396"/>
                </a:lnTo>
                <a:lnTo>
                  <a:pt x="1180" y="1306"/>
                </a:lnTo>
                <a:lnTo>
                  <a:pt x="1149" y="1306"/>
                </a:lnTo>
                <a:lnTo>
                  <a:pt x="1155" y="1274"/>
                </a:lnTo>
                <a:lnTo>
                  <a:pt x="1186" y="1274"/>
                </a:lnTo>
                <a:lnTo>
                  <a:pt x="1194" y="1242"/>
                </a:lnTo>
                <a:lnTo>
                  <a:pt x="1245" y="1225"/>
                </a:lnTo>
                <a:close/>
                <a:moveTo>
                  <a:pt x="449" y="1225"/>
                </a:moveTo>
                <a:lnTo>
                  <a:pt x="438" y="1274"/>
                </a:lnTo>
                <a:lnTo>
                  <a:pt x="504" y="1274"/>
                </a:lnTo>
                <a:lnTo>
                  <a:pt x="510" y="1242"/>
                </a:lnTo>
                <a:lnTo>
                  <a:pt x="562" y="1225"/>
                </a:lnTo>
                <a:lnTo>
                  <a:pt x="551" y="1274"/>
                </a:lnTo>
                <a:lnTo>
                  <a:pt x="589" y="1274"/>
                </a:lnTo>
                <a:lnTo>
                  <a:pt x="583" y="1306"/>
                </a:lnTo>
                <a:lnTo>
                  <a:pt x="545" y="1306"/>
                </a:lnTo>
                <a:lnTo>
                  <a:pt x="529" y="1380"/>
                </a:lnTo>
                <a:lnTo>
                  <a:pt x="527" y="1388"/>
                </a:lnTo>
                <a:lnTo>
                  <a:pt x="527" y="1395"/>
                </a:lnTo>
                <a:lnTo>
                  <a:pt x="530" y="1400"/>
                </a:lnTo>
                <a:lnTo>
                  <a:pt x="535" y="1403"/>
                </a:lnTo>
                <a:lnTo>
                  <a:pt x="545" y="1405"/>
                </a:lnTo>
                <a:lnTo>
                  <a:pt x="553" y="1405"/>
                </a:lnTo>
                <a:lnTo>
                  <a:pt x="558" y="1403"/>
                </a:lnTo>
                <a:lnTo>
                  <a:pt x="562" y="1403"/>
                </a:lnTo>
                <a:lnTo>
                  <a:pt x="555" y="1435"/>
                </a:lnTo>
                <a:lnTo>
                  <a:pt x="540" y="1438"/>
                </a:lnTo>
                <a:lnTo>
                  <a:pt x="526" y="1440"/>
                </a:lnTo>
                <a:lnTo>
                  <a:pt x="516" y="1440"/>
                </a:lnTo>
                <a:lnTo>
                  <a:pt x="501" y="1438"/>
                </a:lnTo>
                <a:lnTo>
                  <a:pt x="490" y="1435"/>
                </a:lnTo>
                <a:lnTo>
                  <a:pt x="483" y="1430"/>
                </a:lnTo>
                <a:lnTo>
                  <a:pt x="478" y="1423"/>
                </a:lnTo>
                <a:lnTo>
                  <a:pt x="476" y="1416"/>
                </a:lnTo>
                <a:lnTo>
                  <a:pt x="476" y="1402"/>
                </a:lnTo>
                <a:lnTo>
                  <a:pt x="478" y="1396"/>
                </a:lnTo>
                <a:lnTo>
                  <a:pt x="496" y="1306"/>
                </a:lnTo>
                <a:lnTo>
                  <a:pt x="432" y="1306"/>
                </a:lnTo>
                <a:lnTo>
                  <a:pt x="415" y="1380"/>
                </a:lnTo>
                <a:lnTo>
                  <a:pt x="414" y="1388"/>
                </a:lnTo>
                <a:lnTo>
                  <a:pt x="414" y="1395"/>
                </a:lnTo>
                <a:lnTo>
                  <a:pt x="417" y="1400"/>
                </a:lnTo>
                <a:lnTo>
                  <a:pt x="422" y="1403"/>
                </a:lnTo>
                <a:lnTo>
                  <a:pt x="433" y="1405"/>
                </a:lnTo>
                <a:lnTo>
                  <a:pt x="440" y="1405"/>
                </a:lnTo>
                <a:lnTo>
                  <a:pt x="445" y="1403"/>
                </a:lnTo>
                <a:lnTo>
                  <a:pt x="449" y="1403"/>
                </a:lnTo>
                <a:lnTo>
                  <a:pt x="441" y="1435"/>
                </a:lnTo>
                <a:lnTo>
                  <a:pt x="427" y="1438"/>
                </a:lnTo>
                <a:lnTo>
                  <a:pt x="414" y="1440"/>
                </a:lnTo>
                <a:lnTo>
                  <a:pt x="404" y="1440"/>
                </a:lnTo>
                <a:lnTo>
                  <a:pt x="388" y="1438"/>
                </a:lnTo>
                <a:lnTo>
                  <a:pt x="377" y="1435"/>
                </a:lnTo>
                <a:lnTo>
                  <a:pt x="369" y="1430"/>
                </a:lnTo>
                <a:lnTo>
                  <a:pt x="366" y="1423"/>
                </a:lnTo>
                <a:lnTo>
                  <a:pt x="363" y="1416"/>
                </a:lnTo>
                <a:lnTo>
                  <a:pt x="363" y="1402"/>
                </a:lnTo>
                <a:lnTo>
                  <a:pt x="364" y="1396"/>
                </a:lnTo>
                <a:lnTo>
                  <a:pt x="384" y="1306"/>
                </a:lnTo>
                <a:lnTo>
                  <a:pt x="352" y="1306"/>
                </a:lnTo>
                <a:lnTo>
                  <a:pt x="359" y="1274"/>
                </a:lnTo>
                <a:lnTo>
                  <a:pt x="391" y="1274"/>
                </a:lnTo>
                <a:lnTo>
                  <a:pt x="398" y="1242"/>
                </a:lnTo>
                <a:lnTo>
                  <a:pt x="449" y="1225"/>
                </a:lnTo>
                <a:close/>
                <a:moveTo>
                  <a:pt x="3750" y="1202"/>
                </a:moveTo>
                <a:lnTo>
                  <a:pt x="3801" y="1202"/>
                </a:lnTo>
                <a:lnTo>
                  <a:pt x="3792" y="1245"/>
                </a:lnTo>
                <a:lnTo>
                  <a:pt x="3741" y="1245"/>
                </a:lnTo>
                <a:lnTo>
                  <a:pt x="3750" y="1202"/>
                </a:lnTo>
                <a:close/>
                <a:moveTo>
                  <a:pt x="3321" y="1202"/>
                </a:moveTo>
                <a:lnTo>
                  <a:pt x="3368" y="1202"/>
                </a:lnTo>
                <a:lnTo>
                  <a:pt x="3318" y="1437"/>
                </a:lnTo>
                <a:lnTo>
                  <a:pt x="3271" y="1437"/>
                </a:lnTo>
                <a:lnTo>
                  <a:pt x="3321" y="1202"/>
                </a:lnTo>
                <a:close/>
                <a:moveTo>
                  <a:pt x="2190" y="1202"/>
                </a:moveTo>
                <a:lnTo>
                  <a:pt x="2237" y="1202"/>
                </a:lnTo>
                <a:lnTo>
                  <a:pt x="2217" y="1296"/>
                </a:lnTo>
                <a:lnTo>
                  <a:pt x="2222" y="1290"/>
                </a:lnTo>
                <a:lnTo>
                  <a:pt x="2231" y="1284"/>
                </a:lnTo>
                <a:lnTo>
                  <a:pt x="2241" y="1277"/>
                </a:lnTo>
                <a:lnTo>
                  <a:pt x="2255" y="1272"/>
                </a:lnTo>
                <a:lnTo>
                  <a:pt x="2271" y="1271"/>
                </a:lnTo>
                <a:lnTo>
                  <a:pt x="2287" y="1274"/>
                </a:lnTo>
                <a:lnTo>
                  <a:pt x="2299" y="1279"/>
                </a:lnTo>
                <a:lnTo>
                  <a:pt x="2308" y="1285"/>
                </a:lnTo>
                <a:lnTo>
                  <a:pt x="2313" y="1293"/>
                </a:lnTo>
                <a:lnTo>
                  <a:pt x="2316" y="1303"/>
                </a:lnTo>
                <a:lnTo>
                  <a:pt x="2317" y="1318"/>
                </a:lnTo>
                <a:lnTo>
                  <a:pt x="2314" y="1337"/>
                </a:lnTo>
                <a:lnTo>
                  <a:pt x="2293" y="1437"/>
                </a:lnTo>
                <a:lnTo>
                  <a:pt x="2246" y="1437"/>
                </a:lnTo>
                <a:lnTo>
                  <a:pt x="2267" y="1338"/>
                </a:lnTo>
                <a:lnTo>
                  <a:pt x="2268" y="1333"/>
                </a:lnTo>
                <a:lnTo>
                  <a:pt x="2268" y="1321"/>
                </a:lnTo>
                <a:lnTo>
                  <a:pt x="2267" y="1315"/>
                </a:lnTo>
                <a:lnTo>
                  <a:pt x="2263" y="1308"/>
                </a:lnTo>
                <a:lnTo>
                  <a:pt x="2257" y="1305"/>
                </a:lnTo>
                <a:lnTo>
                  <a:pt x="2247" y="1303"/>
                </a:lnTo>
                <a:lnTo>
                  <a:pt x="2239" y="1305"/>
                </a:lnTo>
                <a:lnTo>
                  <a:pt x="2230" y="1307"/>
                </a:lnTo>
                <a:lnTo>
                  <a:pt x="2221" y="1313"/>
                </a:lnTo>
                <a:lnTo>
                  <a:pt x="2215" y="1323"/>
                </a:lnTo>
                <a:lnTo>
                  <a:pt x="2210" y="1337"/>
                </a:lnTo>
                <a:lnTo>
                  <a:pt x="2189" y="1437"/>
                </a:lnTo>
                <a:lnTo>
                  <a:pt x="2140" y="1437"/>
                </a:lnTo>
                <a:lnTo>
                  <a:pt x="2190" y="1202"/>
                </a:lnTo>
                <a:close/>
                <a:moveTo>
                  <a:pt x="1313" y="1202"/>
                </a:moveTo>
                <a:lnTo>
                  <a:pt x="1361" y="1202"/>
                </a:lnTo>
                <a:lnTo>
                  <a:pt x="1341" y="1296"/>
                </a:lnTo>
                <a:lnTo>
                  <a:pt x="1346" y="1290"/>
                </a:lnTo>
                <a:lnTo>
                  <a:pt x="1354" y="1284"/>
                </a:lnTo>
                <a:lnTo>
                  <a:pt x="1364" y="1277"/>
                </a:lnTo>
                <a:lnTo>
                  <a:pt x="1378" y="1272"/>
                </a:lnTo>
                <a:lnTo>
                  <a:pt x="1394" y="1271"/>
                </a:lnTo>
                <a:lnTo>
                  <a:pt x="1410" y="1274"/>
                </a:lnTo>
                <a:lnTo>
                  <a:pt x="1423" y="1279"/>
                </a:lnTo>
                <a:lnTo>
                  <a:pt x="1431" y="1285"/>
                </a:lnTo>
                <a:lnTo>
                  <a:pt x="1436" y="1293"/>
                </a:lnTo>
                <a:lnTo>
                  <a:pt x="1439" y="1303"/>
                </a:lnTo>
                <a:lnTo>
                  <a:pt x="1440" y="1318"/>
                </a:lnTo>
                <a:lnTo>
                  <a:pt x="1438" y="1337"/>
                </a:lnTo>
                <a:lnTo>
                  <a:pt x="1417" y="1437"/>
                </a:lnTo>
                <a:lnTo>
                  <a:pt x="1369" y="1437"/>
                </a:lnTo>
                <a:lnTo>
                  <a:pt x="1390" y="1338"/>
                </a:lnTo>
                <a:lnTo>
                  <a:pt x="1392" y="1333"/>
                </a:lnTo>
                <a:lnTo>
                  <a:pt x="1392" y="1321"/>
                </a:lnTo>
                <a:lnTo>
                  <a:pt x="1390" y="1315"/>
                </a:lnTo>
                <a:lnTo>
                  <a:pt x="1387" y="1308"/>
                </a:lnTo>
                <a:lnTo>
                  <a:pt x="1380" y="1305"/>
                </a:lnTo>
                <a:lnTo>
                  <a:pt x="1370" y="1303"/>
                </a:lnTo>
                <a:lnTo>
                  <a:pt x="1362" y="1305"/>
                </a:lnTo>
                <a:lnTo>
                  <a:pt x="1353" y="1307"/>
                </a:lnTo>
                <a:lnTo>
                  <a:pt x="1344" y="1313"/>
                </a:lnTo>
                <a:lnTo>
                  <a:pt x="1338" y="1323"/>
                </a:lnTo>
                <a:lnTo>
                  <a:pt x="1333" y="1337"/>
                </a:lnTo>
                <a:lnTo>
                  <a:pt x="1312" y="1437"/>
                </a:lnTo>
                <a:lnTo>
                  <a:pt x="1264" y="1437"/>
                </a:lnTo>
                <a:lnTo>
                  <a:pt x="1313" y="1202"/>
                </a:lnTo>
                <a:close/>
                <a:moveTo>
                  <a:pt x="627" y="1202"/>
                </a:moveTo>
                <a:lnTo>
                  <a:pt x="679" y="1202"/>
                </a:lnTo>
                <a:lnTo>
                  <a:pt x="669" y="1245"/>
                </a:lnTo>
                <a:lnTo>
                  <a:pt x="618" y="1245"/>
                </a:lnTo>
                <a:lnTo>
                  <a:pt x="627" y="1202"/>
                </a:lnTo>
                <a:close/>
                <a:moveTo>
                  <a:pt x="1905" y="764"/>
                </a:moveTo>
                <a:lnTo>
                  <a:pt x="1908" y="792"/>
                </a:lnTo>
                <a:lnTo>
                  <a:pt x="1915" y="815"/>
                </a:lnTo>
                <a:lnTo>
                  <a:pt x="1925" y="834"/>
                </a:lnTo>
                <a:lnTo>
                  <a:pt x="1940" y="850"/>
                </a:lnTo>
                <a:lnTo>
                  <a:pt x="1957" y="861"/>
                </a:lnTo>
                <a:lnTo>
                  <a:pt x="1979" y="870"/>
                </a:lnTo>
                <a:lnTo>
                  <a:pt x="2002" y="875"/>
                </a:lnTo>
                <a:lnTo>
                  <a:pt x="2028" y="876"/>
                </a:lnTo>
                <a:lnTo>
                  <a:pt x="2071" y="874"/>
                </a:lnTo>
                <a:lnTo>
                  <a:pt x="2113" y="868"/>
                </a:lnTo>
                <a:lnTo>
                  <a:pt x="2138" y="764"/>
                </a:lnTo>
                <a:lnTo>
                  <a:pt x="1905" y="764"/>
                </a:lnTo>
                <a:close/>
                <a:moveTo>
                  <a:pt x="1583" y="566"/>
                </a:moveTo>
                <a:lnTo>
                  <a:pt x="1469" y="744"/>
                </a:lnTo>
                <a:lnTo>
                  <a:pt x="1545" y="744"/>
                </a:lnTo>
                <a:lnTo>
                  <a:pt x="1583" y="566"/>
                </a:lnTo>
                <a:close/>
                <a:moveTo>
                  <a:pt x="1214" y="558"/>
                </a:moveTo>
                <a:lnTo>
                  <a:pt x="1160" y="744"/>
                </a:lnTo>
                <a:lnTo>
                  <a:pt x="1215" y="744"/>
                </a:lnTo>
                <a:lnTo>
                  <a:pt x="1214" y="558"/>
                </a:lnTo>
                <a:close/>
                <a:moveTo>
                  <a:pt x="769" y="528"/>
                </a:moveTo>
                <a:lnTo>
                  <a:pt x="752" y="593"/>
                </a:lnTo>
                <a:lnTo>
                  <a:pt x="745" y="619"/>
                </a:lnTo>
                <a:lnTo>
                  <a:pt x="730" y="675"/>
                </a:lnTo>
                <a:lnTo>
                  <a:pt x="781" y="675"/>
                </a:lnTo>
                <a:lnTo>
                  <a:pt x="788" y="674"/>
                </a:lnTo>
                <a:lnTo>
                  <a:pt x="796" y="674"/>
                </a:lnTo>
                <a:lnTo>
                  <a:pt x="820" y="670"/>
                </a:lnTo>
                <a:lnTo>
                  <a:pt x="839" y="665"/>
                </a:lnTo>
                <a:lnTo>
                  <a:pt x="856" y="657"/>
                </a:lnTo>
                <a:lnTo>
                  <a:pt x="867" y="647"/>
                </a:lnTo>
                <a:lnTo>
                  <a:pt x="877" y="633"/>
                </a:lnTo>
                <a:lnTo>
                  <a:pt x="885" y="618"/>
                </a:lnTo>
                <a:lnTo>
                  <a:pt x="892" y="599"/>
                </a:lnTo>
                <a:lnTo>
                  <a:pt x="897" y="581"/>
                </a:lnTo>
                <a:lnTo>
                  <a:pt x="899" y="566"/>
                </a:lnTo>
                <a:lnTo>
                  <a:pt x="898" y="553"/>
                </a:lnTo>
                <a:lnTo>
                  <a:pt x="894" y="544"/>
                </a:lnTo>
                <a:lnTo>
                  <a:pt x="887" y="537"/>
                </a:lnTo>
                <a:lnTo>
                  <a:pt x="874" y="533"/>
                </a:lnTo>
                <a:lnTo>
                  <a:pt x="859" y="529"/>
                </a:lnTo>
                <a:lnTo>
                  <a:pt x="839" y="528"/>
                </a:lnTo>
                <a:lnTo>
                  <a:pt x="769" y="528"/>
                </a:lnTo>
                <a:close/>
                <a:moveTo>
                  <a:pt x="1908" y="20"/>
                </a:moveTo>
                <a:lnTo>
                  <a:pt x="1908" y="476"/>
                </a:lnTo>
                <a:lnTo>
                  <a:pt x="1946" y="454"/>
                </a:lnTo>
                <a:lnTo>
                  <a:pt x="1985" y="438"/>
                </a:lnTo>
                <a:lnTo>
                  <a:pt x="2023" y="427"/>
                </a:lnTo>
                <a:lnTo>
                  <a:pt x="2062" y="421"/>
                </a:lnTo>
                <a:lnTo>
                  <a:pt x="2097" y="417"/>
                </a:lnTo>
                <a:lnTo>
                  <a:pt x="2129" y="416"/>
                </a:lnTo>
                <a:lnTo>
                  <a:pt x="2169" y="417"/>
                </a:lnTo>
                <a:lnTo>
                  <a:pt x="2206" y="422"/>
                </a:lnTo>
                <a:lnTo>
                  <a:pt x="2239" y="431"/>
                </a:lnTo>
                <a:lnTo>
                  <a:pt x="2267" y="442"/>
                </a:lnTo>
                <a:lnTo>
                  <a:pt x="2291" y="458"/>
                </a:lnTo>
                <a:lnTo>
                  <a:pt x="2309" y="478"/>
                </a:lnTo>
                <a:lnTo>
                  <a:pt x="2321" y="499"/>
                </a:lnTo>
                <a:lnTo>
                  <a:pt x="2327" y="519"/>
                </a:lnTo>
                <a:lnTo>
                  <a:pt x="2329" y="539"/>
                </a:lnTo>
                <a:lnTo>
                  <a:pt x="2328" y="559"/>
                </a:lnTo>
                <a:lnTo>
                  <a:pt x="2326" y="576"/>
                </a:lnTo>
                <a:lnTo>
                  <a:pt x="2322" y="591"/>
                </a:lnTo>
                <a:lnTo>
                  <a:pt x="2171" y="591"/>
                </a:lnTo>
                <a:lnTo>
                  <a:pt x="2171" y="572"/>
                </a:lnTo>
                <a:lnTo>
                  <a:pt x="2168" y="556"/>
                </a:lnTo>
                <a:lnTo>
                  <a:pt x="2161" y="543"/>
                </a:lnTo>
                <a:lnTo>
                  <a:pt x="2151" y="534"/>
                </a:lnTo>
                <a:lnTo>
                  <a:pt x="2139" y="527"/>
                </a:lnTo>
                <a:lnTo>
                  <a:pt x="2127" y="523"/>
                </a:lnTo>
                <a:lnTo>
                  <a:pt x="2112" y="521"/>
                </a:lnTo>
                <a:lnTo>
                  <a:pt x="2097" y="519"/>
                </a:lnTo>
                <a:lnTo>
                  <a:pt x="2064" y="523"/>
                </a:lnTo>
                <a:lnTo>
                  <a:pt x="2035" y="532"/>
                </a:lnTo>
                <a:lnTo>
                  <a:pt x="2008" y="546"/>
                </a:lnTo>
                <a:lnTo>
                  <a:pt x="1985" y="564"/>
                </a:lnTo>
                <a:lnTo>
                  <a:pt x="1965" y="587"/>
                </a:lnTo>
                <a:lnTo>
                  <a:pt x="1948" y="612"/>
                </a:lnTo>
                <a:lnTo>
                  <a:pt x="1933" y="639"/>
                </a:lnTo>
                <a:lnTo>
                  <a:pt x="1921" y="668"/>
                </a:lnTo>
                <a:lnTo>
                  <a:pt x="1913" y="698"/>
                </a:lnTo>
                <a:lnTo>
                  <a:pt x="1910" y="714"/>
                </a:lnTo>
                <a:lnTo>
                  <a:pt x="1908" y="728"/>
                </a:lnTo>
                <a:lnTo>
                  <a:pt x="1908" y="744"/>
                </a:lnTo>
                <a:lnTo>
                  <a:pt x="2030" y="744"/>
                </a:lnTo>
                <a:lnTo>
                  <a:pt x="2051" y="662"/>
                </a:lnTo>
                <a:lnTo>
                  <a:pt x="2303" y="662"/>
                </a:lnTo>
                <a:lnTo>
                  <a:pt x="2282" y="744"/>
                </a:lnTo>
                <a:lnTo>
                  <a:pt x="2408" y="744"/>
                </a:lnTo>
                <a:lnTo>
                  <a:pt x="2408" y="20"/>
                </a:lnTo>
                <a:lnTo>
                  <a:pt x="1908" y="20"/>
                </a:lnTo>
                <a:close/>
                <a:moveTo>
                  <a:pt x="1323" y="20"/>
                </a:moveTo>
                <a:lnTo>
                  <a:pt x="1323" y="744"/>
                </a:lnTo>
                <a:lnTo>
                  <a:pt x="1337" y="744"/>
                </a:lnTo>
                <a:lnTo>
                  <a:pt x="1527" y="446"/>
                </a:lnTo>
                <a:lnTo>
                  <a:pt x="1739" y="446"/>
                </a:lnTo>
                <a:lnTo>
                  <a:pt x="1675" y="744"/>
                </a:lnTo>
                <a:lnTo>
                  <a:pt x="1750" y="744"/>
                </a:lnTo>
                <a:lnTo>
                  <a:pt x="1752" y="723"/>
                </a:lnTo>
                <a:lnTo>
                  <a:pt x="1757" y="702"/>
                </a:lnTo>
                <a:lnTo>
                  <a:pt x="1767" y="668"/>
                </a:lnTo>
                <a:lnTo>
                  <a:pt x="1781" y="632"/>
                </a:lnTo>
                <a:lnTo>
                  <a:pt x="1801" y="594"/>
                </a:lnTo>
                <a:lnTo>
                  <a:pt x="1824" y="558"/>
                </a:lnTo>
                <a:lnTo>
                  <a:pt x="1824" y="20"/>
                </a:lnTo>
                <a:lnTo>
                  <a:pt x="1323" y="20"/>
                </a:lnTo>
                <a:close/>
                <a:moveTo>
                  <a:pt x="740" y="20"/>
                </a:moveTo>
                <a:lnTo>
                  <a:pt x="740" y="446"/>
                </a:lnTo>
                <a:lnTo>
                  <a:pt x="769" y="446"/>
                </a:lnTo>
                <a:lnTo>
                  <a:pt x="786" y="444"/>
                </a:lnTo>
                <a:lnTo>
                  <a:pt x="892" y="444"/>
                </a:lnTo>
                <a:lnTo>
                  <a:pt x="918" y="447"/>
                </a:lnTo>
                <a:lnTo>
                  <a:pt x="943" y="451"/>
                </a:lnTo>
                <a:lnTo>
                  <a:pt x="965" y="457"/>
                </a:lnTo>
                <a:lnTo>
                  <a:pt x="985" y="467"/>
                </a:lnTo>
                <a:lnTo>
                  <a:pt x="1001" y="482"/>
                </a:lnTo>
                <a:lnTo>
                  <a:pt x="1012" y="499"/>
                </a:lnTo>
                <a:lnTo>
                  <a:pt x="1020" y="519"/>
                </a:lnTo>
                <a:lnTo>
                  <a:pt x="1024" y="543"/>
                </a:lnTo>
                <a:lnTo>
                  <a:pt x="1022" y="571"/>
                </a:lnTo>
                <a:lnTo>
                  <a:pt x="1019" y="602"/>
                </a:lnTo>
                <a:lnTo>
                  <a:pt x="1010" y="636"/>
                </a:lnTo>
                <a:lnTo>
                  <a:pt x="996" y="665"/>
                </a:lnTo>
                <a:lnTo>
                  <a:pt x="977" y="690"/>
                </a:lnTo>
                <a:lnTo>
                  <a:pt x="955" y="713"/>
                </a:lnTo>
                <a:lnTo>
                  <a:pt x="928" y="730"/>
                </a:lnTo>
                <a:lnTo>
                  <a:pt x="897" y="744"/>
                </a:lnTo>
                <a:lnTo>
                  <a:pt x="1030" y="744"/>
                </a:lnTo>
                <a:lnTo>
                  <a:pt x="1116" y="446"/>
                </a:lnTo>
                <a:lnTo>
                  <a:pt x="1241" y="446"/>
                </a:lnTo>
                <a:lnTo>
                  <a:pt x="1241" y="20"/>
                </a:lnTo>
                <a:lnTo>
                  <a:pt x="740" y="20"/>
                </a:lnTo>
                <a:close/>
                <a:moveTo>
                  <a:pt x="157" y="20"/>
                </a:moveTo>
                <a:lnTo>
                  <a:pt x="157" y="446"/>
                </a:lnTo>
                <a:lnTo>
                  <a:pt x="277" y="446"/>
                </a:lnTo>
                <a:lnTo>
                  <a:pt x="213" y="660"/>
                </a:lnTo>
                <a:lnTo>
                  <a:pt x="412" y="446"/>
                </a:lnTo>
                <a:lnTo>
                  <a:pt x="575" y="446"/>
                </a:lnTo>
                <a:lnTo>
                  <a:pt x="321" y="707"/>
                </a:lnTo>
                <a:lnTo>
                  <a:pt x="340" y="744"/>
                </a:lnTo>
                <a:lnTo>
                  <a:pt x="575" y="744"/>
                </a:lnTo>
                <a:lnTo>
                  <a:pt x="577" y="737"/>
                </a:lnTo>
                <a:lnTo>
                  <a:pt x="649" y="498"/>
                </a:lnTo>
                <a:lnTo>
                  <a:pt x="657" y="472"/>
                </a:lnTo>
                <a:lnTo>
                  <a:pt x="657" y="20"/>
                </a:lnTo>
                <a:lnTo>
                  <a:pt x="157" y="20"/>
                </a:lnTo>
                <a:close/>
                <a:moveTo>
                  <a:pt x="138" y="0"/>
                </a:moveTo>
                <a:lnTo>
                  <a:pt x="677" y="0"/>
                </a:lnTo>
                <a:lnTo>
                  <a:pt x="677" y="446"/>
                </a:lnTo>
                <a:lnTo>
                  <a:pt x="721" y="446"/>
                </a:lnTo>
                <a:lnTo>
                  <a:pt x="721" y="0"/>
                </a:lnTo>
                <a:lnTo>
                  <a:pt x="1260" y="0"/>
                </a:lnTo>
                <a:lnTo>
                  <a:pt x="1260" y="446"/>
                </a:lnTo>
                <a:lnTo>
                  <a:pt x="1305" y="446"/>
                </a:lnTo>
                <a:lnTo>
                  <a:pt x="1305" y="0"/>
                </a:lnTo>
                <a:lnTo>
                  <a:pt x="1843" y="0"/>
                </a:lnTo>
                <a:lnTo>
                  <a:pt x="1843" y="532"/>
                </a:lnTo>
                <a:lnTo>
                  <a:pt x="1864" y="509"/>
                </a:lnTo>
                <a:lnTo>
                  <a:pt x="1888" y="489"/>
                </a:lnTo>
                <a:lnTo>
                  <a:pt x="1888" y="0"/>
                </a:lnTo>
                <a:lnTo>
                  <a:pt x="2428" y="0"/>
                </a:lnTo>
                <a:lnTo>
                  <a:pt x="2428" y="764"/>
                </a:lnTo>
                <a:lnTo>
                  <a:pt x="2277" y="764"/>
                </a:lnTo>
                <a:lnTo>
                  <a:pt x="2232" y="949"/>
                </a:lnTo>
                <a:lnTo>
                  <a:pt x="2170" y="961"/>
                </a:lnTo>
                <a:lnTo>
                  <a:pt x="2109" y="971"/>
                </a:lnTo>
                <a:lnTo>
                  <a:pt x="2048" y="976"/>
                </a:lnTo>
                <a:lnTo>
                  <a:pt x="1989" y="979"/>
                </a:lnTo>
                <a:lnTo>
                  <a:pt x="1962" y="979"/>
                </a:lnTo>
                <a:lnTo>
                  <a:pt x="1935" y="976"/>
                </a:lnTo>
                <a:lnTo>
                  <a:pt x="1906" y="971"/>
                </a:lnTo>
                <a:lnTo>
                  <a:pt x="1878" y="965"/>
                </a:lnTo>
                <a:lnTo>
                  <a:pt x="1851" y="955"/>
                </a:lnTo>
                <a:lnTo>
                  <a:pt x="1826" y="941"/>
                </a:lnTo>
                <a:lnTo>
                  <a:pt x="1802" y="924"/>
                </a:lnTo>
                <a:lnTo>
                  <a:pt x="1783" y="903"/>
                </a:lnTo>
                <a:lnTo>
                  <a:pt x="1768" y="879"/>
                </a:lnTo>
                <a:lnTo>
                  <a:pt x="1757" y="854"/>
                </a:lnTo>
                <a:lnTo>
                  <a:pt x="1751" y="825"/>
                </a:lnTo>
                <a:lnTo>
                  <a:pt x="1747" y="795"/>
                </a:lnTo>
                <a:lnTo>
                  <a:pt x="1747" y="764"/>
                </a:lnTo>
                <a:lnTo>
                  <a:pt x="1671" y="764"/>
                </a:lnTo>
                <a:lnTo>
                  <a:pt x="1629" y="968"/>
                </a:lnTo>
                <a:lnTo>
                  <a:pt x="1497" y="968"/>
                </a:lnTo>
                <a:lnTo>
                  <a:pt x="1541" y="764"/>
                </a:lnTo>
                <a:lnTo>
                  <a:pt x="1456" y="764"/>
                </a:lnTo>
                <a:lnTo>
                  <a:pt x="1328" y="968"/>
                </a:lnTo>
                <a:lnTo>
                  <a:pt x="1216" y="968"/>
                </a:lnTo>
                <a:lnTo>
                  <a:pt x="1215" y="764"/>
                </a:lnTo>
                <a:lnTo>
                  <a:pt x="1155" y="764"/>
                </a:lnTo>
                <a:lnTo>
                  <a:pt x="1098" y="968"/>
                </a:lnTo>
                <a:lnTo>
                  <a:pt x="965" y="968"/>
                </a:lnTo>
                <a:lnTo>
                  <a:pt x="1024" y="764"/>
                </a:lnTo>
                <a:lnTo>
                  <a:pt x="730" y="764"/>
                </a:lnTo>
                <a:lnTo>
                  <a:pt x="730" y="765"/>
                </a:lnTo>
                <a:lnTo>
                  <a:pt x="700" y="765"/>
                </a:lnTo>
                <a:lnTo>
                  <a:pt x="640" y="969"/>
                </a:lnTo>
                <a:lnTo>
                  <a:pt x="507" y="969"/>
                </a:lnTo>
                <a:lnTo>
                  <a:pt x="570" y="764"/>
                </a:lnTo>
                <a:lnTo>
                  <a:pt x="348" y="764"/>
                </a:lnTo>
                <a:lnTo>
                  <a:pt x="445" y="969"/>
                </a:lnTo>
                <a:lnTo>
                  <a:pt x="300" y="969"/>
                </a:lnTo>
                <a:lnTo>
                  <a:pt x="199" y="764"/>
                </a:lnTo>
                <a:lnTo>
                  <a:pt x="182" y="764"/>
                </a:lnTo>
                <a:lnTo>
                  <a:pt x="121" y="969"/>
                </a:lnTo>
                <a:lnTo>
                  <a:pt x="0" y="969"/>
                </a:lnTo>
                <a:lnTo>
                  <a:pt x="138" y="508"/>
                </a:lnTo>
                <a:lnTo>
                  <a:pt x="138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 bwMode="gray">
          <a:xfrm>
            <a:off x="344489" y="1556792"/>
            <a:ext cx="3816424" cy="2016224"/>
          </a:xfrm>
          <a:noFill/>
          <a:ln w="9525">
            <a:noFill/>
            <a:miter lim="800000"/>
            <a:headEnd/>
            <a:tailEnd/>
          </a:ln>
        </p:spPr>
        <p:txBody>
          <a:bodyPr anchor="t">
            <a:normAutofit/>
          </a:bodyPr>
          <a:lstStyle>
            <a:lvl1pPr algn="l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dirty="0">
                <a:solidFill>
                  <a:schemeClr val="bg1"/>
                </a:solidFill>
                <a:latin typeface="+mj-lt"/>
              </a:defRPr>
            </a:lvl2pPr>
            <a:lvl3pPr>
              <a:defRPr lang="en-GB" sz="3000" b="1" dirty="0">
                <a:solidFill>
                  <a:schemeClr val="bg1"/>
                </a:solidFill>
                <a:latin typeface="+mj-lt"/>
              </a:defRPr>
            </a:lvl3pPr>
            <a:lvl4pPr>
              <a:defRPr lang="en-GB" sz="3000" b="1" dirty="0">
                <a:solidFill>
                  <a:schemeClr val="bg1"/>
                </a:solidFill>
                <a:latin typeface="+mj-lt"/>
              </a:defRPr>
            </a:lvl4pPr>
            <a:lvl5pPr>
              <a:defRPr lang="en-GB" sz="3000" b="1" dirty="0">
                <a:solidFill>
                  <a:schemeClr val="bg1"/>
                </a:solidFill>
                <a:latin typeface="+mj-lt"/>
              </a:defRPr>
            </a:lvl5pPr>
            <a:lvl6pPr>
              <a:defRPr lang="en-GB" sz="3000" b="1" dirty="0">
                <a:solidFill>
                  <a:schemeClr val="bg1"/>
                </a:solidFill>
                <a:latin typeface="+mj-lt"/>
              </a:defRPr>
            </a:lvl6pPr>
            <a:lvl7pPr>
              <a:defRPr lang="en-GB" sz="3000" b="1" dirty="0">
                <a:solidFill>
                  <a:schemeClr val="bg1"/>
                </a:solidFill>
                <a:latin typeface="+mj-lt"/>
              </a:defRPr>
            </a:lvl7pPr>
            <a:lvl8pPr>
              <a:defRPr lang="en-GB" sz="3000" b="1" dirty="0">
                <a:solidFill>
                  <a:schemeClr val="bg1"/>
                </a:solidFill>
                <a:latin typeface="+mj-lt"/>
              </a:defRPr>
            </a:lvl8pPr>
            <a:lvl9pPr>
              <a:defRPr sz="3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 bwMode="gray">
          <a:xfrm>
            <a:off x="344488" y="3789363"/>
            <a:ext cx="3384550" cy="1079500"/>
          </a:xfr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defRPr lang="en-US" sz="12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1"/>
          <p:cNvSpPr>
            <a:spLocks/>
          </p:cNvSpPr>
          <p:nvPr userDrawn="1"/>
        </p:nvSpPr>
        <p:spPr bwMode="gray">
          <a:xfrm>
            <a:off x="0" y="0"/>
            <a:ext cx="5224463" cy="5591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22"/>
              </a:cxn>
              <a:cxn ang="0">
                <a:pos x="2247" y="3522"/>
              </a:cxn>
              <a:cxn ang="0">
                <a:pos x="3291" y="0"/>
              </a:cxn>
              <a:cxn ang="0">
                <a:pos x="0" y="0"/>
              </a:cxn>
            </a:cxnLst>
            <a:rect l="0" t="0" r="r" b="b"/>
            <a:pathLst>
              <a:path w="3291" h="3522">
                <a:moveTo>
                  <a:pt x="0" y="0"/>
                </a:moveTo>
                <a:lnTo>
                  <a:pt x="0" y="3522"/>
                </a:lnTo>
                <a:lnTo>
                  <a:pt x="2247" y="3522"/>
                </a:lnTo>
                <a:lnTo>
                  <a:pt x="3291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5" name="Freeform 7"/>
          <p:cNvSpPr>
            <a:spLocks noChangeAspect="1" noEditPoints="1"/>
          </p:cNvSpPr>
          <p:nvPr userDrawn="1"/>
        </p:nvSpPr>
        <p:spPr bwMode="auto">
          <a:xfrm>
            <a:off x="333375" y="401638"/>
            <a:ext cx="2087563" cy="765175"/>
          </a:xfrm>
          <a:custGeom>
            <a:avLst/>
            <a:gdLst/>
            <a:ahLst/>
            <a:cxnLst>
              <a:cxn ang="0">
                <a:pos x="2069" y="1367"/>
              </a:cxn>
              <a:cxn ang="0">
                <a:pos x="915" y="1385"/>
              </a:cxn>
              <a:cxn ang="0">
                <a:pos x="3181" y="1302"/>
              </a:cxn>
              <a:cxn ang="0">
                <a:pos x="3212" y="1345"/>
              </a:cxn>
              <a:cxn ang="0">
                <a:pos x="2655" y="1407"/>
              </a:cxn>
              <a:cxn ang="0">
                <a:pos x="1633" y="1340"/>
              </a:cxn>
              <a:cxn ang="0">
                <a:pos x="1676" y="1301"/>
              </a:cxn>
              <a:cxn ang="0">
                <a:pos x="4007" y="1435"/>
              </a:cxn>
              <a:cxn ang="0">
                <a:pos x="1796" y="1274"/>
              </a:cxn>
              <a:cxn ang="0">
                <a:pos x="1920" y="1417"/>
              </a:cxn>
              <a:cxn ang="0">
                <a:pos x="1772" y="1383"/>
              </a:cxn>
              <a:cxn ang="0">
                <a:pos x="340" y="1274"/>
              </a:cxn>
              <a:cxn ang="0">
                <a:pos x="172" y="1427"/>
              </a:cxn>
              <a:cxn ang="0">
                <a:pos x="2094" y="1274"/>
              </a:cxn>
              <a:cxn ang="0">
                <a:pos x="1946" y="1466"/>
              </a:cxn>
              <a:cxn ang="0">
                <a:pos x="1994" y="1432"/>
              </a:cxn>
              <a:cxn ang="0">
                <a:pos x="1541" y="1282"/>
              </a:cxn>
              <a:cxn ang="0">
                <a:pos x="955" y="1272"/>
              </a:cxn>
              <a:cxn ang="0">
                <a:pos x="905" y="1502"/>
              </a:cxn>
              <a:cxn ang="0">
                <a:pos x="963" y="1437"/>
              </a:cxn>
              <a:cxn ang="0">
                <a:pos x="955" y="1272"/>
              </a:cxn>
              <a:cxn ang="0">
                <a:pos x="3192" y="1436"/>
              </a:cxn>
              <a:cxn ang="0">
                <a:pos x="2937" y="1276"/>
              </a:cxn>
              <a:cxn ang="0">
                <a:pos x="3057" y="1345"/>
              </a:cxn>
              <a:cxn ang="0">
                <a:pos x="2906" y="1325"/>
              </a:cxn>
              <a:cxn ang="0">
                <a:pos x="2868" y="1282"/>
              </a:cxn>
              <a:cxn ang="0">
                <a:pos x="2659" y="1443"/>
              </a:cxn>
              <a:cxn ang="0">
                <a:pos x="2538" y="1271"/>
              </a:cxn>
              <a:cxn ang="0">
                <a:pos x="2481" y="1353"/>
              </a:cxn>
              <a:cxn ang="0">
                <a:pos x="2523" y="1435"/>
              </a:cxn>
              <a:cxn ang="0">
                <a:pos x="1683" y="1270"/>
              </a:cxn>
              <a:cxn ang="0">
                <a:pos x="1596" y="1427"/>
              </a:cxn>
              <a:cxn ang="0">
                <a:pos x="143" y="1288"/>
              </a:cxn>
              <a:cxn ang="0">
                <a:pos x="51" y="1395"/>
              </a:cxn>
              <a:cxn ang="0">
                <a:pos x="31" y="1437"/>
              </a:cxn>
              <a:cxn ang="0">
                <a:pos x="838" y="1287"/>
              </a:cxn>
              <a:cxn ang="0">
                <a:pos x="745" y="1316"/>
              </a:cxn>
              <a:cxn ang="0">
                <a:pos x="3478" y="1269"/>
              </a:cxn>
              <a:cxn ang="0">
                <a:pos x="3460" y="1400"/>
              </a:cxn>
              <a:cxn ang="0">
                <a:pos x="3370" y="1342"/>
              </a:cxn>
              <a:cxn ang="0">
                <a:pos x="3885" y="1405"/>
              </a:cxn>
              <a:cxn ang="0">
                <a:pos x="3842" y="1242"/>
              </a:cxn>
              <a:cxn ang="0">
                <a:pos x="1210" y="1440"/>
              </a:cxn>
              <a:cxn ang="0">
                <a:pos x="510" y="1242"/>
              </a:cxn>
              <a:cxn ang="0">
                <a:pos x="516" y="1440"/>
              </a:cxn>
              <a:cxn ang="0">
                <a:pos x="449" y="1403"/>
              </a:cxn>
              <a:cxn ang="0">
                <a:pos x="3750" y="1202"/>
              </a:cxn>
              <a:cxn ang="0">
                <a:pos x="2287" y="1274"/>
              </a:cxn>
              <a:cxn ang="0">
                <a:pos x="2221" y="1313"/>
              </a:cxn>
              <a:cxn ang="0">
                <a:pos x="1439" y="1303"/>
              </a:cxn>
              <a:cxn ang="0">
                <a:pos x="1264" y="1437"/>
              </a:cxn>
              <a:cxn ang="0">
                <a:pos x="2138" y="764"/>
              </a:cxn>
              <a:cxn ang="0">
                <a:pos x="839" y="665"/>
              </a:cxn>
              <a:cxn ang="0">
                <a:pos x="1985" y="438"/>
              </a:cxn>
              <a:cxn ang="0">
                <a:pos x="2171" y="572"/>
              </a:cxn>
              <a:cxn ang="0">
                <a:pos x="1908" y="728"/>
              </a:cxn>
              <a:cxn ang="0">
                <a:pos x="1767" y="668"/>
              </a:cxn>
              <a:cxn ang="0">
                <a:pos x="1024" y="543"/>
              </a:cxn>
              <a:cxn ang="0">
                <a:pos x="412" y="446"/>
              </a:cxn>
              <a:cxn ang="0">
                <a:pos x="1305" y="0"/>
              </a:cxn>
              <a:cxn ang="0">
                <a:pos x="1851" y="955"/>
              </a:cxn>
              <a:cxn ang="0">
                <a:pos x="1098" y="968"/>
              </a:cxn>
            </a:cxnLst>
            <a:rect l="0" t="0" r="r" b="b"/>
            <a:pathLst>
              <a:path w="4103" h="1502">
                <a:moveTo>
                  <a:pt x="2051" y="1305"/>
                </a:moveTo>
                <a:lnTo>
                  <a:pt x="2041" y="1306"/>
                </a:lnTo>
                <a:lnTo>
                  <a:pt x="2030" y="1312"/>
                </a:lnTo>
                <a:lnTo>
                  <a:pt x="2021" y="1321"/>
                </a:lnTo>
                <a:lnTo>
                  <a:pt x="2013" y="1335"/>
                </a:lnTo>
                <a:lnTo>
                  <a:pt x="2007" y="1353"/>
                </a:lnTo>
                <a:lnTo>
                  <a:pt x="2006" y="1358"/>
                </a:lnTo>
                <a:lnTo>
                  <a:pt x="2006" y="1366"/>
                </a:lnTo>
                <a:lnTo>
                  <a:pt x="2005" y="1375"/>
                </a:lnTo>
                <a:lnTo>
                  <a:pt x="2007" y="1385"/>
                </a:lnTo>
                <a:lnTo>
                  <a:pt x="2011" y="1393"/>
                </a:lnTo>
                <a:lnTo>
                  <a:pt x="2018" y="1398"/>
                </a:lnTo>
                <a:lnTo>
                  <a:pt x="2030" y="1401"/>
                </a:lnTo>
                <a:lnTo>
                  <a:pt x="2042" y="1398"/>
                </a:lnTo>
                <a:lnTo>
                  <a:pt x="2053" y="1393"/>
                </a:lnTo>
                <a:lnTo>
                  <a:pt x="2061" y="1385"/>
                </a:lnTo>
                <a:lnTo>
                  <a:pt x="2066" y="1376"/>
                </a:lnTo>
                <a:lnTo>
                  <a:pt x="2069" y="1367"/>
                </a:lnTo>
                <a:lnTo>
                  <a:pt x="2072" y="1360"/>
                </a:lnTo>
                <a:lnTo>
                  <a:pt x="2073" y="1355"/>
                </a:lnTo>
                <a:lnTo>
                  <a:pt x="2076" y="1337"/>
                </a:lnTo>
                <a:lnTo>
                  <a:pt x="2076" y="1327"/>
                </a:lnTo>
                <a:lnTo>
                  <a:pt x="2073" y="1318"/>
                </a:lnTo>
                <a:lnTo>
                  <a:pt x="2069" y="1311"/>
                </a:lnTo>
                <a:lnTo>
                  <a:pt x="2062" y="1306"/>
                </a:lnTo>
                <a:lnTo>
                  <a:pt x="2051" y="1305"/>
                </a:lnTo>
                <a:close/>
                <a:moveTo>
                  <a:pt x="959" y="1305"/>
                </a:moveTo>
                <a:lnTo>
                  <a:pt x="949" y="1306"/>
                </a:lnTo>
                <a:lnTo>
                  <a:pt x="938" y="1312"/>
                </a:lnTo>
                <a:lnTo>
                  <a:pt x="929" y="1321"/>
                </a:lnTo>
                <a:lnTo>
                  <a:pt x="922" y="1335"/>
                </a:lnTo>
                <a:lnTo>
                  <a:pt x="915" y="1353"/>
                </a:lnTo>
                <a:lnTo>
                  <a:pt x="914" y="1358"/>
                </a:lnTo>
                <a:lnTo>
                  <a:pt x="914" y="1366"/>
                </a:lnTo>
                <a:lnTo>
                  <a:pt x="913" y="1375"/>
                </a:lnTo>
                <a:lnTo>
                  <a:pt x="915" y="1385"/>
                </a:lnTo>
                <a:lnTo>
                  <a:pt x="919" y="1393"/>
                </a:lnTo>
                <a:lnTo>
                  <a:pt x="927" y="1398"/>
                </a:lnTo>
                <a:lnTo>
                  <a:pt x="938" y="1401"/>
                </a:lnTo>
                <a:lnTo>
                  <a:pt x="950" y="1398"/>
                </a:lnTo>
                <a:lnTo>
                  <a:pt x="961" y="1393"/>
                </a:lnTo>
                <a:lnTo>
                  <a:pt x="969" y="1385"/>
                </a:lnTo>
                <a:lnTo>
                  <a:pt x="974" y="1376"/>
                </a:lnTo>
                <a:lnTo>
                  <a:pt x="977" y="1367"/>
                </a:lnTo>
                <a:lnTo>
                  <a:pt x="980" y="1360"/>
                </a:lnTo>
                <a:lnTo>
                  <a:pt x="981" y="1355"/>
                </a:lnTo>
                <a:lnTo>
                  <a:pt x="984" y="1337"/>
                </a:lnTo>
                <a:lnTo>
                  <a:pt x="984" y="1327"/>
                </a:lnTo>
                <a:lnTo>
                  <a:pt x="981" y="1318"/>
                </a:lnTo>
                <a:lnTo>
                  <a:pt x="977" y="1311"/>
                </a:lnTo>
                <a:lnTo>
                  <a:pt x="970" y="1306"/>
                </a:lnTo>
                <a:lnTo>
                  <a:pt x="959" y="1305"/>
                </a:lnTo>
                <a:close/>
                <a:moveTo>
                  <a:pt x="3190" y="1301"/>
                </a:moveTo>
                <a:lnTo>
                  <a:pt x="3181" y="1302"/>
                </a:lnTo>
                <a:lnTo>
                  <a:pt x="3173" y="1306"/>
                </a:lnTo>
                <a:lnTo>
                  <a:pt x="3163" y="1312"/>
                </a:lnTo>
                <a:lnTo>
                  <a:pt x="3154" y="1322"/>
                </a:lnTo>
                <a:lnTo>
                  <a:pt x="3146" y="1337"/>
                </a:lnTo>
                <a:lnTo>
                  <a:pt x="3140" y="1357"/>
                </a:lnTo>
                <a:lnTo>
                  <a:pt x="3139" y="1362"/>
                </a:lnTo>
                <a:lnTo>
                  <a:pt x="3138" y="1368"/>
                </a:lnTo>
                <a:lnTo>
                  <a:pt x="3138" y="1386"/>
                </a:lnTo>
                <a:lnTo>
                  <a:pt x="3140" y="1395"/>
                </a:lnTo>
                <a:lnTo>
                  <a:pt x="3145" y="1402"/>
                </a:lnTo>
                <a:lnTo>
                  <a:pt x="3154" y="1407"/>
                </a:lnTo>
                <a:lnTo>
                  <a:pt x="3165" y="1408"/>
                </a:lnTo>
                <a:lnTo>
                  <a:pt x="3177" y="1406"/>
                </a:lnTo>
                <a:lnTo>
                  <a:pt x="3189" y="1398"/>
                </a:lnTo>
                <a:lnTo>
                  <a:pt x="3199" y="1387"/>
                </a:lnTo>
                <a:lnTo>
                  <a:pt x="3206" y="1372"/>
                </a:lnTo>
                <a:lnTo>
                  <a:pt x="3211" y="1353"/>
                </a:lnTo>
                <a:lnTo>
                  <a:pt x="3212" y="1345"/>
                </a:lnTo>
                <a:lnTo>
                  <a:pt x="3214" y="1335"/>
                </a:lnTo>
                <a:lnTo>
                  <a:pt x="3212" y="1325"/>
                </a:lnTo>
                <a:lnTo>
                  <a:pt x="3211" y="1316"/>
                </a:lnTo>
                <a:lnTo>
                  <a:pt x="3207" y="1308"/>
                </a:lnTo>
                <a:lnTo>
                  <a:pt x="3200" y="1303"/>
                </a:lnTo>
                <a:lnTo>
                  <a:pt x="3190" y="1301"/>
                </a:lnTo>
                <a:close/>
                <a:moveTo>
                  <a:pt x="2690" y="1301"/>
                </a:moveTo>
                <a:lnTo>
                  <a:pt x="2676" y="1303"/>
                </a:lnTo>
                <a:lnTo>
                  <a:pt x="2666" y="1310"/>
                </a:lnTo>
                <a:lnTo>
                  <a:pt x="2658" y="1318"/>
                </a:lnTo>
                <a:lnTo>
                  <a:pt x="2653" y="1328"/>
                </a:lnTo>
                <a:lnTo>
                  <a:pt x="2648" y="1340"/>
                </a:lnTo>
                <a:lnTo>
                  <a:pt x="2645" y="1350"/>
                </a:lnTo>
                <a:lnTo>
                  <a:pt x="2644" y="1357"/>
                </a:lnTo>
                <a:lnTo>
                  <a:pt x="2640" y="1377"/>
                </a:lnTo>
                <a:lnTo>
                  <a:pt x="2641" y="1391"/>
                </a:lnTo>
                <a:lnTo>
                  <a:pt x="2646" y="1402"/>
                </a:lnTo>
                <a:lnTo>
                  <a:pt x="2655" y="1407"/>
                </a:lnTo>
                <a:lnTo>
                  <a:pt x="2668" y="1410"/>
                </a:lnTo>
                <a:lnTo>
                  <a:pt x="2680" y="1408"/>
                </a:lnTo>
                <a:lnTo>
                  <a:pt x="2691" y="1402"/>
                </a:lnTo>
                <a:lnTo>
                  <a:pt x="2700" y="1392"/>
                </a:lnTo>
                <a:lnTo>
                  <a:pt x="2709" y="1376"/>
                </a:lnTo>
                <a:lnTo>
                  <a:pt x="2715" y="1353"/>
                </a:lnTo>
                <a:lnTo>
                  <a:pt x="2717" y="1343"/>
                </a:lnTo>
                <a:lnTo>
                  <a:pt x="2717" y="1323"/>
                </a:lnTo>
                <a:lnTo>
                  <a:pt x="2715" y="1315"/>
                </a:lnTo>
                <a:lnTo>
                  <a:pt x="2710" y="1307"/>
                </a:lnTo>
                <a:lnTo>
                  <a:pt x="2702" y="1302"/>
                </a:lnTo>
                <a:lnTo>
                  <a:pt x="2690" y="1301"/>
                </a:lnTo>
                <a:close/>
                <a:moveTo>
                  <a:pt x="1676" y="1301"/>
                </a:moveTo>
                <a:lnTo>
                  <a:pt x="1663" y="1303"/>
                </a:lnTo>
                <a:lnTo>
                  <a:pt x="1652" y="1310"/>
                </a:lnTo>
                <a:lnTo>
                  <a:pt x="1643" y="1318"/>
                </a:lnTo>
                <a:lnTo>
                  <a:pt x="1638" y="1328"/>
                </a:lnTo>
                <a:lnTo>
                  <a:pt x="1633" y="1340"/>
                </a:lnTo>
                <a:lnTo>
                  <a:pt x="1630" y="1350"/>
                </a:lnTo>
                <a:lnTo>
                  <a:pt x="1629" y="1357"/>
                </a:lnTo>
                <a:lnTo>
                  <a:pt x="1627" y="1377"/>
                </a:lnTo>
                <a:lnTo>
                  <a:pt x="1628" y="1391"/>
                </a:lnTo>
                <a:lnTo>
                  <a:pt x="1633" y="1402"/>
                </a:lnTo>
                <a:lnTo>
                  <a:pt x="1642" y="1407"/>
                </a:lnTo>
                <a:lnTo>
                  <a:pt x="1654" y="1410"/>
                </a:lnTo>
                <a:lnTo>
                  <a:pt x="1665" y="1408"/>
                </a:lnTo>
                <a:lnTo>
                  <a:pt x="1676" y="1402"/>
                </a:lnTo>
                <a:lnTo>
                  <a:pt x="1686" y="1392"/>
                </a:lnTo>
                <a:lnTo>
                  <a:pt x="1695" y="1376"/>
                </a:lnTo>
                <a:lnTo>
                  <a:pt x="1701" y="1353"/>
                </a:lnTo>
                <a:lnTo>
                  <a:pt x="1704" y="1333"/>
                </a:lnTo>
                <a:lnTo>
                  <a:pt x="1703" y="1323"/>
                </a:lnTo>
                <a:lnTo>
                  <a:pt x="1700" y="1315"/>
                </a:lnTo>
                <a:lnTo>
                  <a:pt x="1695" y="1307"/>
                </a:lnTo>
                <a:lnTo>
                  <a:pt x="1688" y="1302"/>
                </a:lnTo>
                <a:lnTo>
                  <a:pt x="1676" y="1301"/>
                </a:lnTo>
                <a:close/>
                <a:moveTo>
                  <a:pt x="3455" y="1300"/>
                </a:moveTo>
                <a:lnTo>
                  <a:pt x="3441" y="1302"/>
                </a:lnTo>
                <a:lnTo>
                  <a:pt x="3431" y="1311"/>
                </a:lnTo>
                <a:lnTo>
                  <a:pt x="3422" y="1323"/>
                </a:lnTo>
                <a:lnTo>
                  <a:pt x="3418" y="1337"/>
                </a:lnTo>
                <a:lnTo>
                  <a:pt x="3476" y="1337"/>
                </a:lnTo>
                <a:lnTo>
                  <a:pt x="3477" y="1332"/>
                </a:lnTo>
                <a:lnTo>
                  <a:pt x="3477" y="1320"/>
                </a:lnTo>
                <a:lnTo>
                  <a:pt x="3476" y="1312"/>
                </a:lnTo>
                <a:lnTo>
                  <a:pt x="3472" y="1306"/>
                </a:lnTo>
                <a:lnTo>
                  <a:pt x="3465" y="1301"/>
                </a:lnTo>
                <a:lnTo>
                  <a:pt x="3455" y="1300"/>
                </a:lnTo>
                <a:close/>
                <a:moveTo>
                  <a:pt x="3931" y="1274"/>
                </a:moveTo>
                <a:lnTo>
                  <a:pt x="3983" y="1274"/>
                </a:lnTo>
                <a:lnTo>
                  <a:pt x="3996" y="1387"/>
                </a:lnTo>
                <a:lnTo>
                  <a:pt x="4055" y="1274"/>
                </a:lnTo>
                <a:lnTo>
                  <a:pt x="4103" y="1274"/>
                </a:lnTo>
                <a:lnTo>
                  <a:pt x="4007" y="1435"/>
                </a:lnTo>
                <a:lnTo>
                  <a:pt x="3973" y="1500"/>
                </a:lnTo>
                <a:lnTo>
                  <a:pt x="3926" y="1500"/>
                </a:lnTo>
                <a:lnTo>
                  <a:pt x="3960" y="1438"/>
                </a:lnTo>
                <a:lnTo>
                  <a:pt x="3931" y="1274"/>
                </a:lnTo>
                <a:close/>
                <a:moveTo>
                  <a:pt x="3544" y="1274"/>
                </a:moveTo>
                <a:lnTo>
                  <a:pt x="3602" y="1274"/>
                </a:lnTo>
                <a:lnTo>
                  <a:pt x="3620" y="1327"/>
                </a:lnTo>
                <a:lnTo>
                  <a:pt x="3664" y="1274"/>
                </a:lnTo>
                <a:lnTo>
                  <a:pt x="3713" y="1274"/>
                </a:lnTo>
                <a:lnTo>
                  <a:pt x="3644" y="1353"/>
                </a:lnTo>
                <a:lnTo>
                  <a:pt x="3681" y="1437"/>
                </a:lnTo>
                <a:lnTo>
                  <a:pt x="3624" y="1437"/>
                </a:lnTo>
                <a:lnTo>
                  <a:pt x="3604" y="1377"/>
                </a:lnTo>
                <a:lnTo>
                  <a:pt x="3558" y="1437"/>
                </a:lnTo>
                <a:lnTo>
                  <a:pt x="3508" y="1437"/>
                </a:lnTo>
                <a:lnTo>
                  <a:pt x="3582" y="1350"/>
                </a:lnTo>
                <a:lnTo>
                  <a:pt x="3544" y="1274"/>
                </a:lnTo>
                <a:close/>
                <a:moveTo>
                  <a:pt x="1796" y="1274"/>
                </a:moveTo>
                <a:lnTo>
                  <a:pt x="1844" y="1274"/>
                </a:lnTo>
                <a:lnTo>
                  <a:pt x="1823" y="1371"/>
                </a:lnTo>
                <a:lnTo>
                  <a:pt x="1821" y="1386"/>
                </a:lnTo>
                <a:lnTo>
                  <a:pt x="1822" y="1395"/>
                </a:lnTo>
                <a:lnTo>
                  <a:pt x="1824" y="1401"/>
                </a:lnTo>
                <a:lnTo>
                  <a:pt x="1831" y="1406"/>
                </a:lnTo>
                <a:lnTo>
                  <a:pt x="1842" y="1407"/>
                </a:lnTo>
                <a:lnTo>
                  <a:pt x="1856" y="1405"/>
                </a:lnTo>
                <a:lnTo>
                  <a:pt x="1865" y="1400"/>
                </a:lnTo>
                <a:lnTo>
                  <a:pt x="1872" y="1392"/>
                </a:lnTo>
                <a:lnTo>
                  <a:pt x="1877" y="1381"/>
                </a:lnTo>
                <a:lnTo>
                  <a:pt x="1880" y="1370"/>
                </a:lnTo>
                <a:lnTo>
                  <a:pt x="1883" y="1356"/>
                </a:lnTo>
                <a:lnTo>
                  <a:pt x="1900" y="1274"/>
                </a:lnTo>
                <a:lnTo>
                  <a:pt x="1950" y="1274"/>
                </a:lnTo>
                <a:lnTo>
                  <a:pt x="1928" y="1381"/>
                </a:lnTo>
                <a:lnTo>
                  <a:pt x="1924" y="1398"/>
                </a:lnTo>
                <a:lnTo>
                  <a:pt x="1920" y="1417"/>
                </a:lnTo>
                <a:lnTo>
                  <a:pt x="1920" y="1422"/>
                </a:lnTo>
                <a:lnTo>
                  <a:pt x="1919" y="1425"/>
                </a:lnTo>
                <a:lnTo>
                  <a:pt x="1918" y="1428"/>
                </a:lnTo>
                <a:lnTo>
                  <a:pt x="1918" y="1437"/>
                </a:lnTo>
                <a:lnTo>
                  <a:pt x="1870" y="1437"/>
                </a:lnTo>
                <a:lnTo>
                  <a:pt x="1874" y="1416"/>
                </a:lnTo>
                <a:lnTo>
                  <a:pt x="1869" y="1421"/>
                </a:lnTo>
                <a:lnTo>
                  <a:pt x="1862" y="1427"/>
                </a:lnTo>
                <a:lnTo>
                  <a:pt x="1851" y="1433"/>
                </a:lnTo>
                <a:lnTo>
                  <a:pt x="1837" y="1438"/>
                </a:lnTo>
                <a:lnTo>
                  <a:pt x="1821" y="1441"/>
                </a:lnTo>
                <a:lnTo>
                  <a:pt x="1805" y="1440"/>
                </a:lnTo>
                <a:lnTo>
                  <a:pt x="1792" y="1435"/>
                </a:lnTo>
                <a:lnTo>
                  <a:pt x="1782" y="1427"/>
                </a:lnTo>
                <a:lnTo>
                  <a:pt x="1776" y="1420"/>
                </a:lnTo>
                <a:lnTo>
                  <a:pt x="1772" y="1408"/>
                </a:lnTo>
                <a:lnTo>
                  <a:pt x="1771" y="1396"/>
                </a:lnTo>
                <a:lnTo>
                  <a:pt x="1772" y="1383"/>
                </a:lnTo>
                <a:lnTo>
                  <a:pt x="1775" y="1375"/>
                </a:lnTo>
                <a:lnTo>
                  <a:pt x="1796" y="1274"/>
                </a:lnTo>
                <a:close/>
                <a:moveTo>
                  <a:pt x="185" y="1274"/>
                </a:moveTo>
                <a:lnTo>
                  <a:pt x="234" y="1274"/>
                </a:lnTo>
                <a:lnTo>
                  <a:pt x="214" y="1371"/>
                </a:lnTo>
                <a:lnTo>
                  <a:pt x="211" y="1386"/>
                </a:lnTo>
                <a:lnTo>
                  <a:pt x="211" y="1395"/>
                </a:lnTo>
                <a:lnTo>
                  <a:pt x="215" y="1401"/>
                </a:lnTo>
                <a:lnTo>
                  <a:pt x="221" y="1406"/>
                </a:lnTo>
                <a:lnTo>
                  <a:pt x="231" y="1407"/>
                </a:lnTo>
                <a:lnTo>
                  <a:pt x="245" y="1405"/>
                </a:lnTo>
                <a:lnTo>
                  <a:pt x="255" y="1400"/>
                </a:lnTo>
                <a:lnTo>
                  <a:pt x="261" y="1392"/>
                </a:lnTo>
                <a:lnTo>
                  <a:pt x="267" y="1381"/>
                </a:lnTo>
                <a:lnTo>
                  <a:pt x="270" y="1370"/>
                </a:lnTo>
                <a:lnTo>
                  <a:pt x="274" y="1356"/>
                </a:lnTo>
                <a:lnTo>
                  <a:pt x="291" y="1274"/>
                </a:lnTo>
                <a:lnTo>
                  <a:pt x="340" y="1274"/>
                </a:lnTo>
                <a:lnTo>
                  <a:pt x="317" y="1381"/>
                </a:lnTo>
                <a:lnTo>
                  <a:pt x="313" y="1398"/>
                </a:lnTo>
                <a:lnTo>
                  <a:pt x="310" y="1417"/>
                </a:lnTo>
                <a:lnTo>
                  <a:pt x="310" y="1422"/>
                </a:lnTo>
                <a:lnTo>
                  <a:pt x="308" y="1425"/>
                </a:lnTo>
                <a:lnTo>
                  <a:pt x="308" y="1428"/>
                </a:lnTo>
                <a:lnTo>
                  <a:pt x="307" y="1431"/>
                </a:lnTo>
                <a:lnTo>
                  <a:pt x="307" y="1437"/>
                </a:lnTo>
                <a:lnTo>
                  <a:pt x="261" y="1437"/>
                </a:lnTo>
                <a:lnTo>
                  <a:pt x="264" y="1416"/>
                </a:lnTo>
                <a:lnTo>
                  <a:pt x="259" y="1421"/>
                </a:lnTo>
                <a:lnTo>
                  <a:pt x="251" y="1427"/>
                </a:lnTo>
                <a:lnTo>
                  <a:pt x="240" y="1433"/>
                </a:lnTo>
                <a:lnTo>
                  <a:pt x="228" y="1438"/>
                </a:lnTo>
                <a:lnTo>
                  <a:pt x="210" y="1441"/>
                </a:lnTo>
                <a:lnTo>
                  <a:pt x="194" y="1440"/>
                </a:lnTo>
                <a:lnTo>
                  <a:pt x="182" y="1435"/>
                </a:lnTo>
                <a:lnTo>
                  <a:pt x="172" y="1427"/>
                </a:lnTo>
                <a:lnTo>
                  <a:pt x="165" y="1420"/>
                </a:lnTo>
                <a:lnTo>
                  <a:pt x="162" y="1408"/>
                </a:lnTo>
                <a:lnTo>
                  <a:pt x="162" y="1396"/>
                </a:lnTo>
                <a:lnTo>
                  <a:pt x="163" y="1383"/>
                </a:lnTo>
                <a:lnTo>
                  <a:pt x="164" y="1375"/>
                </a:lnTo>
                <a:lnTo>
                  <a:pt x="185" y="1274"/>
                </a:lnTo>
                <a:close/>
                <a:moveTo>
                  <a:pt x="3736" y="1272"/>
                </a:moveTo>
                <a:lnTo>
                  <a:pt x="3784" y="1272"/>
                </a:lnTo>
                <a:lnTo>
                  <a:pt x="3750" y="1437"/>
                </a:lnTo>
                <a:lnTo>
                  <a:pt x="3701" y="1437"/>
                </a:lnTo>
                <a:lnTo>
                  <a:pt x="3736" y="1272"/>
                </a:lnTo>
                <a:close/>
                <a:moveTo>
                  <a:pt x="2047" y="1272"/>
                </a:moveTo>
                <a:lnTo>
                  <a:pt x="2062" y="1274"/>
                </a:lnTo>
                <a:lnTo>
                  <a:pt x="2073" y="1279"/>
                </a:lnTo>
                <a:lnTo>
                  <a:pt x="2081" y="1285"/>
                </a:lnTo>
                <a:lnTo>
                  <a:pt x="2086" y="1291"/>
                </a:lnTo>
                <a:lnTo>
                  <a:pt x="2088" y="1296"/>
                </a:lnTo>
                <a:lnTo>
                  <a:pt x="2094" y="1274"/>
                </a:lnTo>
                <a:lnTo>
                  <a:pt x="2139" y="1274"/>
                </a:lnTo>
                <a:lnTo>
                  <a:pt x="2135" y="1286"/>
                </a:lnTo>
                <a:lnTo>
                  <a:pt x="2132" y="1300"/>
                </a:lnTo>
                <a:lnTo>
                  <a:pt x="2128" y="1315"/>
                </a:lnTo>
                <a:lnTo>
                  <a:pt x="2102" y="1436"/>
                </a:lnTo>
                <a:lnTo>
                  <a:pt x="2096" y="1456"/>
                </a:lnTo>
                <a:lnTo>
                  <a:pt x="2086" y="1472"/>
                </a:lnTo>
                <a:lnTo>
                  <a:pt x="2074" y="1483"/>
                </a:lnTo>
                <a:lnTo>
                  <a:pt x="2062" y="1492"/>
                </a:lnTo>
                <a:lnTo>
                  <a:pt x="2047" y="1497"/>
                </a:lnTo>
                <a:lnTo>
                  <a:pt x="2020" y="1502"/>
                </a:lnTo>
                <a:lnTo>
                  <a:pt x="1997" y="1502"/>
                </a:lnTo>
                <a:lnTo>
                  <a:pt x="1986" y="1501"/>
                </a:lnTo>
                <a:lnTo>
                  <a:pt x="1976" y="1498"/>
                </a:lnTo>
                <a:lnTo>
                  <a:pt x="1965" y="1495"/>
                </a:lnTo>
                <a:lnTo>
                  <a:pt x="1956" y="1487"/>
                </a:lnTo>
                <a:lnTo>
                  <a:pt x="1949" y="1478"/>
                </a:lnTo>
                <a:lnTo>
                  <a:pt x="1946" y="1466"/>
                </a:lnTo>
                <a:lnTo>
                  <a:pt x="1946" y="1450"/>
                </a:lnTo>
                <a:lnTo>
                  <a:pt x="1992" y="1450"/>
                </a:lnTo>
                <a:lnTo>
                  <a:pt x="1992" y="1458"/>
                </a:lnTo>
                <a:lnTo>
                  <a:pt x="1995" y="1462"/>
                </a:lnTo>
                <a:lnTo>
                  <a:pt x="1999" y="1467"/>
                </a:lnTo>
                <a:lnTo>
                  <a:pt x="2006" y="1471"/>
                </a:lnTo>
                <a:lnTo>
                  <a:pt x="2016" y="1472"/>
                </a:lnTo>
                <a:lnTo>
                  <a:pt x="2030" y="1470"/>
                </a:lnTo>
                <a:lnTo>
                  <a:pt x="2041" y="1462"/>
                </a:lnTo>
                <a:lnTo>
                  <a:pt x="2050" y="1451"/>
                </a:lnTo>
                <a:lnTo>
                  <a:pt x="2051" y="1445"/>
                </a:lnTo>
                <a:lnTo>
                  <a:pt x="2054" y="1437"/>
                </a:lnTo>
                <a:lnTo>
                  <a:pt x="2061" y="1412"/>
                </a:lnTo>
                <a:lnTo>
                  <a:pt x="2046" y="1425"/>
                </a:lnTo>
                <a:lnTo>
                  <a:pt x="2033" y="1431"/>
                </a:lnTo>
                <a:lnTo>
                  <a:pt x="2022" y="1433"/>
                </a:lnTo>
                <a:lnTo>
                  <a:pt x="2012" y="1435"/>
                </a:lnTo>
                <a:lnTo>
                  <a:pt x="1994" y="1432"/>
                </a:lnTo>
                <a:lnTo>
                  <a:pt x="1980" y="1426"/>
                </a:lnTo>
                <a:lnTo>
                  <a:pt x="1969" y="1415"/>
                </a:lnTo>
                <a:lnTo>
                  <a:pt x="1962" y="1402"/>
                </a:lnTo>
                <a:lnTo>
                  <a:pt x="1959" y="1387"/>
                </a:lnTo>
                <a:lnTo>
                  <a:pt x="1957" y="1371"/>
                </a:lnTo>
                <a:lnTo>
                  <a:pt x="1960" y="1353"/>
                </a:lnTo>
                <a:lnTo>
                  <a:pt x="1966" y="1333"/>
                </a:lnTo>
                <a:lnTo>
                  <a:pt x="1976" y="1313"/>
                </a:lnTo>
                <a:lnTo>
                  <a:pt x="1989" y="1297"/>
                </a:lnTo>
                <a:lnTo>
                  <a:pt x="2006" y="1285"/>
                </a:lnTo>
                <a:lnTo>
                  <a:pt x="2025" y="1276"/>
                </a:lnTo>
                <a:lnTo>
                  <a:pt x="2047" y="1272"/>
                </a:lnTo>
                <a:close/>
                <a:moveTo>
                  <a:pt x="1481" y="1272"/>
                </a:moveTo>
                <a:lnTo>
                  <a:pt x="1527" y="1272"/>
                </a:lnTo>
                <a:lnTo>
                  <a:pt x="1521" y="1303"/>
                </a:lnTo>
                <a:lnTo>
                  <a:pt x="1526" y="1296"/>
                </a:lnTo>
                <a:lnTo>
                  <a:pt x="1532" y="1288"/>
                </a:lnTo>
                <a:lnTo>
                  <a:pt x="1541" y="1282"/>
                </a:lnTo>
                <a:lnTo>
                  <a:pt x="1552" y="1276"/>
                </a:lnTo>
                <a:lnTo>
                  <a:pt x="1566" y="1272"/>
                </a:lnTo>
                <a:lnTo>
                  <a:pt x="1583" y="1272"/>
                </a:lnTo>
                <a:lnTo>
                  <a:pt x="1574" y="1316"/>
                </a:lnTo>
                <a:lnTo>
                  <a:pt x="1557" y="1316"/>
                </a:lnTo>
                <a:lnTo>
                  <a:pt x="1542" y="1318"/>
                </a:lnTo>
                <a:lnTo>
                  <a:pt x="1532" y="1323"/>
                </a:lnTo>
                <a:lnTo>
                  <a:pt x="1525" y="1330"/>
                </a:lnTo>
                <a:lnTo>
                  <a:pt x="1520" y="1338"/>
                </a:lnTo>
                <a:lnTo>
                  <a:pt x="1516" y="1347"/>
                </a:lnTo>
                <a:lnTo>
                  <a:pt x="1514" y="1356"/>
                </a:lnTo>
                <a:lnTo>
                  <a:pt x="1497" y="1437"/>
                </a:lnTo>
                <a:lnTo>
                  <a:pt x="1449" y="1437"/>
                </a:lnTo>
                <a:lnTo>
                  <a:pt x="1475" y="1313"/>
                </a:lnTo>
                <a:lnTo>
                  <a:pt x="1477" y="1305"/>
                </a:lnTo>
                <a:lnTo>
                  <a:pt x="1480" y="1282"/>
                </a:lnTo>
                <a:lnTo>
                  <a:pt x="1481" y="1272"/>
                </a:lnTo>
                <a:close/>
                <a:moveTo>
                  <a:pt x="955" y="1272"/>
                </a:moveTo>
                <a:lnTo>
                  <a:pt x="970" y="1274"/>
                </a:lnTo>
                <a:lnTo>
                  <a:pt x="981" y="1279"/>
                </a:lnTo>
                <a:lnTo>
                  <a:pt x="989" y="1285"/>
                </a:lnTo>
                <a:lnTo>
                  <a:pt x="994" y="1291"/>
                </a:lnTo>
                <a:lnTo>
                  <a:pt x="996" y="1296"/>
                </a:lnTo>
                <a:lnTo>
                  <a:pt x="1002" y="1274"/>
                </a:lnTo>
                <a:lnTo>
                  <a:pt x="1047" y="1274"/>
                </a:lnTo>
                <a:lnTo>
                  <a:pt x="1043" y="1286"/>
                </a:lnTo>
                <a:lnTo>
                  <a:pt x="1040" y="1300"/>
                </a:lnTo>
                <a:lnTo>
                  <a:pt x="1036" y="1315"/>
                </a:lnTo>
                <a:lnTo>
                  <a:pt x="1010" y="1436"/>
                </a:lnTo>
                <a:lnTo>
                  <a:pt x="1004" y="1456"/>
                </a:lnTo>
                <a:lnTo>
                  <a:pt x="994" y="1472"/>
                </a:lnTo>
                <a:lnTo>
                  <a:pt x="982" y="1483"/>
                </a:lnTo>
                <a:lnTo>
                  <a:pt x="970" y="1492"/>
                </a:lnTo>
                <a:lnTo>
                  <a:pt x="955" y="1497"/>
                </a:lnTo>
                <a:lnTo>
                  <a:pt x="928" y="1502"/>
                </a:lnTo>
                <a:lnTo>
                  <a:pt x="905" y="1502"/>
                </a:lnTo>
                <a:lnTo>
                  <a:pt x="894" y="1501"/>
                </a:lnTo>
                <a:lnTo>
                  <a:pt x="884" y="1498"/>
                </a:lnTo>
                <a:lnTo>
                  <a:pt x="873" y="1495"/>
                </a:lnTo>
                <a:lnTo>
                  <a:pt x="864" y="1487"/>
                </a:lnTo>
                <a:lnTo>
                  <a:pt x="857" y="1478"/>
                </a:lnTo>
                <a:lnTo>
                  <a:pt x="854" y="1466"/>
                </a:lnTo>
                <a:lnTo>
                  <a:pt x="854" y="1450"/>
                </a:lnTo>
                <a:lnTo>
                  <a:pt x="900" y="1450"/>
                </a:lnTo>
                <a:lnTo>
                  <a:pt x="900" y="1458"/>
                </a:lnTo>
                <a:lnTo>
                  <a:pt x="903" y="1462"/>
                </a:lnTo>
                <a:lnTo>
                  <a:pt x="907" y="1467"/>
                </a:lnTo>
                <a:lnTo>
                  <a:pt x="913" y="1471"/>
                </a:lnTo>
                <a:lnTo>
                  <a:pt x="924" y="1472"/>
                </a:lnTo>
                <a:lnTo>
                  <a:pt x="938" y="1470"/>
                </a:lnTo>
                <a:lnTo>
                  <a:pt x="949" y="1462"/>
                </a:lnTo>
                <a:lnTo>
                  <a:pt x="958" y="1451"/>
                </a:lnTo>
                <a:lnTo>
                  <a:pt x="960" y="1445"/>
                </a:lnTo>
                <a:lnTo>
                  <a:pt x="963" y="1437"/>
                </a:lnTo>
                <a:lnTo>
                  <a:pt x="969" y="1412"/>
                </a:lnTo>
                <a:lnTo>
                  <a:pt x="954" y="1425"/>
                </a:lnTo>
                <a:lnTo>
                  <a:pt x="941" y="1431"/>
                </a:lnTo>
                <a:lnTo>
                  <a:pt x="930" y="1433"/>
                </a:lnTo>
                <a:lnTo>
                  <a:pt x="920" y="1435"/>
                </a:lnTo>
                <a:lnTo>
                  <a:pt x="902" y="1432"/>
                </a:lnTo>
                <a:lnTo>
                  <a:pt x="888" y="1426"/>
                </a:lnTo>
                <a:lnTo>
                  <a:pt x="877" y="1415"/>
                </a:lnTo>
                <a:lnTo>
                  <a:pt x="871" y="1402"/>
                </a:lnTo>
                <a:lnTo>
                  <a:pt x="867" y="1387"/>
                </a:lnTo>
                <a:lnTo>
                  <a:pt x="866" y="1371"/>
                </a:lnTo>
                <a:lnTo>
                  <a:pt x="868" y="1353"/>
                </a:lnTo>
                <a:lnTo>
                  <a:pt x="874" y="1333"/>
                </a:lnTo>
                <a:lnTo>
                  <a:pt x="884" y="1313"/>
                </a:lnTo>
                <a:lnTo>
                  <a:pt x="897" y="1297"/>
                </a:lnTo>
                <a:lnTo>
                  <a:pt x="914" y="1285"/>
                </a:lnTo>
                <a:lnTo>
                  <a:pt x="933" y="1276"/>
                </a:lnTo>
                <a:lnTo>
                  <a:pt x="955" y="1272"/>
                </a:lnTo>
                <a:close/>
                <a:moveTo>
                  <a:pt x="614" y="1272"/>
                </a:moveTo>
                <a:lnTo>
                  <a:pt x="663" y="1272"/>
                </a:lnTo>
                <a:lnTo>
                  <a:pt x="627" y="1437"/>
                </a:lnTo>
                <a:lnTo>
                  <a:pt x="580" y="1437"/>
                </a:lnTo>
                <a:lnTo>
                  <a:pt x="614" y="1272"/>
                </a:lnTo>
                <a:close/>
                <a:moveTo>
                  <a:pt x="3202" y="1270"/>
                </a:moveTo>
                <a:lnTo>
                  <a:pt x="3209" y="1270"/>
                </a:lnTo>
                <a:lnTo>
                  <a:pt x="3228" y="1272"/>
                </a:lnTo>
                <a:lnTo>
                  <a:pt x="3243" y="1280"/>
                </a:lnTo>
                <a:lnTo>
                  <a:pt x="3255" y="1292"/>
                </a:lnTo>
                <a:lnTo>
                  <a:pt x="3261" y="1308"/>
                </a:lnTo>
                <a:lnTo>
                  <a:pt x="3263" y="1328"/>
                </a:lnTo>
                <a:lnTo>
                  <a:pt x="3260" y="1352"/>
                </a:lnTo>
                <a:lnTo>
                  <a:pt x="3253" y="1375"/>
                </a:lnTo>
                <a:lnTo>
                  <a:pt x="3243" y="1396"/>
                </a:lnTo>
                <a:lnTo>
                  <a:pt x="3230" y="1413"/>
                </a:lnTo>
                <a:lnTo>
                  <a:pt x="3212" y="1427"/>
                </a:lnTo>
                <a:lnTo>
                  <a:pt x="3192" y="1436"/>
                </a:lnTo>
                <a:lnTo>
                  <a:pt x="3170" y="1440"/>
                </a:lnTo>
                <a:lnTo>
                  <a:pt x="3155" y="1438"/>
                </a:lnTo>
                <a:lnTo>
                  <a:pt x="3144" y="1433"/>
                </a:lnTo>
                <a:lnTo>
                  <a:pt x="3136" y="1428"/>
                </a:lnTo>
                <a:lnTo>
                  <a:pt x="3131" y="1422"/>
                </a:lnTo>
                <a:lnTo>
                  <a:pt x="3129" y="1418"/>
                </a:lnTo>
                <a:lnTo>
                  <a:pt x="3112" y="1500"/>
                </a:lnTo>
                <a:lnTo>
                  <a:pt x="3063" y="1500"/>
                </a:lnTo>
                <a:lnTo>
                  <a:pt x="3110" y="1274"/>
                </a:lnTo>
                <a:lnTo>
                  <a:pt x="3158" y="1274"/>
                </a:lnTo>
                <a:lnTo>
                  <a:pt x="3154" y="1296"/>
                </a:lnTo>
                <a:lnTo>
                  <a:pt x="3168" y="1284"/>
                </a:lnTo>
                <a:lnTo>
                  <a:pt x="3180" y="1276"/>
                </a:lnTo>
                <a:lnTo>
                  <a:pt x="3192" y="1271"/>
                </a:lnTo>
                <a:lnTo>
                  <a:pt x="3202" y="1270"/>
                </a:lnTo>
                <a:close/>
                <a:moveTo>
                  <a:pt x="2910" y="1270"/>
                </a:moveTo>
                <a:lnTo>
                  <a:pt x="2926" y="1271"/>
                </a:lnTo>
                <a:lnTo>
                  <a:pt x="2937" y="1276"/>
                </a:lnTo>
                <a:lnTo>
                  <a:pt x="2946" y="1282"/>
                </a:lnTo>
                <a:lnTo>
                  <a:pt x="2951" y="1288"/>
                </a:lnTo>
                <a:lnTo>
                  <a:pt x="2954" y="1295"/>
                </a:lnTo>
                <a:lnTo>
                  <a:pt x="2955" y="1300"/>
                </a:lnTo>
                <a:lnTo>
                  <a:pt x="2970" y="1284"/>
                </a:lnTo>
                <a:lnTo>
                  <a:pt x="2986" y="1275"/>
                </a:lnTo>
                <a:lnTo>
                  <a:pt x="3001" y="1271"/>
                </a:lnTo>
                <a:lnTo>
                  <a:pt x="3015" y="1270"/>
                </a:lnTo>
                <a:lnTo>
                  <a:pt x="3029" y="1271"/>
                </a:lnTo>
                <a:lnTo>
                  <a:pt x="3039" y="1275"/>
                </a:lnTo>
                <a:lnTo>
                  <a:pt x="3048" y="1281"/>
                </a:lnTo>
                <a:lnTo>
                  <a:pt x="3053" y="1286"/>
                </a:lnTo>
                <a:lnTo>
                  <a:pt x="3057" y="1292"/>
                </a:lnTo>
                <a:lnTo>
                  <a:pt x="3058" y="1296"/>
                </a:lnTo>
                <a:lnTo>
                  <a:pt x="3061" y="1307"/>
                </a:lnTo>
                <a:lnTo>
                  <a:pt x="3061" y="1321"/>
                </a:lnTo>
                <a:lnTo>
                  <a:pt x="3059" y="1333"/>
                </a:lnTo>
                <a:lnTo>
                  <a:pt x="3057" y="1345"/>
                </a:lnTo>
                <a:lnTo>
                  <a:pt x="3037" y="1437"/>
                </a:lnTo>
                <a:lnTo>
                  <a:pt x="2988" y="1437"/>
                </a:lnTo>
                <a:lnTo>
                  <a:pt x="3010" y="1341"/>
                </a:lnTo>
                <a:lnTo>
                  <a:pt x="3012" y="1323"/>
                </a:lnTo>
                <a:lnTo>
                  <a:pt x="3011" y="1316"/>
                </a:lnTo>
                <a:lnTo>
                  <a:pt x="3007" y="1310"/>
                </a:lnTo>
                <a:lnTo>
                  <a:pt x="3000" y="1305"/>
                </a:lnTo>
                <a:lnTo>
                  <a:pt x="2990" y="1303"/>
                </a:lnTo>
                <a:lnTo>
                  <a:pt x="2977" y="1306"/>
                </a:lnTo>
                <a:lnTo>
                  <a:pt x="2967" y="1311"/>
                </a:lnTo>
                <a:lnTo>
                  <a:pt x="2960" y="1320"/>
                </a:lnTo>
                <a:lnTo>
                  <a:pt x="2955" y="1331"/>
                </a:lnTo>
                <a:lnTo>
                  <a:pt x="2952" y="1342"/>
                </a:lnTo>
                <a:lnTo>
                  <a:pt x="2949" y="1355"/>
                </a:lnTo>
                <a:lnTo>
                  <a:pt x="2931" y="1437"/>
                </a:lnTo>
                <a:lnTo>
                  <a:pt x="2883" y="1437"/>
                </a:lnTo>
                <a:lnTo>
                  <a:pt x="2904" y="1340"/>
                </a:lnTo>
                <a:lnTo>
                  <a:pt x="2906" y="1325"/>
                </a:lnTo>
                <a:lnTo>
                  <a:pt x="2905" y="1317"/>
                </a:lnTo>
                <a:lnTo>
                  <a:pt x="2903" y="1310"/>
                </a:lnTo>
                <a:lnTo>
                  <a:pt x="2896" y="1305"/>
                </a:lnTo>
                <a:lnTo>
                  <a:pt x="2885" y="1303"/>
                </a:lnTo>
                <a:lnTo>
                  <a:pt x="2872" y="1306"/>
                </a:lnTo>
                <a:lnTo>
                  <a:pt x="2862" y="1311"/>
                </a:lnTo>
                <a:lnTo>
                  <a:pt x="2855" y="1318"/>
                </a:lnTo>
                <a:lnTo>
                  <a:pt x="2850" y="1326"/>
                </a:lnTo>
                <a:lnTo>
                  <a:pt x="2848" y="1335"/>
                </a:lnTo>
                <a:lnTo>
                  <a:pt x="2847" y="1341"/>
                </a:lnTo>
                <a:lnTo>
                  <a:pt x="2827" y="1437"/>
                </a:lnTo>
                <a:lnTo>
                  <a:pt x="2778" y="1437"/>
                </a:lnTo>
                <a:lnTo>
                  <a:pt x="2807" y="1303"/>
                </a:lnTo>
                <a:lnTo>
                  <a:pt x="2812" y="1274"/>
                </a:lnTo>
                <a:lnTo>
                  <a:pt x="2858" y="1274"/>
                </a:lnTo>
                <a:lnTo>
                  <a:pt x="2855" y="1293"/>
                </a:lnTo>
                <a:lnTo>
                  <a:pt x="2860" y="1288"/>
                </a:lnTo>
                <a:lnTo>
                  <a:pt x="2868" y="1282"/>
                </a:lnTo>
                <a:lnTo>
                  <a:pt x="2879" y="1276"/>
                </a:lnTo>
                <a:lnTo>
                  <a:pt x="2893" y="1271"/>
                </a:lnTo>
                <a:lnTo>
                  <a:pt x="2910" y="1270"/>
                </a:lnTo>
                <a:close/>
                <a:moveTo>
                  <a:pt x="2697" y="1270"/>
                </a:moveTo>
                <a:lnTo>
                  <a:pt x="2720" y="1272"/>
                </a:lnTo>
                <a:lnTo>
                  <a:pt x="2737" y="1279"/>
                </a:lnTo>
                <a:lnTo>
                  <a:pt x="2751" y="1288"/>
                </a:lnTo>
                <a:lnTo>
                  <a:pt x="2760" y="1302"/>
                </a:lnTo>
                <a:lnTo>
                  <a:pt x="2765" y="1318"/>
                </a:lnTo>
                <a:lnTo>
                  <a:pt x="2766" y="1336"/>
                </a:lnTo>
                <a:lnTo>
                  <a:pt x="2763" y="1355"/>
                </a:lnTo>
                <a:lnTo>
                  <a:pt x="2757" y="1375"/>
                </a:lnTo>
                <a:lnTo>
                  <a:pt x="2748" y="1392"/>
                </a:lnTo>
                <a:lnTo>
                  <a:pt x="2737" y="1408"/>
                </a:lnTo>
                <a:lnTo>
                  <a:pt x="2722" y="1423"/>
                </a:lnTo>
                <a:lnTo>
                  <a:pt x="2704" y="1433"/>
                </a:lnTo>
                <a:lnTo>
                  <a:pt x="2683" y="1441"/>
                </a:lnTo>
                <a:lnTo>
                  <a:pt x="2659" y="1443"/>
                </a:lnTo>
                <a:lnTo>
                  <a:pt x="2640" y="1442"/>
                </a:lnTo>
                <a:lnTo>
                  <a:pt x="2624" y="1436"/>
                </a:lnTo>
                <a:lnTo>
                  <a:pt x="2610" y="1427"/>
                </a:lnTo>
                <a:lnTo>
                  <a:pt x="2600" y="1415"/>
                </a:lnTo>
                <a:lnTo>
                  <a:pt x="2593" y="1398"/>
                </a:lnTo>
                <a:lnTo>
                  <a:pt x="2592" y="1380"/>
                </a:lnTo>
                <a:lnTo>
                  <a:pt x="2594" y="1357"/>
                </a:lnTo>
                <a:lnTo>
                  <a:pt x="2598" y="1342"/>
                </a:lnTo>
                <a:lnTo>
                  <a:pt x="2605" y="1327"/>
                </a:lnTo>
                <a:lnTo>
                  <a:pt x="2614" y="1312"/>
                </a:lnTo>
                <a:lnTo>
                  <a:pt x="2625" y="1298"/>
                </a:lnTo>
                <a:lnTo>
                  <a:pt x="2639" y="1287"/>
                </a:lnTo>
                <a:lnTo>
                  <a:pt x="2655" y="1277"/>
                </a:lnTo>
                <a:lnTo>
                  <a:pt x="2675" y="1272"/>
                </a:lnTo>
                <a:lnTo>
                  <a:pt x="2697" y="1270"/>
                </a:lnTo>
                <a:close/>
                <a:moveTo>
                  <a:pt x="2515" y="1270"/>
                </a:moveTo>
                <a:lnTo>
                  <a:pt x="2525" y="1270"/>
                </a:lnTo>
                <a:lnTo>
                  <a:pt x="2538" y="1271"/>
                </a:lnTo>
                <a:lnTo>
                  <a:pt x="2551" y="1275"/>
                </a:lnTo>
                <a:lnTo>
                  <a:pt x="2562" y="1280"/>
                </a:lnTo>
                <a:lnTo>
                  <a:pt x="2571" y="1288"/>
                </a:lnTo>
                <a:lnTo>
                  <a:pt x="2577" y="1300"/>
                </a:lnTo>
                <a:lnTo>
                  <a:pt x="2579" y="1313"/>
                </a:lnTo>
                <a:lnTo>
                  <a:pt x="2578" y="1331"/>
                </a:lnTo>
                <a:lnTo>
                  <a:pt x="2531" y="1331"/>
                </a:lnTo>
                <a:lnTo>
                  <a:pt x="2532" y="1327"/>
                </a:lnTo>
                <a:lnTo>
                  <a:pt x="2532" y="1315"/>
                </a:lnTo>
                <a:lnTo>
                  <a:pt x="2530" y="1307"/>
                </a:lnTo>
                <a:lnTo>
                  <a:pt x="2525" y="1303"/>
                </a:lnTo>
                <a:lnTo>
                  <a:pt x="2517" y="1301"/>
                </a:lnTo>
                <a:lnTo>
                  <a:pt x="2507" y="1303"/>
                </a:lnTo>
                <a:lnTo>
                  <a:pt x="2498" y="1311"/>
                </a:lnTo>
                <a:lnTo>
                  <a:pt x="2492" y="1321"/>
                </a:lnTo>
                <a:lnTo>
                  <a:pt x="2487" y="1332"/>
                </a:lnTo>
                <a:lnTo>
                  <a:pt x="2484" y="1343"/>
                </a:lnTo>
                <a:lnTo>
                  <a:pt x="2481" y="1353"/>
                </a:lnTo>
                <a:lnTo>
                  <a:pt x="2480" y="1361"/>
                </a:lnTo>
                <a:lnTo>
                  <a:pt x="2477" y="1372"/>
                </a:lnTo>
                <a:lnTo>
                  <a:pt x="2477" y="1383"/>
                </a:lnTo>
                <a:lnTo>
                  <a:pt x="2479" y="1395"/>
                </a:lnTo>
                <a:lnTo>
                  <a:pt x="2482" y="1403"/>
                </a:lnTo>
                <a:lnTo>
                  <a:pt x="2487" y="1408"/>
                </a:lnTo>
                <a:lnTo>
                  <a:pt x="2491" y="1410"/>
                </a:lnTo>
                <a:lnTo>
                  <a:pt x="2497" y="1410"/>
                </a:lnTo>
                <a:lnTo>
                  <a:pt x="2503" y="1407"/>
                </a:lnTo>
                <a:lnTo>
                  <a:pt x="2510" y="1402"/>
                </a:lnTo>
                <a:lnTo>
                  <a:pt x="2517" y="1392"/>
                </a:lnTo>
                <a:lnTo>
                  <a:pt x="2522" y="1377"/>
                </a:lnTo>
                <a:lnTo>
                  <a:pt x="2569" y="1377"/>
                </a:lnTo>
                <a:lnTo>
                  <a:pt x="2567" y="1388"/>
                </a:lnTo>
                <a:lnTo>
                  <a:pt x="2562" y="1401"/>
                </a:lnTo>
                <a:lnTo>
                  <a:pt x="2552" y="1413"/>
                </a:lnTo>
                <a:lnTo>
                  <a:pt x="2538" y="1426"/>
                </a:lnTo>
                <a:lnTo>
                  <a:pt x="2523" y="1435"/>
                </a:lnTo>
                <a:lnTo>
                  <a:pt x="2507" y="1440"/>
                </a:lnTo>
                <a:lnTo>
                  <a:pt x="2489" y="1441"/>
                </a:lnTo>
                <a:lnTo>
                  <a:pt x="2474" y="1440"/>
                </a:lnTo>
                <a:lnTo>
                  <a:pt x="2460" y="1437"/>
                </a:lnTo>
                <a:lnTo>
                  <a:pt x="2447" y="1431"/>
                </a:lnTo>
                <a:lnTo>
                  <a:pt x="2438" y="1420"/>
                </a:lnTo>
                <a:lnTo>
                  <a:pt x="2431" y="1406"/>
                </a:lnTo>
                <a:lnTo>
                  <a:pt x="2428" y="1391"/>
                </a:lnTo>
                <a:lnTo>
                  <a:pt x="2428" y="1373"/>
                </a:lnTo>
                <a:lnTo>
                  <a:pt x="2430" y="1355"/>
                </a:lnTo>
                <a:lnTo>
                  <a:pt x="2438" y="1330"/>
                </a:lnTo>
                <a:lnTo>
                  <a:pt x="2449" y="1310"/>
                </a:lnTo>
                <a:lnTo>
                  <a:pt x="2461" y="1295"/>
                </a:lnTo>
                <a:lnTo>
                  <a:pt x="2476" y="1285"/>
                </a:lnTo>
                <a:lnTo>
                  <a:pt x="2490" y="1277"/>
                </a:lnTo>
                <a:lnTo>
                  <a:pt x="2503" y="1272"/>
                </a:lnTo>
                <a:lnTo>
                  <a:pt x="2515" y="1270"/>
                </a:lnTo>
                <a:close/>
                <a:moveTo>
                  <a:pt x="1683" y="1270"/>
                </a:moveTo>
                <a:lnTo>
                  <a:pt x="1703" y="1271"/>
                </a:lnTo>
                <a:lnTo>
                  <a:pt x="1720" y="1277"/>
                </a:lnTo>
                <a:lnTo>
                  <a:pt x="1732" y="1285"/>
                </a:lnTo>
                <a:lnTo>
                  <a:pt x="1742" y="1296"/>
                </a:lnTo>
                <a:lnTo>
                  <a:pt x="1749" y="1308"/>
                </a:lnTo>
                <a:lnTo>
                  <a:pt x="1751" y="1322"/>
                </a:lnTo>
                <a:lnTo>
                  <a:pt x="1752" y="1338"/>
                </a:lnTo>
                <a:lnTo>
                  <a:pt x="1750" y="1355"/>
                </a:lnTo>
                <a:lnTo>
                  <a:pt x="1744" y="1375"/>
                </a:lnTo>
                <a:lnTo>
                  <a:pt x="1735" y="1392"/>
                </a:lnTo>
                <a:lnTo>
                  <a:pt x="1722" y="1408"/>
                </a:lnTo>
                <a:lnTo>
                  <a:pt x="1708" y="1423"/>
                </a:lnTo>
                <a:lnTo>
                  <a:pt x="1690" y="1433"/>
                </a:lnTo>
                <a:lnTo>
                  <a:pt x="1669" y="1441"/>
                </a:lnTo>
                <a:lnTo>
                  <a:pt x="1645" y="1443"/>
                </a:lnTo>
                <a:lnTo>
                  <a:pt x="1627" y="1442"/>
                </a:lnTo>
                <a:lnTo>
                  <a:pt x="1609" y="1436"/>
                </a:lnTo>
                <a:lnTo>
                  <a:pt x="1596" y="1427"/>
                </a:lnTo>
                <a:lnTo>
                  <a:pt x="1586" y="1415"/>
                </a:lnTo>
                <a:lnTo>
                  <a:pt x="1578" y="1398"/>
                </a:lnTo>
                <a:lnTo>
                  <a:pt x="1577" y="1380"/>
                </a:lnTo>
                <a:lnTo>
                  <a:pt x="1579" y="1357"/>
                </a:lnTo>
                <a:lnTo>
                  <a:pt x="1583" y="1342"/>
                </a:lnTo>
                <a:lnTo>
                  <a:pt x="1591" y="1327"/>
                </a:lnTo>
                <a:lnTo>
                  <a:pt x="1599" y="1312"/>
                </a:lnTo>
                <a:lnTo>
                  <a:pt x="1611" y="1298"/>
                </a:lnTo>
                <a:lnTo>
                  <a:pt x="1624" y="1287"/>
                </a:lnTo>
                <a:lnTo>
                  <a:pt x="1640" y="1277"/>
                </a:lnTo>
                <a:lnTo>
                  <a:pt x="1660" y="1272"/>
                </a:lnTo>
                <a:lnTo>
                  <a:pt x="1683" y="1270"/>
                </a:lnTo>
                <a:close/>
                <a:moveTo>
                  <a:pt x="87" y="1270"/>
                </a:moveTo>
                <a:lnTo>
                  <a:pt x="97" y="1270"/>
                </a:lnTo>
                <a:lnTo>
                  <a:pt x="111" y="1271"/>
                </a:lnTo>
                <a:lnTo>
                  <a:pt x="123" y="1275"/>
                </a:lnTo>
                <a:lnTo>
                  <a:pt x="134" y="1280"/>
                </a:lnTo>
                <a:lnTo>
                  <a:pt x="143" y="1288"/>
                </a:lnTo>
                <a:lnTo>
                  <a:pt x="149" y="1300"/>
                </a:lnTo>
                <a:lnTo>
                  <a:pt x="152" y="1313"/>
                </a:lnTo>
                <a:lnTo>
                  <a:pt x="150" y="1331"/>
                </a:lnTo>
                <a:lnTo>
                  <a:pt x="104" y="1331"/>
                </a:lnTo>
                <a:lnTo>
                  <a:pt x="104" y="1315"/>
                </a:lnTo>
                <a:lnTo>
                  <a:pt x="102" y="1307"/>
                </a:lnTo>
                <a:lnTo>
                  <a:pt x="97" y="1303"/>
                </a:lnTo>
                <a:lnTo>
                  <a:pt x="90" y="1301"/>
                </a:lnTo>
                <a:lnTo>
                  <a:pt x="80" y="1303"/>
                </a:lnTo>
                <a:lnTo>
                  <a:pt x="71" y="1311"/>
                </a:lnTo>
                <a:lnTo>
                  <a:pt x="65" y="1321"/>
                </a:lnTo>
                <a:lnTo>
                  <a:pt x="60" y="1332"/>
                </a:lnTo>
                <a:lnTo>
                  <a:pt x="56" y="1343"/>
                </a:lnTo>
                <a:lnTo>
                  <a:pt x="53" y="1353"/>
                </a:lnTo>
                <a:lnTo>
                  <a:pt x="52" y="1361"/>
                </a:lnTo>
                <a:lnTo>
                  <a:pt x="50" y="1372"/>
                </a:lnTo>
                <a:lnTo>
                  <a:pt x="50" y="1383"/>
                </a:lnTo>
                <a:lnTo>
                  <a:pt x="51" y="1395"/>
                </a:lnTo>
                <a:lnTo>
                  <a:pt x="55" y="1403"/>
                </a:lnTo>
                <a:lnTo>
                  <a:pt x="60" y="1408"/>
                </a:lnTo>
                <a:lnTo>
                  <a:pt x="63" y="1410"/>
                </a:lnTo>
                <a:lnTo>
                  <a:pt x="70" y="1410"/>
                </a:lnTo>
                <a:lnTo>
                  <a:pt x="76" y="1407"/>
                </a:lnTo>
                <a:lnTo>
                  <a:pt x="83" y="1402"/>
                </a:lnTo>
                <a:lnTo>
                  <a:pt x="90" y="1392"/>
                </a:lnTo>
                <a:lnTo>
                  <a:pt x="96" y="1377"/>
                </a:lnTo>
                <a:lnTo>
                  <a:pt x="142" y="1377"/>
                </a:lnTo>
                <a:lnTo>
                  <a:pt x="139" y="1388"/>
                </a:lnTo>
                <a:lnTo>
                  <a:pt x="133" y="1401"/>
                </a:lnTo>
                <a:lnTo>
                  <a:pt x="124" y="1413"/>
                </a:lnTo>
                <a:lnTo>
                  <a:pt x="111" y="1426"/>
                </a:lnTo>
                <a:lnTo>
                  <a:pt x="96" y="1435"/>
                </a:lnTo>
                <a:lnTo>
                  <a:pt x="80" y="1440"/>
                </a:lnTo>
                <a:lnTo>
                  <a:pt x="61" y="1441"/>
                </a:lnTo>
                <a:lnTo>
                  <a:pt x="46" y="1440"/>
                </a:lnTo>
                <a:lnTo>
                  <a:pt x="31" y="1437"/>
                </a:lnTo>
                <a:lnTo>
                  <a:pt x="20" y="1431"/>
                </a:lnTo>
                <a:lnTo>
                  <a:pt x="10" y="1420"/>
                </a:lnTo>
                <a:lnTo>
                  <a:pt x="4" y="1406"/>
                </a:lnTo>
                <a:lnTo>
                  <a:pt x="0" y="1391"/>
                </a:lnTo>
                <a:lnTo>
                  <a:pt x="0" y="1373"/>
                </a:lnTo>
                <a:lnTo>
                  <a:pt x="2" y="1355"/>
                </a:lnTo>
                <a:lnTo>
                  <a:pt x="10" y="1330"/>
                </a:lnTo>
                <a:lnTo>
                  <a:pt x="21" y="1310"/>
                </a:lnTo>
                <a:lnTo>
                  <a:pt x="34" y="1295"/>
                </a:lnTo>
                <a:lnTo>
                  <a:pt x="47" y="1285"/>
                </a:lnTo>
                <a:lnTo>
                  <a:pt x="62" y="1277"/>
                </a:lnTo>
                <a:lnTo>
                  <a:pt x="76" y="1272"/>
                </a:lnTo>
                <a:lnTo>
                  <a:pt x="87" y="1270"/>
                </a:lnTo>
                <a:close/>
                <a:moveTo>
                  <a:pt x="800" y="1269"/>
                </a:moveTo>
                <a:lnTo>
                  <a:pt x="815" y="1270"/>
                </a:lnTo>
                <a:lnTo>
                  <a:pt x="825" y="1274"/>
                </a:lnTo>
                <a:lnTo>
                  <a:pt x="833" y="1280"/>
                </a:lnTo>
                <a:lnTo>
                  <a:pt x="838" y="1287"/>
                </a:lnTo>
                <a:lnTo>
                  <a:pt x="842" y="1293"/>
                </a:lnTo>
                <a:lnTo>
                  <a:pt x="843" y="1300"/>
                </a:lnTo>
                <a:lnTo>
                  <a:pt x="843" y="1321"/>
                </a:lnTo>
                <a:lnTo>
                  <a:pt x="841" y="1332"/>
                </a:lnTo>
                <a:lnTo>
                  <a:pt x="837" y="1348"/>
                </a:lnTo>
                <a:lnTo>
                  <a:pt x="818" y="1437"/>
                </a:lnTo>
                <a:lnTo>
                  <a:pt x="770" y="1437"/>
                </a:lnTo>
                <a:lnTo>
                  <a:pt x="791" y="1335"/>
                </a:lnTo>
                <a:lnTo>
                  <a:pt x="792" y="1330"/>
                </a:lnTo>
                <a:lnTo>
                  <a:pt x="793" y="1326"/>
                </a:lnTo>
                <a:lnTo>
                  <a:pt x="793" y="1321"/>
                </a:lnTo>
                <a:lnTo>
                  <a:pt x="792" y="1317"/>
                </a:lnTo>
                <a:lnTo>
                  <a:pt x="790" y="1311"/>
                </a:lnTo>
                <a:lnTo>
                  <a:pt x="782" y="1306"/>
                </a:lnTo>
                <a:lnTo>
                  <a:pt x="772" y="1303"/>
                </a:lnTo>
                <a:lnTo>
                  <a:pt x="762" y="1305"/>
                </a:lnTo>
                <a:lnTo>
                  <a:pt x="752" y="1310"/>
                </a:lnTo>
                <a:lnTo>
                  <a:pt x="745" y="1316"/>
                </a:lnTo>
                <a:lnTo>
                  <a:pt x="739" y="1325"/>
                </a:lnTo>
                <a:lnTo>
                  <a:pt x="734" y="1341"/>
                </a:lnTo>
                <a:lnTo>
                  <a:pt x="714" y="1437"/>
                </a:lnTo>
                <a:lnTo>
                  <a:pt x="665" y="1437"/>
                </a:lnTo>
                <a:lnTo>
                  <a:pt x="694" y="1302"/>
                </a:lnTo>
                <a:lnTo>
                  <a:pt x="694" y="1300"/>
                </a:lnTo>
                <a:lnTo>
                  <a:pt x="696" y="1291"/>
                </a:lnTo>
                <a:lnTo>
                  <a:pt x="698" y="1282"/>
                </a:lnTo>
                <a:lnTo>
                  <a:pt x="699" y="1272"/>
                </a:lnTo>
                <a:lnTo>
                  <a:pt x="745" y="1272"/>
                </a:lnTo>
                <a:lnTo>
                  <a:pt x="741" y="1297"/>
                </a:lnTo>
                <a:lnTo>
                  <a:pt x="746" y="1291"/>
                </a:lnTo>
                <a:lnTo>
                  <a:pt x="755" y="1284"/>
                </a:lnTo>
                <a:lnTo>
                  <a:pt x="766" y="1276"/>
                </a:lnTo>
                <a:lnTo>
                  <a:pt x="781" y="1271"/>
                </a:lnTo>
                <a:lnTo>
                  <a:pt x="800" y="1269"/>
                </a:lnTo>
                <a:close/>
                <a:moveTo>
                  <a:pt x="3464" y="1267"/>
                </a:moveTo>
                <a:lnTo>
                  <a:pt x="3478" y="1269"/>
                </a:lnTo>
                <a:lnTo>
                  <a:pt x="3492" y="1272"/>
                </a:lnTo>
                <a:lnTo>
                  <a:pt x="3505" y="1280"/>
                </a:lnTo>
                <a:lnTo>
                  <a:pt x="3515" y="1291"/>
                </a:lnTo>
                <a:lnTo>
                  <a:pt x="3522" y="1307"/>
                </a:lnTo>
                <a:lnTo>
                  <a:pt x="3524" y="1330"/>
                </a:lnTo>
                <a:lnTo>
                  <a:pt x="3523" y="1351"/>
                </a:lnTo>
                <a:lnTo>
                  <a:pt x="3519" y="1367"/>
                </a:lnTo>
                <a:lnTo>
                  <a:pt x="3409" y="1367"/>
                </a:lnTo>
                <a:lnTo>
                  <a:pt x="3408" y="1373"/>
                </a:lnTo>
                <a:lnTo>
                  <a:pt x="3406" y="1381"/>
                </a:lnTo>
                <a:lnTo>
                  <a:pt x="3408" y="1390"/>
                </a:lnTo>
                <a:lnTo>
                  <a:pt x="3409" y="1397"/>
                </a:lnTo>
                <a:lnTo>
                  <a:pt x="3414" y="1405"/>
                </a:lnTo>
                <a:lnTo>
                  <a:pt x="3421" y="1410"/>
                </a:lnTo>
                <a:lnTo>
                  <a:pt x="3434" y="1411"/>
                </a:lnTo>
                <a:lnTo>
                  <a:pt x="3442" y="1410"/>
                </a:lnTo>
                <a:lnTo>
                  <a:pt x="3451" y="1407"/>
                </a:lnTo>
                <a:lnTo>
                  <a:pt x="3460" y="1400"/>
                </a:lnTo>
                <a:lnTo>
                  <a:pt x="3466" y="1388"/>
                </a:lnTo>
                <a:lnTo>
                  <a:pt x="3510" y="1388"/>
                </a:lnTo>
                <a:lnTo>
                  <a:pt x="3507" y="1398"/>
                </a:lnTo>
                <a:lnTo>
                  <a:pt x="3500" y="1411"/>
                </a:lnTo>
                <a:lnTo>
                  <a:pt x="3487" y="1425"/>
                </a:lnTo>
                <a:lnTo>
                  <a:pt x="3470" y="1435"/>
                </a:lnTo>
                <a:lnTo>
                  <a:pt x="3449" y="1441"/>
                </a:lnTo>
                <a:lnTo>
                  <a:pt x="3426" y="1443"/>
                </a:lnTo>
                <a:lnTo>
                  <a:pt x="3416" y="1443"/>
                </a:lnTo>
                <a:lnTo>
                  <a:pt x="3405" y="1441"/>
                </a:lnTo>
                <a:lnTo>
                  <a:pt x="3394" y="1437"/>
                </a:lnTo>
                <a:lnTo>
                  <a:pt x="3383" y="1432"/>
                </a:lnTo>
                <a:lnTo>
                  <a:pt x="3373" y="1422"/>
                </a:lnTo>
                <a:lnTo>
                  <a:pt x="3365" y="1410"/>
                </a:lnTo>
                <a:lnTo>
                  <a:pt x="3362" y="1395"/>
                </a:lnTo>
                <a:lnTo>
                  <a:pt x="3362" y="1377"/>
                </a:lnTo>
                <a:lnTo>
                  <a:pt x="3365" y="1358"/>
                </a:lnTo>
                <a:lnTo>
                  <a:pt x="3370" y="1342"/>
                </a:lnTo>
                <a:lnTo>
                  <a:pt x="3376" y="1325"/>
                </a:lnTo>
                <a:lnTo>
                  <a:pt x="3386" y="1308"/>
                </a:lnTo>
                <a:lnTo>
                  <a:pt x="3399" y="1293"/>
                </a:lnTo>
                <a:lnTo>
                  <a:pt x="3415" y="1281"/>
                </a:lnTo>
                <a:lnTo>
                  <a:pt x="3439" y="1271"/>
                </a:lnTo>
                <a:lnTo>
                  <a:pt x="3464" y="1267"/>
                </a:lnTo>
                <a:close/>
                <a:moveTo>
                  <a:pt x="3893" y="1225"/>
                </a:moveTo>
                <a:lnTo>
                  <a:pt x="3883" y="1274"/>
                </a:lnTo>
                <a:lnTo>
                  <a:pt x="3921" y="1274"/>
                </a:lnTo>
                <a:lnTo>
                  <a:pt x="3914" y="1306"/>
                </a:lnTo>
                <a:lnTo>
                  <a:pt x="3875" y="1306"/>
                </a:lnTo>
                <a:lnTo>
                  <a:pt x="3859" y="1380"/>
                </a:lnTo>
                <a:lnTo>
                  <a:pt x="3858" y="1388"/>
                </a:lnTo>
                <a:lnTo>
                  <a:pt x="3858" y="1395"/>
                </a:lnTo>
                <a:lnTo>
                  <a:pt x="3860" y="1400"/>
                </a:lnTo>
                <a:lnTo>
                  <a:pt x="3865" y="1403"/>
                </a:lnTo>
                <a:lnTo>
                  <a:pt x="3876" y="1405"/>
                </a:lnTo>
                <a:lnTo>
                  <a:pt x="3885" y="1405"/>
                </a:lnTo>
                <a:lnTo>
                  <a:pt x="3889" y="1403"/>
                </a:lnTo>
                <a:lnTo>
                  <a:pt x="3893" y="1403"/>
                </a:lnTo>
                <a:lnTo>
                  <a:pt x="3885" y="1435"/>
                </a:lnTo>
                <a:lnTo>
                  <a:pt x="3870" y="1438"/>
                </a:lnTo>
                <a:lnTo>
                  <a:pt x="3858" y="1440"/>
                </a:lnTo>
                <a:lnTo>
                  <a:pt x="3848" y="1440"/>
                </a:lnTo>
                <a:lnTo>
                  <a:pt x="3832" y="1438"/>
                </a:lnTo>
                <a:lnTo>
                  <a:pt x="3820" y="1435"/>
                </a:lnTo>
                <a:lnTo>
                  <a:pt x="3813" y="1430"/>
                </a:lnTo>
                <a:lnTo>
                  <a:pt x="3809" y="1423"/>
                </a:lnTo>
                <a:lnTo>
                  <a:pt x="3807" y="1416"/>
                </a:lnTo>
                <a:lnTo>
                  <a:pt x="3807" y="1408"/>
                </a:lnTo>
                <a:lnTo>
                  <a:pt x="3809" y="1396"/>
                </a:lnTo>
                <a:lnTo>
                  <a:pt x="3828" y="1306"/>
                </a:lnTo>
                <a:lnTo>
                  <a:pt x="3796" y="1306"/>
                </a:lnTo>
                <a:lnTo>
                  <a:pt x="3803" y="1274"/>
                </a:lnTo>
                <a:lnTo>
                  <a:pt x="3834" y="1274"/>
                </a:lnTo>
                <a:lnTo>
                  <a:pt x="3842" y="1242"/>
                </a:lnTo>
                <a:lnTo>
                  <a:pt x="3893" y="1225"/>
                </a:lnTo>
                <a:close/>
                <a:moveTo>
                  <a:pt x="1245" y="1225"/>
                </a:moveTo>
                <a:lnTo>
                  <a:pt x="1234" y="1274"/>
                </a:lnTo>
                <a:lnTo>
                  <a:pt x="1273" y="1274"/>
                </a:lnTo>
                <a:lnTo>
                  <a:pt x="1266" y="1306"/>
                </a:lnTo>
                <a:lnTo>
                  <a:pt x="1227" y="1306"/>
                </a:lnTo>
                <a:lnTo>
                  <a:pt x="1211" y="1380"/>
                </a:lnTo>
                <a:lnTo>
                  <a:pt x="1210" y="1388"/>
                </a:lnTo>
                <a:lnTo>
                  <a:pt x="1210" y="1395"/>
                </a:lnTo>
                <a:lnTo>
                  <a:pt x="1213" y="1400"/>
                </a:lnTo>
                <a:lnTo>
                  <a:pt x="1218" y="1403"/>
                </a:lnTo>
                <a:lnTo>
                  <a:pt x="1227" y="1405"/>
                </a:lnTo>
                <a:lnTo>
                  <a:pt x="1236" y="1405"/>
                </a:lnTo>
                <a:lnTo>
                  <a:pt x="1241" y="1403"/>
                </a:lnTo>
                <a:lnTo>
                  <a:pt x="1245" y="1403"/>
                </a:lnTo>
                <a:lnTo>
                  <a:pt x="1237" y="1435"/>
                </a:lnTo>
                <a:lnTo>
                  <a:pt x="1222" y="1438"/>
                </a:lnTo>
                <a:lnTo>
                  <a:pt x="1210" y="1440"/>
                </a:lnTo>
                <a:lnTo>
                  <a:pt x="1200" y="1440"/>
                </a:lnTo>
                <a:lnTo>
                  <a:pt x="1184" y="1438"/>
                </a:lnTo>
                <a:lnTo>
                  <a:pt x="1173" y="1435"/>
                </a:lnTo>
                <a:lnTo>
                  <a:pt x="1165" y="1430"/>
                </a:lnTo>
                <a:lnTo>
                  <a:pt x="1162" y="1423"/>
                </a:lnTo>
                <a:lnTo>
                  <a:pt x="1159" y="1416"/>
                </a:lnTo>
                <a:lnTo>
                  <a:pt x="1159" y="1402"/>
                </a:lnTo>
                <a:lnTo>
                  <a:pt x="1160" y="1396"/>
                </a:lnTo>
                <a:lnTo>
                  <a:pt x="1180" y="1306"/>
                </a:lnTo>
                <a:lnTo>
                  <a:pt x="1149" y="1306"/>
                </a:lnTo>
                <a:lnTo>
                  <a:pt x="1155" y="1274"/>
                </a:lnTo>
                <a:lnTo>
                  <a:pt x="1186" y="1274"/>
                </a:lnTo>
                <a:lnTo>
                  <a:pt x="1194" y="1242"/>
                </a:lnTo>
                <a:lnTo>
                  <a:pt x="1245" y="1225"/>
                </a:lnTo>
                <a:close/>
                <a:moveTo>
                  <a:pt x="449" y="1225"/>
                </a:moveTo>
                <a:lnTo>
                  <a:pt x="438" y="1274"/>
                </a:lnTo>
                <a:lnTo>
                  <a:pt x="504" y="1274"/>
                </a:lnTo>
                <a:lnTo>
                  <a:pt x="510" y="1242"/>
                </a:lnTo>
                <a:lnTo>
                  <a:pt x="562" y="1225"/>
                </a:lnTo>
                <a:lnTo>
                  <a:pt x="551" y="1274"/>
                </a:lnTo>
                <a:lnTo>
                  <a:pt x="589" y="1274"/>
                </a:lnTo>
                <a:lnTo>
                  <a:pt x="583" y="1306"/>
                </a:lnTo>
                <a:lnTo>
                  <a:pt x="545" y="1306"/>
                </a:lnTo>
                <a:lnTo>
                  <a:pt x="529" y="1380"/>
                </a:lnTo>
                <a:lnTo>
                  <a:pt x="527" y="1388"/>
                </a:lnTo>
                <a:lnTo>
                  <a:pt x="527" y="1395"/>
                </a:lnTo>
                <a:lnTo>
                  <a:pt x="530" y="1400"/>
                </a:lnTo>
                <a:lnTo>
                  <a:pt x="535" y="1403"/>
                </a:lnTo>
                <a:lnTo>
                  <a:pt x="545" y="1405"/>
                </a:lnTo>
                <a:lnTo>
                  <a:pt x="553" y="1405"/>
                </a:lnTo>
                <a:lnTo>
                  <a:pt x="558" y="1403"/>
                </a:lnTo>
                <a:lnTo>
                  <a:pt x="562" y="1403"/>
                </a:lnTo>
                <a:lnTo>
                  <a:pt x="555" y="1435"/>
                </a:lnTo>
                <a:lnTo>
                  <a:pt x="540" y="1438"/>
                </a:lnTo>
                <a:lnTo>
                  <a:pt x="526" y="1440"/>
                </a:lnTo>
                <a:lnTo>
                  <a:pt x="516" y="1440"/>
                </a:lnTo>
                <a:lnTo>
                  <a:pt x="501" y="1438"/>
                </a:lnTo>
                <a:lnTo>
                  <a:pt x="490" y="1435"/>
                </a:lnTo>
                <a:lnTo>
                  <a:pt x="483" y="1430"/>
                </a:lnTo>
                <a:lnTo>
                  <a:pt x="478" y="1423"/>
                </a:lnTo>
                <a:lnTo>
                  <a:pt x="476" y="1416"/>
                </a:lnTo>
                <a:lnTo>
                  <a:pt x="476" y="1402"/>
                </a:lnTo>
                <a:lnTo>
                  <a:pt x="478" y="1396"/>
                </a:lnTo>
                <a:lnTo>
                  <a:pt x="496" y="1306"/>
                </a:lnTo>
                <a:lnTo>
                  <a:pt x="432" y="1306"/>
                </a:lnTo>
                <a:lnTo>
                  <a:pt x="415" y="1380"/>
                </a:lnTo>
                <a:lnTo>
                  <a:pt x="414" y="1388"/>
                </a:lnTo>
                <a:lnTo>
                  <a:pt x="414" y="1395"/>
                </a:lnTo>
                <a:lnTo>
                  <a:pt x="417" y="1400"/>
                </a:lnTo>
                <a:lnTo>
                  <a:pt x="422" y="1403"/>
                </a:lnTo>
                <a:lnTo>
                  <a:pt x="433" y="1405"/>
                </a:lnTo>
                <a:lnTo>
                  <a:pt x="440" y="1405"/>
                </a:lnTo>
                <a:lnTo>
                  <a:pt x="445" y="1403"/>
                </a:lnTo>
                <a:lnTo>
                  <a:pt x="449" y="1403"/>
                </a:lnTo>
                <a:lnTo>
                  <a:pt x="441" y="1435"/>
                </a:lnTo>
                <a:lnTo>
                  <a:pt x="427" y="1438"/>
                </a:lnTo>
                <a:lnTo>
                  <a:pt x="414" y="1440"/>
                </a:lnTo>
                <a:lnTo>
                  <a:pt x="404" y="1440"/>
                </a:lnTo>
                <a:lnTo>
                  <a:pt x="388" y="1438"/>
                </a:lnTo>
                <a:lnTo>
                  <a:pt x="377" y="1435"/>
                </a:lnTo>
                <a:lnTo>
                  <a:pt x="369" y="1430"/>
                </a:lnTo>
                <a:lnTo>
                  <a:pt x="366" y="1423"/>
                </a:lnTo>
                <a:lnTo>
                  <a:pt x="363" y="1416"/>
                </a:lnTo>
                <a:lnTo>
                  <a:pt x="363" y="1402"/>
                </a:lnTo>
                <a:lnTo>
                  <a:pt x="364" y="1396"/>
                </a:lnTo>
                <a:lnTo>
                  <a:pt x="384" y="1306"/>
                </a:lnTo>
                <a:lnTo>
                  <a:pt x="352" y="1306"/>
                </a:lnTo>
                <a:lnTo>
                  <a:pt x="359" y="1274"/>
                </a:lnTo>
                <a:lnTo>
                  <a:pt x="391" y="1274"/>
                </a:lnTo>
                <a:lnTo>
                  <a:pt x="398" y="1242"/>
                </a:lnTo>
                <a:lnTo>
                  <a:pt x="449" y="1225"/>
                </a:lnTo>
                <a:close/>
                <a:moveTo>
                  <a:pt x="3750" y="1202"/>
                </a:moveTo>
                <a:lnTo>
                  <a:pt x="3801" y="1202"/>
                </a:lnTo>
                <a:lnTo>
                  <a:pt x="3792" y="1245"/>
                </a:lnTo>
                <a:lnTo>
                  <a:pt x="3741" y="1245"/>
                </a:lnTo>
                <a:lnTo>
                  <a:pt x="3750" y="1202"/>
                </a:lnTo>
                <a:close/>
                <a:moveTo>
                  <a:pt x="3321" y="1202"/>
                </a:moveTo>
                <a:lnTo>
                  <a:pt x="3368" y="1202"/>
                </a:lnTo>
                <a:lnTo>
                  <a:pt x="3318" y="1437"/>
                </a:lnTo>
                <a:lnTo>
                  <a:pt x="3271" y="1437"/>
                </a:lnTo>
                <a:lnTo>
                  <a:pt x="3321" y="1202"/>
                </a:lnTo>
                <a:close/>
                <a:moveTo>
                  <a:pt x="2190" y="1202"/>
                </a:moveTo>
                <a:lnTo>
                  <a:pt x="2237" y="1202"/>
                </a:lnTo>
                <a:lnTo>
                  <a:pt x="2217" y="1296"/>
                </a:lnTo>
                <a:lnTo>
                  <a:pt x="2222" y="1290"/>
                </a:lnTo>
                <a:lnTo>
                  <a:pt x="2231" y="1284"/>
                </a:lnTo>
                <a:lnTo>
                  <a:pt x="2241" y="1277"/>
                </a:lnTo>
                <a:lnTo>
                  <a:pt x="2255" y="1272"/>
                </a:lnTo>
                <a:lnTo>
                  <a:pt x="2271" y="1271"/>
                </a:lnTo>
                <a:lnTo>
                  <a:pt x="2287" y="1274"/>
                </a:lnTo>
                <a:lnTo>
                  <a:pt x="2299" y="1279"/>
                </a:lnTo>
                <a:lnTo>
                  <a:pt x="2308" y="1285"/>
                </a:lnTo>
                <a:lnTo>
                  <a:pt x="2313" y="1293"/>
                </a:lnTo>
                <a:lnTo>
                  <a:pt x="2316" y="1303"/>
                </a:lnTo>
                <a:lnTo>
                  <a:pt x="2317" y="1318"/>
                </a:lnTo>
                <a:lnTo>
                  <a:pt x="2314" y="1337"/>
                </a:lnTo>
                <a:lnTo>
                  <a:pt x="2293" y="1437"/>
                </a:lnTo>
                <a:lnTo>
                  <a:pt x="2246" y="1437"/>
                </a:lnTo>
                <a:lnTo>
                  <a:pt x="2267" y="1338"/>
                </a:lnTo>
                <a:lnTo>
                  <a:pt x="2268" y="1333"/>
                </a:lnTo>
                <a:lnTo>
                  <a:pt x="2268" y="1321"/>
                </a:lnTo>
                <a:lnTo>
                  <a:pt x="2267" y="1315"/>
                </a:lnTo>
                <a:lnTo>
                  <a:pt x="2263" y="1308"/>
                </a:lnTo>
                <a:lnTo>
                  <a:pt x="2257" y="1305"/>
                </a:lnTo>
                <a:lnTo>
                  <a:pt x="2247" y="1303"/>
                </a:lnTo>
                <a:lnTo>
                  <a:pt x="2239" y="1305"/>
                </a:lnTo>
                <a:lnTo>
                  <a:pt x="2230" y="1307"/>
                </a:lnTo>
                <a:lnTo>
                  <a:pt x="2221" y="1313"/>
                </a:lnTo>
                <a:lnTo>
                  <a:pt x="2215" y="1323"/>
                </a:lnTo>
                <a:lnTo>
                  <a:pt x="2210" y="1337"/>
                </a:lnTo>
                <a:lnTo>
                  <a:pt x="2189" y="1437"/>
                </a:lnTo>
                <a:lnTo>
                  <a:pt x="2140" y="1437"/>
                </a:lnTo>
                <a:lnTo>
                  <a:pt x="2190" y="1202"/>
                </a:lnTo>
                <a:close/>
                <a:moveTo>
                  <a:pt x="1313" y="1202"/>
                </a:moveTo>
                <a:lnTo>
                  <a:pt x="1361" y="1202"/>
                </a:lnTo>
                <a:lnTo>
                  <a:pt x="1341" y="1296"/>
                </a:lnTo>
                <a:lnTo>
                  <a:pt x="1346" y="1290"/>
                </a:lnTo>
                <a:lnTo>
                  <a:pt x="1354" y="1284"/>
                </a:lnTo>
                <a:lnTo>
                  <a:pt x="1364" y="1277"/>
                </a:lnTo>
                <a:lnTo>
                  <a:pt x="1378" y="1272"/>
                </a:lnTo>
                <a:lnTo>
                  <a:pt x="1394" y="1271"/>
                </a:lnTo>
                <a:lnTo>
                  <a:pt x="1410" y="1274"/>
                </a:lnTo>
                <a:lnTo>
                  <a:pt x="1423" y="1279"/>
                </a:lnTo>
                <a:lnTo>
                  <a:pt x="1431" y="1285"/>
                </a:lnTo>
                <a:lnTo>
                  <a:pt x="1436" y="1293"/>
                </a:lnTo>
                <a:lnTo>
                  <a:pt x="1439" y="1303"/>
                </a:lnTo>
                <a:lnTo>
                  <a:pt x="1440" y="1318"/>
                </a:lnTo>
                <a:lnTo>
                  <a:pt x="1438" y="1337"/>
                </a:lnTo>
                <a:lnTo>
                  <a:pt x="1417" y="1437"/>
                </a:lnTo>
                <a:lnTo>
                  <a:pt x="1369" y="1437"/>
                </a:lnTo>
                <a:lnTo>
                  <a:pt x="1390" y="1338"/>
                </a:lnTo>
                <a:lnTo>
                  <a:pt x="1392" y="1333"/>
                </a:lnTo>
                <a:lnTo>
                  <a:pt x="1392" y="1321"/>
                </a:lnTo>
                <a:lnTo>
                  <a:pt x="1390" y="1315"/>
                </a:lnTo>
                <a:lnTo>
                  <a:pt x="1387" y="1308"/>
                </a:lnTo>
                <a:lnTo>
                  <a:pt x="1380" y="1305"/>
                </a:lnTo>
                <a:lnTo>
                  <a:pt x="1370" y="1303"/>
                </a:lnTo>
                <a:lnTo>
                  <a:pt x="1362" y="1305"/>
                </a:lnTo>
                <a:lnTo>
                  <a:pt x="1353" y="1307"/>
                </a:lnTo>
                <a:lnTo>
                  <a:pt x="1344" y="1313"/>
                </a:lnTo>
                <a:lnTo>
                  <a:pt x="1338" y="1323"/>
                </a:lnTo>
                <a:lnTo>
                  <a:pt x="1333" y="1337"/>
                </a:lnTo>
                <a:lnTo>
                  <a:pt x="1312" y="1437"/>
                </a:lnTo>
                <a:lnTo>
                  <a:pt x="1264" y="1437"/>
                </a:lnTo>
                <a:lnTo>
                  <a:pt x="1313" y="1202"/>
                </a:lnTo>
                <a:close/>
                <a:moveTo>
                  <a:pt x="627" y="1202"/>
                </a:moveTo>
                <a:lnTo>
                  <a:pt x="679" y="1202"/>
                </a:lnTo>
                <a:lnTo>
                  <a:pt x="669" y="1245"/>
                </a:lnTo>
                <a:lnTo>
                  <a:pt x="618" y="1245"/>
                </a:lnTo>
                <a:lnTo>
                  <a:pt x="627" y="1202"/>
                </a:lnTo>
                <a:close/>
                <a:moveTo>
                  <a:pt x="1905" y="764"/>
                </a:moveTo>
                <a:lnTo>
                  <a:pt x="1908" y="792"/>
                </a:lnTo>
                <a:lnTo>
                  <a:pt x="1915" y="815"/>
                </a:lnTo>
                <a:lnTo>
                  <a:pt x="1925" y="834"/>
                </a:lnTo>
                <a:lnTo>
                  <a:pt x="1940" y="850"/>
                </a:lnTo>
                <a:lnTo>
                  <a:pt x="1957" y="861"/>
                </a:lnTo>
                <a:lnTo>
                  <a:pt x="1979" y="870"/>
                </a:lnTo>
                <a:lnTo>
                  <a:pt x="2002" y="875"/>
                </a:lnTo>
                <a:lnTo>
                  <a:pt x="2028" y="876"/>
                </a:lnTo>
                <a:lnTo>
                  <a:pt x="2071" y="874"/>
                </a:lnTo>
                <a:lnTo>
                  <a:pt x="2113" y="868"/>
                </a:lnTo>
                <a:lnTo>
                  <a:pt x="2138" y="764"/>
                </a:lnTo>
                <a:lnTo>
                  <a:pt x="1905" y="764"/>
                </a:lnTo>
                <a:close/>
                <a:moveTo>
                  <a:pt x="1583" y="566"/>
                </a:moveTo>
                <a:lnTo>
                  <a:pt x="1469" y="744"/>
                </a:lnTo>
                <a:lnTo>
                  <a:pt x="1545" y="744"/>
                </a:lnTo>
                <a:lnTo>
                  <a:pt x="1583" y="566"/>
                </a:lnTo>
                <a:close/>
                <a:moveTo>
                  <a:pt x="1214" y="558"/>
                </a:moveTo>
                <a:lnTo>
                  <a:pt x="1160" y="744"/>
                </a:lnTo>
                <a:lnTo>
                  <a:pt x="1215" y="744"/>
                </a:lnTo>
                <a:lnTo>
                  <a:pt x="1214" y="558"/>
                </a:lnTo>
                <a:close/>
                <a:moveTo>
                  <a:pt x="769" y="528"/>
                </a:moveTo>
                <a:lnTo>
                  <a:pt x="752" y="593"/>
                </a:lnTo>
                <a:lnTo>
                  <a:pt x="745" y="619"/>
                </a:lnTo>
                <a:lnTo>
                  <a:pt x="730" y="675"/>
                </a:lnTo>
                <a:lnTo>
                  <a:pt x="781" y="675"/>
                </a:lnTo>
                <a:lnTo>
                  <a:pt x="788" y="674"/>
                </a:lnTo>
                <a:lnTo>
                  <a:pt x="796" y="674"/>
                </a:lnTo>
                <a:lnTo>
                  <a:pt x="820" y="670"/>
                </a:lnTo>
                <a:lnTo>
                  <a:pt x="839" y="665"/>
                </a:lnTo>
                <a:lnTo>
                  <a:pt x="856" y="657"/>
                </a:lnTo>
                <a:lnTo>
                  <a:pt x="867" y="647"/>
                </a:lnTo>
                <a:lnTo>
                  <a:pt x="877" y="633"/>
                </a:lnTo>
                <a:lnTo>
                  <a:pt x="885" y="618"/>
                </a:lnTo>
                <a:lnTo>
                  <a:pt x="892" y="599"/>
                </a:lnTo>
                <a:lnTo>
                  <a:pt x="897" y="581"/>
                </a:lnTo>
                <a:lnTo>
                  <a:pt x="899" y="566"/>
                </a:lnTo>
                <a:lnTo>
                  <a:pt x="898" y="553"/>
                </a:lnTo>
                <a:lnTo>
                  <a:pt x="894" y="544"/>
                </a:lnTo>
                <a:lnTo>
                  <a:pt x="887" y="537"/>
                </a:lnTo>
                <a:lnTo>
                  <a:pt x="874" y="533"/>
                </a:lnTo>
                <a:lnTo>
                  <a:pt x="859" y="529"/>
                </a:lnTo>
                <a:lnTo>
                  <a:pt x="839" y="528"/>
                </a:lnTo>
                <a:lnTo>
                  <a:pt x="769" y="528"/>
                </a:lnTo>
                <a:close/>
                <a:moveTo>
                  <a:pt x="1908" y="20"/>
                </a:moveTo>
                <a:lnTo>
                  <a:pt x="1908" y="476"/>
                </a:lnTo>
                <a:lnTo>
                  <a:pt x="1946" y="454"/>
                </a:lnTo>
                <a:lnTo>
                  <a:pt x="1985" y="438"/>
                </a:lnTo>
                <a:lnTo>
                  <a:pt x="2023" y="427"/>
                </a:lnTo>
                <a:lnTo>
                  <a:pt x="2062" y="421"/>
                </a:lnTo>
                <a:lnTo>
                  <a:pt x="2097" y="417"/>
                </a:lnTo>
                <a:lnTo>
                  <a:pt x="2129" y="416"/>
                </a:lnTo>
                <a:lnTo>
                  <a:pt x="2169" y="417"/>
                </a:lnTo>
                <a:lnTo>
                  <a:pt x="2206" y="422"/>
                </a:lnTo>
                <a:lnTo>
                  <a:pt x="2239" y="431"/>
                </a:lnTo>
                <a:lnTo>
                  <a:pt x="2267" y="442"/>
                </a:lnTo>
                <a:lnTo>
                  <a:pt x="2291" y="458"/>
                </a:lnTo>
                <a:lnTo>
                  <a:pt x="2309" y="478"/>
                </a:lnTo>
                <a:lnTo>
                  <a:pt x="2321" y="499"/>
                </a:lnTo>
                <a:lnTo>
                  <a:pt x="2327" y="519"/>
                </a:lnTo>
                <a:lnTo>
                  <a:pt x="2329" y="539"/>
                </a:lnTo>
                <a:lnTo>
                  <a:pt x="2328" y="559"/>
                </a:lnTo>
                <a:lnTo>
                  <a:pt x="2326" y="576"/>
                </a:lnTo>
                <a:lnTo>
                  <a:pt x="2322" y="591"/>
                </a:lnTo>
                <a:lnTo>
                  <a:pt x="2171" y="591"/>
                </a:lnTo>
                <a:lnTo>
                  <a:pt x="2171" y="572"/>
                </a:lnTo>
                <a:lnTo>
                  <a:pt x="2168" y="556"/>
                </a:lnTo>
                <a:lnTo>
                  <a:pt x="2161" y="543"/>
                </a:lnTo>
                <a:lnTo>
                  <a:pt x="2151" y="534"/>
                </a:lnTo>
                <a:lnTo>
                  <a:pt x="2139" y="527"/>
                </a:lnTo>
                <a:lnTo>
                  <a:pt x="2127" y="523"/>
                </a:lnTo>
                <a:lnTo>
                  <a:pt x="2112" y="521"/>
                </a:lnTo>
                <a:lnTo>
                  <a:pt x="2097" y="519"/>
                </a:lnTo>
                <a:lnTo>
                  <a:pt x="2064" y="523"/>
                </a:lnTo>
                <a:lnTo>
                  <a:pt x="2035" y="532"/>
                </a:lnTo>
                <a:lnTo>
                  <a:pt x="2008" y="546"/>
                </a:lnTo>
                <a:lnTo>
                  <a:pt x="1985" y="564"/>
                </a:lnTo>
                <a:lnTo>
                  <a:pt x="1965" y="587"/>
                </a:lnTo>
                <a:lnTo>
                  <a:pt x="1948" y="612"/>
                </a:lnTo>
                <a:lnTo>
                  <a:pt x="1933" y="639"/>
                </a:lnTo>
                <a:lnTo>
                  <a:pt x="1921" y="668"/>
                </a:lnTo>
                <a:lnTo>
                  <a:pt x="1913" y="698"/>
                </a:lnTo>
                <a:lnTo>
                  <a:pt x="1910" y="714"/>
                </a:lnTo>
                <a:lnTo>
                  <a:pt x="1908" y="728"/>
                </a:lnTo>
                <a:lnTo>
                  <a:pt x="1908" y="744"/>
                </a:lnTo>
                <a:lnTo>
                  <a:pt x="2030" y="744"/>
                </a:lnTo>
                <a:lnTo>
                  <a:pt x="2051" y="662"/>
                </a:lnTo>
                <a:lnTo>
                  <a:pt x="2303" y="662"/>
                </a:lnTo>
                <a:lnTo>
                  <a:pt x="2282" y="744"/>
                </a:lnTo>
                <a:lnTo>
                  <a:pt x="2408" y="744"/>
                </a:lnTo>
                <a:lnTo>
                  <a:pt x="2408" y="20"/>
                </a:lnTo>
                <a:lnTo>
                  <a:pt x="1908" y="20"/>
                </a:lnTo>
                <a:close/>
                <a:moveTo>
                  <a:pt x="1323" y="20"/>
                </a:moveTo>
                <a:lnTo>
                  <a:pt x="1323" y="744"/>
                </a:lnTo>
                <a:lnTo>
                  <a:pt x="1337" y="744"/>
                </a:lnTo>
                <a:lnTo>
                  <a:pt x="1527" y="446"/>
                </a:lnTo>
                <a:lnTo>
                  <a:pt x="1739" y="446"/>
                </a:lnTo>
                <a:lnTo>
                  <a:pt x="1675" y="744"/>
                </a:lnTo>
                <a:lnTo>
                  <a:pt x="1750" y="744"/>
                </a:lnTo>
                <a:lnTo>
                  <a:pt x="1752" y="723"/>
                </a:lnTo>
                <a:lnTo>
                  <a:pt x="1757" y="702"/>
                </a:lnTo>
                <a:lnTo>
                  <a:pt x="1767" y="668"/>
                </a:lnTo>
                <a:lnTo>
                  <a:pt x="1781" y="632"/>
                </a:lnTo>
                <a:lnTo>
                  <a:pt x="1801" y="594"/>
                </a:lnTo>
                <a:lnTo>
                  <a:pt x="1824" y="558"/>
                </a:lnTo>
                <a:lnTo>
                  <a:pt x="1824" y="20"/>
                </a:lnTo>
                <a:lnTo>
                  <a:pt x="1323" y="20"/>
                </a:lnTo>
                <a:close/>
                <a:moveTo>
                  <a:pt x="740" y="20"/>
                </a:moveTo>
                <a:lnTo>
                  <a:pt x="740" y="446"/>
                </a:lnTo>
                <a:lnTo>
                  <a:pt x="769" y="446"/>
                </a:lnTo>
                <a:lnTo>
                  <a:pt x="786" y="444"/>
                </a:lnTo>
                <a:lnTo>
                  <a:pt x="892" y="444"/>
                </a:lnTo>
                <a:lnTo>
                  <a:pt x="918" y="447"/>
                </a:lnTo>
                <a:lnTo>
                  <a:pt x="943" y="451"/>
                </a:lnTo>
                <a:lnTo>
                  <a:pt x="965" y="457"/>
                </a:lnTo>
                <a:lnTo>
                  <a:pt x="985" y="467"/>
                </a:lnTo>
                <a:lnTo>
                  <a:pt x="1001" y="482"/>
                </a:lnTo>
                <a:lnTo>
                  <a:pt x="1012" y="499"/>
                </a:lnTo>
                <a:lnTo>
                  <a:pt x="1020" y="519"/>
                </a:lnTo>
                <a:lnTo>
                  <a:pt x="1024" y="543"/>
                </a:lnTo>
                <a:lnTo>
                  <a:pt x="1022" y="571"/>
                </a:lnTo>
                <a:lnTo>
                  <a:pt x="1019" y="602"/>
                </a:lnTo>
                <a:lnTo>
                  <a:pt x="1010" y="636"/>
                </a:lnTo>
                <a:lnTo>
                  <a:pt x="996" y="665"/>
                </a:lnTo>
                <a:lnTo>
                  <a:pt x="977" y="690"/>
                </a:lnTo>
                <a:lnTo>
                  <a:pt x="955" y="713"/>
                </a:lnTo>
                <a:lnTo>
                  <a:pt x="928" y="730"/>
                </a:lnTo>
                <a:lnTo>
                  <a:pt x="897" y="744"/>
                </a:lnTo>
                <a:lnTo>
                  <a:pt x="1030" y="744"/>
                </a:lnTo>
                <a:lnTo>
                  <a:pt x="1116" y="446"/>
                </a:lnTo>
                <a:lnTo>
                  <a:pt x="1241" y="446"/>
                </a:lnTo>
                <a:lnTo>
                  <a:pt x="1241" y="20"/>
                </a:lnTo>
                <a:lnTo>
                  <a:pt x="740" y="20"/>
                </a:lnTo>
                <a:close/>
                <a:moveTo>
                  <a:pt x="157" y="20"/>
                </a:moveTo>
                <a:lnTo>
                  <a:pt x="157" y="446"/>
                </a:lnTo>
                <a:lnTo>
                  <a:pt x="277" y="446"/>
                </a:lnTo>
                <a:lnTo>
                  <a:pt x="213" y="660"/>
                </a:lnTo>
                <a:lnTo>
                  <a:pt x="412" y="446"/>
                </a:lnTo>
                <a:lnTo>
                  <a:pt x="575" y="446"/>
                </a:lnTo>
                <a:lnTo>
                  <a:pt x="321" y="707"/>
                </a:lnTo>
                <a:lnTo>
                  <a:pt x="340" y="744"/>
                </a:lnTo>
                <a:lnTo>
                  <a:pt x="575" y="744"/>
                </a:lnTo>
                <a:lnTo>
                  <a:pt x="577" y="737"/>
                </a:lnTo>
                <a:lnTo>
                  <a:pt x="649" y="498"/>
                </a:lnTo>
                <a:lnTo>
                  <a:pt x="657" y="472"/>
                </a:lnTo>
                <a:lnTo>
                  <a:pt x="657" y="20"/>
                </a:lnTo>
                <a:lnTo>
                  <a:pt x="157" y="20"/>
                </a:lnTo>
                <a:close/>
                <a:moveTo>
                  <a:pt x="138" y="0"/>
                </a:moveTo>
                <a:lnTo>
                  <a:pt x="677" y="0"/>
                </a:lnTo>
                <a:lnTo>
                  <a:pt x="677" y="446"/>
                </a:lnTo>
                <a:lnTo>
                  <a:pt x="721" y="446"/>
                </a:lnTo>
                <a:lnTo>
                  <a:pt x="721" y="0"/>
                </a:lnTo>
                <a:lnTo>
                  <a:pt x="1260" y="0"/>
                </a:lnTo>
                <a:lnTo>
                  <a:pt x="1260" y="446"/>
                </a:lnTo>
                <a:lnTo>
                  <a:pt x="1305" y="446"/>
                </a:lnTo>
                <a:lnTo>
                  <a:pt x="1305" y="0"/>
                </a:lnTo>
                <a:lnTo>
                  <a:pt x="1843" y="0"/>
                </a:lnTo>
                <a:lnTo>
                  <a:pt x="1843" y="532"/>
                </a:lnTo>
                <a:lnTo>
                  <a:pt x="1864" y="509"/>
                </a:lnTo>
                <a:lnTo>
                  <a:pt x="1888" y="489"/>
                </a:lnTo>
                <a:lnTo>
                  <a:pt x="1888" y="0"/>
                </a:lnTo>
                <a:lnTo>
                  <a:pt x="2428" y="0"/>
                </a:lnTo>
                <a:lnTo>
                  <a:pt x="2428" y="764"/>
                </a:lnTo>
                <a:lnTo>
                  <a:pt x="2277" y="764"/>
                </a:lnTo>
                <a:lnTo>
                  <a:pt x="2232" y="949"/>
                </a:lnTo>
                <a:lnTo>
                  <a:pt x="2170" y="961"/>
                </a:lnTo>
                <a:lnTo>
                  <a:pt x="2109" y="971"/>
                </a:lnTo>
                <a:lnTo>
                  <a:pt x="2048" y="976"/>
                </a:lnTo>
                <a:lnTo>
                  <a:pt x="1989" y="979"/>
                </a:lnTo>
                <a:lnTo>
                  <a:pt x="1962" y="979"/>
                </a:lnTo>
                <a:lnTo>
                  <a:pt x="1935" y="976"/>
                </a:lnTo>
                <a:lnTo>
                  <a:pt x="1906" y="971"/>
                </a:lnTo>
                <a:lnTo>
                  <a:pt x="1878" y="965"/>
                </a:lnTo>
                <a:lnTo>
                  <a:pt x="1851" y="955"/>
                </a:lnTo>
                <a:lnTo>
                  <a:pt x="1826" y="941"/>
                </a:lnTo>
                <a:lnTo>
                  <a:pt x="1802" y="924"/>
                </a:lnTo>
                <a:lnTo>
                  <a:pt x="1783" y="903"/>
                </a:lnTo>
                <a:lnTo>
                  <a:pt x="1768" y="879"/>
                </a:lnTo>
                <a:lnTo>
                  <a:pt x="1757" y="854"/>
                </a:lnTo>
                <a:lnTo>
                  <a:pt x="1751" y="825"/>
                </a:lnTo>
                <a:lnTo>
                  <a:pt x="1747" y="795"/>
                </a:lnTo>
                <a:lnTo>
                  <a:pt x="1747" y="764"/>
                </a:lnTo>
                <a:lnTo>
                  <a:pt x="1671" y="764"/>
                </a:lnTo>
                <a:lnTo>
                  <a:pt x="1629" y="968"/>
                </a:lnTo>
                <a:lnTo>
                  <a:pt x="1497" y="968"/>
                </a:lnTo>
                <a:lnTo>
                  <a:pt x="1541" y="764"/>
                </a:lnTo>
                <a:lnTo>
                  <a:pt x="1456" y="764"/>
                </a:lnTo>
                <a:lnTo>
                  <a:pt x="1328" y="968"/>
                </a:lnTo>
                <a:lnTo>
                  <a:pt x="1216" y="968"/>
                </a:lnTo>
                <a:lnTo>
                  <a:pt x="1215" y="764"/>
                </a:lnTo>
                <a:lnTo>
                  <a:pt x="1155" y="764"/>
                </a:lnTo>
                <a:lnTo>
                  <a:pt x="1098" y="968"/>
                </a:lnTo>
                <a:lnTo>
                  <a:pt x="965" y="968"/>
                </a:lnTo>
                <a:lnTo>
                  <a:pt x="1024" y="764"/>
                </a:lnTo>
                <a:lnTo>
                  <a:pt x="730" y="764"/>
                </a:lnTo>
                <a:lnTo>
                  <a:pt x="730" y="765"/>
                </a:lnTo>
                <a:lnTo>
                  <a:pt x="700" y="765"/>
                </a:lnTo>
                <a:lnTo>
                  <a:pt x="640" y="969"/>
                </a:lnTo>
                <a:lnTo>
                  <a:pt x="507" y="969"/>
                </a:lnTo>
                <a:lnTo>
                  <a:pt x="570" y="764"/>
                </a:lnTo>
                <a:lnTo>
                  <a:pt x="348" y="764"/>
                </a:lnTo>
                <a:lnTo>
                  <a:pt x="445" y="969"/>
                </a:lnTo>
                <a:lnTo>
                  <a:pt x="300" y="969"/>
                </a:lnTo>
                <a:lnTo>
                  <a:pt x="199" y="764"/>
                </a:lnTo>
                <a:lnTo>
                  <a:pt x="182" y="764"/>
                </a:lnTo>
                <a:lnTo>
                  <a:pt x="121" y="969"/>
                </a:lnTo>
                <a:lnTo>
                  <a:pt x="0" y="969"/>
                </a:lnTo>
                <a:lnTo>
                  <a:pt x="138" y="508"/>
                </a:lnTo>
                <a:lnTo>
                  <a:pt x="138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6" name="Title 9"/>
          <p:cNvSpPr>
            <a:spLocks noGrp="1"/>
          </p:cNvSpPr>
          <p:nvPr>
            <p:ph type="title"/>
          </p:nvPr>
        </p:nvSpPr>
        <p:spPr bwMode="gray">
          <a:xfrm>
            <a:off x="344489" y="1556792"/>
            <a:ext cx="3816424" cy="2016224"/>
          </a:xfrm>
          <a:noFill/>
          <a:ln w="9525">
            <a:noFill/>
            <a:miter lim="800000"/>
            <a:headEnd/>
            <a:tailEnd/>
          </a:ln>
        </p:spPr>
        <p:txBody>
          <a:bodyPr anchor="t">
            <a:normAutofit/>
          </a:bodyPr>
          <a:lstStyle>
            <a:lvl1pPr algn="l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dirty="0">
                <a:solidFill>
                  <a:schemeClr val="bg1"/>
                </a:solidFill>
                <a:latin typeface="+mj-lt"/>
              </a:defRPr>
            </a:lvl2pPr>
            <a:lvl3pPr>
              <a:defRPr lang="en-GB" sz="3000" b="1" dirty="0">
                <a:solidFill>
                  <a:schemeClr val="bg1"/>
                </a:solidFill>
                <a:latin typeface="+mj-lt"/>
              </a:defRPr>
            </a:lvl3pPr>
            <a:lvl4pPr>
              <a:defRPr lang="en-GB" sz="3000" b="1" dirty="0">
                <a:solidFill>
                  <a:schemeClr val="bg1"/>
                </a:solidFill>
                <a:latin typeface="+mj-lt"/>
              </a:defRPr>
            </a:lvl4pPr>
            <a:lvl5pPr>
              <a:defRPr lang="en-GB" sz="3000" b="1" dirty="0">
                <a:solidFill>
                  <a:schemeClr val="bg1"/>
                </a:solidFill>
                <a:latin typeface="+mj-lt"/>
              </a:defRPr>
            </a:lvl5pPr>
            <a:lvl6pPr>
              <a:defRPr lang="en-GB" sz="3000" b="1" dirty="0">
                <a:solidFill>
                  <a:schemeClr val="bg1"/>
                </a:solidFill>
                <a:latin typeface="+mj-lt"/>
              </a:defRPr>
            </a:lvl6pPr>
            <a:lvl7pPr>
              <a:defRPr lang="en-GB" sz="3000" b="1" dirty="0">
                <a:solidFill>
                  <a:schemeClr val="bg1"/>
                </a:solidFill>
                <a:latin typeface="+mj-lt"/>
              </a:defRPr>
            </a:lvl7pPr>
            <a:lvl8pPr>
              <a:defRPr lang="en-GB" sz="3000" b="1" dirty="0">
                <a:solidFill>
                  <a:schemeClr val="bg1"/>
                </a:solidFill>
                <a:latin typeface="+mj-lt"/>
              </a:defRPr>
            </a:lvl8pPr>
            <a:lvl9pPr>
              <a:defRPr sz="3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0"/>
          </p:nvPr>
        </p:nvSpPr>
        <p:spPr bwMode="gray">
          <a:xfrm>
            <a:off x="344488" y="3789363"/>
            <a:ext cx="3384550" cy="1079500"/>
          </a:xfr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defRPr lang="en-US" sz="12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 userDrawn="1"/>
        </p:nvSpPr>
        <p:spPr bwMode="gray">
          <a:xfrm>
            <a:off x="0" y="547688"/>
            <a:ext cx="5062538" cy="5043487"/>
          </a:xfrm>
          <a:custGeom>
            <a:avLst/>
            <a:gdLst/>
            <a:ahLst/>
            <a:cxnLst>
              <a:cxn ang="0">
                <a:pos x="3189" y="0"/>
              </a:cxn>
              <a:cxn ang="0">
                <a:pos x="476" y="0"/>
              </a:cxn>
              <a:cxn ang="0">
                <a:pos x="0" y="1608"/>
              </a:cxn>
              <a:cxn ang="0">
                <a:pos x="0" y="3177"/>
              </a:cxn>
              <a:cxn ang="0">
                <a:pos x="2247" y="3177"/>
              </a:cxn>
              <a:cxn ang="0">
                <a:pos x="3189" y="0"/>
              </a:cxn>
            </a:cxnLst>
            <a:rect l="0" t="0" r="r" b="b"/>
            <a:pathLst>
              <a:path w="3189" h="3177">
                <a:moveTo>
                  <a:pt x="3189" y="0"/>
                </a:moveTo>
                <a:lnTo>
                  <a:pt x="476" y="0"/>
                </a:lnTo>
                <a:lnTo>
                  <a:pt x="0" y="1608"/>
                </a:lnTo>
                <a:lnTo>
                  <a:pt x="0" y="3177"/>
                </a:lnTo>
                <a:lnTo>
                  <a:pt x="2247" y="3177"/>
                </a:lnTo>
                <a:lnTo>
                  <a:pt x="3189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5" name="Freeform 6"/>
          <p:cNvSpPr>
            <a:spLocks noChangeAspect="1" noEditPoints="1"/>
          </p:cNvSpPr>
          <p:nvPr userDrawn="1"/>
        </p:nvSpPr>
        <p:spPr bwMode="auto">
          <a:xfrm>
            <a:off x="981075" y="860425"/>
            <a:ext cx="1511300" cy="555625"/>
          </a:xfrm>
          <a:custGeom>
            <a:avLst/>
            <a:gdLst/>
            <a:ahLst/>
            <a:cxnLst>
              <a:cxn ang="0">
                <a:pos x="2069" y="1367"/>
              </a:cxn>
              <a:cxn ang="0">
                <a:pos x="915" y="1385"/>
              </a:cxn>
              <a:cxn ang="0">
                <a:pos x="3181" y="1302"/>
              </a:cxn>
              <a:cxn ang="0">
                <a:pos x="3212" y="1345"/>
              </a:cxn>
              <a:cxn ang="0">
                <a:pos x="2655" y="1407"/>
              </a:cxn>
              <a:cxn ang="0">
                <a:pos x="1633" y="1340"/>
              </a:cxn>
              <a:cxn ang="0">
                <a:pos x="1676" y="1301"/>
              </a:cxn>
              <a:cxn ang="0">
                <a:pos x="4007" y="1435"/>
              </a:cxn>
              <a:cxn ang="0">
                <a:pos x="1796" y="1274"/>
              </a:cxn>
              <a:cxn ang="0">
                <a:pos x="1920" y="1417"/>
              </a:cxn>
              <a:cxn ang="0">
                <a:pos x="1772" y="1383"/>
              </a:cxn>
              <a:cxn ang="0">
                <a:pos x="340" y="1274"/>
              </a:cxn>
              <a:cxn ang="0">
                <a:pos x="172" y="1427"/>
              </a:cxn>
              <a:cxn ang="0">
                <a:pos x="2094" y="1274"/>
              </a:cxn>
              <a:cxn ang="0">
                <a:pos x="1946" y="1466"/>
              </a:cxn>
              <a:cxn ang="0">
                <a:pos x="1994" y="1432"/>
              </a:cxn>
              <a:cxn ang="0">
                <a:pos x="1541" y="1282"/>
              </a:cxn>
              <a:cxn ang="0">
                <a:pos x="955" y="1272"/>
              </a:cxn>
              <a:cxn ang="0">
                <a:pos x="905" y="1502"/>
              </a:cxn>
              <a:cxn ang="0">
                <a:pos x="963" y="1437"/>
              </a:cxn>
              <a:cxn ang="0">
                <a:pos x="955" y="1272"/>
              </a:cxn>
              <a:cxn ang="0">
                <a:pos x="3192" y="1436"/>
              </a:cxn>
              <a:cxn ang="0">
                <a:pos x="2937" y="1276"/>
              </a:cxn>
              <a:cxn ang="0">
                <a:pos x="3057" y="1345"/>
              </a:cxn>
              <a:cxn ang="0">
                <a:pos x="2906" y="1325"/>
              </a:cxn>
              <a:cxn ang="0">
                <a:pos x="2868" y="1282"/>
              </a:cxn>
              <a:cxn ang="0">
                <a:pos x="2659" y="1443"/>
              </a:cxn>
              <a:cxn ang="0">
                <a:pos x="2538" y="1271"/>
              </a:cxn>
              <a:cxn ang="0">
                <a:pos x="2481" y="1353"/>
              </a:cxn>
              <a:cxn ang="0">
                <a:pos x="2523" y="1435"/>
              </a:cxn>
              <a:cxn ang="0">
                <a:pos x="1683" y="1270"/>
              </a:cxn>
              <a:cxn ang="0">
                <a:pos x="1596" y="1427"/>
              </a:cxn>
              <a:cxn ang="0">
                <a:pos x="143" y="1288"/>
              </a:cxn>
              <a:cxn ang="0">
                <a:pos x="51" y="1395"/>
              </a:cxn>
              <a:cxn ang="0">
                <a:pos x="31" y="1437"/>
              </a:cxn>
              <a:cxn ang="0">
                <a:pos x="838" y="1287"/>
              </a:cxn>
              <a:cxn ang="0">
                <a:pos x="745" y="1316"/>
              </a:cxn>
              <a:cxn ang="0">
                <a:pos x="3478" y="1269"/>
              </a:cxn>
              <a:cxn ang="0">
                <a:pos x="3460" y="1400"/>
              </a:cxn>
              <a:cxn ang="0">
                <a:pos x="3370" y="1342"/>
              </a:cxn>
              <a:cxn ang="0">
                <a:pos x="3885" y="1405"/>
              </a:cxn>
              <a:cxn ang="0">
                <a:pos x="3842" y="1242"/>
              </a:cxn>
              <a:cxn ang="0">
                <a:pos x="1210" y="1440"/>
              </a:cxn>
              <a:cxn ang="0">
                <a:pos x="510" y="1242"/>
              </a:cxn>
              <a:cxn ang="0">
                <a:pos x="516" y="1440"/>
              </a:cxn>
              <a:cxn ang="0">
                <a:pos x="449" y="1403"/>
              </a:cxn>
              <a:cxn ang="0">
                <a:pos x="3750" y="1202"/>
              </a:cxn>
              <a:cxn ang="0">
                <a:pos x="2287" y="1274"/>
              </a:cxn>
              <a:cxn ang="0">
                <a:pos x="2221" y="1313"/>
              </a:cxn>
              <a:cxn ang="0">
                <a:pos x="1439" y="1303"/>
              </a:cxn>
              <a:cxn ang="0">
                <a:pos x="1264" y="1437"/>
              </a:cxn>
              <a:cxn ang="0">
                <a:pos x="2138" y="764"/>
              </a:cxn>
              <a:cxn ang="0">
                <a:pos x="839" y="665"/>
              </a:cxn>
              <a:cxn ang="0">
                <a:pos x="1985" y="438"/>
              </a:cxn>
              <a:cxn ang="0">
                <a:pos x="2171" y="572"/>
              </a:cxn>
              <a:cxn ang="0">
                <a:pos x="1908" y="728"/>
              </a:cxn>
              <a:cxn ang="0">
                <a:pos x="1767" y="668"/>
              </a:cxn>
              <a:cxn ang="0">
                <a:pos x="1024" y="543"/>
              </a:cxn>
              <a:cxn ang="0">
                <a:pos x="412" y="446"/>
              </a:cxn>
              <a:cxn ang="0">
                <a:pos x="1305" y="0"/>
              </a:cxn>
              <a:cxn ang="0">
                <a:pos x="1851" y="955"/>
              </a:cxn>
              <a:cxn ang="0">
                <a:pos x="1098" y="968"/>
              </a:cxn>
            </a:cxnLst>
            <a:rect l="0" t="0" r="r" b="b"/>
            <a:pathLst>
              <a:path w="4103" h="1502">
                <a:moveTo>
                  <a:pt x="2051" y="1305"/>
                </a:moveTo>
                <a:lnTo>
                  <a:pt x="2041" y="1306"/>
                </a:lnTo>
                <a:lnTo>
                  <a:pt x="2030" y="1312"/>
                </a:lnTo>
                <a:lnTo>
                  <a:pt x="2021" y="1321"/>
                </a:lnTo>
                <a:lnTo>
                  <a:pt x="2013" y="1335"/>
                </a:lnTo>
                <a:lnTo>
                  <a:pt x="2007" y="1353"/>
                </a:lnTo>
                <a:lnTo>
                  <a:pt x="2006" y="1358"/>
                </a:lnTo>
                <a:lnTo>
                  <a:pt x="2006" y="1366"/>
                </a:lnTo>
                <a:lnTo>
                  <a:pt x="2005" y="1375"/>
                </a:lnTo>
                <a:lnTo>
                  <a:pt x="2007" y="1385"/>
                </a:lnTo>
                <a:lnTo>
                  <a:pt x="2011" y="1393"/>
                </a:lnTo>
                <a:lnTo>
                  <a:pt x="2018" y="1398"/>
                </a:lnTo>
                <a:lnTo>
                  <a:pt x="2030" y="1401"/>
                </a:lnTo>
                <a:lnTo>
                  <a:pt x="2042" y="1398"/>
                </a:lnTo>
                <a:lnTo>
                  <a:pt x="2053" y="1393"/>
                </a:lnTo>
                <a:lnTo>
                  <a:pt x="2061" y="1385"/>
                </a:lnTo>
                <a:lnTo>
                  <a:pt x="2066" y="1376"/>
                </a:lnTo>
                <a:lnTo>
                  <a:pt x="2069" y="1367"/>
                </a:lnTo>
                <a:lnTo>
                  <a:pt x="2072" y="1360"/>
                </a:lnTo>
                <a:lnTo>
                  <a:pt x="2073" y="1355"/>
                </a:lnTo>
                <a:lnTo>
                  <a:pt x="2076" y="1337"/>
                </a:lnTo>
                <a:lnTo>
                  <a:pt x="2076" y="1327"/>
                </a:lnTo>
                <a:lnTo>
                  <a:pt x="2073" y="1318"/>
                </a:lnTo>
                <a:lnTo>
                  <a:pt x="2069" y="1311"/>
                </a:lnTo>
                <a:lnTo>
                  <a:pt x="2062" y="1306"/>
                </a:lnTo>
                <a:lnTo>
                  <a:pt x="2051" y="1305"/>
                </a:lnTo>
                <a:close/>
                <a:moveTo>
                  <a:pt x="959" y="1305"/>
                </a:moveTo>
                <a:lnTo>
                  <a:pt x="949" y="1306"/>
                </a:lnTo>
                <a:lnTo>
                  <a:pt x="938" y="1312"/>
                </a:lnTo>
                <a:lnTo>
                  <a:pt x="929" y="1321"/>
                </a:lnTo>
                <a:lnTo>
                  <a:pt x="922" y="1335"/>
                </a:lnTo>
                <a:lnTo>
                  <a:pt x="915" y="1353"/>
                </a:lnTo>
                <a:lnTo>
                  <a:pt x="914" y="1358"/>
                </a:lnTo>
                <a:lnTo>
                  <a:pt x="914" y="1366"/>
                </a:lnTo>
                <a:lnTo>
                  <a:pt x="913" y="1375"/>
                </a:lnTo>
                <a:lnTo>
                  <a:pt x="915" y="1385"/>
                </a:lnTo>
                <a:lnTo>
                  <a:pt x="919" y="1393"/>
                </a:lnTo>
                <a:lnTo>
                  <a:pt x="927" y="1398"/>
                </a:lnTo>
                <a:lnTo>
                  <a:pt x="938" y="1401"/>
                </a:lnTo>
                <a:lnTo>
                  <a:pt x="950" y="1398"/>
                </a:lnTo>
                <a:lnTo>
                  <a:pt x="961" y="1393"/>
                </a:lnTo>
                <a:lnTo>
                  <a:pt x="969" y="1385"/>
                </a:lnTo>
                <a:lnTo>
                  <a:pt x="974" y="1376"/>
                </a:lnTo>
                <a:lnTo>
                  <a:pt x="977" y="1367"/>
                </a:lnTo>
                <a:lnTo>
                  <a:pt x="980" y="1360"/>
                </a:lnTo>
                <a:lnTo>
                  <a:pt x="981" y="1355"/>
                </a:lnTo>
                <a:lnTo>
                  <a:pt x="984" y="1337"/>
                </a:lnTo>
                <a:lnTo>
                  <a:pt x="984" y="1327"/>
                </a:lnTo>
                <a:lnTo>
                  <a:pt x="981" y="1318"/>
                </a:lnTo>
                <a:lnTo>
                  <a:pt x="977" y="1311"/>
                </a:lnTo>
                <a:lnTo>
                  <a:pt x="970" y="1306"/>
                </a:lnTo>
                <a:lnTo>
                  <a:pt x="959" y="1305"/>
                </a:lnTo>
                <a:close/>
                <a:moveTo>
                  <a:pt x="3190" y="1301"/>
                </a:moveTo>
                <a:lnTo>
                  <a:pt x="3181" y="1302"/>
                </a:lnTo>
                <a:lnTo>
                  <a:pt x="3173" y="1306"/>
                </a:lnTo>
                <a:lnTo>
                  <a:pt x="3163" y="1312"/>
                </a:lnTo>
                <a:lnTo>
                  <a:pt x="3154" y="1322"/>
                </a:lnTo>
                <a:lnTo>
                  <a:pt x="3146" y="1337"/>
                </a:lnTo>
                <a:lnTo>
                  <a:pt x="3140" y="1357"/>
                </a:lnTo>
                <a:lnTo>
                  <a:pt x="3139" y="1362"/>
                </a:lnTo>
                <a:lnTo>
                  <a:pt x="3138" y="1368"/>
                </a:lnTo>
                <a:lnTo>
                  <a:pt x="3138" y="1386"/>
                </a:lnTo>
                <a:lnTo>
                  <a:pt x="3140" y="1395"/>
                </a:lnTo>
                <a:lnTo>
                  <a:pt x="3145" y="1402"/>
                </a:lnTo>
                <a:lnTo>
                  <a:pt x="3154" y="1407"/>
                </a:lnTo>
                <a:lnTo>
                  <a:pt x="3165" y="1408"/>
                </a:lnTo>
                <a:lnTo>
                  <a:pt x="3177" y="1406"/>
                </a:lnTo>
                <a:lnTo>
                  <a:pt x="3189" y="1398"/>
                </a:lnTo>
                <a:lnTo>
                  <a:pt x="3199" y="1387"/>
                </a:lnTo>
                <a:lnTo>
                  <a:pt x="3206" y="1372"/>
                </a:lnTo>
                <a:lnTo>
                  <a:pt x="3211" y="1353"/>
                </a:lnTo>
                <a:lnTo>
                  <a:pt x="3212" y="1345"/>
                </a:lnTo>
                <a:lnTo>
                  <a:pt x="3214" y="1335"/>
                </a:lnTo>
                <a:lnTo>
                  <a:pt x="3212" y="1325"/>
                </a:lnTo>
                <a:lnTo>
                  <a:pt x="3211" y="1316"/>
                </a:lnTo>
                <a:lnTo>
                  <a:pt x="3207" y="1308"/>
                </a:lnTo>
                <a:lnTo>
                  <a:pt x="3200" y="1303"/>
                </a:lnTo>
                <a:lnTo>
                  <a:pt x="3190" y="1301"/>
                </a:lnTo>
                <a:close/>
                <a:moveTo>
                  <a:pt x="2690" y="1301"/>
                </a:moveTo>
                <a:lnTo>
                  <a:pt x="2676" y="1303"/>
                </a:lnTo>
                <a:lnTo>
                  <a:pt x="2666" y="1310"/>
                </a:lnTo>
                <a:lnTo>
                  <a:pt x="2658" y="1318"/>
                </a:lnTo>
                <a:lnTo>
                  <a:pt x="2653" y="1328"/>
                </a:lnTo>
                <a:lnTo>
                  <a:pt x="2648" y="1340"/>
                </a:lnTo>
                <a:lnTo>
                  <a:pt x="2645" y="1350"/>
                </a:lnTo>
                <a:lnTo>
                  <a:pt x="2644" y="1357"/>
                </a:lnTo>
                <a:lnTo>
                  <a:pt x="2640" y="1377"/>
                </a:lnTo>
                <a:lnTo>
                  <a:pt x="2641" y="1391"/>
                </a:lnTo>
                <a:lnTo>
                  <a:pt x="2646" y="1402"/>
                </a:lnTo>
                <a:lnTo>
                  <a:pt x="2655" y="1407"/>
                </a:lnTo>
                <a:lnTo>
                  <a:pt x="2668" y="1410"/>
                </a:lnTo>
                <a:lnTo>
                  <a:pt x="2680" y="1408"/>
                </a:lnTo>
                <a:lnTo>
                  <a:pt x="2691" y="1402"/>
                </a:lnTo>
                <a:lnTo>
                  <a:pt x="2700" y="1392"/>
                </a:lnTo>
                <a:lnTo>
                  <a:pt x="2709" y="1376"/>
                </a:lnTo>
                <a:lnTo>
                  <a:pt x="2715" y="1353"/>
                </a:lnTo>
                <a:lnTo>
                  <a:pt x="2717" y="1343"/>
                </a:lnTo>
                <a:lnTo>
                  <a:pt x="2717" y="1323"/>
                </a:lnTo>
                <a:lnTo>
                  <a:pt x="2715" y="1315"/>
                </a:lnTo>
                <a:lnTo>
                  <a:pt x="2710" y="1307"/>
                </a:lnTo>
                <a:lnTo>
                  <a:pt x="2702" y="1302"/>
                </a:lnTo>
                <a:lnTo>
                  <a:pt x="2690" y="1301"/>
                </a:lnTo>
                <a:close/>
                <a:moveTo>
                  <a:pt x="1676" y="1301"/>
                </a:moveTo>
                <a:lnTo>
                  <a:pt x="1663" y="1303"/>
                </a:lnTo>
                <a:lnTo>
                  <a:pt x="1652" y="1310"/>
                </a:lnTo>
                <a:lnTo>
                  <a:pt x="1643" y="1318"/>
                </a:lnTo>
                <a:lnTo>
                  <a:pt x="1638" y="1328"/>
                </a:lnTo>
                <a:lnTo>
                  <a:pt x="1633" y="1340"/>
                </a:lnTo>
                <a:lnTo>
                  <a:pt x="1630" y="1350"/>
                </a:lnTo>
                <a:lnTo>
                  <a:pt x="1629" y="1357"/>
                </a:lnTo>
                <a:lnTo>
                  <a:pt x="1627" y="1377"/>
                </a:lnTo>
                <a:lnTo>
                  <a:pt x="1628" y="1391"/>
                </a:lnTo>
                <a:lnTo>
                  <a:pt x="1633" y="1402"/>
                </a:lnTo>
                <a:lnTo>
                  <a:pt x="1642" y="1407"/>
                </a:lnTo>
                <a:lnTo>
                  <a:pt x="1654" y="1410"/>
                </a:lnTo>
                <a:lnTo>
                  <a:pt x="1665" y="1408"/>
                </a:lnTo>
                <a:lnTo>
                  <a:pt x="1676" y="1402"/>
                </a:lnTo>
                <a:lnTo>
                  <a:pt x="1686" y="1392"/>
                </a:lnTo>
                <a:lnTo>
                  <a:pt x="1695" y="1376"/>
                </a:lnTo>
                <a:lnTo>
                  <a:pt x="1701" y="1353"/>
                </a:lnTo>
                <a:lnTo>
                  <a:pt x="1704" y="1333"/>
                </a:lnTo>
                <a:lnTo>
                  <a:pt x="1703" y="1323"/>
                </a:lnTo>
                <a:lnTo>
                  <a:pt x="1700" y="1315"/>
                </a:lnTo>
                <a:lnTo>
                  <a:pt x="1695" y="1307"/>
                </a:lnTo>
                <a:lnTo>
                  <a:pt x="1688" y="1302"/>
                </a:lnTo>
                <a:lnTo>
                  <a:pt x="1676" y="1301"/>
                </a:lnTo>
                <a:close/>
                <a:moveTo>
                  <a:pt x="3455" y="1300"/>
                </a:moveTo>
                <a:lnTo>
                  <a:pt x="3441" y="1302"/>
                </a:lnTo>
                <a:lnTo>
                  <a:pt x="3431" y="1311"/>
                </a:lnTo>
                <a:lnTo>
                  <a:pt x="3422" y="1323"/>
                </a:lnTo>
                <a:lnTo>
                  <a:pt x="3418" y="1337"/>
                </a:lnTo>
                <a:lnTo>
                  <a:pt x="3476" y="1337"/>
                </a:lnTo>
                <a:lnTo>
                  <a:pt x="3477" y="1332"/>
                </a:lnTo>
                <a:lnTo>
                  <a:pt x="3477" y="1320"/>
                </a:lnTo>
                <a:lnTo>
                  <a:pt x="3476" y="1312"/>
                </a:lnTo>
                <a:lnTo>
                  <a:pt x="3472" y="1306"/>
                </a:lnTo>
                <a:lnTo>
                  <a:pt x="3465" y="1301"/>
                </a:lnTo>
                <a:lnTo>
                  <a:pt x="3455" y="1300"/>
                </a:lnTo>
                <a:close/>
                <a:moveTo>
                  <a:pt x="3931" y="1274"/>
                </a:moveTo>
                <a:lnTo>
                  <a:pt x="3983" y="1274"/>
                </a:lnTo>
                <a:lnTo>
                  <a:pt x="3996" y="1387"/>
                </a:lnTo>
                <a:lnTo>
                  <a:pt x="4055" y="1274"/>
                </a:lnTo>
                <a:lnTo>
                  <a:pt x="4103" y="1274"/>
                </a:lnTo>
                <a:lnTo>
                  <a:pt x="4007" y="1435"/>
                </a:lnTo>
                <a:lnTo>
                  <a:pt x="3973" y="1500"/>
                </a:lnTo>
                <a:lnTo>
                  <a:pt x="3926" y="1500"/>
                </a:lnTo>
                <a:lnTo>
                  <a:pt x="3960" y="1438"/>
                </a:lnTo>
                <a:lnTo>
                  <a:pt x="3931" y="1274"/>
                </a:lnTo>
                <a:close/>
                <a:moveTo>
                  <a:pt x="3544" y="1274"/>
                </a:moveTo>
                <a:lnTo>
                  <a:pt x="3602" y="1274"/>
                </a:lnTo>
                <a:lnTo>
                  <a:pt x="3620" y="1327"/>
                </a:lnTo>
                <a:lnTo>
                  <a:pt x="3664" y="1274"/>
                </a:lnTo>
                <a:lnTo>
                  <a:pt x="3713" y="1274"/>
                </a:lnTo>
                <a:lnTo>
                  <a:pt x="3644" y="1353"/>
                </a:lnTo>
                <a:lnTo>
                  <a:pt x="3681" y="1437"/>
                </a:lnTo>
                <a:lnTo>
                  <a:pt x="3624" y="1437"/>
                </a:lnTo>
                <a:lnTo>
                  <a:pt x="3604" y="1377"/>
                </a:lnTo>
                <a:lnTo>
                  <a:pt x="3558" y="1437"/>
                </a:lnTo>
                <a:lnTo>
                  <a:pt x="3508" y="1437"/>
                </a:lnTo>
                <a:lnTo>
                  <a:pt x="3582" y="1350"/>
                </a:lnTo>
                <a:lnTo>
                  <a:pt x="3544" y="1274"/>
                </a:lnTo>
                <a:close/>
                <a:moveTo>
                  <a:pt x="1796" y="1274"/>
                </a:moveTo>
                <a:lnTo>
                  <a:pt x="1844" y="1274"/>
                </a:lnTo>
                <a:lnTo>
                  <a:pt x="1823" y="1371"/>
                </a:lnTo>
                <a:lnTo>
                  <a:pt x="1821" y="1386"/>
                </a:lnTo>
                <a:lnTo>
                  <a:pt x="1822" y="1395"/>
                </a:lnTo>
                <a:lnTo>
                  <a:pt x="1824" y="1401"/>
                </a:lnTo>
                <a:lnTo>
                  <a:pt x="1831" y="1406"/>
                </a:lnTo>
                <a:lnTo>
                  <a:pt x="1842" y="1407"/>
                </a:lnTo>
                <a:lnTo>
                  <a:pt x="1856" y="1405"/>
                </a:lnTo>
                <a:lnTo>
                  <a:pt x="1865" y="1400"/>
                </a:lnTo>
                <a:lnTo>
                  <a:pt x="1872" y="1392"/>
                </a:lnTo>
                <a:lnTo>
                  <a:pt x="1877" y="1381"/>
                </a:lnTo>
                <a:lnTo>
                  <a:pt x="1880" y="1370"/>
                </a:lnTo>
                <a:lnTo>
                  <a:pt x="1883" y="1356"/>
                </a:lnTo>
                <a:lnTo>
                  <a:pt x="1900" y="1274"/>
                </a:lnTo>
                <a:lnTo>
                  <a:pt x="1950" y="1274"/>
                </a:lnTo>
                <a:lnTo>
                  <a:pt x="1928" y="1381"/>
                </a:lnTo>
                <a:lnTo>
                  <a:pt x="1924" y="1398"/>
                </a:lnTo>
                <a:lnTo>
                  <a:pt x="1920" y="1417"/>
                </a:lnTo>
                <a:lnTo>
                  <a:pt x="1920" y="1422"/>
                </a:lnTo>
                <a:lnTo>
                  <a:pt x="1919" y="1425"/>
                </a:lnTo>
                <a:lnTo>
                  <a:pt x="1918" y="1428"/>
                </a:lnTo>
                <a:lnTo>
                  <a:pt x="1918" y="1437"/>
                </a:lnTo>
                <a:lnTo>
                  <a:pt x="1870" y="1437"/>
                </a:lnTo>
                <a:lnTo>
                  <a:pt x="1874" y="1416"/>
                </a:lnTo>
                <a:lnTo>
                  <a:pt x="1869" y="1421"/>
                </a:lnTo>
                <a:lnTo>
                  <a:pt x="1862" y="1427"/>
                </a:lnTo>
                <a:lnTo>
                  <a:pt x="1851" y="1433"/>
                </a:lnTo>
                <a:lnTo>
                  <a:pt x="1837" y="1438"/>
                </a:lnTo>
                <a:lnTo>
                  <a:pt x="1821" y="1441"/>
                </a:lnTo>
                <a:lnTo>
                  <a:pt x="1805" y="1440"/>
                </a:lnTo>
                <a:lnTo>
                  <a:pt x="1792" y="1435"/>
                </a:lnTo>
                <a:lnTo>
                  <a:pt x="1782" y="1427"/>
                </a:lnTo>
                <a:lnTo>
                  <a:pt x="1776" y="1420"/>
                </a:lnTo>
                <a:lnTo>
                  <a:pt x="1772" y="1408"/>
                </a:lnTo>
                <a:lnTo>
                  <a:pt x="1771" y="1396"/>
                </a:lnTo>
                <a:lnTo>
                  <a:pt x="1772" y="1383"/>
                </a:lnTo>
                <a:lnTo>
                  <a:pt x="1775" y="1375"/>
                </a:lnTo>
                <a:lnTo>
                  <a:pt x="1796" y="1274"/>
                </a:lnTo>
                <a:close/>
                <a:moveTo>
                  <a:pt x="185" y="1274"/>
                </a:moveTo>
                <a:lnTo>
                  <a:pt x="234" y="1274"/>
                </a:lnTo>
                <a:lnTo>
                  <a:pt x="214" y="1371"/>
                </a:lnTo>
                <a:lnTo>
                  <a:pt x="211" y="1386"/>
                </a:lnTo>
                <a:lnTo>
                  <a:pt x="211" y="1395"/>
                </a:lnTo>
                <a:lnTo>
                  <a:pt x="215" y="1401"/>
                </a:lnTo>
                <a:lnTo>
                  <a:pt x="221" y="1406"/>
                </a:lnTo>
                <a:lnTo>
                  <a:pt x="231" y="1407"/>
                </a:lnTo>
                <a:lnTo>
                  <a:pt x="245" y="1405"/>
                </a:lnTo>
                <a:lnTo>
                  <a:pt x="255" y="1400"/>
                </a:lnTo>
                <a:lnTo>
                  <a:pt x="261" y="1392"/>
                </a:lnTo>
                <a:lnTo>
                  <a:pt x="267" y="1381"/>
                </a:lnTo>
                <a:lnTo>
                  <a:pt x="270" y="1370"/>
                </a:lnTo>
                <a:lnTo>
                  <a:pt x="274" y="1356"/>
                </a:lnTo>
                <a:lnTo>
                  <a:pt x="291" y="1274"/>
                </a:lnTo>
                <a:lnTo>
                  <a:pt x="340" y="1274"/>
                </a:lnTo>
                <a:lnTo>
                  <a:pt x="317" y="1381"/>
                </a:lnTo>
                <a:lnTo>
                  <a:pt x="313" y="1398"/>
                </a:lnTo>
                <a:lnTo>
                  <a:pt x="310" y="1417"/>
                </a:lnTo>
                <a:lnTo>
                  <a:pt x="310" y="1422"/>
                </a:lnTo>
                <a:lnTo>
                  <a:pt x="308" y="1425"/>
                </a:lnTo>
                <a:lnTo>
                  <a:pt x="308" y="1428"/>
                </a:lnTo>
                <a:lnTo>
                  <a:pt x="307" y="1431"/>
                </a:lnTo>
                <a:lnTo>
                  <a:pt x="307" y="1437"/>
                </a:lnTo>
                <a:lnTo>
                  <a:pt x="261" y="1437"/>
                </a:lnTo>
                <a:lnTo>
                  <a:pt x="264" y="1416"/>
                </a:lnTo>
                <a:lnTo>
                  <a:pt x="259" y="1421"/>
                </a:lnTo>
                <a:lnTo>
                  <a:pt x="251" y="1427"/>
                </a:lnTo>
                <a:lnTo>
                  <a:pt x="240" y="1433"/>
                </a:lnTo>
                <a:lnTo>
                  <a:pt x="228" y="1438"/>
                </a:lnTo>
                <a:lnTo>
                  <a:pt x="210" y="1441"/>
                </a:lnTo>
                <a:lnTo>
                  <a:pt x="194" y="1440"/>
                </a:lnTo>
                <a:lnTo>
                  <a:pt x="182" y="1435"/>
                </a:lnTo>
                <a:lnTo>
                  <a:pt x="172" y="1427"/>
                </a:lnTo>
                <a:lnTo>
                  <a:pt x="165" y="1420"/>
                </a:lnTo>
                <a:lnTo>
                  <a:pt x="162" y="1408"/>
                </a:lnTo>
                <a:lnTo>
                  <a:pt x="162" y="1396"/>
                </a:lnTo>
                <a:lnTo>
                  <a:pt x="163" y="1383"/>
                </a:lnTo>
                <a:lnTo>
                  <a:pt x="164" y="1375"/>
                </a:lnTo>
                <a:lnTo>
                  <a:pt x="185" y="1274"/>
                </a:lnTo>
                <a:close/>
                <a:moveTo>
                  <a:pt x="3736" y="1272"/>
                </a:moveTo>
                <a:lnTo>
                  <a:pt x="3784" y="1272"/>
                </a:lnTo>
                <a:lnTo>
                  <a:pt x="3750" y="1437"/>
                </a:lnTo>
                <a:lnTo>
                  <a:pt x="3701" y="1437"/>
                </a:lnTo>
                <a:lnTo>
                  <a:pt x="3736" y="1272"/>
                </a:lnTo>
                <a:close/>
                <a:moveTo>
                  <a:pt x="2047" y="1272"/>
                </a:moveTo>
                <a:lnTo>
                  <a:pt x="2062" y="1274"/>
                </a:lnTo>
                <a:lnTo>
                  <a:pt x="2073" y="1279"/>
                </a:lnTo>
                <a:lnTo>
                  <a:pt x="2081" y="1285"/>
                </a:lnTo>
                <a:lnTo>
                  <a:pt x="2086" y="1291"/>
                </a:lnTo>
                <a:lnTo>
                  <a:pt x="2088" y="1296"/>
                </a:lnTo>
                <a:lnTo>
                  <a:pt x="2094" y="1274"/>
                </a:lnTo>
                <a:lnTo>
                  <a:pt x="2139" y="1274"/>
                </a:lnTo>
                <a:lnTo>
                  <a:pt x="2135" y="1286"/>
                </a:lnTo>
                <a:lnTo>
                  <a:pt x="2132" y="1300"/>
                </a:lnTo>
                <a:lnTo>
                  <a:pt x="2128" y="1315"/>
                </a:lnTo>
                <a:lnTo>
                  <a:pt x="2102" y="1436"/>
                </a:lnTo>
                <a:lnTo>
                  <a:pt x="2096" y="1456"/>
                </a:lnTo>
                <a:lnTo>
                  <a:pt x="2086" y="1472"/>
                </a:lnTo>
                <a:lnTo>
                  <a:pt x="2074" y="1483"/>
                </a:lnTo>
                <a:lnTo>
                  <a:pt x="2062" y="1492"/>
                </a:lnTo>
                <a:lnTo>
                  <a:pt x="2047" y="1497"/>
                </a:lnTo>
                <a:lnTo>
                  <a:pt x="2020" y="1502"/>
                </a:lnTo>
                <a:lnTo>
                  <a:pt x="1997" y="1502"/>
                </a:lnTo>
                <a:lnTo>
                  <a:pt x="1986" y="1501"/>
                </a:lnTo>
                <a:lnTo>
                  <a:pt x="1976" y="1498"/>
                </a:lnTo>
                <a:lnTo>
                  <a:pt x="1965" y="1495"/>
                </a:lnTo>
                <a:lnTo>
                  <a:pt x="1956" y="1487"/>
                </a:lnTo>
                <a:lnTo>
                  <a:pt x="1949" y="1478"/>
                </a:lnTo>
                <a:lnTo>
                  <a:pt x="1946" y="1466"/>
                </a:lnTo>
                <a:lnTo>
                  <a:pt x="1946" y="1450"/>
                </a:lnTo>
                <a:lnTo>
                  <a:pt x="1992" y="1450"/>
                </a:lnTo>
                <a:lnTo>
                  <a:pt x="1992" y="1458"/>
                </a:lnTo>
                <a:lnTo>
                  <a:pt x="1995" y="1462"/>
                </a:lnTo>
                <a:lnTo>
                  <a:pt x="1999" y="1467"/>
                </a:lnTo>
                <a:lnTo>
                  <a:pt x="2006" y="1471"/>
                </a:lnTo>
                <a:lnTo>
                  <a:pt x="2016" y="1472"/>
                </a:lnTo>
                <a:lnTo>
                  <a:pt x="2030" y="1470"/>
                </a:lnTo>
                <a:lnTo>
                  <a:pt x="2041" y="1462"/>
                </a:lnTo>
                <a:lnTo>
                  <a:pt x="2050" y="1451"/>
                </a:lnTo>
                <a:lnTo>
                  <a:pt x="2051" y="1445"/>
                </a:lnTo>
                <a:lnTo>
                  <a:pt x="2054" y="1437"/>
                </a:lnTo>
                <a:lnTo>
                  <a:pt x="2061" y="1412"/>
                </a:lnTo>
                <a:lnTo>
                  <a:pt x="2046" y="1425"/>
                </a:lnTo>
                <a:lnTo>
                  <a:pt x="2033" y="1431"/>
                </a:lnTo>
                <a:lnTo>
                  <a:pt x="2022" y="1433"/>
                </a:lnTo>
                <a:lnTo>
                  <a:pt x="2012" y="1435"/>
                </a:lnTo>
                <a:lnTo>
                  <a:pt x="1994" y="1432"/>
                </a:lnTo>
                <a:lnTo>
                  <a:pt x="1980" y="1426"/>
                </a:lnTo>
                <a:lnTo>
                  <a:pt x="1969" y="1415"/>
                </a:lnTo>
                <a:lnTo>
                  <a:pt x="1962" y="1402"/>
                </a:lnTo>
                <a:lnTo>
                  <a:pt x="1959" y="1387"/>
                </a:lnTo>
                <a:lnTo>
                  <a:pt x="1957" y="1371"/>
                </a:lnTo>
                <a:lnTo>
                  <a:pt x="1960" y="1353"/>
                </a:lnTo>
                <a:lnTo>
                  <a:pt x="1966" y="1333"/>
                </a:lnTo>
                <a:lnTo>
                  <a:pt x="1976" y="1313"/>
                </a:lnTo>
                <a:lnTo>
                  <a:pt x="1989" y="1297"/>
                </a:lnTo>
                <a:lnTo>
                  <a:pt x="2006" y="1285"/>
                </a:lnTo>
                <a:lnTo>
                  <a:pt x="2025" y="1276"/>
                </a:lnTo>
                <a:lnTo>
                  <a:pt x="2047" y="1272"/>
                </a:lnTo>
                <a:close/>
                <a:moveTo>
                  <a:pt x="1481" y="1272"/>
                </a:moveTo>
                <a:lnTo>
                  <a:pt x="1527" y="1272"/>
                </a:lnTo>
                <a:lnTo>
                  <a:pt x="1521" y="1303"/>
                </a:lnTo>
                <a:lnTo>
                  <a:pt x="1526" y="1296"/>
                </a:lnTo>
                <a:lnTo>
                  <a:pt x="1532" y="1288"/>
                </a:lnTo>
                <a:lnTo>
                  <a:pt x="1541" y="1282"/>
                </a:lnTo>
                <a:lnTo>
                  <a:pt x="1552" y="1276"/>
                </a:lnTo>
                <a:lnTo>
                  <a:pt x="1566" y="1272"/>
                </a:lnTo>
                <a:lnTo>
                  <a:pt x="1583" y="1272"/>
                </a:lnTo>
                <a:lnTo>
                  <a:pt x="1574" y="1316"/>
                </a:lnTo>
                <a:lnTo>
                  <a:pt x="1557" y="1316"/>
                </a:lnTo>
                <a:lnTo>
                  <a:pt x="1542" y="1318"/>
                </a:lnTo>
                <a:lnTo>
                  <a:pt x="1532" y="1323"/>
                </a:lnTo>
                <a:lnTo>
                  <a:pt x="1525" y="1330"/>
                </a:lnTo>
                <a:lnTo>
                  <a:pt x="1520" y="1338"/>
                </a:lnTo>
                <a:lnTo>
                  <a:pt x="1516" y="1347"/>
                </a:lnTo>
                <a:lnTo>
                  <a:pt x="1514" y="1356"/>
                </a:lnTo>
                <a:lnTo>
                  <a:pt x="1497" y="1437"/>
                </a:lnTo>
                <a:lnTo>
                  <a:pt x="1449" y="1437"/>
                </a:lnTo>
                <a:lnTo>
                  <a:pt x="1475" y="1313"/>
                </a:lnTo>
                <a:lnTo>
                  <a:pt x="1477" y="1305"/>
                </a:lnTo>
                <a:lnTo>
                  <a:pt x="1480" y="1282"/>
                </a:lnTo>
                <a:lnTo>
                  <a:pt x="1481" y="1272"/>
                </a:lnTo>
                <a:close/>
                <a:moveTo>
                  <a:pt x="955" y="1272"/>
                </a:moveTo>
                <a:lnTo>
                  <a:pt x="970" y="1274"/>
                </a:lnTo>
                <a:lnTo>
                  <a:pt x="981" y="1279"/>
                </a:lnTo>
                <a:lnTo>
                  <a:pt x="989" y="1285"/>
                </a:lnTo>
                <a:lnTo>
                  <a:pt x="994" y="1291"/>
                </a:lnTo>
                <a:lnTo>
                  <a:pt x="996" y="1296"/>
                </a:lnTo>
                <a:lnTo>
                  <a:pt x="1002" y="1274"/>
                </a:lnTo>
                <a:lnTo>
                  <a:pt x="1047" y="1274"/>
                </a:lnTo>
                <a:lnTo>
                  <a:pt x="1043" y="1286"/>
                </a:lnTo>
                <a:lnTo>
                  <a:pt x="1040" y="1300"/>
                </a:lnTo>
                <a:lnTo>
                  <a:pt x="1036" y="1315"/>
                </a:lnTo>
                <a:lnTo>
                  <a:pt x="1010" y="1436"/>
                </a:lnTo>
                <a:lnTo>
                  <a:pt x="1004" y="1456"/>
                </a:lnTo>
                <a:lnTo>
                  <a:pt x="994" y="1472"/>
                </a:lnTo>
                <a:lnTo>
                  <a:pt x="982" y="1483"/>
                </a:lnTo>
                <a:lnTo>
                  <a:pt x="970" y="1492"/>
                </a:lnTo>
                <a:lnTo>
                  <a:pt x="955" y="1497"/>
                </a:lnTo>
                <a:lnTo>
                  <a:pt x="928" y="1502"/>
                </a:lnTo>
                <a:lnTo>
                  <a:pt x="905" y="1502"/>
                </a:lnTo>
                <a:lnTo>
                  <a:pt x="894" y="1501"/>
                </a:lnTo>
                <a:lnTo>
                  <a:pt x="884" y="1498"/>
                </a:lnTo>
                <a:lnTo>
                  <a:pt x="873" y="1495"/>
                </a:lnTo>
                <a:lnTo>
                  <a:pt x="864" y="1487"/>
                </a:lnTo>
                <a:lnTo>
                  <a:pt x="857" y="1478"/>
                </a:lnTo>
                <a:lnTo>
                  <a:pt x="854" y="1466"/>
                </a:lnTo>
                <a:lnTo>
                  <a:pt x="854" y="1450"/>
                </a:lnTo>
                <a:lnTo>
                  <a:pt x="900" y="1450"/>
                </a:lnTo>
                <a:lnTo>
                  <a:pt x="900" y="1458"/>
                </a:lnTo>
                <a:lnTo>
                  <a:pt x="903" y="1462"/>
                </a:lnTo>
                <a:lnTo>
                  <a:pt x="907" y="1467"/>
                </a:lnTo>
                <a:lnTo>
                  <a:pt x="913" y="1471"/>
                </a:lnTo>
                <a:lnTo>
                  <a:pt x="924" y="1472"/>
                </a:lnTo>
                <a:lnTo>
                  <a:pt x="938" y="1470"/>
                </a:lnTo>
                <a:lnTo>
                  <a:pt x="949" y="1462"/>
                </a:lnTo>
                <a:lnTo>
                  <a:pt x="958" y="1451"/>
                </a:lnTo>
                <a:lnTo>
                  <a:pt x="960" y="1445"/>
                </a:lnTo>
                <a:lnTo>
                  <a:pt x="963" y="1437"/>
                </a:lnTo>
                <a:lnTo>
                  <a:pt x="969" y="1412"/>
                </a:lnTo>
                <a:lnTo>
                  <a:pt x="954" y="1425"/>
                </a:lnTo>
                <a:lnTo>
                  <a:pt x="941" y="1431"/>
                </a:lnTo>
                <a:lnTo>
                  <a:pt x="930" y="1433"/>
                </a:lnTo>
                <a:lnTo>
                  <a:pt x="920" y="1435"/>
                </a:lnTo>
                <a:lnTo>
                  <a:pt x="902" y="1432"/>
                </a:lnTo>
                <a:lnTo>
                  <a:pt x="888" y="1426"/>
                </a:lnTo>
                <a:lnTo>
                  <a:pt x="877" y="1415"/>
                </a:lnTo>
                <a:lnTo>
                  <a:pt x="871" y="1402"/>
                </a:lnTo>
                <a:lnTo>
                  <a:pt x="867" y="1387"/>
                </a:lnTo>
                <a:lnTo>
                  <a:pt x="866" y="1371"/>
                </a:lnTo>
                <a:lnTo>
                  <a:pt x="868" y="1353"/>
                </a:lnTo>
                <a:lnTo>
                  <a:pt x="874" y="1333"/>
                </a:lnTo>
                <a:lnTo>
                  <a:pt x="884" y="1313"/>
                </a:lnTo>
                <a:lnTo>
                  <a:pt x="897" y="1297"/>
                </a:lnTo>
                <a:lnTo>
                  <a:pt x="914" y="1285"/>
                </a:lnTo>
                <a:lnTo>
                  <a:pt x="933" y="1276"/>
                </a:lnTo>
                <a:lnTo>
                  <a:pt x="955" y="1272"/>
                </a:lnTo>
                <a:close/>
                <a:moveTo>
                  <a:pt x="614" y="1272"/>
                </a:moveTo>
                <a:lnTo>
                  <a:pt x="663" y="1272"/>
                </a:lnTo>
                <a:lnTo>
                  <a:pt x="627" y="1437"/>
                </a:lnTo>
                <a:lnTo>
                  <a:pt x="580" y="1437"/>
                </a:lnTo>
                <a:lnTo>
                  <a:pt x="614" y="1272"/>
                </a:lnTo>
                <a:close/>
                <a:moveTo>
                  <a:pt x="3202" y="1270"/>
                </a:moveTo>
                <a:lnTo>
                  <a:pt x="3209" y="1270"/>
                </a:lnTo>
                <a:lnTo>
                  <a:pt x="3228" y="1272"/>
                </a:lnTo>
                <a:lnTo>
                  <a:pt x="3243" y="1280"/>
                </a:lnTo>
                <a:lnTo>
                  <a:pt x="3255" y="1292"/>
                </a:lnTo>
                <a:lnTo>
                  <a:pt x="3261" y="1308"/>
                </a:lnTo>
                <a:lnTo>
                  <a:pt x="3263" y="1328"/>
                </a:lnTo>
                <a:lnTo>
                  <a:pt x="3260" y="1352"/>
                </a:lnTo>
                <a:lnTo>
                  <a:pt x="3253" y="1375"/>
                </a:lnTo>
                <a:lnTo>
                  <a:pt x="3243" y="1396"/>
                </a:lnTo>
                <a:lnTo>
                  <a:pt x="3230" y="1413"/>
                </a:lnTo>
                <a:lnTo>
                  <a:pt x="3212" y="1427"/>
                </a:lnTo>
                <a:lnTo>
                  <a:pt x="3192" y="1436"/>
                </a:lnTo>
                <a:lnTo>
                  <a:pt x="3170" y="1440"/>
                </a:lnTo>
                <a:lnTo>
                  <a:pt x="3155" y="1438"/>
                </a:lnTo>
                <a:lnTo>
                  <a:pt x="3144" y="1433"/>
                </a:lnTo>
                <a:lnTo>
                  <a:pt x="3136" y="1428"/>
                </a:lnTo>
                <a:lnTo>
                  <a:pt x="3131" y="1422"/>
                </a:lnTo>
                <a:lnTo>
                  <a:pt x="3129" y="1418"/>
                </a:lnTo>
                <a:lnTo>
                  <a:pt x="3112" y="1500"/>
                </a:lnTo>
                <a:lnTo>
                  <a:pt x="3063" y="1500"/>
                </a:lnTo>
                <a:lnTo>
                  <a:pt x="3110" y="1274"/>
                </a:lnTo>
                <a:lnTo>
                  <a:pt x="3158" y="1274"/>
                </a:lnTo>
                <a:lnTo>
                  <a:pt x="3154" y="1296"/>
                </a:lnTo>
                <a:lnTo>
                  <a:pt x="3168" y="1284"/>
                </a:lnTo>
                <a:lnTo>
                  <a:pt x="3180" y="1276"/>
                </a:lnTo>
                <a:lnTo>
                  <a:pt x="3192" y="1271"/>
                </a:lnTo>
                <a:lnTo>
                  <a:pt x="3202" y="1270"/>
                </a:lnTo>
                <a:close/>
                <a:moveTo>
                  <a:pt x="2910" y="1270"/>
                </a:moveTo>
                <a:lnTo>
                  <a:pt x="2926" y="1271"/>
                </a:lnTo>
                <a:lnTo>
                  <a:pt x="2937" y="1276"/>
                </a:lnTo>
                <a:lnTo>
                  <a:pt x="2946" y="1282"/>
                </a:lnTo>
                <a:lnTo>
                  <a:pt x="2951" y="1288"/>
                </a:lnTo>
                <a:lnTo>
                  <a:pt x="2954" y="1295"/>
                </a:lnTo>
                <a:lnTo>
                  <a:pt x="2955" y="1300"/>
                </a:lnTo>
                <a:lnTo>
                  <a:pt x="2970" y="1284"/>
                </a:lnTo>
                <a:lnTo>
                  <a:pt x="2986" y="1275"/>
                </a:lnTo>
                <a:lnTo>
                  <a:pt x="3001" y="1271"/>
                </a:lnTo>
                <a:lnTo>
                  <a:pt x="3015" y="1270"/>
                </a:lnTo>
                <a:lnTo>
                  <a:pt x="3029" y="1271"/>
                </a:lnTo>
                <a:lnTo>
                  <a:pt x="3039" y="1275"/>
                </a:lnTo>
                <a:lnTo>
                  <a:pt x="3048" y="1281"/>
                </a:lnTo>
                <a:lnTo>
                  <a:pt x="3053" y="1286"/>
                </a:lnTo>
                <a:lnTo>
                  <a:pt x="3057" y="1292"/>
                </a:lnTo>
                <a:lnTo>
                  <a:pt x="3058" y="1296"/>
                </a:lnTo>
                <a:lnTo>
                  <a:pt x="3061" y="1307"/>
                </a:lnTo>
                <a:lnTo>
                  <a:pt x="3061" y="1321"/>
                </a:lnTo>
                <a:lnTo>
                  <a:pt x="3059" y="1333"/>
                </a:lnTo>
                <a:lnTo>
                  <a:pt x="3057" y="1345"/>
                </a:lnTo>
                <a:lnTo>
                  <a:pt x="3037" y="1437"/>
                </a:lnTo>
                <a:lnTo>
                  <a:pt x="2988" y="1437"/>
                </a:lnTo>
                <a:lnTo>
                  <a:pt x="3010" y="1341"/>
                </a:lnTo>
                <a:lnTo>
                  <a:pt x="3012" y="1323"/>
                </a:lnTo>
                <a:lnTo>
                  <a:pt x="3011" y="1316"/>
                </a:lnTo>
                <a:lnTo>
                  <a:pt x="3007" y="1310"/>
                </a:lnTo>
                <a:lnTo>
                  <a:pt x="3000" y="1305"/>
                </a:lnTo>
                <a:lnTo>
                  <a:pt x="2990" y="1303"/>
                </a:lnTo>
                <a:lnTo>
                  <a:pt x="2977" y="1306"/>
                </a:lnTo>
                <a:lnTo>
                  <a:pt x="2967" y="1311"/>
                </a:lnTo>
                <a:lnTo>
                  <a:pt x="2960" y="1320"/>
                </a:lnTo>
                <a:lnTo>
                  <a:pt x="2955" y="1331"/>
                </a:lnTo>
                <a:lnTo>
                  <a:pt x="2952" y="1342"/>
                </a:lnTo>
                <a:lnTo>
                  <a:pt x="2949" y="1355"/>
                </a:lnTo>
                <a:lnTo>
                  <a:pt x="2931" y="1437"/>
                </a:lnTo>
                <a:lnTo>
                  <a:pt x="2883" y="1437"/>
                </a:lnTo>
                <a:lnTo>
                  <a:pt x="2904" y="1340"/>
                </a:lnTo>
                <a:lnTo>
                  <a:pt x="2906" y="1325"/>
                </a:lnTo>
                <a:lnTo>
                  <a:pt x="2905" y="1317"/>
                </a:lnTo>
                <a:lnTo>
                  <a:pt x="2903" y="1310"/>
                </a:lnTo>
                <a:lnTo>
                  <a:pt x="2896" y="1305"/>
                </a:lnTo>
                <a:lnTo>
                  <a:pt x="2885" y="1303"/>
                </a:lnTo>
                <a:lnTo>
                  <a:pt x="2872" y="1306"/>
                </a:lnTo>
                <a:lnTo>
                  <a:pt x="2862" y="1311"/>
                </a:lnTo>
                <a:lnTo>
                  <a:pt x="2855" y="1318"/>
                </a:lnTo>
                <a:lnTo>
                  <a:pt x="2850" y="1326"/>
                </a:lnTo>
                <a:lnTo>
                  <a:pt x="2848" y="1335"/>
                </a:lnTo>
                <a:lnTo>
                  <a:pt x="2847" y="1341"/>
                </a:lnTo>
                <a:lnTo>
                  <a:pt x="2827" y="1437"/>
                </a:lnTo>
                <a:lnTo>
                  <a:pt x="2778" y="1437"/>
                </a:lnTo>
                <a:lnTo>
                  <a:pt x="2807" y="1303"/>
                </a:lnTo>
                <a:lnTo>
                  <a:pt x="2812" y="1274"/>
                </a:lnTo>
                <a:lnTo>
                  <a:pt x="2858" y="1274"/>
                </a:lnTo>
                <a:lnTo>
                  <a:pt x="2855" y="1293"/>
                </a:lnTo>
                <a:lnTo>
                  <a:pt x="2860" y="1288"/>
                </a:lnTo>
                <a:lnTo>
                  <a:pt x="2868" y="1282"/>
                </a:lnTo>
                <a:lnTo>
                  <a:pt x="2879" y="1276"/>
                </a:lnTo>
                <a:lnTo>
                  <a:pt x="2893" y="1271"/>
                </a:lnTo>
                <a:lnTo>
                  <a:pt x="2910" y="1270"/>
                </a:lnTo>
                <a:close/>
                <a:moveTo>
                  <a:pt x="2697" y="1270"/>
                </a:moveTo>
                <a:lnTo>
                  <a:pt x="2720" y="1272"/>
                </a:lnTo>
                <a:lnTo>
                  <a:pt x="2737" y="1279"/>
                </a:lnTo>
                <a:lnTo>
                  <a:pt x="2751" y="1288"/>
                </a:lnTo>
                <a:lnTo>
                  <a:pt x="2760" y="1302"/>
                </a:lnTo>
                <a:lnTo>
                  <a:pt x="2765" y="1318"/>
                </a:lnTo>
                <a:lnTo>
                  <a:pt x="2766" y="1336"/>
                </a:lnTo>
                <a:lnTo>
                  <a:pt x="2763" y="1355"/>
                </a:lnTo>
                <a:lnTo>
                  <a:pt x="2757" y="1375"/>
                </a:lnTo>
                <a:lnTo>
                  <a:pt x="2748" y="1392"/>
                </a:lnTo>
                <a:lnTo>
                  <a:pt x="2737" y="1408"/>
                </a:lnTo>
                <a:lnTo>
                  <a:pt x="2722" y="1423"/>
                </a:lnTo>
                <a:lnTo>
                  <a:pt x="2704" y="1433"/>
                </a:lnTo>
                <a:lnTo>
                  <a:pt x="2683" y="1441"/>
                </a:lnTo>
                <a:lnTo>
                  <a:pt x="2659" y="1443"/>
                </a:lnTo>
                <a:lnTo>
                  <a:pt x="2640" y="1442"/>
                </a:lnTo>
                <a:lnTo>
                  <a:pt x="2624" y="1436"/>
                </a:lnTo>
                <a:lnTo>
                  <a:pt x="2610" y="1427"/>
                </a:lnTo>
                <a:lnTo>
                  <a:pt x="2600" y="1415"/>
                </a:lnTo>
                <a:lnTo>
                  <a:pt x="2593" y="1398"/>
                </a:lnTo>
                <a:lnTo>
                  <a:pt x="2592" y="1380"/>
                </a:lnTo>
                <a:lnTo>
                  <a:pt x="2594" y="1357"/>
                </a:lnTo>
                <a:lnTo>
                  <a:pt x="2598" y="1342"/>
                </a:lnTo>
                <a:lnTo>
                  <a:pt x="2605" y="1327"/>
                </a:lnTo>
                <a:lnTo>
                  <a:pt x="2614" y="1312"/>
                </a:lnTo>
                <a:lnTo>
                  <a:pt x="2625" y="1298"/>
                </a:lnTo>
                <a:lnTo>
                  <a:pt x="2639" y="1287"/>
                </a:lnTo>
                <a:lnTo>
                  <a:pt x="2655" y="1277"/>
                </a:lnTo>
                <a:lnTo>
                  <a:pt x="2675" y="1272"/>
                </a:lnTo>
                <a:lnTo>
                  <a:pt x="2697" y="1270"/>
                </a:lnTo>
                <a:close/>
                <a:moveTo>
                  <a:pt x="2515" y="1270"/>
                </a:moveTo>
                <a:lnTo>
                  <a:pt x="2525" y="1270"/>
                </a:lnTo>
                <a:lnTo>
                  <a:pt x="2538" y="1271"/>
                </a:lnTo>
                <a:lnTo>
                  <a:pt x="2551" y="1275"/>
                </a:lnTo>
                <a:lnTo>
                  <a:pt x="2562" y="1280"/>
                </a:lnTo>
                <a:lnTo>
                  <a:pt x="2571" y="1288"/>
                </a:lnTo>
                <a:lnTo>
                  <a:pt x="2577" y="1300"/>
                </a:lnTo>
                <a:lnTo>
                  <a:pt x="2579" y="1313"/>
                </a:lnTo>
                <a:lnTo>
                  <a:pt x="2578" y="1331"/>
                </a:lnTo>
                <a:lnTo>
                  <a:pt x="2531" y="1331"/>
                </a:lnTo>
                <a:lnTo>
                  <a:pt x="2532" y="1327"/>
                </a:lnTo>
                <a:lnTo>
                  <a:pt x="2532" y="1315"/>
                </a:lnTo>
                <a:lnTo>
                  <a:pt x="2530" y="1307"/>
                </a:lnTo>
                <a:lnTo>
                  <a:pt x="2525" y="1303"/>
                </a:lnTo>
                <a:lnTo>
                  <a:pt x="2517" y="1301"/>
                </a:lnTo>
                <a:lnTo>
                  <a:pt x="2507" y="1303"/>
                </a:lnTo>
                <a:lnTo>
                  <a:pt x="2498" y="1311"/>
                </a:lnTo>
                <a:lnTo>
                  <a:pt x="2492" y="1321"/>
                </a:lnTo>
                <a:lnTo>
                  <a:pt x="2487" y="1332"/>
                </a:lnTo>
                <a:lnTo>
                  <a:pt x="2484" y="1343"/>
                </a:lnTo>
                <a:lnTo>
                  <a:pt x="2481" y="1353"/>
                </a:lnTo>
                <a:lnTo>
                  <a:pt x="2480" y="1361"/>
                </a:lnTo>
                <a:lnTo>
                  <a:pt x="2477" y="1372"/>
                </a:lnTo>
                <a:lnTo>
                  <a:pt x="2477" y="1383"/>
                </a:lnTo>
                <a:lnTo>
                  <a:pt x="2479" y="1395"/>
                </a:lnTo>
                <a:lnTo>
                  <a:pt x="2482" y="1403"/>
                </a:lnTo>
                <a:lnTo>
                  <a:pt x="2487" y="1408"/>
                </a:lnTo>
                <a:lnTo>
                  <a:pt x="2491" y="1410"/>
                </a:lnTo>
                <a:lnTo>
                  <a:pt x="2497" y="1410"/>
                </a:lnTo>
                <a:lnTo>
                  <a:pt x="2503" y="1407"/>
                </a:lnTo>
                <a:lnTo>
                  <a:pt x="2510" y="1402"/>
                </a:lnTo>
                <a:lnTo>
                  <a:pt x="2517" y="1392"/>
                </a:lnTo>
                <a:lnTo>
                  <a:pt x="2522" y="1377"/>
                </a:lnTo>
                <a:lnTo>
                  <a:pt x="2569" y="1377"/>
                </a:lnTo>
                <a:lnTo>
                  <a:pt x="2567" y="1388"/>
                </a:lnTo>
                <a:lnTo>
                  <a:pt x="2562" y="1401"/>
                </a:lnTo>
                <a:lnTo>
                  <a:pt x="2552" y="1413"/>
                </a:lnTo>
                <a:lnTo>
                  <a:pt x="2538" y="1426"/>
                </a:lnTo>
                <a:lnTo>
                  <a:pt x="2523" y="1435"/>
                </a:lnTo>
                <a:lnTo>
                  <a:pt x="2507" y="1440"/>
                </a:lnTo>
                <a:lnTo>
                  <a:pt x="2489" y="1441"/>
                </a:lnTo>
                <a:lnTo>
                  <a:pt x="2474" y="1440"/>
                </a:lnTo>
                <a:lnTo>
                  <a:pt x="2460" y="1437"/>
                </a:lnTo>
                <a:lnTo>
                  <a:pt x="2447" y="1431"/>
                </a:lnTo>
                <a:lnTo>
                  <a:pt x="2438" y="1420"/>
                </a:lnTo>
                <a:lnTo>
                  <a:pt x="2431" y="1406"/>
                </a:lnTo>
                <a:lnTo>
                  <a:pt x="2428" y="1391"/>
                </a:lnTo>
                <a:lnTo>
                  <a:pt x="2428" y="1373"/>
                </a:lnTo>
                <a:lnTo>
                  <a:pt x="2430" y="1355"/>
                </a:lnTo>
                <a:lnTo>
                  <a:pt x="2438" y="1330"/>
                </a:lnTo>
                <a:lnTo>
                  <a:pt x="2449" y="1310"/>
                </a:lnTo>
                <a:lnTo>
                  <a:pt x="2461" y="1295"/>
                </a:lnTo>
                <a:lnTo>
                  <a:pt x="2476" y="1285"/>
                </a:lnTo>
                <a:lnTo>
                  <a:pt x="2490" y="1277"/>
                </a:lnTo>
                <a:lnTo>
                  <a:pt x="2503" y="1272"/>
                </a:lnTo>
                <a:lnTo>
                  <a:pt x="2515" y="1270"/>
                </a:lnTo>
                <a:close/>
                <a:moveTo>
                  <a:pt x="1683" y="1270"/>
                </a:moveTo>
                <a:lnTo>
                  <a:pt x="1703" y="1271"/>
                </a:lnTo>
                <a:lnTo>
                  <a:pt x="1720" y="1277"/>
                </a:lnTo>
                <a:lnTo>
                  <a:pt x="1732" y="1285"/>
                </a:lnTo>
                <a:lnTo>
                  <a:pt x="1742" y="1296"/>
                </a:lnTo>
                <a:lnTo>
                  <a:pt x="1749" y="1308"/>
                </a:lnTo>
                <a:lnTo>
                  <a:pt x="1751" y="1322"/>
                </a:lnTo>
                <a:lnTo>
                  <a:pt x="1752" y="1338"/>
                </a:lnTo>
                <a:lnTo>
                  <a:pt x="1750" y="1355"/>
                </a:lnTo>
                <a:lnTo>
                  <a:pt x="1744" y="1375"/>
                </a:lnTo>
                <a:lnTo>
                  <a:pt x="1735" y="1392"/>
                </a:lnTo>
                <a:lnTo>
                  <a:pt x="1722" y="1408"/>
                </a:lnTo>
                <a:lnTo>
                  <a:pt x="1708" y="1423"/>
                </a:lnTo>
                <a:lnTo>
                  <a:pt x="1690" y="1433"/>
                </a:lnTo>
                <a:lnTo>
                  <a:pt x="1669" y="1441"/>
                </a:lnTo>
                <a:lnTo>
                  <a:pt x="1645" y="1443"/>
                </a:lnTo>
                <a:lnTo>
                  <a:pt x="1627" y="1442"/>
                </a:lnTo>
                <a:lnTo>
                  <a:pt x="1609" y="1436"/>
                </a:lnTo>
                <a:lnTo>
                  <a:pt x="1596" y="1427"/>
                </a:lnTo>
                <a:lnTo>
                  <a:pt x="1586" y="1415"/>
                </a:lnTo>
                <a:lnTo>
                  <a:pt x="1578" y="1398"/>
                </a:lnTo>
                <a:lnTo>
                  <a:pt x="1577" y="1380"/>
                </a:lnTo>
                <a:lnTo>
                  <a:pt x="1579" y="1357"/>
                </a:lnTo>
                <a:lnTo>
                  <a:pt x="1583" y="1342"/>
                </a:lnTo>
                <a:lnTo>
                  <a:pt x="1591" y="1327"/>
                </a:lnTo>
                <a:lnTo>
                  <a:pt x="1599" y="1312"/>
                </a:lnTo>
                <a:lnTo>
                  <a:pt x="1611" y="1298"/>
                </a:lnTo>
                <a:lnTo>
                  <a:pt x="1624" y="1287"/>
                </a:lnTo>
                <a:lnTo>
                  <a:pt x="1640" y="1277"/>
                </a:lnTo>
                <a:lnTo>
                  <a:pt x="1660" y="1272"/>
                </a:lnTo>
                <a:lnTo>
                  <a:pt x="1683" y="1270"/>
                </a:lnTo>
                <a:close/>
                <a:moveTo>
                  <a:pt x="87" y="1270"/>
                </a:moveTo>
                <a:lnTo>
                  <a:pt x="97" y="1270"/>
                </a:lnTo>
                <a:lnTo>
                  <a:pt x="111" y="1271"/>
                </a:lnTo>
                <a:lnTo>
                  <a:pt x="123" y="1275"/>
                </a:lnTo>
                <a:lnTo>
                  <a:pt x="134" y="1280"/>
                </a:lnTo>
                <a:lnTo>
                  <a:pt x="143" y="1288"/>
                </a:lnTo>
                <a:lnTo>
                  <a:pt x="149" y="1300"/>
                </a:lnTo>
                <a:lnTo>
                  <a:pt x="152" y="1313"/>
                </a:lnTo>
                <a:lnTo>
                  <a:pt x="150" y="1331"/>
                </a:lnTo>
                <a:lnTo>
                  <a:pt x="104" y="1331"/>
                </a:lnTo>
                <a:lnTo>
                  <a:pt x="104" y="1315"/>
                </a:lnTo>
                <a:lnTo>
                  <a:pt x="102" y="1307"/>
                </a:lnTo>
                <a:lnTo>
                  <a:pt x="97" y="1303"/>
                </a:lnTo>
                <a:lnTo>
                  <a:pt x="90" y="1301"/>
                </a:lnTo>
                <a:lnTo>
                  <a:pt x="80" y="1303"/>
                </a:lnTo>
                <a:lnTo>
                  <a:pt x="71" y="1311"/>
                </a:lnTo>
                <a:lnTo>
                  <a:pt x="65" y="1321"/>
                </a:lnTo>
                <a:lnTo>
                  <a:pt x="60" y="1332"/>
                </a:lnTo>
                <a:lnTo>
                  <a:pt x="56" y="1343"/>
                </a:lnTo>
                <a:lnTo>
                  <a:pt x="53" y="1353"/>
                </a:lnTo>
                <a:lnTo>
                  <a:pt x="52" y="1361"/>
                </a:lnTo>
                <a:lnTo>
                  <a:pt x="50" y="1372"/>
                </a:lnTo>
                <a:lnTo>
                  <a:pt x="50" y="1383"/>
                </a:lnTo>
                <a:lnTo>
                  <a:pt x="51" y="1395"/>
                </a:lnTo>
                <a:lnTo>
                  <a:pt x="55" y="1403"/>
                </a:lnTo>
                <a:lnTo>
                  <a:pt x="60" y="1408"/>
                </a:lnTo>
                <a:lnTo>
                  <a:pt x="63" y="1410"/>
                </a:lnTo>
                <a:lnTo>
                  <a:pt x="70" y="1410"/>
                </a:lnTo>
                <a:lnTo>
                  <a:pt x="76" y="1407"/>
                </a:lnTo>
                <a:lnTo>
                  <a:pt x="83" y="1402"/>
                </a:lnTo>
                <a:lnTo>
                  <a:pt x="90" y="1392"/>
                </a:lnTo>
                <a:lnTo>
                  <a:pt x="96" y="1377"/>
                </a:lnTo>
                <a:lnTo>
                  <a:pt x="142" y="1377"/>
                </a:lnTo>
                <a:lnTo>
                  <a:pt x="139" y="1388"/>
                </a:lnTo>
                <a:lnTo>
                  <a:pt x="133" y="1401"/>
                </a:lnTo>
                <a:lnTo>
                  <a:pt x="124" y="1413"/>
                </a:lnTo>
                <a:lnTo>
                  <a:pt x="111" y="1426"/>
                </a:lnTo>
                <a:lnTo>
                  <a:pt x="96" y="1435"/>
                </a:lnTo>
                <a:lnTo>
                  <a:pt x="80" y="1440"/>
                </a:lnTo>
                <a:lnTo>
                  <a:pt x="61" y="1441"/>
                </a:lnTo>
                <a:lnTo>
                  <a:pt x="46" y="1440"/>
                </a:lnTo>
                <a:lnTo>
                  <a:pt x="31" y="1437"/>
                </a:lnTo>
                <a:lnTo>
                  <a:pt x="20" y="1431"/>
                </a:lnTo>
                <a:lnTo>
                  <a:pt x="10" y="1420"/>
                </a:lnTo>
                <a:lnTo>
                  <a:pt x="4" y="1406"/>
                </a:lnTo>
                <a:lnTo>
                  <a:pt x="0" y="1391"/>
                </a:lnTo>
                <a:lnTo>
                  <a:pt x="0" y="1373"/>
                </a:lnTo>
                <a:lnTo>
                  <a:pt x="2" y="1355"/>
                </a:lnTo>
                <a:lnTo>
                  <a:pt x="10" y="1330"/>
                </a:lnTo>
                <a:lnTo>
                  <a:pt x="21" y="1310"/>
                </a:lnTo>
                <a:lnTo>
                  <a:pt x="34" y="1295"/>
                </a:lnTo>
                <a:lnTo>
                  <a:pt x="47" y="1285"/>
                </a:lnTo>
                <a:lnTo>
                  <a:pt x="62" y="1277"/>
                </a:lnTo>
                <a:lnTo>
                  <a:pt x="76" y="1272"/>
                </a:lnTo>
                <a:lnTo>
                  <a:pt x="87" y="1270"/>
                </a:lnTo>
                <a:close/>
                <a:moveTo>
                  <a:pt x="800" y="1269"/>
                </a:moveTo>
                <a:lnTo>
                  <a:pt x="815" y="1270"/>
                </a:lnTo>
                <a:lnTo>
                  <a:pt x="825" y="1274"/>
                </a:lnTo>
                <a:lnTo>
                  <a:pt x="833" y="1280"/>
                </a:lnTo>
                <a:lnTo>
                  <a:pt x="838" y="1287"/>
                </a:lnTo>
                <a:lnTo>
                  <a:pt x="842" y="1293"/>
                </a:lnTo>
                <a:lnTo>
                  <a:pt x="843" y="1300"/>
                </a:lnTo>
                <a:lnTo>
                  <a:pt x="843" y="1321"/>
                </a:lnTo>
                <a:lnTo>
                  <a:pt x="841" y="1332"/>
                </a:lnTo>
                <a:lnTo>
                  <a:pt x="837" y="1348"/>
                </a:lnTo>
                <a:lnTo>
                  <a:pt x="818" y="1437"/>
                </a:lnTo>
                <a:lnTo>
                  <a:pt x="770" y="1437"/>
                </a:lnTo>
                <a:lnTo>
                  <a:pt x="791" y="1335"/>
                </a:lnTo>
                <a:lnTo>
                  <a:pt x="792" y="1330"/>
                </a:lnTo>
                <a:lnTo>
                  <a:pt x="793" y="1326"/>
                </a:lnTo>
                <a:lnTo>
                  <a:pt x="793" y="1321"/>
                </a:lnTo>
                <a:lnTo>
                  <a:pt x="792" y="1317"/>
                </a:lnTo>
                <a:lnTo>
                  <a:pt x="790" y="1311"/>
                </a:lnTo>
                <a:lnTo>
                  <a:pt x="782" y="1306"/>
                </a:lnTo>
                <a:lnTo>
                  <a:pt x="772" y="1303"/>
                </a:lnTo>
                <a:lnTo>
                  <a:pt x="762" y="1305"/>
                </a:lnTo>
                <a:lnTo>
                  <a:pt x="752" y="1310"/>
                </a:lnTo>
                <a:lnTo>
                  <a:pt x="745" y="1316"/>
                </a:lnTo>
                <a:lnTo>
                  <a:pt x="739" y="1325"/>
                </a:lnTo>
                <a:lnTo>
                  <a:pt x="734" y="1341"/>
                </a:lnTo>
                <a:lnTo>
                  <a:pt x="714" y="1437"/>
                </a:lnTo>
                <a:lnTo>
                  <a:pt x="665" y="1437"/>
                </a:lnTo>
                <a:lnTo>
                  <a:pt x="694" y="1302"/>
                </a:lnTo>
                <a:lnTo>
                  <a:pt x="694" y="1300"/>
                </a:lnTo>
                <a:lnTo>
                  <a:pt x="696" y="1291"/>
                </a:lnTo>
                <a:lnTo>
                  <a:pt x="698" y="1282"/>
                </a:lnTo>
                <a:lnTo>
                  <a:pt x="699" y="1272"/>
                </a:lnTo>
                <a:lnTo>
                  <a:pt x="745" y="1272"/>
                </a:lnTo>
                <a:lnTo>
                  <a:pt x="741" y="1297"/>
                </a:lnTo>
                <a:lnTo>
                  <a:pt x="746" y="1291"/>
                </a:lnTo>
                <a:lnTo>
                  <a:pt x="755" y="1284"/>
                </a:lnTo>
                <a:lnTo>
                  <a:pt x="766" y="1276"/>
                </a:lnTo>
                <a:lnTo>
                  <a:pt x="781" y="1271"/>
                </a:lnTo>
                <a:lnTo>
                  <a:pt x="800" y="1269"/>
                </a:lnTo>
                <a:close/>
                <a:moveTo>
                  <a:pt x="3464" y="1267"/>
                </a:moveTo>
                <a:lnTo>
                  <a:pt x="3478" y="1269"/>
                </a:lnTo>
                <a:lnTo>
                  <a:pt x="3492" y="1272"/>
                </a:lnTo>
                <a:lnTo>
                  <a:pt x="3505" y="1280"/>
                </a:lnTo>
                <a:lnTo>
                  <a:pt x="3515" y="1291"/>
                </a:lnTo>
                <a:lnTo>
                  <a:pt x="3522" y="1307"/>
                </a:lnTo>
                <a:lnTo>
                  <a:pt x="3524" y="1330"/>
                </a:lnTo>
                <a:lnTo>
                  <a:pt x="3523" y="1351"/>
                </a:lnTo>
                <a:lnTo>
                  <a:pt x="3519" y="1367"/>
                </a:lnTo>
                <a:lnTo>
                  <a:pt x="3409" y="1367"/>
                </a:lnTo>
                <a:lnTo>
                  <a:pt x="3408" y="1373"/>
                </a:lnTo>
                <a:lnTo>
                  <a:pt x="3406" y="1381"/>
                </a:lnTo>
                <a:lnTo>
                  <a:pt x="3408" y="1390"/>
                </a:lnTo>
                <a:lnTo>
                  <a:pt x="3409" y="1397"/>
                </a:lnTo>
                <a:lnTo>
                  <a:pt x="3414" y="1405"/>
                </a:lnTo>
                <a:lnTo>
                  <a:pt x="3421" y="1410"/>
                </a:lnTo>
                <a:lnTo>
                  <a:pt x="3434" y="1411"/>
                </a:lnTo>
                <a:lnTo>
                  <a:pt x="3442" y="1410"/>
                </a:lnTo>
                <a:lnTo>
                  <a:pt x="3451" y="1407"/>
                </a:lnTo>
                <a:lnTo>
                  <a:pt x="3460" y="1400"/>
                </a:lnTo>
                <a:lnTo>
                  <a:pt x="3466" y="1388"/>
                </a:lnTo>
                <a:lnTo>
                  <a:pt x="3510" y="1388"/>
                </a:lnTo>
                <a:lnTo>
                  <a:pt x="3507" y="1398"/>
                </a:lnTo>
                <a:lnTo>
                  <a:pt x="3500" y="1411"/>
                </a:lnTo>
                <a:lnTo>
                  <a:pt x="3487" y="1425"/>
                </a:lnTo>
                <a:lnTo>
                  <a:pt x="3470" y="1435"/>
                </a:lnTo>
                <a:lnTo>
                  <a:pt x="3449" y="1441"/>
                </a:lnTo>
                <a:lnTo>
                  <a:pt x="3426" y="1443"/>
                </a:lnTo>
                <a:lnTo>
                  <a:pt x="3416" y="1443"/>
                </a:lnTo>
                <a:lnTo>
                  <a:pt x="3405" y="1441"/>
                </a:lnTo>
                <a:lnTo>
                  <a:pt x="3394" y="1437"/>
                </a:lnTo>
                <a:lnTo>
                  <a:pt x="3383" y="1432"/>
                </a:lnTo>
                <a:lnTo>
                  <a:pt x="3373" y="1422"/>
                </a:lnTo>
                <a:lnTo>
                  <a:pt x="3365" y="1410"/>
                </a:lnTo>
                <a:lnTo>
                  <a:pt x="3362" y="1395"/>
                </a:lnTo>
                <a:lnTo>
                  <a:pt x="3362" y="1377"/>
                </a:lnTo>
                <a:lnTo>
                  <a:pt x="3365" y="1358"/>
                </a:lnTo>
                <a:lnTo>
                  <a:pt x="3370" y="1342"/>
                </a:lnTo>
                <a:lnTo>
                  <a:pt x="3376" y="1325"/>
                </a:lnTo>
                <a:lnTo>
                  <a:pt x="3386" y="1308"/>
                </a:lnTo>
                <a:lnTo>
                  <a:pt x="3399" y="1293"/>
                </a:lnTo>
                <a:lnTo>
                  <a:pt x="3415" y="1281"/>
                </a:lnTo>
                <a:lnTo>
                  <a:pt x="3439" y="1271"/>
                </a:lnTo>
                <a:lnTo>
                  <a:pt x="3464" y="1267"/>
                </a:lnTo>
                <a:close/>
                <a:moveTo>
                  <a:pt x="3893" y="1225"/>
                </a:moveTo>
                <a:lnTo>
                  <a:pt x="3883" y="1274"/>
                </a:lnTo>
                <a:lnTo>
                  <a:pt x="3921" y="1274"/>
                </a:lnTo>
                <a:lnTo>
                  <a:pt x="3914" y="1306"/>
                </a:lnTo>
                <a:lnTo>
                  <a:pt x="3875" y="1306"/>
                </a:lnTo>
                <a:lnTo>
                  <a:pt x="3859" y="1380"/>
                </a:lnTo>
                <a:lnTo>
                  <a:pt x="3858" y="1388"/>
                </a:lnTo>
                <a:lnTo>
                  <a:pt x="3858" y="1395"/>
                </a:lnTo>
                <a:lnTo>
                  <a:pt x="3860" y="1400"/>
                </a:lnTo>
                <a:lnTo>
                  <a:pt x="3865" y="1403"/>
                </a:lnTo>
                <a:lnTo>
                  <a:pt x="3876" y="1405"/>
                </a:lnTo>
                <a:lnTo>
                  <a:pt x="3885" y="1405"/>
                </a:lnTo>
                <a:lnTo>
                  <a:pt x="3889" y="1403"/>
                </a:lnTo>
                <a:lnTo>
                  <a:pt x="3893" y="1403"/>
                </a:lnTo>
                <a:lnTo>
                  <a:pt x="3885" y="1435"/>
                </a:lnTo>
                <a:lnTo>
                  <a:pt x="3870" y="1438"/>
                </a:lnTo>
                <a:lnTo>
                  <a:pt x="3858" y="1440"/>
                </a:lnTo>
                <a:lnTo>
                  <a:pt x="3848" y="1440"/>
                </a:lnTo>
                <a:lnTo>
                  <a:pt x="3832" y="1438"/>
                </a:lnTo>
                <a:lnTo>
                  <a:pt x="3820" y="1435"/>
                </a:lnTo>
                <a:lnTo>
                  <a:pt x="3813" y="1430"/>
                </a:lnTo>
                <a:lnTo>
                  <a:pt x="3809" y="1423"/>
                </a:lnTo>
                <a:lnTo>
                  <a:pt x="3807" y="1416"/>
                </a:lnTo>
                <a:lnTo>
                  <a:pt x="3807" y="1408"/>
                </a:lnTo>
                <a:lnTo>
                  <a:pt x="3809" y="1396"/>
                </a:lnTo>
                <a:lnTo>
                  <a:pt x="3828" y="1306"/>
                </a:lnTo>
                <a:lnTo>
                  <a:pt x="3796" y="1306"/>
                </a:lnTo>
                <a:lnTo>
                  <a:pt x="3803" y="1274"/>
                </a:lnTo>
                <a:lnTo>
                  <a:pt x="3834" y="1274"/>
                </a:lnTo>
                <a:lnTo>
                  <a:pt x="3842" y="1242"/>
                </a:lnTo>
                <a:lnTo>
                  <a:pt x="3893" y="1225"/>
                </a:lnTo>
                <a:close/>
                <a:moveTo>
                  <a:pt x="1245" y="1225"/>
                </a:moveTo>
                <a:lnTo>
                  <a:pt x="1234" y="1274"/>
                </a:lnTo>
                <a:lnTo>
                  <a:pt x="1273" y="1274"/>
                </a:lnTo>
                <a:lnTo>
                  <a:pt x="1266" y="1306"/>
                </a:lnTo>
                <a:lnTo>
                  <a:pt x="1227" y="1306"/>
                </a:lnTo>
                <a:lnTo>
                  <a:pt x="1211" y="1380"/>
                </a:lnTo>
                <a:lnTo>
                  <a:pt x="1210" y="1388"/>
                </a:lnTo>
                <a:lnTo>
                  <a:pt x="1210" y="1395"/>
                </a:lnTo>
                <a:lnTo>
                  <a:pt x="1213" y="1400"/>
                </a:lnTo>
                <a:lnTo>
                  <a:pt x="1218" y="1403"/>
                </a:lnTo>
                <a:lnTo>
                  <a:pt x="1227" y="1405"/>
                </a:lnTo>
                <a:lnTo>
                  <a:pt x="1236" y="1405"/>
                </a:lnTo>
                <a:lnTo>
                  <a:pt x="1241" y="1403"/>
                </a:lnTo>
                <a:lnTo>
                  <a:pt x="1245" y="1403"/>
                </a:lnTo>
                <a:lnTo>
                  <a:pt x="1237" y="1435"/>
                </a:lnTo>
                <a:lnTo>
                  <a:pt x="1222" y="1438"/>
                </a:lnTo>
                <a:lnTo>
                  <a:pt x="1210" y="1440"/>
                </a:lnTo>
                <a:lnTo>
                  <a:pt x="1200" y="1440"/>
                </a:lnTo>
                <a:lnTo>
                  <a:pt x="1184" y="1438"/>
                </a:lnTo>
                <a:lnTo>
                  <a:pt x="1173" y="1435"/>
                </a:lnTo>
                <a:lnTo>
                  <a:pt x="1165" y="1430"/>
                </a:lnTo>
                <a:lnTo>
                  <a:pt x="1162" y="1423"/>
                </a:lnTo>
                <a:lnTo>
                  <a:pt x="1159" y="1416"/>
                </a:lnTo>
                <a:lnTo>
                  <a:pt x="1159" y="1402"/>
                </a:lnTo>
                <a:lnTo>
                  <a:pt x="1160" y="1396"/>
                </a:lnTo>
                <a:lnTo>
                  <a:pt x="1180" y="1306"/>
                </a:lnTo>
                <a:lnTo>
                  <a:pt x="1149" y="1306"/>
                </a:lnTo>
                <a:lnTo>
                  <a:pt x="1155" y="1274"/>
                </a:lnTo>
                <a:lnTo>
                  <a:pt x="1186" y="1274"/>
                </a:lnTo>
                <a:lnTo>
                  <a:pt x="1194" y="1242"/>
                </a:lnTo>
                <a:lnTo>
                  <a:pt x="1245" y="1225"/>
                </a:lnTo>
                <a:close/>
                <a:moveTo>
                  <a:pt x="449" y="1225"/>
                </a:moveTo>
                <a:lnTo>
                  <a:pt x="438" y="1274"/>
                </a:lnTo>
                <a:lnTo>
                  <a:pt x="504" y="1274"/>
                </a:lnTo>
                <a:lnTo>
                  <a:pt x="510" y="1242"/>
                </a:lnTo>
                <a:lnTo>
                  <a:pt x="562" y="1225"/>
                </a:lnTo>
                <a:lnTo>
                  <a:pt x="551" y="1274"/>
                </a:lnTo>
                <a:lnTo>
                  <a:pt x="589" y="1274"/>
                </a:lnTo>
                <a:lnTo>
                  <a:pt x="583" y="1306"/>
                </a:lnTo>
                <a:lnTo>
                  <a:pt x="545" y="1306"/>
                </a:lnTo>
                <a:lnTo>
                  <a:pt x="529" y="1380"/>
                </a:lnTo>
                <a:lnTo>
                  <a:pt x="527" y="1388"/>
                </a:lnTo>
                <a:lnTo>
                  <a:pt x="527" y="1395"/>
                </a:lnTo>
                <a:lnTo>
                  <a:pt x="530" y="1400"/>
                </a:lnTo>
                <a:lnTo>
                  <a:pt x="535" y="1403"/>
                </a:lnTo>
                <a:lnTo>
                  <a:pt x="545" y="1405"/>
                </a:lnTo>
                <a:lnTo>
                  <a:pt x="553" y="1405"/>
                </a:lnTo>
                <a:lnTo>
                  <a:pt x="558" y="1403"/>
                </a:lnTo>
                <a:lnTo>
                  <a:pt x="562" y="1403"/>
                </a:lnTo>
                <a:lnTo>
                  <a:pt x="555" y="1435"/>
                </a:lnTo>
                <a:lnTo>
                  <a:pt x="540" y="1438"/>
                </a:lnTo>
                <a:lnTo>
                  <a:pt x="526" y="1440"/>
                </a:lnTo>
                <a:lnTo>
                  <a:pt x="516" y="1440"/>
                </a:lnTo>
                <a:lnTo>
                  <a:pt x="501" y="1438"/>
                </a:lnTo>
                <a:lnTo>
                  <a:pt x="490" y="1435"/>
                </a:lnTo>
                <a:lnTo>
                  <a:pt x="483" y="1430"/>
                </a:lnTo>
                <a:lnTo>
                  <a:pt x="478" y="1423"/>
                </a:lnTo>
                <a:lnTo>
                  <a:pt x="476" y="1416"/>
                </a:lnTo>
                <a:lnTo>
                  <a:pt x="476" y="1402"/>
                </a:lnTo>
                <a:lnTo>
                  <a:pt x="478" y="1396"/>
                </a:lnTo>
                <a:lnTo>
                  <a:pt x="496" y="1306"/>
                </a:lnTo>
                <a:lnTo>
                  <a:pt x="432" y="1306"/>
                </a:lnTo>
                <a:lnTo>
                  <a:pt x="415" y="1380"/>
                </a:lnTo>
                <a:lnTo>
                  <a:pt x="414" y="1388"/>
                </a:lnTo>
                <a:lnTo>
                  <a:pt x="414" y="1395"/>
                </a:lnTo>
                <a:lnTo>
                  <a:pt x="417" y="1400"/>
                </a:lnTo>
                <a:lnTo>
                  <a:pt x="422" y="1403"/>
                </a:lnTo>
                <a:lnTo>
                  <a:pt x="433" y="1405"/>
                </a:lnTo>
                <a:lnTo>
                  <a:pt x="440" y="1405"/>
                </a:lnTo>
                <a:lnTo>
                  <a:pt x="445" y="1403"/>
                </a:lnTo>
                <a:lnTo>
                  <a:pt x="449" y="1403"/>
                </a:lnTo>
                <a:lnTo>
                  <a:pt x="441" y="1435"/>
                </a:lnTo>
                <a:lnTo>
                  <a:pt x="427" y="1438"/>
                </a:lnTo>
                <a:lnTo>
                  <a:pt x="414" y="1440"/>
                </a:lnTo>
                <a:lnTo>
                  <a:pt x="404" y="1440"/>
                </a:lnTo>
                <a:lnTo>
                  <a:pt x="388" y="1438"/>
                </a:lnTo>
                <a:lnTo>
                  <a:pt x="377" y="1435"/>
                </a:lnTo>
                <a:lnTo>
                  <a:pt x="369" y="1430"/>
                </a:lnTo>
                <a:lnTo>
                  <a:pt x="366" y="1423"/>
                </a:lnTo>
                <a:lnTo>
                  <a:pt x="363" y="1416"/>
                </a:lnTo>
                <a:lnTo>
                  <a:pt x="363" y="1402"/>
                </a:lnTo>
                <a:lnTo>
                  <a:pt x="364" y="1396"/>
                </a:lnTo>
                <a:lnTo>
                  <a:pt x="384" y="1306"/>
                </a:lnTo>
                <a:lnTo>
                  <a:pt x="352" y="1306"/>
                </a:lnTo>
                <a:lnTo>
                  <a:pt x="359" y="1274"/>
                </a:lnTo>
                <a:lnTo>
                  <a:pt x="391" y="1274"/>
                </a:lnTo>
                <a:lnTo>
                  <a:pt x="398" y="1242"/>
                </a:lnTo>
                <a:lnTo>
                  <a:pt x="449" y="1225"/>
                </a:lnTo>
                <a:close/>
                <a:moveTo>
                  <a:pt x="3750" y="1202"/>
                </a:moveTo>
                <a:lnTo>
                  <a:pt x="3801" y="1202"/>
                </a:lnTo>
                <a:lnTo>
                  <a:pt x="3792" y="1245"/>
                </a:lnTo>
                <a:lnTo>
                  <a:pt x="3741" y="1245"/>
                </a:lnTo>
                <a:lnTo>
                  <a:pt x="3750" y="1202"/>
                </a:lnTo>
                <a:close/>
                <a:moveTo>
                  <a:pt x="3321" y="1202"/>
                </a:moveTo>
                <a:lnTo>
                  <a:pt x="3368" y="1202"/>
                </a:lnTo>
                <a:lnTo>
                  <a:pt x="3318" y="1437"/>
                </a:lnTo>
                <a:lnTo>
                  <a:pt x="3271" y="1437"/>
                </a:lnTo>
                <a:lnTo>
                  <a:pt x="3321" y="1202"/>
                </a:lnTo>
                <a:close/>
                <a:moveTo>
                  <a:pt x="2190" y="1202"/>
                </a:moveTo>
                <a:lnTo>
                  <a:pt x="2237" y="1202"/>
                </a:lnTo>
                <a:lnTo>
                  <a:pt x="2217" y="1296"/>
                </a:lnTo>
                <a:lnTo>
                  <a:pt x="2222" y="1290"/>
                </a:lnTo>
                <a:lnTo>
                  <a:pt x="2231" y="1284"/>
                </a:lnTo>
                <a:lnTo>
                  <a:pt x="2241" y="1277"/>
                </a:lnTo>
                <a:lnTo>
                  <a:pt x="2255" y="1272"/>
                </a:lnTo>
                <a:lnTo>
                  <a:pt x="2271" y="1271"/>
                </a:lnTo>
                <a:lnTo>
                  <a:pt x="2287" y="1274"/>
                </a:lnTo>
                <a:lnTo>
                  <a:pt x="2299" y="1279"/>
                </a:lnTo>
                <a:lnTo>
                  <a:pt x="2308" y="1285"/>
                </a:lnTo>
                <a:lnTo>
                  <a:pt x="2313" y="1293"/>
                </a:lnTo>
                <a:lnTo>
                  <a:pt x="2316" y="1303"/>
                </a:lnTo>
                <a:lnTo>
                  <a:pt x="2317" y="1318"/>
                </a:lnTo>
                <a:lnTo>
                  <a:pt x="2314" y="1337"/>
                </a:lnTo>
                <a:lnTo>
                  <a:pt x="2293" y="1437"/>
                </a:lnTo>
                <a:lnTo>
                  <a:pt x="2246" y="1437"/>
                </a:lnTo>
                <a:lnTo>
                  <a:pt x="2267" y="1338"/>
                </a:lnTo>
                <a:lnTo>
                  <a:pt x="2268" y="1333"/>
                </a:lnTo>
                <a:lnTo>
                  <a:pt x="2268" y="1321"/>
                </a:lnTo>
                <a:lnTo>
                  <a:pt x="2267" y="1315"/>
                </a:lnTo>
                <a:lnTo>
                  <a:pt x="2263" y="1308"/>
                </a:lnTo>
                <a:lnTo>
                  <a:pt x="2257" y="1305"/>
                </a:lnTo>
                <a:lnTo>
                  <a:pt x="2247" y="1303"/>
                </a:lnTo>
                <a:lnTo>
                  <a:pt x="2239" y="1305"/>
                </a:lnTo>
                <a:lnTo>
                  <a:pt x="2230" y="1307"/>
                </a:lnTo>
                <a:lnTo>
                  <a:pt x="2221" y="1313"/>
                </a:lnTo>
                <a:lnTo>
                  <a:pt x="2215" y="1323"/>
                </a:lnTo>
                <a:lnTo>
                  <a:pt x="2210" y="1337"/>
                </a:lnTo>
                <a:lnTo>
                  <a:pt x="2189" y="1437"/>
                </a:lnTo>
                <a:lnTo>
                  <a:pt x="2140" y="1437"/>
                </a:lnTo>
                <a:lnTo>
                  <a:pt x="2190" y="1202"/>
                </a:lnTo>
                <a:close/>
                <a:moveTo>
                  <a:pt x="1313" y="1202"/>
                </a:moveTo>
                <a:lnTo>
                  <a:pt x="1361" y="1202"/>
                </a:lnTo>
                <a:lnTo>
                  <a:pt x="1341" y="1296"/>
                </a:lnTo>
                <a:lnTo>
                  <a:pt x="1346" y="1290"/>
                </a:lnTo>
                <a:lnTo>
                  <a:pt x="1354" y="1284"/>
                </a:lnTo>
                <a:lnTo>
                  <a:pt x="1364" y="1277"/>
                </a:lnTo>
                <a:lnTo>
                  <a:pt x="1378" y="1272"/>
                </a:lnTo>
                <a:lnTo>
                  <a:pt x="1394" y="1271"/>
                </a:lnTo>
                <a:lnTo>
                  <a:pt x="1410" y="1274"/>
                </a:lnTo>
                <a:lnTo>
                  <a:pt x="1423" y="1279"/>
                </a:lnTo>
                <a:lnTo>
                  <a:pt x="1431" y="1285"/>
                </a:lnTo>
                <a:lnTo>
                  <a:pt x="1436" y="1293"/>
                </a:lnTo>
                <a:lnTo>
                  <a:pt x="1439" y="1303"/>
                </a:lnTo>
                <a:lnTo>
                  <a:pt x="1440" y="1318"/>
                </a:lnTo>
                <a:lnTo>
                  <a:pt x="1438" y="1337"/>
                </a:lnTo>
                <a:lnTo>
                  <a:pt x="1417" y="1437"/>
                </a:lnTo>
                <a:lnTo>
                  <a:pt x="1369" y="1437"/>
                </a:lnTo>
                <a:lnTo>
                  <a:pt x="1390" y="1338"/>
                </a:lnTo>
                <a:lnTo>
                  <a:pt x="1392" y="1333"/>
                </a:lnTo>
                <a:lnTo>
                  <a:pt x="1392" y="1321"/>
                </a:lnTo>
                <a:lnTo>
                  <a:pt x="1390" y="1315"/>
                </a:lnTo>
                <a:lnTo>
                  <a:pt x="1387" y="1308"/>
                </a:lnTo>
                <a:lnTo>
                  <a:pt x="1380" y="1305"/>
                </a:lnTo>
                <a:lnTo>
                  <a:pt x="1370" y="1303"/>
                </a:lnTo>
                <a:lnTo>
                  <a:pt x="1362" y="1305"/>
                </a:lnTo>
                <a:lnTo>
                  <a:pt x="1353" y="1307"/>
                </a:lnTo>
                <a:lnTo>
                  <a:pt x="1344" y="1313"/>
                </a:lnTo>
                <a:lnTo>
                  <a:pt x="1338" y="1323"/>
                </a:lnTo>
                <a:lnTo>
                  <a:pt x="1333" y="1337"/>
                </a:lnTo>
                <a:lnTo>
                  <a:pt x="1312" y="1437"/>
                </a:lnTo>
                <a:lnTo>
                  <a:pt x="1264" y="1437"/>
                </a:lnTo>
                <a:lnTo>
                  <a:pt x="1313" y="1202"/>
                </a:lnTo>
                <a:close/>
                <a:moveTo>
                  <a:pt x="627" y="1202"/>
                </a:moveTo>
                <a:lnTo>
                  <a:pt x="679" y="1202"/>
                </a:lnTo>
                <a:lnTo>
                  <a:pt x="669" y="1245"/>
                </a:lnTo>
                <a:lnTo>
                  <a:pt x="618" y="1245"/>
                </a:lnTo>
                <a:lnTo>
                  <a:pt x="627" y="1202"/>
                </a:lnTo>
                <a:close/>
                <a:moveTo>
                  <a:pt x="1905" y="764"/>
                </a:moveTo>
                <a:lnTo>
                  <a:pt x="1908" y="792"/>
                </a:lnTo>
                <a:lnTo>
                  <a:pt x="1915" y="815"/>
                </a:lnTo>
                <a:lnTo>
                  <a:pt x="1925" y="834"/>
                </a:lnTo>
                <a:lnTo>
                  <a:pt x="1940" y="850"/>
                </a:lnTo>
                <a:lnTo>
                  <a:pt x="1957" y="861"/>
                </a:lnTo>
                <a:lnTo>
                  <a:pt x="1979" y="870"/>
                </a:lnTo>
                <a:lnTo>
                  <a:pt x="2002" y="875"/>
                </a:lnTo>
                <a:lnTo>
                  <a:pt x="2028" y="876"/>
                </a:lnTo>
                <a:lnTo>
                  <a:pt x="2071" y="874"/>
                </a:lnTo>
                <a:lnTo>
                  <a:pt x="2113" y="868"/>
                </a:lnTo>
                <a:lnTo>
                  <a:pt x="2138" y="764"/>
                </a:lnTo>
                <a:lnTo>
                  <a:pt x="1905" y="764"/>
                </a:lnTo>
                <a:close/>
                <a:moveTo>
                  <a:pt x="1583" y="566"/>
                </a:moveTo>
                <a:lnTo>
                  <a:pt x="1469" y="744"/>
                </a:lnTo>
                <a:lnTo>
                  <a:pt x="1545" y="744"/>
                </a:lnTo>
                <a:lnTo>
                  <a:pt x="1583" y="566"/>
                </a:lnTo>
                <a:close/>
                <a:moveTo>
                  <a:pt x="1214" y="558"/>
                </a:moveTo>
                <a:lnTo>
                  <a:pt x="1160" y="744"/>
                </a:lnTo>
                <a:lnTo>
                  <a:pt x="1215" y="744"/>
                </a:lnTo>
                <a:lnTo>
                  <a:pt x="1214" y="558"/>
                </a:lnTo>
                <a:close/>
                <a:moveTo>
                  <a:pt x="769" y="528"/>
                </a:moveTo>
                <a:lnTo>
                  <a:pt x="752" y="593"/>
                </a:lnTo>
                <a:lnTo>
                  <a:pt x="745" y="619"/>
                </a:lnTo>
                <a:lnTo>
                  <a:pt x="730" y="675"/>
                </a:lnTo>
                <a:lnTo>
                  <a:pt x="781" y="675"/>
                </a:lnTo>
                <a:lnTo>
                  <a:pt x="788" y="674"/>
                </a:lnTo>
                <a:lnTo>
                  <a:pt x="796" y="674"/>
                </a:lnTo>
                <a:lnTo>
                  <a:pt x="820" y="670"/>
                </a:lnTo>
                <a:lnTo>
                  <a:pt x="839" y="665"/>
                </a:lnTo>
                <a:lnTo>
                  <a:pt x="856" y="657"/>
                </a:lnTo>
                <a:lnTo>
                  <a:pt x="867" y="647"/>
                </a:lnTo>
                <a:lnTo>
                  <a:pt x="877" y="633"/>
                </a:lnTo>
                <a:lnTo>
                  <a:pt x="885" y="618"/>
                </a:lnTo>
                <a:lnTo>
                  <a:pt x="892" y="599"/>
                </a:lnTo>
                <a:lnTo>
                  <a:pt x="897" y="581"/>
                </a:lnTo>
                <a:lnTo>
                  <a:pt x="899" y="566"/>
                </a:lnTo>
                <a:lnTo>
                  <a:pt x="898" y="553"/>
                </a:lnTo>
                <a:lnTo>
                  <a:pt x="894" y="544"/>
                </a:lnTo>
                <a:lnTo>
                  <a:pt x="887" y="537"/>
                </a:lnTo>
                <a:lnTo>
                  <a:pt x="874" y="533"/>
                </a:lnTo>
                <a:lnTo>
                  <a:pt x="859" y="529"/>
                </a:lnTo>
                <a:lnTo>
                  <a:pt x="839" y="528"/>
                </a:lnTo>
                <a:lnTo>
                  <a:pt x="769" y="528"/>
                </a:lnTo>
                <a:close/>
                <a:moveTo>
                  <a:pt x="1908" y="20"/>
                </a:moveTo>
                <a:lnTo>
                  <a:pt x="1908" y="476"/>
                </a:lnTo>
                <a:lnTo>
                  <a:pt x="1946" y="454"/>
                </a:lnTo>
                <a:lnTo>
                  <a:pt x="1985" y="438"/>
                </a:lnTo>
                <a:lnTo>
                  <a:pt x="2023" y="427"/>
                </a:lnTo>
                <a:lnTo>
                  <a:pt x="2062" y="421"/>
                </a:lnTo>
                <a:lnTo>
                  <a:pt x="2097" y="417"/>
                </a:lnTo>
                <a:lnTo>
                  <a:pt x="2129" y="416"/>
                </a:lnTo>
                <a:lnTo>
                  <a:pt x="2169" y="417"/>
                </a:lnTo>
                <a:lnTo>
                  <a:pt x="2206" y="422"/>
                </a:lnTo>
                <a:lnTo>
                  <a:pt x="2239" y="431"/>
                </a:lnTo>
                <a:lnTo>
                  <a:pt x="2267" y="442"/>
                </a:lnTo>
                <a:lnTo>
                  <a:pt x="2291" y="458"/>
                </a:lnTo>
                <a:lnTo>
                  <a:pt x="2309" y="478"/>
                </a:lnTo>
                <a:lnTo>
                  <a:pt x="2321" y="499"/>
                </a:lnTo>
                <a:lnTo>
                  <a:pt x="2327" y="519"/>
                </a:lnTo>
                <a:lnTo>
                  <a:pt x="2329" y="539"/>
                </a:lnTo>
                <a:lnTo>
                  <a:pt x="2328" y="559"/>
                </a:lnTo>
                <a:lnTo>
                  <a:pt x="2326" y="576"/>
                </a:lnTo>
                <a:lnTo>
                  <a:pt x="2322" y="591"/>
                </a:lnTo>
                <a:lnTo>
                  <a:pt x="2171" y="591"/>
                </a:lnTo>
                <a:lnTo>
                  <a:pt x="2171" y="572"/>
                </a:lnTo>
                <a:lnTo>
                  <a:pt x="2168" y="556"/>
                </a:lnTo>
                <a:lnTo>
                  <a:pt x="2161" y="543"/>
                </a:lnTo>
                <a:lnTo>
                  <a:pt x="2151" y="534"/>
                </a:lnTo>
                <a:lnTo>
                  <a:pt x="2139" y="527"/>
                </a:lnTo>
                <a:lnTo>
                  <a:pt x="2127" y="523"/>
                </a:lnTo>
                <a:lnTo>
                  <a:pt x="2112" y="521"/>
                </a:lnTo>
                <a:lnTo>
                  <a:pt x="2097" y="519"/>
                </a:lnTo>
                <a:lnTo>
                  <a:pt x="2064" y="523"/>
                </a:lnTo>
                <a:lnTo>
                  <a:pt x="2035" y="532"/>
                </a:lnTo>
                <a:lnTo>
                  <a:pt x="2008" y="546"/>
                </a:lnTo>
                <a:lnTo>
                  <a:pt x="1985" y="564"/>
                </a:lnTo>
                <a:lnTo>
                  <a:pt x="1965" y="587"/>
                </a:lnTo>
                <a:lnTo>
                  <a:pt x="1948" y="612"/>
                </a:lnTo>
                <a:lnTo>
                  <a:pt x="1933" y="639"/>
                </a:lnTo>
                <a:lnTo>
                  <a:pt x="1921" y="668"/>
                </a:lnTo>
                <a:lnTo>
                  <a:pt x="1913" y="698"/>
                </a:lnTo>
                <a:lnTo>
                  <a:pt x="1910" y="714"/>
                </a:lnTo>
                <a:lnTo>
                  <a:pt x="1908" y="728"/>
                </a:lnTo>
                <a:lnTo>
                  <a:pt x="1908" y="744"/>
                </a:lnTo>
                <a:lnTo>
                  <a:pt x="2030" y="744"/>
                </a:lnTo>
                <a:lnTo>
                  <a:pt x="2051" y="662"/>
                </a:lnTo>
                <a:lnTo>
                  <a:pt x="2303" y="662"/>
                </a:lnTo>
                <a:lnTo>
                  <a:pt x="2282" y="744"/>
                </a:lnTo>
                <a:lnTo>
                  <a:pt x="2408" y="744"/>
                </a:lnTo>
                <a:lnTo>
                  <a:pt x="2408" y="20"/>
                </a:lnTo>
                <a:lnTo>
                  <a:pt x="1908" y="20"/>
                </a:lnTo>
                <a:close/>
                <a:moveTo>
                  <a:pt x="1323" y="20"/>
                </a:moveTo>
                <a:lnTo>
                  <a:pt x="1323" y="744"/>
                </a:lnTo>
                <a:lnTo>
                  <a:pt x="1337" y="744"/>
                </a:lnTo>
                <a:lnTo>
                  <a:pt x="1527" y="446"/>
                </a:lnTo>
                <a:lnTo>
                  <a:pt x="1739" y="446"/>
                </a:lnTo>
                <a:lnTo>
                  <a:pt x="1675" y="744"/>
                </a:lnTo>
                <a:lnTo>
                  <a:pt x="1750" y="744"/>
                </a:lnTo>
                <a:lnTo>
                  <a:pt x="1752" y="723"/>
                </a:lnTo>
                <a:lnTo>
                  <a:pt x="1757" y="702"/>
                </a:lnTo>
                <a:lnTo>
                  <a:pt x="1767" y="668"/>
                </a:lnTo>
                <a:lnTo>
                  <a:pt x="1781" y="632"/>
                </a:lnTo>
                <a:lnTo>
                  <a:pt x="1801" y="594"/>
                </a:lnTo>
                <a:lnTo>
                  <a:pt x="1824" y="558"/>
                </a:lnTo>
                <a:lnTo>
                  <a:pt x="1824" y="20"/>
                </a:lnTo>
                <a:lnTo>
                  <a:pt x="1323" y="20"/>
                </a:lnTo>
                <a:close/>
                <a:moveTo>
                  <a:pt x="740" y="20"/>
                </a:moveTo>
                <a:lnTo>
                  <a:pt x="740" y="446"/>
                </a:lnTo>
                <a:lnTo>
                  <a:pt x="769" y="446"/>
                </a:lnTo>
                <a:lnTo>
                  <a:pt x="786" y="444"/>
                </a:lnTo>
                <a:lnTo>
                  <a:pt x="892" y="444"/>
                </a:lnTo>
                <a:lnTo>
                  <a:pt x="918" y="447"/>
                </a:lnTo>
                <a:lnTo>
                  <a:pt x="943" y="451"/>
                </a:lnTo>
                <a:lnTo>
                  <a:pt x="965" y="457"/>
                </a:lnTo>
                <a:lnTo>
                  <a:pt x="985" y="467"/>
                </a:lnTo>
                <a:lnTo>
                  <a:pt x="1001" y="482"/>
                </a:lnTo>
                <a:lnTo>
                  <a:pt x="1012" y="499"/>
                </a:lnTo>
                <a:lnTo>
                  <a:pt x="1020" y="519"/>
                </a:lnTo>
                <a:lnTo>
                  <a:pt x="1024" y="543"/>
                </a:lnTo>
                <a:lnTo>
                  <a:pt x="1022" y="571"/>
                </a:lnTo>
                <a:lnTo>
                  <a:pt x="1019" y="602"/>
                </a:lnTo>
                <a:lnTo>
                  <a:pt x="1010" y="636"/>
                </a:lnTo>
                <a:lnTo>
                  <a:pt x="996" y="665"/>
                </a:lnTo>
                <a:lnTo>
                  <a:pt x="977" y="690"/>
                </a:lnTo>
                <a:lnTo>
                  <a:pt x="955" y="713"/>
                </a:lnTo>
                <a:lnTo>
                  <a:pt x="928" y="730"/>
                </a:lnTo>
                <a:lnTo>
                  <a:pt x="897" y="744"/>
                </a:lnTo>
                <a:lnTo>
                  <a:pt x="1030" y="744"/>
                </a:lnTo>
                <a:lnTo>
                  <a:pt x="1116" y="446"/>
                </a:lnTo>
                <a:lnTo>
                  <a:pt x="1241" y="446"/>
                </a:lnTo>
                <a:lnTo>
                  <a:pt x="1241" y="20"/>
                </a:lnTo>
                <a:lnTo>
                  <a:pt x="740" y="20"/>
                </a:lnTo>
                <a:close/>
                <a:moveTo>
                  <a:pt x="157" y="20"/>
                </a:moveTo>
                <a:lnTo>
                  <a:pt x="157" y="446"/>
                </a:lnTo>
                <a:lnTo>
                  <a:pt x="277" y="446"/>
                </a:lnTo>
                <a:lnTo>
                  <a:pt x="213" y="660"/>
                </a:lnTo>
                <a:lnTo>
                  <a:pt x="412" y="446"/>
                </a:lnTo>
                <a:lnTo>
                  <a:pt x="575" y="446"/>
                </a:lnTo>
                <a:lnTo>
                  <a:pt x="321" y="707"/>
                </a:lnTo>
                <a:lnTo>
                  <a:pt x="340" y="744"/>
                </a:lnTo>
                <a:lnTo>
                  <a:pt x="575" y="744"/>
                </a:lnTo>
                <a:lnTo>
                  <a:pt x="577" y="737"/>
                </a:lnTo>
                <a:lnTo>
                  <a:pt x="649" y="498"/>
                </a:lnTo>
                <a:lnTo>
                  <a:pt x="657" y="472"/>
                </a:lnTo>
                <a:lnTo>
                  <a:pt x="657" y="20"/>
                </a:lnTo>
                <a:lnTo>
                  <a:pt x="157" y="20"/>
                </a:lnTo>
                <a:close/>
                <a:moveTo>
                  <a:pt x="138" y="0"/>
                </a:moveTo>
                <a:lnTo>
                  <a:pt x="677" y="0"/>
                </a:lnTo>
                <a:lnTo>
                  <a:pt x="677" y="446"/>
                </a:lnTo>
                <a:lnTo>
                  <a:pt x="721" y="446"/>
                </a:lnTo>
                <a:lnTo>
                  <a:pt x="721" y="0"/>
                </a:lnTo>
                <a:lnTo>
                  <a:pt x="1260" y="0"/>
                </a:lnTo>
                <a:lnTo>
                  <a:pt x="1260" y="446"/>
                </a:lnTo>
                <a:lnTo>
                  <a:pt x="1305" y="446"/>
                </a:lnTo>
                <a:lnTo>
                  <a:pt x="1305" y="0"/>
                </a:lnTo>
                <a:lnTo>
                  <a:pt x="1843" y="0"/>
                </a:lnTo>
                <a:lnTo>
                  <a:pt x="1843" y="532"/>
                </a:lnTo>
                <a:lnTo>
                  <a:pt x="1864" y="509"/>
                </a:lnTo>
                <a:lnTo>
                  <a:pt x="1888" y="489"/>
                </a:lnTo>
                <a:lnTo>
                  <a:pt x="1888" y="0"/>
                </a:lnTo>
                <a:lnTo>
                  <a:pt x="2428" y="0"/>
                </a:lnTo>
                <a:lnTo>
                  <a:pt x="2428" y="764"/>
                </a:lnTo>
                <a:lnTo>
                  <a:pt x="2277" y="764"/>
                </a:lnTo>
                <a:lnTo>
                  <a:pt x="2232" y="949"/>
                </a:lnTo>
                <a:lnTo>
                  <a:pt x="2170" y="961"/>
                </a:lnTo>
                <a:lnTo>
                  <a:pt x="2109" y="971"/>
                </a:lnTo>
                <a:lnTo>
                  <a:pt x="2048" y="976"/>
                </a:lnTo>
                <a:lnTo>
                  <a:pt x="1989" y="979"/>
                </a:lnTo>
                <a:lnTo>
                  <a:pt x="1962" y="979"/>
                </a:lnTo>
                <a:lnTo>
                  <a:pt x="1935" y="976"/>
                </a:lnTo>
                <a:lnTo>
                  <a:pt x="1906" y="971"/>
                </a:lnTo>
                <a:lnTo>
                  <a:pt x="1878" y="965"/>
                </a:lnTo>
                <a:lnTo>
                  <a:pt x="1851" y="955"/>
                </a:lnTo>
                <a:lnTo>
                  <a:pt x="1826" y="941"/>
                </a:lnTo>
                <a:lnTo>
                  <a:pt x="1802" y="924"/>
                </a:lnTo>
                <a:lnTo>
                  <a:pt x="1783" y="903"/>
                </a:lnTo>
                <a:lnTo>
                  <a:pt x="1768" y="879"/>
                </a:lnTo>
                <a:lnTo>
                  <a:pt x="1757" y="854"/>
                </a:lnTo>
                <a:lnTo>
                  <a:pt x="1751" y="825"/>
                </a:lnTo>
                <a:lnTo>
                  <a:pt x="1747" y="795"/>
                </a:lnTo>
                <a:lnTo>
                  <a:pt x="1747" y="764"/>
                </a:lnTo>
                <a:lnTo>
                  <a:pt x="1671" y="764"/>
                </a:lnTo>
                <a:lnTo>
                  <a:pt x="1629" y="968"/>
                </a:lnTo>
                <a:lnTo>
                  <a:pt x="1497" y="968"/>
                </a:lnTo>
                <a:lnTo>
                  <a:pt x="1541" y="764"/>
                </a:lnTo>
                <a:lnTo>
                  <a:pt x="1456" y="764"/>
                </a:lnTo>
                <a:lnTo>
                  <a:pt x="1328" y="968"/>
                </a:lnTo>
                <a:lnTo>
                  <a:pt x="1216" y="968"/>
                </a:lnTo>
                <a:lnTo>
                  <a:pt x="1215" y="764"/>
                </a:lnTo>
                <a:lnTo>
                  <a:pt x="1155" y="764"/>
                </a:lnTo>
                <a:lnTo>
                  <a:pt x="1098" y="968"/>
                </a:lnTo>
                <a:lnTo>
                  <a:pt x="965" y="968"/>
                </a:lnTo>
                <a:lnTo>
                  <a:pt x="1024" y="764"/>
                </a:lnTo>
                <a:lnTo>
                  <a:pt x="730" y="764"/>
                </a:lnTo>
                <a:lnTo>
                  <a:pt x="730" y="765"/>
                </a:lnTo>
                <a:lnTo>
                  <a:pt x="700" y="765"/>
                </a:lnTo>
                <a:lnTo>
                  <a:pt x="640" y="969"/>
                </a:lnTo>
                <a:lnTo>
                  <a:pt x="507" y="969"/>
                </a:lnTo>
                <a:lnTo>
                  <a:pt x="570" y="764"/>
                </a:lnTo>
                <a:lnTo>
                  <a:pt x="348" y="764"/>
                </a:lnTo>
                <a:lnTo>
                  <a:pt x="445" y="969"/>
                </a:lnTo>
                <a:lnTo>
                  <a:pt x="300" y="969"/>
                </a:lnTo>
                <a:lnTo>
                  <a:pt x="199" y="764"/>
                </a:lnTo>
                <a:lnTo>
                  <a:pt x="182" y="764"/>
                </a:lnTo>
                <a:lnTo>
                  <a:pt x="121" y="969"/>
                </a:lnTo>
                <a:lnTo>
                  <a:pt x="0" y="969"/>
                </a:lnTo>
                <a:lnTo>
                  <a:pt x="138" y="508"/>
                </a:lnTo>
                <a:lnTo>
                  <a:pt x="138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5" name="Title 9"/>
          <p:cNvSpPr>
            <a:spLocks noGrp="1"/>
          </p:cNvSpPr>
          <p:nvPr>
            <p:ph type="title"/>
          </p:nvPr>
        </p:nvSpPr>
        <p:spPr bwMode="gray">
          <a:xfrm>
            <a:off x="776537" y="1844824"/>
            <a:ext cx="3316689" cy="1943892"/>
          </a:xfrm>
          <a:noFill/>
          <a:ln w="9525">
            <a:noFill/>
            <a:miter lim="800000"/>
            <a:headEnd/>
            <a:tailEnd/>
          </a:ln>
        </p:spPr>
        <p:txBody>
          <a:bodyPr anchor="t">
            <a:normAutofit/>
          </a:bodyPr>
          <a:lstStyle>
            <a:lvl1pPr algn="l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dirty="0">
                <a:solidFill>
                  <a:schemeClr val="bg1"/>
                </a:solidFill>
                <a:latin typeface="+mj-lt"/>
              </a:defRPr>
            </a:lvl2pPr>
            <a:lvl3pPr>
              <a:defRPr lang="en-GB" sz="3000" b="1" dirty="0">
                <a:solidFill>
                  <a:schemeClr val="bg1"/>
                </a:solidFill>
                <a:latin typeface="+mj-lt"/>
              </a:defRPr>
            </a:lvl3pPr>
            <a:lvl4pPr>
              <a:defRPr lang="en-GB" sz="3000" b="1" dirty="0">
                <a:solidFill>
                  <a:schemeClr val="bg1"/>
                </a:solidFill>
                <a:latin typeface="+mj-lt"/>
              </a:defRPr>
            </a:lvl4pPr>
            <a:lvl5pPr>
              <a:defRPr lang="en-GB" sz="3000" b="1" dirty="0">
                <a:solidFill>
                  <a:schemeClr val="bg1"/>
                </a:solidFill>
                <a:latin typeface="+mj-lt"/>
              </a:defRPr>
            </a:lvl5pPr>
            <a:lvl6pPr>
              <a:defRPr lang="en-GB" sz="3000" b="1" dirty="0">
                <a:solidFill>
                  <a:schemeClr val="bg1"/>
                </a:solidFill>
                <a:latin typeface="+mj-lt"/>
              </a:defRPr>
            </a:lvl6pPr>
            <a:lvl7pPr>
              <a:defRPr lang="en-GB" sz="3000" b="1" dirty="0">
                <a:solidFill>
                  <a:schemeClr val="bg1"/>
                </a:solidFill>
                <a:latin typeface="+mj-lt"/>
              </a:defRPr>
            </a:lvl7pPr>
            <a:lvl8pPr>
              <a:defRPr lang="en-GB" sz="3000" b="1" dirty="0">
                <a:solidFill>
                  <a:schemeClr val="bg1"/>
                </a:solidFill>
                <a:latin typeface="+mj-lt"/>
              </a:defRPr>
            </a:lvl8pPr>
            <a:lvl9pPr>
              <a:defRPr sz="3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10"/>
          </p:nvPr>
        </p:nvSpPr>
        <p:spPr bwMode="gray">
          <a:xfrm>
            <a:off x="776536" y="4005064"/>
            <a:ext cx="2952328" cy="1079500"/>
          </a:xfr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defRPr lang="en-US" sz="12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 userDrawn="1"/>
        </p:nvGrpSpPr>
        <p:grpSpPr bwMode="auto">
          <a:xfrm>
            <a:off x="-11113" y="0"/>
            <a:ext cx="9917113" cy="6858000"/>
            <a:chOff x="-10601325" y="-457200"/>
            <a:chExt cx="9917112" cy="6858001"/>
          </a:xfrm>
        </p:grpSpPr>
        <p:sp>
          <p:nvSpPr>
            <p:cNvPr id="5" name="Freeform 12"/>
            <p:cNvSpPr>
              <a:spLocks/>
            </p:cNvSpPr>
            <p:nvPr userDrawn="1"/>
          </p:nvSpPr>
          <p:spPr bwMode="gray">
            <a:xfrm>
              <a:off x="-10601325" y="-457200"/>
              <a:ext cx="5397500" cy="32369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39"/>
                </a:cxn>
                <a:cxn ang="0">
                  <a:pos x="2796" y="2039"/>
                </a:cxn>
                <a:cxn ang="0">
                  <a:pos x="3400" y="0"/>
                </a:cxn>
                <a:cxn ang="0">
                  <a:pos x="0" y="0"/>
                </a:cxn>
              </a:cxnLst>
              <a:rect l="0" t="0" r="r" b="b"/>
              <a:pathLst>
                <a:path w="3400" h="2039">
                  <a:moveTo>
                    <a:pt x="0" y="0"/>
                  </a:moveTo>
                  <a:lnTo>
                    <a:pt x="0" y="2039"/>
                  </a:lnTo>
                  <a:lnTo>
                    <a:pt x="2796" y="2039"/>
                  </a:lnTo>
                  <a:lnTo>
                    <a:pt x="340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6" name="Freeform 10"/>
            <p:cNvSpPr>
              <a:spLocks/>
            </p:cNvSpPr>
            <p:nvPr userDrawn="1"/>
          </p:nvSpPr>
          <p:spPr bwMode="gray">
            <a:xfrm>
              <a:off x="-8240712" y="1362075"/>
              <a:ext cx="7556499" cy="5038726"/>
            </a:xfrm>
            <a:custGeom>
              <a:avLst/>
              <a:gdLst/>
              <a:ahLst/>
              <a:cxnLst>
                <a:cxn ang="0">
                  <a:pos x="940" y="0"/>
                </a:cxn>
                <a:cxn ang="0">
                  <a:pos x="0" y="3174"/>
                </a:cxn>
                <a:cxn ang="0">
                  <a:pos x="4760" y="3174"/>
                </a:cxn>
                <a:cxn ang="0">
                  <a:pos x="4760" y="0"/>
                </a:cxn>
                <a:cxn ang="0">
                  <a:pos x="940" y="0"/>
                </a:cxn>
              </a:cxnLst>
              <a:rect l="0" t="0" r="r" b="b"/>
              <a:pathLst>
                <a:path w="4760" h="3174">
                  <a:moveTo>
                    <a:pt x="940" y="0"/>
                  </a:moveTo>
                  <a:lnTo>
                    <a:pt x="0" y="3174"/>
                  </a:lnTo>
                  <a:lnTo>
                    <a:pt x="4760" y="3174"/>
                  </a:lnTo>
                  <a:lnTo>
                    <a:pt x="4760" y="0"/>
                  </a:lnTo>
                  <a:lnTo>
                    <a:pt x="94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7" name="Freeform 14"/>
            <p:cNvSpPr>
              <a:spLocks/>
            </p:cNvSpPr>
            <p:nvPr userDrawn="1"/>
          </p:nvSpPr>
          <p:spPr bwMode="gray">
            <a:xfrm>
              <a:off x="-7169149" y="1362075"/>
              <a:ext cx="1425575" cy="1417638"/>
            </a:xfrm>
            <a:custGeom>
              <a:avLst/>
              <a:gdLst/>
              <a:ahLst/>
              <a:cxnLst>
                <a:cxn ang="0">
                  <a:pos x="898" y="0"/>
                </a:cxn>
                <a:cxn ang="0">
                  <a:pos x="265" y="0"/>
                </a:cxn>
                <a:cxn ang="0">
                  <a:pos x="0" y="893"/>
                </a:cxn>
                <a:cxn ang="0">
                  <a:pos x="633" y="893"/>
                </a:cxn>
                <a:cxn ang="0">
                  <a:pos x="898" y="0"/>
                </a:cxn>
              </a:cxnLst>
              <a:rect l="0" t="0" r="r" b="b"/>
              <a:pathLst>
                <a:path w="898" h="893">
                  <a:moveTo>
                    <a:pt x="898" y="0"/>
                  </a:moveTo>
                  <a:lnTo>
                    <a:pt x="265" y="0"/>
                  </a:lnTo>
                  <a:lnTo>
                    <a:pt x="0" y="893"/>
                  </a:lnTo>
                  <a:lnTo>
                    <a:pt x="633" y="893"/>
                  </a:lnTo>
                  <a:lnTo>
                    <a:pt x="898" y="0"/>
                  </a:lnTo>
                  <a:close/>
                </a:path>
              </a:pathLst>
            </a:custGeom>
            <a:solidFill>
              <a:srgbClr val="00257A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8" name="Freeform 10"/>
          <p:cNvSpPr>
            <a:spLocks noChangeAspect="1" noEditPoints="1"/>
          </p:cNvSpPr>
          <p:nvPr userDrawn="1"/>
        </p:nvSpPr>
        <p:spPr bwMode="auto">
          <a:xfrm>
            <a:off x="333375" y="401638"/>
            <a:ext cx="2087563" cy="765175"/>
          </a:xfrm>
          <a:custGeom>
            <a:avLst/>
            <a:gdLst/>
            <a:ahLst/>
            <a:cxnLst>
              <a:cxn ang="0">
                <a:pos x="2069" y="1367"/>
              </a:cxn>
              <a:cxn ang="0">
                <a:pos x="915" y="1385"/>
              </a:cxn>
              <a:cxn ang="0">
                <a:pos x="3181" y="1302"/>
              </a:cxn>
              <a:cxn ang="0">
                <a:pos x="3212" y="1345"/>
              </a:cxn>
              <a:cxn ang="0">
                <a:pos x="2655" y="1407"/>
              </a:cxn>
              <a:cxn ang="0">
                <a:pos x="1633" y="1340"/>
              </a:cxn>
              <a:cxn ang="0">
                <a:pos x="1676" y="1301"/>
              </a:cxn>
              <a:cxn ang="0">
                <a:pos x="4007" y="1435"/>
              </a:cxn>
              <a:cxn ang="0">
                <a:pos x="1796" y="1274"/>
              </a:cxn>
              <a:cxn ang="0">
                <a:pos x="1920" y="1417"/>
              </a:cxn>
              <a:cxn ang="0">
                <a:pos x="1772" y="1383"/>
              </a:cxn>
              <a:cxn ang="0">
                <a:pos x="340" y="1274"/>
              </a:cxn>
              <a:cxn ang="0">
                <a:pos x="172" y="1427"/>
              </a:cxn>
              <a:cxn ang="0">
                <a:pos x="2094" y="1274"/>
              </a:cxn>
              <a:cxn ang="0">
                <a:pos x="1946" y="1466"/>
              </a:cxn>
              <a:cxn ang="0">
                <a:pos x="1994" y="1432"/>
              </a:cxn>
              <a:cxn ang="0">
                <a:pos x="1541" y="1282"/>
              </a:cxn>
              <a:cxn ang="0">
                <a:pos x="955" y="1272"/>
              </a:cxn>
              <a:cxn ang="0">
                <a:pos x="905" y="1502"/>
              </a:cxn>
              <a:cxn ang="0">
                <a:pos x="963" y="1437"/>
              </a:cxn>
              <a:cxn ang="0">
                <a:pos x="955" y="1272"/>
              </a:cxn>
              <a:cxn ang="0">
                <a:pos x="3192" y="1436"/>
              </a:cxn>
              <a:cxn ang="0">
                <a:pos x="2937" y="1276"/>
              </a:cxn>
              <a:cxn ang="0">
                <a:pos x="3057" y="1345"/>
              </a:cxn>
              <a:cxn ang="0">
                <a:pos x="2906" y="1325"/>
              </a:cxn>
              <a:cxn ang="0">
                <a:pos x="2868" y="1282"/>
              </a:cxn>
              <a:cxn ang="0">
                <a:pos x="2659" y="1443"/>
              </a:cxn>
              <a:cxn ang="0">
                <a:pos x="2538" y="1271"/>
              </a:cxn>
              <a:cxn ang="0">
                <a:pos x="2481" y="1353"/>
              </a:cxn>
              <a:cxn ang="0">
                <a:pos x="2523" y="1435"/>
              </a:cxn>
              <a:cxn ang="0">
                <a:pos x="1683" y="1270"/>
              </a:cxn>
              <a:cxn ang="0">
                <a:pos x="1596" y="1427"/>
              </a:cxn>
              <a:cxn ang="0">
                <a:pos x="143" y="1288"/>
              </a:cxn>
              <a:cxn ang="0">
                <a:pos x="51" y="1395"/>
              </a:cxn>
              <a:cxn ang="0">
                <a:pos x="31" y="1437"/>
              </a:cxn>
              <a:cxn ang="0">
                <a:pos x="838" y="1287"/>
              </a:cxn>
              <a:cxn ang="0">
                <a:pos x="745" y="1316"/>
              </a:cxn>
              <a:cxn ang="0">
                <a:pos x="3478" y="1269"/>
              </a:cxn>
              <a:cxn ang="0">
                <a:pos x="3460" y="1400"/>
              </a:cxn>
              <a:cxn ang="0">
                <a:pos x="3370" y="1342"/>
              </a:cxn>
              <a:cxn ang="0">
                <a:pos x="3885" y="1405"/>
              </a:cxn>
              <a:cxn ang="0">
                <a:pos x="3842" y="1242"/>
              </a:cxn>
              <a:cxn ang="0">
                <a:pos x="1210" y="1440"/>
              </a:cxn>
              <a:cxn ang="0">
                <a:pos x="510" y="1242"/>
              </a:cxn>
              <a:cxn ang="0">
                <a:pos x="516" y="1440"/>
              </a:cxn>
              <a:cxn ang="0">
                <a:pos x="449" y="1403"/>
              </a:cxn>
              <a:cxn ang="0">
                <a:pos x="3750" y="1202"/>
              </a:cxn>
              <a:cxn ang="0">
                <a:pos x="2287" y="1274"/>
              </a:cxn>
              <a:cxn ang="0">
                <a:pos x="2221" y="1313"/>
              </a:cxn>
              <a:cxn ang="0">
                <a:pos x="1439" y="1303"/>
              </a:cxn>
              <a:cxn ang="0">
                <a:pos x="1264" y="1437"/>
              </a:cxn>
              <a:cxn ang="0">
                <a:pos x="2138" y="764"/>
              </a:cxn>
              <a:cxn ang="0">
                <a:pos x="839" y="665"/>
              </a:cxn>
              <a:cxn ang="0">
                <a:pos x="1985" y="438"/>
              </a:cxn>
              <a:cxn ang="0">
                <a:pos x="2171" y="572"/>
              </a:cxn>
              <a:cxn ang="0">
                <a:pos x="1908" y="728"/>
              </a:cxn>
              <a:cxn ang="0">
                <a:pos x="1767" y="668"/>
              </a:cxn>
              <a:cxn ang="0">
                <a:pos x="1024" y="543"/>
              </a:cxn>
              <a:cxn ang="0">
                <a:pos x="412" y="446"/>
              </a:cxn>
              <a:cxn ang="0">
                <a:pos x="1305" y="0"/>
              </a:cxn>
              <a:cxn ang="0">
                <a:pos x="1851" y="955"/>
              </a:cxn>
              <a:cxn ang="0">
                <a:pos x="1098" y="968"/>
              </a:cxn>
            </a:cxnLst>
            <a:rect l="0" t="0" r="r" b="b"/>
            <a:pathLst>
              <a:path w="4103" h="1502">
                <a:moveTo>
                  <a:pt x="2051" y="1305"/>
                </a:moveTo>
                <a:lnTo>
                  <a:pt x="2041" y="1306"/>
                </a:lnTo>
                <a:lnTo>
                  <a:pt x="2030" y="1312"/>
                </a:lnTo>
                <a:lnTo>
                  <a:pt x="2021" y="1321"/>
                </a:lnTo>
                <a:lnTo>
                  <a:pt x="2013" y="1335"/>
                </a:lnTo>
                <a:lnTo>
                  <a:pt x="2007" y="1353"/>
                </a:lnTo>
                <a:lnTo>
                  <a:pt x="2006" y="1358"/>
                </a:lnTo>
                <a:lnTo>
                  <a:pt x="2006" y="1366"/>
                </a:lnTo>
                <a:lnTo>
                  <a:pt x="2005" y="1375"/>
                </a:lnTo>
                <a:lnTo>
                  <a:pt x="2007" y="1385"/>
                </a:lnTo>
                <a:lnTo>
                  <a:pt x="2011" y="1393"/>
                </a:lnTo>
                <a:lnTo>
                  <a:pt x="2018" y="1398"/>
                </a:lnTo>
                <a:lnTo>
                  <a:pt x="2030" y="1401"/>
                </a:lnTo>
                <a:lnTo>
                  <a:pt x="2042" y="1398"/>
                </a:lnTo>
                <a:lnTo>
                  <a:pt x="2053" y="1393"/>
                </a:lnTo>
                <a:lnTo>
                  <a:pt x="2061" y="1385"/>
                </a:lnTo>
                <a:lnTo>
                  <a:pt x="2066" y="1376"/>
                </a:lnTo>
                <a:lnTo>
                  <a:pt x="2069" y="1367"/>
                </a:lnTo>
                <a:lnTo>
                  <a:pt x="2072" y="1360"/>
                </a:lnTo>
                <a:lnTo>
                  <a:pt x="2073" y="1355"/>
                </a:lnTo>
                <a:lnTo>
                  <a:pt x="2076" y="1337"/>
                </a:lnTo>
                <a:lnTo>
                  <a:pt x="2076" y="1327"/>
                </a:lnTo>
                <a:lnTo>
                  <a:pt x="2073" y="1318"/>
                </a:lnTo>
                <a:lnTo>
                  <a:pt x="2069" y="1311"/>
                </a:lnTo>
                <a:lnTo>
                  <a:pt x="2062" y="1306"/>
                </a:lnTo>
                <a:lnTo>
                  <a:pt x="2051" y="1305"/>
                </a:lnTo>
                <a:close/>
                <a:moveTo>
                  <a:pt x="959" y="1305"/>
                </a:moveTo>
                <a:lnTo>
                  <a:pt x="949" y="1306"/>
                </a:lnTo>
                <a:lnTo>
                  <a:pt x="938" y="1312"/>
                </a:lnTo>
                <a:lnTo>
                  <a:pt x="929" y="1321"/>
                </a:lnTo>
                <a:lnTo>
                  <a:pt x="922" y="1335"/>
                </a:lnTo>
                <a:lnTo>
                  <a:pt x="915" y="1353"/>
                </a:lnTo>
                <a:lnTo>
                  <a:pt x="914" y="1358"/>
                </a:lnTo>
                <a:lnTo>
                  <a:pt x="914" y="1366"/>
                </a:lnTo>
                <a:lnTo>
                  <a:pt x="913" y="1375"/>
                </a:lnTo>
                <a:lnTo>
                  <a:pt x="915" y="1385"/>
                </a:lnTo>
                <a:lnTo>
                  <a:pt x="919" y="1393"/>
                </a:lnTo>
                <a:lnTo>
                  <a:pt x="927" y="1398"/>
                </a:lnTo>
                <a:lnTo>
                  <a:pt x="938" y="1401"/>
                </a:lnTo>
                <a:lnTo>
                  <a:pt x="950" y="1398"/>
                </a:lnTo>
                <a:lnTo>
                  <a:pt x="961" y="1393"/>
                </a:lnTo>
                <a:lnTo>
                  <a:pt x="969" y="1385"/>
                </a:lnTo>
                <a:lnTo>
                  <a:pt x="974" y="1376"/>
                </a:lnTo>
                <a:lnTo>
                  <a:pt x="977" y="1367"/>
                </a:lnTo>
                <a:lnTo>
                  <a:pt x="980" y="1360"/>
                </a:lnTo>
                <a:lnTo>
                  <a:pt x="981" y="1355"/>
                </a:lnTo>
                <a:lnTo>
                  <a:pt x="984" y="1337"/>
                </a:lnTo>
                <a:lnTo>
                  <a:pt x="984" y="1327"/>
                </a:lnTo>
                <a:lnTo>
                  <a:pt x="981" y="1318"/>
                </a:lnTo>
                <a:lnTo>
                  <a:pt x="977" y="1311"/>
                </a:lnTo>
                <a:lnTo>
                  <a:pt x="970" y="1306"/>
                </a:lnTo>
                <a:lnTo>
                  <a:pt x="959" y="1305"/>
                </a:lnTo>
                <a:close/>
                <a:moveTo>
                  <a:pt x="3190" y="1301"/>
                </a:moveTo>
                <a:lnTo>
                  <a:pt x="3181" y="1302"/>
                </a:lnTo>
                <a:lnTo>
                  <a:pt x="3173" y="1306"/>
                </a:lnTo>
                <a:lnTo>
                  <a:pt x="3163" y="1312"/>
                </a:lnTo>
                <a:lnTo>
                  <a:pt x="3154" y="1322"/>
                </a:lnTo>
                <a:lnTo>
                  <a:pt x="3146" y="1337"/>
                </a:lnTo>
                <a:lnTo>
                  <a:pt x="3140" y="1357"/>
                </a:lnTo>
                <a:lnTo>
                  <a:pt x="3139" y="1362"/>
                </a:lnTo>
                <a:lnTo>
                  <a:pt x="3138" y="1368"/>
                </a:lnTo>
                <a:lnTo>
                  <a:pt x="3138" y="1386"/>
                </a:lnTo>
                <a:lnTo>
                  <a:pt x="3140" y="1395"/>
                </a:lnTo>
                <a:lnTo>
                  <a:pt x="3145" y="1402"/>
                </a:lnTo>
                <a:lnTo>
                  <a:pt x="3154" y="1407"/>
                </a:lnTo>
                <a:lnTo>
                  <a:pt x="3165" y="1408"/>
                </a:lnTo>
                <a:lnTo>
                  <a:pt x="3177" y="1406"/>
                </a:lnTo>
                <a:lnTo>
                  <a:pt x="3189" y="1398"/>
                </a:lnTo>
                <a:lnTo>
                  <a:pt x="3199" y="1387"/>
                </a:lnTo>
                <a:lnTo>
                  <a:pt x="3206" y="1372"/>
                </a:lnTo>
                <a:lnTo>
                  <a:pt x="3211" y="1353"/>
                </a:lnTo>
                <a:lnTo>
                  <a:pt x="3212" y="1345"/>
                </a:lnTo>
                <a:lnTo>
                  <a:pt x="3214" y="1335"/>
                </a:lnTo>
                <a:lnTo>
                  <a:pt x="3212" y="1325"/>
                </a:lnTo>
                <a:lnTo>
                  <a:pt x="3211" y="1316"/>
                </a:lnTo>
                <a:lnTo>
                  <a:pt x="3207" y="1308"/>
                </a:lnTo>
                <a:lnTo>
                  <a:pt x="3200" y="1303"/>
                </a:lnTo>
                <a:lnTo>
                  <a:pt x="3190" y="1301"/>
                </a:lnTo>
                <a:close/>
                <a:moveTo>
                  <a:pt x="2690" y="1301"/>
                </a:moveTo>
                <a:lnTo>
                  <a:pt x="2676" y="1303"/>
                </a:lnTo>
                <a:lnTo>
                  <a:pt x="2666" y="1310"/>
                </a:lnTo>
                <a:lnTo>
                  <a:pt x="2658" y="1318"/>
                </a:lnTo>
                <a:lnTo>
                  <a:pt x="2653" y="1328"/>
                </a:lnTo>
                <a:lnTo>
                  <a:pt x="2648" y="1340"/>
                </a:lnTo>
                <a:lnTo>
                  <a:pt x="2645" y="1350"/>
                </a:lnTo>
                <a:lnTo>
                  <a:pt x="2644" y="1357"/>
                </a:lnTo>
                <a:lnTo>
                  <a:pt x="2640" y="1377"/>
                </a:lnTo>
                <a:lnTo>
                  <a:pt x="2641" y="1391"/>
                </a:lnTo>
                <a:lnTo>
                  <a:pt x="2646" y="1402"/>
                </a:lnTo>
                <a:lnTo>
                  <a:pt x="2655" y="1407"/>
                </a:lnTo>
                <a:lnTo>
                  <a:pt x="2668" y="1410"/>
                </a:lnTo>
                <a:lnTo>
                  <a:pt x="2680" y="1408"/>
                </a:lnTo>
                <a:lnTo>
                  <a:pt x="2691" y="1402"/>
                </a:lnTo>
                <a:lnTo>
                  <a:pt x="2700" y="1392"/>
                </a:lnTo>
                <a:lnTo>
                  <a:pt x="2709" y="1376"/>
                </a:lnTo>
                <a:lnTo>
                  <a:pt x="2715" y="1353"/>
                </a:lnTo>
                <a:lnTo>
                  <a:pt x="2717" y="1343"/>
                </a:lnTo>
                <a:lnTo>
                  <a:pt x="2717" y="1323"/>
                </a:lnTo>
                <a:lnTo>
                  <a:pt x="2715" y="1315"/>
                </a:lnTo>
                <a:lnTo>
                  <a:pt x="2710" y="1307"/>
                </a:lnTo>
                <a:lnTo>
                  <a:pt x="2702" y="1302"/>
                </a:lnTo>
                <a:lnTo>
                  <a:pt x="2690" y="1301"/>
                </a:lnTo>
                <a:close/>
                <a:moveTo>
                  <a:pt x="1676" y="1301"/>
                </a:moveTo>
                <a:lnTo>
                  <a:pt x="1663" y="1303"/>
                </a:lnTo>
                <a:lnTo>
                  <a:pt x="1652" y="1310"/>
                </a:lnTo>
                <a:lnTo>
                  <a:pt x="1643" y="1318"/>
                </a:lnTo>
                <a:lnTo>
                  <a:pt x="1638" y="1328"/>
                </a:lnTo>
                <a:lnTo>
                  <a:pt x="1633" y="1340"/>
                </a:lnTo>
                <a:lnTo>
                  <a:pt x="1630" y="1350"/>
                </a:lnTo>
                <a:lnTo>
                  <a:pt x="1629" y="1357"/>
                </a:lnTo>
                <a:lnTo>
                  <a:pt x="1627" y="1377"/>
                </a:lnTo>
                <a:lnTo>
                  <a:pt x="1628" y="1391"/>
                </a:lnTo>
                <a:lnTo>
                  <a:pt x="1633" y="1402"/>
                </a:lnTo>
                <a:lnTo>
                  <a:pt x="1642" y="1407"/>
                </a:lnTo>
                <a:lnTo>
                  <a:pt x="1654" y="1410"/>
                </a:lnTo>
                <a:lnTo>
                  <a:pt x="1665" y="1408"/>
                </a:lnTo>
                <a:lnTo>
                  <a:pt x="1676" y="1402"/>
                </a:lnTo>
                <a:lnTo>
                  <a:pt x="1686" y="1392"/>
                </a:lnTo>
                <a:lnTo>
                  <a:pt x="1695" y="1376"/>
                </a:lnTo>
                <a:lnTo>
                  <a:pt x="1701" y="1353"/>
                </a:lnTo>
                <a:lnTo>
                  <a:pt x="1704" y="1333"/>
                </a:lnTo>
                <a:lnTo>
                  <a:pt x="1703" y="1323"/>
                </a:lnTo>
                <a:lnTo>
                  <a:pt x="1700" y="1315"/>
                </a:lnTo>
                <a:lnTo>
                  <a:pt x="1695" y="1307"/>
                </a:lnTo>
                <a:lnTo>
                  <a:pt x="1688" y="1302"/>
                </a:lnTo>
                <a:lnTo>
                  <a:pt x="1676" y="1301"/>
                </a:lnTo>
                <a:close/>
                <a:moveTo>
                  <a:pt x="3455" y="1300"/>
                </a:moveTo>
                <a:lnTo>
                  <a:pt x="3441" y="1302"/>
                </a:lnTo>
                <a:lnTo>
                  <a:pt x="3431" y="1311"/>
                </a:lnTo>
                <a:lnTo>
                  <a:pt x="3422" y="1323"/>
                </a:lnTo>
                <a:lnTo>
                  <a:pt x="3418" y="1337"/>
                </a:lnTo>
                <a:lnTo>
                  <a:pt x="3476" y="1337"/>
                </a:lnTo>
                <a:lnTo>
                  <a:pt x="3477" y="1332"/>
                </a:lnTo>
                <a:lnTo>
                  <a:pt x="3477" y="1320"/>
                </a:lnTo>
                <a:lnTo>
                  <a:pt x="3476" y="1312"/>
                </a:lnTo>
                <a:lnTo>
                  <a:pt x="3472" y="1306"/>
                </a:lnTo>
                <a:lnTo>
                  <a:pt x="3465" y="1301"/>
                </a:lnTo>
                <a:lnTo>
                  <a:pt x="3455" y="1300"/>
                </a:lnTo>
                <a:close/>
                <a:moveTo>
                  <a:pt x="3931" y="1274"/>
                </a:moveTo>
                <a:lnTo>
                  <a:pt x="3983" y="1274"/>
                </a:lnTo>
                <a:lnTo>
                  <a:pt x="3996" y="1387"/>
                </a:lnTo>
                <a:lnTo>
                  <a:pt x="4055" y="1274"/>
                </a:lnTo>
                <a:lnTo>
                  <a:pt x="4103" y="1274"/>
                </a:lnTo>
                <a:lnTo>
                  <a:pt x="4007" y="1435"/>
                </a:lnTo>
                <a:lnTo>
                  <a:pt x="3973" y="1500"/>
                </a:lnTo>
                <a:lnTo>
                  <a:pt x="3926" y="1500"/>
                </a:lnTo>
                <a:lnTo>
                  <a:pt x="3960" y="1438"/>
                </a:lnTo>
                <a:lnTo>
                  <a:pt x="3931" y="1274"/>
                </a:lnTo>
                <a:close/>
                <a:moveTo>
                  <a:pt x="3544" y="1274"/>
                </a:moveTo>
                <a:lnTo>
                  <a:pt x="3602" y="1274"/>
                </a:lnTo>
                <a:lnTo>
                  <a:pt x="3620" y="1327"/>
                </a:lnTo>
                <a:lnTo>
                  <a:pt x="3664" y="1274"/>
                </a:lnTo>
                <a:lnTo>
                  <a:pt x="3713" y="1274"/>
                </a:lnTo>
                <a:lnTo>
                  <a:pt x="3644" y="1353"/>
                </a:lnTo>
                <a:lnTo>
                  <a:pt x="3681" y="1437"/>
                </a:lnTo>
                <a:lnTo>
                  <a:pt x="3624" y="1437"/>
                </a:lnTo>
                <a:lnTo>
                  <a:pt x="3604" y="1377"/>
                </a:lnTo>
                <a:lnTo>
                  <a:pt x="3558" y="1437"/>
                </a:lnTo>
                <a:lnTo>
                  <a:pt x="3508" y="1437"/>
                </a:lnTo>
                <a:lnTo>
                  <a:pt x="3582" y="1350"/>
                </a:lnTo>
                <a:lnTo>
                  <a:pt x="3544" y="1274"/>
                </a:lnTo>
                <a:close/>
                <a:moveTo>
                  <a:pt x="1796" y="1274"/>
                </a:moveTo>
                <a:lnTo>
                  <a:pt x="1844" y="1274"/>
                </a:lnTo>
                <a:lnTo>
                  <a:pt x="1823" y="1371"/>
                </a:lnTo>
                <a:lnTo>
                  <a:pt x="1821" y="1386"/>
                </a:lnTo>
                <a:lnTo>
                  <a:pt x="1822" y="1395"/>
                </a:lnTo>
                <a:lnTo>
                  <a:pt x="1824" y="1401"/>
                </a:lnTo>
                <a:lnTo>
                  <a:pt x="1831" y="1406"/>
                </a:lnTo>
                <a:lnTo>
                  <a:pt x="1842" y="1407"/>
                </a:lnTo>
                <a:lnTo>
                  <a:pt x="1856" y="1405"/>
                </a:lnTo>
                <a:lnTo>
                  <a:pt x="1865" y="1400"/>
                </a:lnTo>
                <a:lnTo>
                  <a:pt x="1872" y="1392"/>
                </a:lnTo>
                <a:lnTo>
                  <a:pt x="1877" y="1381"/>
                </a:lnTo>
                <a:lnTo>
                  <a:pt x="1880" y="1370"/>
                </a:lnTo>
                <a:lnTo>
                  <a:pt x="1883" y="1356"/>
                </a:lnTo>
                <a:lnTo>
                  <a:pt x="1900" y="1274"/>
                </a:lnTo>
                <a:lnTo>
                  <a:pt x="1950" y="1274"/>
                </a:lnTo>
                <a:lnTo>
                  <a:pt x="1928" y="1381"/>
                </a:lnTo>
                <a:lnTo>
                  <a:pt x="1924" y="1398"/>
                </a:lnTo>
                <a:lnTo>
                  <a:pt x="1920" y="1417"/>
                </a:lnTo>
                <a:lnTo>
                  <a:pt x="1920" y="1422"/>
                </a:lnTo>
                <a:lnTo>
                  <a:pt x="1919" y="1425"/>
                </a:lnTo>
                <a:lnTo>
                  <a:pt x="1918" y="1428"/>
                </a:lnTo>
                <a:lnTo>
                  <a:pt x="1918" y="1437"/>
                </a:lnTo>
                <a:lnTo>
                  <a:pt x="1870" y="1437"/>
                </a:lnTo>
                <a:lnTo>
                  <a:pt x="1874" y="1416"/>
                </a:lnTo>
                <a:lnTo>
                  <a:pt x="1869" y="1421"/>
                </a:lnTo>
                <a:lnTo>
                  <a:pt x="1862" y="1427"/>
                </a:lnTo>
                <a:lnTo>
                  <a:pt x="1851" y="1433"/>
                </a:lnTo>
                <a:lnTo>
                  <a:pt x="1837" y="1438"/>
                </a:lnTo>
                <a:lnTo>
                  <a:pt x="1821" y="1441"/>
                </a:lnTo>
                <a:lnTo>
                  <a:pt x="1805" y="1440"/>
                </a:lnTo>
                <a:lnTo>
                  <a:pt x="1792" y="1435"/>
                </a:lnTo>
                <a:lnTo>
                  <a:pt x="1782" y="1427"/>
                </a:lnTo>
                <a:lnTo>
                  <a:pt x="1776" y="1420"/>
                </a:lnTo>
                <a:lnTo>
                  <a:pt x="1772" y="1408"/>
                </a:lnTo>
                <a:lnTo>
                  <a:pt x="1771" y="1396"/>
                </a:lnTo>
                <a:lnTo>
                  <a:pt x="1772" y="1383"/>
                </a:lnTo>
                <a:lnTo>
                  <a:pt x="1775" y="1375"/>
                </a:lnTo>
                <a:lnTo>
                  <a:pt x="1796" y="1274"/>
                </a:lnTo>
                <a:close/>
                <a:moveTo>
                  <a:pt x="185" y="1274"/>
                </a:moveTo>
                <a:lnTo>
                  <a:pt x="234" y="1274"/>
                </a:lnTo>
                <a:lnTo>
                  <a:pt x="214" y="1371"/>
                </a:lnTo>
                <a:lnTo>
                  <a:pt x="211" y="1386"/>
                </a:lnTo>
                <a:lnTo>
                  <a:pt x="211" y="1395"/>
                </a:lnTo>
                <a:lnTo>
                  <a:pt x="215" y="1401"/>
                </a:lnTo>
                <a:lnTo>
                  <a:pt x="221" y="1406"/>
                </a:lnTo>
                <a:lnTo>
                  <a:pt x="231" y="1407"/>
                </a:lnTo>
                <a:lnTo>
                  <a:pt x="245" y="1405"/>
                </a:lnTo>
                <a:lnTo>
                  <a:pt x="255" y="1400"/>
                </a:lnTo>
                <a:lnTo>
                  <a:pt x="261" y="1392"/>
                </a:lnTo>
                <a:lnTo>
                  <a:pt x="267" y="1381"/>
                </a:lnTo>
                <a:lnTo>
                  <a:pt x="270" y="1370"/>
                </a:lnTo>
                <a:lnTo>
                  <a:pt x="274" y="1356"/>
                </a:lnTo>
                <a:lnTo>
                  <a:pt x="291" y="1274"/>
                </a:lnTo>
                <a:lnTo>
                  <a:pt x="340" y="1274"/>
                </a:lnTo>
                <a:lnTo>
                  <a:pt x="317" y="1381"/>
                </a:lnTo>
                <a:lnTo>
                  <a:pt x="313" y="1398"/>
                </a:lnTo>
                <a:lnTo>
                  <a:pt x="310" y="1417"/>
                </a:lnTo>
                <a:lnTo>
                  <a:pt x="310" y="1422"/>
                </a:lnTo>
                <a:lnTo>
                  <a:pt x="308" y="1425"/>
                </a:lnTo>
                <a:lnTo>
                  <a:pt x="308" y="1428"/>
                </a:lnTo>
                <a:lnTo>
                  <a:pt x="307" y="1431"/>
                </a:lnTo>
                <a:lnTo>
                  <a:pt x="307" y="1437"/>
                </a:lnTo>
                <a:lnTo>
                  <a:pt x="261" y="1437"/>
                </a:lnTo>
                <a:lnTo>
                  <a:pt x="264" y="1416"/>
                </a:lnTo>
                <a:lnTo>
                  <a:pt x="259" y="1421"/>
                </a:lnTo>
                <a:lnTo>
                  <a:pt x="251" y="1427"/>
                </a:lnTo>
                <a:lnTo>
                  <a:pt x="240" y="1433"/>
                </a:lnTo>
                <a:lnTo>
                  <a:pt x="228" y="1438"/>
                </a:lnTo>
                <a:lnTo>
                  <a:pt x="210" y="1441"/>
                </a:lnTo>
                <a:lnTo>
                  <a:pt x="194" y="1440"/>
                </a:lnTo>
                <a:lnTo>
                  <a:pt x="182" y="1435"/>
                </a:lnTo>
                <a:lnTo>
                  <a:pt x="172" y="1427"/>
                </a:lnTo>
                <a:lnTo>
                  <a:pt x="165" y="1420"/>
                </a:lnTo>
                <a:lnTo>
                  <a:pt x="162" y="1408"/>
                </a:lnTo>
                <a:lnTo>
                  <a:pt x="162" y="1396"/>
                </a:lnTo>
                <a:lnTo>
                  <a:pt x="163" y="1383"/>
                </a:lnTo>
                <a:lnTo>
                  <a:pt x="164" y="1375"/>
                </a:lnTo>
                <a:lnTo>
                  <a:pt x="185" y="1274"/>
                </a:lnTo>
                <a:close/>
                <a:moveTo>
                  <a:pt x="3736" y="1272"/>
                </a:moveTo>
                <a:lnTo>
                  <a:pt x="3784" y="1272"/>
                </a:lnTo>
                <a:lnTo>
                  <a:pt x="3750" y="1437"/>
                </a:lnTo>
                <a:lnTo>
                  <a:pt x="3701" y="1437"/>
                </a:lnTo>
                <a:lnTo>
                  <a:pt x="3736" y="1272"/>
                </a:lnTo>
                <a:close/>
                <a:moveTo>
                  <a:pt x="2047" y="1272"/>
                </a:moveTo>
                <a:lnTo>
                  <a:pt x="2062" y="1274"/>
                </a:lnTo>
                <a:lnTo>
                  <a:pt x="2073" y="1279"/>
                </a:lnTo>
                <a:lnTo>
                  <a:pt x="2081" y="1285"/>
                </a:lnTo>
                <a:lnTo>
                  <a:pt x="2086" y="1291"/>
                </a:lnTo>
                <a:lnTo>
                  <a:pt x="2088" y="1296"/>
                </a:lnTo>
                <a:lnTo>
                  <a:pt x="2094" y="1274"/>
                </a:lnTo>
                <a:lnTo>
                  <a:pt x="2139" y="1274"/>
                </a:lnTo>
                <a:lnTo>
                  <a:pt x="2135" y="1286"/>
                </a:lnTo>
                <a:lnTo>
                  <a:pt x="2132" y="1300"/>
                </a:lnTo>
                <a:lnTo>
                  <a:pt x="2128" y="1315"/>
                </a:lnTo>
                <a:lnTo>
                  <a:pt x="2102" y="1436"/>
                </a:lnTo>
                <a:lnTo>
                  <a:pt x="2096" y="1456"/>
                </a:lnTo>
                <a:lnTo>
                  <a:pt x="2086" y="1472"/>
                </a:lnTo>
                <a:lnTo>
                  <a:pt x="2074" y="1483"/>
                </a:lnTo>
                <a:lnTo>
                  <a:pt x="2062" y="1492"/>
                </a:lnTo>
                <a:lnTo>
                  <a:pt x="2047" y="1497"/>
                </a:lnTo>
                <a:lnTo>
                  <a:pt x="2020" y="1502"/>
                </a:lnTo>
                <a:lnTo>
                  <a:pt x="1997" y="1502"/>
                </a:lnTo>
                <a:lnTo>
                  <a:pt x="1986" y="1501"/>
                </a:lnTo>
                <a:lnTo>
                  <a:pt x="1976" y="1498"/>
                </a:lnTo>
                <a:lnTo>
                  <a:pt x="1965" y="1495"/>
                </a:lnTo>
                <a:lnTo>
                  <a:pt x="1956" y="1487"/>
                </a:lnTo>
                <a:lnTo>
                  <a:pt x="1949" y="1478"/>
                </a:lnTo>
                <a:lnTo>
                  <a:pt x="1946" y="1466"/>
                </a:lnTo>
                <a:lnTo>
                  <a:pt x="1946" y="1450"/>
                </a:lnTo>
                <a:lnTo>
                  <a:pt x="1992" y="1450"/>
                </a:lnTo>
                <a:lnTo>
                  <a:pt x="1992" y="1458"/>
                </a:lnTo>
                <a:lnTo>
                  <a:pt x="1995" y="1462"/>
                </a:lnTo>
                <a:lnTo>
                  <a:pt x="1999" y="1467"/>
                </a:lnTo>
                <a:lnTo>
                  <a:pt x="2006" y="1471"/>
                </a:lnTo>
                <a:lnTo>
                  <a:pt x="2016" y="1472"/>
                </a:lnTo>
                <a:lnTo>
                  <a:pt x="2030" y="1470"/>
                </a:lnTo>
                <a:lnTo>
                  <a:pt x="2041" y="1462"/>
                </a:lnTo>
                <a:lnTo>
                  <a:pt x="2050" y="1451"/>
                </a:lnTo>
                <a:lnTo>
                  <a:pt x="2051" y="1445"/>
                </a:lnTo>
                <a:lnTo>
                  <a:pt x="2054" y="1437"/>
                </a:lnTo>
                <a:lnTo>
                  <a:pt x="2061" y="1412"/>
                </a:lnTo>
                <a:lnTo>
                  <a:pt x="2046" y="1425"/>
                </a:lnTo>
                <a:lnTo>
                  <a:pt x="2033" y="1431"/>
                </a:lnTo>
                <a:lnTo>
                  <a:pt x="2022" y="1433"/>
                </a:lnTo>
                <a:lnTo>
                  <a:pt x="2012" y="1435"/>
                </a:lnTo>
                <a:lnTo>
                  <a:pt x="1994" y="1432"/>
                </a:lnTo>
                <a:lnTo>
                  <a:pt x="1980" y="1426"/>
                </a:lnTo>
                <a:lnTo>
                  <a:pt x="1969" y="1415"/>
                </a:lnTo>
                <a:lnTo>
                  <a:pt x="1962" y="1402"/>
                </a:lnTo>
                <a:lnTo>
                  <a:pt x="1959" y="1387"/>
                </a:lnTo>
                <a:lnTo>
                  <a:pt x="1957" y="1371"/>
                </a:lnTo>
                <a:lnTo>
                  <a:pt x="1960" y="1353"/>
                </a:lnTo>
                <a:lnTo>
                  <a:pt x="1966" y="1333"/>
                </a:lnTo>
                <a:lnTo>
                  <a:pt x="1976" y="1313"/>
                </a:lnTo>
                <a:lnTo>
                  <a:pt x="1989" y="1297"/>
                </a:lnTo>
                <a:lnTo>
                  <a:pt x="2006" y="1285"/>
                </a:lnTo>
                <a:lnTo>
                  <a:pt x="2025" y="1276"/>
                </a:lnTo>
                <a:lnTo>
                  <a:pt x="2047" y="1272"/>
                </a:lnTo>
                <a:close/>
                <a:moveTo>
                  <a:pt x="1481" y="1272"/>
                </a:moveTo>
                <a:lnTo>
                  <a:pt x="1527" y="1272"/>
                </a:lnTo>
                <a:lnTo>
                  <a:pt x="1521" y="1303"/>
                </a:lnTo>
                <a:lnTo>
                  <a:pt x="1526" y="1296"/>
                </a:lnTo>
                <a:lnTo>
                  <a:pt x="1532" y="1288"/>
                </a:lnTo>
                <a:lnTo>
                  <a:pt x="1541" y="1282"/>
                </a:lnTo>
                <a:lnTo>
                  <a:pt x="1552" y="1276"/>
                </a:lnTo>
                <a:lnTo>
                  <a:pt x="1566" y="1272"/>
                </a:lnTo>
                <a:lnTo>
                  <a:pt x="1583" y="1272"/>
                </a:lnTo>
                <a:lnTo>
                  <a:pt x="1574" y="1316"/>
                </a:lnTo>
                <a:lnTo>
                  <a:pt x="1557" y="1316"/>
                </a:lnTo>
                <a:lnTo>
                  <a:pt x="1542" y="1318"/>
                </a:lnTo>
                <a:lnTo>
                  <a:pt x="1532" y="1323"/>
                </a:lnTo>
                <a:lnTo>
                  <a:pt x="1525" y="1330"/>
                </a:lnTo>
                <a:lnTo>
                  <a:pt x="1520" y="1338"/>
                </a:lnTo>
                <a:lnTo>
                  <a:pt x="1516" y="1347"/>
                </a:lnTo>
                <a:lnTo>
                  <a:pt x="1514" y="1356"/>
                </a:lnTo>
                <a:lnTo>
                  <a:pt x="1497" y="1437"/>
                </a:lnTo>
                <a:lnTo>
                  <a:pt x="1449" y="1437"/>
                </a:lnTo>
                <a:lnTo>
                  <a:pt x="1475" y="1313"/>
                </a:lnTo>
                <a:lnTo>
                  <a:pt x="1477" y="1305"/>
                </a:lnTo>
                <a:lnTo>
                  <a:pt x="1480" y="1282"/>
                </a:lnTo>
                <a:lnTo>
                  <a:pt x="1481" y="1272"/>
                </a:lnTo>
                <a:close/>
                <a:moveTo>
                  <a:pt x="955" y="1272"/>
                </a:moveTo>
                <a:lnTo>
                  <a:pt x="970" y="1274"/>
                </a:lnTo>
                <a:lnTo>
                  <a:pt x="981" y="1279"/>
                </a:lnTo>
                <a:lnTo>
                  <a:pt x="989" y="1285"/>
                </a:lnTo>
                <a:lnTo>
                  <a:pt x="994" y="1291"/>
                </a:lnTo>
                <a:lnTo>
                  <a:pt x="996" y="1296"/>
                </a:lnTo>
                <a:lnTo>
                  <a:pt x="1002" y="1274"/>
                </a:lnTo>
                <a:lnTo>
                  <a:pt x="1047" y="1274"/>
                </a:lnTo>
                <a:lnTo>
                  <a:pt x="1043" y="1286"/>
                </a:lnTo>
                <a:lnTo>
                  <a:pt x="1040" y="1300"/>
                </a:lnTo>
                <a:lnTo>
                  <a:pt x="1036" y="1315"/>
                </a:lnTo>
                <a:lnTo>
                  <a:pt x="1010" y="1436"/>
                </a:lnTo>
                <a:lnTo>
                  <a:pt x="1004" y="1456"/>
                </a:lnTo>
                <a:lnTo>
                  <a:pt x="994" y="1472"/>
                </a:lnTo>
                <a:lnTo>
                  <a:pt x="982" y="1483"/>
                </a:lnTo>
                <a:lnTo>
                  <a:pt x="970" y="1492"/>
                </a:lnTo>
                <a:lnTo>
                  <a:pt x="955" y="1497"/>
                </a:lnTo>
                <a:lnTo>
                  <a:pt x="928" y="1502"/>
                </a:lnTo>
                <a:lnTo>
                  <a:pt x="905" y="1502"/>
                </a:lnTo>
                <a:lnTo>
                  <a:pt x="894" y="1501"/>
                </a:lnTo>
                <a:lnTo>
                  <a:pt x="884" y="1498"/>
                </a:lnTo>
                <a:lnTo>
                  <a:pt x="873" y="1495"/>
                </a:lnTo>
                <a:lnTo>
                  <a:pt x="864" y="1487"/>
                </a:lnTo>
                <a:lnTo>
                  <a:pt x="857" y="1478"/>
                </a:lnTo>
                <a:lnTo>
                  <a:pt x="854" y="1466"/>
                </a:lnTo>
                <a:lnTo>
                  <a:pt x="854" y="1450"/>
                </a:lnTo>
                <a:lnTo>
                  <a:pt x="900" y="1450"/>
                </a:lnTo>
                <a:lnTo>
                  <a:pt x="900" y="1458"/>
                </a:lnTo>
                <a:lnTo>
                  <a:pt x="903" y="1462"/>
                </a:lnTo>
                <a:lnTo>
                  <a:pt x="907" y="1467"/>
                </a:lnTo>
                <a:lnTo>
                  <a:pt x="913" y="1471"/>
                </a:lnTo>
                <a:lnTo>
                  <a:pt x="924" y="1472"/>
                </a:lnTo>
                <a:lnTo>
                  <a:pt x="938" y="1470"/>
                </a:lnTo>
                <a:lnTo>
                  <a:pt x="949" y="1462"/>
                </a:lnTo>
                <a:lnTo>
                  <a:pt x="958" y="1451"/>
                </a:lnTo>
                <a:lnTo>
                  <a:pt x="960" y="1445"/>
                </a:lnTo>
                <a:lnTo>
                  <a:pt x="963" y="1437"/>
                </a:lnTo>
                <a:lnTo>
                  <a:pt x="969" y="1412"/>
                </a:lnTo>
                <a:lnTo>
                  <a:pt x="954" y="1425"/>
                </a:lnTo>
                <a:lnTo>
                  <a:pt x="941" y="1431"/>
                </a:lnTo>
                <a:lnTo>
                  <a:pt x="930" y="1433"/>
                </a:lnTo>
                <a:lnTo>
                  <a:pt x="920" y="1435"/>
                </a:lnTo>
                <a:lnTo>
                  <a:pt x="902" y="1432"/>
                </a:lnTo>
                <a:lnTo>
                  <a:pt x="888" y="1426"/>
                </a:lnTo>
                <a:lnTo>
                  <a:pt x="877" y="1415"/>
                </a:lnTo>
                <a:lnTo>
                  <a:pt x="871" y="1402"/>
                </a:lnTo>
                <a:lnTo>
                  <a:pt x="867" y="1387"/>
                </a:lnTo>
                <a:lnTo>
                  <a:pt x="866" y="1371"/>
                </a:lnTo>
                <a:lnTo>
                  <a:pt x="868" y="1353"/>
                </a:lnTo>
                <a:lnTo>
                  <a:pt x="874" y="1333"/>
                </a:lnTo>
                <a:lnTo>
                  <a:pt x="884" y="1313"/>
                </a:lnTo>
                <a:lnTo>
                  <a:pt x="897" y="1297"/>
                </a:lnTo>
                <a:lnTo>
                  <a:pt x="914" y="1285"/>
                </a:lnTo>
                <a:lnTo>
                  <a:pt x="933" y="1276"/>
                </a:lnTo>
                <a:lnTo>
                  <a:pt x="955" y="1272"/>
                </a:lnTo>
                <a:close/>
                <a:moveTo>
                  <a:pt x="614" y="1272"/>
                </a:moveTo>
                <a:lnTo>
                  <a:pt x="663" y="1272"/>
                </a:lnTo>
                <a:lnTo>
                  <a:pt x="627" y="1437"/>
                </a:lnTo>
                <a:lnTo>
                  <a:pt x="580" y="1437"/>
                </a:lnTo>
                <a:lnTo>
                  <a:pt x="614" y="1272"/>
                </a:lnTo>
                <a:close/>
                <a:moveTo>
                  <a:pt x="3202" y="1270"/>
                </a:moveTo>
                <a:lnTo>
                  <a:pt x="3209" y="1270"/>
                </a:lnTo>
                <a:lnTo>
                  <a:pt x="3228" y="1272"/>
                </a:lnTo>
                <a:lnTo>
                  <a:pt x="3243" y="1280"/>
                </a:lnTo>
                <a:lnTo>
                  <a:pt x="3255" y="1292"/>
                </a:lnTo>
                <a:lnTo>
                  <a:pt x="3261" y="1308"/>
                </a:lnTo>
                <a:lnTo>
                  <a:pt x="3263" y="1328"/>
                </a:lnTo>
                <a:lnTo>
                  <a:pt x="3260" y="1352"/>
                </a:lnTo>
                <a:lnTo>
                  <a:pt x="3253" y="1375"/>
                </a:lnTo>
                <a:lnTo>
                  <a:pt x="3243" y="1396"/>
                </a:lnTo>
                <a:lnTo>
                  <a:pt x="3230" y="1413"/>
                </a:lnTo>
                <a:lnTo>
                  <a:pt x="3212" y="1427"/>
                </a:lnTo>
                <a:lnTo>
                  <a:pt x="3192" y="1436"/>
                </a:lnTo>
                <a:lnTo>
                  <a:pt x="3170" y="1440"/>
                </a:lnTo>
                <a:lnTo>
                  <a:pt x="3155" y="1438"/>
                </a:lnTo>
                <a:lnTo>
                  <a:pt x="3144" y="1433"/>
                </a:lnTo>
                <a:lnTo>
                  <a:pt x="3136" y="1428"/>
                </a:lnTo>
                <a:lnTo>
                  <a:pt x="3131" y="1422"/>
                </a:lnTo>
                <a:lnTo>
                  <a:pt x="3129" y="1418"/>
                </a:lnTo>
                <a:lnTo>
                  <a:pt x="3112" y="1500"/>
                </a:lnTo>
                <a:lnTo>
                  <a:pt x="3063" y="1500"/>
                </a:lnTo>
                <a:lnTo>
                  <a:pt x="3110" y="1274"/>
                </a:lnTo>
                <a:lnTo>
                  <a:pt x="3158" y="1274"/>
                </a:lnTo>
                <a:lnTo>
                  <a:pt x="3154" y="1296"/>
                </a:lnTo>
                <a:lnTo>
                  <a:pt x="3168" y="1284"/>
                </a:lnTo>
                <a:lnTo>
                  <a:pt x="3180" y="1276"/>
                </a:lnTo>
                <a:lnTo>
                  <a:pt x="3192" y="1271"/>
                </a:lnTo>
                <a:lnTo>
                  <a:pt x="3202" y="1270"/>
                </a:lnTo>
                <a:close/>
                <a:moveTo>
                  <a:pt x="2910" y="1270"/>
                </a:moveTo>
                <a:lnTo>
                  <a:pt x="2926" y="1271"/>
                </a:lnTo>
                <a:lnTo>
                  <a:pt x="2937" y="1276"/>
                </a:lnTo>
                <a:lnTo>
                  <a:pt x="2946" y="1282"/>
                </a:lnTo>
                <a:lnTo>
                  <a:pt x="2951" y="1288"/>
                </a:lnTo>
                <a:lnTo>
                  <a:pt x="2954" y="1295"/>
                </a:lnTo>
                <a:lnTo>
                  <a:pt x="2955" y="1300"/>
                </a:lnTo>
                <a:lnTo>
                  <a:pt x="2970" y="1284"/>
                </a:lnTo>
                <a:lnTo>
                  <a:pt x="2986" y="1275"/>
                </a:lnTo>
                <a:lnTo>
                  <a:pt x="3001" y="1271"/>
                </a:lnTo>
                <a:lnTo>
                  <a:pt x="3015" y="1270"/>
                </a:lnTo>
                <a:lnTo>
                  <a:pt x="3029" y="1271"/>
                </a:lnTo>
                <a:lnTo>
                  <a:pt x="3039" y="1275"/>
                </a:lnTo>
                <a:lnTo>
                  <a:pt x="3048" y="1281"/>
                </a:lnTo>
                <a:lnTo>
                  <a:pt x="3053" y="1286"/>
                </a:lnTo>
                <a:lnTo>
                  <a:pt x="3057" y="1292"/>
                </a:lnTo>
                <a:lnTo>
                  <a:pt x="3058" y="1296"/>
                </a:lnTo>
                <a:lnTo>
                  <a:pt x="3061" y="1307"/>
                </a:lnTo>
                <a:lnTo>
                  <a:pt x="3061" y="1321"/>
                </a:lnTo>
                <a:lnTo>
                  <a:pt x="3059" y="1333"/>
                </a:lnTo>
                <a:lnTo>
                  <a:pt x="3057" y="1345"/>
                </a:lnTo>
                <a:lnTo>
                  <a:pt x="3037" y="1437"/>
                </a:lnTo>
                <a:lnTo>
                  <a:pt x="2988" y="1437"/>
                </a:lnTo>
                <a:lnTo>
                  <a:pt x="3010" y="1341"/>
                </a:lnTo>
                <a:lnTo>
                  <a:pt x="3012" y="1323"/>
                </a:lnTo>
                <a:lnTo>
                  <a:pt x="3011" y="1316"/>
                </a:lnTo>
                <a:lnTo>
                  <a:pt x="3007" y="1310"/>
                </a:lnTo>
                <a:lnTo>
                  <a:pt x="3000" y="1305"/>
                </a:lnTo>
                <a:lnTo>
                  <a:pt x="2990" y="1303"/>
                </a:lnTo>
                <a:lnTo>
                  <a:pt x="2977" y="1306"/>
                </a:lnTo>
                <a:lnTo>
                  <a:pt x="2967" y="1311"/>
                </a:lnTo>
                <a:lnTo>
                  <a:pt x="2960" y="1320"/>
                </a:lnTo>
                <a:lnTo>
                  <a:pt x="2955" y="1331"/>
                </a:lnTo>
                <a:lnTo>
                  <a:pt x="2952" y="1342"/>
                </a:lnTo>
                <a:lnTo>
                  <a:pt x="2949" y="1355"/>
                </a:lnTo>
                <a:lnTo>
                  <a:pt x="2931" y="1437"/>
                </a:lnTo>
                <a:lnTo>
                  <a:pt x="2883" y="1437"/>
                </a:lnTo>
                <a:lnTo>
                  <a:pt x="2904" y="1340"/>
                </a:lnTo>
                <a:lnTo>
                  <a:pt x="2906" y="1325"/>
                </a:lnTo>
                <a:lnTo>
                  <a:pt x="2905" y="1317"/>
                </a:lnTo>
                <a:lnTo>
                  <a:pt x="2903" y="1310"/>
                </a:lnTo>
                <a:lnTo>
                  <a:pt x="2896" y="1305"/>
                </a:lnTo>
                <a:lnTo>
                  <a:pt x="2885" y="1303"/>
                </a:lnTo>
                <a:lnTo>
                  <a:pt x="2872" y="1306"/>
                </a:lnTo>
                <a:lnTo>
                  <a:pt x="2862" y="1311"/>
                </a:lnTo>
                <a:lnTo>
                  <a:pt x="2855" y="1318"/>
                </a:lnTo>
                <a:lnTo>
                  <a:pt x="2850" y="1326"/>
                </a:lnTo>
                <a:lnTo>
                  <a:pt x="2848" y="1335"/>
                </a:lnTo>
                <a:lnTo>
                  <a:pt x="2847" y="1341"/>
                </a:lnTo>
                <a:lnTo>
                  <a:pt x="2827" y="1437"/>
                </a:lnTo>
                <a:lnTo>
                  <a:pt x="2778" y="1437"/>
                </a:lnTo>
                <a:lnTo>
                  <a:pt x="2807" y="1303"/>
                </a:lnTo>
                <a:lnTo>
                  <a:pt x="2812" y="1274"/>
                </a:lnTo>
                <a:lnTo>
                  <a:pt x="2858" y="1274"/>
                </a:lnTo>
                <a:lnTo>
                  <a:pt x="2855" y="1293"/>
                </a:lnTo>
                <a:lnTo>
                  <a:pt x="2860" y="1288"/>
                </a:lnTo>
                <a:lnTo>
                  <a:pt x="2868" y="1282"/>
                </a:lnTo>
                <a:lnTo>
                  <a:pt x="2879" y="1276"/>
                </a:lnTo>
                <a:lnTo>
                  <a:pt x="2893" y="1271"/>
                </a:lnTo>
                <a:lnTo>
                  <a:pt x="2910" y="1270"/>
                </a:lnTo>
                <a:close/>
                <a:moveTo>
                  <a:pt x="2697" y="1270"/>
                </a:moveTo>
                <a:lnTo>
                  <a:pt x="2720" y="1272"/>
                </a:lnTo>
                <a:lnTo>
                  <a:pt x="2737" y="1279"/>
                </a:lnTo>
                <a:lnTo>
                  <a:pt x="2751" y="1288"/>
                </a:lnTo>
                <a:lnTo>
                  <a:pt x="2760" y="1302"/>
                </a:lnTo>
                <a:lnTo>
                  <a:pt x="2765" y="1318"/>
                </a:lnTo>
                <a:lnTo>
                  <a:pt x="2766" y="1336"/>
                </a:lnTo>
                <a:lnTo>
                  <a:pt x="2763" y="1355"/>
                </a:lnTo>
                <a:lnTo>
                  <a:pt x="2757" y="1375"/>
                </a:lnTo>
                <a:lnTo>
                  <a:pt x="2748" y="1392"/>
                </a:lnTo>
                <a:lnTo>
                  <a:pt x="2737" y="1408"/>
                </a:lnTo>
                <a:lnTo>
                  <a:pt x="2722" y="1423"/>
                </a:lnTo>
                <a:lnTo>
                  <a:pt x="2704" y="1433"/>
                </a:lnTo>
                <a:lnTo>
                  <a:pt x="2683" y="1441"/>
                </a:lnTo>
                <a:lnTo>
                  <a:pt x="2659" y="1443"/>
                </a:lnTo>
                <a:lnTo>
                  <a:pt x="2640" y="1442"/>
                </a:lnTo>
                <a:lnTo>
                  <a:pt x="2624" y="1436"/>
                </a:lnTo>
                <a:lnTo>
                  <a:pt x="2610" y="1427"/>
                </a:lnTo>
                <a:lnTo>
                  <a:pt x="2600" y="1415"/>
                </a:lnTo>
                <a:lnTo>
                  <a:pt x="2593" y="1398"/>
                </a:lnTo>
                <a:lnTo>
                  <a:pt x="2592" y="1380"/>
                </a:lnTo>
                <a:lnTo>
                  <a:pt x="2594" y="1357"/>
                </a:lnTo>
                <a:lnTo>
                  <a:pt x="2598" y="1342"/>
                </a:lnTo>
                <a:lnTo>
                  <a:pt x="2605" y="1327"/>
                </a:lnTo>
                <a:lnTo>
                  <a:pt x="2614" y="1312"/>
                </a:lnTo>
                <a:lnTo>
                  <a:pt x="2625" y="1298"/>
                </a:lnTo>
                <a:lnTo>
                  <a:pt x="2639" y="1287"/>
                </a:lnTo>
                <a:lnTo>
                  <a:pt x="2655" y="1277"/>
                </a:lnTo>
                <a:lnTo>
                  <a:pt x="2675" y="1272"/>
                </a:lnTo>
                <a:lnTo>
                  <a:pt x="2697" y="1270"/>
                </a:lnTo>
                <a:close/>
                <a:moveTo>
                  <a:pt x="2515" y="1270"/>
                </a:moveTo>
                <a:lnTo>
                  <a:pt x="2525" y="1270"/>
                </a:lnTo>
                <a:lnTo>
                  <a:pt x="2538" y="1271"/>
                </a:lnTo>
                <a:lnTo>
                  <a:pt x="2551" y="1275"/>
                </a:lnTo>
                <a:lnTo>
                  <a:pt x="2562" y="1280"/>
                </a:lnTo>
                <a:lnTo>
                  <a:pt x="2571" y="1288"/>
                </a:lnTo>
                <a:lnTo>
                  <a:pt x="2577" y="1300"/>
                </a:lnTo>
                <a:lnTo>
                  <a:pt x="2579" y="1313"/>
                </a:lnTo>
                <a:lnTo>
                  <a:pt x="2578" y="1331"/>
                </a:lnTo>
                <a:lnTo>
                  <a:pt x="2531" y="1331"/>
                </a:lnTo>
                <a:lnTo>
                  <a:pt x="2532" y="1327"/>
                </a:lnTo>
                <a:lnTo>
                  <a:pt x="2532" y="1315"/>
                </a:lnTo>
                <a:lnTo>
                  <a:pt x="2530" y="1307"/>
                </a:lnTo>
                <a:lnTo>
                  <a:pt x="2525" y="1303"/>
                </a:lnTo>
                <a:lnTo>
                  <a:pt x="2517" y="1301"/>
                </a:lnTo>
                <a:lnTo>
                  <a:pt x="2507" y="1303"/>
                </a:lnTo>
                <a:lnTo>
                  <a:pt x="2498" y="1311"/>
                </a:lnTo>
                <a:lnTo>
                  <a:pt x="2492" y="1321"/>
                </a:lnTo>
                <a:lnTo>
                  <a:pt x="2487" y="1332"/>
                </a:lnTo>
                <a:lnTo>
                  <a:pt x="2484" y="1343"/>
                </a:lnTo>
                <a:lnTo>
                  <a:pt x="2481" y="1353"/>
                </a:lnTo>
                <a:lnTo>
                  <a:pt x="2480" y="1361"/>
                </a:lnTo>
                <a:lnTo>
                  <a:pt x="2477" y="1372"/>
                </a:lnTo>
                <a:lnTo>
                  <a:pt x="2477" y="1383"/>
                </a:lnTo>
                <a:lnTo>
                  <a:pt x="2479" y="1395"/>
                </a:lnTo>
                <a:lnTo>
                  <a:pt x="2482" y="1403"/>
                </a:lnTo>
                <a:lnTo>
                  <a:pt x="2487" y="1408"/>
                </a:lnTo>
                <a:lnTo>
                  <a:pt x="2491" y="1410"/>
                </a:lnTo>
                <a:lnTo>
                  <a:pt x="2497" y="1410"/>
                </a:lnTo>
                <a:lnTo>
                  <a:pt x="2503" y="1407"/>
                </a:lnTo>
                <a:lnTo>
                  <a:pt x="2510" y="1402"/>
                </a:lnTo>
                <a:lnTo>
                  <a:pt x="2517" y="1392"/>
                </a:lnTo>
                <a:lnTo>
                  <a:pt x="2522" y="1377"/>
                </a:lnTo>
                <a:lnTo>
                  <a:pt x="2569" y="1377"/>
                </a:lnTo>
                <a:lnTo>
                  <a:pt x="2567" y="1388"/>
                </a:lnTo>
                <a:lnTo>
                  <a:pt x="2562" y="1401"/>
                </a:lnTo>
                <a:lnTo>
                  <a:pt x="2552" y="1413"/>
                </a:lnTo>
                <a:lnTo>
                  <a:pt x="2538" y="1426"/>
                </a:lnTo>
                <a:lnTo>
                  <a:pt x="2523" y="1435"/>
                </a:lnTo>
                <a:lnTo>
                  <a:pt x="2507" y="1440"/>
                </a:lnTo>
                <a:lnTo>
                  <a:pt x="2489" y="1441"/>
                </a:lnTo>
                <a:lnTo>
                  <a:pt x="2474" y="1440"/>
                </a:lnTo>
                <a:lnTo>
                  <a:pt x="2460" y="1437"/>
                </a:lnTo>
                <a:lnTo>
                  <a:pt x="2447" y="1431"/>
                </a:lnTo>
                <a:lnTo>
                  <a:pt x="2438" y="1420"/>
                </a:lnTo>
                <a:lnTo>
                  <a:pt x="2431" y="1406"/>
                </a:lnTo>
                <a:lnTo>
                  <a:pt x="2428" y="1391"/>
                </a:lnTo>
                <a:lnTo>
                  <a:pt x="2428" y="1373"/>
                </a:lnTo>
                <a:lnTo>
                  <a:pt x="2430" y="1355"/>
                </a:lnTo>
                <a:lnTo>
                  <a:pt x="2438" y="1330"/>
                </a:lnTo>
                <a:lnTo>
                  <a:pt x="2449" y="1310"/>
                </a:lnTo>
                <a:lnTo>
                  <a:pt x="2461" y="1295"/>
                </a:lnTo>
                <a:lnTo>
                  <a:pt x="2476" y="1285"/>
                </a:lnTo>
                <a:lnTo>
                  <a:pt x="2490" y="1277"/>
                </a:lnTo>
                <a:lnTo>
                  <a:pt x="2503" y="1272"/>
                </a:lnTo>
                <a:lnTo>
                  <a:pt x="2515" y="1270"/>
                </a:lnTo>
                <a:close/>
                <a:moveTo>
                  <a:pt x="1683" y="1270"/>
                </a:moveTo>
                <a:lnTo>
                  <a:pt x="1703" y="1271"/>
                </a:lnTo>
                <a:lnTo>
                  <a:pt x="1720" y="1277"/>
                </a:lnTo>
                <a:lnTo>
                  <a:pt x="1732" y="1285"/>
                </a:lnTo>
                <a:lnTo>
                  <a:pt x="1742" y="1296"/>
                </a:lnTo>
                <a:lnTo>
                  <a:pt x="1749" y="1308"/>
                </a:lnTo>
                <a:lnTo>
                  <a:pt x="1751" y="1322"/>
                </a:lnTo>
                <a:lnTo>
                  <a:pt x="1752" y="1338"/>
                </a:lnTo>
                <a:lnTo>
                  <a:pt x="1750" y="1355"/>
                </a:lnTo>
                <a:lnTo>
                  <a:pt x="1744" y="1375"/>
                </a:lnTo>
                <a:lnTo>
                  <a:pt x="1735" y="1392"/>
                </a:lnTo>
                <a:lnTo>
                  <a:pt x="1722" y="1408"/>
                </a:lnTo>
                <a:lnTo>
                  <a:pt x="1708" y="1423"/>
                </a:lnTo>
                <a:lnTo>
                  <a:pt x="1690" y="1433"/>
                </a:lnTo>
                <a:lnTo>
                  <a:pt x="1669" y="1441"/>
                </a:lnTo>
                <a:lnTo>
                  <a:pt x="1645" y="1443"/>
                </a:lnTo>
                <a:lnTo>
                  <a:pt x="1627" y="1442"/>
                </a:lnTo>
                <a:lnTo>
                  <a:pt x="1609" y="1436"/>
                </a:lnTo>
                <a:lnTo>
                  <a:pt x="1596" y="1427"/>
                </a:lnTo>
                <a:lnTo>
                  <a:pt x="1586" y="1415"/>
                </a:lnTo>
                <a:lnTo>
                  <a:pt x="1578" y="1398"/>
                </a:lnTo>
                <a:lnTo>
                  <a:pt x="1577" y="1380"/>
                </a:lnTo>
                <a:lnTo>
                  <a:pt x="1579" y="1357"/>
                </a:lnTo>
                <a:lnTo>
                  <a:pt x="1583" y="1342"/>
                </a:lnTo>
                <a:lnTo>
                  <a:pt x="1591" y="1327"/>
                </a:lnTo>
                <a:lnTo>
                  <a:pt x="1599" y="1312"/>
                </a:lnTo>
                <a:lnTo>
                  <a:pt x="1611" y="1298"/>
                </a:lnTo>
                <a:lnTo>
                  <a:pt x="1624" y="1287"/>
                </a:lnTo>
                <a:lnTo>
                  <a:pt x="1640" y="1277"/>
                </a:lnTo>
                <a:lnTo>
                  <a:pt x="1660" y="1272"/>
                </a:lnTo>
                <a:lnTo>
                  <a:pt x="1683" y="1270"/>
                </a:lnTo>
                <a:close/>
                <a:moveTo>
                  <a:pt x="87" y="1270"/>
                </a:moveTo>
                <a:lnTo>
                  <a:pt x="97" y="1270"/>
                </a:lnTo>
                <a:lnTo>
                  <a:pt x="111" y="1271"/>
                </a:lnTo>
                <a:lnTo>
                  <a:pt x="123" y="1275"/>
                </a:lnTo>
                <a:lnTo>
                  <a:pt x="134" y="1280"/>
                </a:lnTo>
                <a:lnTo>
                  <a:pt x="143" y="1288"/>
                </a:lnTo>
                <a:lnTo>
                  <a:pt x="149" y="1300"/>
                </a:lnTo>
                <a:lnTo>
                  <a:pt x="152" y="1313"/>
                </a:lnTo>
                <a:lnTo>
                  <a:pt x="150" y="1331"/>
                </a:lnTo>
                <a:lnTo>
                  <a:pt x="104" y="1331"/>
                </a:lnTo>
                <a:lnTo>
                  <a:pt x="104" y="1315"/>
                </a:lnTo>
                <a:lnTo>
                  <a:pt x="102" y="1307"/>
                </a:lnTo>
                <a:lnTo>
                  <a:pt x="97" y="1303"/>
                </a:lnTo>
                <a:lnTo>
                  <a:pt x="90" y="1301"/>
                </a:lnTo>
                <a:lnTo>
                  <a:pt x="80" y="1303"/>
                </a:lnTo>
                <a:lnTo>
                  <a:pt x="71" y="1311"/>
                </a:lnTo>
                <a:lnTo>
                  <a:pt x="65" y="1321"/>
                </a:lnTo>
                <a:lnTo>
                  <a:pt x="60" y="1332"/>
                </a:lnTo>
                <a:lnTo>
                  <a:pt x="56" y="1343"/>
                </a:lnTo>
                <a:lnTo>
                  <a:pt x="53" y="1353"/>
                </a:lnTo>
                <a:lnTo>
                  <a:pt x="52" y="1361"/>
                </a:lnTo>
                <a:lnTo>
                  <a:pt x="50" y="1372"/>
                </a:lnTo>
                <a:lnTo>
                  <a:pt x="50" y="1383"/>
                </a:lnTo>
                <a:lnTo>
                  <a:pt x="51" y="1395"/>
                </a:lnTo>
                <a:lnTo>
                  <a:pt x="55" y="1403"/>
                </a:lnTo>
                <a:lnTo>
                  <a:pt x="60" y="1408"/>
                </a:lnTo>
                <a:lnTo>
                  <a:pt x="63" y="1410"/>
                </a:lnTo>
                <a:lnTo>
                  <a:pt x="70" y="1410"/>
                </a:lnTo>
                <a:lnTo>
                  <a:pt x="76" y="1407"/>
                </a:lnTo>
                <a:lnTo>
                  <a:pt x="83" y="1402"/>
                </a:lnTo>
                <a:lnTo>
                  <a:pt x="90" y="1392"/>
                </a:lnTo>
                <a:lnTo>
                  <a:pt x="96" y="1377"/>
                </a:lnTo>
                <a:lnTo>
                  <a:pt x="142" y="1377"/>
                </a:lnTo>
                <a:lnTo>
                  <a:pt x="139" y="1388"/>
                </a:lnTo>
                <a:lnTo>
                  <a:pt x="133" y="1401"/>
                </a:lnTo>
                <a:lnTo>
                  <a:pt x="124" y="1413"/>
                </a:lnTo>
                <a:lnTo>
                  <a:pt x="111" y="1426"/>
                </a:lnTo>
                <a:lnTo>
                  <a:pt x="96" y="1435"/>
                </a:lnTo>
                <a:lnTo>
                  <a:pt x="80" y="1440"/>
                </a:lnTo>
                <a:lnTo>
                  <a:pt x="61" y="1441"/>
                </a:lnTo>
                <a:lnTo>
                  <a:pt x="46" y="1440"/>
                </a:lnTo>
                <a:lnTo>
                  <a:pt x="31" y="1437"/>
                </a:lnTo>
                <a:lnTo>
                  <a:pt x="20" y="1431"/>
                </a:lnTo>
                <a:lnTo>
                  <a:pt x="10" y="1420"/>
                </a:lnTo>
                <a:lnTo>
                  <a:pt x="4" y="1406"/>
                </a:lnTo>
                <a:lnTo>
                  <a:pt x="0" y="1391"/>
                </a:lnTo>
                <a:lnTo>
                  <a:pt x="0" y="1373"/>
                </a:lnTo>
                <a:lnTo>
                  <a:pt x="2" y="1355"/>
                </a:lnTo>
                <a:lnTo>
                  <a:pt x="10" y="1330"/>
                </a:lnTo>
                <a:lnTo>
                  <a:pt x="21" y="1310"/>
                </a:lnTo>
                <a:lnTo>
                  <a:pt x="34" y="1295"/>
                </a:lnTo>
                <a:lnTo>
                  <a:pt x="47" y="1285"/>
                </a:lnTo>
                <a:lnTo>
                  <a:pt x="62" y="1277"/>
                </a:lnTo>
                <a:lnTo>
                  <a:pt x="76" y="1272"/>
                </a:lnTo>
                <a:lnTo>
                  <a:pt x="87" y="1270"/>
                </a:lnTo>
                <a:close/>
                <a:moveTo>
                  <a:pt x="800" y="1269"/>
                </a:moveTo>
                <a:lnTo>
                  <a:pt x="815" y="1270"/>
                </a:lnTo>
                <a:lnTo>
                  <a:pt x="825" y="1274"/>
                </a:lnTo>
                <a:lnTo>
                  <a:pt x="833" y="1280"/>
                </a:lnTo>
                <a:lnTo>
                  <a:pt x="838" y="1287"/>
                </a:lnTo>
                <a:lnTo>
                  <a:pt x="842" y="1293"/>
                </a:lnTo>
                <a:lnTo>
                  <a:pt x="843" y="1300"/>
                </a:lnTo>
                <a:lnTo>
                  <a:pt x="843" y="1321"/>
                </a:lnTo>
                <a:lnTo>
                  <a:pt x="841" y="1332"/>
                </a:lnTo>
                <a:lnTo>
                  <a:pt x="837" y="1348"/>
                </a:lnTo>
                <a:lnTo>
                  <a:pt x="818" y="1437"/>
                </a:lnTo>
                <a:lnTo>
                  <a:pt x="770" y="1437"/>
                </a:lnTo>
                <a:lnTo>
                  <a:pt x="791" y="1335"/>
                </a:lnTo>
                <a:lnTo>
                  <a:pt x="792" y="1330"/>
                </a:lnTo>
                <a:lnTo>
                  <a:pt x="793" y="1326"/>
                </a:lnTo>
                <a:lnTo>
                  <a:pt x="793" y="1321"/>
                </a:lnTo>
                <a:lnTo>
                  <a:pt x="792" y="1317"/>
                </a:lnTo>
                <a:lnTo>
                  <a:pt x="790" y="1311"/>
                </a:lnTo>
                <a:lnTo>
                  <a:pt x="782" y="1306"/>
                </a:lnTo>
                <a:lnTo>
                  <a:pt x="772" y="1303"/>
                </a:lnTo>
                <a:lnTo>
                  <a:pt x="762" y="1305"/>
                </a:lnTo>
                <a:lnTo>
                  <a:pt x="752" y="1310"/>
                </a:lnTo>
                <a:lnTo>
                  <a:pt x="745" y="1316"/>
                </a:lnTo>
                <a:lnTo>
                  <a:pt x="739" y="1325"/>
                </a:lnTo>
                <a:lnTo>
                  <a:pt x="734" y="1341"/>
                </a:lnTo>
                <a:lnTo>
                  <a:pt x="714" y="1437"/>
                </a:lnTo>
                <a:lnTo>
                  <a:pt x="665" y="1437"/>
                </a:lnTo>
                <a:lnTo>
                  <a:pt x="694" y="1302"/>
                </a:lnTo>
                <a:lnTo>
                  <a:pt x="694" y="1300"/>
                </a:lnTo>
                <a:lnTo>
                  <a:pt x="696" y="1291"/>
                </a:lnTo>
                <a:lnTo>
                  <a:pt x="698" y="1282"/>
                </a:lnTo>
                <a:lnTo>
                  <a:pt x="699" y="1272"/>
                </a:lnTo>
                <a:lnTo>
                  <a:pt x="745" y="1272"/>
                </a:lnTo>
                <a:lnTo>
                  <a:pt x="741" y="1297"/>
                </a:lnTo>
                <a:lnTo>
                  <a:pt x="746" y="1291"/>
                </a:lnTo>
                <a:lnTo>
                  <a:pt x="755" y="1284"/>
                </a:lnTo>
                <a:lnTo>
                  <a:pt x="766" y="1276"/>
                </a:lnTo>
                <a:lnTo>
                  <a:pt x="781" y="1271"/>
                </a:lnTo>
                <a:lnTo>
                  <a:pt x="800" y="1269"/>
                </a:lnTo>
                <a:close/>
                <a:moveTo>
                  <a:pt x="3464" y="1267"/>
                </a:moveTo>
                <a:lnTo>
                  <a:pt x="3478" y="1269"/>
                </a:lnTo>
                <a:lnTo>
                  <a:pt x="3492" y="1272"/>
                </a:lnTo>
                <a:lnTo>
                  <a:pt x="3505" y="1280"/>
                </a:lnTo>
                <a:lnTo>
                  <a:pt x="3515" y="1291"/>
                </a:lnTo>
                <a:lnTo>
                  <a:pt x="3522" y="1307"/>
                </a:lnTo>
                <a:lnTo>
                  <a:pt x="3524" y="1330"/>
                </a:lnTo>
                <a:lnTo>
                  <a:pt x="3523" y="1351"/>
                </a:lnTo>
                <a:lnTo>
                  <a:pt x="3519" y="1367"/>
                </a:lnTo>
                <a:lnTo>
                  <a:pt x="3409" y="1367"/>
                </a:lnTo>
                <a:lnTo>
                  <a:pt x="3408" y="1373"/>
                </a:lnTo>
                <a:lnTo>
                  <a:pt x="3406" y="1381"/>
                </a:lnTo>
                <a:lnTo>
                  <a:pt x="3408" y="1390"/>
                </a:lnTo>
                <a:lnTo>
                  <a:pt x="3409" y="1397"/>
                </a:lnTo>
                <a:lnTo>
                  <a:pt x="3414" y="1405"/>
                </a:lnTo>
                <a:lnTo>
                  <a:pt x="3421" y="1410"/>
                </a:lnTo>
                <a:lnTo>
                  <a:pt x="3434" y="1411"/>
                </a:lnTo>
                <a:lnTo>
                  <a:pt x="3442" y="1410"/>
                </a:lnTo>
                <a:lnTo>
                  <a:pt x="3451" y="1407"/>
                </a:lnTo>
                <a:lnTo>
                  <a:pt x="3460" y="1400"/>
                </a:lnTo>
                <a:lnTo>
                  <a:pt x="3466" y="1388"/>
                </a:lnTo>
                <a:lnTo>
                  <a:pt x="3510" y="1388"/>
                </a:lnTo>
                <a:lnTo>
                  <a:pt x="3507" y="1398"/>
                </a:lnTo>
                <a:lnTo>
                  <a:pt x="3500" y="1411"/>
                </a:lnTo>
                <a:lnTo>
                  <a:pt x="3487" y="1425"/>
                </a:lnTo>
                <a:lnTo>
                  <a:pt x="3470" y="1435"/>
                </a:lnTo>
                <a:lnTo>
                  <a:pt x="3449" y="1441"/>
                </a:lnTo>
                <a:lnTo>
                  <a:pt x="3426" y="1443"/>
                </a:lnTo>
                <a:lnTo>
                  <a:pt x="3416" y="1443"/>
                </a:lnTo>
                <a:lnTo>
                  <a:pt x="3405" y="1441"/>
                </a:lnTo>
                <a:lnTo>
                  <a:pt x="3394" y="1437"/>
                </a:lnTo>
                <a:lnTo>
                  <a:pt x="3383" y="1432"/>
                </a:lnTo>
                <a:lnTo>
                  <a:pt x="3373" y="1422"/>
                </a:lnTo>
                <a:lnTo>
                  <a:pt x="3365" y="1410"/>
                </a:lnTo>
                <a:lnTo>
                  <a:pt x="3362" y="1395"/>
                </a:lnTo>
                <a:lnTo>
                  <a:pt x="3362" y="1377"/>
                </a:lnTo>
                <a:lnTo>
                  <a:pt x="3365" y="1358"/>
                </a:lnTo>
                <a:lnTo>
                  <a:pt x="3370" y="1342"/>
                </a:lnTo>
                <a:lnTo>
                  <a:pt x="3376" y="1325"/>
                </a:lnTo>
                <a:lnTo>
                  <a:pt x="3386" y="1308"/>
                </a:lnTo>
                <a:lnTo>
                  <a:pt x="3399" y="1293"/>
                </a:lnTo>
                <a:lnTo>
                  <a:pt x="3415" y="1281"/>
                </a:lnTo>
                <a:lnTo>
                  <a:pt x="3439" y="1271"/>
                </a:lnTo>
                <a:lnTo>
                  <a:pt x="3464" y="1267"/>
                </a:lnTo>
                <a:close/>
                <a:moveTo>
                  <a:pt x="3893" y="1225"/>
                </a:moveTo>
                <a:lnTo>
                  <a:pt x="3883" y="1274"/>
                </a:lnTo>
                <a:lnTo>
                  <a:pt x="3921" y="1274"/>
                </a:lnTo>
                <a:lnTo>
                  <a:pt x="3914" y="1306"/>
                </a:lnTo>
                <a:lnTo>
                  <a:pt x="3875" y="1306"/>
                </a:lnTo>
                <a:lnTo>
                  <a:pt x="3859" y="1380"/>
                </a:lnTo>
                <a:lnTo>
                  <a:pt x="3858" y="1388"/>
                </a:lnTo>
                <a:lnTo>
                  <a:pt x="3858" y="1395"/>
                </a:lnTo>
                <a:lnTo>
                  <a:pt x="3860" y="1400"/>
                </a:lnTo>
                <a:lnTo>
                  <a:pt x="3865" y="1403"/>
                </a:lnTo>
                <a:lnTo>
                  <a:pt x="3876" y="1405"/>
                </a:lnTo>
                <a:lnTo>
                  <a:pt x="3885" y="1405"/>
                </a:lnTo>
                <a:lnTo>
                  <a:pt x="3889" y="1403"/>
                </a:lnTo>
                <a:lnTo>
                  <a:pt x="3893" y="1403"/>
                </a:lnTo>
                <a:lnTo>
                  <a:pt x="3885" y="1435"/>
                </a:lnTo>
                <a:lnTo>
                  <a:pt x="3870" y="1438"/>
                </a:lnTo>
                <a:lnTo>
                  <a:pt x="3858" y="1440"/>
                </a:lnTo>
                <a:lnTo>
                  <a:pt x="3848" y="1440"/>
                </a:lnTo>
                <a:lnTo>
                  <a:pt x="3832" y="1438"/>
                </a:lnTo>
                <a:lnTo>
                  <a:pt x="3820" y="1435"/>
                </a:lnTo>
                <a:lnTo>
                  <a:pt x="3813" y="1430"/>
                </a:lnTo>
                <a:lnTo>
                  <a:pt x="3809" y="1423"/>
                </a:lnTo>
                <a:lnTo>
                  <a:pt x="3807" y="1416"/>
                </a:lnTo>
                <a:lnTo>
                  <a:pt x="3807" y="1408"/>
                </a:lnTo>
                <a:lnTo>
                  <a:pt x="3809" y="1396"/>
                </a:lnTo>
                <a:lnTo>
                  <a:pt x="3828" y="1306"/>
                </a:lnTo>
                <a:lnTo>
                  <a:pt x="3796" y="1306"/>
                </a:lnTo>
                <a:lnTo>
                  <a:pt x="3803" y="1274"/>
                </a:lnTo>
                <a:lnTo>
                  <a:pt x="3834" y="1274"/>
                </a:lnTo>
                <a:lnTo>
                  <a:pt x="3842" y="1242"/>
                </a:lnTo>
                <a:lnTo>
                  <a:pt x="3893" y="1225"/>
                </a:lnTo>
                <a:close/>
                <a:moveTo>
                  <a:pt x="1245" y="1225"/>
                </a:moveTo>
                <a:lnTo>
                  <a:pt x="1234" y="1274"/>
                </a:lnTo>
                <a:lnTo>
                  <a:pt x="1273" y="1274"/>
                </a:lnTo>
                <a:lnTo>
                  <a:pt x="1266" y="1306"/>
                </a:lnTo>
                <a:lnTo>
                  <a:pt x="1227" y="1306"/>
                </a:lnTo>
                <a:lnTo>
                  <a:pt x="1211" y="1380"/>
                </a:lnTo>
                <a:lnTo>
                  <a:pt x="1210" y="1388"/>
                </a:lnTo>
                <a:lnTo>
                  <a:pt x="1210" y="1395"/>
                </a:lnTo>
                <a:lnTo>
                  <a:pt x="1213" y="1400"/>
                </a:lnTo>
                <a:lnTo>
                  <a:pt x="1218" y="1403"/>
                </a:lnTo>
                <a:lnTo>
                  <a:pt x="1227" y="1405"/>
                </a:lnTo>
                <a:lnTo>
                  <a:pt x="1236" y="1405"/>
                </a:lnTo>
                <a:lnTo>
                  <a:pt x="1241" y="1403"/>
                </a:lnTo>
                <a:lnTo>
                  <a:pt x="1245" y="1403"/>
                </a:lnTo>
                <a:lnTo>
                  <a:pt x="1237" y="1435"/>
                </a:lnTo>
                <a:lnTo>
                  <a:pt x="1222" y="1438"/>
                </a:lnTo>
                <a:lnTo>
                  <a:pt x="1210" y="1440"/>
                </a:lnTo>
                <a:lnTo>
                  <a:pt x="1200" y="1440"/>
                </a:lnTo>
                <a:lnTo>
                  <a:pt x="1184" y="1438"/>
                </a:lnTo>
                <a:lnTo>
                  <a:pt x="1173" y="1435"/>
                </a:lnTo>
                <a:lnTo>
                  <a:pt x="1165" y="1430"/>
                </a:lnTo>
                <a:lnTo>
                  <a:pt x="1162" y="1423"/>
                </a:lnTo>
                <a:lnTo>
                  <a:pt x="1159" y="1416"/>
                </a:lnTo>
                <a:lnTo>
                  <a:pt x="1159" y="1402"/>
                </a:lnTo>
                <a:lnTo>
                  <a:pt x="1160" y="1396"/>
                </a:lnTo>
                <a:lnTo>
                  <a:pt x="1180" y="1306"/>
                </a:lnTo>
                <a:lnTo>
                  <a:pt x="1149" y="1306"/>
                </a:lnTo>
                <a:lnTo>
                  <a:pt x="1155" y="1274"/>
                </a:lnTo>
                <a:lnTo>
                  <a:pt x="1186" y="1274"/>
                </a:lnTo>
                <a:lnTo>
                  <a:pt x="1194" y="1242"/>
                </a:lnTo>
                <a:lnTo>
                  <a:pt x="1245" y="1225"/>
                </a:lnTo>
                <a:close/>
                <a:moveTo>
                  <a:pt x="449" y="1225"/>
                </a:moveTo>
                <a:lnTo>
                  <a:pt x="438" y="1274"/>
                </a:lnTo>
                <a:lnTo>
                  <a:pt x="504" y="1274"/>
                </a:lnTo>
                <a:lnTo>
                  <a:pt x="510" y="1242"/>
                </a:lnTo>
                <a:lnTo>
                  <a:pt x="562" y="1225"/>
                </a:lnTo>
                <a:lnTo>
                  <a:pt x="551" y="1274"/>
                </a:lnTo>
                <a:lnTo>
                  <a:pt x="589" y="1274"/>
                </a:lnTo>
                <a:lnTo>
                  <a:pt x="583" y="1306"/>
                </a:lnTo>
                <a:lnTo>
                  <a:pt x="545" y="1306"/>
                </a:lnTo>
                <a:lnTo>
                  <a:pt x="529" y="1380"/>
                </a:lnTo>
                <a:lnTo>
                  <a:pt x="527" y="1388"/>
                </a:lnTo>
                <a:lnTo>
                  <a:pt x="527" y="1395"/>
                </a:lnTo>
                <a:lnTo>
                  <a:pt x="530" y="1400"/>
                </a:lnTo>
                <a:lnTo>
                  <a:pt x="535" y="1403"/>
                </a:lnTo>
                <a:lnTo>
                  <a:pt x="545" y="1405"/>
                </a:lnTo>
                <a:lnTo>
                  <a:pt x="553" y="1405"/>
                </a:lnTo>
                <a:lnTo>
                  <a:pt x="558" y="1403"/>
                </a:lnTo>
                <a:lnTo>
                  <a:pt x="562" y="1403"/>
                </a:lnTo>
                <a:lnTo>
                  <a:pt x="555" y="1435"/>
                </a:lnTo>
                <a:lnTo>
                  <a:pt x="540" y="1438"/>
                </a:lnTo>
                <a:lnTo>
                  <a:pt x="526" y="1440"/>
                </a:lnTo>
                <a:lnTo>
                  <a:pt x="516" y="1440"/>
                </a:lnTo>
                <a:lnTo>
                  <a:pt x="501" y="1438"/>
                </a:lnTo>
                <a:lnTo>
                  <a:pt x="490" y="1435"/>
                </a:lnTo>
                <a:lnTo>
                  <a:pt x="483" y="1430"/>
                </a:lnTo>
                <a:lnTo>
                  <a:pt x="478" y="1423"/>
                </a:lnTo>
                <a:lnTo>
                  <a:pt x="476" y="1416"/>
                </a:lnTo>
                <a:lnTo>
                  <a:pt x="476" y="1402"/>
                </a:lnTo>
                <a:lnTo>
                  <a:pt x="478" y="1396"/>
                </a:lnTo>
                <a:lnTo>
                  <a:pt x="496" y="1306"/>
                </a:lnTo>
                <a:lnTo>
                  <a:pt x="432" y="1306"/>
                </a:lnTo>
                <a:lnTo>
                  <a:pt x="415" y="1380"/>
                </a:lnTo>
                <a:lnTo>
                  <a:pt x="414" y="1388"/>
                </a:lnTo>
                <a:lnTo>
                  <a:pt x="414" y="1395"/>
                </a:lnTo>
                <a:lnTo>
                  <a:pt x="417" y="1400"/>
                </a:lnTo>
                <a:lnTo>
                  <a:pt x="422" y="1403"/>
                </a:lnTo>
                <a:lnTo>
                  <a:pt x="433" y="1405"/>
                </a:lnTo>
                <a:lnTo>
                  <a:pt x="440" y="1405"/>
                </a:lnTo>
                <a:lnTo>
                  <a:pt x="445" y="1403"/>
                </a:lnTo>
                <a:lnTo>
                  <a:pt x="449" y="1403"/>
                </a:lnTo>
                <a:lnTo>
                  <a:pt x="441" y="1435"/>
                </a:lnTo>
                <a:lnTo>
                  <a:pt x="427" y="1438"/>
                </a:lnTo>
                <a:lnTo>
                  <a:pt x="414" y="1440"/>
                </a:lnTo>
                <a:lnTo>
                  <a:pt x="404" y="1440"/>
                </a:lnTo>
                <a:lnTo>
                  <a:pt x="388" y="1438"/>
                </a:lnTo>
                <a:lnTo>
                  <a:pt x="377" y="1435"/>
                </a:lnTo>
                <a:lnTo>
                  <a:pt x="369" y="1430"/>
                </a:lnTo>
                <a:lnTo>
                  <a:pt x="366" y="1423"/>
                </a:lnTo>
                <a:lnTo>
                  <a:pt x="363" y="1416"/>
                </a:lnTo>
                <a:lnTo>
                  <a:pt x="363" y="1402"/>
                </a:lnTo>
                <a:lnTo>
                  <a:pt x="364" y="1396"/>
                </a:lnTo>
                <a:lnTo>
                  <a:pt x="384" y="1306"/>
                </a:lnTo>
                <a:lnTo>
                  <a:pt x="352" y="1306"/>
                </a:lnTo>
                <a:lnTo>
                  <a:pt x="359" y="1274"/>
                </a:lnTo>
                <a:lnTo>
                  <a:pt x="391" y="1274"/>
                </a:lnTo>
                <a:lnTo>
                  <a:pt x="398" y="1242"/>
                </a:lnTo>
                <a:lnTo>
                  <a:pt x="449" y="1225"/>
                </a:lnTo>
                <a:close/>
                <a:moveTo>
                  <a:pt x="3750" y="1202"/>
                </a:moveTo>
                <a:lnTo>
                  <a:pt x="3801" y="1202"/>
                </a:lnTo>
                <a:lnTo>
                  <a:pt x="3792" y="1245"/>
                </a:lnTo>
                <a:lnTo>
                  <a:pt x="3741" y="1245"/>
                </a:lnTo>
                <a:lnTo>
                  <a:pt x="3750" y="1202"/>
                </a:lnTo>
                <a:close/>
                <a:moveTo>
                  <a:pt x="3321" y="1202"/>
                </a:moveTo>
                <a:lnTo>
                  <a:pt x="3368" y="1202"/>
                </a:lnTo>
                <a:lnTo>
                  <a:pt x="3318" y="1437"/>
                </a:lnTo>
                <a:lnTo>
                  <a:pt x="3271" y="1437"/>
                </a:lnTo>
                <a:lnTo>
                  <a:pt x="3321" y="1202"/>
                </a:lnTo>
                <a:close/>
                <a:moveTo>
                  <a:pt x="2190" y="1202"/>
                </a:moveTo>
                <a:lnTo>
                  <a:pt x="2237" y="1202"/>
                </a:lnTo>
                <a:lnTo>
                  <a:pt x="2217" y="1296"/>
                </a:lnTo>
                <a:lnTo>
                  <a:pt x="2222" y="1290"/>
                </a:lnTo>
                <a:lnTo>
                  <a:pt x="2231" y="1284"/>
                </a:lnTo>
                <a:lnTo>
                  <a:pt x="2241" y="1277"/>
                </a:lnTo>
                <a:lnTo>
                  <a:pt x="2255" y="1272"/>
                </a:lnTo>
                <a:lnTo>
                  <a:pt x="2271" y="1271"/>
                </a:lnTo>
                <a:lnTo>
                  <a:pt x="2287" y="1274"/>
                </a:lnTo>
                <a:lnTo>
                  <a:pt x="2299" y="1279"/>
                </a:lnTo>
                <a:lnTo>
                  <a:pt x="2308" y="1285"/>
                </a:lnTo>
                <a:lnTo>
                  <a:pt x="2313" y="1293"/>
                </a:lnTo>
                <a:lnTo>
                  <a:pt x="2316" y="1303"/>
                </a:lnTo>
                <a:lnTo>
                  <a:pt x="2317" y="1318"/>
                </a:lnTo>
                <a:lnTo>
                  <a:pt x="2314" y="1337"/>
                </a:lnTo>
                <a:lnTo>
                  <a:pt x="2293" y="1437"/>
                </a:lnTo>
                <a:lnTo>
                  <a:pt x="2246" y="1437"/>
                </a:lnTo>
                <a:lnTo>
                  <a:pt x="2267" y="1338"/>
                </a:lnTo>
                <a:lnTo>
                  <a:pt x="2268" y="1333"/>
                </a:lnTo>
                <a:lnTo>
                  <a:pt x="2268" y="1321"/>
                </a:lnTo>
                <a:lnTo>
                  <a:pt x="2267" y="1315"/>
                </a:lnTo>
                <a:lnTo>
                  <a:pt x="2263" y="1308"/>
                </a:lnTo>
                <a:lnTo>
                  <a:pt x="2257" y="1305"/>
                </a:lnTo>
                <a:lnTo>
                  <a:pt x="2247" y="1303"/>
                </a:lnTo>
                <a:lnTo>
                  <a:pt x="2239" y="1305"/>
                </a:lnTo>
                <a:lnTo>
                  <a:pt x="2230" y="1307"/>
                </a:lnTo>
                <a:lnTo>
                  <a:pt x="2221" y="1313"/>
                </a:lnTo>
                <a:lnTo>
                  <a:pt x="2215" y="1323"/>
                </a:lnTo>
                <a:lnTo>
                  <a:pt x="2210" y="1337"/>
                </a:lnTo>
                <a:lnTo>
                  <a:pt x="2189" y="1437"/>
                </a:lnTo>
                <a:lnTo>
                  <a:pt x="2140" y="1437"/>
                </a:lnTo>
                <a:lnTo>
                  <a:pt x="2190" y="1202"/>
                </a:lnTo>
                <a:close/>
                <a:moveTo>
                  <a:pt x="1313" y="1202"/>
                </a:moveTo>
                <a:lnTo>
                  <a:pt x="1361" y="1202"/>
                </a:lnTo>
                <a:lnTo>
                  <a:pt x="1341" y="1296"/>
                </a:lnTo>
                <a:lnTo>
                  <a:pt x="1346" y="1290"/>
                </a:lnTo>
                <a:lnTo>
                  <a:pt x="1354" y="1284"/>
                </a:lnTo>
                <a:lnTo>
                  <a:pt x="1364" y="1277"/>
                </a:lnTo>
                <a:lnTo>
                  <a:pt x="1378" y="1272"/>
                </a:lnTo>
                <a:lnTo>
                  <a:pt x="1394" y="1271"/>
                </a:lnTo>
                <a:lnTo>
                  <a:pt x="1410" y="1274"/>
                </a:lnTo>
                <a:lnTo>
                  <a:pt x="1423" y="1279"/>
                </a:lnTo>
                <a:lnTo>
                  <a:pt x="1431" y="1285"/>
                </a:lnTo>
                <a:lnTo>
                  <a:pt x="1436" y="1293"/>
                </a:lnTo>
                <a:lnTo>
                  <a:pt x="1439" y="1303"/>
                </a:lnTo>
                <a:lnTo>
                  <a:pt x="1440" y="1318"/>
                </a:lnTo>
                <a:lnTo>
                  <a:pt x="1438" y="1337"/>
                </a:lnTo>
                <a:lnTo>
                  <a:pt x="1417" y="1437"/>
                </a:lnTo>
                <a:lnTo>
                  <a:pt x="1369" y="1437"/>
                </a:lnTo>
                <a:lnTo>
                  <a:pt x="1390" y="1338"/>
                </a:lnTo>
                <a:lnTo>
                  <a:pt x="1392" y="1333"/>
                </a:lnTo>
                <a:lnTo>
                  <a:pt x="1392" y="1321"/>
                </a:lnTo>
                <a:lnTo>
                  <a:pt x="1390" y="1315"/>
                </a:lnTo>
                <a:lnTo>
                  <a:pt x="1387" y="1308"/>
                </a:lnTo>
                <a:lnTo>
                  <a:pt x="1380" y="1305"/>
                </a:lnTo>
                <a:lnTo>
                  <a:pt x="1370" y="1303"/>
                </a:lnTo>
                <a:lnTo>
                  <a:pt x="1362" y="1305"/>
                </a:lnTo>
                <a:lnTo>
                  <a:pt x="1353" y="1307"/>
                </a:lnTo>
                <a:lnTo>
                  <a:pt x="1344" y="1313"/>
                </a:lnTo>
                <a:lnTo>
                  <a:pt x="1338" y="1323"/>
                </a:lnTo>
                <a:lnTo>
                  <a:pt x="1333" y="1337"/>
                </a:lnTo>
                <a:lnTo>
                  <a:pt x="1312" y="1437"/>
                </a:lnTo>
                <a:lnTo>
                  <a:pt x="1264" y="1437"/>
                </a:lnTo>
                <a:lnTo>
                  <a:pt x="1313" y="1202"/>
                </a:lnTo>
                <a:close/>
                <a:moveTo>
                  <a:pt x="627" y="1202"/>
                </a:moveTo>
                <a:lnTo>
                  <a:pt x="679" y="1202"/>
                </a:lnTo>
                <a:lnTo>
                  <a:pt x="669" y="1245"/>
                </a:lnTo>
                <a:lnTo>
                  <a:pt x="618" y="1245"/>
                </a:lnTo>
                <a:lnTo>
                  <a:pt x="627" y="1202"/>
                </a:lnTo>
                <a:close/>
                <a:moveTo>
                  <a:pt x="1905" y="764"/>
                </a:moveTo>
                <a:lnTo>
                  <a:pt x="1908" y="792"/>
                </a:lnTo>
                <a:lnTo>
                  <a:pt x="1915" y="815"/>
                </a:lnTo>
                <a:lnTo>
                  <a:pt x="1925" y="834"/>
                </a:lnTo>
                <a:lnTo>
                  <a:pt x="1940" y="850"/>
                </a:lnTo>
                <a:lnTo>
                  <a:pt x="1957" y="861"/>
                </a:lnTo>
                <a:lnTo>
                  <a:pt x="1979" y="870"/>
                </a:lnTo>
                <a:lnTo>
                  <a:pt x="2002" y="875"/>
                </a:lnTo>
                <a:lnTo>
                  <a:pt x="2028" y="876"/>
                </a:lnTo>
                <a:lnTo>
                  <a:pt x="2071" y="874"/>
                </a:lnTo>
                <a:lnTo>
                  <a:pt x="2113" y="868"/>
                </a:lnTo>
                <a:lnTo>
                  <a:pt x="2138" y="764"/>
                </a:lnTo>
                <a:lnTo>
                  <a:pt x="1905" y="764"/>
                </a:lnTo>
                <a:close/>
                <a:moveTo>
                  <a:pt x="1583" y="566"/>
                </a:moveTo>
                <a:lnTo>
                  <a:pt x="1469" y="744"/>
                </a:lnTo>
                <a:lnTo>
                  <a:pt x="1545" y="744"/>
                </a:lnTo>
                <a:lnTo>
                  <a:pt x="1583" y="566"/>
                </a:lnTo>
                <a:close/>
                <a:moveTo>
                  <a:pt x="1214" y="558"/>
                </a:moveTo>
                <a:lnTo>
                  <a:pt x="1160" y="744"/>
                </a:lnTo>
                <a:lnTo>
                  <a:pt x="1215" y="744"/>
                </a:lnTo>
                <a:lnTo>
                  <a:pt x="1214" y="558"/>
                </a:lnTo>
                <a:close/>
                <a:moveTo>
                  <a:pt x="769" y="528"/>
                </a:moveTo>
                <a:lnTo>
                  <a:pt x="752" y="593"/>
                </a:lnTo>
                <a:lnTo>
                  <a:pt x="745" y="619"/>
                </a:lnTo>
                <a:lnTo>
                  <a:pt x="730" y="675"/>
                </a:lnTo>
                <a:lnTo>
                  <a:pt x="781" y="675"/>
                </a:lnTo>
                <a:lnTo>
                  <a:pt x="788" y="674"/>
                </a:lnTo>
                <a:lnTo>
                  <a:pt x="796" y="674"/>
                </a:lnTo>
                <a:lnTo>
                  <a:pt x="820" y="670"/>
                </a:lnTo>
                <a:lnTo>
                  <a:pt x="839" y="665"/>
                </a:lnTo>
                <a:lnTo>
                  <a:pt x="856" y="657"/>
                </a:lnTo>
                <a:lnTo>
                  <a:pt x="867" y="647"/>
                </a:lnTo>
                <a:lnTo>
                  <a:pt x="877" y="633"/>
                </a:lnTo>
                <a:lnTo>
                  <a:pt x="885" y="618"/>
                </a:lnTo>
                <a:lnTo>
                  <a:pt x="892" y="599"/>
                </a:lnTo>
                <a:lnTo>
                  <a:pt x="897" y="581"/>
                </a:lnTo>
                <a:lnTo>
                  <a:pt x="899" y="566"/>
                </a:lnTo>
                <a:lnTo>
                  <a:pt x="898" y="553"/>
                </a:lnTo>
                <a:lnTo>
                  <a:pt x="894" y="544"/>
                </a:lnTo>
                <a:lnTo>
                  <a:pt x="887" y="537"/>
                </a:lnTo>
                <a:lnTo>
                  <a:pt x="874" y="533"/>
                </a:lnTo>
                <a:lnTo>
                  <a:pt x="859" y="529"/>
                </a:lnTo>
                <a:lnTo>
                  <a:pt x="839" y="528"/>
                </a:lnTo>
                <a:lnTo>
                  <a:pt x="769" y="528"/>
                </a:lnTo>
                <a:close/>
                <a:moveTo>
                  <a:pt x="1908" y="20"/>
                </a:moveTo>
                <a:lnTo>
                  <a:pt x="1908" y="476"/>
                </a:lnTo>
                <a:lnTo>
                  <a:pt x="1946" y="454"/>
                </a:lnTo>
                <a:lnTo>
                  <a:pt x="1985" y="438"/>
                </a:lnTo>
                <a:lnTo>
                  <a:pt x="2023" y="427"/>
                </a:lnTo>
                <a:lnTo>
                  <a:pt x="2062" y="421"/>
                </a:lnTo>
                <a:lnTo>
                  <a:pt x="2097" y="417"/>
                </a:lnTo>
                <a:lnTo>
                  <a:pt x="2129" y="416"/>
                </a:lnTo>
                <a:lnTo>
                  <a:pt x="2169" y="417"/>
                </a:lnTo>
                <a:lnTo>
                  <a:pt x="2206" y="422"/>
                </a:lnTo>
                <a:lnTo>
                  <a:pt x="2239" y="431"/>
                </a:lnTo>
                <a:lnTo>
                  <a:pt x="2267" y="442"/>
                </a:lnTo>
                <a:lnTo>
                  <a:pt x="2291" y="458"/>
                </a:lnTo>
                <a:lnTo>
                  <a:pt x="2309" y="478"/>
                </a:lnTo>
                <a:lnTo>
                  <a:pt x="2321" y="499"/>
                </a:lnTo>
                <a:lnTo>
                  <a:pt x="2327" y="519"/>
                </a:lnTo>
                <a:lnTo>
                  <a:pt x="2329" y="539"/>
                </a:lnTo>
                <a:lnTo>
                  <a:pt x="2328" y="559"/>
                </a:lnTo>
                <a:lnTo>
                  <a:pt x="2326" y="576"/>
                </a:lnTo>
                <a:lnTo>
                  <a:pt x="2322" y="591"/>
                </a:lnTo>
                <a:lnTo>
                  <a:pt x="2171" y="591"/>
                </a:lnTo>
                <a:lnTo>
                  <a:pt x="2171" y="572"/>
                </a:lnTo>
                <a:lnTo>
                  <a:pt x="2168" y="556"/>
                </a:lnTo>
                <a:lnTo>
                  <a:pt x="2161" y="543"/>
                </a:lnTo>
                <a:lnTo>
                  <a:pt x="2151" y="534"/>
                </a:lnTo>
                <a:lnTo>
                  <a:pt x="2139" y="527"/>
                </a:lnTo>
                <a:lnTo>
                  <a:pt x="2127" y="523"/>
                </a:lnTo>
                <a:lnTo>
                  <a:pt x="2112" y="521"/>
                </a:lnTo>
                <a:lnTo>
                  <a:pt x="2097" y="519"/>
                </a:lnTo>
                <a:lnTo>
                  <a:pt x="2064" y="523"/>
                </a:lnTo>
                <a:lnTo>
                  <a:pt x="2035" y="532"/>
                </a:lnTo>
                <a:lnTo>
                  <a:pt x="2008" y="546"/>
                </a:lnTo>
                <a:lnTo>
                  <a:pt x="1985" y="564"/>
                </a:lnTo>
                <a:lnTo>
                  <a:pt x="1965" y="587"/>
                </a:lnTo>
                <a:lnTo>
                  <a:pt x="1948" y="612"/>
                </a:lnTo>
                <a:lnTo>
                  <a:pt x="1933" y="639"/>
                </a:lnTo>
                <a:lnTo>
                  <a:pt x="1921" y="668"/>
                </a:lnTo>
                <a:lnTo>
                  <a:pt x="1913" y="698"/>
                </a:lnTo>
                <a:lnTo>
                  <a:pt x="1910" y="714"/>
                </a:lnTo>
                <a:lnTo>
                  <a:pt x="1908" y="728"/>
                </a:lnTo>
                <a:lnTo>
                  <a:pt x="1908" y="744"/>
                </a:lnTo>
                <a:lnTo>
                  <a:pt x="2030" y="744"/>
                </a:lnTo>
                <a:lnTo>
                  <a:pt x="2051" y="662"/>
                </a:lnTo>
                <a:lnTo>
                  <a:pt x="2303" y="662"/>
                </a:lnTo>
                <a:lnTo>
                  <a:pt x="2282" y="744"/>
                </a:lnTo>
                <a:lnTo>
                  <a:pt x="2408" y="744"/>
                </a:lnTo>
                <a:lnTo>
                  <a:pt x="2408" y="20"/>
                </a:lnTo>
                <a:lnTo>
                  <a:pt x="1908" y="20"/>
                </a:lnTo>
                <a:close/>
                <a:moveTo>
                  <a:pt x="1323" y="20"/>
                </a:moveTo>
                <a:lnTo>
                  <a:pt x="1323" y="744"/>
                </a:lnTo>
                <a:lnTo>
                  <a:pt x="1337" y="744"/>
                </a:lnTo>
                <a:lnTo>
                  <a:pt x="1527" y="446"/>
                </a:lnTo>
                <a:lnTo>
                  <a:pt x="1739" y="446"/>
                </a:lnTo>
                <a:lnTo>
                  <a:pt x="1675" y="744"/>
                </a:lnTo>
                <a:lnTo>
                  <a:pt x="1750" y="744"/>
                </a:lnTo>
                <a:lnTo>
                  <a:pt x="1752" y="723"/>
                </a:lnTo>
                <a:lnTo>
                  <a:pt x="1757" y="702"/>
                </a:lnTo>
                <a:lnTo>
                  <a:pt x="1767" y="668"/>
                </a:lnTo>
                <a:lnTo>
                  <a:pt x="1781" y="632"/>
                </a:lnTo>
                <a:lnTo>
                  <a:pt x="1801" y="594"/>
                </a:lnTo>
                <a:lnTo>
                  <a:pt x="1824" y="558"/>
                </a:lnTo>
                <a:lnTo>
                  <a:pt x="1824" y="20"/>
                </a:lnTo>
                <a:lnTo>
                  <a:pt x="1323" y="20"/>
                </a:lnTo>
                <a:close/>
                <a:moveTo>
                  <a:pt x="740" y="20"/>
                </a:moveTo>
                <a:lnTo>
                  <a:pt x="740" y="446"/>
                </a:lnTo>
                <a:lnTo>
                  <a:pt x="769" y="446"/>
                </a:lnTo>
                <a:lnTo>
                  <a:pt x="786" y="444"/>
                </a:lnTo>
                <a:lnTo>
                  <a:pt x="892" y="444"/>
                </a:lnTo>
                <a:lnTo>
                  <a:pt x="918" y="447"/>
                </a:lnTo>
                <a:lnTo>
                  <a:pt x="943" y="451"/>
                </a:lnTo>
                <a:lnTo>
                  <a:pt x="965" y="457"/>
                </a:lnTo>
                <a:lnTo>
                  <a:pt x="985" y="467"/>
                </a:lnTo>
                <a:lnTo>
                  <a:pt x="1001" y="482"/>
                </a:lnTo>
                <a:lnTo>
                  <a:pt x="1012" y="499"/>
                </a:lnTo>
                <a:lnTo>
                  <a:pt x="1020" y="519"/>
                </a:lnTo>
                <a:lnTo>
                  <a:pt x="1024" y="543"/>
                </a:lnTo>
                <a:lnTo>
                  <a:pt x="1022" y="571"/>
                </a:lnTo>
                <a:lnTo>
                  <a:pt x="1019" y="602"/>
                </a:lnTo>
                <a:lnTo>
                  <a:pt x="1010" y="636"/>
                </a:lnTo>
                <a:lnTo>
                  <a:pt x="996" y="665"/>
                </a:lnTo>
                <a:lnTo>
                  <a:pt x="977" y="690"/>
                </a:lnTo>
                <a:lnTo>
                  <a:pt x="955" y="713"/>
                </a:lnTo>
                <a:lnTo>
                  <a:pt x="928" y="730"/>
                </a:lnTo>
                <a:lnTo>
                  <a:pt x="897" y="744"/>
                </a:lnTo>
                <a:lnTo>
                  <a:pt x="1030" y="744"/>
                </a:lnTo>
                <a:lnTo>
                  <a:pt x="1116" y="446"/>
                </a:lnTo>
                <a:lnTo>
                  <a:pt x="1241" y="446"/>
                </a:lnTo>
                <a:lnTo>
                  <a:pt x="1241" y="20"/>
                </a:lnTo>
                <a:lnTo>
                  <a:pt x="740" y="20"/>
                </a:lnTo>
                <a:close/>
                <a:moveTo>
                  <a:pt x="157" y="20"/>
                </a:moveTo>
                <a:lnTo>
                  <a:pt x="157" y="446"/>
                </a:lnTo>
                <a:lnTo>
                  <a:pt x="277" y="446"/>
                </a:lnTo>
                <a:lnTo>
                  <a:pt x="213" y="660"/>
                </a:lnTo>
                <a:lnTo>
                  <a:pt x="412" y="446"/>
                </a:lnTo>
                <a:lnTo>
                  <a:pt x="575" y="446"/>
                </a:lnTo>
                <a:lnTo>
                  <a:pt x="321" y="707"/>
                </a:lnTo>
                <a:lnTo>
                  <a:pt x="340" y="744"/>
                </a:lnTo>
                <a:lnTo>
                  <a:pt x="575" y="744"/>
                </a:lnTo>
                <a:lnTo>
                  <a:pt x="577" y="737"/>
                </a:lnTo>
                <a:lnTo>
                  <a:pt x="649" y="498"/>
                </a:lnTo>
                <a:lnTo>
                  <a:pt x="657" y="472"/>
                </a:lnTo>
                <a:lnTo>
                  <a:pt x="657" y="20"/>
                </a:lnTo>
                <a:lnTo>
                  <a:pt x="157" y="20"/>
                </a:lnTo>
                <a:close/>
                <a:moveTo>
                  <a:pt x="138" y="0"/>
                </a:moveTo>
                <a:lnTo>
                  <a:pt x="677" y="0"/>
                </a:lnTo>
                <a:lnTo>
                  <a:pt x="677" y="446"/>
                </a:lnTo>
                <a:lnTo>
                  <a:pt x="721" y="446"/>
                </a:lnTo>
                <a:lnTo>
                  <a:pt x="721" y="0"/>
                </a:lnTo>
                <a:lnTo>
                  <a:pt x="1260" y="0"/>
                </a:lnTo>
                <a:lnTo>
                  <a:pt x="1260" y="446"/>
                </a:lnTo>
                <a:lnTo>
                  <a:pt x="1305" y="446"/>
                </a:lnTo>
                <a:lnTo>
                  <a:pt x="1305" y="0"/>
                </a:lnTo>
                <a:lnTo>
                  <a:pt x="1843" y="0"/>
                </a:lnTo>
                <a:lnTo>
                  <a:pt x="1843" y="532"/>
                </a:lnTo>
                <a:lnTo>
                  <a:pt x="1864" y="509"/>
                </a:lnTo>
                <a:lnTo>
                  <a:pt x="1888" y="489"/>
                </a:lnTo>
                <a:lnTo>
                  <a:pt x="1888" y="0"/>
                </a:lnTo>
                <a:lnTo>
                  <a:pt x="2428" y="0"/>
                </a:lnTo>
                <a:lnTo>
                  <a:pt x="2428" y="764"/>
                </a:lnTo>
                <a:lnTo>
                  <a:pt x="2277" y="764"/>
                </a:lnTo>
                <a:lnTo>
                  <a:pt x="2232" y="949"/>
                </a:lnTo>
                <a:lnTo>
                  <a:pt x="2170" y="961"/>
                </a:lnTo>
                <a:lnTo>
                  <a:pt x="2109" y="971"/>
                </a:lnTo>
                <a:lnTo>
                  <a:pt x="2048" y="976"/>
                </a:lnTo>
                <a:lnTo>
                  <a:pt x="1989" y="979"/>
                </a:lnTo>
                <a:lnTo>
                  <a:pt x="1962" y="979"/>
                </a:lnTo>
                <a:lnTo>
                  <a:pt x="1935" y="976"/>
                </a:lnTo>
                <a:lnTo>
                  <a:pt x="1906" y="971"/>
                </a:lnTo>
                <a:lnTo>
                  <a:pt x="1878" y="965"/>
                </a:lnTo>
                <a:lnTo>
                  <a:pt x="1851" y="955"/>
                </a:lnTo>
                <a:lnTo>
                  <a:pt x="1826" y="941"/>
                </a:lnTo>
                <a:lnTo>
                  <a:pt x="1802" y="924"/>
                </a:lnTo>
                <a:lnTo>
                  <a:pt x="1783" y="903"/>
                </a:lnTo>
                <a:lnTo>
                  <a:pt x="1768" y="879"/>
                </a:lnTo>
                <a:lnTo>
                  <a:pt x="1757" y="854"/>
                </a:lnTo>
                <a:lnTo>
                  <a:pt x="1751" y="825"/>
                </a:lnTo>
                <a:lnTo>
                  <a:pt x="1747" y="795"/>
                </a:lnTo>
                <a:lnTo>
                  <a:pt x="1747" y="764"/>
                </a:lnTo>
                <a:lnTo>
                  <a:pt x="1671" y="764"/>
                </a:lnTo>
                <a:lnTo>
                  <a:pt x="1629" y="968"/>
                </a:lnTo>
                <a:lnTo>
                  <a:pt x="1497" y="968"/>
                </a:lnTo>
                <a:lnTo>
                  <a:pt x="1541" y="764"/>
                </a:lnTo>
                <a:lnTo>
                  <a:pt x="1456" y="764"/>
                </a:lnTo>
                <a:lnTo>
                  <a:pt x="1328" y="968"/>
                </a:lnTo>
                <a:lnTo>
                  <a:pt x="1216" y="968"/>
                </a:lnTo>
                <a:lnTo>
                  <a:pt x="1215" y="764"/>
                </a:lnTo>
                <a:lnTo>
                  <a:pt x="1155" y="764"/>
                </a:lnTo>
                <a:lnTo>
                  <a:pt x="1098" y="968"/>
                </a:lnTo>
                <a:lnTo>
                  <a:pt x="965" y="968"/>
                </a:lnTo>
                <a:lnTo>
                  <a:pt x="1024" y="764"/>
                </a:lnTo>
                <a:lnTo>
                  <a:pt x="730" y="764"/>
                </a:lnTo>
                <a:lnTo>
                  <a:pt x="730" y="765"/>
                </a:lnTo>
                <a:lnTo>
                  <a:pt x="700" y="765"/>
                </a:lnTo>
                <a:lnTo>
                  <a:pt x="640" y="969"/>
                </a:lnTo>
                <a:lnTo>
                  <a:pt x="507" y="969"/>
                </a:lnTo>
                <a:lnTo>
                  <a:pt x="570" y="764"/>
                </a:lnTo>
                <a:lnTo>
                  <a:pt x="348" y="764"/>
                </a:lnTo>
                <a:lnTo>
                  <a:pt x="445" y="969"/>
                </a:lnTo>
                <a:lnTo>
                  <a:pt x="300" y="969"/>
                </a:lnTo>
                <a:lnTo>
                  <a:pt x="199" y="764"/>
                </a:lnTo>
                <a:lnTo>
                  <a:pt x="182" y="764"/>
                </a:lnTo>
                <a:lnTo>
                  <a:pt x="121" y="969"/>
                </a:lnTo>
                <a:lnTo>
                  <a:pt x="0" y="969"/>
                </a:lnTo>
                <a:lnTo>
                  <a:pt x="138" y="508"/>
                </a:lnTo>
                <a:lnTo>
                  <a:pt x="138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 bwMode="gray">
          <a:xfrm>
            <a:off x="5025008" y="2492896"/>
            <a:ext cx="4536504" cy="2232248"/>
          </a:xfrm>
          <a:noFill/>
          <a:ln w="9525">
            <a:noFill/>
            <a:miter lim="800000"/>
            <a:headEnd/>
            <a:tailEnd/>
          </a:ln>
        </p:spPr>
        <p:txBody>
          <a:bodyPr anchor="t">
            <a:normAutofit/>
          </a:bodyPr>
          <a:lstStyle>
            <a:lvl1pPr algn="r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 bwMode="gray">
          <a:xfrm>
            <a:off x="5025008" y="5013176"/>
            <a:ext cx="4536504" cy="1512168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r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defRPr lang="en-US" sz="12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tt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8"/>
          <p:cNvGrpSpPr>
            <a:grpSpLocks/>
          </p:cNvGrpSpPr>
          <p:nvPr userDrawn="1"/>
        </p:nvGrpSpPr>
        <p:grpSpPr bwMode="auto">
          <a:xfrm>
            <a:off x="176213" y="0"/>
            <a:ext cx="963612" cy="695325"/>
            <a:chOff x="175518" y="0"/>
            <a:chExt cx="963613" cy="695325"/>
          </a:xfrm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gray">
            <a:xfrm>
              <a:off x="286643" y="215900"/>
              <a:ext cx="700088" cy="271463"/>
            </a:xfrm>
            <a:custGeom>
              <a:avLst/>
              <a:gdLst/>
              <a:ahLst/>
              <a:cxnLst>
                <a:cxn ang="0">
                  <a:pos x="6130" y="2584"/>
                </a:cxn>
                <a:cxn ang="0">
                  <a:pos x="6106" y="2594"/>
                </a:cxn>
                <a:cxn ang="0">
                  <a:pos x="5549" y="2661"/>
                </a:cxn>
                <a:cxn ang="0">
                  <a:pos x="5025" y="2423"/>
                </a:cxn>
                <a:cxn ang="0">
                  <a:pos x="4926" y="2101"/>
                </a:cxn>
                <a:cxn ang="0">
                  <a:pos x="4756" y="2101"/>
                </a:cxn>
                <a:cxn ang="0">
                  <a:pos x="4625" y="2625"/>
                </a:cxn>
                <a:cxn ang="0">
                  <a:pos x="4182" y="2625"/>
                </a:cxn>
                <a:cxn ang="0">
                  <a:pos x="4338" y="2101"/>
                </a:cxn>
                <a:cxn ang="0">
                  <a:pos x="4197" y="2101"/>
                </a:cxn>
                <a:cxn ang="0">
                  <a:pos x="3859" y="2625"/>
                </a:cxn>
                <a:cxn ang="0">
                  <a:pos x="3503" y="2625"/>
                </a:cxn>
                <a:cxn ang="0">
                  <a:pos x="3471" y="2101"/>
                </a:cxn>
                <a:cxn ang="0">
                  <a:pos x="3314" y="2101"/>
                </a:cxn>
                <a:cxn ang="0">
                  <a:pos x="3159" y="2625"/>
                </a:cxn>
                <a:cxn ang="0">
                  <a:pos x="2780" y="2625"/>
                </a:cxn>
                <a:cxn ang="0">
                  <a:pos x="2940" y="2101"/>
                </a:cxn>
                <a:cxn ang="0">
                  <a:pos x="2047" y="2101"/>
                </a:cxn>
                <a:cxn ang="0">
                  <a:pos x="2047" y="2093"/>
                </a:cxn>
                <a:cxn ang="0">
                  <a:pos x="1888" y="2626"/>
                </a:cxn>
                <a:cxn ang="0">
                  <a:pos x="1484" y="2626"/>
                </a:cxn>
                <a:cxn ang="0">
                  <a:pos x="1642" y="2101"/>
                </a:cxn>
                <a:cxn ang="0">
                  <a:pos x="1148" y="2101"/>
                </a:cxn>
                <a:cxn ang="0">
                  <a:pos x="1394" y="2626"/>
                </a:cxn>
                <a:cxn ang="0">
                  <a:pos x="927" y="2626"/>
                </a:cxn>
                <a:cxn ang="0">
                  <a:pos x="715" y="2101"/>
                </a:cxn>
                <a:cxn ang="0">
                  <a:pos x="588" y="2101"/>
                </a:cxn>
                <a:cxn ang="0">
                  <a:pos x="442" y="2583"/>
                </a:cxn>
                <a:cxn ang="0">
                  <a:pos x="434" y="2626"/>
                </a:cxn>
                <a:cxn ang="0">
                  <a:pos x="0" y="2626"/>
                </a:cxn>
                <a:cxn ang="0">
                  <a:pos x="397" y="1303"/>
                </a:cxn>
                <a:cxn ang="0">
                  <a:pos x="397" y="0"/>
                </a:cxn>
                <a:cxn ang="0">
                  <a:pos x="1888" y="0"/>
                </a:cxn>
                <a:cxn ang="0">
                  <a:pos x="1888" y="1287"/>
                </a:cxn>
                <a:cxn ang="0">
                  <a:pos x="1944" y="1098"/>
                </a:cxn>
                <a:cxn ang="0">
                  <a:pos x="2047" y="1098"/>
                </a:cxn>
                <a:cxn ang="0">
                  <a:pos x="2047" y="0"/>
                </a:cxn>
                <a:cxn ang="0">
                  <a:pos x="3534" y="0"/>
                </a:cxn>
                <a:cxn ang="0">
                  <a:pos x="3534" y="1098"/>
                </a:cxn>
                <a:cxn ang="0">
                  <a:pos x="3694" y="1098"/>
                </a:cxn>
                <a:cxn ang="0">
                  <a:pos x="3694" y="0"/>
                </a:cxn>
                <a:cxn ang="0">
                  <a:pos x="5180" y="0"/>
                </a:cxn>
                <a:cxn ang="0">
                  <a:pos x="5180" y="1388"/>
                </a:cxn>
                <a:cxn ang="0">
                  <a:pos x="5340" y="1222"/>
                </a:cxn>
                <a:cxn ang="0">
                  <a:pos x="5340" y="0"/>
                </a:cxn>
                <a:cxn ang="0">
                  <a:pos x="6827" y="0"/>
                </a:cxn>
                <a:cxn ang="0">
                  <a:pos x="6827" y="2101"/>
                </a:cxn>
                <a:cxn ang="0">
                  <a:pos x="6266" y="2101"/>
                </a:cxn>
                <a:cxn ang="0">
                  <a:pos x="6130" y="2584"/>
                </a:cxn>
                <a:cxn ang="0">
                  <a:pos x="5342" y="2101"/>
                </a:cxn>
                <a:cxn ang="0">
                  <a:pos x="5386" y="2264"/>
                </a:cxn>
                <a:cxn ang="0">
                  <a:pos x="5610" y="2349"/>
                </a:cxn>
                <a:cxn ang="0">
                  <a:pos x="5788" y="2330"/>
                </a:cxn>
                <a:cxn ang="0">
                  <a:pos x="5861" y="2101"/>
                </a:cxn>
                <a:cxn ang="0">
                  <a:pos x="5342" y="2101"/>
                </a:cxn>
              </a:cxnLst>
              <a:rect l="0" t="0" r="r" b="b"/>
              <a:pathLst>
                <a:path w="6827" h="2661">
                  <a:moveTo>
                    <a:pt x="6130" y="2584"/>
                  </a:moveTo>
                  <a:cubicBezTo>
                    <a:pt x="6106" y="2594"/>
                    <a:pt x="6106" y="2594"/>
                    <a:pt x="6106" y="2594"/>
                  </a:cubicBezTo>
                  <a:cubicBezTo>
                    <a:pt x="6010" y="2632"/>
                    <a:pt x="5728" y="2661"/>
                    <a:pt x="5549" y="2661"/>
                  </a:cubicBezTo>
                  <a:cubicBezTo>
                    <a:pt x="5381" y="2661"/>
                    <a:pt x="5156" y="2599"/>
                    <a:pt x="5025" y="2423"/>
                  </a:cubicBezTo>
                  <a:cubicBezTo>
                    <a:pt x="4975" y="2355"/>
                    <a:pt x="4927" y="2250"/>
                    <a:pt x="4926" y="2101"/>
                  </a:cubicBezTo>
                  <a:cubicBezTo>
                    <a:pt x="4756" y="2101"/>
                    <a:pt x="4756" y="2101"/>
                    <a:pt x="4756" y="2101"/>
                  </a:cubicBezTo>
                  <a:cubicBezTo>
                    <a:pt x="4625" y="2625"/>
                    <a:pt x="4625" y="2625"/>
                    <a:pt x="4625" y="2625"/>
                  </a:cubicBezTo>
                  <a:cubicBezTo>
                    <a:pt x="4182" y="2625"/>
                    <a:pt x="4182" y="2625"/>
                    <a:pt x="4182" y="2625"/>
                  </a:cubicBezTo>
                  <a:cubicBezTo>
                    <a:pt x="4338" y="2101"/>
                    <a:pt x="4338" y="2101"/>
                    <a:pt x="4338" y="2101"/>
                  </a:cubicBezTo>
                  <a:cubicBezTo>
                    <a:pt x="4197" y="2101"/>
                    <a:pt x="4197" y="2101"/>
                    <a:pt x="4197" y="2101"/>
                  </a:cubicBezTo>
                  <a:cubicBezTo>
                    <a:pt x="3859" y="2625"/>
                    <a:pt x="3859" y="2625"/>
                    <a:pt x="3859" y="2625"/>
                  </a:cubicBezTo>
                  <a:cubicBezTo>
                    <a:pt x="3503" y="2625"/>
                    <a:pt x="3503" y="2625"/>
                    <a:pt x="3503" y="2625"/>
                  </a:cubicBezTo>
                  <a:cubicBezTo>
                    <a:pt x="3471" y="2101"/>
                    <a:pt x="3471" y="2101"/>
                    <a:pt x="3471" y="2101"/>
                  </a:cubicBezTo>
                  <a:cubicBezTo>
                    <a:pt x="3314" y="2101"/>
                    <a:pt x="3314" y="2101"/>
                    <a:pt x="3314" y="2101"/>
                  </a:cubicBezTo>
                  <a:cubicBezTo>
                    <a:pt x="3159" y="2625"/>
                    <a:pt x="3159" y="2625"/>
                    <a:pt x="3159" y="2625"/>
                  </a:cubicBezTo>
                  <a:cubicBezTo>
                    <a:pt x="2780" y="2625"/>
                    <a:pt x="2780" y="2625"/>
                    <a:pt x="2780" y="2625"/>
                  </a:cubicBezTo>
                  <a:cubicBezTo>
                    <a:pt x="2940" y="2101"/>
                    <a:pt x="2940" y="2101"/>
                    <a:pt x="2940" y="2101"/>
                  </a:cubicBezTo>
                  <a:cubicBezTo>
                    <a:pt x="2047" y="2101"/>
                    <a:pt x="2047" y="2101"/>
                    <a:pt x="2047" y="2101"/>
                  </a:cubicBezTo>
                  <a:cubicBezTo>
                    <a:pt x="2047" y="2093"/>
                    <a:pt x="2047" y="2093"/>
                    <a:pt x="2047" y="2093"/>
                  </a:cubicBezTo>
                  <a:cubicBezTo>
                    <a:pt x="1888" y="2626"/>
                    <a:pt x="1888" y="2626"/>
                    <a:pt x="1888" y="2626"/>
                  </a:cubicBezTo>
                  <a:cubicBezTo>
                    <a:pt x="1484" y="2626"/>
                    <a:pt x="1484" y="2626"/>
                    <a:pt x="1484" y="2626"/>
                  </a:cubicBezTo>
                  <a:cubicBezTo>
                    <a:pt x="1642" y="2101"/>
                    <a:pt x="1642" y="2101"/>
                    <a:pt x="1642" y="2101"/>
                  </a:cubicBezTo>
                  <a:cubicBezTo>
                    <a:pt x="1148" y="2101"/>
                    <a:pt x="1148" y="2101"/>
                    <a:pt x="1148" y="2101"/>
                  </a:cubicBezTo>
                  <a:cubicBezTo>
                    <a:pt x="1394" y="2626"/>
                    <a:pt x="1394" y="2626"/>
                    <a:pt x="1394" y="2626"/>
                  </a:cubicBezTo>
                  <a:cubicBezTo>
                    <a:pt x="927" y="2626"/>
                    <a:pt x="927" y="2626"/>
                    <a:pt x="927" y="2626"/>
                  </a:cubicBezTo>
                  <a:cubicBezTo>
                    <a:pt x="715" y="2101"/>
                    <a:pt x="715" y="2101"/>
                    <a:pt x="715" y="2101"/>
                  </a:cubicBezTo>
                  <a:cubicBezTo>
                    <a:pt x="588" y="2101"/>
                    <a:pt x="588" y="2101"/>
                    <a:pt x="588" y="2101"/>
                  </a:cubicBezTo>
                  <a:cubicBezTo>
                    <a:pt x="509" y="2359"/>
                    <a:pt x="447" y="2567"/>
                    <a:pt x="442" y="2583"/>
                  </a:cubicBezTo>
                  <a:cubicBezTo>
                    <a:pt x="434" y="2626"/>
                    <a:pt x="434" y="2626"/>
                    <a:pt x="434" y="2626"/>
                  </a:cubicBezTo>
                  <a:cubicBezTo>
                    <a:pt x="0" y="2626"/>
                    <a:pt x="0" y="2626"/>
                    <a:pt x="0" y="2626"/>
                  </a:cubicBezTo>
                  <a:cubicBezTo>
                    <a:pt x="397" y="1303"/>
                    <a:pt x="397" y="1303"/>
                    <a:pt x="397" y="1303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1888" y="0"/>
                    <a:pt x="1888" y="0"/>
                    <a:pt x="1888" y="0"/>
                  </a:cubicBezTo>
                  <a:cubicBezTo>
                    <a:pt x="1888" y="1287"/>
                    <a:pt x="1888" y="1287"/>
                    <a:pt x="1888" y="1287"/>
                  </a:cubicBezTo>
                  <a:cubicBezTo>
                    <a:pt x="1944" y="1098"/>
                    <a:pt x="1944" y="1098"/>
                    <a:pt x="1944" y="1098"/>
                  </a:cubicBezTo>
                  <a:cubicBezTo>
                    <a:pt x="2047" y="1098"/>
                    <a:pt x="2047" y="1098"/>
                    <a:pt x="2047" y="1098"/>
                  </a:cubicBezTo>
                  <a:cubicBezTo>
                    <a:pt x="2047" y="0"/>
                    <a:pt x="2047" y="0"/>
                    <a:pt x="2047" y="0"/>
                  </a:cubicBezTo>
                  <a:cubicBezTo>
                    <a:pt x="3534" y="0"/>
                    <a:pt x="3534" y="0"/>
                    <a:pt x="3534" y="0"/>
                  </a:cubicBezTo>
                  <a:cubicBezTo>
                    <a:pt x="3534" y="1098"/>
                    <a:pt x="3534" y="1098"/>
                    <a:pt x="3534" y="1098"/>
                  </a:cubicBezTo>
                  <a:cubicBezTo>
                    <a:pt x="3694" y="1098"/>
                    <a:pt x="3694" y="1098"/>
                    <a:pt x="3694" y="1098"/>
                  </a:cubicBezTo>
                  <a:cubicBezTo>
                    <a:pt x="3694" y="0"/>
                    <a:pt x="3694" y="0"/>
                    <a:pt x="3694" y="0"/>
                  </a:cubicBezTo>
                  <a:cubicBezTo>
                    <a:pt x="5180" y="0"/>
                    <a:pt x="5180" y="0"/>
                    <a:pt x="5180" y="0"/>
                  </a:cubicBezTo>
                  <a:cubicBezTo>
                    <a:pt x="5180" y="1388"/>
                    <a:pt x="5180" y="1388"/>
                    <a:pt x="5180" y="1388"/>
                  </a:cubicBezTo>
                  <a:cubicBezTo>
                    <a:pt x="5231" y="1319"/>
                    <a:pt x="5285" y="1264"/>
                    <a:pt x="5340" y="1222"/>
                  </a:cubicBezTo>
                  <a:cubicBezTo>
                    <a:pt x="5340" y="0"/>
                    <a:pt x="5340" y="0"/>
                    <a:pt x="5340" y="0"/>
                  </a:cubicBezTo>
                  <a:cubicBezTo>
                    <a:pt x="6827" y="0"/>
                    <a:pt x="6827" y="0"/>
                    <a:pt x="6827" y="0"/>
                  </a:cubicBezTo>
                  <a:cubicBezTo>
                    <a:pt x="6827" y="2101"/>
                    <a:pt x="6827" y="2101"/>
                    <a:pt x="6827" y="2101"/>
                  </a:cubicBezTo>
                  <a:cubicBezTo>
                    <a:pt x="6266" y="2101"/>
                    <a:pt x="6266" y="2101"/>
                    <a:pt x="6266" y="2101"/>
                  </a:cubicBezTo>
                  <a:lnTo>
                    <a:pt x="6130" y="2584"/>
                  </a:lnTo>
                  <a:close/>
                  <a:moveTo>
                    <a:pt x="5342" y="2101"/>
                  </a:moveTo>
                  <a:cubicBezTo>
                    <a:pt x="5344" y="2169"/>
                    <a:pt x="5356" y="2226"/>
                    <a:pt x="5386" y="2264"/>
                  </a:cubicBezTo>
                  <a:cubicBezTo>
                    <a:pt x="5429" y="2321"/>
                    <a:pt x="5503" y="2349"/>
                    <a:pt x="5610" y="2349"/>
                  </a:cubicBezTo>
                  <a:cubicBezTo>
                    <a:pt x="5728" y="2349"/>
                    <a:pt x="5773" y="2336"/>
                    <a:pt x="5788" y="2330"/>
                  </a:cubicBezTo>
                  <a:cubicBezTo>
                    <a:pt x="5861" y="2101"/>
                    <a:pt x="5861" y="2101"/>
                    <a:pt x="5861" y="2101"/>
                  </a:cubicBezTo>
                  <a:lnTo>
                    <a:pt x="5342" y="2101"/>
                  </a:lnTo>
                  <a:close/>
                </a:path>
              </a:pathLst>
            </a:custGeom>
            <a:solidFill>
              <a:srgbClr val="00338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gray">
            <a:xfrm>
              <a:off x="294580" y="330200"/>
              <a:ext cx="650876" cy="152400"/>
            </a:xfrm>
            <a:custGeom>
              <a:avLst/>
              <a:gdLst/>
              <a:ahLst/>
              <a:cxnLst>
                <a:cxn ang="0">
                  <a:pos x="2581" y="459"/>
                </a:cxn>
                <a:cxn ang="0">
                  <a:pos x="2254" y="682"/>
                </a:cxn>
                <a:cxn ang="0">
                  <a:pos x="2000" y="681"/>
                </a:cxn>
                <a:cxn ang="0">
                  <a:pos x="2130" y="234"/>
                </a:cxn>
                <a:cxn ang="0">
                  <a:pos x="2581" y="459"/>
                </a:cxn>
                <a:cxn ang="0">
                  <a:pos x="749" y="30"/>
                </a:cxn>
                <a:cxn ang="0">
                  <a:pos x="427" y="30"/>
                </a:cxn>
                <a:cxn ang="0">
                  <a:pos x="0" y="1452"/>
                </a:cxn>
                <a:cxn ang="0">
                  <a:pos x="319" y="1452"/>
                </a:cxn>
                <a:cxn ang="0">
                  <a:pos x="749" y="30"/>
                </a:cxn>
                <a:cxn ang="0">
                  <a:pos x="1585" y="30"/>
                </a:cxn>
                <a:cxn ang="0">
                  <a:pos x="1194" y="30"/>
                </a:cxn>
                <a:cxn ang="0">
                  <a:pos x="571" y="658"/>
                </a:cxn>
                <a:cxn ang="0">
                  <a:pos x="571" y="657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892" y="1452"/>
                </a:cxn>
                <a:cxn ang="0">
                  <a:pos x="1239" y="1452"/>
                </a:cxn>
                <a:cxn ang="0">
                  <a:pos x="881" y="688"/>
                </a:cxn>
                <a:cxn ang="0">
                  <a:pos x="1585" y="30"/>
                </a:cxn>
                <a:cxn ang="0">
                  <a:pos x="2875" y="459"/>
                </a:cxn>
                <a:cxn ang="0">
                  <a:pos x="2275" y="30"/>
                </a:cxn>
                <a:cxn ang="0">
                  <a:pos x="1913" y="30"/>
                </a:cxn>
                <a:cxn ang="0">
                  <a:pos x="1484" y="1452"/>
                </a:cxn>
                <a:cxn ang="0">
                  <a:pos x="1777" y="1452"/>
                </a:cxn>
                <a:cxn ang="0">
                  <a:pos x="1945" y="890"/>
                </a:cxn>
                <a:cxn ang="0">
                  <a:pos x="2179" y="890"/>
                </a:cxn>
                <a:cxn ang="0">
                  <a:pos x="2875" y="459"/>
                </a:cxn>
                <a:cxn ang="0">
                  <a:pos x="4866" y="30"/>
                </a:cxn>
                <a:cxn ang="0">
                  <a:pos x="4400" y="30"/>
                </a:cxn>
                <a:cxn ang="0">
                  <a:pos x="3694" y="1259"/>
                </a:cxn>
                <a:cxn ang="0">
                  <a:pos x="3678" y="30"/>
                </a:cxn>
                <a:cxn ang="0">
                  <a:pos x="3216" y="30"/>
                </a:cxn>
                <a:cxn ang="0">
                  <a:pos x="2781" y="1451"/>
                </a:cxn>
                <a:cxn ang="0">
                  <a:pos x="3048" y="1451"/>
                </a:cxn>
                <a:cxn ang="0">
                  <a:pos x="3408" y="234"/>
                </a:cxn>
                <a:cxn ang="0">
                  <a:pos x="3482" y="1451"/>
                </a:cxn>
                <a:cxn ang="0">
                  <a:pos x="3758" y="1451"/>
                </a:cxn>
                <a:cxn ang="0">
                  <a:pos x="4544" y="234"/>
                </a:cxn>
                <a:cxn ang="0">
                  <a:pos x="4183" y="1451"/>
                </a:cxn>
                <a:cxn ang="0">
                  <a:pos x="4512" y="1451"/>
                </a:cxn>
                <a:cxn ang="0">
                  <a:pos x="4866" y="30"/>
                </a:cxn>
                <a:cxn ang="0">
                  <a:pos x="5792" y="0"/>
                </a:cxn>
                <a:cxn ang="0">
                  <a:pos x="4947" y="735"/>
                </a:cxn>
                <a:cxn ang="0">
                  <a:pos x="5478" y="1487"/>
                </a:cxn>
                <a:cxn ang="0">
                  <a:pos x="6015" y="1424"/>
                </a:cxn>
                <a:cxn ang="0">
                  <a:pos x="6217" y="706"/>
                </a:cxn>
                <a:cxn ang="0">
                  <a:pos x="5614" y="706"/>
                </a:cxn>
                <a:cxn ang="0">
                  <a:pos x="5547" y="920"/>
                </a:cxn>
                <a:cxn ang="0">
                  <a:pos x="5865" y="920"/>
                </a:cxn>
                <a:cxn ang="0">
                  <a:pos x="5766" y="1232"/>
                </a:cxn>
                <a:cxn ang="0">
                  <a:pos x="5540" y="1282"/>
                </a:cxn>
                <a:cxn ang="0">
                  <a:pos x="5254" y="727"/>
                </a:cxn>
                <a:cxn ang="0">
                  <a:pos x="5764" y="205"/>
                </a:cxn>
                <a:cxn ang="0">
                  <a:pos x="6001" y="451"/>
                </a:cxn>
                <a:cxn ang="0">
                  <a:pos x="5991" y="487"/>
                </a:cxn>
                <a:cxn ang="0">
                  <a:pos x="6284" y="487"/>
                </a:cxn>
                <a:cxn ang="0">
                  <a:pos x="5792" y="0"/>
                </a:cxn>
              </a:cxnLst>
              <a:rect l="0" t="0" r="r" b="b"/>
              <a:pathLst>
                <a:path w="6358" h="1487">
                  <a:moveTo>
                    <a:pt x="2581" y="459"/>
                  </a:moveTo>
                  <a:cubicBezTo>
                    <a:pt x="2533" y="604"/>
                    <a:pt x="2468" y="678"/>
                    <a:pt x="2254" y="682"/>
                  </a:cubicBezTo>
                  <a:cubicBezTo>
                    <a:pt x="2183" y="683"/>
                    <a:pt x="2106" y="681"/>
                    <a:pt x="2000" y="681"/>
                  </a:cubicBezTo>
                  <a:cubicBezTo>
                    <a:pt x="2130" y="234"/>
                    <a:pt x="2130" y="234"/>
                    <a:pt x="2130" y="234"/>
                  </a:cubicBezTo>
                  <a:cubicBezTo>
                    <a:pt x="2451" y="234"/>
                    <a:pt x="2665" y="208"/>
                    <a:pt x="2581" y="459"/>
                  </a:cubicBezTo>
                  <a:moveTo>
                    <a:pt x="749" y="30"/>
                  </a:moveTo>
                  <a:cubicBezTo>
                    <a:pt x="427" y="30"/>
                    <a:pt x="427" y="30"/>
                    <a:pt x="427" y="30"/>
                  </a:cubicBezTo>
                  <a:cubicBezTo>
                    <a:pt x="0" y="1452"/>
                    <a:pt x="0" y="1452"/>
                    <a:pt x="0" y="1452"/>
                  </a:cubicBezTo>
                  <a:cubicBezTo>
                    <a:pt x="319" y="1452"/>
                    <a:pt x="319" y="1452"/>
                    <a:pt x="319" y="1452"/>
                  </a:cubicBezTo>
                  <a:cubicBezTo>
                    <a:pt x="325" y="1422"/>
                    <a:pt x="749" y="30"/>
                    <a:pt x="749" y="30"/>
                  </a:cubicBezTo>
                  <a:moveTo>
                    <a:pt x="1585" y="30"/>
                  </a:moveTo>
                  <a:cubicBezTo>
                    <a:pt x="1194" y="30"/>
                    <a:pt x="1194" y="30"/>
                    <a:pt x="1194" y="30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7"/>
                    <a:pt x="571" y="657"/>
                    <a:pt x="571" y="657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892" y="1452"/>
                    <a:pt x="892" y="1452"/>
                    <a:pt x="892" y="1452"/>
                  </a:cubicBezTo>
                  <a:cubicBezTo>
                    <a:pt x="1239" y="1452"/>
                    <a:pt x="1239" y="1452"/>
                    <a:pt x="1239" y="1452"/>
                  </a:cubicBezTo>
                  <a:cubicBezTo>
                    <a:pt x="881" y="688"/>
                    <a:pt x="881" y="688"/>
                    <a:pt x="881" y="688"/>
                  </a:cubicBezTo>
                  <a:lnTo>
                    <a:pt x="1585" y="30"/>
                  </a:lnTo>
                  <a:close/>
                  <a:moveTo>
                    <a:pt x="2875" y="459"/>
                  </a:moveTo>
                  <a:cubicBezTo>
                    <a:pt x="2956" y="21"/>
                    <a:pt x="2603" y="26"/>
                    <a:pt x="2275" y="30"/>
                  </a:cubicBezTo>
                  <a:cubicBezTo>
                    <a:pt x="1913" y="30"/>
                    <a:pt x="1913" y="30"/>
                    <a:pt x="1913" y="30"/>
                  </a:cubicBezTo>
                  <a:cubicBezTo>
                    <a:pt x="1484" y="1452"/>
                    <a:pt x="1484" y="1452"/>
                    <a:pt x="1484" y="1452"/>
                  </a:cubicBezTo>
                  <a:cubicBezTo>
                    <a:pt x="1777" y="1452"/>
                    <a:pt x="1777" y="1452"/>
                    <a:pt x="1777" y="1452"/>
                  </a:cubicBezTo>
                  <a:cubicBezTo>
                    <a:pt x="1945" y="890"/>
                    <a:pt x="1945" y="890"/>
                    <a:pt x="1945" y="890"/>
                  </a:cubicBezTo>
                  <a:cubicBezTo>
                    <a:pt x="2179" y="890"/>
                    <a:pt x="2179" y="890"/>
                    <a:pt x="2179" y="890"/>
                  </a:cubicBezTo>
                  <a:cubicBezTo>
                    <a:pt x="2633" y="890"/>
                    <a:pt x="2833" y="689"/>
                    <a:pt x="2875" y="459"/>
                  </a:cubicBezTo>
                  <a:moveTo>
                    <a:pt x="4866" y="30"/>
                  </a:moveTo>
                  <a:cubicBezTo>
                    <a:pt x="4400" y="30"/>
                    <a:pt x="4400" y="30"/>
                    <a:pt x="4400" y="30"/>
                  </a:cubicBezTo>
                  <a:cubicBezTo>
                    <a:pt x="3832" y="817"/>
                    <a:pt x="3694" y="1259"/>
                    <a:pt x="3694" y="1259"/>
                  </a:cubicBezTo>
                  <a:cubicBezTo>
                    <a:pt x="3749" y="759"/>
                    <a:pt x="3678" y="30"/>
                    <a:pt x="3678" y="30"/>
                  </a:cubicBezTo>
                  <a:cubicBezTo>
                    <a:pt x="3216" y="30"/>
                    <a:pt x="3216" y="30"/>
                    <a:pt x="3216" y="30"/>
                  </a:cubicBezTo>
                  <a:cubicBezTo>
                    <a:pt x="2781" y="1451"/>
                    <a:pt x="2781" y="1451"/>
                    <a:pt x="2781" y="1451"/>
                  </a:cubicBezTo>
                  <a:cubicBezTo>
                    <a:pt x="3048" y="1451"/>
                    <a:pt x="3048" y="1451"/>
                    <a:pt x="3048" y="1451"/>
                  </a:cubicBezTo>
                  <a:cubicBezTo>
                    <a:pt x="3408" y="234"/>
                    <a:pt x="3408" y="234"/>
                    <a:pt x="3408" y="234"/>
                  </a:cubicBezTo>
                  <a:cubicBezTo>
                    <a:pt x="3482" y="1451"/>
                    <a:pt x="3482" y="1451"/>
                    <a:pt x="3482" y="1451"/>
                  </a:cubicBezTo>
                  <a:cubicBezTo>
                    <a:pt x="3758" y="1451"/>
                    <a:pt x="3758" y="1451"/>
                    <a:pt x="3758" y="1451"/>
                  </a:cubicBezTo>
                  <a:cubicBezTo>
                    <a:pt x="4544" y="234"/>
                    <a:pt x="4544" y="234"/>
                    <a:pt x="4544" y="234"/>
                  </a:cubicBezTo>
                  <a:cubicBezTo>
                    <a:pt x="4183" y="1451"/>
                    <a:pt x="4183" y="1451"/>
                    <a:pt x="4183" y="1451"/>
                  </a:cubicBezTo>
                  <a:cubicBezTo>
                    <a:pt x="4512" y="1451"/>
                    <a:pt x="4512" y="1451"/>
                    <a:pt x="4512" y="1451"/>
                  </a:cubicBezTo>
                  <a:lnTo>
                    <a:pt x="4866" y="30"/>
                  </a:lnTo>
                  <a:close/>
                  <a:moveTo>
                    <a:pt x="5792" y="0"/>
                  </a:moveTo>
                  <a:cubicBezTo>
                    <a:pt x="5506" y="0"/>
                    <a:pt x="5151" y="64"/>
                    <a:pt x="4947" y="735"/>
                  </a:cubicBezTo>
                  <a:cubicBezTo>
                    <a:pt x="4777" y="1296"/>
                    <a:pt x="5191" y="1487"/>
                    <a:pt x="5478" y="1487"/>
                  </a:cubicBezTo>
                  <a:cubicBezTo>
                    <a:pt x="5667" y="1487"/>
                    <a:pt x="5935" y="1455"/>
                    <a:pt x="6015" y="1424"/>
                  </a:cubicBezTo>
                  <a:cubicBezTo>
                    <a:pt x="6217" y="706"/>
                    <a:pt x="6217" y="706"/>
                    <a:pt x="6217" y="706"/>
                  </a:cubicBezTo>
                  <a:cubicBezTo>
                    <a:pt x="5614" y="706"/>
                    <a:pt x="5614" y="706"/>
                    <a:pt x="5614" y="706"/>
                  </a:cubicBezTo>
                  <a:cubicBezTo>
                    <a:pt x="5547" y="920"/>
                    <a:pt x="5547" y="920"/>
                    <a:pt x="5547" y="920"/>
                  </a:cubicBezTo>
                  <a:cubicBezTo>
                    <a:pt x="5865" y="920"/>
                    <a:pt x="5865" y="920"/>
                    <a:pt x="5865" y="920"/>
                  </a:cubicBezTo>
                  <a:cubicBezTo>
                    <a:pt x="5766" y="1232"/>
                    <a:pt x="5766" y="1232"/>
                    <a:pt x="5766" y="1232"/>
                  </a:cubicBezTo>
                  <a:cubicBezTo>
                    <a:pt x="5766" y="1232"/>
                    <a:pt x="5779" y="1281"/>
                    <a:pt x="5540" y="1282"/>
                  </a:cubicBezTo>
                  <a:cubicBezTo>
                    <a:pt x="5238" y="1283"/>
                    <a:pt x="5155" y="1072"/>
                    <a:pt x="5254" y="727"/>
                  </a:cubicBezTo>
                  <a:cubicBezTo>
                    <a:pt x="5346" y="407"/>
                    <a:pt x="5493" y="192"/>
                    <a:pt x="5764" y="205"/>
                  </a:cubicBezTo>
                  <a:cubicBezTo>
                    <a:pt x="5947" y="214"/>
                    <a:pt x="6052" y="282"/>
                    <a:pt x="6001" y="451"/>
                  </a:cubicBezTo>
                  <a:cubicBezTo>
                    <a:pt x="5998" y="463"/>
                    <a:pt x="5996" y="477"/>
                    <a:pt x="5991" y="487"/>
                  </a:cubicBezTo>
                  <a:cubicBezTo>
                    <a:pt x="6284" y="487"/>
                    <a:pt x="6284" y="487"/>
                    <a:pt x="6284" y="487"/>
                  </a:cubicBezTo>
                  <a:cubicBezTo>
                    <a:pt x="6358" y="270"/>
                    <a:pt x="6210" y="0"/>
                    <a:pt x="5792" y="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gray">
            <a:xfrm>
              <a:off x="175518" y="0"/>
              <a:ext cx="963613" cy="695325"/>
            </a:xfrm>
            <a:custGeom>
              <a:avLst/>
              <a:gdLst/>
              <a:ahLst/>
              <a:cxnLst>
                <a:cxn ang="0">
                  <a:pos x="607" y="136"/>
                </a:cxn>
                <a:cxn ang="0">
                  <a:pos x="511" y="136"/>
                </a:cxn>
                <a:cxn ang="0">
                  <a:pos x="511" y="0"/>
                </a:cxn>
                <a:cxn ang="0">
                  <a:pos x="607" y="0"/>
                </a:cxn>
                <a:cxn ang="0">
                  <a:pos x="607" y="136"/>
                </a:cxn>
                <a:cxn ang="0">
                  <a:pos x="607" y="302"/>
                </a:cxn>
                <a:cxn ang="0">
                  <a:pos x="511" y="302"/>
                </a:cxn>
                <a:cxn ang="0">
                  <a:pos x="511" y="438"/>
                </a:cxn>
                <a:cxn ang="0">
                  <a:pos x="607" y="438"/>
                </a:cxn>
                <a:cxn ang="0">
                  <a:pos x="607" y="302"/>
                </a:cxn>
                <a:cxn ang="0">
                  <a:pos x="96" y="0"/>
                </a:cxn>
                <a:cxn ang="0">
                  <a:pos x="0" y="0"/>
                </a:cxn>
                <a:cxn ang="0">
                  <a:pos x="0" y="136"/>
                </a:cxn>
                <a:cxn ang="0">
                  <a:pos x="96" y="136"/>
                </a:cxn>
                <a:cxn ang="0">
                  <a:pos x="96" y="0"/>
                </a:cxn>
                <a:cxn ang="0">
                  <a:pos x="96" y="302"/>
                </a:cxn>
                <a:cxn ang="0">
                  <a:pos x="0" y="302"/>
                </a:cxn>
                <a:cxn ang="0">
                  <a:pos x="0" y="438"/>
                </a:cxn>
                <a:cxn ang="0">
                  <a:pos x="96" y="438"/>
                </a:cxn>
                <a:cxn ang="0">
                  <a:pos x="96" y="302"/>
                </a:cxn>
              </a:cxnLst>
              <a:rect l="0" t="0" r="r" b="b"/>
              <a:pathLst>
                <a:path w="607" h="438">
                  <a:moveTo>
                    <a:pt x="607" y="136"/>
                  </a:moveTo>
                  <a:lnTo>
                    <a:pt x="511" y="136"/>
                  </a:lnTo>
                  <a:lnTo>
                    <a:pt x="511" y="0"/>
                  </a:lnTo>
                  <a:lnTo>
                    <a:pt x="607" y="0"/>
                  </a:lnTo>
                  <a:lnTo>
                    <a:pt x="607" y="136"/>
                  </a:lnTo>
                  <a:close/>
                  <a:moveTo>
                    <a:pt x="607" y="302"/>
                  </a:moveTo>
                  <a:lnTo>
                    <a:pt x="511" y="302"/>
                  </a:lnTo>
                  <a:lnTo>
                    <a:pt x="511" y="438"/>
                  </a:lnTo>
                  <a:lnTo>
                    <a:pt x="607" y="438"/>
                  </a:lnTo>
                  <a:lnTo>
                    <a:pt x="607" y="302"/>
                  </a:lnTo>
                  <a:close/>
                  <a:moveTo>
                    <a:pt x="96" y="0"/>
                  </a:moveTo>
                  <a:lnTo>
                    <a:pt x="0" y="0"/>
                  </a:lnTo>
                  <a:lnTo>
                    <a:pt x="0" y="136"/>
                  </a:lnTo>
                  <a:lnTo>
                    <a:pt x="96" y="136"/>
                  </a:lnTo>
                  <a:lnTo>
                    <a:pt x="96" y="0"/>
                  </a:lnTo>
                  <a:close/>
                  <a:moveTo>
                    <a:pt x="96" y="302"/>
                  </a:moveTo>
                  <a:lnTo>
                    <a:pt x="0" y="302"/>
                  </a:lnTo>
                  <a:lnTo>
                    <a:pt x="0" y="438"/>
                  </a:lnTo>
                  <a:lnTo>
                    <a:pt x="96" y="438"/>
                  </a:lnTo>
                  <a:lnTo>
                    <a:pt x="96" y="30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22" name="Text Placeholder 4"/>
          <p:cNvSpPr>
            <a:spLocks noGrp="1"/>
          </p:cNvSpPr>
          <p:nvPr>
            <p:ph type="body" sz="quarter" idx="15"/>
          </p:nvPr>
        </p:nvSpPr>
        <p:spPr bwMode="gray">
          <a:xfrm>
            <a:off x="2289175" y="6309320"/>
            <a:ext cx="1727200" cy="43204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400" b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5pPr>
            <a:lvl6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273052" y="1557340"/>
            <a:ext cx="4607941" cy="4535487"/>
          </a:xfrm>
        </p:spPr>
        <p:txBody>
          <a:bodyPr/>
          <a:lstStyle>
            <a:lvl1pPr>
              <a:tabLst>
                <a:tab pos="4572000" algn="r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tabLst>
                <a:tab pos="4572000" algn="r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buClrTx/>
              <a:tabLst>
                <a:tab pos="4572000" algn="r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buClrTx/>
              <a:tabLst>
                <a:tab pos="4572000" algn="r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buClrTx/>
              <a:tabLst>
                <a:tab pos="4572000" algn="r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13"/>
          </p:nvPr>
        </p:nvSpPr>
        <p:spPr bwMode="gray">
          <a:xfrm>
            <a:off x="3103290" y="548682"/>
            <a:ext cx="1849710" cy="50482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5pPr>
            <a:lvl6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2"/>
          </p:nvPr>
        </p:nvSpPr>
        <p:spPr bwMode="gray">
          <a:xfrm>
            <a:off x="1136576" y="548682"/>
            <a:ext cx="1800200" cy="50482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5pPr>
            <a:lvl6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6"/>
          </p:nvPr>
        </p:nvSpPr>
        <p:spPr bwMode="gray">
          <a:xfrm>
            <a:off x="5025009" y="1557340"/>
            <a:ext cx="4607941" cy="4535487"/>
          </a:xfrm>
        </p:spPr>
        <p:txBody>
          <a:bodyPr/>
          <a:lstStyle>
            <a:lvl1pPr>
              <a:tabLst>
                <a:tab pos="4572000" algn="r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tabLst>
                <a:tab pos="4572000" algn="r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buClrTx/>
              <a:tabLst>
                <a:tab pos="4572000" algn="r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buClrTx/>
              <a:tabLst>
                <a:tab pos="4572000" algn="r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buClrTx/>
              <a:tabLst>
                <a:tab pos="4572000" algn="r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t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1"/>
          <p:cNvGrpSpPr>
            <a:grpSpLocks/>
          </p:cNvGrpSpPr>
          <p:nvPr userDrawn="1"/>
        </p:nvGrpSpPr>
        <p:grpSpPr bwMode="auto">
          <a:xfrm>
            <a:off x="176213" y="0"/>
            <a:ext cx="963612" cy="695325"/>
            <a:chOff x="175518" y="0"/>
            <a:chExt cx="963613" cy="695325"/>
          </a:xfrm>
        </p:grpSpPr>
        <p:sp>
          <p:nvSpPr>
            <p:cNvPr id="7" name="Freeform 6"/>
            <p:cNvSpPr>
              <a:spLocks noEditPoints="1"/>
            </p:cNvSpPr>
            <p:nvPr userDrawn="1"/>
          </p:nvSpPr>
          <p:spPr bwMode="gray">
            <a:xfrm>
              <a:off x="286643" y="215900"/>
              <a:ext cx="700088" cy="271463"/>
            </a:xfrm>
            <a:custGeom>
              <a:avLst/>
              <a:gdLst/>
              <a:ahLst/>
              <a:cxnLst>
                <a:cxn ang="0">
                  <a:pos x="6130" y="2584"/>
                </a:cxn>
                <a:cxn ang="0">
                  <a:pos x="6106" y="2594"/>
                </a:cxn>
                <a:cxn ang="0">
                  <a:pos x="5549" y="2661"/>
                </a:cxn>
                <a:cxn ang="0">
                  <a:pos x="5025" y="2423"/>
                </a:cxn>
                <a:cxn ang="0">
                  <a:pos x="4926" y="2101"/>
                </a:cxn>
                <a:cxn ang="0">
                  <a:pos x="4756" y="2101"/>
                </a:cxn>
                <a:cxn ang="0">
                  <a:pos x="4625" y="2625"/>
                </a:cxn>
                <a:cxn ang="0">
                  <a:pos x="4182" y="2625"/>
                </a:cxn>
                <a:cxn ang="0">
                  <a:pos x="4338" y="2101"/>
                </a:cxn>
                <a:cxn ang="0">
                  <a:pos x="4197" y="2101"/>
                </a:cxn>
                <a:cxn ang="0">
                  <a:pos x="3859" y="2625"/>
                </a:cxn>
                <a:cxn ang="0">
                  <a:pos x="3503" y="2625"/>
                </a:cxn>
                <a:cxn ang="0">
                  <a:pos x="3471" y="2101"/>
                </a:cxn>
                <a:cxn ang="0">
                  <a:pos x="3314" y="2101"/>
                </a:cxn>
                <a:cxn ang="0">
                  <a:pos x="3159" y="2625"/>
                </a:cxn>
                <a:cxn ang="0">
                  <a:pos x="2780" y="2625"/>
                </a:cxn>
                <a:cxn ang="0">
                  <a:pos x="2940" y="2101"/>
                </a:cxn>
                <a:cxn ang="0">
                  <a:pos x="2047" y="2101"/>
                </a:cxn>
                <a:cxn ang="0">
                  <a:pos x="2047" y="2093"/>
                </a:cxn>
                <a:cxn ang="0">
                  <a:pos x="1888" y="2626"/>
                </a:cxn>
                <a:cxn ang="0">
                  <a:pos x="1484" y="2626"/>
                </a:cxn>
                <a:cxn ang="0">
                  <a:pos x="1642" y="2101"/>
                </a:cxn>
                <a:cxn ang="0">
                  <a:pos x="1148" y="2101"/>
                </a:cxn>
                <a:cxn ang="0">
                  <a:pos x="1394" y="2626"/>
                </a:cxn>
                <a:cxn ang="0">
                  <a:pos x="927" y="2626"/>
                </a:cxn>
                <a:cxn ang="0">
                  <a:pos x="715" y="2101"/>
                </a:cxn>
                <a:cxn ang="0">
                  <a:pos x="588" y="2101"/>
                </a:cxn>
                <a:cxn ang="0">
                  <a:pos x="442" y="2583"/>
                </a:cxn>
                <a:cxn ang="0">
                  <a:pos x="434" y="2626"/>
                </a:cxn>
                <a:cxn ang="0">
                  <a:pos x="0" y="2626"/>
                </a:cxn>
                <a:cxn ang="0">
                  <a:pos x="397" y="1303"/>
                </a:cxn>
                <a:cxn ang="0">
                  <a:pos x="397" y="0"/>
                </a:cxn>
                <a:cxn ang="0">
                  <a:pos x="1888" y="0"/>
                </a:cxn>
                <a:cxn ang="0">
                  <a:pos x="1888" y="1287"/>
                </a:cxn>
                <a:cxn ang="0">
                  <a:pos x="1944" y="1098"/>
                </a:cxn>
                <a:cxn ang="0">
                  <a:pos x="2047" y="1098"/>
                </a:cxn>
                <a:cxn ang="0">
                  <a:pos x="2047" y="0"/>
                </a:cxn>
                <a:cxn ang="0">
                  <a:pos x="3534" y="0"/>
                </a:cxn>
                <a:cxn ang="0">
                  <a:pos x="3534" y="1098"/>
                </a:cxn>
                <a:cxn ang="0">
                  <a:pos x="3694" y="1098"/>
                </a:cxn>
                <a:cxn ang="0">
                  <a:pos x="3694" y="0"/>
                </a:cxn>
                <a:cxn ang="0">
                  <a:pos x="5180" y="0"/>
                </a:cxn>
                <a:cxn ang="0">
                  <a:pos x="5180" y="1388"/>
                </a:cxn>
                <a:cxn ang="0">
                  <a:pos x="5340" y="1222"/>
                </a:cxn>
                <a:cxn ang="0">
                  <a:pos x="5340" y="0"/>
                </a:cxn>
                <a:cxn ang="0">
                  <a:pos x="6827" y="0"/>
                </a:cxn>
                <a:cxn ang="0">
                  <a:pos x="6827" y="2101"/>
                </a:cxn>
                <a:cxn ang="0">
                  <a:pos x="6266" y="2101"/>
                </a:cxn>
                <a:cxn ang="0">
                  <a:pos x="6130" y="2584"/>
                </a:cxn>
                <a:cxn ang="0">
                  <a:pos x="5342" y="2101"/>
                </a:cxn>
                <a:cxn ang="0">
                  <a:pos x="5386" y="2264"/>
                </a:cxn>
                <a:cxn ang="0">
                  <a:pos x="5610" y="2349"/>
                </a:cxn>
                <a:cxn ang="0">
                  <a:pos x="5788" y="2330"/>
                </a:cxn>
                <a:cxn ang="0">
                  <a:pos x="5861" y="2101"/>
                </a:cxn>
                <a:cxn ang="0">
                  <a:pos x="5342" y="2101"/>
                </a:cxn>
              </a:cxnLst>
              <a:rect l="0" t="0" r="r" b="b"/>
              <a:pathLst>
                <a:path w="6827" h="2661">
                  <a:moveTo>
                    <a:pt x="6130" y="2584"/>
                  </a:moveTo>
                  <a:cubicBezTo>
                    <a:pt x="6106" y="2594"/>
                    <a:pt x="6106" y="2594"/>
                    <a:pt x="6106" y="2594"/>
                  </a:cubicBezTo>
                  <a:cubicBezTo>
                    <a:pt x="6010" y="2632"/>
                    <a:pt x="5728" y="2661"/>
                    <a:pt x="5549" y="2661"/>
                  </a:cubicBezTo>
                  <a:cubicBezTo>
                    <a:pt x="5381" y="2661"/>
                    <a:pt x="5156" y="2599"/>
                    <a:pt x="5025" y="2423"/>
                  </a:cubicBezTo>
                  <a:cubicBezTo>
                    <a:pt x="4975" y="2355"/>
                    <a:pt x="4927" y="2250"/>
                    <a:pt x="4926" y="2101"/>
                  </a:cubicBezTo>
                  <a:cubicBezTo>
                    <a:pt x="4756" y="2101"/>
                    <a:pt x="4756" y="2101"/>
                    <a:pt x="4756" y="2101"/>
                  </a:cubicBezTo>
                  <a:cubicBezTo>
                    <a:pt x="4625" y="2625"/>
                    <a:pt x="4625" y="2625"/>
                    <a:pt x="4625" y="2625"/>
                  </a:cubicBezTo>
                  <a:cubicBezTo>
                    <a:pt x="4182" y="2625"/>
                    <a:pt x="4182" y="2625"/>
                    <a:pt x="4182" y="2625"/>
                  </a:cubicBezTo>
                  <a:cubicBezTo>
                    <a:pt x="4338" y="2101"/>
                    <a:pt x="4338" y="2101"/>
                    <a:pt x="4338" y="2101"/>
                  </a:cubicBezTo>
                  <a:cubicBezTo>
                    <a:pt x="4197" y="2101"/>
                    <a:pt x="4197" y="2101"/>
                    <a:pt x="4197" y="2101"/>
                  </a:cubicBezTo>
                  <a:cubicBezTo>
                    <a:pt x="3859" y="2625"/>
                    <a:pt x="3859" y="2625"/>
                    <a:pt x="3859" y="2625"/>
                  </a:cubicBezTo>
                  <a:cubicBezTo>
                    <a:pt x="3503" y="2625"/>
                    <a:pt x="3503" y="2625"/>
                    <a:pt x="3503" y="2625"/>
                  </a:cubicBezTo>
                  <a:cubicBezTo>
                    <a:pt x="3471" y="2101"/>
                    <a:pt x="3471" y="2101"/>
                    <a:pt x="3471" y="2101"/>
                  </a:cubicBezTo>
                  <a:cubicBezTo>
                    <a:pt x="3314" y="2101"/>
                    <a:pt x="3314" y="2101"/>
                    <a:pt x="3314" y="2101"/>
                  </a:cubicBezTo>
                  <a:cubicBezTo>
                    <a:pt x="3159" y="2625"/>
                    <a:pt x="3159" y="2625"/>
                    <a:pt x="3159" y="2625"/>
                  </a:cubicBezTo>
                  <a:cubicBezTo>
                    <a:pt x="2780" y="2625"/>
                    <a:pt x="2780" y="2625"/>
                    <a:pt x="2780" y="2625"/>
                  </a:cubicBezTo>
                  <a:cubicBezTo>
                    <a:pt x="2940" y="2101"/>
                    <a:pt x="2940" y="2101"/>
                    <a:pt x="2940" y="2101"/>
                  </a:cubicBezTo>
                  <a:cubicBezTo>
                    <a:pt x="2047" y="2101"/>
                    <a:pt x="2047" y="2101"/>
                    <a:pt x="2047" y="2101"/>
                  </a:cubicBezTo>
                  <a:cubicBezTo>
                    <a:pt x="2047" y="2093"/>
                    <a:pt x="2047" y="2093"/>
                    <a:pt x="2047" y="2093"/>
                  </a:cubicBezTo>
                  <a:cubicBezTo>
                    <a:pt x="1888" y="2626"/>
                    <a:pt x="1888" y="2626"/>
                    <a:pt x="1888" y="2626"/>
                  </a:cubicBezTo>
                  <a:cubicBezTo>
                    <a:pt x="1484" y="2626"/>
                    <a:pt x="1484" y="2626"/>
                    <a:pt x="1484" y="2626"/>
                  </a:cubicBezTo>
                  <a:cubicBezTo>
                    <a:pt x="1642" y="2101"/>
                    <a:pt x="1642" y="2101"/>
                    <a:pt x="1642" y="2101"/>
                  </a:cubicBezTo>
                  <a:cubicBezTo>
                    <a:pt x="1148" y="2101"/>
                    <a:pt x="1148" y="2101"/>
                    <a:pt x="1148" y="2101"/>
                  </a:cubicBezTo>
                  <a:cubicBezTo>
                    <a:pt x="1394" y="2626"/>
                    <a:pt x="1394" y="2626"/>
                    <a:pt x="1394" y="2626"/>
                  </a:cubicBezTo>
                  <a:cubicBezTo>
                    <a:pt x="927" y="2626"/>
                    <a:pt x="927" y="2626"/>
                    <a:pt x="927" y="2626"/>
                  </a:cubicBezTo>
                  <a:cubicBezTo>
                    <a:pt x="715" y="2101"/>
                    <a:pt x="715" y="2101"/>
                    <a:pt x="715" y="2101"/>
                  </a:cubicBezTo>
                  <a:cubicBezTo>
                    <a:pt x="588" y="2101"/>
                    <a:pt x="588" y="2101"/>
                    <a:pt x="588" y="2101"/>
                  </a:cubicBezTo>
                  <a:cubicBezTo>
                    <a:pt x="509" y="2359"/>
                    <a:pt x="447" y="2567"/>
                    <a:pt x="442" y="2583"/>
                  </a:cubicBezTo>
                  <a:cubicBezTo>
                    <a:pt x="434" y="2626"/>
                    <a:pt x="434" y="2626"/>
                    <a:pt x="434" y="2626"/>
                  </a:cubicBezTo>
                  <a:cubicBezTo>
                    <a:pt x="0" y="2626"/>
                    <a:pt x="0" y="2626"/>
                    <a:pt x="0" y="2626"/>
                  </a:cubicBezTo>
                  <a:cubicBezTo>
                    <a:pt x="397" y="1303"/>
                    <a:pt x="397" y="1303"/>
                    <a:pt x="397" y="1303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1888" y="0"/>
                    <a:pt x="1888" y="0"/>
                    <a:pt x="1888" y="0"/>
                  </a:cubicBezTo>
                  <a:cubicBezTo>
                    <a:pt x="1888" y="1287"/>
                    <a:pt x="1888" y="1287"/>
                    <a:pt x="1888" y="1287"/>
                  </a:cubicBezTo>
                  <a:cubicBezTo>
                    <a:pt x="1944" y="1098"/>
                    <a:pt x="1944" y="1098"/>
                    <a:pt x="1944" y="1098"/>
                  </a:cubicBezTo>
                  <a:cubicBezTo>
                    <a:pt x="2047" y="1098"/>
                    <a:pt x="2047" y="1098"/>
                    <a:pt x="2047" y="1098"/>
                  </a:cubicBezTo>
                  <a:cubicBezTo>
                    <a:pt x="2047" y="0"/>
                    <a:pt x="2047" y="0"/>
                    <a:pt x="2047" y="0"/>
                  </a:cubicBezTo>
                  <a:cubicBezTo>
                    <a:pt x="3534" y="0"/>
                    <a:pt x="3534" y="0"/>
                    <a:pt x="3534" y="0"/>
                  </a:cubicBezTo>
                  <a:cubicBezTo>
                    <a:pt x="3534" y="1098"/>
                    <a:pt x="3534" y="1098"/>
                    <a:pt x="3534" y="1098"/>
                  </a:cubicBezTo>
                  <a:cubicBezTo>
                    <a:pt x="3694" y="1098"/>
                    <a:pt x="3694" y="1098"/>
                    <a:pt x="3694" y="1098"/>
                  </a:cubicBezTo>
                  <a:cubicBezTo>
                    <a:pt x="3694" y="0"/>
                    <a:pt x="3694" y="0"/>
                    <a:pt x="3694" y="0"/>
                  </a:cubicBezTo>
                  <a:cubicBezTo>
                    <a:pt x="5180" y="0"/>
                    <a:pt x="5180" y="0"/>
                    <a:pt x="5180" y="0"/>
                  </a:cubicBezTo>
                  <a:cubicBezTo>
                    <a:pt x="5180" y="1388"/>
                    <a:pt x="5180" y="1388"/>
                    <a:pt x="5180" y="1388"/>
                  </a:cubicBezTo>
                  <a:cubicBezTo>
                    <a:pt x="5231" y="1319"/>
                    <a:pt x="5285" y="1264"/>
                    <a:pt x="5340" y="1222"/>
                  </a:cubicBezTo>
                  <a:cubicBezTo>
                    <a:pt x="5340" y="0"/>
                    <a:pt x="5340" y="0"/>
                    <a:pt x="5340" y="0"/>
                  </a:cubicBezTo>
                  <a:cubicBezTo>
                    <a:pt x="6827" y="0"/>
                    <a:pt x="6827" y="0"/>
                    <a:pt x="6827" y="0"/>
                  </a:cubicBezTo>
                  <a:cubicBezTo>
                    <a:pt x="6827" y="2101"/>
                    <a:pt x="6827" y="2101"/>
                    <a:pt x="6827" y="2101"/>
                  </a:cubicBezTo>
                  <a:cubicBezTo>
                    <a:pt x="6266" y="2101"/>
                    <a:pt x="6266" y="2101"/>
                    <a:pt x="6266" y="2101"/>
                  </a:cubicBezTo>
                  <a:lnTo>
                    <a:pt x="6130" y="2584"/>
                  </a:lnTo>
                  <a:close/>
                  <a:moveTo>
                    <a:pt x="5342" y="2101"/>
                  </a:moveTo>
                  <a:cubicBezTo>
                    <a:pt x="5344" y="2169"/>
                    <a:pt x="5356" y="2226"/>
                    <a:pt x="5386" y="2264"/>
                  </a:cubicBezTo>
                  <a:cubicBezTo>
                    <a:pt x="5429" y="2321"/>
                    <a:pt x="5503" y="2349"/>
                    <a:pt x="5610" y="2349"/>
                  </a:cubicBezTo>
                  <a:cubicBezTo>
                    <a:pt x="5728" y="2349"/>
                    <a:pt x="5773" y="2336"/>
                    <a:pt x="5788" y="2330"/>
                  </a:cubicBezTo>
                  <a:cubicBezTo>
                    <a:pt x="5861" y="2101"/>
                    <a:pt x="5861" y="2101"/>
                    <a:pt x="5861" y="2101"/>
                  </a:cubicBezTo>
                  <a:lnTo>
                    <a:pt x="5342" y="2101"/>
                  </a:lnTo>
                  <a:close/>
                </a:path>
              </a:pathLst>
            </a:custGeom>
            <a:solidFill>
              <a:srgbClr val="00338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 userDrawn="1"/>
          </p:nvSpPr>
          <p:spPr bwMode="gray">
            <a:xfrm>
              <a:off x="294580" y="330200"/>
              <a:ext cx="650876" cy="152400"/>
            </a:xfrm>
            <a:custGeom>
              <a:avLst/>
              <a:gdLst/>
              <a:ahLst/>
              <a:cxnLst>
                <a:cxn ang="0">
                  <a:pos x="2581" y="459"/>
                </a:cxn>
                <a:cxn ang="0">
                  <a:pos x="2254" y="682"/>
                </a:cxn>
                <a:cxn ang="0">
                  <a:pos x="2000" y="681"/>
                </a:cxn>
                <a:cxn ang="0">
                  <a:pos x="2130" y="234"/>
                </a:cxn>
                <a:cxn ang="0">
                  <a:pos x="2581" y="459"/>
                </a:cxn>
                <a:cxn ang="0">
                  <a:pos x="749" y="30"/>
                </a:cxn>
                <a:cxn ang="0">
                  <a:pos x="427" y="30"/>
                </a:cxn>
                <a:cxn ang="0">
                  <a:pos x="0" y="1452"/>
                </a:cxn>
                <a:cxn ang="0">
                  <a:pos x="319" y="1452"/>
                </a:cxn>
                <a:cxn ang="0">
                  <a:pos x="749" y="30"/>
                </a:cxn>
                <a:cxn ang="0">
                  <a:pos x="1585" y="30"/>
                </a:cxn>
                <a:cxn ang="0">
                  <a:pos x="1194" y="30"/>
                </a:cxn>
                <a:cxn ang="0">
                  <a:pos x="571" y="658"/>
                </a:cxn>
                <a:cxn ang="0">
                  <a:pos x="571" y="657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892" y="1452"/>
                </a:cxn>
                <a:cxn ang="0">
                  <a:pos x="1239" y="1452"/>
                </a:cxn>
                <a:cxn ang="0">
                  <a:pos x="881" y="688"/>
                </a:cxn>
                <a:cxn ang="0">
                  <a:pos x="1585" y="30"/>
                </a:cxn>
                <a:cxn ang="0">
                  <a:pos x="2875" y="459"/>
                </a:cxn>
                <a:cxn ang="0">
                  <a:pos x="2275" y="30"/>
                </a:cxn>
                <a:cxn ang="0">
                  <a:pos x="1913" y="30"/>
                </a:cxn>
                <a:cxn ang="0">
                  <a:pos x="1484" y="1452"/>
                </a:cxn>
                <a:cxn ang="0">
                  <a:pos x="1777" y="1452"/>
                </a:cxn>
                <a:cxn ang="0">
                  <a:pos x="1945" y="890"/>
                </a:cxn>
                <a:cxn ang="0">
                  <a:pos x="2179" y="890"/>
                </a:cxn>
                <a:cxn ang="0">
                  <a:pos x="2875" y="459"/>
                </a:cxn>
                <a:cxn ang="0">
                  <a:pos x="4866" y="30"/>
                </a:cxn>
                <a:cxn ang="0">
                  <a:pos x="4400" y="30"/>
                </a:cxn>
                <a:cxn ang="0">
                  <a:pos x="3694" y="1259"/>
                </a:cxn>
                <a:cxn ang="0">
                  <a:pos x="3678" y="30"/>
                </a:cxn>
                <a:cxn ang="0">
                  <a:pos x="3216" y="30"/>
                </a:cxn>
                <a:cxn ang="0">
                  <a:pos x="2781" y="1451"/>
                </a:cxn>
                <a:cxn ang="0">
                  <a:pos x="3048" y="1451"/>
                </a:cxn>
                <a:cxn ang="0">
                  <a:pos x="3408" y="234"/>
                </a:cxn>
                <a:cxn ang="0">
                  <a:pos x="3482" y="1451"/>
                </a:cxn>
                <a:cxn ang="0">
                  <a:pos x="3758" y="1451"/>
                </a:cxn>
                <a:cxn ang="0">
                  <a:pos x="4544" y="234"/>
                </a:cxn>
                <a:cxn ang="0">
                  <a:pos x="4183" y="1451"/>
                </a:cxn>
                <a:cxn ang="0">
                  <a:pos x="4512" y="1451"/>
                </a:cxn>
                <a:cxn ang="0">
                  <a:pos x="4866" y="30"/>
                </a:cxn>
                <a:cxn ang="0">
                  <a:pos x="5792" y="0"/>
                </a:cxn>
                <a:cxn ang="0">
                  <a:pos x="4947" y="735"/>
                </a:cxn>
                <a:cxn ang="0">
                  <a:pos x="5478" y="1487"/>
                </a:cxn>
                <a:cxn ang="0">
                  <a:pos x="6015" y="1424"/>
                </a:cxn>
                <a:cxn ang="0">
                  <a:pos x="6217" y="706"/>
                </a:cxn>
                <a:cxn ang="0">
                  <a:pos x="5614" y="706"/>
                </a:cxn>
                <a:cxn ang="0">
                  <a:pos x="5547" y="920"/>
                </a:cxn>
                <a:cxn ang="0">
                  <a:pos x="5865" y="920"/>
                </a:cxn>
                <a:cxn ang="0">
                  <a:pos x="5766" y="1232"/>
                </a:cxn>
                <a:cxn ang="0">
                  <a:pos x="5540" y="1282"/>
                </a:cxn>
                <a:cxn ang="0">
                  <a:pos x="5254" y="727"/>
                </a:cxn>
                <a:cxn ang="0">
                  <a:pos x="5764" y="205"/>
                </a:cxn>
                <a:cxn ang="0">
                  <a:pos x="6001" y="451"/>
                </a:cxn>
                <a:cxn ang="0">
                  <a:pos x="5991" y="487"/>
                </a:cxn>
                <a:cxn ang="0">
                  <a:pos x="6284" y="487"/>
                </a:cxn>
                <a:cxn ang="0">
                  <a:pos x="5792" y="0"/>
                </a:cxn>
              </a:cxnLst>
              <a:rect l="0" t="0" r="r" b="b"/>
              <a:pathLst>
                <a:path w="6358" h="1487">
                  <a:moveTo>
                    <a:pt x="2581" y="459"/>
                  </a:moveTo>
                  <a:cubicBezTo>
                    <a:pt x="2533" y="604"/>
                    <a:pt x="2468" y="678"/>
                    <a:pt x="2254" y="682"/>
                  </a:cubicBezTo>
                  <a:cubicBezTo>
                    <a:pt x="2183" y="683"/>
                    <a:pt x="2106" y="681"/>
                    <a:pt x="2000" y="681"/>
                  </a:cubicBezTo>
                  <a:cubicBezTo>
                    <a:pt x="2130" y="234"/>
                    <a:pt x="2130" y="234"/>
                    <a:pt x="2130" y="234"/>
                  </a:cubicBezTo>
                  <a:cubicBezTo>
                    <a:pt x="2451" y="234"/>
                    <a:pt x="2665" y="208"/>
                    <a:pt x="2581" y="459"/>
                  </a:cubicBezTo>
                  <a:moveTo>
                    <a:pt x="749" y="30"/>
                  </a:moveTo>
                  <a:cubicBezTo>
                    <a:pt x="427" y="30"/>
                    <a:pt x="427" y="30"/>
                    <a:pt x="427" y="30"/>
                  </a:cubicBezTo>
                  <a:cubicBezTo>
                    <a:pt x="0" y="1452"/>
                    <a:pt x="0" y="1452"/>
                    <a:pt x="0" y="1452"/>
                  </a:cubicBezTo>
                  <a:cubicBezTo>
                    <a:pt x="319" y="1452"/>
                    <a:pt x="319" y="1452"/>
                    <a:pt x="319" y="1452"/>
                  </a:cubicBezTo>
                  <a:cubicBezTo>
                    <a:pt x="325" y="1422"/>
                    <a:pt x="749" y="30"/>
                    <a:pt x="749" y="30"/>
                  </a:cubicBezTo>
                  <a:moveTo>
                    <a:pt x="1585" y="30"/>
                  </a:moveTo>
                  <a:cubicBezTo>
                    <a:pt x="1194" y="30"/>
                    <a:pt x="1194" y="30"/>
                    <a:pt x="1194" y="30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7"/>
                    <a:pt x="571" y="657"/>
                    <a:pt x="571" y="657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892" y="1452"/>
                    <a:pt x="892" y="1452"/>
                    <a:pt x="892" y="1452"/>
                  </a:cubicBezTo>
                  <a:cubicBezTo>
                    <a:pt x="1239" y="1452"/>
                    <a:pt x="1239" y="1452"/>
                    <a:pt x="1239" y="1452"/>
                  </a:cubicBezTo>
                  <a:cubicBezTo>
                    <a:pt x="881" y="688"/>
                    <a:pt x="881" y="688"/>
                    <a:pt x="881" y="688"/>
                  </a:cubicBezTo>
                  <a:lnTo>
                    <a:pt x="1585" y="30"/>
                  </a:lnTo>
                  <a:close/>
                  <a:moveTo>
                    <a:pt x="2875" y="459"/>
                  </a:moveTo>
                  <a:cubicBezTo>
                    <a:pt x="2956" y="21"/>
                    <a:pt x="2603" y="26"/>
                    <a:pt x="2275" y="30"/>
                  </a:cubicBezTo>
                  <a:cubicBezTo>
                    <a:pt x="1913" y="30"/>
                    <a:pt x="1913" y="30"/>
                    <a:pt x="1913" y="30"/>
                  </a:cubicBezTo>
                  <a:cubicBezTo>
                    <a:pt x="1484" y="1452"/>
                    <a:pt x="1484" y="1452"/>
                    <a:pt x="1484" y="1452"/>
                  </a:cubicBezTo>
                  <a:cubicBezTo>
                    <a:pt x="1777" y="1452"/>
                    <a:pt x="1777" y="1452"/>
                    <a:pt x="1777" y="1452"/>
                  </a:cubicBezTo>
                  <a:cubicBezTo>
                    <a:pt x="1945" y="890"/>
                    <a:pt x="1945" y="890"/>
                    <a:pt x="1945" y="890"/>
                  </a:cubicBezTo>
                  <a:cubicBezTo>
                    <a:pt x="2179" y="890"/>
                    <a:pt x="2179" y="890"/>
                    <a:pt x="2179" y="890"/>
                  </a:cubicBezTo>
                  <a:cubicBezTo>
                    <a:pt x="2633" y="890"/>
                    <a:pt x="2833" y="689"/>
                    <a:pt x="2875" y="459"/>
                  </a:cubicBezTo>
                  <a:moveTo>
                    <a:pt x="4866" y="30"/>
                  </a:moveTo>
                  <a:cubicBezTo>
                    <a:pt x="4400" y="30"/>
                    <a:pt x="4400" y="30"/>
                    <a:pt x="4400" y="30"/>
                  </a:cubicBezTo>
                  <a:cubicBezTo>
                    <a:pt x="3832" y="817"/>
                    <a:pt x="3694" y="1259"/>
                    <a:pt x="3694" y="1259"/>
                  </a:cubicBezTo>
                  <a:cubicBezTo>
                    <a:pt x="3749" y="759"/>
                    <a:pt x="3678" y="30"/>
                    <a:pt x="3678" y="30"/>
                  </a:cubicBezTo>
                  <a:cubicBezTo>
                    <a:pt x="3216" y="30"/>
                    <a:pt x="3216" y="30"/>
                    <a:pt x="3216" y="30"/>
                  </a:cubicBezTo>
                  <a:cubicBezTo>
                    <a:pt x="2781" y="1451"/>
                    <a:pt x="2781" y="1451"/>
                    <a:pt x="2781" y="1451"/>
                  </a:cubicBezTo>
                  <a:cubicBezTo>
                    <a:pt x="3048" y="1451"/>
                    <a:pt x="3048" y="1451"/>
                    <a:pt x="3048" y="1451"/>
                  </a:cubicBezTo>
                  <a:cubicBezTo>
                    <a:pt x="3408" y="234"/>
                    <a:pt x="3408" y="234"/>
                    <a:pt x="3408" y="234"/>
                  </a:cubicBezTo>
                  <a:cubicBezTo>
                    <a:pt x="3482" y="1451"/>
                    <a:pt x="3482" y="1451"/>
                    <a:pt x="3482" y="1451"/>
                  </a:cubicBezTo>
                  <a:cubicBezTo>
                    <a:pt x="3758" y="1451"/>
                    <a:pt x="3758" y="1451"/>
                    <a:pt x="3758" y="1451"/>
                  </a:cubicBezTo>
                  <a:cubicBezTo>
                    <a:pt x="4544" y="234"/>
                    <a:pt x="4544" y="234"/>
                    <a:pt x="4544" y="234"/>
                  </a:cubicBezTo>
                  <a:cubicBezTo>
                    <a:pt x="4183" y="1451"/>
                    <a:pt x="4183" y="1451"/>
                    <a:pt x="4183" y="1451"/>
                  </a:cubicBezTo>
                  <a:cubicBezTo>
                    <a:pt x="4512" y="1451"/>
                    <a:pt x="4512" y="1451"/>
                    <a:pt x="4512" y="1451"/>
                  </a:cubicBezTo>
                  <a:lnTo>
                    <a:pt x="4866" y="30"/>
                  </a:lnTo>
                  <a:close/>
                  <a:moveTo>
                    <a:pt x="5792" y="0"/>
                  </a:moveTo>
                  <a:cubicBezTo>
                    <a:pt x="5506" y="0"/>
                    <a:pt x="5151" y="64"/>
                    <a:pt x="4947" y="735"/>
                  </a:cubicBezTo>
                  <a:cubicBezTo>
                    <a:pt x="4777" y="1296"/>
                    <a:pt x="5191" y="1487"/>
                    <a:pt x="5478" y="1487"/>
                  </a:cubicBezTo>
                  <a:cubicBezTo>
                    <a:pt x="5667" y="1487"/>
                    <a:pt x="5935" y="1455"/>
                    <a:pt x="6015" y="1424"/>
                  </a:cubicBezTo>
                  <a:cubicBezTo>
                    <a:pt x="6217" y="706"/>
                    <a:pt x="6217" y="706"/>
                    <a:pt x="6217" y="706"/>
                  </a:cubicBezTo>
                  <a:cubicBezTo>
                    <a:pt x="5614" y="706"/>
                    <a:pt x="5614" y="706"/>
                    <a:pt x="5614" y="706"/>
                  </a:cubicBezTo>
                  <a:cubicBezTo>
                    <a:pt x="5547" y="920"/>
                    <a:pt x="5547" y="920"/>
                    <a:pt x="5547" y="920"/>
                  </a:cubicBezTo>
                  <a:cubicBezTo>
                    <a:pt x="5865" y="920"/>
                    <a:pt x="5865" y="920"/>
                    <a:pt x="5865" y="920"/>
                  </a:cubicBezTo>
                  <a:cubicBezTo>
                    <a:pt x="5766" y="1232"/>
                    <a:pt x="5766" y="1232"/>
                    <a:pt x="5766" y="1232"/>
                  </a:cubicBezTo>
                  <a:cubicBezTo>
                    <a:pt x="5766" y="1232"/>
                    <a:pt x="5779" y="1281"/>
                    <a:pt x="5540" y="1282"/>
                  </a:cubicBezTo>
                  <a:cubicBezTo>
                    <a:pt x="5238" y="1283"/>
                    <a:pt x="5155" y="1072"/>
                    <a:pt x="5254" y="727"/>
                  </a:cubicBezTo>
                  <a:cubicBezTo>
                    <a:pt x="5346" y="407"/>
                    <a:pt x="5493" y="192"/>
                    <a:pt x="5764" y="205"/>
                  </a:cubicBezTo>
                  <a:cubicBezTo>
                    <a:pt x="5947" y="214"/>
                    <a:pt x="6052" y="282"/>
                    <a:pt x="6001" y="451"/>
                  </a:cubicBezTo>
                  <a:cubicBezTo>
                    <a:pt x="5998" y="463"/>
                    <a:pt x="5996" y="477"/>
                    <a:pt x="5991" y="487"/>
                  </a:cubicBezTo>
                  <a:cubicBezTo>
                    <a:pt x="6284" y="487"/>
                    <a:pt x="6284" y="487"/>
                    <a:pt x="6284" y="487"/>
                  </a:cubicBezTo>
                  <a:cubicBezTo>
                    <a:pt x="6358" y="270"/>
                    <a:pt x="6210" y="0"/>
                    <a:pt x="5792" y="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9" name="Freeform 8"/>
            <p:cNvSpPr>
              <a:spLocks noEditPoints="1"/>
            </p:cNvSpPr>
            <p:nvPr userDrawn="1"/>
          </p:nvSpPr>
          <p:spPr bwMode="gray">
            <a:xfrm>
              <a:off x="175518" y="0"/>
              <a:ext cx="963613" cy="695325"/>
            </a:xfrm>
            <a:custGeom>
              <a:avLst/>
              <a:gdLst/>
              <a:ahLst/>
              <a:cxnLst>
                <a:cxn ang="0">
                  <a:pos x="607" y="136"/>
                </a:cxn>
                <a:cxn ang="0">
                  <a:pos x="511" y="136"/>
                </a:cxn>
                <a:cxn ang="0">
                  <a:pos x="511" y="0"/>
                </a:cxn>
                <a:cxn ang="0">
                  <a:pos x="607" y="0"/>
                </a:cxn>
                <a:cxn ang="0">
                  <a:pos x="607" y="136"/>
                </a:cxn>
                <a:cxn ang="0">
                  <a:pos x="607" y="302"/>
                </a:cxn>
                <a:cxn ang="0">
                  <a:pos x="511" y="302"/>
                </a:cxn>
                <a:cxn ang="0">
                  <a:pos x="511" y="438"/>
                </a:cxn>
                <a:cxn ang="0">
                  <a:pos x="607" y="438"/>
                </a:cxn>
                <a:cxn ang="0">
                  <a:pos x="607" y="302"/>
                </a:cxn>
                <a:cxn ang="0">
                  <a:pos x="96" y="0"/>
                </a:cxn>
                <a:cxn ang="0">
                  <a:pos x="0" y="0"/>
                </a:cxn>
                <a:cxn ang="0">
                  <a:pos x="0" y="136"/>
                </a:cxn>
                <a:cxn ang="0">
                  <a:pos x="96" y="136"/>
                </a:cxn>
                <a:cxn ang="0">
                  <a:pos x="96" y="0"/>
                </a:cxn>
                <a:cxn ang="0">
                  <a:pos x="96" y="302"/>
                </a:cxn>
                <a:cxn ang="0">
                  <a:pos x="0" y="302"/>
                </a:cxn>
                <a:cxn ang="0">
                  <a:pos x="0" y="438"/>
                </a:cxn>
                <a:cxn ang="0">
                  <a:pos x="96" y="438"/>
                </a:cxn>
                <a:cxn ang="0">
                  <a:pos x="96" y="302"/>
                </a:cxn>
              </a:cxnLst>
              <a:rect l="0" t="0" r="r" b="b"/>
              <a:pathLst>
                <a:path w="607" h="438">
                  <a:moveTo>
                    <a:pt x="607" y="136"/>
                  </a:moveTo>
                  <a:lnTo>
                    <a:pt x="511" y="136"/>
                  </a:lnTo>
                  <a:lnTo>
                    <a:pt x="511" y="0"/>
                  </a:lnTo>
                  <a:lnTo>
                    <a:pt x="607" y="0"/>
                  </a:lnTo>
                  <a:lnTo>
                    <a:pt x="607" y="136"/>
                  </a:lnTo>
                  <a:close/>
                  <a:moveTo>
                    <a:pt x="607" y="302"/>
                  </a:moveTo>
                  <a:lnTo>
                    <a:pt x="511" y="302"/>
                  </a:lnTo>
                  <a:lnTo>
                    <a:pt x="511" y="438"/>
                  </a:lnTo>
                  <a:lnTo>
                    <a:pt x="607" y="438"/>
                  </a:lnTo>
                  <a:lnTo>
                    <a:pt x="607" y="302"/>
                  </a:lnTo>
                  <a:close/>
                  <a:moveTo>
                    <a:pt x="96" y="0"/>
                  </a:moveTo>
                  <a:lnTo>
                    <a:pt x="0" y="0"/>
                  </a:lnTo>
                  <a:lnTo>
                    <a:pt x="0" y="136"/>
                  </a:lnTo>
                  <a:lnTo>
                    <a:pt x="96" y="136"/>
                  </a:lnTo>
                  <a:lnTo>
                    <a:pt x="96" y="0"/>
                  </a:lnTo>
                  <a:close/>
                  <a:moveTo>
                    <a:pt x="96" y="302"/>
                  </a:moveTo>
                  <a:lnTo>
                    <a:pt x="0" y="302"/>
                  </a:lnTo>
                  <a:lnTo>
                    <a:pt x="0" y="438"/>
                  </a:lnTo>
                  <a:lnTo>
                    <a:pt x="96" y="438"/>
                  </a:lnTo>
                  <a:lnTo>
                    <a:pt x="96" y="30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273052" y="1557340"/>
            <a:ext cx="4607941" cy="453548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buClrTx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buClrTx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buClrTx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 bwMode="gray">
          <a:xfrm>
            <a:off x="5169024" y="1557340"/>
            <a:ext cx="4457577" cy="453548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buClrTx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buClrTx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buClrTx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2"/>
          </p:nvPr>
        </p:nvSpPr>
        <p:spPr bwMode="gray">
          <a:xfrm>
            <a:off x="5457057" y="548680"/>
            <a:ext cx="4175894" cy="503584"/>
          </a:xfrm>
        </p:spPr>
        <p:txBody>
          <a:bodyPr/>
          <a:lstStyle>
            <a:lvl1pPr algn="r">
              <a:defRPr b="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algn="r">
              <a:defRPr b="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algn="r">
              <a:buClrTx/>
              <a:defRPr b="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algn="r">
              <a:buClrTx/>
              <a:defRPr b="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algn="r">
              <a:buClrTx/>
              <a:defRPr b="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algn="r">
              <a:buClrTx/>
              <a:defRPr b="0" i="1"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algn="r">
              <a:buClrTx/>
              <a:defRPr b="0" i="1"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algn="r">
              <a:buClrTx/>
              <a:defRPr b="0" i="1"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algn="r">
              <a:buClrTx/>
              <a:defRPr b="0" i="1"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9"/>
          <p:cNvSpPr>
            <a:spLocks/>
          </p:cNvSpPr>
          <p:nvPr userDrawn="1"/>
        </p:nvSpPr>
        <p:spPr bwMode="gray">
          <a:xfrm>
            <a:off x="0" y="906463"/>
            <a:ext cx="2000250" cy="5475287"/>
          </a:xfrm>
          <a:custGeom>
            <a:avLst/>
            <a:gdLst>
              <a:gd name="T0" fmla="*/ 0 w 1260"/>
              <a:gd name="T1" fmla="*/ 0 h 3748"/>
              <a:gd name="T2" fmla="*/ 0 w 1260"/>
              <a:gd name="T3" fmla="*/ 3748 h 3748"/>
              <a:gd name="T4" fmla="*/ 1260 w 1260"/>
              <a:gd name="T5" fmla="*/ 3748 h 3748"/>
              <a:gd name="T6" fmla="*/ 1260 w 1260"/>
              <a:gd name="T7" fmla="*/ 0 h 3748"/>
              <a:gd name="T8" fmla="*/ 0 w 1260"/>
              <a:gd name="T9" fmla="*/ 0 h 3748"/>
              <a:gd name="T10" fmla="*/ 0 w 1260"/>
              <a:gd name="T11" fmla="*/ 0 h 37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60"/>
              <a:gd name="T19" fmla="*/ 0 h 3748"/>
              <a:gd name="T20" fmla="*/ 1260 w 1260"/>
              <a:gd name="T21" fmla="*/ 3748 h 37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60" h="3748">
                <a:moveTo>
                  <a:pt x="0" y="0"/>
                </a:moveTo>
                <a:lnTo>
                  <a:pt x="0" y="3748"/>
                </a:lnTo>
                <a:lnTo>
                  <a:pt x="1260" y="3748"/>
                </a:lnTo>
                <a:lnTo>
                  <a:pt x="1260" y="0"/>
                </a:lnTo>
                <a:lnTo>
                  <a:pt x="0" y="0"/>
                </a:lnTo>
                <a:close/>
              </a:path>
            </a:pathLst>
          </a:custGeom>
          <a:solidFill>
            <a:srgbClr val="DCDDDD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7" name="Line 33"/>
          <p:cNvSpPr>
            <a:spLocks noChangeShapeType="1"/>
          </p:cNvSpPr>
          <p:nvPr userDrawn="1"/>
        </p:nvSpPr>
        <p:spPr bwMode="gray">
          <a:xfrm>
            <a:off x="0" y="6381750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9" name="Line 31"/>
          <p:cNvSpPr>
            <a:spLocks noChangeShapeType="1"/>
          </p:cNvSpPr>
          <p:nvPr userDrawn="1"/>
        </p:nvSpPr>
        <p:spPr bwMode="gray">
          <a:xfrm>
            <a:off x="0" y="906463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grpSp>
        <p:nvGrpSpPr>
          <p:cNvPr id="10" name="Group 9"/>
          <p:cNvGrpSpPr/>
          <p:nvPr userDrawn="1"/>
        </p:nvGrpSpPr>
        <p:grpSpPr bwMode="gray">
          <a:xfrm>
            <a:off x="0" y="904877"/>
            <a:ext cx="9896475" cy="5476453"/>
            <a:chOff x="0" y="904875"/>
            <a:chExt cx="9896475" cy="5476453"/>
          </a:xfrm>
          <a:noFill/>
        </p:grpSpPr>
        <p:grpSp>
          <p:nvGrpSpPr>
            <p:cNvPr id="11" name="Group 53"/>
            <p:cNvGrpSpPr/>
            <p:nvPr/>
          </p:nvGrpSpPr>
          <p:grpSpPr bwMode="gray">
            <a:xfrm>
              <a:off x="269875" y="1193800"/>
              <a:ext cx="9356725" cy="4896000"/>
              <a:chOff x="269875" y="1193800"/>
              <a:chExt cx="9356725" cy="4896000"/>
            </a:xfrm>
            <a:grpFill/>
          </p:grpSpPr>
          <p:sp>
            <p:nvSpPr>
              <p:cNvPr id="17" name="Rectangle 18"/>
              <p:cNvSpPr>
                <a:spLocks noChangeArrowheads="1"/>
              </p:cNvSpPr>
              <p:nvPr/>
            </p:nvSpPr>
            <p:spPr bwMode="gray">
              <a:xfrm>
                <a:off x="269875" y="1193800"/>
                <a:ext cx="9356725" cy="4894263"/>
              </a:xfrm>
              <a:prstGeom prst="rect">
                <a:avLst/>
              </a:prstGeom>
              <a:grpFill/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2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18" name="Rectangle 19"/>
              <p:cNvSpPr>
                <a:spLocks noChangeArrowheads="1"/>
              </p:cNvSpPr>
              <p:nvPr/>
            </p:nvSpPr>
            <p:spPr bwMode="gray">
              <a:xfrm>
                <a:off x="269875" y="3568700"/>
                <a:ext cx="9356725" cy="144463"/>
              </a:xfrm>
              <a:prstGeom prst="rect">
                <a:avLst/>
              </a:prstGeom>
              <a:grpFill/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2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19" name="Rectangle 20"/>
              <p:cNvSpPr>
                <a:spLocks noChangeArrowheads="1"/>
              </p:cNvSpPr>
              <p:nvPr/>
            </p:nvSpPr>
            <p:spPr bwMode="gray">
              <a:xfrm>
                <a:off x="4013200" y="1193800"/>
                <a:ext cx="144463" cy="4896000"/>
              </a:xfrm>
              <a:prstGeom prst="rect">
                <a:avLst/>
              </a:prstGeom>
              <a:grpFill/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2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20" name="Rectangle 21"/>
              <p:cNvSpPr>
                <a:spLocks noChangeArrowheads="1"/>
              </p:cNvSpPr>
              <p:nvPr/>
            </p:nvSpPr>
            <p:spPr bwMode="gray">
              <a:xfrm>
                <a:off x="2000250" y="1193800"/>
                <a:ext cx="284163" cy="4896000"/>
              </a:xfrm>
              <a:prstGeom prst="rect">
                <a:avLst/>
              </a:prstGeom>
              <a:grpFill/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2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21" name="Rectangle 22"/>
              <p:cNvSpPr>
                <a:spLocks noChangeArrowheads="1"/>
              </p:cNvSpPr>
              <p:nvPr/>
            </p:nvSpPr>
            <p:spPr bwMode="gray">
              <a:xfrm>
                <a:off x="5884863" y="1193800"/>
                <a:ext cx="142875" cy="4896000"/>
              </a:xfrm>
              <a:prstGeom prst="rect">
                <a:avLst/>
              </a:prstGeom>
              <a:grpFill/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2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22" name="Rectangle 23"/>
              <p:cNvSpPr>
                <a:spLocks noChangeArrowheads="1"/>
              </p:cNvSpPr>
              <p:nvPr/>
            </p:nvSpPr>
            <p:spPr bwMode="gray">
              <a:xfrm>
                <a:off x="7756525" y="1193800"/>
                <a:ext cx="142875" cy="4896000"/>
              </a:xfrm>
              <a:prstGeom prst="rect">
                <a:avLst/>
              </a:prstGeom>
              <a:grpFill/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200" dirty="0">
                  <a:solidFill>
                    <a:srgbClr val="000000"/>
                  </a:solidFill>
                  <a:latin typeface="+mn-lt"/>
                </a:endParaRPr>
              </a:p>
            </p:txBody>
          </p:sp>
        </p:grpSp>
        <p:grpSp>
          <p:nvGrpSpPr>
            <p:cNvPr id="12" name="Group 42"/>
            <p:cNvGrpSpPr/>
            <p:nvPr/>
          </p:nvGrpSpPr>
          <p:grpSpPr bwMode="gray">
            <a:xfrm>
              <a:off x="0" y="904875"/>
              <a:ext cx="9896475" cy="5476453"/>
              <a:chOff x="0" y="904875"/>
              <a:chExt cx="9896475" cy="5476453"/>
            </a:xfrm>
            <a:grpFill/>
          </p:grpSpPr>
          <p:sp>
            <p:nvSpPr>
              <p:cNvPr id="13" name="Rectangle 25"/>
              <p:cNvSpPr>
                <a:spLocks noChangeArrowheads="1"/>
              </p:cNvSpPr>
              <p:nvPr/>
            </p:nvSpPr>
            <p:spPr bwMode="gray">
              <a:xfrm>
                <a:off x="4913313" y="904875"/>
                <a:ext cx="71437" cy="287338"/>
              </a:xfrm>
              <a:prstGeom prst="rect">
                <a:avLst/>
              </a:prstGeom>
              <a:grpFill/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2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14" name="Rectangle 26"/>
              <p:cNvSpPr>
                <a:spLocks noChangeArrowheads="1"/>
              </p:cNvSpPr>
              <p:nvPr/>
            </p:nvSpPr>
            <p:spPr bwMode="gray">
              <a:xfrm>
                <a:off x="4913313" y="6088063"/>
                <a:ext cx="71437" cy="293265"/>
              </a:xfrm>
              <a:prstGeom prst="rect">
                <a:avLst/>
              </a:prstGeom>
              <a:grpFill/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2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15" name="Rectangle 27"/>
              <p:cNvSpPr>
                <a:spLocks noChangeArrowheads="1"/>
              </p:cNvSpPr>
              <p:nvPr/>
            </p:nvSpPr>
            <p:spPr bwMode="gray">
              <a:xfrm>
                <a:off x="0" y="3605213"/>
                <a:ext cx="269875" cy="71437"/>
              </a:xfrm>
              <a:prstGeom prst="rect">
                <a:avLst/>
              </a:prstGeom>
              <a:grpFill/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2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16" name="Rectangle 28"/>
              <p:cNvSpPr>
                <a:spLocks noChangeArrowheads="1"/>
              </p:cNvSpPr>
              <p:nvPr/>
            </p:nvSpPr>
            <p:spPr bwMode="gray">
              <a:xfrm>
                <a:off x="9626600" y="3605213"/>
                <a:ext cx="269875" cy="71437"/>
              </a:xfrm>
              <a:prstGeom prst="rect">
                <a:avLst/>
              </a:prstGeom>
              <a:grpFill/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200" dirty="0">
                  <a:solidFill>
                    <a:srgbClr val="000000"/>
                  </a:solidFill>
                  <a:latin typeface="+mn-lt"/>
                </a:endParaRPr>
              </a:p>
            </p:txBody>
          </p:sp>
        </p:grp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>
          <a:xfrm>
            <a:off x="2288704" y="116632"/>
            <a:ext cx="7344246" cy="5760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2"/>
          </p:nvPr>
        </p:nvSpPr>
        <p:spPr bwMode="gray">
          <a:xfrm>
            <a:off x="2289176" y="1196975"/>
            <a:ext cx="7343775" cy="489585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273050" y="1195200"/>
            <a:ext cx="1727200" cy="4895850"/>
          </a:xfrm>
        </p:spPr>
        <p:txBody>
          <a:bodyPr rIns="144000">
            <a:normAutofit/>
          </a:bodyPr>
          <a:lstStyle>
            <a:lvl1pPr>
              <a:lnSpc>
                <a:spcPct val="135000"/>
              </a:lnSpc>
              <a:defRPr sz="900">
                <a:solidFill>
                  <a:srgbClr val="00338D"/>
                </a:solidFill>
              </a:defRPr>
            </a:lvl1pPr>
            <a:lvl2pPr marL="180975" indent="-180975">
              <a:lnSpc>
                <a:spcPct val="135000"/>
              </a:lnSpc>
              <a:buClr>
                <a:srgbClr val="00338D"/>
              </a:buClr>
              <a:buFont typeface="Arial" pitchFamily="34" charset="0"/>
              <a:buChar char="■"/>
              <a:defRPr b="1">
                <a:solidFill>
                  <a:srgbClr val="00338D"/>
                </a:solidFill>
              </a:defRPr>
            </a:lvl2pPr>
            <a:lvl3pPr marL="361950" indent="-177800">
              <a:lnSpc>
                <a:spcPct val="135000"/>
              </a:lnSpc>
              <a:buClr>
                <a:srgbClr val="00338D"/>
              </a:buClr>
              <a:buFont typeface="Arial" pitchFamily="34" charset="0"/>
              <a:buChar char="–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39750" indent="-177800">
              <a:lnSpc>
                <a:spcPct val="135000"/>
              </a:lnSpc>
              <a:buClr>
                <a:srgbClr val="00338D"/>
              </a:buClr>
              <a:buFont typeface="Arial" pitchFamily="34" charset="0"/>
              <a:buChar char="■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19138" indent="-174625">
              <a:lnSpc>
                <a:spcPct val="135000"/>
              </a:lnSpc>
              <a:buClr>
                <a:srgbClr val="00338D"/>
              </a:buClr>
              <a:buFont typeface="Arial" pitchFamily="34" charset="0"/>
              <a:buChar char="–"/>
              <a:defRPr lang="en-US" sz="900" b="1" kern="1200" baseline="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895350" indent="-177800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■"/>
              <a:defRPr lang="en-US" sz="900" b="1" kern="1200" baseline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1079500" indent="-184150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–"/>
              <a:defRPr lang="en-US" sz="900" b="1" kern="1200" baseline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1257300" indent="-177800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■"/>
              <a:defRPr lang="en-US" sz="900" b="1" kern="1200" dirty="0" smtClean="0">
                <a:solidFill>
                  <a:srgbClr val="00338D"/>
                </a:solidFill>
                <a:latin typeface="Arial" pitchFamily="34" charset="0"/>
                <a:ea typeface="+mn-ea"/>
                <a:cs typeface="+mn-cs"/>
              </a:defRPr>
            </a:lvl8pPr>
            <a:lvl9pPr marL="1401763" indent="-144463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–"/>
              <a:defRPr lang="en-US" sz="900" b="1" kern="120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w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9"/>
          <p:cNvSpPr>
            <a:spLocks/>
          </p:cNvSpPr>
          <p:nvPr userDrawn="1"/>
        </p:nvSpPr>
        <p:spPr bwMode="gray">
          <a:xfrm>
            <a:off x="0" y="906463"/>
            <a:ext cx="2000250" cy="5475287"/>
          </a:xfrm>
          <a:custGeom>
            <a:avLst/>
            <a:gdLst>
              <a:gd name="T0" fmla="*/ 0 w 1260"/>
              <a:gd name="T1" fmla="*/ 0 h 3748"/>
              <a:gd name="T2" fmla="*/ 0 w 1260"/>
              <a:gd name="T3" fmla="*/ 3748 h 3748"/>
              <a:gd name="T4" fmla="*/ 1260 w 1260"/>
              <a:gd name="T5" fmla="*/ 3748 h 3748"/>
              <a:gd name="T6" fmla="*/ 1260 w 1260"/>
              <a:gd name="T7" fmla="*/ 0 h 3748"/>
              <a:gd name="T8" fmla="*/ 0 w 1260"/>
              <a:gd name="T9" fmla="*/ 0 h 3748"/>
              <a:gd name="T10" fmla="*/ 0 w 1260"/>
              <a:gd name="T11" fmla="*/ 0 h 37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60"/>
              <a:gd name="T19" fmla="*/ 0 h 3748"/>
              <a:gd name="T20" fmla="*/ 1260 w 1260"/>
              <a:gd name="T21" fmla="*/ 3748 h 37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60" h="3748">
                <a:moveTo>
                  <a:pt x="0" y="0"/>
                </a:moveTo>
                <a:lnTo>
                  <a:pt x="0" y="3748"/>
                </a:lnTo>
                <a:lnTo>
                  <a:pt x="1260" y="3748"/>
                </a:lnTo>
                <a:lnTo>
                  <a:pt x="1260" y="0"/>
                </a:lnTo>
                <a:lnTo>
                  <a:pt x="0" y="0"/>
                </a:lnTo>
                <a:close/>
              </a:path>
            </a:pathLst>
          </a:custGeom>
          <a:solidFill>
            <a:srgbClr val="DCDDDD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8" name="Line 33"/>
          <p:cNvSpPr>
            <a:spLocks noChangeShapeType="1"/>
          </p:cNvSpPr>
          <p:nvPr userDrawn="1"/>
        </p:nvSpPr>
        <p:spPr bwMode="gray">
          <a:xfrm>
            <a:off x="0" y="6381750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9" name="Line 31"/>
          <p:cNvSpPr>
            <a:spLocks noChangeShapeType="1"/>
          </p:cNvSpPr>
          <p:nvPr userDrawn="1"/>
        </p:nvSpPr>
        <p:spPr bwMode="gray">
          <a:xfrm>
            <a:off x="0" y="906463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2"/>
          </p:nvPr>
        </p:nvSpPr>
        <p:spPr bwMode="gray">
          <a:xfrm>
            <a:off x="273050" y="1195200"/>
            <a:ext cx="1727200" cy="4895850"/>
          </a:xfrm>
        </p:spPr>
        <p:txBody>
          <a:bodyPr rIns="144000" rtlCol="0">
            <a:normAutofit/>
          </a:bodyPr>
          <a:lstStyle>
            <a:lvl1pPr algn="l" defTabSz="914400" rtl="0" eaLnBrk="1" latinLnBrk="0" hangingPunct="1">
              <a:lnSpc>
                <a:spcPct val="135000"/>
              </a:lnSpc>
              <a:spcBef>
                <a:spcPts val="600"/>
              </a:spcBef>
              <a:buFont typeface="Arial" pitchFamily="34" charset="0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975" indent="-180975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■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61950" indent="-177800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–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39750" indent="-177800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■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19138" indent="-174625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–"/>
              <a:defRPr lang="en-GB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895350" indent="-177800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■"/>
              <a:defRPr lang="en-US" sz="900" b="1" kern="1200" baseline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1079500" indent="-184150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–"/>
              <a:defRPr lang="en-US" sz="900" b="1" kern="1200" baseline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1257300" indent="-177800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■"/>
              <a:defRPr lang="en-US" sz="900" b="1" kern="1200" dirty="0" smtClean="0">
                <a:solidFill>
                  <a:srgbClr val="00338D"/>
                </a:solidFill>
                <a:latin typeface="Arial" pitchFamily="34" charset="0"/>
                <a:ea typeface="+mn-ea"/>
                <a:cs typeface="+mn-cs"/>
              </a:defRPr>
            </a:lvl8pPr>
            <a:lvl9pPr marL="1401763" indent="-144463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–"/>
              <a:defRPr lang="en-US" sz="900" b="1" kern="120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3"/>
          </p:nvPr>
        </p:nvSpPr>
        <p:spPr bwMode="gray">
          <a:xfrm>
            <a:off x="2289175" y="1196975"/>
            <a:ext cx="3600450" cy="4895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4"/>
          </p:nvPr>
        </p:nvSpPr>
        <p:spPr bwMode="gray">
          <a:xfrm>
            <a:off x="6032500" y="1196975"/>
            <a:ext cx="3600450" cy="4895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Fo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29"/>
          <p:cNvSpPr>
            <a:spLocks/>
          </p:cNvSpPr>
          <p:nvPr userDrawn="1"/>
        </p:nvSpPr>
        <p:spPr bwMode="gray">
          <a:xfrm>
            <a:off x="0" y="906463"/>
            <a:ext cx="2000250" cy="5475287"/>
          </a:xfrm>
          <a:custGeom>
            <a:avLst/>
            <a:gdLst>
              <a:gd name="T0" fmla="*/ 0 w 1260"/>
              <a:gd name="T1" fmla="*/ 0 h 3748"/>
              <a:gd name="T2" fmla="*/ 0 w 1260"/>
              <a:gd name="T3" fmla="*/ 3748 h 3748"/>
              <a:gd name="T4" fmla="*/ 1260 w 1260"/>
              <a:gd name="T5" fmla="*/ 3748 h 3748"/>
              <a:gd name="T6" fmla="*/ 1260 w 1260"/>
              <a:gd name="T7" fmla="*/ 0 h 3748"/>
              <a:gd name="T8" fmla="*/ 0 w 1260"/>
              <a:gd name="T9" fmla="*/ 0 h 3748"/>
              <a:gd name="T10" fmla="*/ 0 w 1260"/>
              <a:gd name="T11" fmla="*/ 0 h 37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60"/>
              <a:gd name="T19" fmla="*/ 0 h 3748"/>
              <a:gd name="T20" fmla="*/ 1260 w 1260"/>
              <a:gd name="T21" fmla="*/ 3748 h 37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60" h="3748">
                <a:moveTo>
                  <a:pt x="0" y="0"/>
                </a:moveTo>
                <a:lnTo>
                  <a:pt x="0" y="3748"/>
                </a:lnTo>
                <a:lnTo>
                  <a:pt x="1260" y="3748"/>
                </a:lnTo>
                <a:lnTo>
                  <a:pt x="1260" y="0"/>
                </a:lnTo>
                <a:lnTo>
                  <a:pt x="0" y="0"/>
                </a:lnTo>
                <a:close/>
              </a:path>
            </a:pathLst>
          </a:custGeom>
          <a:solidFill>
            <a:srgbClr val="DCDDDD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9" name="Line 33"/>
          <p:cNvSpPr>
            <a:spLocks noChangeShapeType="1"/>
          </p:cNvSpPr>
          <p:nvPr userDrawn="1"/>
        </p:nvSpPr>
        <p:spPr bwMode="gray">
          <a:xfrm>
            <a:off x="0" y="6381750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2" name="Line 31"/>
          <p:cNvSpPr>
            <a:spLocks noChangeShapeType="1"/>
          </p:cNvSpPr>
          <p:nvPr userDrawn="1"/>
        </p:nvSpPr>
        <p:spPr bwMode="gray">
          <a:xfrm>
            <a:off x="0" y="906463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 bwMode="gray">
          <a:xfrm>
            <a:off x="2289175" y="1196975"/>
            <a:ext cx="3600450" cy="2376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 bwMode="gray">
          <a:xfrm>
            <a:off x="6032500" y="1196975"/>
            <a:ext cx="3600450" cy="2376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/>
          </p:nvPr>
        </p:nvSpPr>
        <p:spPr bwMode="gray">
          <a:xfrm>
            <a:off x="2289175" y="3716339"/>
            <a:ext cx="3600450" cy="23764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6"/>
          </p:nvPr>
        </p:nvSpPr>
        <p:spPr bwMode="gray">
          <a:xfrm>
            <a:off x="6032500" y="3716339"/>
            <a:ext cx="3600450" cy="23764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/>
          </p:nvPr>
        </p:nvSpPr>
        <p:spPr bwMode="gray">
          <a:xfrm>
            <a:off x="273050" y="1195200"/>
            <a:ext cx="1727200" cy="4895850"/>
          </a:xfrm>
        </p:spPr>
        <p:txBody>
          <a:bodyPr rIns="144000" rtlCol="0">
            <a:normAutofit/>
          </a:bodyPr>
          <a:lstStyle>
            <a:lvl1pPr algn="l" defTabSz="914400" rtl="0" eaLnBrk="1" latinLnBrk="0" hangingPunct="1">
              <a:lnSpc>
                <a:spcPct val="135000"/>
              </a:lnSpc>
              <a:spcBef>
                <a:spcPts val="600"/>
              </a:spcBef>
              <a:buFont typeface="Arial" pitchFamily="34" charset="0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975" indent="-180975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■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61950" indent="-177800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–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39750" indent="-177800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■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19138" indent="-174625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–"/>
              <a:defRPr lang="en-GB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895350" indent="-177800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■"/>
              <a:defRPr lang="en-US" sz="900" b="1" kern="1200" baseline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1079500" indent="-184150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–"/>
              <a:defRPr lang="en-US" sz="900" b="1" kern="1200" baseline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1257300" indent="-177800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■"/>
              <a:defRPr lang="en-US" sz="900" b="1" kern="1200" dirty="0" smtClean="0">
                <a:solidFill>
                  <a:srgbClr val="00338D"/>
                </a:solidFill>
                <a:latin typeface="Arial" pitchFamily="34" charset="0"/>
                <a:ea typeface="+mn-ea"/>
                <a:cs typeface="+mn-cs"/>
              </a:defRPr>
            </a:lvl8pPr>
            <a:lvl9pPr marL="1401763" indent="-144463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–"/>
              <a:defRPr lang="en-US" sz="900" b="1" kern="120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1"/>
          <p:cNvSpPr>
            <a:spLocks/>
          </p:cNvSpPr>
          <p:nvPr userDrawn="1"/>
        </p:nvSpPr>
        <p:spPr bwMode="gray">
          <a:xfrm>
            <a:off x="0" y="0"/>
            <a:ext cx="5224463" cy="5591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22"/>
              </a:cxn>
              <a:cxn ang="0">
                <a:pos x="2247" y="3522"/>
              </a:cxn>
              <a:cxn ang="0">
                <a:pos x="3291" y="0"/>
              </a:cxn>
              <a:cxn ang="0">
                <a:pos x="0" y="0"/>
              </a:cxn>
            </a:cxnLst>
            <a:rect l="0" t="0" r="r" b="b"/>
            <a:pathLst>
              <a:path w="3291" h="3522">
                <a:moveTo>
                  <a:pt x="0" y="0"/>
                </a:moveTo>
                <a:lnTo>
                  <a:pt x="0" y="3522"/>
                </a:lnTo>
                <a:lnTo>
                  <a:pt x="2247" y="3522"/>
                </a:lnTo>
                <a:lnTo>
                  <a:pt x="3291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GB" dirty="0">
              <a:latin typeface="+mn-lt"/>
              <a:cs typeface="+mn-cs"/>
            </a:endParaRPr>
          </a:p>
        </p:txBody>
      </p:sp>
      <p:sp>
        <p:nvSpPr>
          <p:cNvPr id="6" name="Title 9"/>
          <p:cNvSpPr>
            <a:spLocks noGrp="1"/>
          </p:cNvSpPr>
          <p:nvPr>
            <p:ph type="title"/>
          </p:nvPr>
        </p:nvSpPr>
        <p:spPr bwMode="gray">
          <a:xfrm>
            <a:off x="344491" y="1556792"/>
            <a:ext cx="3816424" cy="2016224"/>
          </a:xfrm>
          <a:noFill/>
          <a:ln w="9525">
            <a:noFill/>
            <a:miter lim="800000"/>
            <a:headEnd/>
            <a:tailEnd/>
          </a:ln>
        </p:spPr>
        <p:txBody>
          <a:bodyPr anchor="t">
            <a:noAutofit/>
          </a:bodyPr>
          <a:lstStyle>
            <a:lvl1pPr algn="l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dirty="0">
                <a:solidFill>
                  <a:schemeClr val="bg1"/>
                </a:solidFill>
                <a:latin typeface="+mj-lt"/>
              </a:defRPr>
            </a:lvl2pPr>
            <a:lvl3pPr>
              <a:defRPr lang="en-GB" sz="3000" b="1" dirty="0">
                <a:solidFill>
                  <a:schemeClr val="bg1"/>
                </a:solidFill>
                <a:latin typeface="+mj-lt"/>
              </a:defRPr>
            </a:lvl3pPr>
            <a:lvl4pPr>
              <a:defRPr lang="en-GB" sz="3000" b="1" dirty="0">
                <a:solidFill>
                  <a:schemeClr val="bg1"/>
                </a:solidFill>
                <a:latin typeface="+mj-lt"/>
              </a:defRPr>
            </a:lvl4pPr>
            <a:lvl5pPr>
              <a:defRPr lang="en-GB" sz="3000" b="1" dirty="0">
                <a:solidFill>
                  <a:schemeClr val="bg1"/>
                </a:solidFill>
                <a:latin typeface="+mj-lt"/>
              </a:defRPr>
            </a:lvl5pPr>
            <a:lvl6pPr>
              <a:defRPr lang="en-GB" sz="3000" b="1" dirty="0">
                <a:solidFill>
                  <a:schemeClr val="bg1"/>
                </a:solidFill>
                <a:latin typeface="+mj-lt"/>
              </a:defRPr>
            </a:lvl6pPr>
            <a:lvl7pPr>
              <a:defRPr lang="en-GB" sz="3000" b="1" dirty="0">
                <a:solidFill>
                  <a:schemeClr val="bg1"/>
                </a:solidFill>
                <a:latin typeface="+mj-lt"/>
              </a:defRPr>
            </a:lvl7pPr>
            <a:lvl8pPr>
              <a:defRPr lang="en-GB" sz="3000" b="1" dirty="0">
                <a:solidFill>
                  <a:schemeClr val="bg1"/>
                </a:solidFill>
                <a:latin typeface="+mj-lt"/>
              </a:defRPr>
            </a:lvl8pPr>
            <a:lvl9pPr>
              <a:defRPr sz="3000">
                <a:solidFill>
                  <a:schemeClr val="bg1"/>
                </a:solidFill>
              </a:defRPr>
            </a:lvl9pPr>
          </a:lstStyle>
          <a:p>
            <a:pPr lvl="0"/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0"/>
          </p:nvPr>
        </p:nvSpPr>
        <p:spPr bwMode="gray">
          <a:xfrm>
            <a:off x="344488" y="3789363"/>
            <a:ext cx="33845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noAutofit/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defRPr lang="en-US" sz="12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Two Charts On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9"/>
          <p:cNvSpPr>
            <a:spLocks/>
          </p:cNvSpPr>
          <p:nvPr userDrawn="1"/>
        </p:nvSpPr>
        <p:spPr bwMode="gray">
          <a:xfrm>
            <a:off x="0" y="906463"/>
            <a:ext cx="2000250" cy="5475287"/>
          </a:xfrm>
          <a:custGeom>
            <a:avLst/>
            <a:gdLst>
              <a:gd name="T0" fmla="*/ 0 w 1260"/>
              <a:gd name="T1" fmla="*/ 0 h 3748"/>
              <a:gd name="T2" fmla="*/ 0 w 1260"/>
              <a:gd name="T3" fmla="*/ 3748 h 3748"/>
              <a:gd name="T4" fmla="*/ 1260 w 1260"/>
              <a:gd name="T5" fmla="*/ 3748 h 3748"/>
              <a:gd name="T6" fmla="*/ 1260 w 1260"/>
              <a:gd name="T7" fmla="*/ 0 h 3748"/>
              <a:gd name="T8" fmla="*/ 0 w 1260"/>
              <a:gd name="T9" fmla="*/ 0 h 3748"/>
              <a:gd name="T10" fmla="*/ 0 w 1260"/>
              <a:gd name="T11" fmla="*/ 0 h 37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60"/>
              <a:gd name="T19" fmla="*/ 0 h 3748"/>
              <a:gd name="T20" fmla="*/ 1260 w 1260"/>
              <a:gd name="T21" fmla="*/ 3748 h 37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60" h="3748">
                <a:moveTo>
                  <a:pt x="0" y="0"/>
                </a:moveTo>
                <a:lnTo>
                  <a:pt x="0" y="3748"/>
                </a:lnTo>
                <a:lnTo>
                  <a:pt x="1260" y="3748"/>
                </a:lnTo>
                <a:lnTo>
                  <a:pt x="1260" y="0"/>
                </a:lnTo>
                <a:lnTo>
                  <a:pt x="0" y="0"/>
                </a:lnTo>
                <a:close/>
              </a:path>
            </a:pathLst>
          </a:custGeom>
          <a:solidFill>
            <a:srgbClr val="DCDDDD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8" name="Line 33"/>
          <p:cNvSpPr>
            <a:spLocks noChangeShapeType="1"/>
          </p:cNvSpPr>
          <p:nvPr userDrawn="1"/>
        </p:nvSpPr>
        <p:spPr bwMode="gray">
          <a:xfrm>
            <a:off x="0" y="6381750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1" name="Line 31"/>
          <p:cNvSpPr>
            <a:spLocks noChangeShapeType="1"/>
          </p:cNvSpPr>
          <p:nvPr userDrawn="1"/>
        </p:nvSpPr>
        <p:spPr bwMode="gray">
          <a:xfrm>
            <a:off x="0" y="906463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5"/>
          </p:nvPr>
        </p:nvSpPr>
        <p:spPr bwMode="gray">
          <a:xfrm>
            <a:off x="2289175" y="1196975"/>
            <a:ext cx="3600450" cy="2376488"/>
          </a:xfrm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GB" noProof="0" dirty="0"/>
          </a:p>
        </p:txBody>
      </p:sp>
      <p:sp>
        <p:nvSpPr>
          <p:cNvPr id="16" name="Chart Placeholder 15"/>
          <p:cNvSpPr>
            <a:spLocks noGrp="1"/>
          </p:cNvSpPr>
          <p:nvPr>
            <p:ph type="chart" sz="quarter" idx="16"/>
          </p:nvPr>
        </p:nvSpPr>
        <p:spPr bwMode="gray">
          <a:xfrm>
            <a:off x="2289175" y="3716339"/>
            <a:ext cx="3600450" cy="2376487"/>
          </a:xfrm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GB" noProof="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7"/>
          </p:nvPr>
        </p:nvSpPr>
        <p:spPr bwMode="gray">
          <a:xfrm>
            <a:off x="6032500" y="1196975"/>
            <a:ext cx="3600450" cy="4895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2"/>
          </p:nvPr>
        </p:nvSpPr>
        <p:spPr bwMode="gray">
          <a:xfrm>
            <a:off x="273050" y="1195200"/>
            <a:ext cx="1727200" cy="4895850"/>
          </a:xfrm>
        </p:spPr>
        <p:txBody>
          <a:bodyPr rIns="144000" rtlCol="0">
            <a:normAutofit/>
          </a:bodyPr>
          <a:lstStyle>
            <a:lvl1pPr algn="l" defTabSz="914400" rtl="0" eaLnBrk="1" latinLnBrk="0" hangingPunct="1">
              <a:lnSpc>
                <a:spcPct val="135000"/>
              </a:lnSpc>
              <a:spcBef>
                <a:spcPts val="600"/>
              </a:spcBef>
              <a:buFont typeface="Arial" pitchFamily="34" charset="0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975" indent="-180975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■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61950" indent="-177800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–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39750" indent="-177800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■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19138" indent="-174625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–"/>
              <a:defRPr lang="en-GB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895350" indent="-177800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■"/>
              <a:defRPr lang="en-US" sz="900" b="1" kern="1200" baseline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1079500" indent="-184150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–"/>
              <a:defRPr lang="en-US" sz="900" b="1" kern="1200" baseline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1257300" indent="-177800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■"/>
              <a:defRPr lang="en-US" sz="900" b="1" kern="1200" dirty="0" smtClean="0">
                <a:solidFill>
                  <a:srgbClr val="00338D"/>
                </a:solidFill>
                <a:latin typeface="Arial" pitchFamily="34" charset="0"/>
                <a:ea typeface="+mn-ea"/>
                <a:cs typeface="+mn-cs"/>
              </a:defRPr>
            </a:lvl8pPr>
            <a:lvl9pPr marL="1401763" indent="-144463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–"/>
              <a:defRPr lang="en-US" sz="900" b="1" kern="120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Two Tables On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9"/>
          <p:cNvSpPr>
            <a:spLocks/>
          </p:cNvSpPr>
          <p:nvPr userDrawn="1"/>
        </p:nvSpPr>
        <p:spPr bwMode="gray">
          <a:xfrm>
            <a:off x="0" y="906463"/>
            <a:ext cx="2000250" cy="5475287"/>
          </a:xfrm>
          <a:custGeom>
            <a:avLst/>
            <a:gdLst>
              <a:gd name="T0" fmla="*/ 0 w 1260"/>
              <a:gd name="T1" fmla="*/ 0 h 3748"/>
              <a:gd name="T2" fmla="*/ 0 w 1260"/>
              <a:gd name="T3" fmla="*/ 3748 h 3748"/>
              <a:gd name="T4" fmla="*/ 1260 w 1260"/>
              <a:gd name="T5" fmla="*/ 3748 h 3748"/>
              <a:gd name="T6" fmla="*/ 1260 w 1260"/>
              <a:gd name="T7" fmla="*/ 0 h 3748"/>
              <a:gd name="T8" fmla="*/ 0 w 1260"/>
              <a:gd name="T9" fmla="*/ 0 h 3748"/>
              <a:gd name="T10" fmla="*/ 0 w 1260"/>
              <a:gd name="T11" fmla="*/ 0 h 37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60"/>
              <a:gd name="T19" fmla="*/ 0 h 3748"/>
              <a:gd name="T20" fmla="*/ 1260 w 1260"/>
              <a:gd name="T21" fmla="*/ 3748 h 37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60" h="3748">
                <a:moveTo>
                  <a:pt x="0" y="0"/>
                </a:moveTo>
                <a:lnTo>
                  <a:pt x="0" y="3748"/>
                </a:lnTo>
                <a:lnTo>
                  <a:pt x="1260" y="3748"/>
                </a:lnTo>
                <a:lnTo>
                  <a:pt x="1260" y="0"/>
                </a:lnTo>
                <a:lnTo>
                  <a:pt x="0" y="0"/>
                </a:lnTo>
                <a:close/>
              </a:path>
            </a:pathLst>
          </a:custGeom>
          <a:solidFill>
            <a:srgbClr val="DCDDDD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8" name="Line 33"/>
          <p:cNvSpPr>
            <a:spLocks noChangeShapeType="1"/>
          </p:cNvSpPr>
          <p:nvPr userDrawn="1"/>
        </p:nvSpPr>
        <p:spPr bwMode="gray">
          <a:xfrm>
            <a:off x="0" y="6381750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1" name="Line 31"/>
          <p:cNvSpPr>
            <a:spLocks noChangeShapeType="1"/>
          </p:cNvSpPr>
          <p:nvPr userDrawn="1"/>
        </p:nvSpPr>
        <p:spPr bwMode="gray">
          <a:xfrm>
            <a:off x="0" y="906463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3" name="Table Placeholder 12"/>
          <p:cNvSpPr>
            <a:spLocks noGrp="1"/>
          </p:cNvSpPr>
          <p:nvPr>
            <p:ph type="tbl" sz="quarter" idx="14"/>
          </p:nvPr>
        </p:nvSpPr>
        <p:spPr bwMode="gray">
          <a:xfrm>
            <a:off x="2289175" y="1196975"/>
            <a:ext cx="3600450" cy="2376488"/>
          </a:xfrm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table</a:t>
            </a:r>
            <a:endParaRPr lang="en-GB" noProof="0" dirty="0"/>
          </a:p>
        </p:txBody>
      </p:sp>
      <p:sp>
        <p:nvSpPr>
          <p:cNvPr id="15" name="Table Placeholder 12"/>
          <p:cNvSpPr>
            <a:spLocks noGrp="1"/>
          </p:cNvSpPr>
          <p:nvPr>
            <p:ph type="tbl" sz="quarter" idx="15"/>
          </p:nvPr>
        </p:nvSpPr>
        <p:spPr bwMode="gray">
          <a:xfrm>
            <a:off x="2289175" y="3716338"/>
            <a:ext cx="3600450" cy="2376488"/>
          </a:xfrm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table</a:t>
            </a:r>
            <a:endParaRPr lang="en-GB" noProof="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 bwMode="gray">
          <a:xfrm>
            <a:off x="6032500" y="1196975"/>
            <a:ext cx="3600450" cy="4895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2"/>
          </p:nvPr>
        </p:nvSpPr>
        <p:spPr bwMode="gray">
          <a:xfrm>
            <a:off x="273050" y="1195200"/>
            <a:ext cx="1727200" cy="4895850"/>
          </a:xfrm>
        </p:spPr>
        <p:txBody>
          <a:bodyPr rIns="144000" rtlCol="0">
            <a:normAutofit/>
          </a:bodyPr>
          <a:lstStyle>
            <a:lvl1pPr algn="l" defTabSz="914400" rtl="0" eaLnBrk="1" latinLnBrk="0" hangingPunct="1">
              <a:lnSpc>
                <a:spcPct val="135000"/>
              </a:lnSpc>
              <a:spcBef>
                <a:spcPts val="600"/>
              </a:spcBef>
              <a:buFont typeface="Arial" pitchFamily="34" charset="0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975" indent="-180975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■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61950" indent="-177800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–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39750" indent="-177800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■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19138" indent="-174625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–"/>
              <a:defRPr lang="en-GB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895350" indent="-177800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■"/>
              <a:defRPr lang="en-US" sz="900" b="1" kern="1200" baseline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1079500" indent="-184150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–"/>
              <a:defRPr lang="en-US" sz="900" b="1" kern="1200" baseline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1257300" indent="-177800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■"/>
              <a:defRPr lang="en-US" sz="900" b="1" kern="1200" dirty="0" smtClean="0">
                <a:solidFill>
                  <a:srgbClr val="00338D"/>
                </a:solidFill>
                <a:latin typeface="Arial" pitchFamily="34" charset="0"/>
                <a:ea typeface="+mn-ea"/>
                <a:cs typeface="+mn-cs"/>
              </a:defRPr>
            </a:lvl8pPr>
            <a:lvl9pPr marL="1401763" indent="-144463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–"/>
              <a:defRPr lang="en-US" sz="900" b="1" kern="120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wo Row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9"/>
          <p:cNvSpPr>
            <a:spLocks/>
          </p:cNvSpPr>
          <p:nvPr userDrawn="1"/>
        </p:nvSpPr>
        <p:spPr bwMode="gray">
          <a:xfrm>
            <a:off x="0" y="906463"/>
            <a:ext cx="2000250" cy="5475287"/>
          </a:xfrm>
          <a:custGeom>
            <a:avLst/>
            <a:gdLst>
              <a:gd name="T0" fmla="*/ 0 w 1260"/>
              <a:gd name="T1" fmla="*/ 0 h 3748"/>
              <a:gd name="T2" fmla="*/ 0 w 1260"/>
              <a:gd name="T3" fmla="*/ 3748 h 3748"/>
              <a:gd name="T4" fmla="*/ 1260 w 1260"/>
              <a:gd name="T5" fmla="*/ 3748 h 3748"/>
              <a:gd name="T6" fmla="*/ 1260 w 1260"/>
              <a:gd name="T7" fmla="*/ 0 h 3748"/>
              <a:gd name="T8" fmla="*/ 0 w 1260"/>
              <a:gd name="T9" fmla="*/ 0 h 3748"/>
              <a:gd name="T10" fmla="*/ 0 w 1260"/>
              <a:gd name="T11" fmla="*/ 0 h 37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60"/>
              <a:gd name="T19" fmla="*/ 0 h 3748"/>
              <a:gd name="T20" fmla="*/ 1260 w 1260"/>
              <a:gd name="T21" fmla="*/ 3748 h 37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60" h="3748">
                <a:moveTo>
                  <a:pt x="0" y="0"/>
                </a:moveTo>
                <a:lnTo>
                  <a:pt x="0" y="3748"/>
                </a:lnTo>
                <a:lnTo>
                  <a:pt x="1260" y="3748"/>
                </a:lnTo>
                <a:lnTo>
                  <a:pt x="1260" y="0"/>
                </a:lnTo>
                <a:lnTo>
                  <a:pt x="0" y="0"/>
                </a:lnTo>
                <a:close/>
              </a:path>
            </a:pathLst>
          </a:custGeom>
          <a:solidFill>
            <a:srgbClr val="DCDDDD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7" name="Line 33"/>
          <p:cNvSpPr>
            <a:spLocks noChangeShapeType="1"/>
          </p:cNvSpPr>
          <p:nvPr userDrawn="1"/>
        </p:nvSpPr>
        <p:spPr bwMode="gray">
          <a:xfrm>
            <a:off x="0" y="6381750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9" name="Line 31"/>
          <p:cNvSpPr>
            <a:spLocks noChangeShapeType="1"/>
          </p:cNvSpPr>
          <p:nvPr userDrawn="1"/>
        </p:nvSpPr>
        <p:spPr bwMode="gray">
          <a:xfrm>
            <a:off x="0" y="906463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3"/>
          </p:nvPr>
        </p:nvSpPr>
        <p:spPr bwMode="gray">
          <a:xfrm>
            <a:off x="2289176" y="1196975"/>
            <a:ext cx="7343775" cy="2376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4"/>
          </p:nvPr>
        </p:nvSpPr>
        <p:spPr bwMode="gray">
          <a:xfrm>
            <a:off x="2289176" y="3716339"/>
            <a:ext cx="7343775" cy="23764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 bwMode="gray">
          <a:xfrm>
            <a:off x="273050" y="1195200"/>
            <a:ext cx="1727200" cy="4895850"/>
          </a:xfrm>
        </p:spPr>
        <p:txBody>
          <a:bodyPr rIns="144000" rtlCol="0">
            <a:normAutofit/>
          </a:bodyPr>
          <a:lstStyle>
            <a:lvl1pPr algn="l" defTabSz="914400" rtl="0" eaLnBrk="1" latinLnBrk="0" hangingPunct="1">
              <a:lnSpc>
                <a:spcPct val="135000"/>
              </a:lnSpc>
              <a:spcBef>
                <a:spcPts val="600"/>
              </a:spcBef>
              <a:buFont typeface="Arial" pitchFamily="34" charset="0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975" indent="-180975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■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61950" indent="-177800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–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39750" indent="-177800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■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19138" indent="-174625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–"/>
              <a:defRPr lang="en-GB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895350" indent="-177800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■"/>
              <a:defRPr lang="en-US" sz="900" b="1" kern="1200" baseline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1079500" indent="-184150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–"/>
              <a:defRPr lang="en-US" sz="900" b="1" kern="1200" baseline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1257300" indent="-177800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■"/>
              <a:defRPr lang="en-US" sz="900" b="1" kern="1200" dirty="0" smtClean="0">
                <a:solidFill>
                  <a:srgbClr val="00338D"/>
                </a:solidFill>
                <a:latin typeface="Arial" pitchFamily="34" charset="0"/>
                <a:ea typeface="+mn-ea"/>
                <a:cs typeface="+mn-cs"/>
              </a:defRPr>
            </a:lvl8pPr>
            <a:lvl9pPr marL="1401763" indent="-144463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–"/>
              <a:defRPr lang="en-US" sz="900" b="1" kern="120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One Chart One Row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9"/>
          <p:cNvSpPr>
            <a:spLocks/>
          </p:cNvSpPr>
          <p:nvPr userDrawn="1"/>
        </p:nvSpPr>
        <p:spPr bwMode="gray">
          <a:xfrm>
            <a:off x="0" y="906463"/>
            <a:ext cx="2000250" cy="5475287"/>
          </a:xfrm>
          <a:custGeom>
            <a:avLst/>
            <a:gdLst>
              <a:gd name="T0" fmla="*/ 0 w 1260"/>
              <a:gd name="T1" fmla="*/ 0 h 3748"/>
              <a:gd name="T2" fmla="*/ 0 w 1260"/>
              <a:gd name="T3" fmla="*/ 3748 h 3748"/>
              <a:gd name="T4" fmla="*/ 1260 w 1260"/>
              <a:gd name="T5" fmla="*/ 3748 h 3748"/>
              <a:gd name="T6" fmla="*/ 1260 w 1260"/>
              <a:gd name="T7" fmla="*/ 0 h 3748"/>
              <a:gd name="T8" fmla="*/ 0 w 1260"/>
              <a:gd name="T9" fmla="*/ 0 h 3748"/>
              <a:gd name="T10" fmla="*/ 0 w 1260"/>
              <a:gd name="T11" fmla="*/ 0 h 37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60"/>
              <a:gd name="T19" fmla="*/ 0 h 3748"/>
              <a:gd name="T20" fmla="*/ 1260 w 1260"/>
              <a:gd name="T21" fmla="*/ 3748 h 37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60" h="3748">
                <a:moveTo>
                  <a:pt x="0" y="0"/>
                </a:moveTo>
                <a:lnTo>
                  <a:pt x="0" y="3748"/>
                </a:lnTo>
                <a:lnTo>
                  <a:pt x="1260" y="3748"/>
                </a:lnTo>
                <a:lnTo>
                  <a:pt x="1260" y="0"/>
                </a:lnTo>
                <a:lnTo>
                  <a:pt x="0" y="0"/>
                </a:lnTo>
                <a:close/>
              </a:path>
            </a:pathLst>
          </a:custGeom>
          <a:solidFill>
            <a:srgbClr val="DCDDDD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7" name="Line 33"/>
          <p:cNvSpPr>
            <a:spLocks noChangeShapeType="1"/>
          </p:cNvSpPr>
          <p:nvPr userDrawn="1"/>
        </p:nvSpPr>
        <p:spPr bwMode="gray">
          <a:xfrm>
            <a:off x="0" y="6381750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9" name="Line 31"/>
          <p:cNvSpPr>
            <a:spLocks noChangeShapeType="1"/>
          </p:cNvSpPr>
          <p:nvPr userDrawn="1"/>
        </p:nvSpPr>
        <p:spPr bwMode="gray">
          <a:xfrm>
            <a:off x="0" y="906463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4"/>
          </p:nvPr>
        </p:nvSpPr>
        <p:spPr bwMode="gray">
          <a:xfrm>
            <a:off x="2289176" y="3716339"/>
            <a:ext cx="7343775" cy="23764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5"/>
          </p:nvPr>
        </p:nvSpPr>
        <p:spPr bwMode="gray">
          <a:xfrm>
            <a:off x="2289176" y="1196975"/>
            <a:ext cx="7343775" cy="2376488"/>
          </a:xfrm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GB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 bwMode="gray">
          <a:xfrm>
            <a:off x="273050" y="1195200"/>
            <a:ext cx="1727200" cy="4895850"/>
          </a:xfrm>
        </p:spPr>
        <p:txBody>
          <a:bodyPr rIns="144000" rtlCol="0">
            <a:normAutofit/>
          </a:bodyPr>
          <a:lstStyle>
            <a:lvl1pPr algn="l" defTabSz="914400" rtl="0" eaLnBrk="1" latinLnBrk="0" hangingPunct="1">
              <a:lnSpc>
                <a:spcPct val="135000"/>
              </a:lnSpc>
              <a:spcBef>
                <a:spcPts val="600"/>
              </a:spcBef>
              <a:buFont typeface="Arial" pitchFamily="34" charset="0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975" indent="-180975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■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61950" indent="-177800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–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39750" indent="-177800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■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19138" indent="-174625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–"/>
              <a:defRPr lang="en-GB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895350" indent="-177800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■"/>
              <a:defRPr lang="en-US" sz="900" b="1" kern="1200" baseline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1079500" indent="-184150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–"/>
              <a:defRPr lang="en-US" sz="900" b="1" kern="1200" baseline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1257300" indent="-177800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■"/>
              <a:defRPr lang="en-US" sz="900" b="1" kern="1200" dirty="0" smtClean="0">
                <a:solidFill>
                  <a:srgbClr val="00338D"/>
                </a:solidFill>
                <a:latin typeface="Arial" pitchFamily="34" charset="0"/>
                <a:ea typeface="+mn-ea"/>
                <a:cs typeface="+mn-cs"/>
              </a:defRPr>
            </a:lvl8pPr>
            <a:lvl9pPr marL="1401763" indent="-144463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–"/>
              <a:defRPr lang="en-US" sz="900" b="1" kern="120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9"/>
          <p:cNvSpPr>
            <a:spLocks/>
          </p:cNvSpPr>
          <p:nvPr userDrawn="1"/>
        </p:nvSpPr>
        <p:spPr bwMode="gray">
          <a:xfrm>
            <a:off x="0" y="906463"/>
            <a:ext cx="2000250" cy="5475287"/>
          </a:xfrm>
          <a:custGeom>
            <a:avLst/>
            <a:gdLst>
              <a:gd name="T0" fmla="*/ 0 w 1260"/>
              <a:gd name="T1" fmla="*/ 0 h 3748"/>
              <a:gd name="T2" fmla="*/ 0 w 1260"/>
              <a:gd name="T3" fmla="*/ 3748 h 3748"/>
              <a:gd name="T4" fmla="*/ 1260 w 1260"/>
              <a:gd name="T5" fmla="*/ 3748 h 3748"/>
              <a:gd name="T6" fmla="*/ 1260 w 1260"/>
              <a:gd name="T7" fmla="*/ 0 h 3748"/>
              <a:gd name="T8" fmla="*/ 0 w 1260"/>
              <a:gd name="T9" fmla="*/ 0 h 3748"/>
              <a:gd name="T10" fmla="*/ 0 w 1260"/>
              <a:gd name="T11" fmla="*/ 0 h 37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60"/>
              <a:gd name="T19" fmla="*/ 0 h 3748"/>
              <a:gd name="T20" fmla="*/ 1260 w 1260"/>
              <a:gd name="T21" fmla="*/ 3748 h 37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60" h="3748">
                <a:moveTo>
                  <a:pt x="0" y="0"/>
                </a:moveTo>
                <a:lnTo>
                  <a:pt x="0" y="3748"/>
                </a:lnTo>
                <a:lnTo>
                  <a:pt x="1260" y="3748"/>
                </a:lnTo>
                <a:lnTo>
                  <a:pt x="1260" y="0"/>
                </a:lnTo>
                <a:lnTo>
                  <a:pt x="0" y="0"/>
                </a:lnTo>
                <a:close/>
              </a:path>
            </a:pathLst>
          </a:custGeom>
          <a:solidFill>
            <a:srgbClr val="DCDDDD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5" name="Line 33"/>
          <p:cNvSpPr>
            <a:spLocks noChangeShapeType="1"/>
          </p:cNvSpPr>
          <p:nvPr userDrawn="1"/>
        </p:nvSpPr>
        <p:spPr bwMode="gray">
          <a:xfrm>
            <a:off x="0" y="6381750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7" name="Line 31"/>
          <p:cNvSpPr>
            <a:spLocks noChangeShapeType="1"/>
          </p:cNvSpPr>
          <p:nvPr userDrawn="1"/>
        </p:nvSpPr>
        <p:spPr bwMode="gray">
          <a:xfrm>
            <a:off x="0" y="906463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/>
          </p:nvPr>
        </p:nvSpPr>
        <p:spPr bwMode="gray">
          <a:xfrm>
            <a:off x="273050" y="1195200"/>
            <a:ext cx="1727200" cy="4895850"/>
          </a:xfrm>
        </p:spPr>
        <p:txBody>
          <a:bodyPr rIns="144000" rtlCol="0">
            <a:normAutofit/>
          </a:bodyPr>
          <a:lstStyle>
            <a:lvl1pPr algn="l" defTabSz="914400" rtl="0" eaLnBrk="1" latinLnBrk="0" hangingPunct="1">
              <a:lnSpc>
                <a:spcPct val="135000"/>
              </a:lnSpc>
              <a:spcBef>
                <a:spcPts val="600"/>
              </a:spcBef>
              <a:buFont typeface="Arial" pitchFamily="34" charset="0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975" indent="-180975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■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61950" indent="-177800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–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39750" indent="-177800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■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19138" indent="-174625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–"/>
              <a:defRPr lang="en-GB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895350" indent="-177800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■"/>
              <a:defRPr lang="en-US" sz="900" b="1" kern="1200" baseline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1079500" indent="-184150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–"/>
              <a:defRPr lang="en-US" sz="900" b="1" kern="1200" baseline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1257300" indent="-177800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■"/>
              <a:defRPr lang="en-US" sz="900" b="1" kern="1200" dirty="0" smtClean="0">
                <a:solidFill>
                  <a:srgbClr val="00338D"/>
                </a:solidFill>
                <a:latin typeface="Arial" pitchFamily="34" charset="0"/>
                <a:ea typeface="+mn-ea"/>
                <a:cs typeface="+mn-cs"/>
              </a:defRPr>
            </a:lvl8pPr>
            <a:lvl9pPr marL="1401763" indent="-144463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–"/>
              <a:defRPr lang="en-US" sz="900" b="1" kern="120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9"/>
          <p:cNvSpPr>
            <a:spLocks/>
          </p:cNvSpPr>
          <p:nvPr userDrawn="1"/>
        </p:nvSpPr>
        <p:spPr bwMode="gray">
          <a:xfrm>
            <a:off x="0" y="906463"/>
            <a:ext cx="2000250" cy="5475287"/>
          </a:xfrm>
          <a:custGeom>
            <a:avLst/>
            <a:gdLst>
              <a:gd name="T0" fmla="*/ 0 w 1260"/>
              <a:gd name="T1" fmla="*/ 0 h 3748"/>
              <a:gd name="T2" fmla="*/ 0 w 1260"/>
              <a:gd name="T3" fmla="*/ 3748 h 3748"/>
              <a:gd name="T4" fmla="*/ 1260 w 1260"/>
              <a:gd name="T5" fmla="*/ 3748 h 3748"/>
              <a:gd name="T6" fmla="*/ 1260 w 1260"/>
              <a:gd name="T7" fmla="*/ 0 h 3748"/>
              <a:gd name="T8" fmla="*/ 0 w 1260"/>
              <a:gd name="T9" fmla="*/ 0 h 3748"/>
              <a:gd name="T10" fmla="*/ 0 w 1260"/>
              <a:gd name="T11" fmla="*/ 0 h 37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60"/>
              <a:gd name="T19" fmla="*/ 0 h 3748"/>
              <a:gd name="T20" fmla="*/ 1260 w 1260"/>
              <a:gd name="T21" fmla="*/ 3748 h 37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60" h="3748">
                <a:moveTo>
                  <a:pt x="0" y="0"/>
                </a:moveTo>
                <a:lnTo>
                  <a:pt x="0" y="3748"/>
                </a:lnTo>
                <a:lnTo>
                  <a:pt x="1260" y="3748"/>
                </a:lnTo>
                <a:lnTo>
                  <a:pt x="1260" y="0"/>
                </a:lnTo>
                <a:lnTo>
                  <a:pt x="0" y="0"/>
                </a:lnTo>
                <a:close/>
              </a:path>
            </a:pathLst>
          </a:custGeom>
          <a:solidFill>
            <a:srgbClr val="DCDDDD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4" name="Line 33"/>
          <p:cNvSpPr>
            <a:spLocks noChangeShapeType="1"/>
          </p:cNvSpPr>
          <p:nvPr userDrawn="1"/>
        </p:nvSpPr>
        <p:spPr bwMode="gray">
          <a:xfrm>
            <a:off x="0" y="6381750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6" name="Line 31"/>
          <p:cNvSpPr>
            <a:spLocks noChangeShapeType="1"/>
          </p:cNvSpPr>
          <p:nvPr userDrawn="1"/>
        </p:nvSpPr>
        <p:spPr bwMode="gray">
          <a:xfrm>
            <a:off x="0" y="906463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/>
          </p:nvPr>
        </p:nvSpPr>
        <p:spPr bwMode="gray">
          <a:xfrm>
            <a:off x="273050" y="1195200"/>
            <a:ext cx="1727200" cy="4895850"/>
          </a:xfrm>
        </p:spPr>
        <p:txBody>
          <a:bodyPr rIns="144000" rtlCol="0">
            <a:normAutofit/>
          </a:bodyPr>
          <a:lstStyle>
            <a:lvl1pPr algn="l" defTabSz="914400" rtl="0" eaLnBrk="1" latinLnBrk="0" hangingPunct="1">
              <a:lnSpc>
                <a:spcPct val="135000"/>
              </a:lnSpc>
              <a:spcBef>
                <a:spcPts val="600"/>
              </a:spcBef>
              <a:buFont typeface="Arial" pitchFamily="34" charset="0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975" indent="-180975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■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61950" indent="-177800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–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39750" indent="-177800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■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19138" indent="-174625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–"/>
              <a:defRPr lang="en-GB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895350" indent="-177800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■"/>
              <a:defRPr lang="en-US" sz="900" b="1" kern="1200" baseline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1079500" indent="-184150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–"/>
              <a:defRPr lang="en-US" sz="900" b="1" kern="1200" baseline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1257300" indent="-177800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■"/>
              <a:defRPr lang="en-US" sz="900" b="1" kern="1200" dirty="0" smtClean="0">
                <a:solidFill>
                  <a:srgbClr val="00338D"/>
                </a:solidFill>
                <a:latin typeface="Arial" pitchFamily="34" charset="0"/>
                <a:ea typeface="+mn-ea"/>
                <a:cs typeface="+mn-cs"/>
              </a:defRPr>
            </a:lvl8pPr>
            <a:lvl9pPr marL="1401763" indent="-144463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–"/>
              <a:defRPr lang="en-US" sz="900" b="1" kern="120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Four Chevr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29"/>
          <p:cNvSpPr>
            <a:spLocks/>
          </p:cNvSpPr>
          <p:nvPr userDrawn="1"/>
        </p:nvSpPr>
        <p:spPr bwMode="gray">
          <a:xfrm>
            <a:off x="0" y="906463"/>
            <a:ext cx="2000250" cy="5475287"/>
          </a:xfrm>
          <a:custGeom>
            <a:avLst/>
            <a:gdLst>
              <a:gd name="T0" fmla="*/ 0 w 1260"/>
              <a:gd name="T1" fmla="*/ 0 h 3748"/>
              <a:gd name="T2" fmla="*/ 0 w 1260"/>
              <a:gd name="T3" fmla="*/ 3748 h 3748"/>
              <a:gd name="T4" fmla="*/ 1260 w 1260"/>
              <a:gd name="T5" fmla="*/ 3748 h 3748"/>
              <a:gd name="T6" fmla="*/ 1260 w 1260"/>
              <a:gd name="T7" fmla="*/ 0 h 3748"/>
              <a:gd name="T8" fmla="*/ 0 w 1260"/>
              <a:gd name="T9" fmla="*/ 0 h 3748"/>
              <a:gd name="T10" fmla="*/ 0 w 1260"/>
              <a:gd name="T11" fmla="*/ 0 h 37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60"/>
              <a:gd name="T19" fmla="*/ 0 h 3748"/>
              <a:gd name="T20" fmla="*/ 1260 w 1260"/>
              <a:gd name="T21" fmla="*/ 3748 h 37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60" h="3748">
                <a:moveTo>
                  <a:pt x="0" y="0"/>
                </a:moveTo>
                <a:lnTo>
                  <a:pt x="0" y="3748"/>
                </a:lnTo>
                <a:lnTo>
                  <a:pt x="1260" y="3748"/>
                </a:lnTo>
                <a:lnTo>
                  <a:pt x="1260" y="0"/>
                </a:lnTo>
                <a:lnTo>
                  <a:pt x="0" y="0"/>
                </a:lnTo>
                <a:close/>
              </a:path>
            </a:pathLst>
          </a:custGeom>
          <a:solidFill>
            <a:srgbClr val="DCDDDD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3" name="Line 33"/>
          <p:cNvSpPr>
            <a:spLocks noChangeShapeType="1"/>
          </p:cNvSpPr>
          <p:nvPr userDrawn="1"/>
        </p:nvSpPr>
        <p:spPr bwMode="gray">
          <a:xfrm>
            <a:off x="0" y="6381750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5" name="Line 31"/>
          <p:cNvSpPr>
            <a:spLocks noChangeShapeType="1"/>
          </p:cNvSpPr>
          <p:nvPr userDrawn="1"/>
        </p:nvSpPr>
        <p:spPr bwMode="gray">
          <a:xfrm>
            <a:off x="0" y="906463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3"/>
          </p:nvPr>
        </p:nvSpPr>
        <p:spPr bwMode="gray">
          <a:xfrm>
            <a:off x="2289175" y="1916113"/>
            <a:ext cx="1727200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1" name="Text Placeholder 29"/>
          <p:cNvSpPr>
            <a:spLocks noGrp="1"/>
          </p:cNvSpPr>
          <p:nvPr>
            <p:ph type="body" sz="quarter" idx="14"/>
          </p:nvPr>
        </p:nvSpPr>
        <p:spPr bwMode="gray">
          <a:xfrm>
            <a:off x="4160838" y="1916113"/>
            <a:ext cx="1727200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2" name="Text Placeholder 29"/>
          <p:cNvSpPr>
            <a:spLocks noGrp="1"/>
          </p:cNvSpPr>
          <p:nvPr>
            <p:ph type="body" sz="quarter" idx="15"/>
          </p:nvPr>
        </p:nvSpPr>
        <p:spPr bwMode="gray">
          <a:xfrm>
            <a:off x="6034088" y="1916113"/>
            <a:ext cx="1727200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3" name="Text Placeholder 29"/>
          <p:cNvSpPr>
            <a:spLocks noGrp="1"/>
          </p:cNvSpPr>
          <p:nvPr>
            <p:ph type="body" sz="quarter" idx="16"/>
          </p:nvPr>
        </p:nvSpPr>
        <p:spPr bwMode="gray">
          <a:xfrm>
            <a:off x="7905750" y="1916113"/>
            <a:ext cx="1727200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2"/>
          </p:nvPr>
        </p:nvSpPr>
        <p:spPr bwMode="gray">
          <a:xfrm>
            <a:off x="273050" y="1195200"/>
            <a:ext cx="1727200" cy="4895850"/>
          </a:xfrm>
        </p:spPr>
        <p:txBody>
          <a:bodyPr rIns="144000" rtlCol="0">
            <a:normAutofit/>
          </a:bodyPr>
          <a:lstStyle>
            <a:lvl1pPr algn="l" defTabSz="914400" rtl="0" eaLnBrk="1" latinLnBrk="0" hangingPunct="1">
              <a:lnSpc>
                <a:spcPct val="135000"/>
              </a:lnSpc>
              <a:spcBef>
                <a:spcPts val="600"/>
              </a:spcBef>
              <a:buFont typeface="Arial" pitchFamily="34" charset="0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975" indent="-180975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■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61950" indent="-177800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–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39750" indent="-177800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■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19138" indent="-174625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–"/>
              <a:defRPr lang="en-GB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895350" indent="-177800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■"/>
              <a:defRPr lang="en-US" sz="900" b="1" kern="1200" baseline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1079500" indent="-184150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–"/>
              <a:defRPr lang="en-US" sz="900" b="1" kern="1200" baseline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1257300" indent="-177800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■"/>
              <a:defRPr lang="en-US" sz="900" b="1" kern="1200" dirty="0" smtClean="0">
                <a:solidFill>
                  <a:srgbClr val="00338D"/>
                </a:solidFill>
                <a:latin typeface="Arial" pitchFamily="34" charset="0"/>
                <a:ea typeface="+mn-ea"/>
                <a:cs typeface="+mn-cs"/>
              </a:defRPr>
            </a:lvl8pPr>
            <a:lvl9pPr marL="1401763" indent="-144463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–"/>
              <a:defRPr lang="en-US" sz="900" b="1" kern="120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7" name="Text Placeholder 20"/>
          <p:cNvSpPr>
            <a:spLocks noGrp="1"/>
          </p:cNvSpPr>
          <p:nvPr>
            <p:ph type="body" sz="quarter" idx="27"/>
          </p:nvPr>
        </p:nvSpPr>
        <p:spPr bwMode="gray">
          <a:xfrm>
            <a:off x="4160838" y="1196977"/>
            <a:ext cx="1727200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>
            <a:normAutofit/>
          </a:bodyPr>
          <a:lstStyle>
            <a:lvl1pPr marL="0" algn="ctr" defTabSz="914400" rtl="0" eaLnBrk="1" latinLnBrk="0" hangingPunct="1">
              <a:defRPr lang="en-US" sz="9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20"/>
          <p:cNvSpPr>
            <a:spLocks noGrp="1"/>
          </p:cNvSpPr>
          <p:nvPr>
            <p:ph type="body" sz="quarter" idx="26"/>
          </p:nvPr>
        </p:nvSpPr>
        <p:spPr bwMode="gray">
          <a:xfrm>
            <a:off x="2289176" y="1196977"/>
            <a:ext cx="1727200" cy="576411"/>
          </a:xfrm>
          <a:prstGeom prst="homePlate">
            <a:avLst>
              <a:gd name="adj" fmla="val 34577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>
            <a:normAutofit/>
          </a:bodyPr>
          <a:lstStyle>
            <a:lvl1pPr marL="0" algn="ctr" defTabSz="914400" rtl="0" eaLnBrk="1" latinLnBrk="0" hangingPunct="1">
              <a:defRPr lang="en-US" sz="9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20"/>
          <p:cNvSpPr>
            <a:spLocks noGrp="1"/>
          </p:cNvSpPr>
          <p:nvPr>
            <p:ph type="body" sz="quarter" idx="28"/>
          </p:nvPr>
        </p:nvSpPr>
        <p:spPr bwMode="gray">
          <a:xfrm>
            <a:off x="6032500" y="1196977"/>
            <a:ext cx="1727200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>
            <a:normAutofit/>
          </a:bodyPr>
          <a:lstStyle>
            <a:lvl1pPr marL="0" algn="ctr" defTabSz="914400" rtl="0" eaLnBrk="1" latinLnBrk="0" hangingPunct="1">
              <a:defRPr lang="en-US" sz="9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9"/>
          </p:nvPr>
        </p:nvSpPr>
        <p:spPr bwMode="gray">
          <a:xfrm>
            <a:off x="7905750" y="1196977"/>
            <a:ext cx="1727200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>
            <a:normAutofit/>
          </a:bodyPr>
          <a:lstStyle>
            <a:lvl1pPr marL="0" algn="ctr" defTabSz="914400" rtl="0" eaLnBrk="1" latinLnBrk="0" hangingPunct="1">
              <a:defRPr lang="en-US" sz="9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Five Chevr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29"/>
          <p:cNvSpPr>
            <a:spLocks/>
          </p:cNvSpPr>
          <p:nvPr userDrawn="1"/>
        </p:nvSpPr>
        <p:spPr bwMode="gray">
          <a:xfrm>
            <a:off x="0" y="906463"/>
            <a:ext cx="2000250" cy="5475287"/>
          </a:xfrm>
          <a:custGeom>
            <a:avLst/>
            <a:gdLst>
              <a:gd name="T0" fmla="*/ 0 w 1260"/>
              <a:gd name="T1" fmla="*/ 0 h 3748"/>
              <a:gd name="T2" fmla="*/ 0 w 1260"/>
              <a:gd name="T3" fmla="*/ 3748 h 3748"/>
              <a:gd name="T4" fmla="*/ 1260 w 1260"/>
              <a:gd name="T5" fmla="*/ 3748 h 3748"/>
              <a:gd name="T6" fmla="*/ 1260 w 1260"/>
              <a:gd name="T7" fmla="*/ 0 h 3748"/>
              <a:gd name="T8" fmla="*/ 0 w 1260"/>
              <a:gd name="T9" fmla="*/ 0 h 3748"/>
              <a:gd name="T10" fmla="*/ 0 w 1260"/>
              <a:gd name="T11" fmla="*/ 0 h 37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60"/>
              <a:gd name="T19" fmla="*/ 0 h 3748"/>
              <a:gd name="T20" fmla="*/ 1260 w 1260"/>
              <a:gd name="T21" fmla="*/ 3748 h 37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60" h="3748">
                <a:moveTo>
                  <a:pt x="0" y="0"/>
                </a:moveTo>
                <a:lnTo>
                  <a:pt x="0" y="3748"/>
                </a:lnTo>
                <a:lnTo>
                  <a:pt x="1260" y="3748"/>
                </a:lnTo>
                <a:lnTo>
                  <a:pt x="1260" y="0"/>
                </a:lnTo>
                <a:lnTo>
                  <a:pt x="0" y="0"/>
                </a:lnTo>
                <a:close/>
              </a:path>
            </a:pathLst>
          </a:custGeom>
          <a:solidFill>
            <a:srgbClr val="DCDDDD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5" name="Line 33"/>
          <p:cNvSpPr>
            <a:spLocks noChangeShapeType="1"/>
          </p:cNvSpPr>
          <p:nvPr userDrawn="1"/>
        </p:nvSpPr>
        <p:spPr bwMode="gray">
          <a:xfrm>
            <a:off x="0" y="6381750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6" name="Line 31"/>
          <p:cNvSpPr>
            <a:spLocks noChangeShapeType="1"/>
          </p:cNvSpPr>
          <p:nvPr userDrawn="1"/>
        </p:nvSpPr>
        <p:spPr bwMode="gray">
          <a:xfrm>
            <a:off x="0" y="906463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7"/>
          </p:nvPr>
        </p:nvSpPr>
        <p:spPr bwMode="gray">
          <a:xfrm>
            <a:off x="2289175" y="1916113"/>
            <a:ext cx="1368426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2" name="Text Placeholder 30"/>
          <p:cNvSpPr>
            <a:spLocks noGrp="1"/>
          </p:cNvSpPr>
          <p:nvPr>
            <p:ph type="body" sz="quarter" idx="18"/>
          </p:nvPr>
        </p:nvSpPr>
        <p:spPr bwMode="gray">
          <a:xfrm>
            <a:off x="3783013" y="1916113"/>
            <a:ext cx="1368426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3" name="Text Placeholder 30"/>
          <p:cNvSpPr>
            <a:spLocks noGrp="1"/>
          </p:cNvSpPr>
          <p:nvPr>
            <p:ph type="body" sz="quarter" idx="19"/>
          </p:nvPr>
        </p:nvSpPr>
        <p:spPr bwMode="gray">
          <a:xfrm>
            <a:off x="5276851" y="1916113"/>
            <a:ext cx="1368426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4" name="Text Placeholder 30"/>
          <p:cNvSpPr>
            <a:spLocks noGrp="1"/>
          </p:cNvSpPr>
          <p:nvPr>
            <p:ph type="body" sz="quarter" idx="20"/>
          </p:nvPr>
        </p:nvSpPr>
        <p:spPr bwMode="gray">
          <a:xfrm>
            <a:off x="6770689" y="1916113"/>
            <a:ext cx="1368426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5" name="Text Placeholder 30"/>
          <p:cNvSpPr>
            <a:spLocks noGrp="1"/>
          </p:cNvSpPr>
          <p:nvPr>
            <p:ph type="body" sz="quarter" idx="21"/>
          </p:nvPr>
        </p:nvSpPr>
        <p:spPr bwMode="gray">
          <a:xfrm>
            <a:off x="8264526" y="1916113"/>
            <a:ext cx="1368426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2"/>
          </p:nvPr>
        </p:nvSpPr>
        <p:spPr bwMode="gray">
          <a:xfrm>
            <a:off x="273050" y="1195200"/>
            <a:ext cx="1727200" cy="4895850"/>
          </a:xfrm>
        </p:spPr>
        <p:txBody>
          <a:bodyPr rIns="144000" rtlCol="0">
            <a:normAutofit/>
          </a:bodyPr>
          <a:lstStyle>
            <a:lvl1pPr algn="l" defTabSz="914400" rtl="0" eaLnBrk="1" latinLnBrk="0" hangingPunct="1">
              <a:lnSpc>
                <a:spcPct val="135000"/>
              </a:lnSpc>
              <a:spcBef>
                <a:spcPts val="600"/>
              </a:spcBef>
              <a:buFont typeface="Arial" pitchFamily="34" charset="0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975" indent="-180975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■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61950" indent="-177800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–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39750" indent="-177800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■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19138" indent="-174625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–"/>
              <a:defRPr lang="en-GB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895350" indent="-177800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■"/>
              <a:defRPr lang="en-US" sz="900" b="1" kern="1200" baseline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1079500" indent="-184150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–"/>
              <a:defRPr lang="en-US" sz="900" b="1" kern="1200" baseline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1257300" indent="-177800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■"/>
              <a:defRPr lang="en-US" sz="900" b="1" kern="1200" dirty="0" smtClean="0">
                <a:solidFill>
                  <a:srgbClr val="00338D"/>
                </a:solidFill>
                <a:latin typeface="Arial" pitchFamily="34" charset="0"/>
                <a:ea typeface="+mn-ea"/>
                <a:cs typeface="+mn-cs"/>
              </a:defRPr>
            </a:lvl8pPr>
            <a:lvl9pPr marL="1401763" indent="-144463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–"/>
              <a:defRPr lang="en-US" sz="900" b="1" kern="120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20" name="Text Placeholder 20"/>
          <p:cNvSpPr>
            <a:spLocks noGrp="1"/>
          </p:cNvSpPr>
          <p:nvPr>
            <p:ph type="body" sz="quarter" idx="27"/>
          </p:nvPr>
        </p:nvSpPr>
        <p:spPr bwMode="gray">
          <a:xfrm>
            <a:off x="3783014" y="1196977"/>
            <a:ext cx="1367681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>
            <a:normAutofit/>
          </a:bodyPr>
          <a:lstStyle>
            <a:lvl1pPr marL="0" algn="ctr" defTabSz="914400" rtl="0" eaLnBrk="1" latinLnBrk="0" hangingPunct="1">
              <a:defRPr lang="en-US" sz="9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6"/>
          </p:nvPr>
        </p:nvSpPr>
        <p:spPr bwMode="gray">
          <a:xfrm>
            <a:off x="2289176" y="1196977"/>
            <a:ext cx="1367681" cy="576411"/>
          </a:xfrm>
          <a:prstGeom prst="homePlate">
            <a:avLst>
              <a:gd name="adj" fmla="val 34577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>
            <a:normAutofit/>
          </a:bodyPr>
          <a:lstStyle>
            <a:lvl1pPr marL="0" algn="ctr" defTabSz="914400" rtl="0" eaLnBrk="1" latinLnBrk="0" hangingPunct="1">
              <a:defRPr lang="en-US" sz="9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0"/>
          <p:cNvSpPr>
            <a:spLocks noGrp="1"/>
          </p:cNvSpPr>
          <p:nvPr>
            <p:ph type="body" sz="quarter" idx="28"/>
          </p:nvPr>
        </p:nvSpPr>
        <p:spPr bwMode="gray">
          <a:xfrm>
            <a:off x="5276852" y="1196977"/>
            <a:ext cx="1367681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>
            <a:normAutofit/>
          </a:bodyPr>
          <a:lstStyle>
            <a:lvl1pPr marL="0" algn="ctr" defTabSz="914400" rtl="0" eaLnBrk="1" latinLnBrk="0" hangingPunct="1">
              <a:defRPr lang="en-US" sz="9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20"/>
          <p:cNvSpPr>
            <a:spLocks noGrp="1"/>
          </p:cNvSpPr>
          <p:nvPr>
            <p:ph type="body" sz="quarter" idx="29"/>
          </p:nvPr>
        </p:nvSpPr>
        <p:spPr bwMode="gray">
          <a:xfrm>
            <a:off x="6770690" y="1196977"/>
            <a:ext cx="1367681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>
            <a:normAutofit/>
          </a:bodyPr>
          <a:lstStyle>
            <a:lvl1pPr marL="0" algn="ctr" defTabSz="914400" rtl="0" eaLnBrk="1" latinLnBrk="0" hangingPunct="1">
              <a:defRPr lang="en-US" sz="9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20"/>
          <p:cNvSpPr>
            <a:spLocks noGrp="1"/>
          </p:cNvSpPr>
          <p:nvPr>
            <p:ph type="body" sz="quarter" idx="30"/>
          </p:nvPr>
        </p:nvSpPr>
        <p:spPr bwMode="gray">
          <a:xfrm>
            <a:off x="8264526" y="1196977"/>
            <a:ext cx="1367681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>
            <a:normAutofit/>
          </a:bodyPr>
          <a:lstStyle>
            <a:lvl1pPr marL="0" algn="ctr" defTabSz="914400" rtl="0" eaLnBrk="1" latinLnBrk="0" hangingPunct="1">
              <a:defRPr lang="en-US" sz="9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mands and driv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20"/>
          <p:cNvSpPr>
            <a:spLocks noChangeArrowheads="1"/>
          </p:cNvSpPr>
          <p:nvPr userDrawn="1"/>
        </p:nvSpPr>
        <p:spPr bwMode="gray">
          <a:xfrm rot="19080000" flipH="1">
            <a:off x="6149975" y="2425700"/>
            <a:ext cx="1622425" cy="381000"/>
          </a:xfrm>
          <a:prstGeom prst="rightArrow">
            <a:avLst>
              <a:gd name="adj1" fmla="val 63333"/>
              <a:gd name="adj2" fmla="val 49582"/>
            </a:avLst>
          </a:prstGeom>
          <a:gradFill rotWithShape="1">
            <a:gsLst>
              <a:gs pos="0">
                <a:srgbClr val="DCDDDD"/>
              </a:gs>
              <a:gs pos="100000">
                <a:srgbClr val="97989A"/>
              </a:gs>
            </a:gsLst>
            <a:lin ang="0" scaled="1"/>
          </a:gradFill>
          <a:ln w="6350" algn="ctr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4" name="AutoShape 17"/>
          <p:cNvSpPr>
            <a:spLocks noChangeArrowheads="1"/>
          </p:cNvSpPr>
          <p:nvPr userDrawn="1"/>
        </p:nvSpPr>
        <p:spPr bwMode="gray">
          <a:xfrm rot="2520000" flipH="1">
            <a:off x="6149975" y="4433888"/>
            <a:ext cx="1622425" cy="381000"/>
          </a:xfrm>
          <a:prstGeom prst="rightArrow">
            <a:avLst>
              <a:gd name="adj1" fmla="val 63333"/>
              <a:gd name="adj2" fmla="val 49582"/>
            </a:avLst>
          </a:prstGeom>
          <a:gradFill rotWithShape="1">
            <a:gsLst>
              <a:gs pos="0">
                <a:srgbClr val="DCDDDD"/>
              </a:gs>
              <a:gs pos="100000">
                <a:srgbClr val="97989A"/>
              </a:gs>
            </a:gsLst>
            <a:lin ang="0" scaled="1"/>
          </a:gradFill>
          <a:ln w="6350" algn="ctr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5" name="Freeform 29"/>
          <p:cNvSpPr>
            <a:spLocks/>
          </p:cNvSpPr>
          <p:nvPr userDrawn="1"/>
        </p:nvSpPr>
        <p:spPr bwMode="gray">
          <a:xfrm>
            <a:off x="0" y="906463"/>
            <a:ext cx="2000250" cy="5475287"/>
          </a:xfrm>
          <a:custGeom>
            <a:avLst/>
            <a:gdLst>
              <a:gd name="T0" fmla="*/ 0 w 1260"/>
              <a:gd name="T1" fmla="*/ 0 h 3748"/>
              <a:gd name="T2" fmla="*/ 0 w 1260"/>
              <a:gd name="T3" fmla="*/ 3748 h 3748"/>
              <a:gd name="T4" fmla="*/ 1260 w 1260"/>
              <a:gd name="T5" fmla="*/ 3748 h 3748"/>
              <a:gd name="T6" fmla="*/ 1260 w 1260"/>
              <a:gd name="T7" fmla="*/ 0 h 3748"/>
              <a:gd name="T8" fmla="*/ 0 w 1260"/>
              <a:gd name="T9" fmla="*/ 0 h 3748"/>
              <a:gd name="T10" fmla="*/ 0 w 1260"/>
              <a:gd name="T11" fmla="*/ 0 h 37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60"/>
              <a:gd name="T19" fmla="*/ 0 h 3748"/>
              <a:gd name="T20" fmla="*/ 1260 w 1260"/>
              <a:gd name="T21" fmla="*/ 3748 h 37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60" h="3748">
                <a:moveTo>
                  <a:pt x="0" y="0"/>
                </a:moveTo>
                <a:lnTo>
                  <a:pt x="0" y="3748"/>
                </a:lnTo>
                <a:lnTo>
                  <a:pt x="1260" y="3748"/>
                </a:lnTo>
                <a:lnTo>
                  <a:pt x="1260" y="0"/>
                </a:lnTo>
                <a:lnTo>
                  <a:pt x="0" y="0"/>
                </a:lnTo>
                <a:close/>
              </a:path>
            </a:pathLst>
          </a:custGeom>
          <a:solidFill>
            <a:srgbClr val="DCDDDD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6" name="Line 33"/>
          <p:cNvSpPr>
            <a:spLocks noChangeShapeType="1"/>
          </p:cNvSpPr>
          <p:nvPr userDrawn="1"/>
        </p:nvSpPr>
        <p:spPr bwMode="gray">
          <a:xfrm>
            <a:off x="0" y="6381750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7" name="AutoShape 20"/>
          <p:cNvSpPr>
            <a:spLocks noChangeArrowheads="1"/>
          </p:cNvSpPr>
          <p:nvPr userDrawn="1"/>
        </p:nvSpPr>
        <p:spPr bwMode="gray">
          <a:xfrm rot="2520000">
            <a:off x="4151313" y="2425700"/>
            <a:ext cx="1622425" cy="381000"/>
          </a:xfrm>
          <a:prstGeom prst="rightArrow">
            <a:avLst>
              <a:gd name="adj1" fmla="val 63333"/>
              <a:gd name="adj2" fmla="val 49582"/>
            </a:avLst>
          </a:prstGeom>
          <a:gradFill rotWithShape="1">
            <a:gsLst>
              <a:gs pos="0">
                <a:srgbClr val="DCDDDD"/>
              </a:gs>
              <a:gs pos="100000">
                <a:srgbClr val="97989A"/>
              </a:gs>
            </a:gsLst>
            <a:lin ang="0" scaled="1"/>
          </a:gradFill>
          <a:ln w="6350" algn="ctr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8" name="AutoShape 17"/>
          <p:cNvSpPr>
            <a:spLocks noChangeArrowheads="1"/>
          </p:cNvSpPr>
          <p:nvPr userDrawn="1"/>
        </p:nvSpPr>
        <p:spPr bwMode="gray">
          <a:xfrm rot="19080000">
            <a:off x="4151313" y="4433888"/>
            <a:ext cx="1622425" cy="381000"/>
          </a:xfrm>
          <a:prstGeom prst="rightArrow">
            <a:avLst>
              <a:gd name="adj1" fmla="val 63333"/>
              <a:gd name="adj2" fmla="val 49582"/>
            </a:avLst>
          </a:prstGeom>
          <a:gradFill rotWithShape="1">
            <a:gsLst>
              <a:gs pos="0">
                <a:srgbClr val="DCDDDD"/>
              </a:gs>
              <a:gs pos="100000">
                <a:srgbClr val="97989A"/>
              </a:gs>
            </a:gsLst>
            <a:lin ang="0" scaled="1"/>
          </a:gradFill>
          <a:ln w="6350" algn="ctr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20" name="Line 31"/>
          <p:cNvSpPr>
            <a:spLocks noChangeShapeType="1"/>
          </p:cNvSpPr>
          <p:nvPr userDrawn="1"/>
        </p:nvSpPr>
        <p:spPr bwMode="gray">
          <a:xfrm>
            <a:off x="0" y="906463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5" name="Text Placeholder 10"/>
          <p:cNvSpPr>
            <a:spLocks noGrp="1"/>
          </p:cNvSpPr>
          <p:nvPr>
            <p:ph type="body" sz="quarter" idx="21"/>
          </p:nvPr>
        </p:nvSpPr>
        <p:spPr bwMode="gray">
          <a:xfrm>
            <a:off x="5362925" y="3324225"/>
            <a:ext cx="1184400" cy="622800"/>
          </a:xfrm>
          <a:prstGeom prst="ellipse">
            <a:avLst/>
          </a:prstGeom>
          <a:solidFill>
            <a:srgbClr val="AA5CAA"/>
          </a:solidFill>
          <a:ln>
            <a:noFill/>
          </a:ln>
        </p:spPr>
        <p:txBody>
          <a:bodyPr lIns="54000" tIns="54000" rIns="54000" bIns="54000" anchor="ctr" anchorCtr="1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 Placeholder 20"/>
          <p:cNvSpPr>
            <a:spLocks noGrp="1"/>
          </p:cNvSpPr>
          <p:nvPr>
            <p:ph type="body" sz="quarter" idx="22"/>
          </p:nvPr>
        </p:nvSpPr>
        <p:spPr bwMode="gray">
          <a:xfrm>
            <a:off x="2289175" y="1628775"/>
            <a:ext cx="2735833" cy="1944688"/>
          </a:xfrm>
          <a:solidFill>
            <a:schemeClr val="bg1"/>
          </a:solidFill>
          <a:ln>
            <a:solidFill>
              <a:srgbClr val="409DAD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0" name="Text Placeholder 20"/>
          <p:cNvSpPr>
            <a:spLocks noGrp="1"/>
          </p:cNvSpPr>
          <p:nvPr>
            <p:ph type="body" sz="quarter" idx="23"/>
          </p:nvPr>
        </p:nvSpPr>
        <p:spPr bwMode="gray">
          <a:xfrm>
            <a:off x="2289175" y="4148137"/>
            <a:ext cx="2735833" cy="1944688"/>
          </a:xfrm>
          <a:solidFill>
            <a:schemeClr val="bg1"/>
          </a:solidFill>
          <a:ln>
            <a:solidFill>
              <a:srgbClr val="409DAD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1" name="Text Placeholder 20"/>
          <p:cNvSpPr>
            <a:spLocks noGrp="1"/>
          </p:cNvSpPr>
          <p:nvPr>
            <p:ph type="body" sz="quarter" idx="24"/>
          </p:nvPr>
        </p:nvSpPr>
        <p:spPr bwMode="gray">
          <a:xfrm>
            <a:off x="6897117" y="1628775"/>
            <a:ext cx="2735833" cy="1944688"/>
          </a:xfrm>
          <a:solidFill>
            <a:schemeClr val="bg1"/>
          </a:solidFill>
          <a:ln>
            <a:solidFill>
              <a:srgbClr val="409DAD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2" name="Text Placeholder 20"/>
          <p:cNvSpPr>
            <a:spLocks noGrp="1"/>
          </p:cNvSpPr>
          <p:nvPr>
            <p:ph type="body" sz="quarter" idx="25"/>
          </p:nvPr>
        </p:nvSpPr>
        <p:spPr bwMode="gray">
          <a:xfrm>
            <a:off x="6897117" y="4148137"/>
            <a:ext cx="2735833" cy="1944688"/>
          </a:xfrm>
          <a:solidFill>
            <a:schemeClr val="bg1"/>
          </a:solidFill>
          <a:ln>
            <a:solidFill>
              <a:srgbClr val="409DAD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5" name="Text Placeholder 20"/>
          <p:cNvSpPr>
            <a:spLocks noGrp="1"/>
          </p:cNvSpPr>
          <p:nvPr>
            <p:ph type="body" sz="quarter" idx="26"/>
          </p:nvPr>
        </p:nvSpPr>
        <p:spPr bwMode="gray">
          <a:xfrm>
            <a:off x="2289175" y="1196977"/>
            <a:ext cx="2735833" cy="359817"/>
          </a:xfrm>
          <a:solidFill>
            <a:srgbClr val="409DAD"/>
          </a:solidFill>
        </p:spPr>
        <p:txBody>
          <a:bodyPr rtlCol="0" anchor="ctr" anchorCtr="1">
            <a:normAutofit/>
          </a:bodyPr>
          <a:lstStyle>
            <a:lvl1pPr>
              <a:defRPr lang="en-US" sz="9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6" name="Text Placeholder 20"/>
          <p:cNvSpPr>
            <a:spLocks noGrp="1"/>
          </p:cNvSpPr>
          <p:nvPr>
            <p:ph type="body" sz="quarter" idx="27"/>
          </p:nvPr>
        </p:nvSpPr>
        <p:spPr bwMode="gray">
          <a:xfrm>
            <a:off x="6897117" y="1196977"/>
            <a:ext cx="2735833" cy="359817"/>
          </a:xfrm>
          <a:solidFill>
            <a:srgbClr val="409DAD"/>
          </a:solidFill>
        </p:spPr>
        <p:txBody>
          <a:bodyPr rtlCol="0" anchor="ctr" anchorCtr="1">
            <a:normAutofit/>
          </a:bodyPr>
          <a:lstStyle>
            <a:lvl1pPr>
              <a:defRPr lang="en-US" sz="9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Text Placeholder 20"/>
          <p:cNvSpPr>
            <a:spLocks noGrp="1"/>
          </p:cNvSpPr>
          <p:nvPr>
            <p:ph type="body" sz="quarter" idx="28"/>
          </p:nvPr>
        </p:nvSpPr>
        <p:spPr bwMode="gray">
          <a:xfrm>
            <a:off x="2289175" y="3716339"/>
            <a:ext cx="2735833" cy="359817"/>
          </a:xfrm>
          <a:solidFill>
            <a:srgbClr val="409DAD"/>
          </a:solidFill>
        </p:spPr>
        <p:txBody>
          <a:bodyPr rtlCol="0" anchor="ctr" anchorCtr="1">
            <a:normAutofit/>
          </a:bodyPr>
          <a:lstStyle>
            <a:lvl1pPr>
              <a:defRPr lang="en-US" sz="9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Text Placeholder 20"/>
          <p:cNvSpPr>
            <a:spLocks noGrp="1"/>
          </p:cNvSpPr>
          <p:nvPr>
            <p:ph type="body" sz="quarter" idx="29"/>
          </p:nvPr>
        </p:nvSpPr>
        <p:spPr bwMode="gray">
          <a:xfrm>
            <a:off x="6897117" y="3716339"/>
            <a:ext cx="2735833" cy="359817"/>
          </a:xfrm>
          <a:solidFill>
            <a:srgbClr val="409DAD"/>
          </a:solidFill>
        </p:spPr>
        <p:txBody>
          <a:bodyPr rtlCol="0" anchor="ctr" anchorCtr="1">
            <a:normAutofit/>
          </a:bodyPr>
          <a:lstStyle>
            <a:lvl1pPr>
              <a:defRPr lang="en-US" sz="9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2"/>
          </p:nvPr>
        </p:nvSpPr>
        <p:spPr bwMode="gray">
          <a:xfrm>
            <a:off x="273050" y="1195200"/>
            <a:ext cx="1727200" cy="4895850"/>
          </a:xfrm>
        </p:spPr>
        <p:txBody>
          <a:bodyPr rIns="144000" rtlCol="0">
            <a:normAutofit/>
          </a:bodyPr>
          <a:lstStyle>
            <a:lvl1pPr algn="l" defTabSz="914400" rtl="0" eaLnBrk="1" latinLnBrk="0" hangingPunct="1">
              <a:lnSpc>
                <a:spcPct val="135000"/>
              </a:lnSpc>
              <a:spcBef>
                <a:spcPts val="600"/>
              </a:spcBef>
              <a:buFont typeface="Arial" pitchFamily="34" charset="0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975" indent="-180975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■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61950" indent="-177800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–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39750" indent="-177800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■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19138" indent="-174625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–"/>
              <a:defRPr lang="en-GB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895350" indent="-177800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■"/>
              <a:defRPr lang="en-US" sz="900" b="1" kern="1200" baseline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1079500" indent="-184150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–"/>
              <a:defRPr lang="en-US" sz="900" b="1" kern="1200" baseline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1257300" indent="-177800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■"/>
              <a:defRPr lang="en-US" sz="900" b="1" kern="1200" dirty="0" smtClean="0">
                <a:solidFill>
                  <a:srgbClr val="00338D"/>
                </a:solidFill>
                <a:latin typeface="Arial" pitchFamily="34" charset="0"/>
                <a:ea typeface="+mn-ea"/>
                <a:cs typeface="+mn-cs"/>
              </a:defRPr>
            </a:lvl8pPr>
            <a:lvl9pPr marL="1401763" indent="-144463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–"/>
              <a:defRPr lang="en-US" sz="900" b="1" kern="120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29"/>
          <p:cNvSpPr>
            <a:spLocks/>
          </p:cNvSpPr>
          <p:nvPr userDrawn="1"/>
        </p:nvSpPr>
        <p:spPr bwMode="gray">
          <a:xfrm>
            <a:off x="0" y="906463"/>
            <a:ext cx="2000250" cy="5475287"/>
          </a:xfrm>
          <a:custGeom>
            <a:avLst/>
            <a:gdLst>
              <a:gd name="T0" fmla="*/ 0 w 1260"/>
              <a:gd name="T1" fmla="*/ 0 h 3748"/>
              <a:gd name="T2" fmla="*/ 0 w 1260"/>
              <a:gd name="T3" fmla="*/ 3748 h 3748"/>
              <a:gd name="T4" fmla="*/ 1260 w 1260"/>
              <a:gd name="T5" fmla="*/ 3748 h 3748"/>
              <a:gd name="T6" fmla="*/ 1260 w 1260"/>
              <a:gd name="T7" fmla="*/ 0 h 3748"/>
              <a:gd name="T8" fmla="*/ 0 w 1260"/>
              <a:gd name="T9" fmla="*/ 0 h 3748"/>
              <a:gd name="T10" fmla="*/ 0 w 1260"/>
              <a:gd name="T11" fmla="*/ 0 h 37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60"/>
              <a:gd name="T19" fmla="*/ 0 h 3748"/>
              <a:gd name="T20" fmla="*/ 1260 w 1260"/>
              <a:gd name="T21" fmla="*/ 3748 h 37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60" h="3748">
                <a:moveTo>
                  <a:pt x="0" y="0"/>
                </a:moveTo>
                <a:lnTo>
                  <a:pt x="0" y="3748"/>
                </a:lnTo>
                <a:lnTo>
                  <a:pt x="1260" y="3748"/>
                </a:lnTo>
                <a:lnTo>
                  <a:pt x="1260" y="0"/>
                </a:lnTo>
                <a:lnTo>
                  <a:pt x="0" y="0"/>
                </a:lnTo>
                <a:close/>
              </a:path>
            </a:pathLst>
          </a:custGeom>
          <a:solidFill>
            <a:srgbClr val="DCDDDD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3" name="Line 33"/>
          <p:cNvSpPr>
            <a:spLocks noChangeShapeType="1"/>
          </p:cNvSpPr>
          <p:nvPr userDrawn="1"/>
        </p:nvSpPr>
        <p:spPr bwMode="gray">
          <a:xfrm>
            <a:off x="0" y="6381750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5" name="Line 31"/>
          <p:cNvSpPr>
            <a:spLocks noChangeShapeType="1"/>
          </p:cNvSpPr>
          <p:nvPr userDrawn="1"/>
        </p:nvSpPr>
        <p:spPr bwMode="gray">
          <a:xfrm>
            <a:off x="0" y="906463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1"/>
          </p:nvPr>
        </p:nvSpPr>
        <p:spPr bwMode="gray">
          <a:xfrm>
            <a:off x="2289175" y="1628775"/>
            <a:ext cx="3600450" cy="1944688"/>
          </a:xfrm>
          <a:solidFill>
            <a:schemeClr val="bg1"/>
          </a:solidFill>
          <a:ln>
            <a:solidFill>
              <a:srgbClr val="409DAD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22"/>
          </p:nvPr>
        </p:nvSpPr>
        <p:spPr bwMode="gray">
          <a:xfrm>
            <a:off x="6032500" y="1628775"/>
            <a:ext cx="3600450" cy="1944688"/>
          </a:xfrm>
          <a:solidFill>
            <a:schemeClr val="bg1"/>
          </a:solidFill>
          <a:ln>
            <a:solidFill>
              <a:srgbClr val="409DAD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5" name="Text Placeholder 20"/>
          <p:cNvSpPr>
            <a:spLocks noGrp="1"/>
          </p:cNvSpPr>
          <p:nvPr>
            <p:ph type="body" sz="quarter" idx="23"/>
          </p:nvPr>
        </p:nvSpPr>
        <p:spPr bwMode="gray">
          <a:xfrm>
            <a:off x="2289175" y="4148137"/>
            <a:ext cx="3600450" cy="1944688"/>
          </a:xfrm>
          <a:solidFill>
            <a:srgbClr val="BFDEE4"/>
          </a:solidFill>
          <a:ln>
            <a:solidFill>
              <a:srgbClr val="409DAD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6" name="Text Placeholder 20"/>
          <p:cNvSpPr>
            <a:spLocks noGrp="1"/>
          </p:cNvSpPr>
          <p:nvPr>
            <p:ph type="body" sz="quarter" idx="24"/>
          </p:nvPr>
        </p:nvSpPr>
        <p:spPr bwMode="gray">
          <a:xfrm>
            <a:off x="6032500" y="4148137"/>
            <a:ext cx="3600450" cy="1944688"/>
          </a:xfrm>
          <a:solidFill>
            <a:srgbClr val="BFDEE4"/>
          </a:solidFill>
          <a:ln>
            <a:solidFill>
              <a:srgbClr val="409DAD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9" name="Text Placeholder 20"/>
          <p:cNvSpPr>
            <a:spLocks noGrp="1"/>
          </p:cNvSpPr>
          <p:nvPr>
            <p:ph type="body" sz="quarter" idx="26"/>
          </p:nvPr>
        </p:nvSpPr>
        <p:spPr bwMode="gray">
          <a:xfrm>
            <a:off x="2289175" y="1196977"/>
            <a:ext cx="3600450" cy="359817"/>
          </a:xfrm>
          <a:solidFill>
            <a:srgbClr val="409DAD"/>
          </a:solidFill>
        </p:spPr>
        <p:txBody>
          <a:bodyPr rtlCol="0" anchor="ctr" anchorCtr="1">
            <a:normAutofit/>
          </a:bodyPr>
          <a:lstStyle>
            <a:lvl1pPr>
              <a:defRPr lang="en-US" sz="9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20"/>
          <p:cNvSpPr>
            <a:spLocks noGrp="1"/>
          </p:cNvSpPr>
          <p:nvPr>
            <p:ph type="body" sz="quarter" idx="27"/>
          </p:nvPr>
        </p:nvSpPr>
        <p:spPr bwMode="gray">
          <a:xfrm>
            <a:off x="6032501" y="1196977"/>
            <a:ext cx="3600450" cy="359817"/>
          </a:xfrm>
          <a:solidFill>
            <a:srgbClr val="409DAD"/>
          </a:solidFill>
        </p:spPr>
        <p:txBody>
          <a:bodyPr rtlCol="0" anchor="ctr" anchorCtr="1">
            <a:normAutofit/>
          </a:bodyPr>
          <a:lstStyle>
            <a:lvl1pPr>
              <a:defRPr lang="en-US" sz="9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ext Placeholder 20"/>
          <p:cNvSpPr>
            <a:spLocks noGrp="1"/>
          </p:cNvSpPr>
          <p:nvPr>
            <p:ph type="body" sz="quarter" idx="28"/>
          </p:nvPr>
        </p:nvSpPr>
        <p:spPr bwMode="gray">
          <a:xfrm>
            <a:off x="2289175" y="3716339"/>
            <a:ext cx="3600450" cy="359817"/>
          </a:xfrm>
          <a:solidFill>
            <a:srgbClr val="409DAD"/>
          </a:solidFill>
        </p:spPr>
        <p:txBody>
          <a:bodyPr rtlCol="0" anchor="ctr" anchorCtr="1">
            <a:normAutofit/>
          </a:bodyPr>
          <a:lstStyle>
            <a:lvl1pPr>
              <a:defRPr lang="en-US" sz="9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Text Placeholder 20"/>
          <p:cNvSpPr>
            <a:spLocks noGrp="1"/>
          </p:cNvSpPr>
          <p:nvPr>
            <p:ph type="body" sz="quarter" idx="29"/>
          </p:nvPr>
        </p:nvSpPr>
        <p:spPr bwMode="gray">
          <a:xfrm>
            <a:off x="6032501" y="3716339"/>
            <a:ext cx="3600450" cy="359817"/>
          </a:xfrm>
          <a:solidFill>
            <a:srgbClr val="409DAD"/>
          </a:solidFill>
        </p:spPr>
        <p:txBody>
          <a:bodyPr rtlCol="0" anchor="ctr" anchorCtr="1">
            <a:normAutofit/>
          </a:bodyPr>
          <a:lstStyle>
            <a:lvl1pPr>
              <a:defRPr lang="en-US" sz="9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2"/>
          </p:nvPr>
        </p:nvSpPr>
        <p:spPr bwMode="gray">
          <a:xfrm>
            <a:off x="273050" y="1195200"/>
            <a:ext cx="1727200" cy="4895850"/>
          </a:xfrm>
        </p:spPr>
        <p:txBody>
          <a:bodyPr rIns="144000" rtlCol="0">
            <a:normAutofit/>
          </a:bodyPr>
          <a:lstStyle>
            <a:lvl1pPr algn="l" defTabSz="914400" rtl="0" eaLnBrk="1" latinLnBrk="0" hangingPunct="1">
              <a:lnSpc>
                <a:spcPct val="135000"/>
              </a:lnSpc>
              <a:spcBef>
                <a:spcPts val="600"/>
              </a:spcBef>
              <a:buFont typeface="Arial" pitchFamily="34" charset="0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975" indent="-180975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■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61950" indent="-177800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–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39750" indent="-177800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■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19138" indent="-174625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–"/>
              <a:defRPr lang="en-GB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895350" indent="-177800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■"/>
              <a:defRPr lang="en-US" sz="900" b="1" kern="1200" baseline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1079500" indent="-184150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–"/>
              <a:defRPr lang="en-US" sz="900" b="1" kern="1200" baseline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1257300" indent="-177800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■"/>
              <a:defRPr lang="en-US" sz="900" b="1" kern="1200" dirty="0" smtClean="0">
                <a:solidFill>
                  <a:srgbClr val="00338D"/>
                </a:solidFill>
                <a:latin typeface="Arial" pitchFamily="34" charset="0"/>
                <a:ea typeface="+mn-ea"/>
                <a:cs typeface="+mn-cs"/>
              </a:defRPr>
            </a:lvl8pPr>
            <a:lvl9pPr marL="1401763" indent="-144463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–"/>
              <a:defRPr lang="en-US" sz="900" b="1" kern="120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/>
          <p:cNvSpPr>
            <a:spLocks/>
          </p:cNvSpPr>
          <p:nvPr userDrawn="1"/>
        </p:nvSpPr>
        <p:spPr bwMode="gray">
          <a:xfrm>
            <a:off x="-1588" y="0"/>
            <a:ext cx="5245101" cy="3432175"/>
          </a:xfrm>
          <a:custGeom>
            <a:avLst/>
            <a:gdLst/>
            <a:ahLst/>
            <a:cxnLst>
              <a:cxn ang="0">
                <a:pos x="0" y="2162"/>
              </a:cxn>
              <a:cxn ang="0">
                <a:pos x="2660" y="2162"/>
              </a:cxn>
              <a:cxn ang="0">
                <a:pos x="3304" y="0"/>
              </a:cxn>
              <a:cxn ang="0">
                <a:pos x="0" y="0"/>
              </a:cxn>
              <a:cxn ang="0">
                <a:pos x="0" y="2162"/>
              </a:cxn>
            </a:cxnLst>
            <a:rect l="0" t="0" r="r" b="b"/>
            <a:pathLst>
              <a:path w="3304" h="2162">
                <a:moveTo>
                  <a:pt x="0" y="2162"/>
                </a:moveTo>
                <a:lnTo>
                  <a:pt x="2660" y="2162"/>
                </a:lnTo>
                <a:lnTo>
                  <a:pt x="3304" y="0"/>
                </a:lnTo>
                <a:lnTo>
                  <a:pt x="0" y="0"/>
                </a:lnTo>
                <a:lnTo>
                  <a:pt x="0" y="2162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GB" dirty="0">
              <a:latin typeface="+mn-lt"/>
              <a:cs typeface="+mn-cs"/>
            </a:endParaRPr>
          </a:p>
        </p:txBody>
      </p:sp>
      <p:grpSp>
        <p:nvGrpSpPr>
          <p:cNvPr id="4" name="Group 19"/>
          <p:cNvGrpSpPr>
            <a:grpSpLocks/>
          </p:cNvGrpSpPr>
          <p:nvPr userDrawn="1"/>
        </p:nvGrpSpPr>
        <p:grpSpPr bwMode="auto">
          <a:xfrm>
            <a:off x="128588" y="0"/>
            <a:ext cx="2735262" cy="1530350"/>
            <a:chOff x="68" y="0"/>
            <a:chExt cx="1723" cy="964"/>
          </a:xfrm>
        </p:grpSpPr>
        <p:sp>
          <p:nvSpPr>
            <p:cNvPr id="5" name="Freeform 8"/>
            <p:cNvSpPr>
              <a:spLocks noEditPoints="1"/>
            </p:cNvSpPr>
            <p:nvPr userDrawn="1"/>
          </p:nvSpPr>
          <p:spPr bwMode="gray">
            <a:xfrm>
              <a:off x="199" y="248"/>
              <a:ext cx="1423" cy="489"/>
            </a:xfrm>
            <a:custGeom>
              <a:avLst/>
              <a:gdLst>
                <a:gd name="T0" fmla="*/ 1974 w 4103"/>
                <a:gd name="T1" fmla="*/ 485 h 1409"/>
                <a:gd name="T2" fmla="*/ 2267 w 4103"/>
                <a:gd name="T3" fmla="*/ 697 h 1409"/>
                <a:gd name="T4" fmla="*/ 1655 w 4103"/>
                <a:gd name="T5" fmla="*/ 656 h 1409"/>
                <a:gd name="T6" fmla="*/ 1718 w 4103"/>
                <a:gd name="T7" fmla="*/ 424 h 1409"/>
                <a:gd name="T8" fmla="*/ 970 w 4103"/>
                <a:gd name="T9" fmla="*/ 697 h 1409"/>
                <a:gd name="T10" fmla="*/ 1169 w 4103"/>
                <a:gd name="T11" fmla="*/ 416 h 1409"/>
                <a:gd name="T12" fmla="*/ 719 w 4103"/>
                <a:gd name="T13" fmla="*/ 631 h 1409"/>
                <a:gd name="T14" fmla="*/ 751 w 4103"/>
                <a:gd name="T15" fmla="*/ 630 h 1409"/>
                <a:gd name="T16" fmla="*/ 202 w 4103"/>
                <a:gd name="T17" fmla="*/ 618 h 1409"/>
                <a:gd name="T18" fmla="*/ 180 w 4103"/>
                <a:gd name="T19" fmla="*/ 697 h 1409"/>
                <a:gd name="T20" fmla="*/ 1187 w 4103"/>
                <a:gd name="T21" fmla="*/ 416 h 1409"/>
                <a:gd name="T22" fmla="*/ 115 w 4103"/>
                <a:gd name="T23" fmla="*/ 906 h 1409"/>
                <a:gd name="T24" fmla="*/ 661 w 4103"/>
                <a:gd name="T25" fmla="*/ 715 h 1409"/>
                <a:gd name="T26" fmla="*/ 1145 w 4103"/>
                <a:gd name="T27" fmla="*/ 715 h 1409"/>
                <a:gd name="T28" fmla="*/ 1697 w 4103"/>
                <a:gd name="T29" fmla="*/ 863 h 1409"/>
                <a:gd name="T30" fmla="*/ 203 w 4103"/>
                <a:gd name="T31" fmla="*/ 1286 h 1409"/>
                <a:gd name="T32" fmla="*/ 250 w 4103"/>
                <a:gd name="T33" fmla="*/ 1328 h 1409"/>
                <a:gd name="T34" fmla="*/ 556 w 4103"/>
                <a:gd name="T35" fmla="*/ 1196 h 1409"/>
                <a:gd name="T36" fmla="*/ 340 w 4103"/>
                <a:gd name="T37" fmla="*/ 1196 h 1409"/>
                <a:gd name="T38" fmla="*/ 408 w 4103"/>
                <a:gd name="T39" fmla="*/ 1225 h 1409"/>
                <a:gd name="T40" fmla="*/ 514 w 4103"/>
                <a:gd name="T41" fmla="*/ 1225 h 1409"/>
                <a:gd name="T42" fmla="*/ 631 w 4103"/>
                <a:gd name="T43" fmla="*/ 1168 h 1409"/>
                <a:gd name="T44" fmla="*/ 794 w 4103"/>
                <a:gd name="T45" fmla="*/ 1220 h 1409"/>
                <a:gd name="T46" fmla="*/ 672 w 4103"/>
                <a:gd name="T47" fmla="*/ 1348 h 1409"/>
                <a:gd name="T48" fmla="*/ 847 w 4103"/>
                <a:gd name="T49" fmla="*/ 1359 h 1409"/>
                <a:gd name="T50" fmla="*/ 943 w 4103"/>
                <a:gd name="T51" fmla="*/ 1196 h 1409"/>
                <a:gd name="T52" fmla="*/ 1129 w 4103"/>
                <a:gd name="T53" fmla="*/ 1351 h 1409"/>
                <a:gd name="T54" fmla="*/ 1198 w 4103"/>
                <a:gd name="T55" fmla="*/ 1196 h 1409"/>
                <a:gd name="T56" fmla="*/ 1280 w 4103"/>
                <a:gd name="T57" fmla="*/ 1129 h 1409"/>
                <a:gd name="T58" fmla="*/ 1253 w 4103"/>
                <a:gd name="T59" fmla="*/ 1254 h 1409"/>
                <a:gd name="T60" fmla="*/ 1489 w 4103"/>
                <a:gd name="T61" fmla="*/ 1194 h 1409"/>
                <a:gd name="T62" fmla="*/ 1546 w 4103"/>
                <a:gd name="T63" fmla="*/ 1353 h 1409"/>
                <a:gd name="T64" fmla="*/ 1714 w 4103"/>
                <a:gd name="T65" fmla="*/ 1286 h 1409"/>
                <a:gd name="T66" fmla="*/ 1761 w 4103"/>
                <a:gd name="T67" fmla="*/ 1328 h 1409"/>
                <a:gd name="T68" fmla="*/ 1976 w 4103"/>
                <a:gd name="T69" fmla="*/ 1346 h 1409"/>
                <a:gd name="T70" fmla="*/ 1842 w 4103"/>
                <a:gd name="T71" fmla="*/ 1270 h 1409"/>
                <a:gd name="T72" fmla="*/ 1887 w 4103"/>
                <a:gd name="T73" fmla="*/ 1270 h 1409"/>
                <a:gd name="T74" fmla="*/ 2110 w 4103"/>
                <a:gd name="T75" fmla="*/ 1348 h 1409"/>
                <a:gd name="T76" fmla="*/ 87 w 4103"/>
                <a:gd name="T77" fmla="*/ 1221 h 1409"/>
                <a:gd name="T78" fmla="*/ 5 w 4103"/>
                <a:gd name="T79" fmla="*/ 1271 h 1409"/>
                <a:gd name="T80" fmla="*/ 2343 w 4103"/>
                <a:gd name="T81" fmla="*/ 1322 h 1409"/>
                <a:gd name="T82" fmla="*/ 2378 w 4103"/>
                <a:gd name="T83" fmla="*/ 1249 h 1409"/>
                <a:gd name="T84" fmla="*/ 2528 w 4103"/>
                <a:gd name="T85" fmla="*/ 1221 h 1409"/>
                <a:gd name="T86" fmla="*/ 2832 w 4103"/>
                <a:gd name="T87" fmla="*/ 1192 h 1409"/>
                <a:gd name="T88" fmla="*/ 2709 w 4103"/>
                <a:gd name="T89" fmla="*/ 1348 h 1409"/>
                <a:gd name="T90" fmla="*/ 2963 w 4103"/>
                <a:gd name="T91" fmla="*/ 1216 h 1409"/>
                <a:gd name="T92" fmla="*/ 2966 w 4103"/>
                <a:gd name="T93" fmla="*/ 1195 h 1409"/>
                <a:gd name="T94" fmla="*/ 3072 w 4103"/>
                <a:gd name="T95" fmla="*/ 1348 h 1409"/>
                <a:gd name="T96" fmla="*/ 3168 w 4103"/>
                <a:gd name="T97" fmla="*/ 1335 h 1409"/>
                <a:gd name="T98" fmla="*/ 3246 w 4103"/>
                <a:gd name="T99" fmla="*/ 1220 h 1409"/>
                <a:gd name="T100" fmla="*/ 3457 w 4103"/>
                <a:gd name="T101" fmla="*/ 1348 h 1409"/>
                <a:gd name="T102" fmla="*/ 3509 w 4103"/>
                <a:gd name="T103" fmla="*/ 1194 h 1409"/>
                <a:gd name="T104" fmla="*/ 3513 w 4103"/>
                <a:gd name="T105" fmla="*/ 1168 h 1409"/>
                <a:gd name="T106" fmla="*/ 3601 w 4103"/>
                <a:gd name="T107" fmla="*/ 1196 h 1409"/>
                <a:gd name="T108" fmla="*/ 3656 w 4103"/>
                <a:gd name="T109" fmla="*/ 1317 h 1409"/>
                <a:gd name="T110" fmla="*/ 3687 w 4103"/>
                <a:gd name="T111" fmla="*/ 1406 h 1409"/>
                <a:gd name="T112" fmla="*/ 3987 w 4103"/>
                <a:gd name="T113" fmla="*/ 1145 h 1409"/>
                <a:gd name="T114" fmla="*/ 4072 w 4103"/>
                <a:gd name="T115" fmla="*/ 1129 h 1409"/>
                <a:gd name="T116" fmla="*/ 3978 w 4103"/>
                <a:gd name="T117" fmla="*/ 1225 h 14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103"/>
                <a:gd name="T178" fmla="*/ 0 h 1409"/>
                <a:gd name="T179" fmla="*/ 4103 w 4103"/>
                <a:gd name="T180" fmla="*/ 1409 h 14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103" h="1409">
                  <a:moveTo>
                    <a:pt x="2267" y="697"/>
                  </a:moveTo>
                  <a:cubicBezTo>
                    <a:pt x="2149" y="697"/>
                    <a:pt x="2149" y="697"/>
                    <a:pt x="2149" y="697"/>
                  </a:cubicBezTo>
                  <a:cubicBezTo>
                    <a:pt x="2168" y="619"/>
                    <a:pt x="2168" y="619"/>
                    <a:pt x="2168" y="619"/>
                  </a:cubicBezTo>
                  <a:cubicBezTo>
                    <a:pt x="1930" y="619"/>
                    <a:pt x="1930" y="619"/>
                    <a:pt x="1930" y="619"/>
                  </a:cubicBezTo>
                  <a:cubicBezTo>
                    <a:pt x="1911" y="697"/>
                    <a:pt x="1911" y="697"/>
                    <a:pt x="1911" y="697"/>
                  </a:cubicBezTo>
                  <a:cubicBezTo>
                    <a:pt x="1796" y="697"/>
                    <a:pt x="1796" y="697"/>
                    <a:pt x="1796" y="697"/>
                  </a:cubicBezTo>
                  <a:cubicBezTo>
                    <a:pt x="1796" y="681"/>
                    <a:pt x="1796" y="681"/>
                    <a:pt x="1796" y="681"/>
                  </a:cubicBezTo>
                  <a:cubicBezTo>
                    <a:pt x="1798" y="672"/>
                    <a:pt x="1799" y="663"/>
                    <a:pt x="1802" y="653"/>
                  </a:cubicBezTo>
                  <a:cubicBezTo>
                    <a:pt x="1823" y="569"/>
                    <a:pt x="1878" y="485"/>
                    <a:pt x="1974" y="485"/>
                  </a:cubicBezTo>
                  <a:cubicBezTo>
                    <a:pt x="2012" y="485"/>
                    <a:pt x="2050" y="499"/>
                    <a:pt x="2045" y="552"/>
                  </a:cubicBezTo>
                  <a:cubicBezTo>
                    <a:pt x="2186" y="552"/>
                    <a:pt x="2186" y="552"/>
                    <a:pt x="2186" y="552"/>
                  </a:cubicBezTo>
                  <a:cubicBezTo>
                    <a:pt x="2192" y="527"/>
                    <a:pt x="2201" y="486"/>
                    <a:pt x="2174" y="447"/>
                  </a:cubicBezTo>
                  <a:cubicBezTo>
                    <a:pt x="2145" y="406"/>
                    <a:pt x="2084" y="389"/>
                    <a:pt x="2005" y="389"/>
                  </a:cubicBezTo>
                  <a:cubicBezTo>
                    <a:pt x="1949" y="389"/>
                    <a:pt x="1867" y="398"/>
                    <a:pt x="1796" y="444"/>
                  </a:cubicBezTo>
                  <a:cubicBezTo>
                    <a:pt x="1796" y="18"/>
                    <a:pt x="1796" y="18"/>
                    <a:pt x="1796" y="18"/>
                  </a:cubicBezTo>
                  <a:cubicBezTo>
                    <a:pt x="2267" y="18"/>
                    <a:pt x="2267" y="18"/>
                    <a:pt x="2267" y="18"/>
                  </a:cubicBezTo>
                  <a:cubicBezTo>
                    <a:pt x="2267" y="697"/>
                    <a:pt x="2267" y="697"/>
                    <a:pt x="2267" y="697"/>
                  </a:cubicBezTo>
                  <a:cubicBezTo>
                    <a:pt x="2267" y="697"/>
                    <a:pt x="2267" y="697"/>
                    <a:pt x="2267" y="697"/>
                  </a:cubicBezTo>
                  <a:close/>
                  <a:moveTo>
                    <a:pt x="1989" y="812"/>
                  </a:moveTo>
                  <a:cubicBezTo>
                    <a:pt x="1962" y="817"/>
                    <a:pt x="1936" y="820"/>
                    <a:pt x="1910" y="820"/>
                  </a:cubicBezTo>
                  <a:cubicBezTo>
                    <a:pt x="1842" y="820"/>
                    <a:pt x="1795" y="788"/>
                    <a:pt x="1794" y="715"/>
                  </a:cubicBezTo>
                  <a:cubicBezTo>
                    <a:pt x="2014" y="715"/>
                    <a:pt x="2014" y="715"/>
                    <a:pt x="2014" y="715"/>
                  </a:cubicBezTo>
                  <a:cubicBezTo>
                    <a:pt x="1989" y="812"/>
                    <a:pt x="1989" y="812"/>
                    <a:pt x="1989" y="812"/>
                  </a:cubicBezTo>
                  <a:cubicBezTo>
                    <a:pt x="1989" y="812"/>
                    <a:pt x="1989" y="812"/>
                    <a:pt x="1989" y="812"/>
                  </a:cubicBezTo>
                  <a:close/>
                  <a:moveTo>
                    <a:pt x="1718" y="424"/>
                  </a:moveTo>
                  <a:cubicBezTo>
                    <a:pt x="1718" y="521"/>
                    <a:pt x="1718" y="521"/>
                    <a:pt x="1718" y="521"/>
                  </a:cubicBezTo>
                  <a:cubicBezTo>
                    <a:pt x="1685" y="567"/>
                    <a:pt x="1665" y="616"/>
                    <a:pt x="1655" y="656"/>
                  </a:cubicBezTo>
                  <a:cubicBezTo>
                    <a:pt x="1651" y="670"/>
                    <a:pt x="1649" y="684"/>
                    <a:pt x="1648" y="697"/>
                  </a:cubicBezTo>
                  <a:cubicBezTo>
                    <a:pt x="1578" y="697"/>
                    <a:pt x="1578" y="697"/>
                    <a:pt x="1578" y="697"/>
                  </a:cubicBezTo>
                  <a:cubicBezTo>
                    <a:pt x="1637" y="417"/>
                    <a:pt x="1637" y="417"/>
                    <a:pt x="1637" y="417"/>
                  </a:cubicBezTo>
                  <a:cubicBezTo>
                    <a:pt x="1438" y="416"/>
                    <a:pt x="1438" y="416"/>
                    <a:pt x="1438" y="416"/>
                  </a:cubicBezTo>
                  <a:cubicBezTo>
                    <a:pt x="1260" y="697"/>
                    <a:pt x="1260" y="697"/>
                    <a:pt x="1260" y="697"/>
                  </a:cubicBezTo>
                  <a:cubicBezTo>
                    <a:pt x="1247" y="697"/>
                    <a:pt x="1247" y="697"/>
                    <a:pt x="1247" y="697"/>
                  </a:cubicBezTo>
                  <a:cubicBezTo>
                    <a:pt x="1247" y="18"/>
                    <a:pt x="1247" y="18"/>
                    <a:pt x="1247" y="18"/>
                  </a:cubicBezTo>
                  <a:cubicBezTo>
                    <a:pt x="1718" y="18"/>
                    <a:pt x="1718" y="18"/>
                    <a:pt x="1718" y="18"/>
                  </a:cubicBezTo>
                  <a:cubicBezTo>
                    <a:pt x="1718" y="424"/>
                    <a:pt x="1718" y="424"/>
                    <a:pt x="1718" y="424"/>
                  </a:cubicBezTo>
                  <a:cubicBezTo>
                    <a:pt x="1718" y="424"/>
                    <a:pt x="1718" y="424"/>
                    <a:pt x="1718" y="424"/>
                  </a:cubicBezTo>
                  <a:close/>
                  <a:moveTo>
                    <a:pt x="1455" y="697"/>
                  </a:moveTo>
                  <a:cubicBezTo>
                    <a:pt x="1384" y="697"/>
                    <a:pt x="1384" y="697"/>
                    <a:pt x="1384" y="697"/>
                  </a:cubicBezTo>
                  <a:cubicBezTo>
                    <a:pt x="1491" y="529"/>
                    <a:pt x="1491" y="529"/>
                    <a:pt x="1491" y="529"/>
                  </a:cubicBezTo>
                  <a:cubicBezTo>
                    <a:pt x="1455" y="697"/>
                    <a:pt x="1455" y="697"/>
                    <a:pt x="1455" y="697"/>
                  </a:cubicBezTo>
                  <a:cubicBezTo>
                    <a:pt x="1455" y="697"/>
                    <a:pt x="1455" y="697"/>
                    <a:pt x="1455" y="697"/>
                  </a:cubicBezTo>
                  <a:close/>
                  <a:moveTo>
                    <a:pt x="1169" y="416"/>
                  </a:moveTo>
                  <a:cubicBezTo>
                    <a:pt x="1051" y="416"/>
                    <a:pt x="1051" y="416"/>
                    <a:pt x="1051" y="416"/>
                  </a:cubicBezTo>
                  <a:cubicBezTo>
                    <a:pt x="970" y="697"/>
                    <a:pt x="970" y="697"/>
                    <a:pt x="970" y="697"/>
                  </a:cubicBezTo>
                  <a:cubicBezTo>
                    <a:pt x="845" y="697"/>
                    <a:pt x="845" y="697"/>
                    <a:pt x="845" y="697"/>
                  </a:cubicBezTo>
                  <a:cubicBezTo>
                    <a:pt x="909" y="674"/>
                    <a:pt x="948" y="629"/>
                    <a:pt x="960" y="562"/>
                  </a:cubicBezTo>
                  <a:cubicBezTo>
                    <a:pt x="970" y="510"/>
                    <a:pt x="965" y="476"/>
                    <a:pt x="944" y="451"/>
                  </a:cubicBezTo>
                  <a:cubicBezTo>
                    <a:pt x="912" y="413"/>
                    <a:pt x="848" y="416"/>
                    <a:pt x="792" y="416"/>
                  </a:cubicBezTo>
                  <a:cubicBezTo>
                    <a:pt x="782" y="416"/>
                    <a:pt x="698" y="416"/>
                    <a:pt x="698" y="416"/>
                  </a:cubicBezTo>
                  <a:cubicBezTo>
                    <a:pt x="698" y="18"/>
                    <a:pt x="698" y="18"/>
                    <a:pt x="698" y="18"/>
                  </a:cubicBezTo>
                  <a:cubicBezTo>
                    <a:pt x="1169" y="18"/>
                    <a:pt x="1169" y="18"/>
                    <a:pt x="1169" y="18"/>
                  </a:cubicBezTo>
                  <a:cubicBezTo>
                    <a:pt x="1169" y="416"/>
                    <a:pt x="1169" y="416"/>
                    <a:pt x="1169" y="416"/>
                  </a:cubicBezTo>
                  <a:cubicBezTo>
                    <a:pt x="1169" y="416"/>
                    <a:pt x="1169" y="416"/>
                    <a:pt x="1169" y="416"/>
                  </a:cubicBezTo>
                  <a:close/>
                  <a:moveTo>
                    <a:pt x="1094" y="697"/>
                  </a:moveTo>
                  <a:cubicBezTo>
                    <a:pt x="1143" y="521"/>
                    <a:pt x="1143" y="521"/>
                    <a:pt x="1143" y="521"/>
                  </a:cubicBezTo>
                  <a:cubicBezTo>
                    <a:pt x="1145" y="697"/>
                    <a:pt x="1145" y="697"/>
                    <a:pt x="1145" y="697"/>
                  </a:cubicBezTo>
                  <a:cubicBezTo>
                    <a:pt x="1094" y="697"/>
                    <a:pt x="1094" y="697"/>
                    <a:pt x="1094" y="697"/>
                  </a:cubicBezTo>
                  <a:cubicBezTo>
                    <a:pt x="1094" y="697"/>
                    <a:pt x="1094" y="697"/>
                    <a:pt x="1094" y="697"/>
                  </a:cubicBezTo>
                  <a:close/>
                  <a:moveTo>
                    <a:pt x="751" y="630"/>
                  </a:moveTo>
                  <a:cubicBezTo>
                    <a:pt x="751" y="630"/>
                    <a:pt x="751" y="630"/>
                    <a:pt x="751" y="630"/>
                  </a:cubicBezTo>
                  <a:cubicBezTo>
                    <a:pt x="746" y="630"/>
                    <a:pt x="741" y="631"/>
                    <a:pt x="736" y="631"/>
                  </a:cubicBezTo>
                  <a:cubicBezTo>
                    <a:pt x="729" y="631"/>
                    <a:pt x="724" y="631"/>
                    <a:pt x="719" y="631"/>
                  </a:cubicBezTo>
                  <a:cubicBezTo>
                    <a:pt x="689" y="631"/>
                    <a:pt x="689" y="631"/>
                    <a:pt x="689" y="631"/>
                  </a:cubicBezTo>
                  <a:cubicBezTo>
                    <a:pt x="703" y="579"/>
                    <a:pt x="703" y="579"/>
                    <a:pt x="703" y="579"/>
                  </a:cubicBezTo>
                  <a:cubicBezTo>
                    <a:pt x="709" y="554"/>
                    <a:pt x="709" y="554"/>
                    <a:pt x="709" y="554"/>
                  </a:cubicBezTo>
                  <a:cubicBezTo>
                    <a:pt x="725" y="494"/>
                    <a:pt x="725" y="494"/>
                    <a:pt x="725" y="494"/>
                  </a:cubicBezTo>
                  <a:cubicBezTo>
                    <a:pt x="732" y="494"/>
                    <a:pt x="739" y="494"/>
                    <a:pt x="746" y="494"/>
                  </a:cubicBezTo>
                  <a:cubicBezTo>
                    <a:pt x="769" y="494"/>
                    <a:pt x="769" y="494"/>
                    <a:pt x="769" y="494"/>
                  </a:cubicBezTo>
                  <a:cubicBezTo>
                    <a:pt x="809" y="494"/>
                    <a:pt x="834" y="496"/>
                    <a:pt x="843" y="509"/>
                  </a:cubicBezTo>
                  <a:cubicBezTo>
                    <a:pt x="850" y="518"/>
                    <a:pt x="849" y="535"/>
                    <a:pt x="841" y="560"/>
                  </a:cubicBezTo>
                  <a:cubicBezTo>
                    <a:pt x="827" y="603"/>
                    <a:pt x="809" y="626"/>
                    <a:pt x="751" y="630"/>
                  </a:cubicBezTo>
                  <a:moveTo>
                    <a:pt x="620" y="441"/>
                  </a:moveTo>
                  <a:cubicBezTo>
                    <a:pt x="613" y="465"/>
                    <a:pt x="613" y="465"/>
                    <a:pt x="613" y="465"/>
                  </a:cubicBezTo>
                  <a:cubicBezTo>
                    <a:pt x="545" y="689"/>
                    <a:pt x="545" y="689"/>
                    <a:pt x="545" y="689"/>
                  </a:cubicBezTo>
                  <a:cubicBezTo>
                    <a:pt x="542" y="697"/>
                    <a:pt x="542" y="697"/>
                    <a:pt x="542" y="697"/>
                  </a:cubicBezTo>
                  <a:cubicBezTo>
                    <a:pt x="321" y="697"/>
                    <a:pt x="321" y="697"/>
                    <a:pt x="321" y="697"/>
                  </a:cubicBezTo>
                  <a:cubicBezTo>
                    <a:pt x="303" y="661"/>
                    <a:pt x="303" y="661"/>
                    <a:pt x="303" y="661"/>
                  </a:cubicBezTo>
                  <a:cubicBezTo>
                    <a:pt x="542" y="417"/>
                    <a:pt x="542" y="417"/>
                    <a:pt x="542" y="417"/>
                  </a:cubicBezTo>
                  <a:cubicBezTo>
                    <a:pt x="389" y="417"/>
                    <a:pt x="389" y="417"/>
                    <a:pt x="389" y="417"/>
                  </a:cubicBezTo>
                  <a:cubicBezTo>
                    <a:pt x="202" y="618"/>
                    <a:pt x="202" y="618"/>
                    <a:pt x="202" y="618"/>
                  </a:cubicBezTo>
                  <a:cubicBezTo>
                    <a:pt x="262" y="417"/>
                    <a:pt x="262" y="417"/>
                    <a:pt x="262" y="417"/>
                  </a:cubicBezTo>
                  <a:cubicBezTo>
                    <a:pt x="149" y="417"/>
                    <a:pt x="149" y="417"/>
                    <a:pt x="149" y="417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620" y="18"/>
                    <a:pt x="620" y="18"/>
                    <a:pt x="620" y="18"/>
                  </a:cubicBezTo>
                  <a:cubicBezTo>
                    <a:pt x="620" y="441"/>
                    <a:pt x="620" y="441"/>
                    <a:pt x="620" y="441"/>
                  </a:cubicBezTo>
                  <a:cubicBezTo>
                    <a:pt x="620" y="441"/>
                    <a:pt x="620" y="441"/>
                    <a:pt x="620" y="441"/>
                  </a:cubicBezTo>
                  <a:close/>
                  <a:moveTo>
                    <a:pt x="178" y="697"/>
                  </a:moveTo>
                  <a:cubicBezTo>
                    <a:pt x="179" y="695"/>
                    <a:pt x="179" y="695"/>
                    <a:pt x="179" y="695"/>
                  </a:cubicBezTo>
                  <a:cubicBezTo>
                    <a:pt x="180" y="697"/>
                    <a:pt x="180" y="697"/>
                    <a:pt x="180" y="697"/>
                  </a:cubicBezTo>
                  <a:cubicBezTo>
                    <a:pt x="178" y="697"/>
                    <a:pt x="178" y="697"/>
                    <a:pt x="178" y="697"/>
                  </a:cubicBezTo>
                  <a:cubicBezTo>
                    <a:pt x="178" y="697"/>
                    <a:pt x="178" y="697"/>
                    <a:pt x="178" y="697"/>
                  </a:cubicBezTo>
                  <a:close/>
                  <a:moveTo>
                    <a:pt x="1778" y="0"/>
                  </a:moveTo>
                  <a:cubicBezTo>
                    <a:pt x="1778" y="457"/>
                    <a:pt x="1778" y="457"/>
                    <a:pt x="1778" y="457"/>
                  </a:cubicBezTo>
                  <a:cubicBezTo>
                    <a:pt x="1763" y="469"/>
                    <a:pt x="1749" y="483"/>
                    <a:pt x="1736" y="498"/>
                  </a:cubicBezTo>
                  <a:cubicBezTo>
                    <a:pt x="1736" y="0"/>
                    <a:pt x="1736" y="0"/>
                    <a:pt x="1736" y="0"/>
                  </a:cubicBezTo>
                  <a:cubicBezTo>
                    <a:pt x="1229" y="0"/>
                    <a:pt x="1229" y="0"/>
                    <a:pt x="1229" y="0"/>
                  </a:cubicBezTo>
                  <a:cubicBezTo>
                    <a:pt x="1229" y="416"/>
                    <a:pt x="1229" y="416"/>
                    <a:pt x="1229" y="416"/>
                  </a:cubicBezTo>
                  <a:cubicBezTo>
                    <a:pt x="1187" y="416"/>
                    <a:pt x="1187" y="416"/>
                    <a:pt x="1187" y="416"/>
                  </a:cubicBezTo>
                  <a:cubicBezTo>
                    <a:pt x="1187" y="0"/>
                    <a:pt x="1187" y="0"/>
                    <a:pt x="1187" y="0"/>
                  </a:cubicBezTo>
                  <a:cubicBezTo>
                    <a:pt x="680" y="0"/>
                    <a:pt x="680" y="0"/>
                    <a:pt x="680" y="0"/>
                  </a:cubicBezTo>
                  <a:cubicBezTo>
                    <a:pt x="680" y="417"/>
                    <a:pt x="680" y="417"/>
                    <a:pt x="680" y="417"/>
                  </a:cubicBezTo>
                  <a:cubicBezTo>
                    <a:pt x="638" y="417"/>
                    <a:pt x="638" y="417"/>
                    <a:pt x="638" y="417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475"/>
                    <a:pt x="131" y="475"/>
                    <a:pt x="131" y="475"/>
                  </a:cubicBezTo>
                  <a:cubicBezTo>
                    <a:pt x="2" y="906"/>
                    <a:pt x="2" y="906"/>
                    <a:pt x="2" y="906"/>
                  </a:cubicBezTo>
                  <a:cubicBezTo>
                    <a:pt x="115" y="906"/>
                    <a:pt x="115" y="906"/>
                    <a:pt x="115" y="906"/>
                  </a:cubicBezTo>
                  <a:cubicBezTo>
                    <a:pt x="173" y="715"/>
                    <a:pt x="173" y="715"/>
                    <a:pt x="173" y="715"/>
                  </a:cubicBezTo>
                  <a:cubicBezTo>
                    <a:pt x="189" y="715"/>
                    <a:pt x="189" y="715"/>
                    <a:pt x="189" y="715"/>
                  </a:cubicBezTo>
                  <a:cubicBezTo>
                    <a:pt x="283" y="906"/>
                    <a:pt x="283" y="906"/>
                    <a:pt x="283" y="906"/>
                  </a:cubicBezTo>
                  <a:cubicBezTo>
                    <a:pt x="421" y="906"/>
                    <a:pt x="421" y="906"/>
                    <a:pt x="421" y="906"/>
                  </a:cubicBezTo>
                  <a:cubicBezTo>
                    <a:pt x="329" y="715"/>
                    <a:pt x="329" y="715"/>
                    <a:pt x="329" y="715"/>
                  </a:cubicBezTo>
                  <a:cubicBezTo>
                    <a:pt x="537" y="715"/>
                    <a:pt x="537" y="715"/>
                    <a:pt x="537" y="715"/>
                  </a:cubicBezTo>
                  <a:cubicBezTo>
                    <a:pt x="479" y="906"/>
                    <a:pt x="479" y="906"/>
                    <a:pt x="479" y="906"/>
                  </a:cubicBezTo>
                  <a:cubicBezTo>
                    <a:pt x="604" y="906"/>
                    <a:pt x="604" y="906"/>
                    <a:pt x="604" y="906"/>
                  </a:cubicBezTo>
                  <a:cubicBezTo>
                    <a:pt x="661" y="715"/>
                    <a:pt x="661" y="715"/>
                    <a:pt x="661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727" y="715"/>
                    <a:pt x="727" y="715"/>
                    <a:pt x="727" y="715"/>
                  </a:cubicBezTo>
                  <a:cubicBezTo>
                    <a:pt x="730" y="715"/>
                    <a:pt x="730" y="715"/>
                    <a:pt x="730" y="715"/>
                  </a:cubicBezTo>
                  <a:cubicBezTo>
                    <a:pt x="965" y="715"/>
                    <a:pt x="965" y="715"/>
                    <a:pt x="965" y="715"/>
                  </a:cubicBezTo>
                  <a:cubicBezTo>
                    <a:pt x="910" y="905"/>
                    <a:pt x="910" y="905"/>
                    <a:pt x="910" y="905"/>
                  </a:cubicBezTo>
                  <a:cubicBezTo>
                    <a:pt x="1035" y="905"/>
                    <a:pt x="1035" y="905"/>
                    <a:pt x="1035" y="905"/>
                  </a:cubicBezTo>
                  <a:cubicBezTo>
                    <a:pt x="1088" y="715"/>
                    <a:pt x="1088" y="715"/>
                    <a:pt x="1088" y="715"/>
                  </a:cubicBezTo>
                  <a:cubicBezTo>
                    <a:pt x="1145" y="715"/>
                    <a:pt x="1145" y="715"/>
                    <a:pt x="1145" y="715"/>
                  </a:cubicBezTo>
                  <a:cubicBezTo>
                    <a:pt x="1146" y="905"/>
                    <a:pt x="1146" y="905"/>
                    <a:pt x="1146" y="905"/>
                  </a:cubicBezTo>
                  <a:cubicBezTo>
                    <a:pt x="1252" y="905"/>
                    <a:pt x="1252" y="905"/>
                    <a:pt x="1252" y="905"/>
                  </a:cubicBezTo>
                  <a:cubicBezTo>
                    <a:pt x="1372" y="715"/>
                    <a:pt x="1372" y="715"/>
                    <a:pt x="1372" y="715"/>
                  </a:cubicBezTo>
                  <a:cubicBezTo>
                    <a:pt x="1451" y="715"/>
                    <a:pt x="1451" y="715"/>
                    <a:pt x="1451" y="715"/>
                  </a:cubicBezTo>
                  <a:cubicBezTo>
                    <a:pt x="1410" y="905"/>
                    <a:pt x="1410" y="905"/>
                    <a:pt x="1410" y="905"/>
                  </a:cubicBezTo>
                  <a:cubicBezTo>
                    <a:pt x="1534" y="905"/>
                    <a:pt x="1534" y="905"/>
                    <a:pt x="1534" y="905"/>
                  </a:cubicBezTo>
                  <a:cubicBezTo>
                    <a:pt x="1574" y="715"/>
                    <a:pt x="1574" y="715"/>
                    <a:pt x="1574" y="715"/>
                  </a:cubicBezTo>
                  <a:cubicBezTo>
                    <a:pt x="1645" y="715"/>
                    <a:pt x="1645" y="715"/>
                    <a:pt x="1645" y="715"/>
                  </a:cubicBezTo>
                  <a:cubicBezTo>
                    <a:pt x="1643" y="774"/>
                    <a:pt x="1658" y="827"/>
                    <a:pt x="1697" y="863"/>
                  </a:cubicBezTo>
                  <a:cubicBezTo>
                    <a:pt x="1745" y="907"/>
                    <a:pt x="1818" y="916"/>
                    <a:pt x="1872" y="916"/>
                  </a:cubicBezTo>
                  <a:cubicBezTo>
                    <a:pt x="1947" y="916"/>
                    <a:pt x="2024" y="905"/>
                    <a:pt x="2102" y="888"/>
                  </a:cubicBezTo>
                  <a:cubicBezTo>
                    <a:pt x="2145" y="715"/>
                    <a:pt x="2145" y="715"/>
                    <a:pt x="2145" y="715"/>
                  </a:cubicBezTo>
                  <a:cubicBezTo>
                    <a:pt x="2285" y="715"/>
                    <a:pt x="2285" y="715"/>
                    <a:pt x="2285" y="715"/>
                  </a:cubicBezTo>
                  <a:cubicBezTo>
                    <a:pt x="2285" y="0"/>
                    <a:pt x="2285" y="0"/>
                    <a:pt x="2285" y="0"/>
                  </a:cubicBezTo>
                  <a:cubicBezTo>
                    <a:pt x="1778" y="0"/>
                    <a:pt x="1778" y="0"/>
                    <a:pt x="1778" y="0"/>
                  </a:cubicBezTo>
                  <a:cubicBezTo>
                    <a:pt x="1778" y="0"/>
                    <a:pt x="1778" y="0"/>
                    <a:pt x="1778" y="0"/>
                  </a:cubicBezTo>
                  <a:close/>
                  <a:moveTo>
                    <a:pt x="222" y="1195"/>
                  </a:moveTo>
                  <a:cubicBezTo>
                    <a:pt x="203" y="1286"/>
                    <a:pt x="203" y="1286"/>
                    <a:pt x="203" y="1286"/>
                  </a:cubicBezTo>
                  <a:cubicBezTo>
                    <a:pt x="200" y="1299"/>
                    <a:pt x="196" y="1320"/>
                    <a:pt x="220" y="1320"/>
                  </a:cubicBezTo>
                  <a:cubicBezTo>
                    <a:pt x="249" y="1320"/>
                    <a:pt x="253" y="1298"/>
                    <a:pt x="259" y="1272"/>
                  </a:cubicBezTo>
                  <a:cubicBezTo>
                    <a:pt x="275" y="1195"/>
                    <a:pt x="275" y="1195"/>
                    <a:pt x="275" y="1195"/>
                  </a:cubicBezTo>
                  <a:cubicBezTo>
                    <a:pt x="321" y="1195"/>
                    <a:pt x="321" y="1195"/>
                    <a:pt x="321" y="1195"/>
                  </a:cubicBezTo>
                  <a:cubicBezTo>
                    <a:pt x="300" y="1296"/>
                    <a:pt x="300" y="1296"/>
                    <a:pt x="300" y="1296"/>
                  </a:cubicBezTo>
                  <a:cubicBezTo>
                    <a:pt x="294" y="1329"/>
                    <a:pt x="293" y="1333"/>
                    <a:pt x="292" y="1337"/>
                  </a:cubicBezTo>
                  <a:cubicBezTo>
                    <a:pt x="292" y="1341"/>
                    <a:pt x="291" y="1344"/>
                    <a:pt x="291" y="1348"/>
                  </a:cubicBezTo>
                  <a:cubicBezTo>
                    <a:pt x="247" y="1348"/>
                    <a:pt x="247" y="1348"/>
                    <a:pt x="247" y="1348"/>
                  </a:cubicBezTo>
                  <a:cubicBezTo>
                    <a:pt x="250" y="1328"/>
                    <a:pt x="250" y="1328"/>
                    <a:pt x="250" y="1328"/>
                  </a:cubicBezTo>
                  <a:cubicBezTo>
                    <a:pt x="244" y="1334"/>
                    <a:pt x="229" y="1352"/>
                    <a:pt x="200" y="1352"/>
                  </a:cubicBezTo>
                  <a:cubicBezTo>
                    <a:pt x="179" y="1352"/>
                    <a:pt x="164" y="1343"/>
                    <a:pt x="158" y="1331"/>
                  </a:cubicBezTo>
                  <a:cubicBezTo>
                    <a:pt x="151" y="1319"/>
                    <a:pt x="155" y="1297"/>
                    <a:pt x="157" y="1290"/>
                  </a:cubicBezTo>
                  <a:cubicBezTo>
                    <a:pt x="177" y="1195"/>
                    <a:pt x="177" y="1195"/>
                    <a:pt x="177" y="1195"/>
                  </a:cubicBezTo>
                  <a:cubicBezTo>
                    <a:pt x="222" y="1195"/>
                    <a:pt x="222" y="1195"/>
                    <a:pt x="222" y="1195"/>
                  </a:cubicBezTo>
                  <a:cubicBezTo>
                    <a:pt x="222" y="1195"/>
                    <a:pt x="222" y="1195"/>
                    <a:pt x="222" y="1195"/>
                  </a:cubicBezTo>
                  <a:close/>
                  <a:moveTo>
                    <a:pt x="514" y="1225"/>
                  </a:moveTo>
                  <a:cubicBezTo>
                    <a:pt x="550" y="1225"/>
                    <a:pt x="550" y="1225"/>
                    <a:pt x="550" y="1225"/>
                  </a:cubicBezTo>
                  <a:cubicBezTo>
                    <a:pt x="556" y="1196"/>
                    <a:pt x="556" y="1196"/>
                    <a:pt x="556" y="1196"/>
                  </a:cubicBezTo>
                  <a:cubicBezTo>
                    <a:pt x="520" y="1196"/>
                    <a:pt x="520" y="1196"/>
                    <a:pt x="520" y="1196"/>
                  </a:cubicBezTo>
                  <a:cubicBezTo>
                    <a:pt x="530" y="1149"/>
                    <a:pt x="530" y="1149"/>
                    <a:pt x="530" y="1149"/>
                  </a:cubicBezTo>
                  <a:cubicBezTo>
                    <a:pt x="482" y="1166"/>
                    <a:pt x="482" y="1166"/>
                    <a:pt x="482" y="1166"/>
                  </a:cubicBezTo>
                  <a:cubicBezTo>
                    <a:pt x="475" y="1196"/>
                    <a:pt x="475" y="1196"/>
                    <a:pt x="475" y="1196"/>
                  </a:cubicBezTo>
                  <a:cubicBezTo>
                    <a:pt x="414" y="1196"/>
                    <a:pt x="414" y="1196"/>
                    <a:pt x="414" y="1196"/>
                  </a:cubicBezTo>
                  <a:cubicBezTo>
                    <a:pt x="424" y="1149"/>
                    <a:pt x="424" y="1149"/>
                    <a:pt x="424" y="1149"/>
                  </a:cubicBezTo>
                  <a:cubicBezTo>
                    <a:pt x="376" y="1166"/>
                    <a:pt x="376" y="1166"/>
                    <a:pt x="376" y="1166"/>
                  </a:cubicBezTo>
                  <a:cubicBezTo>
                    <a:pt x="369" y="1196"/>
                    <a:pt x="369" y="1196"/>
                    <a:pt x="369" y="1196"/>
                  </a:cubicBezTo>
                  <a:cubicBezTo>
                    <a:pt x="340" y="1196"/>
                    <a:pt x="340" y="1196"/>
                    <a:pt x="340" y="1196"/>
                  </a:cubicBezTo>
                  <a:cubicBezTo>
                    <a:pt x="333" y="1225"/>
                    <a:pt x="333" y="1225"/>
                    <a:pt x="333" y="1225"/>
                  </a:cubicBezTo>
                  <a:cubicBezTo>
                    <a:pt x="363" y="1225"/>
                    <a:pt x="363" y="1225"/>
                    <a:pt x="363" y="1225"/>
                  </a:cubicBezTo>
                  <a:cubicBezTo>
                    <a:pt x="345" y="1310"/>
                    <a:pt x="345" y="1310"/>
                    <a:pt x="345" y="1310"/>
                  </a:cubicBezTo>
                  <a:cubicBezTo>
                    <a:pt x="342" y="1322"/>
                    <a:pt x="336" y="1351"/>
                    <a:pt x="382" y="1351"/>
                  </a:cubicBezTo>
                  <a:cubicBezTo>
                    <a:pt x="389" y="1351"/>
                    <a:pt x="402" y="1350"/>
                    <a:pt x="417" y="1346"/>
                  </a:cubicBezTo>
                  <a:cubicBezTo>
                    <a:pt x="424" y="1317"/>
                    <a:pt x="424" y="1317"/>
                    <a:pt x="424" y="1317"/>
                  </a:cubicBezTo>
                  <a:cubicBezTo>
                    <a:pt x="418" y="1317"/>
                    <a:pt x="415" y="1317"/>
                    <a:pt x="408" y="1317"/>
                  </a:cubicBezTo>
                  <a:cubicBezTo>
                    <a:pt x="388" y="1317"/>
                    <a:pt x="391" y="1309"/>
                    <a:pt x="393" y="1295"/>
                  </a:cubicBezTo>
                  <a:cubicBezTo>
                    <a:pt x="408" y="1225"/>
                    <a:pt x="408" y="1225"/>
                    <a:pt x="408" y="1225"/>
                  </a:cubicBezTo>
                  <a:cubicBezTo>
                    <a:pt x="469" y="1225"/>
                    <a:pt x="469" y="1225"/>
                    <a:pt x="469" y="1225"/>
                  </a:cubicBezTo>
                  <a:cubicBezTo>
                    <a:pt x="451" y="1310"/>
                    <a:pt x="451" y="1310"/>
                    <a:pt x="451" y="1310"/>
                  </a:cubicBezTo>
                  <a:cubicBezTo>
                    <a:pt x="448" y="1322"/>
                    <a:pt x="442" y="1351"/>
                    <a:pt x="488" y="1351"/>
                  </a:cubicBezTo>
                  <a:cubicBezTo>
                    <a:pt x="495" y="1351"/>
                    <a:pt x="508" y="1350"/>
                    <a:pt x="523" y="1346"/>
                  </a:cubicBezTo>
                  <a:cubicBezTo>
                    <a:pt x="530" y="1317"/>
                    <a:pt x="530" y="1317"/>
                    <a:pt x="530" y="1317"/>
                  </a:cubicBezTo>
                  <a:cubicBezTo>
                    <a:pt x="524" y="1317"/>
                    <a:pt x="521" y="1317"/>
                    <a:pt x="514" y="1317"/>
                  </a:cubicBezTo>
                  <a:cubicBezTo>
                    <a:pt x="494" y="1317"/>
                    <a:pt x="496" y="1309"/>
                    <a:pt x="499" y="1295"/>
                  </a:cubicBezTo>
                  <a:cubicBezTo>
                    <a:pt x="514" y="1225"/>
                    <a:pt x="514" y="1225"/>
                    <a:pt x="514" y="1225"/>
                  </a:cubicBezTo>
                  <a:cubicBezTo>
                    <a:pt x="514" y="1225"/>
                    <a:pt x="514" y="1225"/>
                    <a:pt x="514" y="1225"/>
                  </a:cubicBezTo>
                  <a:close/>
                  <a:moveTo>
                    <a:pt x="579" y="1194"/>
                  </a:moveTo>
                  <a:cubicBezTo>
                    <a:pt x="624" y="1194"/>
                    <a:pt x="624" y="1194"/>
                    <a:pt x="624" y="1194"/>
                  </a:cubicBezTo>
                  <a:cubicBezTo>
                    <a:pt x="591" y="1348"/>
                    <a:pt x="591" y="1348"/>
                    <a:pt x="591" y="1348"/>
                  </a:cubicBezTo>
                  <a:cubicBezTo>
                    <a:pt x="546" y="1348"/>
                    <a:pt x="546" y="1348"/>
                    <a:pt x="546" y="1348"/>
                  </a:cubicBezTo>
                  <a:cubicBezTo>
                    <a:pt x="579" y="1194"/>
                    <a:pt x="579" y="1194"/>
                    <a:pt x="579" y="1194"/>
                  </a:cubicBezTo>
                  <a:cubicBezTo>
                    <a:pt x="579" y="1194"/>
                    <a:pt x="579" y="1194"/>
                    <a:pt x="579" y="1194"/>
                  </a:cubicBezTo>
                  <a:close/>
                  <a:moveTo>
                    <a:pt x="591" y="1129"/>
                  </a:moveTo>
                  <a:cubicBezTo>
                    <a:pt x="640" y="1129"/>
                    <a:pt x="640" y="1129"/>
                    <a:pt x="640" y="1129"/>
                  </a:cubicBezTo>
                  <a:cubicBezTo>
                    <a:pt x="631" y="1168"/>
                    <a:pt x="631" y="1168"/>
                    <a:pt x="631" y="1168"/>
                  </a:cubicBezTo>
                  <a:cubicBezTo>
                    <a:pt x="583" y="1168"/>
                    <a:pt x="583" y="1168"/>
                    <a:pt x="583" y="1168"/>
                  </a:cubicBezTo>
                  <a:cubicBezTo>
                    <a:pt x="591" y="1129"/>
                    <a:pt x="591" y="1129"/>
                    <a:pt x="591" y="1129"/>
                  </a:cubicBezTo>
                  <a:cubicBezTo>
                    <a:pt x="591" y="1129"/>
                    <a:pt x="591" y="1129"/>
                    <a:pt x="591" y="1129"/>
                  </a:cubicBezTo>
                  <a:close/>
                  <a:moveTo>
                    <a:pt x="653" y="1222"/>
                  </a:moveTo>
                  <a:cubicBezTo>
                    <a:pt x="654" y="1221"/>
                    <a:pt x="657" y="1205"/>
                    <a:pt x="659" y="1194"/>
                  </a:cubicBezTo>
                  <a:cubicBezTo>
                    <a:pt x="702" y="1194"/>
                    <a:pt x="702" y="1194"/>
                    <a:pt x="702" y="1194"/>
                  </a:cubicBezTo>
                  <a:cubicBezTo>
                    <a:pt x="698" y="1217"/>
                    <a:pt x="698" y="1217"/>
                    <a:pt x="698" y="1217"/>
                  </a:cubicBezTo>
                  <a:cubicBezTo>
                    <a:pt x="704" y="1210"/>
                    <a:pt x="720" y="1191"/>
                    <a:pt x="753" y="1191"/>
                  </a:cubicBezTo>
                  <a:cubicBezTo>
                    <a:pt x="784" y="1191"/>
                    <a:pt x="793" y="1209"/>
                    <a:pt x="794" y="1220"/>
                  </a:cubicBezTo>
                  <a:cubicBezTo>
                    <a:pt x="796" y="1229"/>
                    <a:pt x="795" y="1236"/>
                    <a:pt x="789" y="1265"/>
                  </a:cubicBezTo>
                  <a:cubicBezTo>
                    <a:pt x="771" y="1348"/>
                    <a:pt x="771" y="1348"/>
                    <a:pt x="771" y="1348"/>
                  </a:cubicBezTo>
                  <a:cubicBezTo>
                    <a:pt x="725" y="1348"/>
                    <a:pt x="725" y="1348"/>
                    <a:pt x="725" y="1348"/>
                  </a:cubicBezTo>
                  <a:cubicBezTo>
                    <a:pt x="746" y="1253"/>
                    <a:pt x="746" y="1253"/>
                    <a:pt x="746" y="1253"/>
                  </a:cubicBezTo>
                  <a:cubicBezTo>
                    <a:pt x="747" y="1246"/>
                    <a:pt x="748" y="1241"/>
                    <a:pt x="746" y="1236"/>
                  </a:cubicBezTo>
                  <a:cubicBezTo>
                    <a:pt x="745" y="1230"/>
                    <a:pt x="739" y="1223"/>
                    <a:pt x="728" y="1223"/>
                  </a:cubicBezTo>
                  <a:cubicBezTo>
                    <a:pt x="718" y="1223"/>
                    <a:pt x="708" y="1227"/>
                    <a:pt x="702" y="1235"/>
                  </a:cubicBezTo>
                  <a:cubicBezTo>
                    <a:pt x="698" y="1239"/>
                    <a:pt x="694" y="1246"/>
                    <a:pt x="691" y="1258"/>
                  </a:cubicBezTo>
                  <a:cubicBezTo>
                    <a:pt x="672" y="1348"/>
                    <a:pt x="672" y="1348"/>
                    <a:pt x="672" y="1348"/>
                  </a:cubicBezTo>
                  <a:cubicBezTo>
                    <a:pt x="627" y="1348"/>
                    <a:pt x="627" y="1348"/>
                    <a:pt x="627" y="1348"/>
                  </a:cubicBezTo>
                  <a:cubicBezTo>
                    <a:pt x="653" y="1222"/>
                    <a:pt x="653" y="1222"/>
                    <a:pt x="653" y="1222"/>
                  </a:cubicBezTo>
                  <a:cubicBezTo>
                    <a:pt x="653" y="1222"/>
                    <a:pt x="653" y="1222"/>
                    <a:pt x="653" y="1222"/>
                  </a:cubicBezTo>
                  <a:close/>
                  <a:moveTo>
                    <a:pt x="985" y="1196"/>
                  </a:moveTo>
                  <a:cubicBezTo>
                    <a:pt x="981" y="1207"/>
                    <a:pt x="978" y="1218"/>
                    <a:pt x="975" y="1233"/>
                  </a:cubicBezTo>
                  <a:cubicBezTo>
                    <a:pt x="951" y="1346"/>
                    <a:pt x="951" y="1346"/>
                    <a:pt x="951" y="1346"/>
                  </a:cubicBezTo>
                  <a:cubicBezTo>
                    <a:pt x="939" y="1403"/>
                    <a:pt x="891" y="1409"/>
                    <a:pt x="861" y="1409"/>
                  </a:cubicBezTo>
                  <a:cubicBezTo>
                    <a:pt x="839" y="1409"/>
                    <a:pt x="797" y="1406"/>
                    <a:pt x="804" y="1359"/>
                  </a:cubicBezTo>
                  <a:cubicBezTo>
                    <a:pt x="847" y="1359"/>
                    <a:pt x="847" y="1359"/>
                    <a:pt x="847" y="1359"/>
                  </a:cubicBezTo>
                  <a:cubicBezTo>
                    <a:pt x="847" y="1362"/>
                    <a:pt x="847" y="1367"/>
                    <a:pt x="850" y="1372"/>
                  </a:cubicBezTo>
                  <a:cubicBezTo>
                    <a:pt x="852" y="1376"/>
                    <a:pt x="858" y="1380"/>
                    <a:pt x="869" y="1380"/>
                  </a:cubicBezTo>
                  <a:cubicBezTo>
                    <a:pt x="883" y="1380"/>
                    <a:pt x="896" y="1374"/>
                    <a:pt x="902" y="1360"/>
                  </a:cubicBezTo>
                  <a:cubicBezTo>
                    <a:pt x="905" y="1353"/>
                    <a:pt x="906" y="1347"/>
                    <a:pt x="912" y="1324"/>
                  </a:cubicBezTo>
                  <a:cubicBezTo>
                    <a:pt x="893" y="1343"/>
                    <a:pt x="877" y="1345"/>
                    <a:pt x="866" y="1345"/>
                  </a:cubicBezTo>
                  <a:cubicBezTo>
                    <a:pt x="822" y="1345"/>
                    <a:pt x="809" y="1307"/>
                    <a:pt x="817" y="1270"/>
                  </a:cubicBezTo>
                  <a:cubicBezTo>
                    <a:pt x="825" y="1231"/>
                    <a:pt x="855" y="1194"/>
                    <a:pt x="899" y="1194"/>
                  </a:cubicBezTo>
                  <a:cubicBezTo>
                    <a:pt x="927" y="1194"/>
                    <a:pt x="934" y="1209"/>
                    <a:pt x="937" y="1216"/>
                  </a:cubicBezTo>
                  <a:cubicBezTo>
                    <a:pt x="943" y="1196"/>
                    <a:pt x="943" y="1196"/>
                    <a:pt x="943" y="1196"/>
                  </a:cubicBezTo>
                  <a:cubicBezTo>
                    <a:pt x="985" y="1196"/>
                    <a:pt x="985" y="1196"/>
                    <a:pt x="985" y="1196"/>
                  </a:cubicBezTo>
                  <a:cubicBezTo>
                    <a:pt x="985" y="1196"/>
                    <a:pt x="985" y="1196"/>
                    <a:pt x="985" y="1196"/>
                  </a:cubicBezTo>
                  <a:close/>
                  <a:moveTo>
                    <a:pt x="883" y="1315"/>
                  </a:moveTo>
                  <a:cubicBezTo>
                    <a:pt x="914" y="1315"/>
                    <a:pt x="922" y="1277"/>
                    <a:pt x="924" y="1271"/>
                  </a:cubicBezTo>
                  <a:cubicBezTo>
                    <a:pt x="927" y="1253"/>
                    <a:pt x="930" y="1224"/>
                    <a:pt x="903" y="1224"/>
                  </a:cubicBezTo>
                  <a:cubicBezTo>
                    <a:pt x="886" y="1224"/>
                    <a:pt x="869" y="1237"/>
                    <a:pt x="862" y="1270"/>
                  </a:cubicBezTo>
                  <a:cubicBezTo>
                    <a:pt x="861" y="1277"/>
                    <a:pt x="853" y="1315"/>
                    <a:pt x="883" y="1315"/>
                  </a:cubicBezTo>
                  <a:moveTo>
                    <a:pt x="1164" y="1346"/>
                  </a:moveTo>
                  <a:cubicBezTo>
                    <a:pt x="1149" y="1350"/>
                    <a:pt x="1136" y="1351"/>
                    <a:pt x="1129" y="1351"/>
                  </a:cubicBezTo>
                  <a:cubicBezTo>
                    <a:pt x="1083" y="1351"/>
                    <a:pt x="1089" y="1322"/>
                    <a:pt x="1092" y="1310"/>
                  </a:cubicBezTo>
                  <a:cubicBezTo>
                    <a:pt x="1110" y="1225"/>
                    <a:pt x="1110" y="1225"/>
                    <a:pt x="1110" y="1225"/>
                  </a:cubicBezTo>
                  <a:cubicBezTo>
                    <a:pt x="1080" y="1225"/>
                    <a:pt x="1080" y="1225"/>
                    <a:pt x="1080" y="1225"/>
                  </a:cubicBezTo>
                  <a:cubicBezTo>
                    <a:pt x="1087" y="1196"/>
                    <a:pt x="1087" y="1196"/>
                    <a:pt x="1087" y="1196"/>
                  </a:cubicBezTo>
                  <a:cubicBezTo>
                    <a:pt x="1116" y="1196"/>
                    <a:pt x="1116" y="1196"/>
                    <a:pt x="1116" y="1196"/>
                  </a:cubicBezTo>
                  <a:cubicBezTo>
                    <a:pt x="1123" y="1166"/>
                    <a:pt x="1123" y="1166"/>
                    <a:pt x="1123" y="1166"/>
                  </a:cubicBezTo>
                  <a:cubicBezTo>
                    <a:pt x="1171" y="1149"/>
                    <a:pt x="1171" y="1149"/>
                    <a:pt x="1171" y="1149"/>
                  </a:cubicBezTo>
                  <a:cubicBezTo>
                    <a:pt x="1161" y="1196"/>
                    <a:pt x="1161" y="1196"/>
                    <a:pt x="1161" y="1196"/>
                  </a:cubicBezTo>
                  <a:cubicBezTo>
                    <a:pt x="1198" y="1196"/>
                    <a:pt x="1198" y="1196"/>
                    <a:pt x="1198" y="1196"/>
                  </a:cubicBezTo>
                  <a:cubicBezTo>
                    <a:pt x="1191" y="1225"/>
                    <a:pt x="1191" y="1225"/>
                    <a:pt x="1191" y="1225"/>
                  </a:cubicBezTo>
                  <a:cubicBezTo>
                    <a:pt x="1155" y="1225"/>
                    <a:pt x="1155" y="1225"/>
                    <a:pt x="1155" y="1225"/>
                  </a:cubicBezTo>
                  <a:cubicBezTo>
                    <a:pt x="1140" y="1295"/>
                    <a:pt x="1140" y="1295"/>
                    <a:pt x="1140" y="1295"/>
                  </a:cubicBezTo>
                  <a:cubicBezTo>
                    <a:pt x="1137" y="1309"/>
                    <a:pt x="1135" y="1317"/>
                    <a:pt x="1155" y="1317"/>
                  </a:cubicBezTo>
                  <a:cubicBezTo>
                    <a:pt x="1162" y="1317"/>
                    <a:pt x="1165" y="1317"/>
                    <a:pt x="1171" y="1317"/>
                  </a:cubicBezTo>
                  <a:cubicBezTo>
                    <a:pt x="1164" y="1346"/>
                    <a:pt x="1164" y="1346"/>
                    <a:pt x="1164" y="1346"/>
                  </a:cubicBezTo>
                  <a:cubicBezTo>
                    <a:pt x="1164" y="1346"/>
                    <a:pt x="1164" y="1346"/>
                    <a:pt x="1164" y="1346"/>
                  </a:cubicBezTo>
                  <a:close/>
                  <a:moveTo>
                    <a:pt x="1235" y="1129"/>
                  </a:moveTo>
                  <a:cubicBezTo>
                    <a:pt x="1280" y="1129"/>
                    <a:pt x="1280" y="1129"/>
                    <a:pt x="1280" y="1129"/>
                  </a:cubicBezTo>
                  <a:cubicBezTo>
                    <a:pt x="1261" y="1216"/>
                    <a:pt x="1261" y="1216"/>
                    <a:pt x="1261" y="1216"/>
                  </a:cubicBezTo>
                  <a:cubicBezTo>
                    <a:pt x="1268" y="1208"/>
                    <a:pt x="1283" y="1193"/>
                    <a:pt x="1311" y="1193"/>
                  </a:cubicBezTo>
                  <a:cubicBezTo>
                    <a:pt x="1334" y="1193"/>
                    <a:pt x="1346" y="1204"/>
                    <a:pt x="1351" y="1214"/>
                  </a:cubicBezTo>
                  <a:cubicBezTo>
                    <a:pt x="1355" y="1221"/>
                    <a:pt x="1356" y="1235"/>
                    <a:pt x="1352" y="1255"/>
                  </a:cubicBezTo>
                  <a:cubicBezTo>
                    <a:pt x="1332" y="1348"/>
                    <a:pt x="1332" y="1348"/>
                    <a:pt x="1332" y="1348"/>
                  </a:cubicBezTo>
                  <a:cubicBezTo>
                    <a:pt x="1288" y="1348"/>
                    <a:pt x="1288" y="1348"/>
                    <a:pt x="1288" y="1348"/>
                  </a:cubicBezTo>
                  <a:cubicBezTo>
                    <a:pt x="1307" y="1256"/>
                    <a:pt x="1307" y="1256"/>
                    <a:pt x="1307" y="1256"/>
                  </a:cubicBezTo>
                  <a:cubicBezTo>
                    <a:pt x="1309" y="1248"/>
                    <a:pt x="1314" y="1223"/>
                    <a:pt x="1289" y="1223"/>
                  </a:cubicBezTo>
                  <a:cubicBezTo>
                    <a:pt x="1276" y="1223"/>
                    <a:pt x="1259" y="1230"/>
                    <a:pt x="1253" y="1254"/>
                  </a:cubicBezTo>
                  <a:cubicBezTo>
                    <a:pt x="1234" y="1348"/>
                    <a:pt x="1234" y="1348"/>
                    <a:pt x="1234" y="1348"/>
                  </a:cubicBezTo>
                  <a:cubicBezTo>
                    <a:pt x="1189" y="1348"/>
                    <a:pt x="1189" y="1348"/>
                    <a:pt x="1189" y="1348"/>
                  </a:cubicBezTo>
                  <a:cubicBezTo>
                    <a:pt x="1235" y="1129"/>
                    <a:pt x="1235" y="1129"/>
                    <a:pt x="1235" y="1129"/>
                  </a:cubicBezTo>
                  <a:cubicBezTo>
                    <a:pt x="1235" y="1129"/>
                    <a:pt x="1235" y="1129"/>
                    <a:pt x="1235" y="1129"/>
                  </a:cubicBezTo>
                  <a:close/>
                  <a:moveTo>
                    <a:pt x="1387" y="1232"/>
                  </a:moveTo>
                  <a:cubicBezTo>
                    <a:pt x="1389" y="1225"/>
                    <a:pt x="1392" y="1203"/>
                    <a:pt x="1393" y="1194"/>
                  </a:cubicBezTo>
                  <a:cubicBezTo>
                    <a:pt x="1435" y="1194"/>
                    <a:pt x="1435" y="1194"/>
                    <a:pt x="1435" y="1194"/>
                  </a:cubicBezTo>
                  <a:cubicBezTo>
                    <a:pt x="1430" y="1223"/>
                    <a:pt x="1430" y="1223"/>
                    <a:pt x="1430" y="1223"/>
                  </a:cubicBezTo>
                  <a:cubicBezTo>
                    <a:pt x="1438" y="1211"/>
                    <a:pt x="1452" y="1192"/>
                    <a:pt x="1489" y="1194"/>
                  </a:cubicBezTo>
                  <a:cubicBezTo>
                    <a:pt x="1480" y="1234"/>
                    <a:pt x="1480" y="1234"/>
                    <a:pt x="1480" y="1234"/>
                  </a:cubicBezTo>
                  <a:cubicBezTo>
                    <a:pt x="1435" y="1230"/>
                    <a:pt x="1428" y="1253"/>
                    <a:pt x="1424" y="1273"/>
                  </a:cubicBezTo>
                  <a:cubicBezTo>
                    <a:pt x="1408" y="1348"/>
                    <a:pt x="1408" y="1348"/>
                    <a:pt x="1408" y="1348"/>
                  </a:cubicBezTo>
                  <a:cubicBezTo>
                    <a:pt x="1363" y="1348"/>
                    <a:pt x="1363" y="1348"/>
                    <a:pt x="1363" y="1348"/>
                  </a:cubicBezTo>
                  <a:cubicBezTo>
                    <a:pt x="1387" y="1232"/>
                    <a:pt x="1387" y="1232"/>
                    <a:pt x="1387" y="1232"/>
                  </a:cubicBezTo>
                  <a:cubicBezTo>
                    <a:pt x="1387" y="1232"/>
                    <a:pt x="1387" y="1232"/>
                    <a:pt x="1387" y="1232"/>
                  </a:cubicBezTo>
                  <a:close/>
                  <a:moveTo>
                    <a:pt x="1582" y="1191"/>
                  </a:moveTo>
                  <a:cubicBezTo>
                    <a:pt x="1637" y="1191"/>
                    <a:pt x="1654" y="1229"/>
                    <a:pt x="1644" y="1271"/>
                  </a:cubicBezTo>
                  <a:cubicBezTo>
                    <a:pt x="1635" y="1315"/>
                    <a:pt x="1602" y="1353"/>
                    <a:pt x="1546" y="1353"/>
                  </a:cubicBezTo>
                  <a:cubicBezTo>
                    <a:pt x="1503" y="1353"/>
                    <a:pt x="1474" y="1326"/>
                    <a:pt x="1485" y="1273"/>
                  </a:cubicBezTo>
                  <a:cubicBezTo>
                    <a:pt x="1493" y="1236"/>
                    <a:pt x="1521" y="1191"/>
                    <a:pt x="1582" y="1191"/>
                  </a:cubicBezTo>
                  <a:moveTo>
                    <a:pt x="1555" y="1322"/>
                  </a:moveTo>
                  <a:cubicBezTo>
                    <a:pt x="1574" y="1322"/>
                    <a:pt x="1590" y="1310"/>
                    <a:pt x="1599" y="1270"/>
                  </a:cubicBezTo>
                  <a:cubicBezTo>
                    <a:pt x="1603" y="1250"/>
                    <a:pt x="1605" y="1221"/>
                    <a:pt x="1575" y="1221"/>
                  </a:cubicBezTo>
                  <a:cubicBezTo>
                    <a:pt x="1543" y="1221"/>
                    <a:pt x="1534" y="1259"/>
                    <a:pt x="1531" y="1273"/>
                  </a:cubicBezTo>
                  <a:cubicBezTo>
                    <a:pt x="1524" y="1307"/>
                    <a:pt x="1532" y="1322"/>
                    <a:pt x="1555" y="1322"/>
                  </a:cubicBezTo>
                  <a:moveTo>
                    <a:pt x="1734" y="1195"/>
                  </a:moveTo>
                  <a:cubicBezTo>
                    <a:pt x="1714" y="1286"/>
                    <a:pt x="1714" y="1286"/>
                    <a:pt x="1714" y="1286"/>
                  </a:cubicBezTo>
                  <a:cubicBezTo>
                    <a:pt x="1711" y="1299"/>
                    <a:pt x="1707" y="1320"/>
                    <a:pt x="1731" y="1320"/>
                  </a:cubicBezTo>
                  <a:cubicBezTo>
                    <a:pt x="1760" y="1320"/>
                    <a:pt x="1765" y="1298"/>
                    <a:pt x="1770" y="1272"/>
                  </a:cubicBezTo>
                  <a:cubicBezTo>
                    <a:pt x="1786" y="1195"/>
                    <a:pt x="1786" y="1195"/>
                    <a:pt x="1786" y="1195"/>
                  </a:cubicBezTo>
                  <a:cubicBezTo>
                    <a:pt x="1833" y="1195"/>
                    <a:pt x="1833" y="1195"/>
                    <a:pt x="1833" y="1195"/>
                  </a:cubicBezTo>
                  <a:cubicBezTo>
                    <a:pt x="1811" y="1296"/>
                    <a:pt x="1811" y="1296"/>
                    <a:pt x="1811" y="1296"/>
                  </a:cubicBezTo>
                  <a:cubicBezTo>
                    <a:pt x="1805" y="1329"/>
                    <a:pt x="1804" y="1333"/>
                    <a:pt x="1804" y="1337"/>
                  </a:cubicBezTo>
                  <a:cubicBezTo>
                    <a:pt x="1803" y="1341"/>
                    <a:pt x="1802" y="1344"/>
                    <a:pt x="1802" y="1348"/>
                  </a:cubicBezTo>
                  <a:cubicBezTo>
                    <a:pt x="1758" y="1348"/>
                    <a:pt x="1758" y="1348"/>
                    <a:pt x="1758" y="1348"/>
                  </a:cubicBezTo>
                  <a:cubicBezTo>
                    <a:pt x="1761" y="1328"/>
                    <a:pt x="1761" y="1328"/>
                    <a:pt x="1761" y="1328"/>
                  </a:cubicBezTo>
                  <a:cubicBezTo>
                    <a:pt x="1756" y="1334"/>
                    <a:pt x="1740" y="1352"/>
                    <a:pt x="1711" y="1352"/>
                  </a:cubicBezTo>
                  <a:cubicBezTo>
                    <a:pt x="1690" y="1352"/>
                    <a:pt x="1675" y="1343"/>
                    <a:pt x="1669" y="1331"/>
                  </a:cubicBezTo>
                  <a:cubicBezTo>
                    <a:pt x="1662" y="1319"/>
                    <a:pt x="1666" y="1297"/>
                    <a:pt x="1668" y="1290"/>
                  </a:cubicBezTo>
                  <a:cubicBezTo>
                    <a:pt x="1688" y="1195"/>
                    <a:pt x="1688" y="1195"/>
                    <a:pt x="1688" y="1195"/>
                  </a:cubicBezTo>
                  <a:cubicBezTo>
                    <a:pt x="1734" y="1195"/>
                    <a:pt x="1734" y="1195"/>
                    <a:pt x="1734" y="1195"/>
                  </a:cubicBezTo>
                  <a:cubicBezTo>
                    <a:pt x="1734" y="1195"/>
                    <a:pt x="1734" y="1195"/>
                    <a:pt x="1734" y="1195"/>
                  </a:cubicBezTo>
                  <a:close/>
                  <a:moveTo>
                    <a:pt x="2010" y="1196"/>
                  </a:moveTo>
                  <a:cubicBezTo>
                    <a:pt x="2006" y="1207"/>
                    <a:pt x="2003" y="1218"/>
                    <a:pt x="2000" y="1233"/>
                  </a:cubicBezTo>
                  <a:cubicBezTo>
                    <a:pt x="1976" y="1346"/>
                    <a:pt x="1976" y="1346"/>
                    <a:pt x="1976" y="1346"/>
                  </a:cubicBezTo>
                  <a:cubicBezTo>
                    <a:pt x="1964" y="1403"/>
                    <a:pt x="1915" y="1409"/>
                    <a:pt x="1886" y="1409"/>
                  </a:cubicBezTo>
                  <a:cubicBezTo>
                    <a:pt x="1864" y="1409"/>
                    <a:pt x="1822" y="1406"/>
                    <a:pt x="1829" y="1359"/>
                  </a:cubicBezTo>
                  <a:cubicBezTo>
                    <a:pt x="1872" y="1359"/>
                    <a:pt x="1872" y="1359"/>
                    <a:pt x="1872" y="1359"/>
                  </a:cubicBezTo>
                  <a:cubicBezTo>
                    <a:pt x="1872" y="1362"/>
                    <a:pt x="1871" y="1367"/>
                    <a:pt x="1874" y="1372"/>
                  </a:cubicBezTo>
                  <a:cubicBezTo>
                    <a:pt x="1877" y="1376"/>
                    <a:pt x="1883" y="1380"/>
                    <a:pt x="1894" y="1380"/>
                  </a:cubicBezTo>
                  <a:cubicBezTo>
                    <a:pt x="1908" y="1380"/>
                    <a:pt x="1921" y="1374"/>
                    <a:pt x="1926" y="1360"/>
                  </a:cubicBezTo>
                  <a:cubicBezTo>
                    <a:pt x="1930" y="1353"/>
                    <a:pt x="1931" y="1347"/>
                    <a:pt x="1937" y="1324"/>
                  </a:cubicBezTo>
                  <a:cubicBezTo>
                    <a:pt x="1918" y="1343"/>
                    <a:pt x="1901" y="1345"/>
                    <a:pt x="1891" y="1345"/>
                  </a:cubicBezTo>
                  <a:cubicBezTo>
                    <a:pt x="1847" y="1345"/>
                    <a:pt x="1834" y="1307"/>
                    <a:pt x="1842" y="1270"/>
                  </a:cubicBezTo>
                  <a:cubicBezTo>
                    <a:pt x="1850" y="1231"/>
                    <a:pt x="1880" y="1194"/>
                    <a:pt x="1924" y="1194"/>
                  </a:cubicBezTo>
                  <a:cubicBezTo>
                    <a:pt x="1952" y="1194"/>
                    <a:pt x="1959" y="1209"/>
                    <a:pt x="1962" y="1216"/>
                  </a:cubicBezTo>
                  <a:cubicBezTo>
                    <a:pt x="1968" y="1196"/>
                    <a:pt x="1968" y="1196"/>
                    <a:pt x="1968" y="1196"/>
                  </a:cubicBezTo>
                  <a:cubicBezTo>
                    <a:pt x="2010" y="1196"/>
                    <a:pt x="2010" y="1196"/>
                    <a:pt x="2010" y="1196"/>
                  </a:cubicBezTo>
                  <a:cubicBezTo>
                    <a:pt x="2010" y="1196"/>
                    <a:pt x="2010" y="1196"/>
                    <a:pt x="2010" y="1196"/>
                  </a:cubicBezTo>
                  <a:close/>
                  <a:moveTo>
                    <a:pt x="1908" y="1315"/>
                  </a:moveTo>
                  <a:cubicBezTo>
                    <a:pt x="1939" y="1315"/>
                    <a:pt x="1947" y="1277"/>
                    <a:pt x="1948" y="1271"/>
                  </a:cubicBezTo>
                  <a:cubicBezTo>
                    <a:pt x="1952" y="1253"/>
                    <a:pt x="1955" y="1224"/>
                    <a:pt x="1928" y="1224"/>
                  </a:cubicBezTo>
                  <a:cubicBezTo>
                    <a:pt x="1911" y="1224"/>
                    <a:pt x="1894" y="1237"/>
                    <a:pt x="1887" y="1270"/>
                  </a:cubicBezTo>
                  <a:cubicBezTo>
                    <a:pt x="1885" y="1277"/>
                    <a:pt x="1878" y="1315"/>
                    <a:pt x="1908" y="1315"/>
                  </a:cubicBezTo>
                  <a:moveTo>
                    <a:pt x="2058" y="1129"/>
                  </a:moveTo>
                  <a:cubicBezTo>
                    <a:pt x="2102" y="1129"/>
                    <a:pt x="2102" y="1129"/>
                    <a:pt x="2102" y="1129"/>
                  </a:cubicBezTo>
                  <a:cubicBezTo>
                    <a:pt x="2084" y="1216"/>
                    <a:pt x="2084" y="1216"/>
                    <a:pt x="2084" y="1216"/>
                  </a:cubicBezTo>
                  <a:cubicBezTo>
                    <a:pt x="2091" y="1208"/>
                    <a:pt x="2105" y="1193"/>
                    <a:pt x="2133" y="1193"/>
                  </a:cubicBezTo>
                  <a:cubicBezTo>
                    <a:pt x="2156" y="1193"/>
                    <a:pt x="2168" y="1204"/>
                    <a:pt x="2174" y="1214"/>
                  </a:cubicBezTo>
                  <a:cubicBezTo>
                    <a:pt x="2177" y="1221"/>
                    <a:pt x="2179" y="1235"/>
                    <a:pt x="2175" y="1255"/>
                  </a:cubicBezTo>
                  <a:cubicBezTo>
                    <a:pt x="2155" y="1348"/>
                    <a:pt x="2155" y="1348"/>
                    <a:pt x="2155" y="1348"/>
                  </a:cubicBezTo>
                  <a:cubicBezTo>
                    <a:pt x="2110" y="1348"/>
                    <a:pt x="2110" y="1348"/>
                    <a:pt x="2110" y="1348"/>
                  </a:cubicBezTo>
                  <a:cubicBezTo>
                    <a:pt x="2130" y="1256"/>
                    <a:pt x="2130" y="1256"/>
                    <a:pt x="2130" y="1256"/>
                  </a:cubicBezTo>
                  <a:cubicBezTo>
                    <a:pt x="2131" y="1248"/>
                    <a:pt x="2137" y="1223"/>
                    <a:pt x="2112" y="1223"/>
                  </a:cubicBezTo>
                  <a:cubicBezTo>
                    <a:pt x="2099" y="1223"/>
                    <a:pt x="2081" y="1230"/>
                    <a:pt x="2076" y="1254"/>
                  </a:cubicBezTo>
                  <a:cubicBezTo>
                    <a:pt x="2057" y="1348"/>
                    <a:pt x="2057" y="1348"/>
                    <a:pt x="2057" y="1348"/>
                  </a:cubicBezTo>
                  <a:cubicBezTo>
                    <a:pt x="2012" y="1348"/>
                    <a:pt x="2012" y="1348"/>
                    <a:pt x="2012" y="1348"/>
                  </a:cubicBezTo>
                  <a:cubicBezTo>
                    <a:pt x="2058" y="1129"/>
                    <a:pt x="2058" y="1129"/>
                    <a:pt x="2058" y="1129"/>
                  </a:cubicBezTo>
                  <a:cubicBezTo>
                    <a:pt x="2058" y="1129"/>
                    <a:pt x="2058" y="1129"/>
                    <a:pt x="2058" y="1129"/>
                  </a:cubicBezTo>
                  <a:close/>
                  <a:moveTo>
                    <a:pt x="100" y="1249"/>
                  </a:moveTo>
                  <a:cubicBezTo>
                    <a:pt x="101" y="1244"/>
                    <a:pt x="104" y="1221"/>
                    <a:pt x="87" y="1221"/>
                  </a:cubicBezTo>
                  <a:cubicBezTo>
                    <a:pt x="66" y="1221"/>
                    <a:pt x="56" y="1253"/>
                    <a:pt x="53" y="1270"/>
                  </a:cubicBezTo>
                  <a:cubicBezTo>
                    <a:pt x="51" y="1278"/>
                    <a:pt x="46" y="1306"/>
                    <a:pt x="54" y="1317"/>
                  </a:cubicBezTo>
                  <a:cubicBezTo>
                    <a:pt x="57" y="1321"/>
                    <a:pt x="61" y="1322"/>
                    <a:pt x="65" y="1322"/>
                  </a:cubicBezTo>
                  <a:cubicBezTo>
                    <a:pt x="70" y="1322"/>
                    <a:pt x="84" y="1320"/>
                    <a:pt x="92" y="1292"/>
                  </a:cubicBezTo>
                  <a:cubicBezTo>
                    <a:pt x="136" y="1292"/>
                    <a:pt x="136" y="1292"/>
                    <a:pt x="136" y="1292"/>
                  </a:cubicBezTo>
                  <a:cubicBezTo>
                    <a:pt x="133" y="1304"/>
                    <a:pt x="128" y="1323"/>
                    <a:pt x="107" y="1337"/>
                  </a:cubicBezTo>
                  <a:cubicBezTo>
                    <a:pt x="94" y="1347"/>
                    <a:pt x="79" y="1352"/>
                    <a:pt x="60" y="1352"/>
                  </a:cubicBezTo>
                  <a:cubicBezTo>
                    <a:pt x="40" y="1352"/>
                    <a:pt x="23" y="1347"/>
                    <a:pt x="12" y="1331"/>
                  </a:cubicBezTo>
                  <a:cubicBezTo>
                    <a:pt x="2" y="1316"/>
                    <a:pt x="0" y="1296"/>
                    <a:pt x="5" y="1271"/>
                  </a:cubicBezTo>
                  <a:cubicBezTo>
                    <a:pt x="20" y="1201"/>
                    <a:pt x="74" y="1192"/>
                    <a:pt x="94" y="1192"/>
                  </a:cubicBezTo>
                  <a:cubicBezTo>
                    <a:pt x="122" y="1192"/>
                    <a:pt x="153" y="1207"/>
                    <a:pt x="144" y="1249"/>
                  </a:cubicBezTo>
                  <a:cubicBezTo>
                    <a:pt x="100" y="1249"/>
                    <a:pt x="100" y="1249"/>
                    <a:pt x="100" y="1249"/>
                  </a:cubicBezTo>
                  <a:cubicBezTo>
                    <a:pt x="100" y="1249"/>
                    <a:pt x="100" y="1249"/>
                    <a:pt x="100" y="1249"/>
                  </a:cubicBezTo>
                  <a:close/>
                  <a:moveTo>
                    <a:pt x="2378" y="1249"/>
                  </a:moveTo>
                  <a:cubicBezTo>
                    <a:pt x="2379" y="1244"/>
                    <a:pt x="2382" y="1221"/>
                    <a:pt x="2365" y="1221"/>
                  </a:cubicBezTo>
                  <a:cubicBezTo>
                    <a:pt x="2344" y="1221"/>
                    <a:pt x="2335" y="1253"/>
                    <a:pt x="2331" y="1270"/>
                  </a:cubicBezTo>
                  <a:cubicBezTo>
                    <a:pt x="2329" y="1278"/>
                    <a:pt x="2324" y="1306"/>
                    <a:pt x="2332" y="1317"/>
                  </a:cubicBezTo>
                  <a:cubicBezTo>
                    <a:pt x="2335" y="1321"/>
                    <a:pt x="2340" y="1322"/>
                    <a:pt x="2343" y="1322"/>
                  </a:cubicBezTo>
                  <a:cubicBezTo>
                    <a:pt x="2348" y="1322"/>
                    <a:pt x="2362" y="1320"/>
                    <a:pt x="2370" y="1292"/>
                  </a:cubicBezTo>
                  <a:cubicBezTo>
                    <a:pt x="2414" y="1292"/>
                    <a:pt x="2414" y="1292"/>
                    <a:pt x="2414" y="1292"/>
                  </a:cubicBezTo>
                  <a:cubicBezTo>
                    <a:pt x="2411" y="1304"/>
                    <a:pt x="2406" y="1323"/>
                    <a:pt x="2385" y="1337"/>
                  </a:cubicBezTo>
                  <a:cubicBezTo>
                    <a:pt x="2372" y="1347"/>
                    <a:pt x="2357" y="1352"/>
                    <a:pt x="2338" y="1352"/>
                  </a:cubicBezTo>
                  <a:cubicBezTo>
                    <a:pt x="2318" y="1352"/>
                    <a:pt x="2301" y="1347"/>
                    <a:pt x="2290" y="1331"/>
                  </a:cubicBezTo>
                  <a:cubicBezTo>
                    <a:pt x="2280" y="1316"/>
                    <a:pt x="2278" y="1296"/>
                    <a:pt x="2284" y="1271"/>
                  </a:cubicBezTo>
                  <a:cubicBezTo>
                    <a:pt x="2299" y="1201"/>
                    <a:pt x="2352" y="1192"/>
                    <a:pt x="2372" y="1192"/>
                  </a:cubicBezTo>
                  <a:cubicBezTo>
                    <a:pt x="2401" y="1192"/>
                    <a:pt x="2431" y="1207"/>
                    <a:pt x="2423" y="1249"/>
                  </a:cubicBezTo>
                  <a:cubicBezTo>
                    <a:pt x="2378" y="1249"/>
                    <a:pt x="2378" y="1249"/>
                    <a:pt x="2378" y="1249"/>
                  </a:cubicBezTo>
                  <a:cubicBezTo>
                    <a:pt x="2378" y="1249"/>
                    <a:pt x="2378" y="1249"/>
                    <a:pt x="2378" y="1249"/>
                  </a:cubicBezTo>
                  <a:close/>
                  <a:moveTo>
                    <a:pt x="2534" y="1191"/>
                  </a:moveTo>
                  <a:cubicBezTo>
                    <a:pt x="2589" y="1191"/>
                    <a:pt x="2606" y="1229"/>
                    <a:pt x="2597" y="1271"/>
                  </a:cubicBezTo>
                  <a:cubicBezTo>
                    <a:pt x="2587" y="1315"/>
                    <a:pt x="2554" y="1353"/>
                    <a:pt x="2498" y="1353"/>
                  </a:cubicBezTo>
                  <a:cubicBezTo>
                    <a:pt x="2454" y="1353"/>
                    <a:pt x="2426" y="1326"/>
                    <a:pt x="2437" y="1273"/>
                  </a:cubicBezTo>
                  <a:cubicBezTo>
                    <a:pt x="2445" y="1236"/>
                    <a:pt x="2474" y="1191"/>
                    <a:pt x="2534" y="1191"/>
                  </a:cubicBezTo>
                  <a:moveTo>
                    <a:pt x="2507" y="1322"/>
                  </a:moveTo>
                  <a:cubicBezTo>
                    <a:pt x="2527" y="1322"/>
                    <a:pt x="2542" y="1310"/>
                    <a:pt x="2551" y="1270"/>
                  </a:cubicBezTo>
                  <a:cubicBezTo>
                    <a:pt x="2555" y="1250"/>
                    <a:pt x="2557" y="1221"/>
                    <a:pt x="2528" y="1221"/>
                  </a:cubicBezTo>
                  <a:cubicBezTo>
                    <a:pt x="2495" y="1221"/>
                    <a:pt x="2486" y="1259"/>
                    <a:pt x="2484" y="1273"/>
                  </a:cubicBezTo>
                  <a:cubicBezTo>
                    <a:pt x="2476" y="1307"/>
                    <a:pt x="2484" y="1322"/>
                    <a:pt x="2507" y="1322"/>
                  </a:cubicBezTo>
                  <a:moveTo>
                    <a:pt x="2637" y="1223"/>
                  </a:moveTo>
                  <a:cubicBezTo>
                    <a:pt x="2639" y="1214"/>
                    <a:pt x="2640" y="1205"/>
                    <a:pt x="2641" y="1195"/>
                  </a:cubicBezTo>
                  <a:cubicBezTo>
                    <a:pt x="2685" y="1195"/>
                    <a:pt x="2685" y="1195"/>
                    <a:pt x="2685" y="1195"/>
                  </a:cubicBezTo>
                  <a:cubicBezTo>
                    <a:pt x="2682" y="1214"/>
                    <a:pt x="2682" y="1214"/>
                    <a:pt x="2682" y="1214"/>
                  </a:cubicBezTo>
                  <a:cubicBezTo>
                    <a:pt x="2688" y="1208"/>
                    <a:pt x="2704" y="1192"/>
                    <a:pt x="2734" y="1192"/>
                  </a:cubicBezTo>
                  <a:cubicBezTo>
                    <a:pt x="2769" y="1192"/>
                    <a:pt x="2775" y="1213"/>
                    <a:pt x="2776" y="1220"/>
                  </a:cubicBezTo>
                  <a:cubicBezTo>
                    <a:pt x="2795" y="1196"/>
                    <a:pt x="2816" y="1192"/>
                    <a:pt x="2832" y="1192"/>
                  </a:cubicBezTo>
                  <a:cubicBezTo>
                    <a:pt x="2862" y="1192"/>
                    <a:pt x="2871" y="1210"/>
                    <a:pt x="2873" y="1216"/>
                  </a:cubicBezTo>
                  <a:cubicBezTo>
                    <a:pt x="2878" y="1230"/>
                    <a:pt x="2874" y="1248"/>
                    <a:pt x="2871" y="1261"/>
                  </a:cubicBezTo>
                  <a:cubicBezTo>
                    <a:pt x="2853" y="1348"/>
                    <a:pt x="2853" y="1348"/>
                    <a:pt x="2853" y="1348"/>
                  </a:cubicBezTo>
                  <a:cubicBezTo>
                    <a:pt x="2807" y="1348"/>
                    <a:pt x="2807" y="1348"/>
                    <a:pt x="2807" y="1348"/>
                  </a:cubicBezTo>
                  <a:cubicBezTo>
                    <a:pt x="2827" y="1258"/>
                    <a:pt x="2827" y="1258"/>
                    <a:pt x="2827" y="1258"/>
                  </a:cubicBezTo>
                  <a:cubicBezTo>
                    <a:pt x="2830" y="1242"/>
                    <a:pt x="2832" y="1223"/>
                    <a:pt x="2808" y="1223"/>
                  </a:cubicBezTo>
                  <a:cubicBezTo>
                    <a:pt x="2781" y="1223"/>
                    <a:pt x="2775" y="1249"/>
                    <a:pt x="2771" y="1271"/>
                  </a:cubicBezTo>
                  <a:cubicBezTo>
                    <a:pt x="2754" y="1348"/>
                    <a:pt x="2754" y="1348"/>
                    <a:pt x="2754" y="1348"/>
                  </a:cubicBezTo>
                  <a:cubicBezTo>
                    <a:pt x="2709" y="1348"/>
                    <a:pt x="2709" y="1348"/>
                    <a:pt x="2709" y="1348"/>
                  </a:cubicBezTo>
                  <a:cubicBezTo>
                    <a:pt x="2728" y="1257"/>
                    <a:pt x="2728" y="1257"/>
                    <a:pt x="2728" y="1257"/>
                  </a:cubicBezTo>
                  <a:cubicBezTo>
                    <a:pt x="2731" y="1245"/>
                    <a:pt x="2735" y="1223"/>
                    <a:pt x="2710" y="1223"/>
                  </a:cubicBezTo>
                  <a:cubicBezTo>
                    <a:pt x="2682" y="1223"/>
                    <a:pt x="2677" y="1248"/>
                    <a:pt x="2674" y="1258"/>
                  </a:cubicBezTo>
                  <a:cubicBezTo>
                    <a:pt x="2655" y="1348"/>
                    <a:pt x="2655" y="1348"/>
                    <a:pt x="2655" y="1348"/>
                  </a:cubicBezTo>
                  <a:cubicBezTo>
                    <a:pt x="2610" y="1348"/>
                    <a:pt x="2610" y="1348"/>
                    <a:pt x="2610" y="1348"/>
                  </a:cubicBezTo>
                  <a:cubicBezTo>
                    <a:pt x="2637" y="1223"/>
                    <a:pt x="2637" y="1223"/>
                    <a:pt x="2637" y="1223"/>
                  </a:cubicBezTo>
                  <a:cubicBezTo>
                    <a:pt x="2637" y="1223"/>
                    <a:pt x="2637" y="1223"/>
                    <a:pt x="2637" y="1223"/>
                  </a:cubicBezTo>
                  <a:close/>
                  <a:moveTo>
                    <a:pt x="2966" y="1195"/>
                  </a:moveTo>
                  <a:cubicBezTo>
                    <a:pt x="2963" y="1216"/>
                    <a:pt x="2963" y="1216"/>
                    <a:pt x="2963" y="1216"/>
                  </a:cubicBezTo>
                  <a:cubicBezTo>
                    <a:pt x="2982" y="1192"/>
                    <a:pt x="3008" y="1192"/>
                    <a:pt x="3015" y="1192"/>
                  </a:cubicBezTo>
                  <a:cubicBezTo>
                    <a:pt x="3054" y="1192"/>
                    <a:pt x="3072" y="1221"/>
                    <a:pt x="3062" y="1268"/>
                  </a:cubicBezTo>
                  <a:cubicBezTo>
                    <a:pt x="3053" y="1312"/>
                    <a:pt x="3022" y="1350"/>
                    <a:pt x="2978" y="1350"/>
                  </a:cubicBezTo>
                  <a:cubicBezTo>
                    <a:pt x="2950" y="1350"/>
                    <a:pt x="2942" y="1335"/>
                    <a:pt x="2939" y="1330"/>
                  </a:cubicBezTo>
                  <a:cubicBezTo>
                    <a:pt x="2923" y="1407"/>
                    <a:pt x="2923" y="1407"/>
                    <a:pt x="2923" y="1407"/>
                  </a:cubicBezTo>
                  <a:cubicBezTo>
                    <a:pt x="2877" y="1407"/>
                    <a:pt x="2877" y="1407"/>
                    <a:pt x="2877" y="1407"/>
                  </a:cubicBezTo>
                  <a:cubicBezTo>
                    <a:pt x="2922" y="1195"/>
                    <a:pt x="2922" y="1195"/>
                    <a:pt x="2922" y="1195"/>
                  </a:cubicBezTo>
                  <a:cubicBezTo>
                    <a:pt x="2966" y="1195"/>
                    <a:pt x="2966" y="1195"/>
                    <a:pt x="2966" y="1195"/>
                  </a:cubicBezTo>
                  <a:cubicBezTo>
                    <a:pt x="2966" y="1195"/>
                    <a:pt x="2966" y="1195"/>
                    <a:pt x="2966" y="1195"/>
                  </a:cubicBezTo>
                  <a:close/>
                  <a:moveTo>
                    <a:pt x="3017" y="1270"/>
                  </a:moveTo>
                  <a:cubicBezTo>
                    <a:pt x="3020" y="1252"/>
                    <a:pt x="3022" y="1221"/>
                    <a:pt x="2996" y="1221"/>
                  </a:cubicBezTo>
                  <a:cubicBezTo>
                    <a:pt x="2981" y="1221"/>
                    <a:pt x="2959" y="1232"/>
                    <a:pt x="2950" y="1273"/>
                  </a:cubicBezTo>
                  <a:cubicBezTo>
                    <a:pt x="2947" y="1282"/>
                    <a:pt x="2940" y="1321"/>
                    <a:pt x="2973" y="1321"/>
                  </a:cubicBezTo>
                  <a:cubicBezTo>
                    <a:pt x="2994" y="1321"/>
                    <a:pt x="3010" y="1300"/>
                    <a:pt x="3017" y="1270"/>
                  </a:cubicBezTo>
                  <a:moveTo>
                    <a:pt x="3119" y="1129"/>
                  </a:moveTo>
                  <a:cubicBezTo>
                    <a:pt x="3164" y="1129"/>
                    <a:pt x="3164" y="1129"/>
                    <a:pt x="3164" y="1129"/>
                  </a:cubicBezTo>
                  <a:cubicBezTo>
                    <a:pt x="3117" y="1348"/>
                    <a:pt x="3117" y="1348"/>
                    <a:pt x="3117" y="1348"/>
                  </a:cubicBezTo>
                  <a:cubicBezTo>
                    <a:pt x="3072" y="1348"/>
                    <a:pt x="3072" y="1348"/>
                    <a:pt x="3072" y="1348"/>
                  </a:cubicBezTo>
                  <a:cubicBezTo>
                    <a:pt x="3119" y="1129"/>
                    <a:pt x="3119" y="1129"/>
                    <a:pt x="3119" y="1129"/>
                  </a:cubicBezTo>
                  <a:cubicBezTo>
                    <a:pt x="3119" y="1129"/>
                    <a:pt x="3119" y="1129"/>
                    <a:pt x="3119" y="1129"/>
                  </a:cubicBezTo>
                  <a:close/>
                  <a:moveTo>
                    <a:pt x="3202" y="1283"/>
                  </a:moveTo>
                  <a:cubicBezTo>
                    <a:pt x="3200" y="1293"/>
                    <a:pt x="3193" y="1324"/>
                    <a:pt x="3225" y="1324"/>
                  </a:cubicBezTo>
                  <a:cubicBezTo>
                    <a:pt x="3236" y="1324"/>
                    <a:pt x="3248" y="1319"/>
                    <a:pt x="3256" y="1303"/>
                  </a:cubicBezTo>
                  <a:cubicBezTo>
                    <a:pt x="3297" y="1303"/>
                    <a:pt x="3297" y="1303"/>
                    <a:pt x="3297" y="1303"/>
                  </a:cubicBezTo>
                  <a:cubicBezTo>
                    <a:pt x="3295" y="1310"/>
                    <a:pt x="3291" y="1323"/>
                    <a:pt x="3275" y="1336"/>
                  </a:cubicBezTo>
                  <a:cubicBezTo>
                    <a:pt x="3261" y="1348"/>
                    <a:pt x="3240" y="1354"/>
                    <a:pt x="3218" y="1354"/>
                  </a:cubicBezTo>
                  <a:cubicBezTo>
                    <a:pt x="3205" y="1354"/>
                    <a:pt x="3180" y="1351"/>
                    <a:pt x="3168" y="1335"/>
                  </a:cubicBezTo>
                  <a:cubicBezTo>
                    <a:pt x="3157" y="1320"/>
                    <a:pt x="3155" y="1299"/>
                    <a:pt x="3161" y="1275"/>
                  </a:cubicBezTo>
                  <a:cubicBezTo>
                    <a:pt x="3166" y="1250"/>
                    <a:pt x="3178" y="1220"/>
                    <a:pt x="3208" y="1202"/>
                  </a:cubicBezTo>
                  <a:cubicBezTo>
                    <a:pt x="3222" y="1194"/>
                    <a:pt x="3237" y="1190"/>
                    <a:pt x="3254" y="1190"/>
                  </a:cubicBezTo>
                  <a:cubicBezTo>
                    <a:pt x="3276" y="1190"/>
                    <a:pt x="3300" y="1198"/>
                    <a:pt x="3308" y="1227"/>
                  </a:cubicBezTo>
                  <a:cubicBezTo>
                    <a:pt x="3314" y="1248"/>
                    <a:pt x="3309" y="1270"/>
                    <a:pt x="3305" y="1283"/>
                  </a:cubicBezTo>
                  <a:cubicBezTo>
                    <a:pt x="3202" y="1283"/>
                    <a:pt x="3202" y="1283"/>
                    <a:pt x="3202" y="1283"/>
                  </a:cubicBezTo>
                  <a:cubicBezTo>
                    <a:pt x="3202" y="1283"/>
                    <a:pt x="3202" y="1283"/>
                    <a:pt x="3202" y="1283"/>
                  </a:cubicBezTo>
                  <a:close/>
                  <a:moveTo>
                    <a:pt x="3265" y="1254"/>
                  </a:moveTo>
                  <a:cubicBezTo>
                    <a:pt x="3267" y="1248"/>
                    <a:pt x="3272" y="1220"/>
                    <a:pt x="3246" y="1220"/>
                  </a:cubicBezTo>
                  <a:cubicBezTo>
                    <a:pt x="3226" y="1220"/>
                    <a:pt x="3214" y="1236"/>
                    <a:pt x="3210" y="1254"/>
                  </a:cubicBezTo>
                  <a:cubicBezTo>
                    <a:pt x="3265" y="1254"/>
                    <a:pt x="3265" y="1254"/>
                    <a:pt x="3265" y="1254"/>
                  </a:cubicBezTo>
                  <a:cubicBezTo>
                    <a:pt x="3265" y="1254"/>
                    <a:pt x="3265" y="1254"/>
                    <a:pt x="3265" y="1254"/>
                  </a:cubicBezTo>
                  <a:close/>
                  <a:moveTo>
                    <a:pt x="3383" y="1195"/>
                  </a:moveTo>
                  <a:cubicBezTo>
                    <a:pt x="3401" y="1245"/>
                    <a:pt x="3401" y="1245"/>
                    <a:pt x="3401" y="1245"/>
                  </a:cubicBezTo>
                  <a:cubicBezTo>
                    <a:pt x="3442" y="1195"/>
                    <a:pt x="3442" y="1195"/>
                    <a:pt x="3442" y="1195"/>
                  </a:cubicBezTo>
                  <a:cubicBezTo>
                    <a:pt x="3488" y="1195"/>
                    <a:pt x="3488" y="1195"/>
                    <a:pt x="3488" y="1195"/>
                  </a:cubicBezTo>
                  <a:cubicBezTo>
                    <a:pt x="3423" y="1269"/>
                    <a:pt x="3423" y="1269"/>
                    <a:pt x="3423" y="1269"/>
                  </a:cubicBezTo>
                  <a:cubicBezTo>
                    <a:pt x="3457" y="1348"/>
                    <a:pt x="3457" y="1348"/>
                    <a:pt x="3457" y="1348"/>
                  </a:cubicBezTo>
                  <a:cubicBezTo>
                    <a:pt x="3404" y="1348"/>
                    <a:pt x="3404" y="1348"/>
                    <a:pt x="3404" y="1348"/>
                  </a:cubicBezTo>
                  <a:cubicBezTo>
                    <a:pt x="3385" y="1292"/>
                    <a:pt x="3385" y="1292"/>
                    <a:pt x="3385" y="1292"/>
                  </a:cubicBezTo>
                  <a:cubicBezTo>
                    <a:pt x="3342" y="1348"/>
                    <a:pt x="3342" y="1348"/>
                    <a:pt x="3342" y="1348"/>
                  </a:cubicBezTo>
                  <a:cubicBezTo>
                    <a:pt x="3295" y="1348"/>
                    <a:pt x="3295" y="1348"/>
                    <a:pt x="3295" y="1348"/>
                  </a:cubicBezTo>
                  <a:cubicBezTo>
                    <a:pt x="3364" y="1266"/>
                    <a:pt x="3364" y="1266"/>
                    <a:pt x="3364" y="1266"/>
                  </a:cubicBezTo>
                  <a:cubicBezTo>
                    <a:pt x="3329" y="1195"/>
                    <a:pt x="3329" y="1195"/>
                    <a:pt x="3329" y="1195"/>
                  </a:cubicBezTo>
                  <a:cubicBezTo>
                    <a:pt x="3383" y="1195"/>
                    <a:pt x="3383" y="1195"/>
                    <a:pt x="3383" y="1195"/>
                  </a:cubicBezTo>
                  <a:cubicBezTo>
                    <a:pt x="3383" y="1195"/>
                    <a:pt x="3383" y="1195"/>
                    <a:pt x="3383" y="1195"/>
                  </a:cubicBezTo>
                  <a:close/>
                  <a:moveTo>
                    <a:pt x="3509" y="1194"/>
                  </a:moveTo>
                  <a:cubicBezTo>
                    <a:pt x="3554" y="1194"/>
                    <a:pt x="3554" y="1194"/>
                    <a:pt x="3554" y="1194"/>
                  </a:cubicBezTo>
                  <a:cubicBezTo>
                    <a:pt x="3521" y="1348"/>
                    <a:pt x="3521" y="1348"/>
                    <a:pt x="3521" y="1348"/>
                  </a:cubicBezTo>
                  <a:cubicBezTo>
                    <a:pt x="3476" y="1348"/>
                    <a:pt x="3476" y="1348"/>
                    <a:pt x="3476" y="1348"/>
                  </a:cubicBezTo>
                  <a:cubicBezTo>
                    <a:pt x="3509" y="1194"/>
                    <a:pt x="3509" y="1194"/>
                    <a:pt x="3509" y="1194"/>
                  </a:cubicBezTo>
                  <a:cubicBezTo>
                    <a:pt x="3509" y="1194"/>
                    <a:pt x="3509" y="1194"/>
                    <a:pt x="3509" y="1194"/>
                  </a:cubicBezTo>
                  <a:close/>
                  <a:moveTo>
                    <a:pt x="3521" y="1129"/>
                  </a:moveTo>
                  <a:cubicBezTo>
                    <a:pt x="3569" y="1129"/>
                    <a:pt x="3569" y="1129"/>
                    <a:pt x="3569" y="1129"/>
                  </a:cubicBezTo>
                  <a:cubicBezTo>
                    <a:pt x="3561" y="1168"/>
                    <a:pt x="3561" y="1168"/>
                    <a:pt x="3561" y="1168"/>
                  </a:cubicBezTo>
                  <a:cubicBezTo>
                    <a:pt x="3513" y="1168"/>
                    <a:pt x="3513" y="1168"/>
                    <a:pt x="3513" y="1168"/>
                  </a:cubicBezTo>
                  <a:cubicBezTo>
                    <a:pt x="3521" y="1129"/>
                    <a:pt x="3521" y="1129"/>
                    <a:pt x="3521" y="1129"/>
                  </a:cubicBezTo>
                  <a:cubicBezTo>
                    <a:pt x="3521" y="1129"/>
                    <a:pt x="3521" y="1129"/>
                    <a:pt x="3521" y="1129"/>
                  </a:cubicBezTo>
                  <a:close/>
                  <a:moveTo>
                    <a:pt x="3649" y="1346"/>
                  </a:moveTo>
                  <a:cubicBezTo>
                    <a:pt x="3634" y="1350"/>
                    <a:pt x="3621" y="1351"/>
                    <a:pt x="3614" y="1351"/>
                  </a:cubicBezTo>
                  <a:cubicBezTo>
                    <a:pt x="3568" y="1351"/>
                    <a:pt x="3575" y="1322"/>
                    <a:pt x="3577" y="1310"/>
                  </a:cubicBezTo>
                  <a:cubicBezTo>
                    <a:pt x="3595" y="1225"/>
                    <a:pt x="3595" y="1225"/>
                    <a:pt x="3595" y="1225"/>
                  </a:cubicBezTo>
                  <a:cubicBezTo>
                    <a:pt x="3565" y="1225"/>
                    <a:pt x="3565" y="1225"/>
                    <a:pt x="3565" y="1225"/>
                  </a:cubicBezTo>
                  <a:cubicBezTo>
                    <a:pt x="3572" y="1196"/>
                    <a:pt x="3572" y="1196"/>
                    <a:pt x="3572" y="1196"/>
                  </a:cubicBezTo>
                  <a:cubicBezTo>
                    <a:pt x="3601" y="1196"/>
                    <a:pt x="3601" y="1196"/>
                    <a:pt x="3601" y="1196"/>
                  </a:cubicBezTo>
                  <a:cubicBezTo>
                    <a:pt x="3608" y="1166"/>
                    <a:pt x="3608" y="1166"/>
                    <a:pt x="3608" y="1166"/>
                  </a:cubicBezTo>
                  <a:cubicBezTo>
                    <a:pt x="3656" y="1149"/>
                    <a:pt x="3656" y="1149"/>
                    <a:pt x="3656" y="1149"/>
                  </a:cubicBezTo>
                  <a:cubicBezTo>
                    <a:pt x="3646" y="1196"/>
                    <a:pt x="3646" y="1196"/>
                    <a:pt x="3646" y="1196"/>
                  </a:cubicBezTo>
                  <a:cubicBezTo>
                    <a:pt x="3682" y="1196"/>
                    <a:pt x="3682" y="1196"/>
                    <a:pt x="3682" y="1196"/>
                  </a:cubicBezTo>
                  <a:cubicBezTo>
                    <a:pt x="3676" y="1225"/>
                    <a:pt x="3676" y="1225"/>
                    <a:pt x="3676" y="1225"/>
                  </a:cubicBezTo>
                  <a:cubicBezTo>
                    <a:pt x="3640" y="1225"/>
                    <a:pt x="3640" y="1225"/>
                    <a:pt x="3640" y="1225"/>
                  </a:cubicBezTo>
                  <a:cubicBezTo>
                    <a:pt x="3625" y="1295"/>
                    <a:pt x="3625" y="1295"/>
                    <a:pt x="3625" y="1295"/>
                  </a:cubicBezTo>
                  <a:cubicBezTo>
                    <a:pt x="3622" y="1309"/>
                    <a:pt x="3620" y="1317"/>
                    <a:pt x="3640" y="1317"/>
                  </a:cubicBezTo>
                  <a:cubicBezTo>
                    <a:pt x="3647" y="1317"/>
                    <a:pt x="3650" y="1317"/>
                    <a:pt x="3656" y="1317"/>
                  </a:cubicBezTo>
                  <a:cubicBezTo>
                    <a:pt x="3649" y="1346"/>
                    <a:pt x="3649" y="1346"/>
                    <a:pt x="3649" y="1346"/>
                  </a:cubicBezTo>
                  <a:cubicBezTo>
                    <a:pt x="3649" y="1346"/>
                    <a:pt x="3649" y="1346"/>
                    <a:pt x="3649" y="1346"/>
                  </a:cubicBezTo>
                  <a:close/>
                  <a:moveTo>
                    <a:pt x="3741" y="1195"/>
                  </a:moveTo>
                  <a:cubicBezTo>
                    <a:pt x="3752" y="1301"/>
                    <a:pt x="3752" y="1301"/>
                    <a:pt x="3752" y="1301"/>
                  </a:cubicBezTo>
                  <a:cubicBezTo>
                    <a:pt x="3809" y="1195"/>
                    <a:pt x="3809" y="1195"/>
                    <a:pt x="3809" y="1195"/>
                  </a:cubicBezTo>
                  <a:cubicBezTo>
                    <a:pt x="3854" y="1195"/>
                    <a:pt x="3854" y="1195"/>
                    <a:pt x="3854" y="1195"/>
                  </a:cubicBezTo>
                  <a:cubicBezTo>
                    <a:pt x="3764" y="1345"/>
                    <a:pt x="3764" y="1345"/>
                    <a:pt x="3764" y="1345"/>
                  </a:cubicBezTo>
                  <a:cubicBezTo>
                    <a:pt x="3732" y="1406"/>
                    <a:pt x="3732" y="1406"/>
                    <a:pt x="3732" y="1406"/>
                  </a:cubicBezTo>
                  <a:cubicBezTo>
                    <a:pt x="3687" y="1406"/>
                    <a:pt x="3687" y="1406"/>
                    <a:pt x="3687" y="1406"/>
                  </a:cubicBezTo>
                  <a:cubicBezTo>
                    <a:pt x="3719" y="1348"/>
                    <a:pt x="3719" y="1348"/>
                    <a:pt x="3719" y="1348"/>
                  </a:cubicBezTo>
                  <a:cubicBezTo>
                    <a:pt x="3693" y="1195"/>
                    <a:pt x="3693" y="1195"/>
                    <a:pt x="3693" y="1195"/>
                  </a:cubicBezTo>
                  <a:cubicBezTo>
                    <a:pt x="3741" y="1195"/>
                    <a:pt x="3741" y="1195"/>
                    <a:pt x="3741" y="1195"/>
                  </a:cubicBezTo>
                  <a:cubicBezTo>
                    <a:pt x="3741" y="1195"/>
                    <a:pt x="3741" y="1195"/>
                    <a:pt x="3741" y="1195"/>
                  </a:cubicBezTo>
                  <a:close/>
                  <a:moveTo>
                    <a:pt x="3933" y="1145"/>
                  </a:moveTo>
                  <a:cubicBezTo>
                    <a:pt x="3899" y="1145"/>
                    <a:pt x="3899" y="1145"/>
                    <a:pt x="3899" y="1145"/>
                  </a:cubicBezTo>
                  <a:cubicBezTo>
                    <a:pt x="3902" y="1129"/>
                    <a:pt x="3902" y="1129"/>
                    <a:pt x="3902" y="1129"/>
                  </a:cubicBezTo>
                  <a:cubicBezTo>
                    <a:pt x="3990" y="1129"/>
                    <a:pt x="3990" y="1129"/>
                    <a:pt x="3990" y="1129"/>
                  </a:cubicBezTo>
                  <a:cubicBezTo>
                    <a:pt x="3987" y="1145"/>
                    <a:pt x="3987" y="1145"/>
                    <a:pt x="3987" y="1145"/>
                  </a:cubicBezTo>
                  <a:cubicBezTo>
                    <a:pt x="3953" y="1145"/>
                    <a:pt x="3953" y="1145"/>
                    <a:pt x="3953" y="1145"/>
                  </a:cubicBezTo>
                  <a:cubicBezTo>
                    <a:pt x="3936" y="1225"/>
                    <a:pt x="3936" y="1225"/>
                    <a:pt x="3936" y="1225"/>
                  </a:cubicBezTo>
                  <a:cubicBezTo>
                    <a:pt x="3916" y="1225"/>
                    <a:pt x="3916" y="1225"/>
                    <a:pt x="3916" y="1225"/>
                  </a:cubicBezTo>
                  <a:cubicBezTo>
                    <a:pt x="3933" y="1145"/>
                    <a:pt x="3933" y="1145"/>
                    <a:pt x="3933" y="1145"/>
                  </a:cubicBezTo>
                  <a:cubicBezTo>
                    <a:pt x="3933" y="1145"/>
                    <a:pt x="3933" y="1145"/>
                    <a:pt x="3933" y="1145"/>
                  </a:cubicBezTo>
                  <a:close/>
                  <a:moveTo>
                    <a:pt x="3999" y="1129"/>
                  </a:moveTo>
                  <a:cubicBezTo>
                    <a:pt x="4031" y="1129"/>
                    <a:pt x="4031" y="1129"/>
                    <a:pt x="4031" y="1129"/>
                  </a:cubicBezTo>
                  <a:cubicBezTo>
                    <a:pt x="4036" y="1200"/>
                    <a:pt x="4036" y="1200"/>
                    <a:pt x="4036" y="1200"/>
                  </a:cubicBezTo>
                  <a:cubicBezTo>
                    <a:pt x="4072" y="1129"/>
                    <a:pt x="4072" y="1129"/>
                    <a:pt x="4072" y="1129"/>
                  </a:cubicBezTo>
                  <a:cubicBezTo>
                    <a:pt x="4103" y="1129"/>
                    <a:pt x="4103" y="1129"/>
                    <a:pt x="4103" y="1129"/>
                  </a:cubicBezTo>
                  <a:cubicBezTo>
                    <a:pt x="4083" y="1225"/>
                    <a:pt x="4083" y="1225"/>
                    <a:pt x="4083" y="1225"/>
                  </a:cubicBezTo>
                  <a:cubicBezTo>
                    <a:pt x="4063" y="1225"/>
                    <a:pt x="4063" y="1225"/>
                    <a:pt x="4063" y="1225"/>
                  </a:cubicBezTo>
                  <a:cubicBezTo>
                    <a:pt x="4080" y="1143"/>
                    <a:pt x="4080" y="1143"/>
                    <a:pt x="4080" y="1143"/>
                  </a:cubicBezTo>
                  <a:cubicBezTo>
                    <a:pt x="4038" y="1225"/>
                    <a:pt x="4038" y="1225"/>
                    <a:pt x="4038" y="1225"/>
                  </a:cubicBezTo>
                  <a:cubicBezTo>
                    <a:pt x="4021" y="1225"/>
                    <a:pt x="4021" y="1225"/>
                    <a:pt x="4021" y="1225"/>
                  </a:cubicBezTo>
                  <a:cubicBezTo>
                    <a:pt x="4014" y="1143"/>
                    <a:pt x="4014" y="1143"/>
                    <a:pt x="4014" y="1143"/>
                  </a:cubicBezTo>
                  <a:cubicBezTo>
                    <a:pt x="3997" y="1225"/>
                    <a:pt x="3997" y="1225"/>
                    <a:pt x="3997" y="1225"/>
                  </a:cubicBezTo>
                  <a:cubicBezTo>
                    <a:pt x="3978" y="1225"/>
                    <a:pt x="3978" y="1225"/>
                    <a:pt x="3978" y="1225"/>
                  </a:cubicBezTo>
                  <a:cubicBezTo>
                    <a:pt x="3999" y="1129"/>
                    <a:pt x="3999" y="1129"/>
                    <a:pt x="3999" y="1129"/>
                  </a:cubicBezTo>
                  <a:cubicBezTo>
                    <a:pt x="3999" y="1129"/>
                    <a:pt x="3999" y="1129"/>
                    <a:pt x="3999" y="112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+mn-lt"/>
                <a:cs typeface="+mn-cs"/>
              </a:endParaRPr>
            </a:p>
          </p:txBody>
        </p:sp>
        <p:sp>
          <p:nvSpPr>
            <p:cNvPr id="6" name="Freeform 9"/>
            <p:cNvSpPr>
              <a:spLocks noEditPoints="1"/>
            </p:cNvSpPr>
            <p:nvPr userDrawn="1"/>
          </p:nvSpPr>
          <p:spPr bwMode="gray">
            <a:xfrm>
              <a:off x="68" y="0"/>
              <a:ext cx="1723" cy="964"/>
            </a:xfrm>
            <a:custGeom>
              <a:avLst/>
              <a:gdLst>
                <a:gd name="T0" fmla="*/ 231 w 2268"/>
                <a:gd name="T1" fmla="*/ 327 h 1269"/>
                <a:gd name="T2" fmla="*/ 0 w 2268"/>
                <a:gd name="T3" fmla="*/ 327 h 1269"/>
                <a:gd name="T4" fmla="*/ 0 w 2268"/>
                <a:gd name="T5" fmla="*/ 0 h 1269"/>
                <a:gd name="T6" fmla="*/ 231 w 2268"/>
                <a:gd name="T7" fmla="*/ 0 h 1269"/>
                <a:gd name="T8" fmla="*/ 231 w 2268"/>
                <a:gd name="T9" fmla="*/ 327 h 1269"/>
                <a:gd name="T10" fmla="*/ 2268 w 2268"/>
                <a:gd name="T11" fmla="*/ 0 h 1269"/>
                <a:gd name="T12" fmla="*/ 2036 w 2268"/>
                <a:gd name="T13" fmla="*/ 0 h 1269"/>
                <a:gd name="T14" fmla="*/ 2036 w 2268"/>
                <a:gd name="T15" fmla="*/ 327 h 1269"/>
                <a:gd name="T16" fmla="*/ 2268 w 2268"/>
                <a:gd name="T17" fmla="*/ 327 h 1269"/>
                <a:gd name="T18" fmla="*/ 2268 w 2268"/>
                <a:gd name="T19" fmla="*/ 0 h 1269"/>
                <a:gd name="T20" fmla="*/ 231 w 2268"/>
                <a:gd name="T21" fmla="*/ 942 h 1269"/>
                <a:gd name="T22" fmla="*/ 0 w 2268"/>
                <a:gd name="T23" fmla="*/ 942 h 1269"/>
                <a:gd name="T24" fmla="*/ 0 w 2268"/>
                <a:gd name="T25" fmla="*/ 1269 h 1269"/>
                <a:gd name="T26" fmla="*/ 231 w 2268"/>
                <a:gd name="T27" fmla="*/ 1269 h 1269"/>
                <a:gd name="T28" fmla="*/ 231 w 2268"/>
                <a:gd name="T29" fmla="*/ 942 h 1269"/>
                <a:gd name="T30" fmla="*/ 2268 w 2268"/>
                <a:gd name="T31" fmla="*/ 942 h 1269"/>
                <a:gd name="T32" fmla="*/ 2036 w 2268"/>
                <a:gd name="T33" fmla="*/ 942 h 1269"/>
                <a:gd name="T34" fmla="*/ 2036 w 2268"/>
                <a:gd name="T35" fmla="*/ 1269 h 1269"/>
                <a:gd name="T36" fmla="*/ 2268 w 2268"/>
                <a:gd name="T37" fmla="*/ 1269 h 1269"/>
                <a:gd name="T38" fmla="*/ 2268 w 2268"/>
                <a:gd name="T39" fmla="*/ 942 h 12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68"/>
                <a:gd name="T61" fmla="*/ 0 h 1269"/>
                <a:gd name="T62" fmla="*/ 2268 w 2268"/>
                <a:gd name="T63" fmla="*/ 1269 h 12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68" h="1269">
                  <a:moveTo>
                    <a:pt x="231" y="327"/>
                  </a:moveTo>
                  <a:lnTo>
                    <a:pt x="0" y="327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27"/>
                  </a:lnTo>
                  <a:close/>
                  <a:moveTo>
                    <a:pt x="2268" y="0"/>
                  </a:moveTo>
                  <a:lnTo>
                    <a:pt x="2036" y="0"/>
                  </a:lnTo>
                  <a:lnTo>
                    <a:pt x="2036" y="327"/>
                  </a:lnTo>
                  <a:lnTo>
                    <a:pt x="2268" y="327"/>
                  </a:lnTo>
                  <a:lnTo>
                    <a:pt x="2268" y="0"/>
                  </a:lnTo>
                  <a:close/>
                  <a:moveTo>
                    <a:pt x="231" y="942"/>
                  </a:moveTo>
                  <a:lnTo>
                    <a:pt x="0" y="942"/>
                  </a:lnTo>
                  <a:lnTo>
                    <a:pt x="0" y="1269"/>
                  </a:lnTo>
                  <a:lnTo>
                    <a:pt x="231" y="1269"/>
                  </a:lnTo>
                  <a:lnTo>
                    <a:pt x="231" y="942"/>
                  </a:lnTo>
                  <a:close/>
                  <a:moveTo>
                    <a:pt x="2268" y="942"/>
                  </a:moveTo>
                  <a:lnTo>
                    <a:pt x="2036" y="942"/>
                  </a:lnTo>
                  <a:lnTo>
                    <a:pt x="2036" y="1269"/>
                  </a:lnTo>
                  <a:lnTo>
                    <a:pt x="2268" y="1269"/>
                  </a:lnTo>
                  <a:lnTo>
                    <a:pt x="2268" y="94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+mn-lt"/>
                <a:cs typeface="+mn-cs"/>
              </a:endParaRPr>
            </a:p>
          </p:txBody>
        </p:sp>
      </p:grpSp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273053" y="3686630"/>
            <a:ext cx="3950607" cy="2406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noAutofit/>
          </a:bodyPr>
          <a:lstStyle>
            <a:lvl1pPr>
              <a:defRPr lang="en-US" sz="9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ny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29"/>
          <p:cNvSpPr>
            <a:spLocks/>
          </p:cNvSpPr>
          <p:nvPr userDrawn="1"/>
        </p:nvSpPr>
        <p:spPr bwMode="gray">
          <a:xfrm>
            <a:off x="0" y="906463"/>
            <a:ext cx="2000250" cy="5475287"/>
          </a:xfrm>
          <a:custGeom>
            <a:avLst/>
            <a:gdLst>
              <a:gd name="T0" fmla="*/ 0 w 1260"/>
              <a:gd name="T1" fmla="*/ 0 h 3748"/>
              <a:gd name="T2" fmla="*/ 0 w 1260"/>
              <a:gd name="T3" fmla="*/ 3748 h 3748"/>
              <a:gd name="T4" fmla="*/ 1260 w 1260"/>
              <a:gd name="T5" fmla="*/ 3748 h 3748"/>
              <a:gd name="T6" fmla="*/ 1260 w 1260"/>
              <a:gd name="T7" fmla="*/ 0 h 3748"/>
              <a:gd name="T8" fmla="*/ 0 w 1260"/>
              <a:gd name="T9" fmla="*/ 0 h 3748"/>
              <a:gd name="T10" fmla="*/ 0 w 1260"/>
              <a:gd name="T11" fmla="*/ 0 h 37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60"/>
              <a:gd name="T19" fmla="*/ 0 h 3748"/>
              <a:gd name="T20" fmla="*/ 1260 w 1260"/>
              <a:gd name="T21" fmla="*/ 3748 h 37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60" h="3748">
                <a:moveTo>
                  <a:pt x="0" y="0"/>
                </a:moveTo>
                <a:lnTo>
                  <a:pt x="0" y="3748"/>
                </a:lnTo>
                <a:lnTo>
                  <a:pt x="1260" y="3748"/>
                </a:lnTo>
                <a:lnTo>
                  <a:pt x="1260" y="0"/>
                </a:lnTo>
                <a:lnTo>
                  <a:pt x="0" y="0"/>
                </a:lnTo>
                <a:close/>
              </a:path>
            </a:pathLst>
          </a:custGeom>
          <a:solidFill>
            <a:srgbClr val="DCDDDD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4" name="Line 33"/>
          <p:cNvSpPr>
            <a:spLocks noChangeShapeType="1"/>
          </p:cNvSpPr>
          <p:nvPr userDrawn="1"/>
        </p:nvSpPr>
        <p:spPr bwMode="gray">
          <a:xfrm>
            <a:off x="0" y="6381750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5" name="Line 31"/>
          <p:cNvSpPr>
            <a:spLocks noChangeShapeType="1"/>
          </p:cNvSpPr>
          <p:nvPr userDrawn="1"/>
        </p:nvSpPr>
        <p:spPr bwMode="gray">
          <a:xfrm>
            <a:off x="0" y="906463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33" name="Chart Placeholder 31"/>
          <p:cNvSpPr>
            <a:spLocks noGrp="1"/>
          </p:cNvSpPr>
          <p:nvPr>
            <p:ph type="chart" sz="quarter" idx="22"/>
          </p:nvPr>
        </p:nvSpPr>
        <p:spPr bwMode="gray">
          <a:xfrm>
            <a:off x="4808190" y="1196975"/>
            <a:ext cx="2305050" cy="2376488"/>
          </a:xfrm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GB" noProof="0" dirty="0"/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20"/>
          </p:nvPr>
        </p:nvSpPr>
        <p:spPr bwMode="gray">
          <a:xfrm>
            <a:off x="7329166" y="3716339"/>
            <a:ext cx="2303785" cy="23764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2" name="Chart Placeholder 31"/>
          <p:cNvSpPr>
            <a:spLocks noGrp="1"/>
          </p:cNvSpPr>
          <p:nvPr>
            <p:ph type="chart" sz="quarter" idx="21"/>
          </p:nvPr>
        </p:nvSpPr>
        <p:spPr bwMode="gray">
          <a:xfrm>
            <a:off x="7327900" y="1196975"/>
            <a:ext cx="2305050" cy="2376488"/>
          </a:xfrm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GB" noProof="0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3" name="Table Placeholder 12"/>
          <p:cNvSpPr>
            <a:spLocks noGrp="1"/>
          </p:cNvSpPr>
          <p:nvPr>
            <p:ph type="tbl" sz="quarter" idx="14"/>
          </p:nvPr>
        </p:nvSpPr>
        <p:spPr bwMode="gray">
          <a:xfrm>
            <a:off x="2289176" y="1196975"/>
            <a:ext cx="2303785" cy="2376488"/>
          </a:xfrm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table</a:t>
            </a:r>
            <a:endParaRPr lang="en-GB" noProof="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 bwMode="gray">
          <a:xfrm>
            <a:off x="2289176" y="3716339"/>
            <a:ext cx="2303785" cy="23764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8"/>
          </p:nvPr>
        </p:nvSpPr>
        <p:spPr bwMode="gray">
          <a:xfrm>
            <a:off x="4809171" y="3716339"/>
            <a:ext cx="2303785" cy="23764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2"/>
          </p:nvPr>
        </p:nvSpPr>
        <p:spPr bwMode="gray">
          <a:xfrm>
            <a:off x="273050" y="1195200"/>
            <a:ext cx="1727200" cy="4895850"/>
          </a:xfrm>
        </p:spPr>
        <p:txBody>
          <a:bodyPr rIns="144000" rtlCol="0">
            <a:normAutofit/>
          </a:bodyPr>
          <a:lstStyle>
            <a:lvl1pPr algn="l" defTabSz="914400" rtl="0" eaLnBrk="1" latinLnBrk="0" hangingPunct="1">
              <a:lnSpc>
                <a:spcPct val="135000"/>
              </a:lnSpc>
              <a:spcBef>
                <a:spcPts val="600"/>
              </a:spcBef>
              <a:buFont typeface="Arial" pitchFamily="34" charset="0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975" indent="-180975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■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61950" indent="-177800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–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39750" indent="-177800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■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19138" indent="-174625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–"/>
              <a:defRPr lang="en-GB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895350" indent="-177800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■"/>
              <a:defRPr lang="en-US" sz="900" b="1" kern="1200" baseline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1079500" indent="-184150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–"/>
              <a:defRPr lang="en-US" sz="900" b="1" kern="1200" baseline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1257300" indent="-177800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■"/>
              <a:defRPr lang="en-US" sz="900" b="1" kern="1200" dirty="0" smtClean="0">
                <a:solidFill>
                  <a:srgbClr val="00338D"/>
                </a:solidFill>
                <a:latin typeface="Arial" pitchFamily="34" charset="0"/>
                <a:ea typeface="+mn-ea"/>
                <a:cs typeface="+mn-cs"/>
              </a:defRPr>
            </a:lvl8pPr>
            <a:lvl9pPr marL="1401763" indent="-144463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–"/>
              <a:defRPr lang="en-US" sz="900" b="1" kern="120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endix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4"/>
          <p:cNvGrpSpPr>
            <a:grpSpLocks/>
          </p:cNvGrpSpPr>
          <p:nvPr userDrawn="1"/>
        </p:nvGrpSpPr>
        <p:grpSpPr bwMode="auto">
          <a:xfrm>
            <a:off x="269875" y="1193800"/>
            <a:ext cx="9363075" cy="4895850"/>
            <a:chOff x="269875" y="1193800"/>
            <a:chExt cx="9363075" cy="4896000"/>
          </a:xfrm>
        </p:grpSpPr>
        <p:grpSp>
          <p:nvGrpSpPr>
            <p:cNvPr id="5" name="Group 21"/>
            <p:cNvGrpSpPr>
              <a:grpSpLocks/>
            </p:cNvGrpSpPr>
            <p:nvPr userDrawn="1"/>
          </p:nvGrpSpPr>
          <p:grpSpPr bwMode="auto">
            <a:xfrm>
              <a:off x="269875" y="1193800"/>
              <a:ext cx="9356725" cy="4896000"/>
              <a:chOff x="269875" y="1193800"/>
              <a:chExt cx="9356725" cy="4896000"/>
            </a:xfrm>
          </p:grpSpPr>
          <p:sp>
            <p:nvSpPr>
              <p:cNvPr id="8" name="Rectangle 18"/>
              <p:cNvSpPr>
                <a:spLocks noChangeArrowheads="1"/>
              </p:cNvSpPr>
              <p:nvPr userDrawn="1"/>
            </p:nvSpPr>
            <p:spPr bwMode="gray">
              <a:xfrm>
                <a:off x="269875" y="1193800"/>
                <a:ext cx="9356725" cy="4894413"/>
              </a:xfrm>
              <a:prstGeom prst="rect">
                <a:avLst/>
              </a:prstGeom>
              <a:noFill/>
              <a:ln w="6350" cap="flat" cmpd="sng" algn="ctr">
                <a:solidFill>
                  <a:srgbClr val="C84E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2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9" name="Rectangle 19"/>
              <p:cNvSpPr>
                <a:spLocks noChangeArrowheads="1"/>
              </p:cNvSpPr>
              <p:nvPr userDrawn="1"/>
            </p:nvSpPr>
            <p:spPr bwMode="gray">
              <a:xfrm>
                <a:off x="269875" y="3568773"/>
                <a:ext cx="9356725" cy="144467"/>
              </a:xfrm>
              <a:prstGeom prst="rect">
                <a:avLst/>
              </a:prstGeom>
              <a:noFill/>
              <a:ln w="6350" cap="flat" cmpd="sng" algn="ctr">
                <a:solidFill>
                  <a:srgbClr val="C84E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2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10" name="Rectangle 20"/>
              <p:cNvSpPr>
                <a:spLocks noChangeArrowheads="1"/>
              </p:cNvSpPr>
              <p:nvPr userDrawn="1"/>
            </p:nvSpPr>
            <p:spPr bwMode="gray">
              <a:xfrm>
                <a:off x="2501900" y="1193800"/>
                <a:ext cx="144463" cy="4896000"/>
              </a:xfrm>
              <a:prstGeom prst="rect">
                <a:avLst/>
              </a:prstGeom>
              <a:noFill/>
              <a:ln w="6350" cap="flat" cmpd="sng" algn="ctr">
                <a:solidFill>
                  <a:srgbClr val="C84E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2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gray">
              <a:xfrm>
                <a:off x="4878388" y="1193800"/>
                <a:ext cx="142875" cy="4896000"/>
              </a:xfrm>
              <a:prstGeom prst="rect">
                <a:avLst/>
              </a:prstGeom>
              <a:noFill/>
              <a:ln w="6350" cap="flat" cmpd="sng" algn="ctr">
                <a:solidFill>
                  <a:srgbClr val="C84E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2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gray">
              <a:xfrm>
                <a:off x="7251700" y="1193800"/>
                <a:ext cx="142875" cy="4896000"/>
              </a:xfrm>
              <a:prstGeom prst="rect">
                <a:avLst/>
              </a:prstGeom>
              <a:noFill/>
              <a:ln w="6350" cap="flat" cmpd="sng" algn="ctr">
                <a:solidFill>
                  <a:srgbClr val="C84E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200" dirty="0">
                  <a:solidFill>
                    <a:srgbClr val="000000"/>
                  </a:solidFill>
                  <a:latin typeface="+mn-lt"/>
                </a:endParaRPr>
              </a:p>
            </p:txBody>
          </p:sp>
        </p:grpSp>
        <p:sp>
          <p:nvSpPr>
            <p:cNvPr id="7" name="TextBox 6"/>
            <p:cNvSpPr txBox="1"/>
            <p:nvPr userDrawn="1"/>
          </p:nvSpPr>
          <p:spPr bwMode="gray">
            <a:xfrm>
              <a:off x="5889625" y="5969146"/>
              <a:ext cx="3743325" cy="107953"/>
            </a:xfrm>
            <a:prstGeom prst="rect">
              <a:avLst/>
            </a:prstGeom>
            <a:noFill/>
          </p:spPr>
          <p:txBody>
            <a:bodyPr lIns="0" tIns="0" rIns="0" bIns="0" anchor="b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700" dirty="0">
                  <a:solidFill>
                    <a:srgbClr val="C84E00"/>
                  </a:solidFill>
                  <a:latin typeface="+mn-lt"/>
                  <a:cs typeface="+mn-cs"/>
                </a:rPr>
                <a:t>Appendix layout grid: to remove go to slide Master select Grid object and delete</a:t>
              </a:r>
            </a:p>
          </p:txBody>
        </p:sp>
      </p:grpSp>
      <p:sp>
        <p:nvSpPr>
          <p:cNvPr id="13" name="Line 33"/>
          <p:cNvSpPr>
            <a:spLocks noChangeShapeType="1"/>
          </p:cNvSpPr>
          <p:nvPr userDrawn="1"/>
        </p:nvSpPr>
        <p:spPr bwMode="gray">
          <a:xfrm>
            <a:off x="0" y="6381750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4" name="Line 31"/>
          <p:cNvSpPr>
            <a:spLocks noChangeShapeType="1"/>
          </p:cNvSpPr>
          <p:nvPr userDrawn="1"/>
        </p:nvSpPr>
        <p:spPr bwMode="gray">
          <a:xfrm>
            <a:off x="0" y="906463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0"/>
          </p:nvPr>
        </p:nvSpPr>
        <p:spPr bwMode="gray"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endix 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3"/>
          <p:cNvGrpSpPr>
            <a:grpSpLocks/>
          </p:cNvGrpSpPr>
          <p:nvPr userDrawn="1"/>
        </p:nvGrpSpPr>
        <p:grpSpPr bwMode="auto">
          <a:xfrm>
            <a:off x="269875" y="1193800"/>
            <a:ext cx="9363075" cy="4895850"/>
            <a:chOff x="269875" y="1193800"/>
            <a:chExt cx="9363075" cy="4896000"/>
          </a:xfrm>
        </p:grpSpPr>
        <p:grpSp>
          <p:nvGrpSpPr>
            <p:cNvPr id="7" name="Group 21"/>
            <p:cNvGrpSpPr>
              <a:grpSpLocks/>
            </p:cNvGrpSpPr>
            <p:nvPr userDrawn="1"/>
          </p:nvGrpSpPr>
          <p:grpSpPr bwMode="auto">
            <a:xfrm>
              <a:off x="269875" y="1193800"/>
              <a:ext cx="9356725" cy="4896000"/>
              <a:chOff x="269875" y="1193800"/>
              <a:chExt cx="9356725" cy="4896000"/>
            </a:xfrm>
          </p:grpSpPr>
          <p:sp>
            <p:nvSpPr>
              <p:cNvPr id="9" name="Rectangle 18"/>
              <p:cNvSpPr>
                <a:spLocks noChangeArrowheads="1"/>
              </p:cNvSpPr>
              <p:nvPr userDrawn="1"/>
            </p:nvSpPr>
            <p:spPr bwMode="gray">
              <a:xfrm>
                <a:off x="269875" y="1193800"/>
                <a:ext cx="9356725" cy="4894413"/>
              </a:xfrm>
              <a:prstGeom prst="rect">
                <a:avLst/>
              </a:prstGeom>
              <a:noFill/>
              <a:ln w="6350" cap="flat" cmpd="sng" algn="ctr">
                <a:solidFill>
                  <a:srgbClr val="C84E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2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10" name="Rectangle 19"/>
              <p:cNvSpPr>
                <a:spLocks noChangeArrowheads="1"/>
              </p:cNvSpPr>
              <p:nvPr userDrawn="1"/>
            </p:nvSpPr>
            <p:spPr bwMode="gray">
              <a:xfrm>
                <a:off x="269875" y="3568773"/>
                <a:ext cx="9356725" cy="144467"/>
              </a:xfrm>
              <a:prstGeom prst="rect">
                <a:avLst/>
              </a:prstGeom>
              <a:noFill/>
              <a:ln w="6350" cap="flat" cmpd="sng" algn="ctr">
                <a:solidFill>
                  <a:srgbClr val="C84E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2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11" name="Rectangle 20"/>
              <p:cNvSpPr>
                <a:spLocks noChangeArrowheads="1"/>
              </p:cNvSpPr>
              <p:nvPr userDrawn="1"/>
            </p:nvSpPr>
            <p:spPr bwMode="gray">
              <a:xfrm>
                <a:off x="2501900" y="1193800"/>
                <a:ext cx="144463" cy="4896000"/>
              </a:xfrm>
              <a:prstGeom prst="rect">
                <a:avLst/>
              </a:prstGeom>
              <a:noFill/>
              <a:ln w="6350" cap="flat" cmpd="sng" algn="ctr">
                <a:solidFill>
                  <a:srgbClr val="C84E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2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12" name="Rectangle 22"/>
              <p:cNvSpPr>
                <a:spLocks noChangeArrowheads="1"/>
              </p:cNvSpPr>
              <p:nvPr userDrawn="1"/>
            </p:nvSpPr>
            <p:spPr bwMode="gray">
              <a:xfrm>
                <a:off x="4878388" y="1193800"/>
                <a:ext cx="142875" cy="4896000"/>
              </a:xfrm>
              <a:prstGeom prst="rect">
                <a:avLst/>
              </a:prstGeom>
              <a:noFill/>
              <a:ln w="6350" cap="flat" cmpd="sng" algn="ctr">
                <a:solidFill>
                  <a:srgbClr val="C84E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2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13" name="Rectangle 23"/>
              <p:cNvSpPr>
                <a:spLocks noChangeArrowheads="1"/>
              </p:cNvSpPr>
              <p:nvPr userDrawn="1"/>
            </p:nvSpPr>
            <p:spPr bwMode="gray">
              <a:xfrm>
                <a:off x="7251700" y="1193800"/>
                <a:ext cx="142875" cy="4896000"/>
              </a:xfrm>
              <a:prstGeom prst="rect">
                <a:avLst/>
              </a:prstGeom>
              <a:noFill/>
              <a:ln w="6350" cap="flat" cmpd="sng" algn="ctr">
                <a:solidFill>
                  <a:srgbClr val="C84E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200" dirty="0">
                  <a:solidFill>
                    <a:srgbClr val="000000"/>
                  </a:solidFill>
                  <a:latin typeface="+mn-lt"/>
                </a:endParaRPr>
              </a:p>
            </p:txBody>
          </p:sp>
        </p:grpSp>
        <p:sp>
          <p:nvSpPr>
            <p:cNvPr id="8" name="TextBox 7"/>
            <p:cNvSpPr txBox="1"/>
            <p:nvPr userDrawn="1"/>
          </p:nvSpPr>
          <p:spPr bwMode="gray">
            <a:xfrm>
              <a:off x="5889625" y="5969146"/>
              <a:ext cx="3743325" cy="107953"/>
            </a:xfrm>
            <a:prstGeom prst="rect">
              <a:avLst/>
            </a:prstGeom>
            <a:noFill/>
          </p:spPr>
          <p:txBody>
            <a:bodyPr lIns="0" tIns="0" rIns="0" bIns="0" anchor="b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700" dirty="0">
                  <a:solidFill>
                    <a:srgbClr val="C84E00"/>
                  </a:solidFill>
                  <a:latin typeface="+mn-lt"/>
                  <a:cs typeface="+mn-cs"/>
                </a:rPr>
                <a:t>Appendix layout grid: to remove go to slide Master select Grid object and delete</a:t>
              </a:r>
            </a:p>
          </p:txBody>
        </p:sp>
      </p:grpSp>
      <p:sp>
        <p:nvSpPr>
          <p:cNvPr id="14" name="Line 33"/>
          <p:cNvSpPr>
            <a:spLocks noChangeShapeType="1"/>
          </p:cNvSpPr>
          <p:nvPr userDrawn="1"/>
        </p:nvSpPr>
        <p:spPr bwMode="gray">
          <a:xfrm>
            <a:off x="0" y="6381750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5" name="Line 31"/>
          <p:cNvSpPr>
            <a:spLocks noChangeShapeType="1"/>
          </p:cNvSpPr>
          <p:nvPr userDrawn="1"/>
        </p:nvSpPr>
        <p:spPr bwMode="gray">
          <a:xfrm>
            <a:off x="0" y="906463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29" name="Text Placeholder 33"/>
          <p:cNvSpPr>
            <a:spLocks noGrp="1"/>
          </p:cNvSpPr>
          <p:nvPr>
            <p:ph type="body" sz="quarter" idx="11"/>
          </p:nvPr>
        </p:nvSpPr>
        <p:spPr bwMode="gray">
          <a:xfrm>
            <a:off x="5024439" y="1196753"/>
            <a:ext cx="4608512" cy="48960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8" name="Text Placeholder 33"/>
          <p:cNvSpPr>
            <a:spLocks noGrp="1"/>
          </p:cNvSpPr>
          <p:nvPr>
            <p:ph type="body" sz="quarter" idx="10"/>
          </p:nvPr>
        </p:nvSpPr>
        <p:spPr bwMode="gray">
          <a:xfrm>
            <a:off x="272480" y="1196753"/>
            <a:ext cx="4608512" cy="48960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endix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3"/>
          <p:cNvSpPr>
            <a:spLocks noChangeShapeType="1"/>
          </p:cNvSpPr>
          <p:nvPr userDrawn="1"/>
        </p:nvSpPr>
        <p:spPr bwMode="gray">
          <a:xfrm>
            <a:off x="0" y="6381750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grpSp>
        <p:nvGrpSpPr>
          <p:cNvPr id="5" name="Group 22"/>
          <p:cNvGrpSpPr>
            <a:grpSpLocks/>
          </p:cNvGrpSpPr>
          <p:nvPr userDrawn="1"/>
        </p:nvGrpSpPr>
        <p:grpSpPr bwMode="auto">
          <a:xfrm>
            <a:off x="269875" y="1193800"/>
            <a:ext cx="9363075" cy="4895850"/>
            <a:chOff x="269875" y="1193800"/>
            <a:chExt cx="9363075" cy="4896000"/>
          </a:xfrm>
        </p:grpSpPr>
        <p:grpSp>
          <p:nvGrpSpPr>
            <p:cNvPr id="6" name="Group 21"/>
            <p:cNvGrpSpPr>
              <a:grpSpLocks/>
            </p:cNvGrpSpPr>
            <p:nvPr userDrawn="1"/>
          </p:nvGrpSpPr>
          <p:grpSpPr bwMode="auto">
            <a:xfrm>
              <a:off x="269875" y="1193800"/>
              <a:ext cx="9356725" cy="4896000"/>
              <a:chOff x="269875" y="1193800"/>
              <a:chExt cx="9356725" cy="4896000"/>
            </a:xfrm>
          </p:grpSpPr>
          <p:sp>
            <p:nvSpPr>
              <p:cNvPr id="8" name="Rectangle 18"/>
              <p:cNvSpPr>
                <a:spLocks noChangeArrowheads="1"/>
              </p:cNvSpPr>
              <p:nvPr userDrawn="1"/>
            </p:nvSpPr>
            <p:spPr bwMode="gray">
              <a:xfrm>
                <a:off x="269875" y="1193800"/>
                <a:ext cx="9356725" cy="4894413"/>
              </a:xfrm>
              <a:prstGeom prst="rect">
                <a:avLst/>
              </a:prstGeom>
              <a:noFill/>
              <a:ln w="6350" cap="flat" cmpd="sng" algn="ctr">
                <a:solidFill>
                  <a:srgbClr val="C84E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2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9" name="Rectangle 19"/>
              <p:cNvSpPr>
                <a:spLocks noChangeArrowheads="1"/>
              </p:cNvSpPr>
              <p:nvPr userDrawn="1"/>
            </p:nvSpPr>
            <p:spPr bwMode="gray">
              <a:xfrm>
                <a:off x="269875" y="3568773"/>
                <a:ext cx="9356725" cy="144467"/>
              </a:xfrm>
              <a:prstGeom prst="rect">
                <a:avLst/>
              </a:prstGeom>
              <a:noFill/>
              <a:ln w="6350" cap="flat" cmpd="sng" algn="ctr">
                <a:solidFill>
                  <a:srgbClr val="C84E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2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10" name="Rectangle 20"/>
              <p:cNvSpPr>
                <a:spLocks noChangeArrowheads="1"/>
              </p:cNvSpPr>
              <p:nvPr userDrawn="1"/>
            </p:nvSpPr>
            <p:spPr bwMode="gray">
              <a:xfrm>
                <a:off x="2501900" y="1193800"/>
                <a:ext cx="144463" cy="4896000"/>
              </a:xfrm>
              <a:prstGeom prst="rect">
                <a:avLst/>
              </a:prstGeom>
              <a:noFill/>
              <a:ln w="6350" cap="flat" cmpd="sng" algn="ctr">
                <a:solidFill>
                  <a:srgbClr val="C84E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2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gray">
              <a:xfrm>
                <a:off x="4878388" y="1193800"/>
                <a:ext cx="142875" cy="4896000"/>
              </a:xfrm>
              <a:prstGeom prst="rect">
                <a:avLst/>
              </a:prstGeom>
              <a:noFill/>
              <a:ln w="6350" cap="flat" cmpd="sng" algn="ctr">
                <a:solidFill>
                  <a:srgbClr val="C84E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2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gray">
              <a:xfrm>
                <a:off x="7251700" y="1193800"/>
                <a:ext cx="142875" cy="4896000"/>
              </a:xfrm>
              <a:prstGeom prst="rect">
                <a:avLst/>
              </a:prstGeom>
              <a:noFill/>
              <a:ln w="6350" cap="flat" cmpd="sng" algn="ctr">
                <a:solidFill>
                  <a:srgbClr val="C84E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200" dirty="0">
                  <a:solidFill>
                    <a:srgbClr val="000000"/>
                  </a:solidFill>
                  <a:latin typeface="+mn-lt"/>
                </a:endParaRPr>
              </a:p>
            </p:txBody>
          </p:sp>
        </p:grpSp>
        <p:sp>
          <p:nvSpPr>
            <p:cNvPr id="7" name="TextBox 6"/>
            <p:cNvSpPr txBox="1"/>
            <p:nvPr userDrawn="1"/>
          </p:nvSpPr>
          <p:spPr bwMode="gray">
            <a:xfrm>
              <a:off x="5889625" y="5969146"/>
              <a:ext cx="3743325" cy="107953"/>
            </a:xfrm>
            <a:prstGeom prst="rect">
              <a:avLst/>
            </a:prstGeom>
            <a:noFill/>
          </p:spPr>
          <p:txBody>
            <a:bodyPr lIns="0" tIns="0" rIns="0" bIns="0" anchor="b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700" dirty="0">
                  <a:solidFill>
                    <a:srgbClr val="C84E00"/>
                  </a:solidFill>
                  <a:latin typeface="+mn-lt"/>
                  <a:cs typeface="+mn-cs"/>
                </a:rPr>
                <a:t>Appendix layout grid: to remove go to slide Master select Grid object and delete</a:t>
              </a:r>
            </a:p>
          </p:txBody>
        </p:sp>
      </p:grpSp>
      <p:sp>
        <p:nvSpPr>
          <p:cNvPr id="13" name="Line 31"/>
          <p:cNvSpPr>
            <a:spLocks noChangeShapeType="1"/>
          </p:cNvSpPr>
          <p:nvPr userDrawn="1"/>
        </p:nvSpPr>
        <p:spPr bwMode="gray">
          <a:xfrm>
            <a:off x="0" y="906463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no background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 userDrawn="1"/>
        </p:nvGrpSpPr>
        <p:grpSpPr bwMode="auto">
          <a:xfrm>
            <a:off x="269875" y="1193800"/>
            <a:ext cx="9363075" cy="4895850"/>
            <a:chOff x="269875" y="1193800"/>
            <a:chExt cx="9363075" cy="4896000"/>
          </a:xfrm>
        </p:grpSpPr>
        <p:grpSp>
          <p:nvGrpSpPr>
            <p:cNvPr id="3" name="Group 21"/>
            <p:cNvGrpSpPr>
              <a:grpSpLocks/>
            </p:cNvGrpSpPr>
            <p:nvPr userDrawn="1"/>
          </p:nvGrpSpPr>
          <p:grpSpPr bwMode="auto">
            <a:xfrm>
              <a:off x="269875" y="1193800"/>
              <a:ext cx="9356725" cy="4896000"/>
              <a:chOff x="269875" y="1193800"/>
              <a:chExt cx="9356725" cy="4896000"/>
            </a:xfrm>
          </p:grpSpPr>
          <p:sp>
            <p:nvSpPr>
              <p:cNvPr id="5" name="Rectangle 18"/>
              <p:cNvSpPr>
                <a:spLocks noChangeArrowheads="1"/>
              </p:cNvSpPr>
              <p:nvPr userDrawn="1"/>
            </p:nvSpPr>
            <p:spPr bwMode="gray">
              <a:xfrm>
                <a:off x="269875" y="1193800"/>
                <a:ext cx="9356725" cy="4894413"/>
              </a:xfrm>
              <a:prstGeom prst="rect">
                <a:avLst/>
              </a:prstGeom>
              <a:noFill/>
              <a:ln w="6350" cap="flat" cmpd="sng" algn="ctr">
                <a:solidFill>
                  <a:srgbClr val="C84E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2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6" name="Rectangle 19"/>
              <p:cNvSpPr>
                <a:spLocks noChangeArrowheads="1"/>
              </p:cNvSpPr>
              <p:nvPr userDrawn="1"/>
            </p:nvSpPr>
            <p:spPr bwMode="gray">
              <a:xfrm>
                <a:off x="269875" y="3568773"/>
                <a:ext cx="9356725" cy="144467"/>
              </a:xfrm>
              <a:prstGeom prst="rect">
                <a:avLst/>
              </a:prstGeom>
              <a:noFill/>
              <a:ln w="6350" cap="flat" cmpd="sng" algn="ctr">
                <a:solidFill>
                  <a:srgbClr val="C84E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2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7" name="Rectangle 20"/>
              <p:cNvSpPr>
                <a:spLocks noChangeArrowheads="1"/>
              </p:cNvSpPr>
              <p:nvPr userDrawn="1"/>
            </p:nvSpPr>
            <p:spPr bwMode="gray">
              <a:xfrm>
                <a:off x="2501900" y="1193800"/>
                <a:ext cx="144463" cy="4896000"/>
              </a:xfrm>
              <a:prstGeom prst="rect">
                <a:avLst/>
              </a:prstGeom>
              <a:noFill/>
              <a:ln w="6350" cap="flat" cmpd="sng" algn="ctr">
                <a:solidFill>
                  <a:srgbClr val="C84E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2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8" name="Rectangle 22"/>
              <p:cNvSpPr>
                <a:spLocks noChangeArrowheads="1"/>
              </p:cNvSpPr>
              <p:nvPr userDrawn="1"/>
            </p:nvSpPr>
            <p:spPr bwMode="gray">
              <a:xfrm>
                <a:off x="4878388" y="1193800"/>
                <a:ext cx="142875" cy="4896000"/>
              </a:xfrm>
              <a:prstGeom prst="rect">
                <a:avLst/>
              </a:prstGeom>
              <a:noFill/>
              <a:ln w="6350" cap="flat" cmpd="sng" algn="ctr">
                <a:solidFill>
                  <a:srgbClr val="C84E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2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9" name="Rectangle 23"/>
              <p:cNvSpPr>
                <a:spLocks noChangeArrowheads="1"/>
              </p:cNvSpPr>
              <p:nvPr userDrawn="1"/>
            </p:nvSpPr>
            <p:spPr bwMode="gray">
              <a:xfrm>
                <a:off x="7251700" y="1193800"/>
                <a:ext cx="142875" cy="4896000"/>
              </a:xfrm>
              <a:prstGeom prst="rect">
                <a:avLst/>
              </a:prstGeom>
              <a:noFill/>
              <a:ln w="6350" cap="flat" cmpd="sng" algn="ctr">
                <a:solidFill>
                  <a:srgbClr val="C84E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200" dirty="0">
                  <a:solidFill>
                    <a:srgbClr val="000000"/>
                  </a:solidFill>
                  <a:latin typeface="+mn-lt"/>
                </a:endParaRPr>
              </a:p>
            </p:txBody>
          </p:sp>
        </p:grpSp>
        <p:sp>
          <p:nvSpPr>
            <p:cNvPr id="4" name="TextBox 3"/>
            <p:cNvSpPr txBox="1"/>
            <p:nvPr userDrawn="1"/>
          </p:nvSpPr>
          <p:spPr bwMode="gray">
            <a:xfrm>
              <a:off x="5889625" y="5969146"/>
              <a:ext cx="3743325" cy="107953"/>
            </a:xfrm>
            <a:prstGeom prst="rect">
              <a:avLst/>
            </a:prstGeom>
            <a:noFill/>
          </p:spPr>
          <p:txBody>
            <a:bodyPr lIns="0" tIns="0" rIns="0" bIns="0" anchor="b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700" dirty="0">
                  <a:solidFill>
                    <a:srgbClr val="C84E00"/>
                  </a:solidFill>
                  <a:latin typeface="+mn-lt"/>
                  <a:cs typeface="+mn-cs"/>
                </a:rPr>
                <a:t>Appendix layout grid: to remove go to slide Master select Grid object and delete</a:t>
              </a:r>
            </a:p>
          </p:txBody>
        </p:sp>
      </p:grp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Key Issues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33"/>
          <p:cNvSpPr>
            <a:spLocks noChangeShapeType="1"/>
          </p:cNvSpPr>
          <p:nvPr userDrawn="1"/>
        </p:nvSpPr>
        <p:spPr bwMode="gray">
          <a:xfrm>
            <a:off x="0" y="6381750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7" name="Line 31"/>
          <p:cNvSpPr>
            <a:spLocks noChangeShapeType="1"/>
          </p:cNvSpPr>
          <p:nvPr userDrawn="1"/>
        </p:nvSpPr>
        <p:spPr bwMode="gray">
          <a:xfrm>
            <a:off x="0" y="906463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3"/>
          </p:nvPr>
        </p:nvSpPr>
        <p:spPr bwMode="gray">
          <a:xfrm>
            <a:off x="2289175" y="1196975"/>
            <a:ext cx="3600450" cy="4895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4"/>
          </p:nvPr>
        </p:nvSpPr>
        <p:spPr bwMode="gray">
          <a:xfrm>
            <a:off x="6032500" y="1196975"/>
            <a:ext cx="3600450" cy="4895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Key Issues Box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3"/>
          <p:cNvSpPr>
            <a:spLocks noChangeShapeType="1"/>
          </p:cNvSpPr>
          <p:nvPr userDrawn="1"/>
        </p:nvSpPr>
        <p:spPr bwMode="gray">
          <a:xfrm>
            <a:off x="0" y="6381750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5" name="Line 31"/>
          <p:cNvSpPr>
            <a:spLocks noChangeShapeType="1"/>
          </p:cNvSpPr>
          <p:nvPr userDrawn="1"/>
        </p:nvSpPr>
        <p:spPr bwMode="gray">
          <a:xfrm>
            <a:off x="0" y="906463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4"/>
          </p:nvPr>
        </p:nvSpPr>
        <p:spPr bwMode="gray">
          <a:xfrm>
            <a:off x="272480" y="1196975"/>
            <a:ext cx="9360470" cy="4895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6"/>
          <p:cNvSpPr>
            <a:spLocks/>
          </p:cNvSpPr>
          <p:nvPr/>
        </p:nvSpPr>
        <p:spPr bwMode="gray">
          <a:xfrm>
            <a:off x="0" y="549275"/>
            <a:ext cx="5313363" cy="5040313"/>
          </a:xfrm>
          <a:custGeom>
            <a:avLst/>
            <a:gdLst/>
            <a:ahLst/>
            <a:cxnLst>
              <a:cxn ang="0">
                <a:pos x="489" y="0"/>
              </a:cxn>
              <a:cxn ang="0">
                <a:pos x="0" y="1651"/>
              </a:cxn>
              <a:cxn ang="0">
                <a:pos x="0" y="3175"/>
              </a:cxn>
              <a:cxn ang="0">
                <a:pos x="2406" y="3175"/>
              </a:cxn>
              <a:cxn ang="0">
                <a:pos x="3347" y="0"/>
              </a:cxn>
              <a:cxn ang="0">
                <a:pos x="489" y="0"/>
              </a:cxn>
            </a:cxnLst>
            <a:rect l="0" t="0" r="r" b="b"/>
            <a:pathLst>
              <a:path w="3347" h="3175">
                <a:moveTo>
                  <a:pt x="489" y="0"/>
                </a:moveTo>
                <a:lnTo>
                  <a:pt x="0" y="1651"/>
                </a:lnTo>
                <a:lnTo>
                  <a:pt x="0" y="3175"/>
                </a:lnTo>
                <a:lnTo>
                  <a:pt x="2406" y="3175"/>
                </a:lnTo>
                <a:lnTo>
                  <a:pt x="3347" y="0"/>
                </a:lnTo>
                <a:lnTo>
                  <a:pt x="489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5" name="Title 9"/>
          <p:cNvSpPr>
            <a:spLocks noGrp="1"/>
          </p:cNvSpPr>
          <p:nvPr>
            <p:ph type="title"/>
          </p:nvPr>
        </p:nvSpPr>
        <p:spPr bwMode="gray">
          <a:xfrm>
            <a:off x="776537" y="1844824"/>
            <a:ext cx="3528392" cy="1943892"/>
          </a:xfrm>
          <a:noFill/>
          <a:ln w="9525">
            <a:noFill/>
            <a:miter lim="800000"/>
            <a:headEnd/>
            <a:tailEnd/>
          </a:ln>
        </p:spPr>
        <p:txBody>
          <a:bodyPr anchor="t">
            <a:normAutofit/>
          </a:bodyPr>
          <a:lstStyle>
            <a:lvl1pPr algn="l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dirty="0">
                <a:solidFill>
                  <a:schemeClr val="bg1"/>
                </a:solidFill>
                <a:latin typeface="+mj-lt"/>
              </a:defRPr>
            </a:lvl2pPr>
            <a:lvl3pPr>
              <a:defRPr lang="en-GB" sz="3000" b="1" dirty="0">
                <a:solidFill>
                  <a:schemeClr val="bg1"/>
                </a:solidFill>
                <a:latin typeface="+mj-lt"/>
              </a:defRPr>
            </a:lvl3pPr>
            <a:lvl4pPr>
              <a:defRPr lang="en-GB" sz="3000" b="1" dirty="0">
                <a:solidFill>
                  <a:schemeClr val="bg1"/>
                </a:solidFill>
                <a:latin typeface="+mj-lt"/>
              </a:defRPr>
            </a:lvl4pPr>
            <a:lvl5pPr>
              <a:defRPr lang="en-GB" sz="3000" b="1" dirty="0">
                <a:solidFill>
                  <a:schemeClr val="bg1"/>
                </a:solidFill>
                <a:latin typeface="+mj-lt"/>
              </a:defRPr>
            </a:lvl5pPr>
            <a:lvl6pPr>
              <a:defRPr lang="en-GB" sz="3000" b="1" dirty="0">
                <a:solidFill>
                  <a:schemeClr val="bg1"/>
                </a:solidFill>
                <a:latin typeface="+mj-lt"/>
              </a:defRPr>
            </a:lvl6pPr>
            <a:lvl7pPr>
              <a:defRPr lang="en-GB" sz="3000" b="1" dirty="0">
                <a:solidFill>
                  <a:schemeClr val="bg1"/>
                </a:solidFill>
                <a:latin typeface="+mj-lt"/>
              </a:defRPr>
            </a:lvl7pPr>
            <a:lvl8pPr>
              <a:defRPr lang="en-GB" sz="3000" b="1" dirty="0">
                <a:solidFill>
                  <a:schemeClr val="bg1"/>
                </a:solidFill>
                <a:latin typeface="+mj-lt"/>
              </a:defRPr>
            </a:lvl8pPr>
            <a:lvl9pPr>
              <a:defRPr sz="3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10"/>
          </p:nvPr>
        </p:nvSpPr>
        <p:spPr bwMode="gray">
          <a:xfrm>
            <a:off x="776536" y="4005064"/>
            <a:ext cx="3168352" cy="1079500"/>
          </a:xfr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defRPr lang="en-US" sz="12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/>
          <p:cNvGrpSpPr>
            <a:grpSpLocks/>
          </p:cNvGrpSpPr>
          <p:nvPr userDrawn="1"/>
        </p:nvGrpSpPr>
        <p:grpSpPr bwMode="auto">
          <a:xfrm>
            <a:off x="-11113" y="0"/>
            <a:ext cx="9917113" cy="6858000"/>
            <a:chOff x="-10601325" y="-457200"/>
            <a:chExt cx="9917112" cy="6858001"/>
          </a:xfrm>
        </p:grpSpPr>
        <p:sp>
          <p:nvSpPr>
            <p:cNvPr id="5" name="Freeform 12"/>
            <p:cNvSpPr>
              <a:spLocks/>
            </p:cNvSpPr>
            <p:nvPr userDrawn="1"/>
          </p:nvSpPr>
          <p:spPr bwMode="gray">
            <a:xfrm>
              <a:off x="-10601325" y="-457200"/>
              <a:ext cx="5397500" cy="32369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39"/>
                </a:cxn>
                <a:cxn ang="0">
                  <a:pos x="2796" y="2039"/>
                </a:cxn>
                <a:cxn ang="0">
                  <a:pos x="3400" y="0"/>
                </a:cxn>
                <a:cxn ang="0">
                  <a:pos x="0" y="0"/>
                </a:cxn>
              </a:cxnLst>
              <a:rect l="0" t="0" r="r" b="b"/>
              <a:pathLst>
                <a:path w="3400" h="2039">
                  <a:moveTo>
                    <a:pt x="0" y="0"/>
                  </a:moveTo>
                  <a:lnTo>
                    <a:pt x="0" y="2039"/>
                  </a:lnTo>
                  <a:lnTo>
                    <a:pt x="2796" y="2039"/>
                  </a:lnTo>
                  <a:lnTo>
                    <a:pt x="340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6" name="Freeform 10"/>
            <p:cNvSpPr>
              <a:spLocks/>
            </p:cNvSpPr>
            <p:nvPr userDrawn="1"/>
          </p:nvSpPr>
          <p:spPr bwMode="gray">
            <a:xfrm>
              <a:off x="-8240712" y="1362075"/>
              <a:ext cx="7556499" cy="5038726"/>
            </a:xfrm>
            <a:custGeom>
              <a:avLst/>
              <a:gdLst/>
              <a:ahLst/>
              <a:cxnLst>
                <a:cxn ang="0">
                  <a:pos x="940" y="0"/>
                </a:cxn>
                <a:cxn ang="0">
                  <a:pos x="0" y="3174"/>
                </a:cxn>
                <a:cxn ang="0">
                  <a:pos x="4760" y="3174"/>
                </a:cxn>
                <a:cxn ang="0">
                  <a:pos x="4760" y="0"/>
                </a:cxn>
                <a:cxn ang="0">
                  <a:pos x="940" y="0"/>
                </a:cxn>
              </a:cxnLst>
              <a:rect l="0" t="0" r="r" b="b"/>
              <a:pathLst>
                <a:path w="4760" h="3174">
                  <a:moveTo>
                    <a:pt x="940" y="0"/>
                  </a:moveTo>
                  <a:lnTo>
                    <a:pt x="0" y="3174"/>
                  </a:lnTo>
                  <a:lnTo>
                    <a:pt x="4760" y="3174"/>
                  </a:lnTo>
                  <a:lnTo>
                    <a:pt x="4760" y="0"/>
                  </a:lnTo>
                  <a:lnTo>
                    <a:pt x="94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7" name="Freeform 14"/>
            <p:cNvSpPr>
              <a:spLocks/>
            </p:cNvSpPr>
            <p:nvPr userDrawn="1"/>
          </p:nvSpPr>
          <p:spPr bwMode="gray">
            <a:xfrm>
              <a:off x="-7169149" y="1362075"/>
              <a:ext cx="1425575" cy="1417638"/>
            </a:xfrm>
            <a:custGeom>
              <a:avLst/>
              <a:gdLst/>
              <a:ahLst/>
              <a:cxnLst>
                <a:cxn ang="0">
                  <a:pos x="898" y="0"/>
                </a:cxn>
                <a:cxn ang="0">
                  <a:pos x="265" y="0"/>
                </a:cxn>
                <a:cxn ang="0">
                  <a:pos x="0" y="893"/>
                </a:cxn>
                <a:cxn ang="0">
                  <a:pos x="633" y="893"/>
                </a:cxn>
                <a:cxn ang="0">
                  <a:pos x="898" y="0"/>
                </a:cxn>
              </a:cxnLst>
              <a:rect l="0" t="0" r="r" b="b"/>
              <a:pathLst>
                <a:path w="898" h="893">
                  <a:moveTo>
                    <a:pt x="898" y="0"/>
                  </a:moveTo>
                  <a:lnTo>
                    <a:pt x="265" y="0"/>
                  </a:lnTo>
                  <a:lnTo>
                    <a:pt x="0" y="893"/>
                  </a:lnTo>
                  <a:lnTo>
                    <a:pt x="633" y="893"/>
                  </a:lnTo>
                  <a:lnTo>
                    <a:pt x="898" y="0"/>
                  </a:lnTo>
                  <a:close/>
                </a:path>
              </a:pathLst>
            </a:custGeom>
            <a:solidFill>
              <a:srgbClr val="00257A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8" name="Freeform 7"/>
          <p:cNvSpPr>
            <a:spLocks/>
          </p:cNvSpPr>
          <p:nvPr userDrawn="1"/>
        </p:nvSpPr>
        <p:spPr bwMode="auto">
          <a:xfrm>
            <a:off x="-8240713" y="1362075"/>
            <a:ext cx="7556500" cy="5038725"/>
          </a:xfrm>
          <a:custGeom>
            <a:avLst/>
            <a:gdLst/>
            <a:ahLst/>
            <a:cxnLst>
              <a:cxn ang="0">
                <a:pos x="940" y="0"/>
              </a:cxn>
              <a:cxn ang="0">
                <a:pos x="0" y="3174"/>
              </a:cxn>
              <a:cxn ang="0">
                <a:pos x="4760" y="3174"/>
              </a:cxn>
              <a:cxn ang="0">
                <a:pos x="4760" y="0"/>
              </a:cxn>
              <a:cxn ang="0">
                <a:pos x="940" y="0"/>
              </a:cxn>
            </a:cxnLst>
            <a:rect l="0" t="0" r="r" b="b"/>
            <a:pathLst>
              <a:path w="4760" h="3174">
                <a:moveTo>
                  <a:pt x="940" y="0"/>
                </a:moveTo>
                <a:lnTo>
                  <a:pt x="0" y="3174"/>
                </a:lnTo>
                <a:lnTo>
                  <a:pt x="4760" y="3174"/>
                </a:lnTo>
                <a:lnTo>
                  <a:pt x="4760" y="0"/>
                </a:lnTo>
                <a:lnTo>
                  <a:pt x="94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9" name="Freeform 9"/>
          <p:cNvSpPr>
            <a:spLocks/>
          </p:cNvSpPr>
          <p:nvPr userDrawn="1"/>
        </p:nvSpPr>
        <p:spPr bwMode="auto">
          <a:xfrm>
            <a:off x="-10601325" y="-457200"/>
            <a:ext cx="5397500" cy="32369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039"/>
              </a:cxn>
              <a:cxn ang="0">
                <a:pos x="2796" y="2039"/>
              </a:cxn>
              <a:cxn ang="0">
                <a:pos x="3400" y="0"/>
              </a:cxn>
              <a:cxn ang="0">
                <a:pos x="0" y="0"/>
              </a:cxn>
            </a:cxnLst>
            <a:rect l="0" t="0" r="r" b="b"/>
            <a:pathLst>
              <a:path w="3400" h="2039">
                <a:moveTo>
                  <a:pt x="0" y="0"/>
                </a:moveTo>
                <a:lnTo>
                  <a:pt x="0" y="2039"/>
                </a:lnTo>
                <a:lnTo>
                  <a:pt x="2796" y="2039"/>
                </a:lnTo>
                <a:lnTo>
                  <a:pt x="340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0" name="Freeform 11"/>
          <p:cNvSpPr>
            <a:spLocks/>
          </p:cNvSpPr>
          <p:nvPr userDrawn="1"/>
        </p:nvSpPr>
        <p:spPr bwMode="auto">
          <a:xfrm>
            <a:off x="-8240713" y="1362075"/>
            <a:ext cx="7556500" cy="5038725"/>
          </a:xfrm>
          <a:custGeom>
            <a:avLst/>
            <a:gdLst/>
            <a:ahLst/>
            <a:cxnLst>
              <a:cxn ang="0">
                <a:pos x="940" y="0"/>
              </a:cxn>
              <a:cxn ang="0">
                <a:pos x="0" y="3174"/>
              </a:cxn>
              <a:cxn ang="0">
                <a:pos x="4760" y="3174"/>
              </a:cxn>
              <a:cxn ang="0">
                <a:pos x="4760" y="0"/>
              </a:cxn>
              <a:cxn ang="0">
                <a:pos x="940" y="0"/>
              </a:cxn>
            </a:cxnLst>
            <a:rect l="0" t="0" r="r" b="b"/>
            <a:pathLst>
              <a:path w="4760" h="3174">
                <a:moveTo>
                  <a:pt x="940" y="0"/>
                </a:moveTo>
                <a:lnTo>
                  <a:pt x="0" y="3174"/>
                </a:lnTo>
                <a:lnTo>
                  <a:pt x="4760" y="3174"/>
                </a:lnTo>
                <a:lnTo>
                  <a:pt x="4760" y="0"/>
                </a:lnTo>
                <a:lnTo>
                  <a:pt x="94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2" name="Freeform 13"/>
          <p:cNvSpPr>
            <a:spLocks/>
          </p:cNvSpPr>
          <p:nvPr userDrawn="1"/>
        </p:nvSpPr>
        <p:spPr bwMode="auto">
          <a:xfrm>
            <a:off x="-10601325" y="-457200"/>
            <a:ext cx="5397500" cy="32369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039"/>
              </a:cxn>
              <a:cxn ang="0">
                <a:pos x="2796" y="2039"/>
              </a:cxn>
              <a:cxn ang="0">
                <a:pos x="3400" y="0"/>
              </a:cxn>
              <a:cxn ang="0">
                <a:pos x="0" y="0"/>
              </a:cxn>
            </a:cxnLst>
            <a:rect l="0" t="0" r="r" b="b"/>
            <a:pathLst>
              <a:path w="3400" h="2039">
                <a:moveTo>
                  <a:pt x="0" y="0"/>
                </a:moveTo>
                <a:lnTo>
                  <a:pt x="0" y="2039"/>
                </a:lnTo>
                <a:lnTo>
                  <a:pt x="2796" y="2039"/>
                </a:lnTo>
                <a:lnTo>
                  <a:pt x="340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3" name="Freeform 15"/>
          <p:cNvSpPr>
            <a:spLocks/>
          </p:cNvSpPr>
          <p:nvPr userDrawn="1"/>
        </p:nvSpPr>
        <p:spPr bwMode="auto">
          <a:xfrm>
            <a:off x="-7169150" y="1362075"/>
            <a:ext cx="1425575" cy="1417638"/>
          </a:xfrm>
          <a:custGeom>
            <a:avLst/>
            <a:gdLst/>
            <a:ahLst/>
            <a:cxnLst>
              <a:cxn ang="0">
                <a:pos x="898" y="0"/>
              </a:cxn>
              <a:cxn ang="0">
                <a:pos x="265" y="0"/>
              </a:cxn>
              <a:cxn ang="0">
                <a:pos x="0" y="893"/>
              </a:cxn>
              <a:cxn ang="0">
                <a:pos x="633" y="893"/>
              </a:cxn>
              <a:cxn ang="0">
                <a:pos x="898" y="0"/>
              </a:cxn>
            </a:cxnLst>
            <a:rect l="0" t="0" r="r" b="b"/>
            <a:pathLst>
              <a:path w="898" h="893">
                <a:moveTo>
                  <a:pt x="898" y="0"/>
                </a:moveTo>
                <a:lnTo>
                  <a:pt x="265" y="0"/>
                </a:lnTo>
                <a:lnTo>
                  <a:pt x="0" y="893"/>
                </a:lnTo>
                <a:lnTo>
                  <a:pt x="633" y="893"/>
                </a:lnTo>
                <a:lnTo>
                  <a:pt x="898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gray">
          <a:xfrm>
            <a:off x="5025009" y="2492896"/>
            <a:ext cx="4535608" cy="2232248"/>
          </a:xfr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algn="r" defTabSz="914400" rtl="0" eaLnBrk="1" fontAlgn="base" latinLnBrk="0" hangingPunct="1">
              <a:spcBef>
                <a:spcPct val="40000"/>
              </a:spcBef>
              <a:spcAft>
                <a:spcPct val="0"/>
              </a:spcAft>
              <a:buNone/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  <a:lvl6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6pPr>
            <a:lvl7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7pPr>
            <a:lvl8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8pPr>
            <a:lvl9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9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 bwMode="gray">
          <a:xfrm>
            <a:off x="5024439" y="5013325"/>
            <a:ext cx="4537075" cy="1511300"/>
          </a:xfrm>
          <a:noFill/>
          <a:ln w="9525">
            <a:noFill/>
            <a:miter lim="800000"/>
            <a:headEnd/>
            <a:tailEnd/>
          </a:ln>
        </p:spPr>
        <p:txBody>
          <a:bodyPr rtlCol="0">
            <a:normAutofit/>
          </a:bodyPr>
          <a:lstStyle>
            <a:lvl1pPr algn="r"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1"/>
          <p:cNvSpPr>
            <a:spLocks/>
          </p:cNvSpPr>
          <p:nvPr userDrawn="1"/>
        </p:nvSpPr>
        <p:spPr bwMode="gray">
          <a:xfrm>
            <a:off x="0" y="0"/>
            <a:ext cx="5224463" cy="5591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22"/>
              </a:cxn>
              <a:cxn ang="0">
                <a:pos x="2247" y="3522"/>
              </a:cxn>
              <a:cxn ang="0">
                <a:pos x="3291" y="0"/>
              </a:cxn>
              <a:cxn ang="0">
                <a:pos x="0" y="0"/>
              </a:cxn>
            </a:cxnLst>
            <a:rect l="0" t="0" r="r" b="b"/>
            <a:pathLst>
              <a:path w="3291" h="3522">
                <a:moveTo>
                  <a:pt x="0" y="0"/>
                </a:moveTo>
                <a:lnTo>
                  <a:pt x="0" y="3522"/>
                </a:lnTo>
                <a:lnTo>
                  <a:pt x="2247" y="3522"/>
                </a:lnTo>
                <a:lnTo>
                  <a:pt x="3291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6" name="Title 9"/>
          <p:cNvSpPr>
            <a:spLocks noGrp="1"/>
          </p:cNvSpPr>
          <p:nvPr>
            <p:ph type="title"/>
          </p:nvPr>
        </p:nvSpPr>
        <p:spPr bwMode="gray">
          <a:xfrm>
            <a:off x="344489" y="1556792"/>
            <a:ext cx="3816424" cy="2016224"/>
          </a:xfrm>
          <a:noFill/>
          <a:ln w="9525">
            <a:noFill/>
            <a:miter lim="800000"/>
            <a:headEnd/>
            <a:tailEnd/>
          </a:ln>
        </p:spPr>
        <p:txBody>
          <a:bodyPr anchor="t">
            <a:normAutofit/>
          </a:bodyPr>
          <a:lstStyle>
            <a:lvl1pPr algn="l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dirty="0">
                <a:solidFill>
                  <a:schemeClr val="bg1"/>
                </a:solidFill>
                <a:latin typeface="+mj-lt"/>
              </a:defRPr>
            </a:lvl2pPr>
            <a:lvl3pPr>
              <a:defRPr lang="en-GB" sz="3000" b="1" dirty="0">
                <a:solidFill>
                  <a:schemeClr val="bg1"/>
                </a:solidFill>
                <a:latin typeface="+mj-lt"/>
              </a:defRPr>
            </a:lvl3pPr>
            <a:lvl4pPr>
              <a:defRPr lang="en-GB" sz="3000" b="1" dirty="0">
                <a:solidFill>
                  <a:schemeClr val="bg1"/>
                </a:solidFill>
                <a:latin typeface="+mj-lt"/>
              </a:defRPr>
            </a:lvl4pPr>
            <a:lvl5pPr>
              <a:defRPr lang="en-GB" sz="3000" b="1" dirty="0">
                <a:solidFill>
                  <a:schemeClr val="bg1"/>
                </a:solidFill>
                <a:latin typeface="+mj-lt"/>
              </a:defRPr>
            </a:lvl5pPr>
            <a:lvl6pPr>
              <a:defRPr lang="en-GB" sz="3000" b="1" dirty="0">
                <a:solidFill>
                  <a:schemeClr val="bg1"/>
                </a:solidFill>
                <a:latin typeface="+mj-lt"/>
              </a:defRPr>
            </a:lvl6pPr>
            <a:lvl7pPr>
              <a:defRPr lang="en-GB" sz="3000" b="1" dirty="0">
                <a:solidFill>
                  <a:schemeClr val="bg1"/>
                </a:solidFill>
                <a:latin typeface="+mj-lt"/>
              </a:defRPr>
            </a:lvl7pPr>
            <a:lvl8pPr>
              <a:defRPr lang="en-GB" sz="3000" b="1" dirty="0">
                <a:solidFill>
                  <a:schemeClr val="bg1"/>
                </a:solidFill>
                <a:latin typeface="+mj-lt"/>
              </a:defRPr>
            </a:lvl8pPr>
            <a:lvl9pPr>
              <a:defRPr sz="3000">
                <a:solidFill>
                  <a:schemeClr val="bg1"/>
                </a:solidFill>
              </a:defRPr>
            </a:lvl9pPr>
          </a:lstStyle>
          <a:p>
            <a:pPr lvl="0"/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0"/>
          </p:nvPr>
        </p:nvSpPr>
        <p:spPr bwMode="gray">
          <a:xfrm>
            <a:off x="344488" y="3789363"/>
            <a:ext cx="3384550" cy="1079500"/>
          </a:xfr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defRPr lang="en-US" sz="12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vmlDrawing" Target="../drawings/vmlDrawing1.v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9.xml"/><Relationship Id="rId13" Type="http://schemas.openxmlformats.org/officeDocument/2006/relationships/slideLayout" Target="../slideLayouts/slideLayout154.xml"/><Relationship Id="rId18" Type="http://schemas.openxmlformats.org/officeDocument/2006/relationships/tags" Target="../tags/tag36.xml"/><Relationship Id="rId3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48.xml"/><Relationship Id="rId12" Type="http://schemas.openxmlformats.org/officeDocument/2006/relationships/slideLayout" Target="../slideLayouts/slideLayout153.xml"/><Relationship Id="rId17" Type="http://schemas.openxmlformats.org/officeDocument/2006/relationships/tags" Target="../tags/tag35.xml"/><Relationship Id="rId2" Type="http://schemas.openxmlformats.org/officeDocument/2006/relationships/slideLayout" Target="../slideLayouts/slideLayout143.xml"/><Relationship Id="rId16" Type="http://schemas.openxmlformats.org/officeDocument/2006/relationships/tags" Target="../tags/tag34.xml"/><Relationship Id="rId1" Type="http://schemas.openxmlformats.org/officeDocument/2006/relationships/slideLayout" Target="../slideLayouts/slideLayout142.xml"/><Relationship Id="rId6" Type="http://schemas.openxmlformats.org/officeDocument/2006/relationships/slideLayout" Target="../slideLayouts/slideLayout147.xml"/><Relationship Id="rId11" Type="http://schemas.openxmlformats.org/officeDocument/2006/relationships/slideLayout" Target="../slideLayouts/slideLayout152.xml"/><Relationship Id="rId5" Type="http://schemas.openxmlformats.org/officeDocument/2006/relationships/slideLayout" Target="../slideLayouts/slideLayout146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45.xml"/><Relationship Id="rId9" Type="http://schemas.openxmlformats.org/officeDocument/2006/relationships/slideLayout" Target="../slideLayouts/slideLayout150.xml"/><Relationship Id="rId14" Type="http://schemas.openxmlformats.org/officeDocument/2006/relationships/slideLayout" Target="../slideLayouts/slideLayout15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vmlDrawing" Target="../drawings/vmlDrawing14.vml"/><Relationship Id="rId18" Type="http://schemas.openxmlformats.org/officeDocument/2006/relationships/oleObject" Target="../embeddings/oleObject14.bin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11.xml"/><Relationship Id="rId17" Type="http://schemas.openxmlformats.org/officeDocument/2006/relationships/tags" Target="../tags/tag42.xml"/><Relationship Id="rId2" Type="http://schemas.openxmlformats.org/officeDocument/2006/relationships/slideLayout" Target="../slideLayouts/slideLayout157.xml"/><Relationship Id="rId16" Type="http://schemas.openxmlformats.org/officeDocument/2006/relationships/tags" Target="../tags/tag41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5" Type="http://schemas.openxmlformats.org/officeDocument/2006/relationships/tags" Target="../tags/tag40.xml"/><Relationship Id="rId10" Type="http://schemas.openxmlformats.org/officeDocument/2006/relationships/slideLayout" Target="../slideLayouts/slideLayout165.xml"/><Relationship Id="rId19" Type="http://schemas.openxmlformats.org/officeDocument/2006/relationships/image" Target="../media/image2.emf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Relationship Id="rId14" Type="http://schemas.openxmlformats.org/officeDocument/2006/relationships/tags" Target="../tags/tag3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13" Type="http://schemas.openxmlformats.org/officeDocument/2006/relationships/slideLayout" Target="../slideLayouts/slideLayout179.xml"/><Relationship Id="rId18" Type="http://schemas.openxmlformats.org/officeDocument/2006/relationships/tags" Target="../tags/tag46.xml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slideLayout" Target="../slideLayouts/slideLayout178.xml"/><Relationship Id="rId17" Type="http://schemas.openxmlformats.org/officeDocument/2006/relationships/tags" Target="../tags/tag45.xml"/><Relationship Id="rId2" Type="http://schemas.openxmlformats.org/officeDocument/2006/relationships/slideLayout" Target="../slideLayouts/slideLayout168.xml"/><Relationship Id="rId16" Type="http://schemas.openxmlformats.org/officeDocument/2006/relationships/tags" Target="../tags/tag44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5" Type="http://schemas.openxmlformats.org/officeDocument/2006/relationships/theme" Target="../theme/theme12.xml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Relationship Id="rId14" Type="http://schemas.openxmlformats.org/officeDocument/2006/relationships/slideLayout" Target="../slideLayouts/slideLayout18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.xml"/><Relationship Id="rId13" Type="http://schemas.openxmlformats.org/officeDocument/2006/relationships/slideLayout" Target="../slideLayouts/slideLayout193.xml"/><Relationship Id="rId18" Type="http://schemas.openxmlformats.org/officeDocument/2006/relationships/tags" Target="../tags/tag51.xml"/><Relationship Id="rId3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7.xml"/><Relationship Id="rId12" Type="http://schemas.openxmlformats.org/officeDocument/2006/relationships/slideLayout" Target="../slideLayouts/slideLayout192.xml"/><Relationship Id="rId17" Type="http://schemas.openxmlformats.org/officeDocument/2006/relationships/tags" Target="../tags/tag50.xml"/><Relationship Id="rId2" Type="http://schemas.openxmlformats.org/officeDocument/2006/relationships/slideLayout" Target="../slideLayouts/slideLayout182.xml"/><Relationship Id="rId16" Type="http://schemas.openxmlformats.org/officeDocument/2006/relationships/tags" Target="../tags/tag49.xml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85.xml"/><Relationship Id="rId15" Type="http://schemas.openxmlformats.org/officeDocument/2006/relationships/theme" Target="../theme/theme13.xml"/><Relationship Id="rId10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Relationship Id="rId14" Type="http://schemas.openxmlformats.org/officeDocument/2006/relationships/slideLayout" Target="../slideLayouts/slideLayout19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2.xml"/><Relationship Id="rId13" Type="http://schemas.openxmlformats.org/officeDocument/2006/relationships/tags" Target="../tags/tag54.xml"/><Relationship Id="rId3" Type="http://schemas.openxmlformats.org/officeDocument/2006/relationships/slideLayout" Target="../slideLayouts/slideLayout197.xml"/><Relationship Id="rId7" Type="http://schemas.openxmlformats.org/officeDocument/2006/relationships/slideLayout" Target="../slideLayouts/slideLayout20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96.xml"/><Relationship Id="rId1" Type="http://schemas.openxmlformats.org/officeDocument/2006/relationships/slideLayout" Target="../slideLayouts/slideLayout195.xml"/><Relationship Id="rId6" Type="http://schemas.openxmlformats.org/officeDocument/2006/relationships/slideLayout" Target="../slideLayouts/slideLayout200.xml"/><Relationship Id="rId11" Type="http://schemas.openxmlformats.org/officeDocument/2006/relationships/slideLayout" Target="../slideLayouts/slideLayout205.xml"/><Relationship Id="rId5" Type="http://schemas.openxmlformats.org/officeDocument/2006/relationships/slideLayout" Target="../slideLayouts/slideLayout199.xml"/><Relationship Id="rId15" Type="http://schemas.openxmlformats.org/officeDocument/2006/relationships/tags" Target="../tags/tag56.xml"/><Relationship Id="rId10" Type="http://schemas.openxmlformats.org/officeDocument/2006/relationships/slideLayout" Target="../slideLayouts/slideLayout204.xml"/><Relationship Id="rId4" Type="http://schemas.openxmlformats.org/officeDocument/2006/relationships/slideLayout" Target="../slideLayouts/slideLayout198.xml"/><Relationship Id="rId9" Type="http://schemas.openxmlformats.org/officeDocument/2006/relationships/slideLayout" Target="../slideLayouts/slideLayout203.xml"/><Relationship Id="rId14" Type="http://schemas.openxmlformats.org/officeDocument/2006/relationships/tags" Target="../tags/tag5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35.xml"/><Relationship Id="rId39" Type="http://schemas.openxmlformats.org/officeDocument/2006/relationships/image" Target="../media/image2.emf"/><Relationship Id="rId3" Type="http://schemas.openxmlformats.org/officeDocument/2006/relationships/slideLayout" Target="../slideLayouts/slideLayout12.xml"/><Relationship Id="rId21" Type="http://schemas.openxmlformats.org/officeDocument/2006/relationships/slideLayout" Target="../slideLayouts/slideLayout30.xml"/><Relationship Id="rId34" Type="http://schemas.openxmlformats.org/officeDocument/2006/relationships/slideLayout" Target="../slideLayouts/slideLayout43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42.xml"/><Relationship Id="rId38" Type="http://schemas.openxmlformats.org/officeDocument/2006/relationships/oleObject" Target="../embeddings/oleObject2.bin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slideLayout" Target="../slideLayouts/slideLayout29.xml"/><Relationship Id="rId29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41.xml"/><Relationship Id="rId37" Type="http://schemas.openxmlformats.org/officeDocument/2006/relationships/tags" Target="../tags/tag6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32.xml"/><Relationship Id="rId28" Type="http://schemas.openxmlformats.org/officeDocument/2006/relationships/slideLayout" Target="../slideLayouts/slideLayout37.xml"/><Relationship Id="rId36" Type="http://schemas.openxmlformats.org/officeDocument/2006/relationships/vmlDrawing" Target="../drawings/vmlDrawing2.vml"/><Relationship Id="rId10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8.xml"/><Relationship Id="rId31" Type="http://schemas.openxmlformats.org/officeDocument/2006/relationships/slideLayout" Target="../slideLayouts/slideLayout40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31.xml"/><Relationship Id="rId27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39.xml"/><Relationship Id="rId35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tags" Target="../tags/tag9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ags" Target="../tags/tag8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tags" Target="../tags/tag7.xml"/><Relationship Id="rId5" Type="http://schemas.openxmlformats.org/officeDocument/2006/relationships/slideLayout" Target="../slideLayouts/slideLayout48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tags" Target="../tags/tag11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ags" Target="../tags/tag10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54.xml"/><Relationship Id="rId16" Type="http://schemas.openxmlformats.org/officeDocument/2006/relationships/oleObject" Target="../embeddings/oleObject3.bin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vmlDrawing" Target="../drawings/vmlDrawing3.vml"/><Relationship Id="rId5" Type="http://schemas.openxmlformats.org/officeDocument/2006/relationships/slideLayout" Target="../slideLayouts/slideLayout57.xml"/><Relationship Id="rId15" Type="http://schemas.openxmlformats.org/officeDocument/2006/relationships/tags" Target="../tags/tag13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ags" Target="../tags/tag1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tags" Target="../tags/tag15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ags" Target="../tags/tag14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63.xml"/><Relationship Id="rId16" Type="http://schemas.openxmlformats.org/officeDocument/2006/relationships/oleObject" Target="../embeddings/oleObject4.bin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vmlDrawing" Target="../drawings/vmlDrawing4.vml"/><Relationship Id="rId5" Type="http://schemas.openxmlformats.org/officeDocument/2006/relationships/slideLayout" Target="../slideLayouts/slideLayout66.xml"/><Relationship Id="rId15" Type="http://schemas.openxmlformats.org/officeDocument/2006/relationships/tags" Target="../tags/tag17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tags" Target="../tags/tag1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18" Type="http://schemas.openxmlformats.org/officeDocument/2006/relationships/slideLayout" Target="../slideLayouts/slideLayout88.xml"/><Relationship Id="rId26" Type="http://schemas.openxmlformats.org/officeDocument/2006/relationships/slideLayout" Target="../slideLayouts/slideLayout96.xml"/><Relationship Id="rId39" Type="http://schemas.openxmlformats.org/officeDocument/2006/relationships/oleObject" Target="../embeddings/oleObject5.bin"/><Relationship Id="rId3" Type="http://schemas.openxmlformats.org/officeDocument/2006/relationships/slideLayout" Target="../slideLayouts/slideLayout73.xml"/><Relationship Id="rId21" Type="http://schemas.openxmlformats.org/officeDocument/2006/relationships/slideLayout" Target="../slideLayouts/slideLayout91.xml"/><Relationship Id="rId34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17" Type="http://schemas.openxmlformats.org/officeDocument/2006/relationships/slideLayout" Target="../slideLayouts/slideLayout87.xml"/><Relationship Id="rId25" Type="http://schemas.openxmlformats.org/officeDocument/2006/relationships/slideLayout" Target="../slideLayouts/slideLayout95.xml"/><Relationship Id="rId33" Type="http://schemas.openxmlformats.org/officeDocument/2006/relationships/slideLayout" Target="../slideLayouts/slideLayout103.xml"/><Relationship Id="rId38" Type="http://schemas.openxmlformats.org/officeDocument/2006/relationships/tags" Target="../tags/tag18.xml"/><Relationship Id="rId2" Type="http://schemas.openxmlformats.org/officeDocument/2006/relationships/slideLayout" Target="../slideLayouts/slideLayout72.xml"/><Relationship Id="rId16" Type="http://schemas.openxmlformats.org/officeDocument/2006/relationships/slideLayout" Target="../slideLayouts/slideLayout86.xml"/><Relationship Id="rId20" Type="http://schemas.openxmlformats.org/officeDocument/2006/relationships/slideLayout" Target="../slideLayouts/slideLayout90.xml"/><Relationship Id="rId29" Type="http://schemas.openxmlformats.org/officeDocument/2006/relationships/slideLayout" Target="../slideLayouts/slideLayout99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24" Type="http://schemas.openxmlformats.org/officeDocument/2006/relationships/slideLayout" Target="../slideLayouts/slideLayout94.xml"/><Relationship Id="rId32" Type="http://schemas.openxmlformats.org/officeDocument/2006/relationships/slideLayout" Target="../slideLayouts/slideLayout102.xml"/><Relationship Id="rId37" Type="http://schemas.openxmlformats.org/officeDocument/2006/relationships/vmlDrawing" Target="../drawings/vmlDrawing5.vml"/><Relationship Id="rId40" Type="http://schemas.openxmlformats.org/officeDocument/2006/relationships/image" Target="../media/image2.emf"/><Relationship Id="rId5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5.xml"/><Relationship Id="rId23" Type="http://schemas.openxmlformats.org/officeDocument/2006/relationships/slideLayout" Target="../slideLayouts/slideLayout93.xml"/><Relationship Id="rId28" Type="http://schemas.openxmlformats.org/officeDocument/2006/relationships/slideLayout" Target="../slideLayouts/slideLayout98.xml"/><Relationship Id="rId36" Type="http://schemas.openxmlformats.org/officeDocument/2006/relationships/theme" Target="../theme/theme6.xml"/><Relationship Id="rId10" Type="http://schemas.openxmlformats.org/officeDocument/2006/relationships/slideLayout" Target="../slideLayouts/slideLayout80.xml"/><Relationship Id="rId19" Type="http://schemas.openxmlformats.org/officeDocument/2006/relationships/slideLayout" Target="../slideLayouts/slideLayout89.xml"/><Relationship Id="rId31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Relationship Id="rId22" Type="http://schemas.openxmlformats.org/officeDocument/2006/relationships/slideLayout" Target="../slideLayouts/slideLayout92.xml"/><Relationship Id="rId27" Type="http://schemas.openxmlformats.org/officeDocument/2006/relationships/slideLayout" Target="../slideLayouts/slideLayout97.xml"/><Relationship Id="rId30" Type="http://schemas.openxmlformats.org/officeDocument/2006/relationships/slideLayout" Target="../slideLayouts/slideLayout100.xml"/><Relationship Id="rId35" Type="http://schemas.openxmlformats.org/officeDocument/2006/relationships/slideLayout" Target="../slideLayouts/slideLayout10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tags" Target="../tags/tag20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tags" Target="../tags/tag19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107.xml"/><Relationship Id="rId16" Type="http://schemas.openxmlformats.org/officeDocument/2006/relationships/oleObject" Target="../embeddings/oleObject6.bin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vmlDrawing" Target="../drawings/vmlDrawing6.vml"/><Relationship Id="rId5" Type="http://schemas.openxmlformats.org/officeDocument/2006/relationships/slideLayout" Target="../slideLayouts/slideLayout110.xml"/><Relationship Id="rId15" Type="http://schemas.openxmlformats.org/officeDocument/2006/relationships/tags" Target="../tags/tag22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tags" Target="../tags/tag2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slideLayout" Target="../slideLayouts/slideLayout127.xml"/><Relationship Id="rId18" Type="http://schemas.openxmlformats.org/officeDocument/2006/relationships/tags" Target="../tags/tag24.xml"/><Relationship Id="rId3" Type="http://schemas.openxmlformats.org/officeDocument/2006/relationships/slideLayout" Target="../slideLayouts/slideLayout117.xml"/><Relationship Id="rId21" Type="http://schemas.openxmlformats.org/officeDocument/2006/relationships/oleObject" Target="../embeddings/oleObject7.bin"/><Relationship Id="rId7" Type="http://schemas.openxmlformats.org/officeDocument/2006/relationships/slideLayout" Target="../slideLayouts/slideLayout121.xml"/><Relationship Id="rId12" Type="http://schemas.openxmlformats.org/officeDocument/2006/relationships/slideLayout" Target="../slideLayouts/slideLayout126.xml"/><Relationship Id="rId17" Type="http://schemas.openxmlformats.org/officeDocument/2006/relationships/tags" Target="../tags/tag23.xml"/><Relationship Id="rId2" Type="http://schemas.openxmlformats.org/officeDocument/2006/relationships/slideLayout" Target="../slideLayouts/slideLayout116.xml"/><Relationship Id="rId16" Type="http://schemas.openxmlformats.org/officeDocument/2006/relationships/vmlDrawing" Target="../drawings/vmlDrawing7.vml"/><Relationship Id="rId20" Type="http://schemas.openxmlformats.org/officeDocument/2006/relationships/tags" Target="../tags/tag2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24.xml"/><Relationship Id="rId19" Type="http://schemas.openxmlformats.org/officeDocument/2006/relationships/tags" Target="../tags/tag25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Relationship Id="rId14" Type="http://schemas.openxmlformats.org/officeDocument/2006/relationships/slideLayout" Target="../slideLayouts/slideLayout128.xml"/><Relationship Id="rId22" Type="http://schemas.openxmlformats.org/officeDocument/2006/relationships/image" Target="../media/image4.emf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slideLayout" Target="../slideLayouts/slideLayout140.xml"/><Relationship Id="rId17" Type="http://schemas.openxmlformats.org/officeDocument/2006/relationships/tags" Target="../tags/tag31.xml"/><Relationship Id="rId2" Type="http://schemas.openxmlformats.org/officeDocument/2006/relationships/slideLayout" Target="../slideLayouts/slideLayout130.xml"/><Relationship Id="rId16" Type="http://schemas.openxmlformats.org/officeDocument/2006/relationships/tags" Target="../tags/tag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5" Type="http://schemas.openxmlformats.org/officeDocument/2006/relationships/tags" Target="../tags/tag29.xml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0" name="Object 56"/>
          <p:cNvGraphicFramePr>
            <a:graphicFrameLocks noChangeAspect="1"/>
          </p:cNvGraphicFramePr>
          <p:nvPr>
            <p:custDataLst>
              <p:tags r:id="rId1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name="think-cell Slide" r:id="rId16" imgW="360" imgH="360" progId="">
                  <p:embed/>
                </p:oleObj>
              </mc:Choice>
              <mc:Fallback>
                <p:oleObj name="think-cell Slide" r:id="rId16" imgW="360" imgH="360" progId="">
                  <p:embed/>
                  <p:pic>
                    <p:nvPicPr>
                      <p:cNvPr id="0" name="Picture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bgs_textbox_copyright"/>
          <p:cNvSpPr txBox="1">
            <a:spLocks/>
          </p:cNvSpPr>
          <p:nvPr userDrawn="1">
            <p:custDataLst>
              <p:tags r:id="rId13"/>
            </p:custDataLst>
          </p:nvPr>
        </p:nvSpPr>
        <p:spPr>
          <a:xfrm>
            <a:off x="273050" y="6388100"/>
            <a:ext cx="6731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72000" rIns="0" bIns="0"/>
          <a:lstStyle>
            <a:lvl1pPr marL="0" algn="l" defTabSz="914400" rtl="0" eaLnBrk="1" latinLnBrk="0" hangingPunct="1">
              <a:spcBef>
                <a:spcPct val="40000"/>
              </a:spcBef>
              <a:defRPr lang="ru-RU" sz="600" kern="1200" dirty="0">
                <a:solidFill>
                  <a:srgbClr val="00338D"/>
                </a:solidFill>
                <a:latin typeface="Arial"/>
                <a:ea typeface="+mn-ea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mtClean="0"/>
              <a:t>© 2014 ЗАО «КПМГ», компания, зарегистрированная в соответствии с законодательством Российской Федерации и находящаяся под контролем KPMG Europe LLP; член сети независимых фирм КПМГ, входящих в ассоциацию KPMG International Cooperative ("KPMG International"), зарегистрированную по законодательству Швейцарии. Все права защищены.</a:t>
            </a:r>
            <a:endParaRPr lang="en-US"/>
          </a:p>
        </p:txBody>
      </p:sp>
      <p:sp>
        <p:nvSpPr>
          <p:cNvPr id="21" name="logobgn"/>
          <p:cNvSpPr>
            <a:spLocks/>
          </p:cNvSpPr>
          <p:nvPr/>
        </p:nvSpPr>
        <p:spPr bwMode="gray">
          <a:xfrm>
            <a:off x="0" y="-1588"/>
            <a:ext cx="2270125" cy="90805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72"/>
              </a:cxn>
              <a:cxn ang="0">
                <a:pos x="1260" y="572"/>
              </a:cxn>
              <a:cxn ang="0">
                <a:pos x="1430" y="0"/>
              </a:cxn>
              <a:cxn ang="0">
                <a:pos x="0" y="0"/>
              </a:cxn>
            </a:cxnLst>
            <a:rect l="0" t="0" r="r" b="b"/>
            <a:pathLst>
              <a:path w="1430" h="572">
                <a:moveTo>
                  <a:pt x="0" y="0"/>
                </a:moveTo>
                <a:lnTo>
                  <a:pt x="0" y="572"/>
                </a:lnTo>
                <a:lnTo>
                  <a:pt x="1260" y="572"/>
                </a:lnTo>
                <a:lnTo>
                  <a:pt x="1430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  <a:cs typeface="+mn-cs"/>
            </a:endParaRPr>
          </a:p>
        </p:txBody>
      </p:sp>
      <p:sp>
        <p:nvSpPr>
          <p:cNvPr id="1084" name="Title Placeholder 54"/>
          <p:cNvSpPr>
            <a:spLocks noGrp="1"/>
          </p:cNvSpPr>
          <p:nvPr>
            <p:ph type="title"/>
          </p:nvPr>
        </p:nvSpPr>
        <p:spPr bwMode="gray">
          <a:xfrm>
            <a:off x="2289175" y="115888"/>
            <a:ext cx="73437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[Enter slide </a:t>
            </a:r>
            <a:r>
              <a:rPr lang="en-US" smtClean="0"/>
              <a:t>title</a:t>
            </a:r>
            <a:r>
              <a:rPr lang="en-GB" smtClean="0"/>
              <a:t>]</a:t>
            </a:r>
          </a:p>
        </p:txBody>
      </p:sp>
      <p:grpSp>
        <p:nvGrpSpPr>
          <p:cNvPr id="1085" name="logo"/>
          <p:cNvGrpSpPr>
            <a:grpSpLocks/>
          </p:cNvGrpSpPr>
          <p:nvPr userDrawn="1"/>
        </p:nvGrpSpPr>
        <p:grpSpPr bwMode="auto">
          <a:xfrm>
            <a:off x="107950" y="0"/>
            <a:ext cx="1258888" cy="928688"/>
            <a:chOff x="68" y="0"/>
            <a:chExt cx="793" cy="585"/>
          </a:xfrm>
        </p:grpSpPr>
        <p:sp>
          <p:nvSpPr>
            <p:cNvPr id="13" name="Freeform 6"/>
            <p:cNvSpPr>
              <a:spLocks noEditPoints="1"/>
            </p:cNvSpPr>
            <p:nvPr userDrawn="1"/>
          </p:nvSpPr>
          <p:spPr bwMode="gray">
            <a:xfrm>
              <a:off x="162" y="179"/>
              <a:ext cx="572" cy="230"/>
            </a:xfrm>
            <a:custGeom>
              <a:avLst/>
              <a:gdLst>
                <a:gd name="T0" fmla="*/ 2168 w 2285"/>
                <a:gd name="T1" fmla="*/ 620 h 917"/>
                <a:gd name="T2" fmla="*/ 1796 w 2285"/>
                <a:gd name="T3" fmla="*/ 698 h 917"/>
                <a:gd name="T4" fmla="*/ 1974 w 2285"/>
                <a:gd name="T5" fmla="*/ 486 h 917"/>
                <a:gd name="T6" fmla="*/ 2175 w 2285"/>
                <a:gd name="T7" fmla="*/ 448 h 917"/>
                <a:gd name="T8" fmla="*/ 1796 w 2285"/>
                <a:gd name="T9" fmla="*/ 18 h 917"/>
                <a:gd name="T10" fmla="*/ 2268 w 2285"/>
                <a:gd name="T11" fmla="*/ 698 h 917"/>
                <a:gd name="T12" fmla="*/ 1794 w 2285"/>
                <a:gd name="T13" fmla="*/ 716 h 917"/>
                <a:gd name="T14" fmla="*/ 1989 w 2285"/>
                <a:gd name="T15" fmla="*/ 814 h 917"/>
                <a:gd name="T16" fmla="*/ 1654 w 2285"/>
                <a:gd name="T17" fmla="*/ 657 h 917"/>
                <a:gd name="T18" fmla="*/ 1637 w 2285"/>
                <a:gd name="T19" fmla="*/ 417 h 917"/>
                <a:gd name="T20" fmla="*/ 1246 w 2285"/>
                <a:gd name="T21" fmla="*/ 698 h 917"/>
                <a:gd name="T22" fmla="*/ 1718 w 2285"/>
                <a:gd name="T23" fmla="*/ 425 h 917"/>
                <a:gd name="T24" fmla="*/ 1384 w 2285"/>
                <a:gd name="T25" fmla="*/ 698 h 917"/>
                <a:gd name="T26" fmla="*/ 1454 w 2285"/>
                <a:gd name="T27" fmla="*/ 698 h 917"/>
                <a:gd name="T28" fmla="*/ 969 w 2285"/>
                <a:gd name="T29" fmla="*/ 698 h 917"/>
                <a:gd name="T30" fmla="*/ 943 w 2285"/>
                <a:gd name="T31" fmla="*/ 452 h 917"/>
                <a:gd name="T32" fmla="*/ 697 w 2285"/>
                <a:gd name="T33" fmla="*/ 18 h 917"/>
                <a:gd name="T34" fmla="*/ 1168 w 2285"/>
                <a:gd name="T35" fmla="*/ 417 h 917"/>
                <a:gd name="T36" fmla="*/ 1144 w 2285"/>
                <a:gd name="T37" fmla="*/ 698 h 917"/>
                <a:gd name="T38" fmla="*/ 750 w 2285"/>
                <a:gd name="T39" fmla="*/ 631 h 917"/>
                <a:gd name="T40" fmla="*/ 718 w 2285"/>
                <a:gd name="T41" fmla="*/ 632 h 917"/>
                <a:gd name="T42" fmla="*/ 708 w 2285"/>
                <a:gd name="T43" fmla="*/ 555 h 917"/>
                <a:gd name="T44" fmla="*/ 768 w 2285"/>
                <a:gd name="T45" fmla="*/ 494 h 917"/>
                <a:gd name="T46" fmla="*/ 750 w 2285"/>
                <a:gd name="T47" fmla="*/ 631 h 917"/>
                <a:gd name="T48" fmla="*/ 544 w 2285"/>
                <a:gd name="T49" fmla="*/ 690 h 917"/>
                <a:gd name="T50" fmla="*/ 302 w 2285"/>
                <a:gd name="T51" fmla="*/ 662 h 917"/>
                <a:gd name="T52" fmla="*/ 200 w 2285"/>
                <a:gd name="T53" fmla="*/ 619 h 917"/>
                <a:gd name="T54" fmla="*/ 148 w 2285"/>
                <a:gd name="T55" fmla="*/ 18 h 917"/>
                <a:gd name="T56" fmla="*/ 619 w 2285"/>
                <a:gd name="T57" fmla="*/ 442 h 917"/>
                <a:gd name="T58" fmla="*/ 179 w 2285"/>
                <a:gd name="T59" fmla="*/ 698 h 917"/>
                <a:gd name="T60" fmla="*/ 1778 w 2285"/>
                <a:gd name="T61" fmla="*/ 0 h 917"/>
                <a:gd name="T62" fmla="*/ 1736 w 2285"/>
                <a:gd name="T63" fmla="*/ 0 h 917"/>
                <a:gd name="T64" fmla="*/ 1186 w 2285"/>
                <a:gd name="T65" fmla="*/ 417 h 917"/>
                <a:gd name="T66" fmla="*/ 679 w 2285"/>
                <a:gd name="T67" fmla="*/ 417 h 917"/>
                <a:gd name="T68" fmla="*/ 129 w 2285"/>
                <a:gd name="T69" fmla="*/ 0 h 917"/>
                <a:gd name="T70" fmla="*/ 114 w 2285"/>
                <a:gd name="T71" fmla="*/ 907 h 917"/>
                <a:gd name="T72" fmla="*/ 282 w 2285"/>
                <a:gd name="T73" fmla="*/ 907 h 917"/>
                <a:gd name="T74" fmla="*/ 536 w 2285"/>
                <a:gd name="T75" fmla="*/ 716 h 917"/>
                <a:gd name="T76" fmla="*/ 660 w 2285"/>
                <a:gd name="T77" fmla="*/ 717 h 917"/>
                <a:gd name="T78" fmla="*/ 726 w 2285"/>
                <a:gd name="T79" fmla="*/ 716 h 917"/>
                <a:gd name="T80" fmla="*/ 909 w 2285"/>
                <a:gd name="T81" fmla="*/ 907 h 917"/>
                <a:gd name="T82" fmla="*/ 1144 w 2285"/>
                <a:gd name="T83" fmla="*/ 716 h 917"/>
                <a:gd name="T84" fmla="*/ 1372 w 2285"/>
                <a:gd name="T85" fmla="*/ 716 h 917"/>
                <a:gd name="T86" fmla="*/ 1534 w 2285"/>
                <a:gd name="T87" fmla="*/ 907 h 917"/>
                <a:gd name="T88" fmla="*/ 1697 w 2285"/>
                <a:gd name="T89" fmla="*/ 865 h 917"/>
                <a:gd name="T90" fmla="*/ 2145 w 2285"/>
                <a:gd name="T91" fmla="*/ 716 h 917"/>
                <a:gd name="T92" fmla="*/ 1778 w 2285"/>
                <a:gd name="T93" fmla="*/ 0 h 9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285"/>
                <a:gd name="T142" fmla="*/ 0 h 917"/>
                <a:gd name="T143" fmla="*/ 2285 w 2285"/>
                <a:gd name="T144" fmla="*/ 917 h 91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285" h="917">
                  <a:moveTo>
                    <a:pt x="2268" y="698"/>
                  </a:moveTo>
                  <a:cubicBezTo>
                    <a:pt x="2149" y="698"/>
                    <a:pt x="2149" y="698"/>
                    <a:pt x="2149" y="698"/>
                  </a:cubicBezTo>
                  <a:cubicBezTo>
                    <a:pt x="2168" y="620"/>
                    <a:pt x="2168" y="620"/>
                    <a:pt x="2168" y="620"/>
                  </a:cubicBezTo>
                  <a:cubicBezTo>
                    <a:pt x="1930" y="620"/>
                    <a:pt x="1930" y="620"/>
                    <a:pt x="1930" y="620"/>
                  </a:cubicBezTo>
                  <a:cubicBezTo>
                    <a:pt x="1911" y="698"/>
                    <a:pt x="1911" y="698"/>
                    <a:pt x="1911" y="698"/>
                  </a:cubicBezTo>
                  <a:cubicBezTo>
                    <a:pt x="1796" y="698"/>
                    <a:pt x="1796" y="698"/>
                    <a:pt x="1796" y="698"/>
                  </a:cubicBezTo>
                  <a:cubicBezTo>
                    <a:pt x="1796" y="682"/>
                    <a:pt x="1796" y="682"/>
                    <a:pt x="1796" y="682"/>
                  </a:cubicBezTo>
                  <a:cubicBezTo>
                    <a:pt x="1798" y="674"/>
                    <a:pt x="1799" y="664"/>
                    <a:pt x="1802" y="654"/>
                  </a:cubicBezTo>
                  <a:cubicBezTo>
                    <a:pt x="1822" y="570"/>
                    <a:pt x="1878" y="486"/>
                    <a:pt x="1974" y="486"/>
                  </a:cubicBezTo>
                  <a:cubicBezTo>
                    <a:pt x="2012" y="486"/>
                    <a:pt x="2050" y="501"/>
                    <a:pt x="2045" y="553"/>
                  </a:cubicBezTo>
                  <a:cubicBezTo>
                    <a:pt x="2186" y="553"/>
                    <a:pt x="2186" y="553"/>
                    <a:pt x="2186" y="553"/>
                  </a:cubicBezTo>
                  <a:cubicBezTo>
                    <a:pt x="2192" y="529"/>
                    <a:pt x="2201" y="486"/>
                    <a:pt x="2175" y="448"/>
                  </a:cubicBezTo>
                  <a:cubicBezTo>
                    <a:pt x="2144" y="406"/>
                    <a:pt x="2084" y="390"/>
                    <a:pt x="2005" y="390"/>
                  </a:cubicBezTo>
                  <a:cubicBezTo>
                    <a:pt x="1949" y="390"/>
                    <a:pt x="1867" y="399"/>
                    <a:pt x="1796" y="445"/>
                  </a:cubicBezTo>
                  <a:cubicBezTo>
                    <a:pt x="1796" y="18"/>
                    <a:pt x="1796" y="18"/>
                    <a:pt x="1796" y="18"/>
                  </a:cubicBezTo>
                  <a:cubicBezTo>
                    <a:pt x="2268" y="18"/>
                    <a:pt x="2268" y="18"/>
                    <a:pt x="2268" y="18"/>
                  </a:cubicBezTo>
                  <a:cubicBezTo>
                    <a:pt x="2268" y="698"/>
                    <a:pt x="2268" y="698"/>
                    <a:pt x="2268" y="698"/>
                  </a:cubicBezTo>
                  <a:cubicBezTo>
                    <a:pt x="2268" y="698"/>
                    <a:pt x="2268" y="698"/>
                    <a:pt x="2268" y="698"/>
                  </a:cubicBezTo>
                  <a:close/>
                  <a:moveTo>
                    <a:pt x="1989" y="814"/>
                  </a:moveTo>
                  <a:cubicBezTo>
                    <a:pt x="1962" y="818"/>
                    <a:pt x="1935" y="822"/>
                    <a:pt x="1910" y="822"/>
                  </a:cubicBezTo>
                  <a:cubicBezTo>
                    <a:pt x="1842" y="822"/>
                    <a:pt x="1795" y="790"/>
                    <a:pt x="1794" y="716"/>
                  </a:cubicBezTo>
                  <a:cubicBezTo>
                    <a:pt x="2013" y="716"/>
                    <a:pt x="2013" y="716"/>
                    <a:pt x="2013" y="716"/>
                  </a:cubicBezTo>
                  <a:cubicBezTo>
                    <a:pt x="1989" y="814"/>
                    <a:pt x="1989" y="814"/>
                    <a:pt x="1989" y="814"/>
                  </a:cubicBezTo>
                  <a:cubicBezTo>
                    <a:pt x="1989" y="814"/>
                    <a:pt x="1989" y="814"/>
                    <a:pt x="1989" y="814"/>
                  </a:cubicBezTo>
                  <a:close/>
                  <a:moveTo>
                    <a:pt x="1718" y="425"/>
                  </a:moveTo>
                  <a:cubicBezTo>
                    <a:pt x="1718" y="522"/>
                    <a:pt x="1718" y="522"/>
                    <a:pt x="1718" y="522"/>
                  </a:cubicBezTo>
                  <a:cubicBezTo>
                    <a:pt x="1685" y="568"/>
                    <a:pt x="1664" y="617"/>
                    <a:pt x="1654" y="657"/>
                  </a:cubicBezTo>
                  <a:cubicBezTo>
                    <a:pt x="1651" y="671"/>
                    <a:pt x="1648" y="685"/>
                    <a:pt x="1647" y="698"/>
                  </a:cubicBezTo>
                  <a:cubicBezTo>
                    <a:pt x="1578" y="698"/>
                    <a:pt x="1578" y="698"/>
                    <a:pt x="1578" y="698"/>
                  </a:cubicBezTo>
                  <a:cubicBezTo>
                    <a:pt x="1637" y="417"/>
                    <a:pt x="1637" y="417"/>
                    <a:pt x="1637" y="417"/>
                  </a:cubicBezTo>
                  <a:cubicBezTo>
                    <a:pt x="1437" y="417"/>
                    <a:pt x="1437" y="417"/>
                    <a:pt x="1437" y="417"/>
                  </a:cubicBezTo>
                  <a:cubicBezTo>
                    <a:pt x="1259" y="698"/>
                    <a:pt x="1259" y="698"/>
                    <a:pt x="1259" y="698"/>
                  </a:cubicBezTo>
                  <a:cubicBezTo>
                    <a:pt x="1246" y="698"/>
                    <a:pt x="1246" y="698"/>
                    <a:pt x="1246" y="698"/>
                  </a:cubicBezTo>
                  <a:cubicBezTo>
                    <a:pt x="1246" y="18"/>
                    <a:pt x="1246" y="18"/>
                    <a:pt x="1246" y="18"/>
                  </a:cubicBezTo>
                  <a:cubicBezTo>
                    <a:pt x="1718" y="18"/>
                    <a:pt x="1718" y="18"/>
                    <a:pt x="1718" y="18"/>
                  </a:cubicBezTo>
                  <a:cubicBezTo>
                    <a:pt x="1718" y="425"/>
                    <a:pt x="1718" y="425"/>
                    <a:pt x="1718" y="425"/>
                  </a:cubicBezTo>
                  <a:cubicBezTo>
                    <a:pt x="1718" y="425"/>
                    <a:pt x="1718" y="425"/>
                    <a:pt x="1718" y="425"/>
                  </a:cubicBezTo>
                  <a:close/>
                  <a:moveTo>
                    <a:pt x="1454" y="698"/>
                  </a:moveTo>
                  <a:cubicBezTo>
                    <a:pt x="1384" y="698"/>
                    <a:pt x="1384" y="698"/>
                    <a:pt x="1384" y="698"/>
                  </a:cubicBezTo>
                  <a:cubicBezTo>
                    <a:pt x="1491" y="530"/>
                    <a:pt x="1491" y="530"/>
                    <a:pt x="1491" y="530"/>
                  </a:cubicBezTo>
                  <a:cubicBezTo>
                    <a:pt x="1454" y="698"/>
                    <a:pt x="1454" y="698"/>
                    <a:pt x="1454" y="698"/>
                  </a:cubicBezTo>
                  <a:cubicBezTo>
                    <a:pt x="1454" y="698"/>
                    <a:pt x="1454" y="698"/>
                    <a:pt x="1454" y="698"/>
                  </a:cubicBezTo>
                  <a:close/>
                  <a:moveTo>
                    <a:pt x="1168" y="417"/>
                  </a:moveTo>
                  <a:cubicBezTo>
                    <a:pt x="1050" y="417"/>
                    <a:pt x="1050" y="417"/>
                    <a:pt x="1050" y="417"/>
                  </a:cubicBezTo>
                  <a:cubicBezTo>
                    <a:pt x="969" y="698"/>
                    <a:pt x="969" y="698"/>
                    <a:pt x="969" y="698"/>
                  </a:cubicBezTo>
                  <a:cubicBezTo>
                    <a:pt x="844" y="698"/>
                    <a:pt x="844" y="698"/>
                    <a:pt x="844" y="698"/>
                  </a:cubicBezTo>
                  <a:cubicBezTo>
                    <a:pt x="908" y="675"/>
                    <a:pt x="947" y="630"/>
                    <a:pt x="959" y="563"/>
                  </a:cubicBezTo>
                  <a:cubicBezTo>
                    <a:pt x="969" y="511"/>
                    <a:pt x="964" y="477"/>
                    <a:pt x="943" y="452"/>
                  </a:cubicBezTo>
                  <a:cubicBezTo>
                    <a:pt x="911" y="413"/>
                    <a:pt x="847" y="416"/>
                    <a:pt x="791" y="416"/>
                  </a:cubicBezTo>
                  <a:cubicBezTo>
                    <a:pt x="781" y="416"/>
                    <a:pt x="697" y="417"/>
                    <a:pt x="697" y="417"/>
                  </a:cubicBezTo>
                  <a:cubicBezTo>
                    <a:pt x="697" y="18"/>
                    <a:pt x="697" y="18"/>
                    <a:pt x="697" y="18"/>
                  </a:cubicBezTo>
                  <a:cubicBezTo>
                    <a:pt x="1168" y="18"/>
                    <a:pt x="1168" y="18"/>
                    <a:pt x="1168" y="18"/>
                  </a:cubicBezTo>
                  <a:cubicBezTo>
                    <a:pt x="1168" y="417"/>
                    <a:pt x="1168" y="417"/>
                    <a:pt x="1168" y="417"/>
                  </a:cubicBezTo>
                  <a:cubicBezTo>
                    <a:pt x="1168" y="417"/>
                    <a:pt x="1168" y="417"/>
                    <a:pt x="1168" y="417"/>
                  </a:cubicBezTo>
                  <a:close/>
                  <a:moveTo>
                    <a:pt x="1093" y="698"/>
                  </a:moveTo>
                  <a:cubicBezTo>
                    <a:pt x="1142" y="522"/>
                    <a:pt x="1142" y="522"/>
                    <a:pt x="1142" y="522"/>
                  </a:cubicBezTo>
                  <a:cubicBezTo>
                    <a:pt x="1144" y="698"/>
                    <a:pt x="1144" y="698"/>
                    <a:pt x="1144" y="698"/>
                  </a:cubicBezTo>
                  <a:cubicBezTo>
                    <a:pt x="1093" y="698"/>
                    <a:pt x="1093" y="698"/>
                    <a:pt x="1093" y="698"/>
                  </a:cubicBezTo>
                  <a:cubicBezTo>
                    <a:pt x="1093" y="698"/>
                    <a:pt x="1093" y="698"/>
                    <a:pt x="1093" y="698"/>
                  </a:cubicBezTo>
                  <a:close/>
                  <a:moveTo>
                    <a:pt x="750" y="631"/>
                  </a:moveTo>
                  <a:cubicBezTo>
                    <a:pt x="749" y="631"/>
                    <a:pt x="749" y="631"/>
                    <a:pt x="749" y="631"/>
                  </a:cubicBezTo>
                  <a:cubicBezTo>
                    <a:pt x="745" y="632"/>
                    <a:pt x="740" y="632"/>
                    <a:pt x="735" y="632"/>
                  </a:cubicBezTo>
                  <a:cubicBezTo>
                    <a:pt x="728" y="632"/>
                    <a:pt x="723" y="632"/>
                    <a:pt x="718" y="632"/>
                  </a:cubicBezTo>
                  <a:cubicBezTo>
                    <a:pt x="687" y="632"/>
                    <a:pt x="687" y="632"/>
                    <a:pt x="687" y="632"/>
                  </a:cubicBezTo>
                  <a:cubicBezTo>
                    <a:pt x="702" y="581"/>
                    <a:pt x="702" y="581"/>
                    <a:pt x="702" y="581"/>
                  </a:cubicBezTo>
                  <a:cubicBezTo>
                    <a:pt x="708" y="555"/>
                    <a:pt x="708" y="555"/>
                    <a:pt x="708" y="555"/>
                  </a:cubicBezTo>
                  <a:cubicBezTo>
                    <a:pt x="724" y="495"/>
                    <a:pt x="724" y="495"/>
                    <a:pt x="724" y="495"/>
                  </a:cubicBezTo>
                  <a:cubicBezTo>
                    <a:pt x="731" y="495"/>
                    <a:pt x="738" y="495"/>
                    <a:pt x="744" y="495"/>
                  </a:cubicBezTo>
                  <a:cubicBezTo>
                    <a:pt x="752" y="494"/>
                    <a:pt x="760" y="494"/>
                    <a:pt x="768" y="494"/>
                  </a:cubicBezTo>
                  <a:cubicBezTo>
                    <a:pt x="808" y="494"/>
                    <a:pt x="833" y="497"/>
                    <a:pt x="842" y="510"/>
                  </a:cubicBezTo>
                  <a:cubicBezTo>
                    <a:pt x="849" y="519"/>
                    <a:pt x="848" y="536"/>
                    <a:pt x="840" y="561"/>
                  </a:cubicBezTo>
                  <a:cubicBezTo>
                    <a:pt x="826" y="605"/>
                    <a:pt x="808" y="627"/>
                    <a:pt x="750" y="631"/>
                  </a:cubicBezTo>
                  <a:moveTo>
                    <a:pt x="619" y="442"/>
                  </a:moveTo>
                  <a:cubicBezTo>
                    <a:pt x="611" y="466"/>
                    <a:pt x="611" y="466"/>
                    <a:pt x="611" y="466"/>
                  </a:cubicBezTo>
                  <a:cubicBezTo>
                    <a:pt x="544" y="690"/>
                    <a:pt x="544" y="690"/>
                    <a:pt x="544" y="690"/>
                  </a:cubicBezTo>
                  <a:cubicBezTo>
                    <a:pt x="541" y="698"/>
                    <a:pt x="541" y="698"/>
                    <a:pt x="541" y="698"/>
                  </a:cubicBezTo>
                  <a:cubicBezTo>
                    <a:pt x="319" y="698"/>
                    <a:pt x="319" y="698"/>
                    <a:pt x="319" y="698"/>
                  </a:cubicBezTo>
                  <a:cubicBezTo>
                    <a:pt x="302" y="662"/>
                    <a:pt x="302" y="662"/>
                    <a:pt x="302" y="662"/>
                  </a:cubicBezTo>
                  <a:cubicBezTo>
                    <a:pt x="541" y="417"/>
                    <a:pt x="541" y="417"/>
                    <a:pt x="541" y="417"/>
                  </a:cubicBezTo>
                  <a:cubicBezTo>
                    <a:pt x="387" y="417"/>
                    <a:pt x="387" y="417"/>
                    <a:pt x="387" y="417"/>
                  </a:cubicBezTo>
                  <a:cubicBezTo>
                    <a:pt x="200" y="619"/>
                    <a:pt x="200" y="619"/>
                    <a:pt x="200" y="619"/>
                  </a:cubicBezTo>
                  <a:cubicBezTo>
                    <a:pt x="261" y="417"/>
                    <a:pt x="261" y="417"/>
                    <a:pt x="261" y="417"/>
                  </a:cubicBezTo>
                  <a:cubicBezTo>
                    <a:pt x="148" y="417"/>
                    <a:pt x="148" y="417"/>
                    <a:pt x="148" y="417"/>
                  </a:cubicBezTo>
                  <a:cubicBezTo>
                    <a:pt x="148" y="18"/>
                    <a:pt x="148" y="18"/>
                    <a:pt x="148" y="18"/>
                  </a:cubicBezTo>
                  <a:cubicBezTo>
                    <a:pt x="619" y="18"/>
                    <a:pt x="619" y="18"/>
                    <a:pt x="619" y="18"/>
                  </a:cubicBezTo>
                  <a:cubicBezTo>
                    <a:pt x="619" y="442"/>
                    <a:pt x="619" y="442"/>
                    <a:pt x="619" y="442"/>
                  </a:cubicBezTo>
                  <a:cubicBezTo>
                    <a:pt x="619" y="442"/>
                    <a:pt x="619" y="442"/>
                    <a:pt x="619" y="442"/>
                  </a:cubicBezTo>
                  <a:close/>
                  <a:moveTo>
                    <a:pt x="177" y="698"/>
                  </a:moveTo>
                  <a:cubicBezTo>
                    <a:pt x="177" y="696"/>
                    <a:pt x="177" y="696"/>
                    <a:pt x="177" y="696"/>
                  </a:cubicBezTo>
                  <a:cubicBezTo>
                    <a:pt x="179" y="698"/>
                    <a:pt x="179" y="698"/>
                    <a:pt x="179" y="698"/>
                  </a:cubicBezTo>
                  <a:cubicBezTo>
                    <a:pt x="177" y="698"/>
                    <a:pt x="177" y="698"/>
                    <a:pt x="177" y="698"/>
                  </a:cubicBezTo>
                  <a:cubicBezTo>
                    <a:pt x="177" y="698"/>
                    <a:pt x="177" y="698"/>
                    <a:pt x="177" y="698"/>
                  </a:cubicBezTo>
                  <a:close/>
                  <a:moveTo>
                    <a:pt x="1778" y="0"/>
                  </a:moveTo>
                  <a:cubicBezTo>
                    <a:pt x="1778" y="458"/>
                    <a:pt x="1778" y="458"/>
                    <a:pt x="1778" y="458"/>
                  </a:cubicBezTo>
                  <a:cubicBezTo>
                    <a:pt x="1762" y="470"/>
                    <a:pt x="1749" y="484"/>
                    <a:pt x="1736" y="498"/>
                  </a:cubicBezTo>
                  <a:cubicBezTo>
                    <a:pt x="1736" y="0"/>
                    <a:pt x="1736" y="0"/>
                    <a:pt x="1736" y="0"/>
                  </a:cubicBezTo>
                  <a:cubicBezTo>
                    <a:pt x="1229" y="0"/>
                    <a:pt x="1229" y="0"/>
                    <a:pt x="1229" y="0"/>
                  </a:cubicBezTo>
                  <a:cubicBezTo>
                    <a:pt x="1229" y="417"/>
                    <a:pt x="1229" y="417"/>
                    <a:pt x="1229" y="417"/>
                  </a:cubicBezTo>
                  <a:cubicBezTo>
                    <a:pt x="1186" y="417"/>
                    <a:pt x="1186" y="417"/>
                    <a:pt x="1186" y="417"/>
                  </a:cubicBezTo>
                  <a:cubicBezTo>
                    <a:pt x="1186" y="0"/>
                    <a:pt x="1186" y="0"/>
                    <a:pt x="1186" y="0"/>
                  </a:cubicBezTo>
                  <a:cubicBezTo>
                    <a:pt x="679" y="0"/>
                    <a:pt x="679" y="0"/>
                    <a:pt x="679" y="0"/>
                  </a:cubicBezTo>
                  <a:cubicBezTo>
                    <a:pt x="679" y="417"/>
                    <a:pt x="679" y="417"/>
                    <a:pt x="679" y="417"/>
                  </a:cubicBezTo>
                  <a:cubicBezTo>
                    <a:pt x="637" y="417"/>
                    <a:pt x="637" y="417"/>
                    <a:pt x="637" y="417"/>
                  </a:cubicBezTo>
                  <a:cubicBezTo>
                    <a:pt x="637" y="0"/>
                    <a:pt x="637" y="0"/>
                    <a:pt x="637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9" y="476"/>
                    <a:pt x="129" y="476"/>
                    <a:pt x="129" y="476"/>
                  </a:cubicBezTo>
                  <a:cubicBezTo>
                    <a:pt x="0" y="907"/>
                    <a:pt x="0" y="907"/>
                    <a:pt x="0" y="907"/>
                  </a:cubicBezTo>
                  <a:cubicBezTo>
                    <a:pt x="114" y="907"/>
                    <a:pt x="114" y="907"/>
                    <a:pt x="114" y="907"/>
                  </a:cubicBezTo>
                  <a:cubicBezTo>
                    <a:pt x="171" y="716"/>
                    <a:pt x="171" y="716"/>
                    <a:pt x="171" y="716"/>
                  </a:cubicBezTo>
                  <a:cubicBezTo>
                    <a:pt x="188" y="716"/>
                    <a:pt x="188" y="716"/>
                    <a:pt x="188" y="716"/>
                  </a:cubicBezTo>
                  <a:cubicBezTo>
                    <a:pt x="282" y="907"/>
                    <a:pt x="282" y="907"/>
                    <a:pt x="282" y="907"/>
                  </a:cubicBezTo>
                  <a:cubicBezTo>
                    <a:pt x="420" y="907"/>
                    <a:pt x="420" y="907"/>
                    <a:pt x="420" y="907"/>
                  </a:cubicBezTo>
                  <a:cubicBezTo>
                    <a:pt x="328" y="716"/>
                    <a:pt x="328" y="716"/>
                    <a:pt x="328" y="716"/>
                  </a:cubicBezTo>
                  <a:cubicBezTo>
                    <a:pt x="536" y="716"/>
                    <a:pt x="536" y="716"/>
                    <a:pt x="536" y="716"/>
                  </a:cubicBezTo>
                  <a:cubicBezTo>
                    <a:pt x="478" y="907"/>
                    <a:pt x="478" y="907"/>
                    <a:pt x="478" y="907"/>
                  </a:cubicBezTo>
                  <a:cubicBezTo>
                    <a:pt x="602" y="907"/>
                    <a:pt x="602" y="907"/>
                    <a:pt x="602" y="907"/>
                  </a:cubicBezTo>
                  <a:cubicBezTo>
                    <a:pt x="660" y="717"/>
                    <a:pt x="660" y="717"/>
                    <a:pt x="660" y="717"/>
                  </a:cubicBezTo>
                  <a:cubicBezTo>
                    <a:pt x="687" y="717"/>
                    <a:pt x="687" y="717"/>
                    <a:pt x="687" y="717"/>
                  </a:cubicBezTo>
                  <a:cubicBezTo>
                    <a:pt x="687" y="716"/>
                    <a:pt x="687" y="716"/>
                    <a:pt x="687" y="716"/>
                  </a:cubicBezTo>
                  <a:cubicBezTo>
                    <a:pt x="726" y="716"/>
                    <a:pt x="726" y="716"/>
                    <a:pt x="726" y="716"/>
                  </a:cubicBezTo>
                  <a:cubicBezTo>
                    <a:pt x="729" y="716"/>
                    <a:pt x="729" y="716"/>
                    <a:pt x="729" y="716"/>
                  </a:cubicBezTo>
                  <a:cubicBezTo>
                    <a:pt x="964" y="716"/>
                    <a:pt x="964" y="716"/>
                    <a:pt x="964" y="716"/>
                  </a:cubicBezTo>
                  <a:cubicBezTo>
                    <a:pt x="909" y="907"/>
                    <a:pt x="909" y="907"/>
                    <a:pt x="909" y="907"/>
                  </a:cubicBezTo>
                  <a:cubicBezTo>
                    <a:pt x="1035" y="907"/>
                    <a:pt x="1035" y="907"/>
                    <a:pt x="1035" y="907"/>
                  </a:cubicBezTo>
                  <a:cubicBezTo>
                    <a:pt x="1088" y="716"/>
                    <a:pt x="1088" y="716"/>
                    <a:pt x="1088" y="716"/>
                  </a:cubicBezTo>
                  <a:cubicBezTo>
                    <a:pt x="1144" y="716"/>
                    <a:pt x="1144" y="716"/>
                    <a:pt x="1144" y="716"/>
                  </a:cubicBezTo>
                  <a:cubicBezTo>
                    <a:pt x="1146" y="907"/>
                    <a:pt x="1146" y="907"/>
                    <a:pt x="1146" y="907"/>
                  </a:cubicBezTo>
                  <a:cubicBezTo>
                    <a:pt x="1251" y="907"/>
                    <a:pt x="1251" y="907"/>
                    <a:pt x="1251" y="907"/>
                  </a:cubicBezTo>
                  <a:cubicBezTo>
                    <a:pt x="1372" y="716"/>
                    <a:pt x="1372" y="716"/>
                    <a:pt x="1372" y="716"/>
                  </a:cubicBezTo>
                  <a:cubicBezTo>
                    <a:pt x="1451" y="716"/>
                    <a:pt x="1451" y="716"/>
                    <a:pt x="1451" y="716"/>
                  </a:cubicBezTo>
                  <a:cubicBezTo>
                    <a:pt x="1410" y="907"/>
                    <a:pt x="1410" y="907"/>
                    <a:pt x="1410" y="907"/>
                  </a:cubicBezTo>
                  <a:cubicBezTo>
                    <a:pt x="1534" y="907"/>
                    <a:pt x="1534" y="907"/>
                    <a:pt x="1534" y="907"/>
                  </a:cubicBezTo>
                  <a:cubicBezTo>
                    <a:pt x="1574" y="716"/>
                    <a:pt x="1574" y="716"/>
                    <a:pt x="1574" y="716"/>
                  </a:cubicBezTo>
                  <a:cubicBezTo>
                    <a:pt x="1645" y="716"/>
                    <a:pt x="1645" y="716"/>
                    <a:pt x="1645" y="716"/>
                  </a:cubicBezTo>
                  <a:cubicBezTo>
                    <a:pt x="1642" y="775"/>
                    <a:pt x="1657" y="829"/>
                    <a:pt x="1697" y="865"/>
                  </a:cubicBezTo>
                  <a:cubicBezTo>
                    <a:pt x="1744" y="909"/>
                    <a:pt x="1818" y="917"/>
                    <a:pt x="1872" y="917"/>
                  </a:cubicBezTo>
                  <a:cubicBezTo>
                    <a:pt x="1947" y="917"/>
                    <a:pt x="2024" y="907"/>
                    <a:pt x="2102" y="889"/>
                  </a:cubicBezTo>
                  <a:cubicBezTo>
                    <a:pt x="2145" y="716"/>
                    <a:pt x="2145" y="716"/>
                    <a:pt x="2145" y="716"/>
                  </a:cubicBezTo>
                  <a:cubicBezTo>
                    <a:pt x="2285" y="716"/>
                    <a:pt x="2285" y="716"/>
                    <a:pt x="2285" y="716"/>
                  </a:cubicBezTo>
                  <a:cubicBezTo>
                    <a:pt x="2285" y="0"/>
                    <a:pt x="2285" y="0"/>
                    <a:pt x="2285" y="0"/>
                  </a:cubicBezTo>
                  <a:cubicBezTo>
                    <a:pt x="1778" y="0"/>
                    <a:pt x="1778" y="0"/>
                    <a:pt x="1778" y="0"/>
                  </a:cubicBezTo>
                  <a:cubicBezTo>
                    <a:pt x="1778" y="0"/>
                    <a:pt x="1778" y="0"/>
                    <a:pt x="1778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+mn-lt"/>
                <a:cs typeface="+mn-cs"/>
              </a:endParaRPr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gray">
            <a:xfrm>
              <a:off x="68" y="0"/>
              <a:ext cx="793" cy="585"/>
            </a:xfrm>
            <a:custGeom>
              <a:avLst/>
              <a:gdLst>
                <a:gd name="T0" fmla="*/ 231 w 1447"/>
                <a:gd name="T1" fmla="*/ 327 h 1068"/>
                <a:gd name="T2" fmla="*/ 0 w 1447"/>
                <a:gd name="T3" fmla="*/ 327 h 1068"/>
                <a:gd name="T4" fmla="*/ 0 w 1447"/>
                <a:gd name="T5" fmla="*/ 0 h 1068"/>
                <a:gd name="T6" fmla="*/ 231 w 1447"/>
                <a:gd name="T7" fmla="*/ 0 h 1068"/>
                <a:gd name="T8" fmla="*/ 231 w 1447"/>
                <a:gd name="T9" fmla="*/ 327 h 1068"/>
                <a:gd name="T10" fmla="*/ 1447 w 1447"/>
                <a:gd name="T11" fmla="*/ 0 h 1068"/>
                <a:gd name="T12" fmla="*/ 1215 w 1447"/>
                <a:gd name="T13" fmla="*/ 0 h 1068"/>
                <a:gd name="T14" fmla="*/ 1215 w 1447"/>
                <a:gd name="T15" fmla="*/ 327 h 1068"/>
                <a:gd name="T16" fmla="*/ 1447 w 1447"/>
                <a:gd name="T17" fmla="*/ 327 h 1068"/>
                <a:gd name="T18" fmla="*/ 1447 w 1447"/>
                <a:gd name="T19" fmla="*/ 0 h 1068"/>
                <a:gd name="T20" fmla="*/ 231 w 1447"/>
                <a:gd name="T21" fmla="*/ 741 h 1068"/>
                <a:gd name="T22" fmla="*/ 0 w 1447"/>
                <a:gd name="T23" fmla="*/ 741 h 1068"/>
                <a:gd name="T24" fmla="*/ 0 w 1447"/>
                <a:gd name="T25" fmla="*/ 1068 h 1068"/>
                <a:gd name="T26" fmla="*/ 231 w 1447"/>
                <a:gd name="T27" fmla="*/ 1068 h 1068"/>
                <a:gd name="T28" fmla="*/ 231 w 1447"/>
                <a:gd name="T29" fmla="*/ 741 h 1068"/>
                <a:gd name="T30" fmla="*/ 1447 w 1447"/>
                <a:gd name="T31" fmla="*/ 741 h 1068"/>
                <a:gd name="T32" fmla="*/ 1215 w 1447"/>
                <a:gd name="T33" fmla="*/ 741 h 1068"/>
                <a:gd name="T34" fmla="*/ 1215 w 1447"/>
                <a:gd name="T35" fmla="*/ 1068 h 1068"/>
                <a:gd name="T36" fmla="*/ 1447 w 1447"/>
                <a:gd name="T37" fmla="*/ 1068 h 1068"/>
                <a:gd name="T38" fmla="*/ 1447 w 1447"/>
                <a:gd name="T39" fmla="*/ 741 h 106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47"/>
                <a:gd name="T61" fmla="*/ 0 h 1068"/>
                <a:gd name="T62" fmla="*/ 1447 w 1447"/>
                <a:gd name="T63" fmla="*/ 1068 h 106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47" h="1068">
                  <a:moveTo>
                    <a:pt x="231" y="327"/>
                  </a:moveTo>
                  <a:lnTo>
                    <a:pt x="0" y="327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27"/>
                  </a:lnTo>
                  <a:close/>
                  <a:moveTo>
                    <a:pt x="1447" y="0"/>
                  </a:moveTo>
                  <a:lnTo>
                    <a:pt x="1215" y="0"/>
                  </a:lnTo>
                  <a:lnTo>
                    <a:pt x="1215" y="327"/>
                  </a:lnTo>
                  <a:lnTo>
                    <a:pt x="1447" y="327"/>
                  </a:lnTo>
                  <a:lnTo>
                    <a:pt x="1447" y="0"/>
                  </a:lnTo>
                  <a:close/>
                  <a:moveTo>
                    <a:pt x="231" y="741"/>
                  </a:moveTo>
                  <a:lnTo>
                    <a:pt x="0" y="741"/>
                  </a:lnTo>
                  <a:lnTo>
                    <a:pt x="0" y="1068"/>
                  </a:lnTo>
                  <a:lnTo>
                    <a:pt x="231" y="1068"/>
                  </a:lnTo>
                  <a:lnTo>
                    <a:pt x="231" y="741"/>
                  </a:lnTo>
                  <a:close/>
                  <a:moveTo>
                    <a:pt x="1447" y="741"/>
                  </a:moveTo>
                  <a:lnTo>
                    <a:pt x="1215" y="741"/>
                  </a:lnTo>
                  <a:lnTo>
                    <a:pt x="1215" y="1068"/>
                  </a:lnTo>
                  <a:lnTo>
                    <a:pt x="1447" y="1068"/>
                  </a:lnTo>
                  <a:lnTo>
                    <a:pt x="1447" y="741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+mn-lt"/>
                <a:cs typeface="+mn-cs"/>
              </a:endParaRPr>
            </a:p>
          </p:txBody>
        </p:sp>
      </p:grpSp>
      <p:sp>
        <p:nvSpPr>
          <p:cNvPr id="16" name="Slide Number Placeholder"/>
          <p:cNvSpPr txBox="1">
            <a:spLocks/>
          </p:cNvSpPr>
          <p:nvPr userDrawn="1"/>
        </p:nvSpPr>
        <p:spPr>
          <a:xfrm>
            <a:off x="9131300" y="6381750"/>
            <a:ext cx="501650" cy="2809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72000" tIns="72000" rIns="0" bIns="0"/>
          <a:lstStyle>
            <a:lvl1pPr marL="0" algn="r" defTabSz="914400" rtl="0" eaLnBrk="1" fontAlgn="base" latinLnBrk="0" hangingPunct="1">
              <a:spcBef>
                <a:spcPct val="40000"/>
              </a:spcBef>
              <a:spcAft>
                <a:spcPct val="0"/>
              </a:spcAft>
              <a:defRPr lang="ru-RU" sz="900" kern="1200" noProof="0" smtClean="0">
                <a:solidFill>
                  <a:srgbClr val="00338D"/>
                </a:solidFill>
                <a:latin typeface="Arial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43ECDB4C-05D5-44C1-BBDE-D0C418060C6D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15" name="bgs_textbox_filepath" hidden="1"/>
          <p:cNvSpPr>
            <a:spLocks noChangeArrowheads="1"/>
          </p:cNvSpPr>
          <p:nvPr userDrawn="1">
            <p:custDataLst>
              <p:tags r:id="rId14"/>
            </p:custDataLst>
          </p:nvPr>
        </p:nvSpPr>
        <p:spPr bwMode="gray">
          <a:xfrm>
            <a:off x="2289175" y="6092825"/>
            <a:ext cx="7343775" cy="128588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lIns="0" tIns="36000" rIns="0" bIns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0000"/>
                </a:solidFill>
                <a:latin typeface="Arial"/>
                <a:cs typeface="+mn-cs"/>
              </a:rPr>
              <a:t>[file path]</a:t>
            </a:r>
            <a:endParaRPr lang="en-GB" dirty="0">
              <a:solidFill>
                <a:srgbClr val="FF0000"/>
              </a:solidFill>
              <a:latin typeface="Arial"/>
              <a:cs typeface="+mn-cs"/>
            </a:endParaRPr>
          </a:p>
        </p:txBody>
      </p:sp>
      <p:sp>
        <p:nvSpPr>
          <p:cNvPr id="19" name="bgs_textbox_watermark_top" hidden="1"/>
          <p:cNvSpPr txBox="1">
            <a:spLocks noChangeArrowheads="1"/>
          </p:cNvSpPr>
          <p:nvPr userDrawn="1">
            <p:custDataLst>
              <p:tags r:id="rId15"/>
            </p:custDataLst>
          </p:nvPr>
        </p:nvSpPr>
        <p:spPr bwMode="gray">
          <a:xfrm>
            <a:off x="6032500" y="908050"/>
            <a:ext cx="3600450" cy="28892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lIns="0" tIns="36000" rIns="0" bIns="0"/>
          <a:lstStyle/>
          <a:p>
            <a:pPr algn="r" defTabSz="762000" eaLnBrk="0" fontAlgn="auto" hangingPunct="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200" b="1">
                <a:solidFill>
                  <a:srgbClr val="9E3039"/>
                </a:solidFill>
                <a:latin typeface="Arial"/>
                <a:cs typeface="+mn-cs"/>
              </a:rPr>
              <a:t>ПРОЕКТ</a:t>
            </a:r>
            <a:endParaRPr lang="en-GB" sz="1200" b="1" dirty="0">
              <a:solidFill>
                <a:srgbClr val="9E3039"/>
              </a:solidFill>
              <a:latin typeface="Arial"/>
              <a:cs typeface="+mn-cs"/>
            </a:endParaRPr>
          </a:p>
        </p:txBody>
      </p:sp>
      <p:sp>
        <p:nvSpPr>
          <p:cNvPr id="12" name="Line top"/>
          <p:cNvSpPr>
            <a:spLocks noChangeShapeType="1"/>
          </p:cNvSpPr>
          <p:nvPr userDrawn="1"/>
        </p:nvSpPr>
        <p:spPr bwMode="gray">
          <a:xfrm>
            <a:off x="0" y="906463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  <a:cs typeface="+mn-cs"/>
            </a:endParaRPr>
          </a:p>
        </p:txBody>
      </p:sp>
      <p:sp>
        <p:nvSpPr>
          <p:cNvPr id="18" name="Line bottom"/>
          <p:cNvSpPr>
            <a:spLocks noChangeShapeType="1"/>
          </p:cNvSpPr>
          <p:nvPr userDrawn="1"/>
        </p:nvSpPr>
        <p:spPr bwMode="gray">
          <a:xfrm>
            <a:off x="0" y="6381750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  <a:cs typeface="+mn-cs"/>
            </a:endParaRPr>
          </a:p>
        </p:txBody>
      </p:sp>
      <p:sp>
        <p:nvSpPr>
          <p:cNvPr id="20" name="stamp"/>
          <p:cNvSpPr txBox="1"/>
          <p:nvPr userDrawn="1"/>
        </p:nvSpPr>
        <p:spPr>
          <a:xfrm>
            <a:off x="9777413" y="906463"/>
            <a:ext cx="128587" cy="246062"/>
          </a:xfrm>
          <a:prstGeom prst="rect">
            <a:avLst/>
          </a:prstGeom>
          <a:noFill/>
        </p:spPr>
        <p:txBody>
          <a:bodyPr wrap="none" lIns="0" tIns="0" rIns="127000" bIns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srgbClr val="C84E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92" name="Text Placeholder 21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16" r:id="rId2"/>
    <p:sldLayoutId id="2147484117" r:id="rId3"/>
    <p:sldLayoutId id="2147484118" r:id="rId4"/>
    <p:sldLayoutId id="2147484119" r:id="rId5"/>
    <p:sldLayoutId id="2147484120" r:id="rId6"/>
    <p:sldLayoutId id="2147484121" r:id="rId7"/>
    <p:sldLayoutId id="2147484122" r:id="rId8"/>
    <p:sldLayoutId id="2147484123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400" b="1" kern="1200" dirty="0">
          <a:solidFill>
            <a:srgbClr val="00338D"/>
          </a:solidFill>
          <a:latin typeface="Arial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8D"/>
          </a:solidFill>
          <a:latin typeface="+mj-lt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8D"/>
          </a:solidFill>
          <a:latin typeface="+mj-lt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8D"/>
          </a:solidFill>
          <a:latin typeface="+mj-lt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8D"/>
          </a:solidFill>
          <a:latin typeface="+mj-lt"/>
          <a:cs typeface="Arial" pitchFamily="34" charset="0"/>
        </a:defRPr>
      </a:lvl5pPr>
      <a:lvl6pPr eaLnBrk="1" hangingPunct="1">
        <a:defRPr sz="1600" b="1">
          <a:solidFill>
            <a:srgbClr val="00338D"/>
          </a:solidFill>
          <a:latin typeface="+mj-lt"/>
        </a:defRPr>
      </a:lvl6pPr>
      <a:lvl7pPr eaLnBrk="1" hangingPunct="1">
        <a:defRPr sz="1600" b="1">
          <a:solidFill>
            <a:srgbClr val="00338D"/>
          </a:solidFill>
          <a:latin typeface="+mj-lt"/>
        </a:defRPr>
      </a:lvl7pPr>
      <a:lvl8pPr eaLnBrk="1" hangingPunct="1">
        <a:defRPr sz="1600" b="1">
          <a:solidFill>
            <a:srgbClr val="00338D"/>
          </a:solidFill>
          <a:latin typeface="+mj-lt"/>
        </a:defRPr>
      </a:lvl8pPr>
      <a:lvl9pPr eaLnBrk="1" hangingPunct="1">
        <a:defRPr sz="1600" b="1">
          <a:solidFill>
            <a:srgbClr val="00338D"/>
          </a:solidFill>
          <a:latin typeface="+mj-lt"/>
        </a:defRPr>
      </a:lvl9pPr>
    </p:titleStyle>
    <p:bodyStyle>
      <a:lvl1pPr marL="342900" indent="-342900" algn="l" rtl="0" eaLnBrk="0" fontAlgn="base" hangingPunct="0">
        <a:spcBef>
          <a:spcPts val="600"/>
        </a:spcBef>
        <a:spcAft>
          <a:spcPct val="0"/>
        </a:spcAft>
        <a:buFont typeface="Arial" charset="0"/>
        <a:buChar char="•"/>
        <a:defRPr lang="en-US" sz="1000" b="1" kern="1200" dirty="0">
          <a:solidFill>
            <a:srgbClr val="00338D"/>
          </a:solidFill>
          <a:latin typeface="Arial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ts val="600"/>
        </a:spcBef>
        <a:spcAft>
          <a:spcPct val="0"/>
        </a:spcAft>
        <a:buFont typeface="Arial" charset="0"/>
        <a:buChar char="–"/>
        <a:defRPr lang="en-US" sz="1000" kern="1200" dirty="0">
          <a:solidFill>
            <a:schemeClr val="tx1"/>
          </a:solidFill>
          <a:latin typeface="Arial"/>
          <a:ea typeface="+mn-ea"/>
          <a:cs typeface="Arial" pitchFamily="34" charset="0"/>
        </a:defRPr>
      </a:lvl2pPr>
      <a:lvl3pPr marL="177800" indent="-177800" algn="l" rtl="0" eaLnBrk="0" fontAlgn="base" hangingPunct="0">
        <a:spcBef>
          <a:spcPts val="600"/>
        </a:spcBef>
        <a:spcAft>
          <a:spcPct val="0"/>
        </a:spcAft>
        <a:buClr>
          <a:srgbClr val="97989A"/>
        </a:buClr>
        <a:buFont typeface="Arial" charset="0"/>
        <a:buChar char="■"/>
        <a:defRPr lang="en-US" sz="1000" kern="1200" dirty="0">
          <a:solidFill>
            <a:schemeClr val="tx1"/>
          </a:solidFill>
          <a:latin typeface="Arial"/>
          <a:ea typeface="+mn-ea"/>
          <a:cs typeface="Arial" pitchFamily="34" charset="0"/>
        </a:defRPr>
      </a:lvl3pPr>
      <a:lvl4pPr marL="355600" indent="-177800" algn="l" rtl="0" eaLnBrk="0" fontAlgn="base" hangingPunct="0">
        <a:spcBef>
          <a:spcPts val="600"/>
        </a:spcBef>
        <a:spcAft>
          <a:spcPct val="0"/>
        </a:spcAft>
        <a:buClr>
          <a:srgbClr val="97989A"/>
        </a:buClr>
        <a:buFont typeface="Arial" charset="0"/>
        <a:buChar char="–"/>
        <a:defRPr lang="en-US" sz="1000" kern="1200" dirty="0">
          <a:solidFill>
            <a:schemeClr val="tx1"/>
          </a:solidFill>
          <a:latin typeface="Arial"/>
          <a:ea typeface="+mn-ea"/>
          <a:cs typeface="Arial" pitchFamily="34" charset="0"/>
        </a:defRPr>
      </a:lvl4pPr>
      <a:lvl5pPr marL="534988" indent="-174625" algn="l" rtl="0" eaLnBrk="0" fontAlgn="base" hangingPunct="0">
        <a:spcBef>
          <a:spcPts val="600"/>
        </a:spcBef>
        <a:spcAft>
          <a:spcPct val="0"/>
        </a:spcAft>
        <a:buClr>
          <a:srgbClr val="97989A"/>
        </a:buClr>
        <a:buFont typeface="Arial" charset="0"/>
        <a:buChar char="■"/>
        <a:defRPr lang="en-US" sz="1000" kern="1200" dirty="0">
          <a:solidFill>
            <a:schemeClr val="tx1"/>
          </a:solidFill>
          <a:latin typeface="Arial"/>
          <a:ea typeface="+mn-ea"/>
          <a:cs typeface="Arial" pitchFamily="34" charset="0"/>
        </a:defRPr>
      </a:lvl5pPr>
      <a:lvl6pPr marL="720725" indent="-185738" algn="l" defTabSz="914400" rtl="0" eaLnBrk="1" latinLnBrk="0" hangingPunct="1">
        <a:lnSpc>
          <a:spcPct val="110000"/>
        </a:lnSpc>
        <a:spcBef>
          <a:spcPts val="600"/>
        </a:spcBef>
        <a:buClr>
          <a:srgbClr val="97989A"/>
        </a:buClr>
        <a:buFont typeface="Arial" pitchFamily="34" charset="0"/>
        <a:buChar char="–"/>
        <a:defRPr lang="en-US" sz="9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6pPr>
      <a:lvl7pPr marL="895350" indent="-174625" algn="l" defTabSz="914400" rtl="0" eaLnBrk="1" latinLnBrk="0" hangingPunct="1">
        <a:lnSpc>
          <a:spcPct val="110000"/>
        </a:lnSpc>
        <a:spcBef>
          <a:spcPts val="600"/>
        </a:spcBef>
        <a:buClr>
          <a:srgbClr val="97989A"/>
        </a:buClr>
        <a:buFont typeface="Arial" pitchFamily="34" charset="0"/>
        <a:buChar char="■"/>
        <a:defRPr lang="en-US" sz="900" kern="1200" baseline="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7pPr>
      <a:lvl8pPr marL="1081088" indent="-185738" algn="l" defTabSz="914400" rtl="0" eaLnBrk="1" latinLnBrk="0" hangingPunct="1">
        <a:lnSpc>
          <a:spcPct val="110000"/>
        </a:lnSpc>
        <a:spcBef>
          <a:spcPts val="600"/>
        </a:spcBef>
        <a:buClr>
          <a:srgbClr val="97989A"/>
        </a:buClr>
        <a:buFont typeface="Arial" pitchFamily="34" charset="0"/>
        <a:buChar char="–"/>
        <a:defRPr lang="en-US" sz="900" kern="1200" baseline="0" dirty="0" smtClean="0">
          <a:solidFill>
            <a:schemeClr val="tx1"/>
          </a:solidFill>
          <a:latin typeface="Arial" pitchFamily="34" charset="0"/>
          <a:ea typeface="+mn-ea"/>
          <a:cs typeface="+mn-cs"/>
        </a:defRPr>
      </a:lvl8pPr>
      <a:lvl9pPr marL="1255713" indent="-174625" algn="l" defTabSz="914400" rtl="0" eaLnBrk="1" latinLnBrk="0" hangingPunct="1">
        <a:lnSpc>
          <a:spcPct val="110000"/>
        </a:lnSpc>
        <a:spcBef>
          <a:spcPts val="600"/>
        </a:spcBef>
        <a:buClr>
          <a:srgbClr val="97989A"/>
        </a:buClr>
        <a:buFont typeface="Arial" pitchFamily="34" charset="0"/>
        <a:buChar char="■"/>
        <a:defRPr lang="en-US" sz="900" kern="1200" baseline="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177800" algn="l" defTabSz="9144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355600" algn="l" defTabSz="9144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534988" algn="l" defTabSz="9144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720725" algn="l" defTabSz="9144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895350" algn="l" defTabSz="9144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081088" algn="l" defTabSz="9144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255713" algn="l" defTabSz="9144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255713" algn="l" defTabSz="9144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gs_textbox_copyright"/>
          <p:cNvSpPr txBox="1">
            <a:spLocks/>
          </p:cNvSpPr>
          <p:nvPr userDrawn="1">
            <p:custDataLst>
              <p:tags r:id="rId16"/>
            </p:custDataLst>
          </p:nvPr>
        </p:nvSpPr>
        <p:spPr>
          <a:xfrm>
            <a:off x="273050" y="6388100"/>
            <a:ext cx="6731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72000" rIns="0" bIns="0"/>
          <a:lstStyle>
            <a:lvl1pPr marL="0" algn="l" defTabSz="914400" rtl="0" eaLnBrk="1" latinLnBrk="0" hangingPunct="1">
              <a:spcBef>
                <a:spcPct val="40000"/>
              </a:spcBef>
              <a:defRPr lang="ru-RU" sz="600" kern="1200" dirty="0">
                <a:solidFill>
                  <a:srgbClr val="00338D"/>
                </a:solidFill>
                <a:latin typeface="Arial"/>
                <a:ea typeface="+mn-ea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mtClean="0"/>
              <a:t>© 2014 ЗАО «КПМГ», компания, зарегистрированная в соответствии с законодательством Российской Федерации и находящаяся под контролем KPMG </a:t>
            </a:r>
            <a:r>
              <a:rPr err="1" smtClean="0"/>
              <a:t>Europe</a:t>
            </a:r>
            <a:r>
              <a:rPr smtClean="0"/>
              <a:t> LLP; член сети независимых фирм КПМГ, входящих в ассоциацию KPMG </a:t>
            </a:r>
            <a:r>
              <a:rPr err="1" smtClean="0"/>
              <a:t>International</a:t>
            </a:r>
            <a:r>
              <a:rPr smtClean="0"/>
              <a:t> </a:t>
            </a:r>
            <a:r>
              <a:rPr err="1" smtClean="0"/>
              <a:t>Cooperative</a:t>
            </a:r>
            <a:r>
              <a:rPr smtClean="0"/>
              <a:t> (“KPMG </a:t>
            </a:r>
            <a:r>
              <a:rPr err="1" smtClean="0"/>
              <a:t>International</a:t>
            </a:r>
            <a:r>
              <a:rPr smtClean="0"/>
              <a:t>”), зарегистрированную по законодательству Швейцарии. Все права защищены.</a:t>
            </a:r>
            <a:endParaRPr lang="en-US"/>
          </a:p>
        </p:txBody>
      </p:sp>
      <p:sp>
        <p:nvSpPr>
          <p:cNvPr id="21" name="logobgn"/>
          <p:cNvSpPr>
            <a:spLocks/>
          </p:cNvSpPr>
          <p:nvPr/>
        </p:nvSpPr>
        <p:spPr bwMode="gray">
          <a:xfrm>
            <a:off x="0" y="-1588"/>
            <a:ext cx="2270125" cy="90805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72"/>
              </a:cxn>
              <a:cxn ang="0">
                <a:pos x="1260" y="572"/>
              </a:cxn>
              <a:cxn ang="0">
                <a:pos x="1430" y="0"/>
              </a:cxn>
              <a:cxn ang="0">
                <a:pos x="0" y="0"/>
              </a:cxn>
            </a:cxnLst>
            <a:rect l="0" t="0" r="r" b="b"/>
            <a:pathLst>
              <a:path w="1430" h="572">
                <a:moveTo>
                  <a:pt x="0" y="0"/>
                </a:moveTo>
                <a:lnTo>
                  <a:pt x="0" y="572"/>
                </a:lnTo>
                <a:lnTo>
                  <a:pt x="1260" y="572"/>
                </a:lnTo>
                <a:lnTo>
                  <a:pt x="1430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2457604" name="Title Placeholder 54"/>
          <p:cNvSpPr>
            <a:spLocks noGrp="1"/>
          </p:cNvSpPr>
          <p:nvPr>
            <p:ph type="title"/>
          </p:nvPr>
        </p:nvSpPr>
        <p:spPr bwMode="gray">
          <a:xfrm>
            <a:off x="2289175" y="115888"/>
            <a:ext cx="73437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[Enter slide </a:t>
            </a:r>
            <a:r>
              <a:rPr lang="en-US" smtClean="0"/>
              <a:t>title</a:t>
            </a:r>
            <a:r>
              <a:rPr lang="en-GB" smtClean="0"/>
              <a:t>]</a:t>
            </a:r>
          </a:p>
        </p:txBody>
      </p:sp>
      <p:grpSp>
        <p:nvGrpSpPr>
          <p:cNvPr id="2457605" name="logo"/>
          <p:cNvGrpSpPr>
            <a:grpSpLocks/>
          </p:cNvGrpSpPr>
          <p:nvPr userDrawn="1"/>
        </p:nvGrpSpPr>
        <p:grpSpPr bwMode="auto">
          <a:xfrm>
            <a:off x="107950" y="0"/>
            <a:ext cx="1258888" cy="928688"/>
            <a:chOff x="68" y="0"/>
            <a:chExt cx="793" cy="585"/>
          </a:xfrm>
        </p:grpSpPr>
        <p:sp>
          <p:nvSpPr>
            <p:cNvPr id="13" name="Freeform 6"/>
            <p:cNvSpPr>
              <a:spLocks noEditPoints="1"/>
            </p:cNvSpPr>
            <p:nvPr userDrawn="1"/>
          </p:nvSpPr>
          <p:spPr bwMode="gray">
            <a:xfrm>
              <a:off x="162" y="179"/>
              <a:ext cx="572" cy="230"/>
            </a:xfrm>
            <a:custGeom>
              <a:avLst/>
              <a:gdLst>
                <a:gd name="T0" fmla="*/ 2168 w 2285"/>
                <a:gd name="T1" fmla="*/ 620 h 917"/>
                <a:gd name="T2" fmla="*/ 1796 w 2285"/>
                <a:gd name="T3" fmla="*/ 698 h 917"/>
                <a:gd name="T4" fmla="*/ 1974 w 2285"/>
                <a:gd name="T5" fmla="*/ 486 h 917"/>
                <a:gd name="T6" fmla="*/ 2175 w 2285"/>
                <a:gd name="T7" fmla="*/ 448 h 917"/>
                <a:gd name="T8" fmla="*/ 1796 w 2285"/>
                <a:gd name="T9" fmla="*/ 18 h 917"/>
                <a:gd name="T10" fmla="*/ 2268 w 2285"/>
                <a:gd name="T11" fmla="*/ 698 h 917"/>
                <a:gd name="T12" fmla="*/ 1794 w 2285"/>
                <a:gd name="T13" fmla="*/ 716 h 917"/>
                <a:gd name="T14" fmla="*/ 1989 w 2285"/>
                <a:gd name="T15" fmla="*/ 814 h 917"/>
                <a:gd name="T16" fmla="*/ 1654 w 2285"/>
                <a:gd name="T17" fmla="*/ 657 h 917"/>
                <a:gd name="T18" fmla="*/ 1637 w 2285"/>
                <a:gd name="T19" fmla="*/ 417 h 917"/>
                <a:gd name="T20" fmla="*/ 1246 w 2285"/>
                <a:gd name="T21" fmla="*/ 698 h 917"/>
                <a:gd name="T22" fmla="*/ 1718 w 2285"/>
                <a:gd name="T23" fmla="*/ 425 h 917"/>
                <a:gd name="T24" fmla="*/ 1384 w 2285"/>
                <a:gd name="T25" fmla="*/ 698 h 917"/>
                <a:gd name="T26" fmla="*/ 1454 w 2285"/>
                <a:gd name="T27" fmla="*/ 698 h 917"/>
                <a:gd name="T28" fmla="*/ 969 w 2285"/>
                <a:gd name="T29" fmla="*/ 698 h 917"/>
                <a:gd name="T30" fmla="*/ 943 w 2285"/>
                <a:gd name="T31" fmla="*/ 452 h 917"/>
                <a:gd name="T32" fmla="*/ 697 w 2285"/>
                <a:gd name="T33" fmla="*/ 18 h 917"/>
                <a:gd name="T34" fmla="*/ 1168 w 2285"/>
                <a:gd name="T35" fmla="*/ 417 h 917"/>
                <a:gd name="T36" fmla="*/ 1144 w 2285"/>
                <a:gd name="T37" fmla="*/ 698 h 917"/>
                <a:gd name="T38" fmla="*/ 750 w 2285"/>
                <a:gd name="T39" fmla="*/ 631 h 917"/>
                <a:gd name="T40" fmla="*/ 718 w 2285"/>
                <a:gd name="T41" fmla="*/ 632 h 917"/>
                <a:gd name="T42" fmla="*/ 708 w 2285"/>
                <a:gd name="T43" fmla="*/ 555 h 917"/>
                <a:gd name="T44" fmla="*/ 768 w 2285"/>
                <a:gd name="T45" fmla="*/ 494 h 917"/>
                <a:gd name="T46" fmla="*/ 750 w 2285"/>
                <a:gd name="T47" fmla="*/ 631 h 917"/>
                <a:gd name="T48" fmla="*/ 544 w 2285"/>
                <a:gd name="T49" fmla="*/ 690 h 917"/>
                <a:gd name="T50" fmla="*/ 302 w 2285"/>
                <a:gd name="T51" fmla="*/ 662 h 917"/>
                <a:gd name="T52" fmla="*/ 200 w 2285"/>
                <a:gd name="T53" fmla="*/ 619 h 917"/>
                <a:gd name="T54" fmla="*/ 148 w 2285"/>
                <a:gd name="T55" fmla="*/ 18 h 917"/>
                <a:gd name="T56" fmla="*/ 619 w 2285"/>
                <a:gd name="T57" fmla="*/ 442 h 917"/>
                <a:gd name="T58" fmla="*/ 179 w 2285"/>
                <a:gd name="T59" fmla="*/ 698 h 917"/>
                <a:gd name="T60" fmla="*/ 1778 w 2285"/>
                <a:gd name="T61" fmla="*/ 0 h 917"/>
                <a:gd name="T62" fmla="*/ 1736 w 2285"/>
                <a:gd name="T63" fmla="*/ 0 h 917"/>
                <a:gd name="T64" fmla="*/ 1186 w 2285"/>
                <a:gd name="T65" fmla="*/ 417 h 917"/>
                <a:gd name="T66" fmla="*/ 679 w 2285"/>
                <a:gd name="T67" fmla="*/ 417 h 917"/>
                <a:gd name="T68" fmla="*/ 129 w 2285"/>
                <a:gd name="T69" fmla="*/ 0 h 917"/>
                <a:gd name="T70" fmla="*/ 114 w 2285"/>
                <a:gd name="T71" fmla="*/ 907 h 917"/>
                <a:gd name="T72" fmla="*/ 282 w 2285"/>
                <a:gd name="T73" fmla="*/ 907 h 917"/>
                <a:gd name="T74" fmla="*/ 536 w 2285"/>
                <a:gd name="T75" fmla="*/ 716 h 917"/>
                <a:gd name="T76" fmla="*/ 660 w 2285"/>
                <a:gd name="T77" fmla="*/ 717 h 917"/>
                <a:gd name="T78" fmla="*/ 726 w 2285"/>
                <a:gd name="T79" fmla="*/ 716 h 917"/>
                <a:gd name="T80" fmla="*/ 909 w 2285"/>
                <a:gd name="T81" fmla="*/ 907 h 917"/>
                <a:gd name="T82" fmla="*/ 1144 w 2285"/>
                <a:gd name="T83" fmla="*/ 716 h 917"/>
                <a:gd name="T84" fmla="*/ 1372 w 2285"/>
                <a:gd name="T85" fmla="*/ 716 h 917"/>
                <a:gd name="T86" fmla="*/ 1534 w 2285"/>
                <a:gd name="T87" fmla="*/ 907 h 917"/>
                <a:gd name="T88" fmla="*/ 1697 w 2285"/>
                <a:gd name="T89" fmla="*/ 865 h 917"/>
                <a:gd name="T90" fmla="*/ 2145 w 2285"/>
                <a:gd name="T91" fmla="*/ 716 h 917"/>
                <a:gd name="T92" fmla="*/ 1778 w 2285"/>
                <a:gd name="T93" fmla="*/ 0 h 9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285"/>
                <a:gd name="T142" fmla="*/ 0 h 917"/>
                <a:gd name="T143" fmla="*/ 2285 w 2285"/>
                <a:gd name="T144" fmla="*/ 917 h 91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285" h="917">
                  <a:moveTo>
                    <a:pt x="2268" y="698"/>
                  </a:moveTo>
                  <a:cubicBezTo>
                    <a:pt x="2149" y="698"/>
                    <a:pt x="2149" y="698"/>
                    <a:pt x="2149" y="698"/>
                  </a:cubicBezTo>
                  <a:cubicBezTo>
                    <a:pt x="2168" y="620"/>
                    <a:pt x="2168" y="620"/>
                    <a:pt x="2168" y="620"/>
                  </a:cubicBezTo>
                  <a:cubicBezTo>
                    <a:pt x="1930" y="620"/>
                    <a:pt x="1930" y="620"/>
                    <a:pt x="1930" y="620"/>
                  </a:cubicBezTo>
                  <a:cubicBezTo>
                    <a:pt x="1911" y="698"/>
                    <a:pt x="1911" y="698"/>
                    <a:pt x="1911" y="698"/>
                  </a:cubicBezTo>
                  <a:cubicBezTo>
                    <a:pt x="1796" y="698"/>
                    <a:pt x="1796" y="698"/>
                    <a:pt x="1796" y="698"/>
                  </a:cubicBezTo>
                  <a:cubicBezTo>
                    <a:pt x="1796" y="682"/>
                    <a:pt x="1796" y="682"/>
                    <a:pt x="1796" y="682"/>
                  </a:cubicBezTo>
                  <a:cubicBezTo>
                    <a:pt x="1798" y="674"/>
                    <a:pt x="1799" y="664"/>
                    <a:pt x="1802" y="654"/>
                  </a:cubicBezTo>
                  <a:cubicBezTo>
                    <a:pt x="1822" y="570"/>
                    <a:pt x="1878" y="486"/>
                    <a:pt x="1974" y="486"/>
                  </a:cubicBezTo>
                  <a:cubicBezTo>
                    <a:pt x="2012" y="486"/>
                    <a:pt x="2050" y="501"/>
                    <a:pt x="2045" y="553"/>
                  </a:cubicBezTo>
                  <a:cubicBezTo>
                    <a:pt x="2186" y="553"/>
                    <a:pt x="2186" y="553"/>
                    <a:pt x="2186" y="553"/>
                  </a:cubicBezTo>
                  <a:cubicBezTo>
                    <a:pt x="2192" y="529"/>
                    <a:pt x="2201" y="486"/>
                    <a:pt x="2175" y="448"/>
                  </a:cubicBezTo>
                  <a:cubicBezTo>
                    <a:pt x="2144" y="406"/>
                    <a:pt x="2084" y="390"/>
                    <a:pt x="2005" y="390"/>
                  </a:cubicBezTo>
                  <a:cubicBezTo>
                    <a:pt x="1949" y="390"/>
                    <a:pt x="1867" y="399"/>
                    <a:pt x="1796" y="445"/>
                  </a:cubicBezTo>
                  <a:cubicBezTo>
                    <a:pt x="1796" y="18"/>
                    <a:pt x="1796" y="18"/>
                    <a:pt x="1796" y="18"/>
                  </a:cubicBezTo>
                  <a:cubicBezTo>
                    <a:pt x="2268" y="18"/>
                    <a:pt x="2268" y="18"/>
                    <a:pt x="2268" y="18"/>
                  </a:cubicBezTo>
                  <a:cubicBezTo>
                    <a:pt x="2268" y="698"/>
                    <a:pt x="2268" y="698"/>
                    <a:pt x="2268" y="698"/>
                  </a:cubicBezTo>
                  <a:cubicBezTo>
                    <a:pt x="2268" y="698"/>
                    <a:pt x="2268" y="698"/>
                    <a:pt x="2268" y="698"/>
                  </a:cubicBezTo>
                  <a:close/>
                  <a:moveTo>
                    <a:pt x="1989" y="814"/>
                  </a:moveTo>
                  <a:cubicBezTo>
                    <a:pt x="1962" y="818"/>
                    <a:pt x="1935" y="822"/>
                    <a:pt x="1910" y="822"/>
                  </a:cubicBezTo>
                  <a:cubicBezTo>
                    <a:pt x="1842" y="822"/>
                    <a:pt x="1795" y="790"/>
                    <a:pt x="1794" y="716"/>
                  </a:cubicBezTo>
                  <a:cubicBezTo>
                    <a:pt x="2013" y="716"/>
                    <a:pt x="2013" y="716"/>
                    <a:pt x="2013" y="716"/>
                  </a:cubicBezTo>
                  <a:cubicBezTo>
                    <a:pt x="1989" y="814"/>
                    <a:pt x="1989" y="814"/>
                    <a:pt x="1989" y="814"/>
                  </a:cubicBezTo>
                  <a:cubicBezTo>
                    <a:pt x="1989" y="814"/>
                    <a:pt x="1989" y="814"/>
                    <a:pt x="1989" y="814"/>
                  </a:cubicBezTo>
                  <a:close/>
                  <a:moveTo>
                    <a:pt x="1718" y="425"/>
                  </a:moveTo>
                  <a:cubicBezTo>
                    <a:pt x="1718" y="522"/>
                    <a:pt x="1718" y="522"/>
                    <a:pt x="1718" y="522"/>
                  </a:cubicBezTo>
                  <a:cubicBezTo>
                    <a:pt x="1685" y="568"/>
                    <a:pt x="1664" y="617"/>
                    <a:pt x="1654" y="657"/>
                  </a:cubicBezTo>
                  <a:cubicBezTo>
                    <a:pt x="1651" y="671"/>
                    <a:pt x="1648" y="685"/>
                    <a:pt x="1647" y="698"/>
                  </a:cubicBezTo>
                  <a:cubicBezTo>
                    <a:pt x="1578" y="698"/>
                    <a:pt x="1578" y="698"/>
                    <a:pt x="1578" y="698"/>
                  </a:cubicBezTo>
                  <a:cubicBezTo>
                    <a:pt x="1637" y="417"/>
                    <a:pt x="1637" y="417"/>
                    <a:pt x="1637" y="417"/>
                  </a:cubicBezTo>
                  <a:cubicBezTo>
                    <a:pt x="1437" y="417"/>
                    <a:pt x="1437" y="417"/>
                    <a:pt x="1437" y="417"/>
                  </a:cubicBezTo>
                  <a:cubicBezTo>
                    <a:pt x="1259" y="698"/>
                    <a:pt x="1259" y="698"/>
                    <a:pt x="1259" y="698"/>
                  </a:cubicBezTo>
                  <a:cubicBezTo>
                    <a:pt x="1246" y="698"/>
                    <a:pt x="1246" y="698"/>
                    <a:pt x="1246" y="698"/>
                  </a:cubicBezTo>
                  <a:cubicBezTo>
                    <a:pt x="1246" y="18"/>
                    <a:pt x="1246" y="18"/>
                    <a:pt x="1246" y="18"/>
                  </a:cubicBezTo>
                  <a:cubicBezTo>
                    <a:pt x="1718" y="18"/>
                    <a:pt x="1718" y="18"/>
                    <a:pt x="1718" y="18"/>
                  </a:cubicBezTo>
                  <a:cubicBezTo>
                    <a:pt x="1718" y="425"/>
                    <a:pt x="1718" y="425"/>
                    <a:pt x="1718" y="425"/>
                  </a:cubicBezTo>
                  <a:cubicBezTo>
                    <a:pt x="1718" y="425"/>
                    <a:pt x="1718" y="425"/>
                    <a:pt x="1718" y="425"/>
                  </a:cubicBezTo>
                  <a:close/>
                  <a:moveTo>
                    <a:pt x="1454" y="698"/>
                  </a:moveTo>
                  <a:cubicBezTo>
                    <a:pt x="1384" y="698"/>
                    <a:pt x="1384" y="698"/>
                    <a:pt x="1384" y="698"/>
                  </a:cubicBezTo>
                  <a:cubicBezTo>
                    <a:pt x="1491" y="530"/>
                    <a:pt x="1491" y="530"/>
                    <a:pt x="1491" y="530"/>
                  </a:cubicBezTo>
                  <a:cubicBezTo>
                    <a:pt x="1454" y="698"/>
                    <a:pt x="1454" y="698"/>
                    <a:pt x="1454" y="698"/>
                  </a:cubicBezTo>
                  <a:cubicBezTo>
                    <a:pt x="1454" y="698"/>
                    <a:pt x="1454" y="698"/>
                    <a:pt x="1454" y="698"/>
                  </a:cubicBezTo>
                  <a:close/>
                  <a:moveTo>
                    <a:pt x="1168" y="417"/>
                  </a:moveTo>
                  <a:cubicBezTo>
                    <a:pt x="1050" y="417"/>
                    <a:pt x="1050" y="417"/>
                    <a:pt x="1050" y="417"/>
                  </a:cubicBezTo>
                  <a:cubicBezTo>
                    <a:pt x="969" y="698"/>
                    <a:pt x="969" y="698"/>
                    <a:pt x="969" y="698"/>
                  </a:cubicBezTo>
                  <a:cubicBezTo>
                    <a:pt x="844" y="698"/>
                    <a:pt x="844" y="698"/>
                    <a:pt x="844" y="698"/>
                  </a:cubicBezTo>
                  <a:cubicBezTo>
                    <a:pt x="908" y="675"/>
                    <a:pt x="947" y="630"/>
                    <a:pt x="959" y="563"/>
                  </a:cubicBezTo>
                  <a:cubicBezTo>
                    <a:pt x="969" y="511"/>
                    <a:pt x="964" y="477"/>
                    <a:pt x="943" y="452"/>
                  </a:cubicBezTo>
                  <a:cubicBezTo>
                    <a:pt x="911" y="413"/>
                    <a:pt x="847" y="416"/>
                    <a:pt x="791" y="416"/>
                  </a:cubicBezTo>
                  <a:cubicBezTo>
                    <a:pt x="781" y="416"/>
                    <a:pt x="697" y="417"/>
                    <a:pt x="697" y="417"/>
                  </a:cubicBezTo>
                  <a:cubicBezTo>
                    <a:pt x="697" y="18"/>
                    <a:pt x="697" y="18"/>
                    <a:pt x="697" y="18"/>
                  </a:cubicBezTo>
                  <a:cubicBezTo>
                    <a:pt x="1168" y="18"/>
                    <a:pt x="1168" y="18"/>
                    <a:pt x="1168" y="18"/>
                  </a:cubicBezTo>
                  <a:cubicBezTo>
                    <a:pt x="1168" y="417"/>
                    <a:pt x="1168" y="417"/>
                    <a:pt x="1168" y="417"/>
                  </a:cubicBezTo>
                  <a:cubicBezTo>
                    <a:pt x="1168" y="417"/>
                    <a:pt x="1168" y="417"/>
                    <a:pt x="1168" y="417"/>
                  </a:cubicBezTo>
                  <a:close/>
                  <a:moveTo>
                    <a:pt x="1093" y="698"/>
                  </a:moveTo>
                  <a:cubicBezTo>
                    <a:pt x="1142" y="522"/>
                    <a:pt x="1142" y="522"/>
                    <a:pt x="1142" y="522"/>
                  </a:cubicBezTo>
                  <a:cubicBezTo>
                    <a:pt x="1144" y="698"/>
                    <a:pt x="1144" y="698"/>
                    <a:pt x="1144" y="698"/>
                  </a:cubicBezTo>
                  <a:cubicBezTo>
                    <a:pt x="1093" y="698"/>
                    <a:pt x="1093" y="698"/>
                    <a:pt x="1093" y="698"/>
                  </a:cubicBezTo>
                  <a:cubicBezTo>
                    <a:pt x="1093" y="698"/>
                    <a:pt x="1093" y="698"/>
                    <a:pt x="1093" y="698"/>
                  </a:cubicBezTo>
                  <a:close/>
                  <a:moveTo>
                    <a:pt x="750" y="631"/>
                  </a:moveTo>
                  <a:cubicBezTo>
                    <a:pt x="749" y="631"/>
                    <a:pt x="749" y="631"/>
                    <a:pt x="749" y="631"/>
                  </a:cubicBezTo>
                  <a:cubicBezTo>
                    <a:pt x="745" y="632"/>
                    <a:pt x="740" y="632"/>
                    <a:pt x="735" y="632"/>
                  </a:cubicBezTo>
                  <a:cubicBezTo>
                    <a:pt x="728" y="632"/>
                    <a:pt x="723" y="632"/>
                    <a:pt x="718" y="632"/>
                  </a:cubicBezTo>
                  <a:cubicBezTo>
                    <a:pt x="687" y="632"/>
                    <a:pt x="687" y="632"/>
                    <a:pt x="687" y="632"/>
                  </a:cubicBezTo>
                  <a:cubicBezTo>
                    <a:pt x="702" y="581"/>
                    <a:pt x="702" y="581"/>
                    <a:pt x="702" y="581"/>
                  </a:cubicBezTo>
                  <a:cubicBezTo>
                    <a:pt x="708" y="555"/>
                    <a:pt x="708" y="555"/>
                    <a:pt x="708" y="555"/>
                  </a:cubicBezTo>
                  <a:cubicBezTo>
                    <a:pt x="724" y="495"/>
                    <a:pt x="724" y="495"/>
                    <a:pt x="724" y="495"/>
                  </a:cubicBezTo>
                  <a:cubicBezTo>
                    <a:pt x="731" y="495"/>
                    <a:pt x="738" y="495"/>
                    <a:pt x="744" y="495"/>
                  </a:cubicBezTo>
                  <a:cubicBezTo>
                    <a:pt x="752" y="494"/>
                    <a:pt x="760" y="494"/>
                    <a:pt x="768" y="494"/>
                  </a:cubicBezTo>
                  <a:cubicBezTo>
                    <a:pt x="808" y="494"/>
                    <a:pt x="833" y="497"/>
                    <a:pt x="842" y="510"/>
                  </a:cubicBezTo>
                  <a:cubicBezTo>
                    <a:pt x="849" y="519"/>
                    <a:pt x="848" y="536"/>
                    <a:pt x="840" y="561"/>
                  </a:cubicBezTo>
                  <a:cubicBezTo>
                    <a:pt x="826" y="605"/>
                    <a:pt x="808" y="627"/>
                    <a:pt x="750" y="631"/>
                  </a:cubicBezTo>
                  <a:moveTo>
                    <a:pt x="619" y="442"/>
                  </a:moveTo>
                  <a:cubicBezTo>
                    <a:pt x="611" y="466"/>
                    <a:pt x="611" y="466"/>
                    <a:pt x="611" y="466"/>
                  </a:cubicBezTo>
                  <a:cubicBezTo>
                    <a:pt x="544" y="690"/>
                    <a:pt x="544" y="690"/>
                    <a:pt x="544" y="690"/>
                  </a:cubicBezTo>
                  <a:cubicBezTo>
                    <a:pt x="541" y="698"/>
                    <a:pt x="541" y="698"/>
                    <a:pt x="541" y="698"/>
                  </a:cubicBezTo>
                  <a:cubicBezTo>
                    <a:pt x="319" y="698"/>
                    <a:pt x="319" y="698"/>
                    <a:pt x="319" y="698"/>
                  </a:cubicBezTo>
                  <a:cubicBezTo>
                    <a:pt x="302" y="662"/>
                    <a:pt x="302" y="662"/>
                    <a:pt x="302" y="662"/>
                  </a:cubicBezTo>
                  <a:cubicBezTo>
                    <a:pt x="541" y="417"/>
                    <a:pt x="541" y="417"/>
                    <a:pt x="541" y="417"/>
                  </a:cubicBezTo>
                  <a:cubicBezTo>
                    <a:pt x="387" y="417"/>
                    <a:pt x="387" y="417"/>
                    <a:pt x="387" y="417"/>
                  </a:cubicBezTo>
                  <a:cubicBezTo>
                    <a:pt x="200" y="619"/>
                    <a:pt x="200" y="619"/>
                    <a:pt x="200" y="619"/>
                  </a:cubicBezTo>
                  <a:cubicBezTo>
                    <a:pt x="261" y="417"/>
                    <a:pt x="261" y="417"/>
                    <a:pt x="261" y="417"/>
                  </a:cubicBezTo>
                  <a:cubicBezTo>
                    <a:pt x="148" y="417"/>
                    <a:pt x="148" y="417"/>
                    <a:pt x="148" y="417"/>
                  </a:cubicBezTo>
                  <a:cubicBezTo>
                    <a:pt x="148" y="18"/>
                    <a:pt x="148" y="18"/>
                    <a:pt x="148" y="18"/>
                  </a:cubicBezTo>
                  <a:cubicBezTo>
                    <a:pt x="619" y="18"/>
                    <a:pt x="619" y="18"/>
                    <a:pt x="619" y="18"/>
                  </a:cubicBezTo>
                  <a:cubicBezTo>
                    <a:pt x="619" y="442"/>
                    <a:pt x="619" y="442"/>
                    <a:pt x="619" y="442"/>
                  </a:cubicBezTo>
                  <a:cubicBezTo>
                    <a:pt x="619" y="442"/>
                    <a:pt x="619" y="442"/>
                    <a:pt x="619" y="442"/>
                  </a:cubicBezTo>
                  <a:close/>
                  <a:moveTo>
                    <a:pt x="177" y="698"/>
                  </a:moveTo>
                  <a:cubicBezTo>
                    <a:pt x="177" y="696"/>
                    <a:pt x="177" y="696"/>
                    <a:pt x="177" y="696"/>
                  </a:cubicBezTo>
                  <a:cubicBezTo>
                    <a:pt x="179" y="698"/>
                    <a:pt x="179" y="698"/>
                    <a:pt x="179" y="698"/>
                  </a:cubicBezTo>
                  <a:cubicBezTo>
                    <a:pt x="177" y="698"/>
                    <a:pt x="177" y="698"/>
                    <a:pt x="177" y="698"/>
                  </a:cubicBezTo>
                  <a:cubicBezTo>
                    <a:pt x="177" y="698"/>
                    <a:pt x="177" y="698"/>
                    <a:pt x="177" y="698"/>
                  </a:cubicBezTo>
                  <a:close/>
                  <a:moveTo>
                    <a:pt x="1778" y="0"/>
                  </a:moveTo>
                  <a:cubicBezTo>
                    <a:pt x="1778" y="458"/>
                    <a:pt x="1778" y="458"/>
                    <a:pt x="1778" y="458"/>
                  </a:cubicBezTo>
                  <a:cubicBezTo>
                    <a:pt x="1762" y="470"/>
                    <a:pt x="1749" y="484"/>
                    <a:pt x="1736" y="498"/>
                  </a:cubicBezTo>
                  <a:cubicBezTo>
                    <a:pt x="1736" y="0"/>
                    <a:pt x="1736" y="0"/>
                    <a:pt x="1736" y="0"/>
                  </a:cubicBezTo>
                  <a:cubicBezTo>
                    <a:pt x="1229" y="0"/>
                    <a:pt x="1229" y="0"/>
                    <a:pt x="1229" y="0"/>
                  </a:cubicBezTo>
                  <a:cubicBezTo>
                    <a:pt x="1229" y="417"/>
                    <a:pt x="1229" y="417"/>
                    <a:pt x="1229" y="417"/>
                  </a:cubicBezTo>
                  <a:cubicBezTo>
                    <a:pt x="1186" y="417"/>
                    <a:pt x="1186" y="417"/>
                    <a:pt x="1186" y="417"/>
                  </a:cubicBezTo>
                  <a:cubicBezTo>
                    <a:pt x="1186" y="0"/>
                    <a:pt x="1186" y="0"/>
                    <a:pt x="1186" y="0"/>
                  </a:cubicBezTo>
                  <a:cubicBezTo>
                    <a:pt x="679" y="0"/>
                    <a:pt x="679" y="0"/>
                    <a:pt x="679" y="0"/>
                  </a:cubicBezTo>
                  <a:cubicBezTo>
                    <a:pt x="679" y="417"/>
                    <a:pt x="679" y="417"/>
                    <a:pt x="679" y="417"/>
                  </a:cubicBezTo>
                  <a:cubicBezTo>
                    <a:pt x="637" y="417"/>
                    <a:pt x="637" y="417"/>
                    <a:pt x="637" y="417"/>
                  </a:cubicBezTo>
                  <a:cubicBezTo>
                    <a:pt x="637" y="0"/>
                    <a:pt x="637" y="0"/>
                    <a:pt x="637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9" y="476"/>
                    <a:pt x="129" y="476"/>
                    <a:pt x="129" y="476"/>
                  </a:cubicBezTo>
                  <a:cubicBezTo>
                    <a:pt x="0" y="907"/>
                    <a:pt x="0" y="907"/>
                    <a:pt x="0" y="907"/>
                  </a:cubicBezTo>
                  <a:cubicBezTo>
                    <a:pt x="114" y="907"/>
                    <a:pt x="114" y="907"/>
                    <a:pt x="114" y="907"/>
                  </a:cubicBezTo>
                  <a:cubicBezTo>
                    <a:pt x="171" y="716"/>
                    <a:pt x="171" y="716"/>
                    <a:pt x="171" y="716"/>
                  </a:cubicBezTo>
                  <a:cubicBezTo>
                    <a:pt x="188" y="716"/>
                    <a:pt x="188" y="716"/>
                    <a:pt x="188" y="716"/>
                  </a:cubicBezTo>
                  <a:cubicBezTo>
                    <a:pt x="282" y="907"/>
                    <a:pt x="282" y="907"/>
                    <a:pt x="282" y="907"/>
                  </a:cubicBezTo>
                  <a:cubicBezTo>
                    <a:pt x="420" y="907"/>
                    <a:pt x="420" y="907"/>
                    <a:pt x="420" y="907"/>
                  </a:cubicBezTo>
                  <a:cubicBezTo>
                    <a:pt x="328" y="716"/>
                    <a:pt x="328" y="716"/>
                    <a:pt x="328" y="716"/>
                  </a:cubicBezTo>
                  <a:cubicBezTo>
                    <a:pt x="536" y="716"/>
                    <a:pt x="536" y="716"/>
                    <a:pt x="536" y="716"/>
                  </a:cubicBezTo>
                  <a:cubicBezTo>
                    <a:pt x="478" y="907"/>
                    <a:pt x="478" y="907"/>
                    <a:pt x="478" y="907"/>
                  </a:cubicBezTo>
                  <a:cubicBezTo>
                    <a:pt x="602" y="907"/>
                    <a:pt x="602" y="907"/>
                    <a:pt x="602" y="907"/>
                  </a:cubicBezTo>
                  <a:cubicBezTo>
                    <a:pt x="660" y="717"/>
                    <a:pt x="660" y="717"/>
                    <a:pt x="660" y="717"/>
                  </a:cubicBezTo>
                  <a:cubicBezTo>
                    <a:pt x="687" y="717"/>
                    <a:pt x="687" y="717"/>
                    <a:pt x="687" y="717"/>
                  </a:cubicBezTo>
                  <a:cubicBezTo>
                    <a:pt x="687" y="716"/>
                    <a:pt x="687" y="716"/>
                    <a:pt x="687" y="716"/>
                  </a:cubicBezTo>
                  <a:cubicBezTo>
                    <a:pt x="726" y="716"/>
                    <a:pt x="726" y="716"/>
                    <a:pt x="726" y="716"/>
                  </a:cubicBezTo>
                  <a:cubicBezTo>
                    <a:pt x="729" y="716"/>
                    <a:pt x="729" y="716"/>
                    <a:pt x="729" y="716"/>
                  </a:cubicBezTo>
                  <a:cubicBezTo>
                    <a:pt x="964" y="716"/>
                    <a:pt x="964" y="716"/>
                    <a:pt x="964" y="716"/>
                  </a:cubicBezTo>
                  <a:cubicBezTo>
                    <a:pt x="909" y="907"/>
                    <a:pt x="909" y="907"/>
                    <a:pt x="909" y="907"/>
                  </a:cubicBezTo>
                  <a:cubicBezTo>
                    <a:pt x="1035" y="907"/>
                    <a:pt x="1035" y="907"/>
                    <a:pt x="1035" y="907"/>
                  </a:cubicBezTo>
                  <a:cubicBezTo>
                    <a:pt x="1088" y="716"/>
                    <a:pt x="1088" y="716"/>
                    <a:pt x="1088" y="716"/>
                  </a:cubicBezTo>
                  <a:cubicBezTo>
                    <a:pt x="1144" y="716"/>
                    <a:pt x="1144" y="716"/>
                    <a:pt x="1144" y="716"/>
                  </a:cubicBezTo>
                  <a:cubicBezTo>
                    <a:pt x="1146" y="907"/>
                    <a:pt x="1146" y="907"/>
                    <a:pt x="1146" y="907"/>
                  </a:cubicBezTo>
                  <a:cubicBezTo>
                    <a:pt x="1251" y="907"/>
                    <a:pt x="1251" y="907"/>
                    <a:pt x="1251" y="907"/>
                  </a:cubicBezTo>
                  <a:cubicBezTo>
                    <a:pt x="1372" y="716"/>
                    <a:pt x="1372" y="716"/>
                    <a:pt x="1372" y="716"/>
                  </a:cubicBezTo>
                  <a:cubicBezTo>
                    <a:pt x="1451" y="716"/>
                    <a:pt x="1451" y="716"/>
                    <a:pt x="1451" y="716"/>
                  </a:cubicBezTo>
                  <a:cubicBezTo>
                    <a:pt x="1410" y="907"/>
                    <a:pt x="1410" y="907"/>
                    <a:pt x="1410" y="907"/>
                  </a:cubicBezTo>
                  <a:cubicBezTo>
                    <a:pt x="1534" y="907"/>
                    <a:pt x="1534" y="907"/>
                    <a:pt x="1534" y="907"/>
                  </a:cubicBezTo>
                  <a:cubicBezTo>
                    <a:pt x="1574" y="716"/>
                    <a:pt x="1574" y="716"/>
                    <a:pt x="1574" y="716"/>
                  </a:cubicBezTo>
                  <a:cubicBezTo>
                    <a:pt x="1645" y="716"/>
                    <a:pt x="1645" y="716"/>
                    <a:pt x="1645" y="716"/>
                  </a:cubicBezTo>
                  <a:cubicBezTo>
                    <a:pt x="1642" y="775"/>
                    <a:pt x="1657" y="829"/>
                    <a:pt x="1697" y="865"/>
                  </a:cubicBezTo>
                  <a:cubicBezTo>
                    <a:pt x="1744" y="909"/>
                    <a:pt x="1818" y="917"/>
                    <a:pt x="1872" y="917"/>
                  </a:cubicBezTo>
                  <a:cubicBezTo>
                    <a:pt x="1947" y="917"/>
                    <a:pt x="2024" y="907"/>
                    <a:pt x="2102" y="889"/>
                  </a:cubicBezTo>
                  <a:cubicBezTo>
                    <a:pt x="2145" y="716"/>
                    <a:pt x="2145" y="716"/>
                    <a:pt x="2145" y="716"/>
                  </a:cubicBezTo>
                  <a:cubicBezTo>
                    <a:pt x="2285" y="716"/>
                    <a:pt x="2285" y="716"/>
                    <a:pt x="2285" y="716"/>
                  </a:cubicBezTo>
                  <a:cubicBezTo>
                    <a:pt x="2285" y="0"/>
                    <a:pt x="2285" y="0"/>
                    <a:pt x="2285" y="0"/>
                  </a:cubicBezTo>
                  <a:cubicBezTo>
                    <a:pt x="1778" y="0"/>
                    <a:pt x="1778" y="0"/>
                    <a:pt x="1778" y="0"/>
                  </a:cubicBezTo>
                  <a:cubicBezTo>
                    <a:pt x="1778" y="0"/>
                    <a:pt x="1778" y="0"/>
                    <a:pt x="1778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gray">
            <a:xfrm>
              <a:off x="68" y="0"/>
              <a:ext cx="793" cy="585"/>
            </a:xfrm>
            <a:custGeom>
              <a:avLst/>
              <a:gdLst>
                <a:gd name="T0" fmla="*/ 231 w 1447"/>
                <a:gd name="T1" fmla="*/ 327 h 1068"/>
                <a:gd name="T2" fmla="*/ 0 w 1447"/>
                <a:gd name="T3" fmla="*/ 327 h 1068"/>
                <a:gd name="T4" fmla="*/ 0 w 1447"/>
                <a:gd name="T5" fmla="*/ 0 h 1068"/>
                <a:gd name="T6" fmla="*/ 231 w 1447"/>
                <a:gd name="T7" fmla="*/ 0 h 1068"/>
                <a:gd name="T8" fmla="*/ 231 w 1447"/>
                <a:gd name="T9" fmla="*/ 327 h 1068"/>
                <a:gd name="T10" fmla="*/ 1447 w 1447"/>
                <a:gd name="T11" fmla="*/ 0 h 1068"/>
                <a:gd name="T12" fmla="*/ 1215 w 1447"/>
                <a:gd name="T13" fmla="*/ 0 h 1068"/>
                <a:gd name="T14" fmla="*/ 1215 w 1447"/>
                <a:gd name="T15" fmla="*/ 327 h 1068"/>
                <a:gd name="T16" fmla="*/ 1447 w 1447"/>
                <a:gd name="T17" fmla="*/ 327 h 1068"/>
                <a:gd name="T18" fmla="*/ 1447 w 1447"/>
                <a:gd name="T19" fmla="*/ 0 h 1068"/>
                <a:gd name="T20" fmla="*/ 231 w 1447"/>
                <a:gd name="T21" fmla="*/ 741 h 1068"/>
                <a:gd name="T22" fmla="*/ 0 w 1447"/>
                <a:gd name="T23" fmla="*/ 741 h 1068"/>
                <a:gd name="T24" fmla="*/ 0 w 1447"/>
                <a:gd name="T25" fmla="*/ 1068 h 1068"/>
                <a:gd name="T26" fmla="*/ 231 w 1447"/>
                <a:gd name="T27" fmla="*/ 1068 h 1068"/>
                <a:gd name="T28" fmla="*/ 231 w 1447"/>
                <a:gd name="T29" fmla="*/ 741 h 1068"/>
                <a:gd name="T30" fmla="*/ 1447 w 1447"/>
                <a:gd name="T31" fmla="*/ 741 h 1068"/>
                <a:gd name="T32" fmla="*/ 1215 w 1447"/>
                <a:gd name="T33" fmla="*/ 741 h 1068"/>
                <a:gd name="T34" fmla="*/ 1215 w 1447"/>
                <a:gd name="T35" fmla="*/ 1068 h 1068"/>
                <a:gd name="T36" fmla="*/ 1447 w 1447"/>
                <a:gd name="T37" fmla="*/ 1068 h 1068"/>
                <a:gd name="T38" fmla="*/ 1447 w 1447"/>
                <a:gd name="T39" fmla="*/ 741 h 106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47"/>
                <a:gd name="T61" fmla="*/ 0 h 1068"/>
                <a:gd name="T62" fmla="*/ 1447 w 1447"/>
                <a:gd name="T63" fmla="*/ 1068 h 106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47" h="1068">
                  <a:moveTo>
                    <a:pt x="231" y="327"/>
                  </a:moveTo>
                  <a:lnTo>
                    <a:pt x="0" y="327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27"/>
                  </a:lnTo>
                  <a:close/>
                  <a:moveTo>
                    <a:pt x="1447" y="0"/>
                  </a:moveTo>
                  <a:lnTo>
                    <a:pt x="1215" y="0"/>
                  </a:lnTo>
                  <a:lnTo>
                    <a:pt x="1215" y="327"/>
                  </a:lnTo>
                  <a:lnTo>
                    <a:pt x="1447" y="327"/>
                  </a:lnTo>
                  <a:lnTo>
                    <a:pt x="1447" y="0"/>
                  </a:lnTo>
                  <a:close/>
                  <a:moveTo>
                    <a:pt x="231" y="741"/>
                  </a:moveTo>
                  <a:lnTo>
                    <a:pt x="0" y="741"/>
                  </a:lnTo>
                  <a:lnTo>
                    <a:pt x="0" y="1068"/>
                  </a:lnTo>
                  <a:lnTo>
                    <a:pt x="231" y="1068"/>
                  </a:lnTo>
                  <a:lnTo>
                    <a:pt x="231" y="741"/>
                  </a:lnTo>
                  <a:close/>
                  <a:moveTo>
                    <a:pt x="1447" y="741"/>
                  </a:moveTo>
                  <a:lnTo>
                    <a:pt x="1215" y="741"/>
                  </a:lnTo>
                  <a:lnTo>
                    <a:pt x="1215" y="1068"/>
                  </a:lnTo>
                  <a:lnTo>
                    <a:pt x="1447" y="1068"/>
                  </a:lnTo>
                  <a:lnTo>
                    <a:pt x="1447" y="741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6" name="Slide Number Placeholder"/>
          <p:cNvSpPr txBox="1">
            <a:spLocks/>
          </p:cNvSpPr>
          <p:nvPr userDrawn="1"/>
        </p:nvSpPr>
        <p:spPr>
          <a:xfrm>
            <a:off x="9131300" y="6381750"/>
            <a:ext cx="501650" cy="2809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72000" tIns="72000" rIns="0" bIns="0"/>
          <a:lstStyle>
            <a:lvl1pPr marL="0" algn="r" defTabSz="914400" rtl="0" eaLnBrk="1" fontAlgn="base" latinLnBrk="0" hangingPunct="1">
              <a:spcBef>
                <a:spcPct val="40000"/>
              </a:spcBef>
              <a:spcAft>
                <a:spcPct val="0"/>
              </a:spcAft>
              <a:defRPr lang="ru-RU" sz="900" kern="1200" noProof="0" smtClean="0">
                <a:solidFill>
                  <a:srgbClr val="00338D"/>
                </a:solidFill>
                <a:latin typeface="Arial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2DF6BE24-61A2-47EE-9CB2-3BCC0B4FBB12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15" name="bgs_textbox_filepath" hidden="1"/>
          <p:cNvSpPr>
            <a:spLocks noChangeArrowheads="1"/>
          </p:cNvSpPr>
          <p:nvPr userDrawn="1">
            <p:custDataLst>
              <p:tags r:id="rId17"/>
            </p:custDataLst>
          </p:nvPr>
        </p:nvSpPr>
        <p:spPr bwMode="gray">
          <a:xfrm>
            <a:off x="2289175" y="6092825"/>
            <a:ext cx="7343775" cy="128588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lIns="0" tIns="36000" rIns="0" bIns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0000"/>
                </a:solidFill>
                <a:latin typeface="+mn-lt"/>
                <a:cs typeface="+mn-cs"/>
              </a:rPr>
              <a:t>[file path]</a:t>
            </a:r>
            <a:endParaRPr lang="en-GB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19" name="bgs_textbox_watermark_top" hidden="1"/>
          <p:cNvSpPr txBox="1">
            <a:spLocks noChangeArrowheads="1"/>
          </p:cNvSpPr>
          <p:nvPr userDrawn="1">
            <p:custDataLst>
              <p:tags r:id="rId18"/>
            </p:custDataLst>
          </p:nvPr>
        </p:nvSpPr>
        <p:spPr bwMode="gray">
          <a:xfrm>
            <a:off x="6032500" y="908050"/>
            <a:ext cx="3600450" cy="28892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lIns="0" tIns="36000" rIns="0" bIns="0"/>
          <a:lstStyle/>
          <a:p>
            <a:pPr algn="r" defTabSz="762000" eaLnBrk="0" fontAlgn="auto" hangingPunct="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200" b="1">
                <a:solidFill>
                  <a:srgbClr val="9E3039"/>
                </a:solidFill>
                <a:latin typeface="+mn-lt"/>
                <a:cs typeface="+mn-cs"/>
              </a:rPr>
              <a:t>ПРОЕКТ</a:t>
            </a:r>
            <a:endParaRPr lang="en-GB" sz="1200" b="1" dirty="0">
              <a:solidFill>
                <a:srgbClr val="9E3039"/>
              </a:solidFill>
              <a:latin typeface="+mn-lt"/>
              <a:cs typeface="+mn-cs"/>
            </a:endParaRPr>
          </a:p>
        </p:txBody>
      </p:sp>
      <p:sp>
        <p:nvSpPr>
          <p:cNvPr id="12" name="Line top"/>
          <p:cNvSpPr>
            <a:spLocks noChangeShapeType="1"/>
          </p:cNvSpPr>
          <p:nvPr userDrawn="1"/>
        </p:nvSpPr>
        <p:spPr bwMode="gray">
          <a:xfrm>
            <a:off x="0" y="906463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8" name="Line bottom"/>
          <p:cNvSpPr>
            <a:spLocks noChangeShapeType="1"/>
          </p:cNvSpPr>
          <p:nvPr userDrawn="1"/>
        </p:nvSpPr>
        <p:spPr bwMode="gray">
          <a:xfrm>
            <a:off x="0" y="6381750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20" name="stamp"/>
          <p:cNvSpPr txBox="1"/>
          <p:nvPr userDrawn="1"/>
        </p:nvSpPr>
        <p:spPr>
          <a:xfrm>
            <a:off x="9777413" y="906463"/>
            <a:ext cx="128587" cy="246062"/>
          </a:xfrm>
          <a:prstGeom prst="rect">
            <a:avLst/>
          </a:prstGeom>
          <a:noFill/>
        </p:spPr>
        <p:txBody>
          <a:bodyPr wrap="none" lIns="0" tIns="0" rIns="127000" bIns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srgbClr val="C84E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2457612" name="Text Placeholder 21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6" r:id="rId1"/>
    <p:sldLayoutId id="2147484257" r:id="rId2"/>
    <p:sldLayoutId id="2147484258" r:id="rId3"/>
    <p:sldLayoutId id="2147484259" r:id="rId4"/>
    <p:sldLayoutId id="2147484260" r:id="rId5"/>
    <p:sldLayoutId id="2147484261" r:id="rId6"/>
    <p:sldLayoutId id="2147484262" r:id="rId7"/>
    <p:sldLayoutId id="2147484263" r:id="rId8"/>
    <p:sldLayoutId id="2147484264" r:id="rId9"/>
    <p:sldLayoutId id="2147484265" r:id="rId10"/>
    <p:sldLayoutId id="2147484266" r:id="rId11"/>
    <p:sldLayoutId id="2147484267" r:id="rId12"/>
    <p:sldLayoutId id="2147484268" r:id="rId13"/>
    <p:sldLayoutId id="2147484269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400" b="1" kern="1200" dirty="0">
          <a:solidFill>
            <a:srgbClr val="00338D"/>
          </a:solidFill>
          <a:latin typeface="Arial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8D"/>
          </a:solidFill>
          <a:latin typeface="+mj-lt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8D"/>
          </a:solidFill>
          <a:latin typeface="+mj-lt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8D"/>
          </a:solidFill>
          <a:latin typeface="+mj-lt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8D"/>
          </a:solidFill>
          <a:latin typeface="+mj-lt"/>
          <a:cs typeface="Arial" pitchFamily="34" charset="0"/>
        </a:defRPr>
      </a:lvl5pPr>
      <a:lvl6pPr eaLnBrk="1" hangingPunct="1">
        <a:defRPr sz="1600" b="1">
          <a:solidFill>
            <a:srgbClr val="00338D"/>
          </a:solidFill>
          <a:latin typeface="+mj-lt"/>
        </a:defRPr>
      </a:lvl6pPr>
      <a:lvl7pPr eaLnBrk="1" hangingPunct="1">
        <a:defRPr sz="1600" b="1">
          <a:solidFill>
            <a:srgbClr val="00338D"/>
          </a:solidFill>
          <a:latin typeface="+mj-lt"/>
        </a:defRPr>
      </a:lvl7pPr>
      <a:lvl8pPr eaLnBrk="1" hangingPunct="1">
        <a:defRPr sz="1600" b="1">
          <a:solidFill>
            <a:srgbClr val="00338D"/>
          </a:solidFill>
          <a:latin typeface="+mj-lt"/>
        </a:defRPr>
      </a:lvl8pPr>
      <a:lvl9pPr eaLnBrk="1" hangingPunct="1">
        <a:defRPr sz="1600" b="1">
          <a:solidFill>
            <a:srgbClr val="00338D"/>
          </a:solidFill>
          <a:latin typeface="+mj-lt"/>
        </a:defRPr>
      </a:lvl9pPr>
    </p:titleStyle>
    <p:bodyStyle>
      <a:lvl1pPr marL="342900" indent="-342900" algn="l" rtl="0" eaLnBrk="0" fontAlgn="base" hangingPunct="0">
        <a:spcBef>
          <a:spcPts val="600"/>
        </a:spcBef>
        <a:spcAft>
          <a:spcPct val="0"/>
        </a:spcAft>
        <a:buFont typeface="Arial" charset="0"/>
        <a:buChar char="•"/>
        <a:defRPr lang="en-US" sz="1000" b="1" kern="1200" dirty="0">
          <a:solidFill>
            <a:srgbClr val="00338D"/>
          </a:solidFill>
          <a:latin typeface="Arial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ts val="600"/>
        </a:spcBef>
        <a:spcAft>
          <a:spcPct val="0"/>
        </a:spcAft>
        <a:buFont typeface="Arial" charset="0"/>
        <a:buChar char="–"/>
        <a:defRPr lang="en-US" sz="1000" kern="1200" dirty="0">
          <a:solidFill>
            <a:schemeClr val="tx1"/>
          </a:solidFill>
          <a:latin typeface="Arial"/>
          <a:ea typeface="+mn-ea"/>
          <a:cs typeface="Arial" pitchFamily="34" charset="0"/>
        </a:defRPr>
      </a:lvl2pPr>
      <a:lvl3pPr marL="177800" indent="-177800" algn="l" rtl="0" eaLnBrk="0" fontAlgn="base" hangingPunct="0">
        <a:spcBef>
          <a:spcPts val="600"/>
        </a:spcBef>
        <a:spcAft>
          <a:spcPct val="0"/>
        </a:spcAft>
        <a:buClr>
          <a:srgbClr val="97989A"/>
        </a:buClr>
        <a:buFont typeface="Arial" charset="0"/>
        <a:buChar char="■"/>
        <a:defRPr lang="en-US" sz="1000" kern="1200" dirty="0">
          <a:solidFill>
            <a:schemeClr val="tx1"/>
          </a:solidFill>
          <a:latin typeface="Arial"/>
          <a:ea typeface="+mn-ea"/>
          <a:cs typeface="Arial" pitchFamily="34" charset="0"/>
        </a:defRPr>
      </a:lvl3pPr>
      <a:lvl4pPr marL="355600" indent="-177800" algn="l" rtl="0" eaLnBrk="0" fontAlgn="base" hangingPunct="0">
        <a:spcBef>
          <a:spcPts val="600"/>
        </a:spcBef>
        <a:spcAft>
          <a:spcPct val="0"/>
        </a:spcAft>
        <a:buClr>
          <a:srgbClr val="97989A"/>
        </a:buClr>
        <a:buFont typeface="Arial" charset="0"/>
        <a:buChar char="–"/>
        <a:defRPr lang="en-US" sz="1000" kern="1200" dirty="0">
          <a:solidFill>
            <a:schemeClr val="tx1"/>
          </a:solidFill>
          <a:latin typeface="Arial"/>
          <a:ea typeface="+mn-ea"/>
          <a:cs typeface="Arial" pitchFamily="34" charset="0"/>
        </a:defRPr>
      </a:lvl4pPr>
      <a:lvl5pPr marL="534988" indent="-174625" algn="l" rtl="0" eaLnBrk="0" fontAlgn="base" hangingPunct="0">
        <a:spcBef>
          <a:spcPts val="600"/>
        </a:spcBef>
        <a:spcAft>
          <a:spcPct val="0"/>
        </a:spcAft>
        <a:buClr>
          <a:srgbClr val="97989A"/>
        </a:buClr>
        <a:buFont typeface="Arial" charset="0"/>
        <a:buChar char="■"/>
        <a:defRPr lang="en-US" sz="1000" kern="1200" dirty="0">
          <a:solidFill>
            <a:schemeClr val="tx1"/>
          </a:solidFill>
          <a:latin typeface="Arial"/>
          <a:ea typeface="+mn-ea"/>
          <a:cs typeface="Arial" pitchFamily="34" charset="0"/>
        </a:defRPr>
      </a:lvl5pPr>
      <a:lvl6pPr marL="720725" indent="-185738" algn="l" defTabSz="914400" rtl="0" eaLnBrk="1" latinLnBrk="0" hangingPunct="1">
        <a:lnSpc>
          <a:spcPct val="110000"/>
        </a:lnSpc>
        <a:spcBef>
          <a:spcPts val="600"/>
        </a:spcBef>
        <a:buClr>
          <a:srgbClr val="97989A"/>
        </a:buClr>
        <a:buFont typeface="Arial" pitchFamily="34" charset="0"/>
        <a:buChar char="–"/>
        <a:defRPr lang="en-US" sz="9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6pPr>
      <a:lvl7pPr marL="895350" indent="-174625" algn="l" defTabSz="914400" rtl="0" eaLnBrk="1" latinLnBrk="0" hangingPunct="1">
        <a:lnSpc>
          <a:spcPct val="110000"/>
        </a:lnSpc>
        <a:spcBef>
          <a:spcPts val="600"/>
        </a:spcBef>
        <a:buClr>
          <a:srgbClr val="97989A"/>
        </a:buClr>
        <a:buFont typeface="Arial" pitchFamily="34" charset="0"/>
        <a:buChar char="■"/>
        <a:defRPr lang="en-US" sz="900" kern="1200" baseline="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7pPr>
      <a:lvl8pPr marL="1081088" indent="-185738" algn="l" defTabSz="914400" rtl="0" eaLnBrk="1" latinLnBrk="0" hangingPunct="1">
        <a:lnSpc>
          <a:spcPct val="110000"/>
        </a:lnSpc>
        <a:spcBef>
          <a:spcPts val="600"/>
        </a:spcBef>
        <a:buClr>
          <a:srgbClr val="97989A"/>
        </a:buClr>
        <a:buFont typeface="Arial" pitchFamily="34" charset="0"/>
        <a:buChar char="–"/>
        <a:defRPr lang="en-US" sz="900" kern="1200" baseline="0" dirty="0" smtClean="0">
          <a:solidFill>
            <a:schemeClr val="tx1"/>
          </a:solidFill>
          <a:latin typeface="Arial" pitchFamily="34" charset="0"/>
          <a:ea typeface="+mn-ea"/>
          <a:cs typeface="+mn-cs"/>
        </a:defRPr>
      </a:lvl8pPr>
      <a:lvl9pPr marL="1255713" indent="-174625" algn="l" defTabSz="914400" rtl="0" eaLnBrk="1" latinLnBrk="0" hangingPunct="1">
        <a:lnSpc>
          <a:spcPct val="110000"/>
        </a:lnSpc>
        <a:spcBef>
          <a:spcPts val="600"/>
        </a:spcBef>
        <a:buClr>
          <a:srgbClr val="97989A"/>
        </a:buClr>
        <a:buFont typeface="Arial" pitchFamily="34" charset="0"/>
        <a:buChar char="■"/>
        <a:defRPr lang="en-US" sz="900" kern="1200" baseline="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177800" algn="l" defTabSz="9144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355600" algn="l" defTabSz="9144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534988" algn="l" defTabSz="9144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720725" algn="l" defTabSz="9144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895350" algn="l" defTabSz="9144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081088" algn="l" defTabSz="9144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255713" algn="l" defTabSz="9144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255713" algn="l" defTabSz="9144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92" name="Object 56"/>
          <p:cNvGraphicFramePr>
            <a:graphicFrameLocks noChangeAspect="1"/>
          </p:cNvGraphicFramePr>
          <p:nvPr>
            <p:custDataLst>
              <p:tags r:id="rId14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1" name="think-cell Slide" r:id="rId18" imgW="360" imgH="360" progId="">
                  <p:embed/>
                </p:oleObj>
              </mc:Choice>
              <mc:Fallback>
                <p:oleObj name="think-cell Slide" r:id="rId18" imgW="360" imgH="360" progId="">
                  <p:embed/>
                  <p:pic>
                    <p:nvPicPr>
                      <p:cNvPr id="0" name="Picture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bgs_textbox_copyright"/>
          <p:cNvSpPr txBox="1">
            <a:spLocks/>
          </p:cNvSpPr>
          <p:nvPr userDrawn="1">
            <p:custDataLst>
              <p:tags r:id="rId15"/>
            </p:custDataLst>
          </p:nvPr>
        </p:nvSpPr>
        <p:spPr>
          <a:xfrm>
            <a:off x="273050" y="6388100"/>
            <a:ext cx="6731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72000" rIns="0" bIns="0"/>
          <a:lstStyle>
            <a:lvl1pPr marL="0" algn="l" defTabSz="914400" rtl="0" eaLnBrk="1" latinLnBrk="0" hangingPunct="1">
              <a:spcBef>
                <a:spcPct val="40000"/>
              </a:spcBef>
              <a:defRPr lang="ru-RU" sz="600" kern="1200" dirty="0">
                <a:solidFill>
                  <a:srgbClr val="00338D"/>
                </a:solidFill>
                <a:latin typeface="Arial"/>
                <a:ea typeface="+mn-ea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mtClean="0"/>
              <a:t>© 2014 ЗАО «КПМГ», компания, зарегистрированная в соответствии с законодательством Российской Федерации и находящаяся под контролем KPMG </a:t>
            </a:r>
            <a:r>
              <a:rPr err="1" smtClean="0"/>
              <a:t>Europe</a:t>
            </a:r>
            <a:r>
              <a:rPr smtClean="0"/>
              <a:t> LLP; член сети независимых фирм КПМГ, входящих в ассоциацию KPMG </a:t>
            </a:r>
            <a:r>
              <a:rPr err="1" smtClean="0"/>
              <a:t>International</a:t>
            </a:r>
            <a:r>
              <a:rPr smtClean="0"/>
              <a:t> </a:t>
            </a:r>
            <a:r>
              <a:rPr err="1" smtClean="0"/>
              <a:t>Cooperative</a:t>
            </a:r>
            <a:r>
              <a:rPr smtClean="0"/>
              <a:t> (“KPMG </a:t>
            </a:r>
            <a:r>
              <a:rPr err="1" smtClean="0"/>
              <a:t>International</a:t>
            </a:r>
            <a:r>
              <a:rPr smtClean="0"/>
              <a:t>”), зарегистрированную по законодательству Швейцарии. Все права защищены.</a:t>
            </a:r>
            <a:endParaRPr lang="en-US"/>
          </a:p>
        </p:txBody>
      </p:sp>
      <p:sp>
        <p:nvSpPr>
          <p:cNvPr id="21" name="logobgn"/>
          <p:cNvSpPr>
            <a:spLocks/>
          </p:cNvSpPr>
          <p:nvPr/>
        </p:nvSpPr>
        <p:spPr bwMode="gray">
          <a:xfrm>
            <a:off x="0" y="-1588"/>
            <a:ext cx="2270125" cy="90805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72"/>
              </a:cxn>
              <a:cxn ang="0">
                <a:pos x="1260" y="572"/>
              </a:cxn>
              <a:cxn ang="0">
                <a:pos x="1430" y="0"/>
              </a:cxn>
              <a:cxn ang="0">
                <a:pos x="0" y="0"/>
              </a:cxn>
            </a:cxnLst>
            <a:rect l="0" t="0" r="r" b="b"/>
            <a:pathLst>
              <a:path w="1430" h="572">
                <a:moveTo>
                  <a:pt x="0" y="0"/>
                </a:moveTo>
                <a:lnTo>
                  <a:pt x="0" y="572"/>
                </a:lnTo>
                <a:lnTo>
                  <a:pt x="1260" y="572"/>
                </a:lnTo>
                <a:lnTo>
                  <a:pt x="1430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4396" name="Title Placeholder 54"/>
          <p:cNvSpPr>
            <a:spLocks noGrp="1"/>
          </p:cNvSpPr>
          <p:nvPr>
            <p:ph type="title"/>
          </p:nvPr>
        </p:nvSpPr>
        <p:spPr bwMode="gray">
          <a:xfrm>
            <a:off x="2289175" y="115888"/>
            <a:ext cx="73437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[Enter slide </a:t>
            </a:r>
            <a:r>
              <a:rPr lang="en-US" smtClean="0"/>
              <a:t>title</a:t>
            </a:r>
            <a:r>
              <a:rPr lang="en-GB" smtClean="0"/>
              <a:t>]</a:t>
            </a:r>
          </a:p>
        </p:txBody>
      </p:sp>
      <p:grpSp>
        <p:nvGrpSpPr>
          <p:cNvPr id="14397" name="logo"/>
          <p:cNvGrpSpPr>
            <a:grpSpLocks/>
          </p:cNvGrpSpPr>
          <p:nvPr userDrawn="1"/>
        </p:nvGrpSpPr>
        <p:grpSpPr bwMode="auto">
          <a:xfrm>
            <a:off x="107950" y="0"/>
            <a:ext cx="1258888" cy="928688"/>
            <a:chOff x="68" y="0"/>
            <a:chExt cx="793" cy="585"/>
          </a:xfrm>
        </p:grpSpPr>
        <p:sp>
          <p:nvSpPr>
            <p:cNvPr id="13" name="Freeform 6"/>
            <p:cNvSpPr>
              <a:spLocks noEditPoints="1"/>
            </p:cNvSpPr>
            <p:nvPr userDrawn="1"/>
          </p:nvSpPr>
          <p:spPr bwMode="gray">
            <a:xfrm>
              <a:off x="162" y="179"/>
              <a:ext cx="572" cy="230"/>
            </a:xfrm>
            <a:custGeom>
              <a:avLst/>
              <a:gdLst>
                <a:gd name="T0" fmla="*/ 2168 w 2285"/>
                <a:gd name="T1" fmla="*/ 620 h 917"/>
                <a:gd name="T2" fmla="*/ 1796 w 2285"/>
                <a:gd name="T3" fmla="*/ 698 h 917"/>
                <a:gd name="T4" fmla="*/ 1974 w 2285"/>
                <a:gd name="T5" fmla="*/ 486 h 917"/>
                <a:gd name="T6" fmla="*/ 2175 w 2285"/>
                <a:gd name="T7" fmla="*/ 448 h 917"/>
                <a:gd name="T8" fmla="*/ 1796 w 2285"/>
                <a:gd name="T9" fmla="*/ 18 h 917"/>
                <a:gd name="T10" fmla="*/ 2268 w 2285"/>
                <a:gd name="T11" fmla="*/ 698 h 917"/>
                <a:gd name="T12" fmla="*/ 1794 w 2285"/>
                <a:gd name="T13" fmla="*/ 716 h 917"/>
                <a:gd name="T14" fmla="*/ 1989 w 2285"/>
                <a:gd name="T15" fmla="*/ 814 h 917"/>
                <a:gd name="T16" fmla="*/ 1654 w 2285"/>
                <a:gd name="T17" fmla="*/ 657 h 917"/>
                <a:gd name="T18" fmla="*/ 1637 w 2285"/>
                <a:gd name="T19" fmla="*/ 417 h 917"/>
                <a:gd name="T20" fmla="*/ 1246 w 2285"/>
                <a:gd name="T21" fmla="*/ 698 h 917"/>
                <a:gd name="T22" fmla="*/ 1718 w 2285"/>
                <a:gd name="T23" fmla="*/ 425 h 917"/>
                <a:gd name="T24" fmla="*/ 1384 w 2285"/>
                <a:gd name="T25" fmla="*/ 698 h 917"/>
                <a:gd name="T26" fmla="*/ 1454 w 2285"/>
                <a:gd name="T27" fmla="*/ 698 h 917"/>
                <a:gd name="T28" fmla="*/ 969 w 2285"/>
                <a:gd name="T29" fmla="*/ 698 h 917"/>
                <a:gd name="T30" fmla="*/ 943 w 2285"/>
                <a:gd name="T31" fmla="*/ 452 h 917"/>
                <a:gd name="T32" fmla="*/ 697 w 2285"/>
                <a:gd name="T33" fmla="*/ 18 h 917"/>
                <a:gd name="T34" fmla="*/ 1168 w 2285"/>
                <a:gd name="T35" fmla="*/ 417 h 917"/>
                <a:gd name="T36" fmla="*/ 1144 w 2285"/>
                <a:gd name="T37" fmla="*/ 698 h 917"/>
                <a:gd name="T38" fmla="*/ 750 w 2285"/>
                <a:gd name="T39" fmla="*/ 631 h 917"/>
                <a:gd name="T40" fmla="*/ 718 w 2285"/>
                <a:gd name="T41" fmla="*/ 632 h 917"/>
                <a:gd name="T42" fmla="*/ 708 w 2285"/>
                <a:gd name="T43" fmla="*/ 555 h 917"/>
                <a:gd name="T44" fmla="*/ 768 w 2285"/>
                <a:gd name="T45" fmla="*/ 494 h 917"/>
                <a:gd name="T46" fmla="*/ 750 w 2285"/>
                <a:gd name="T47" fmla="*/ 631 h 917"/>
                <a:gd name="T48" fmla="*/ 544 w 2285"/>
                <a:gd name="T49" fmla="*/ 690 h 917"/>
                <a:gd name="T50" fmla="*/ 302 w 2285"/>
                <a:gd name="T51" fmla="*/ 662 h 917"/>
                <a:gd name="T52" fmla="*/ 200 w 2285"/>
                <a:gd name="T53" fmla="*/ 619 h 917"/>
                <a:gd name="T54" fmla="*/ 148 w 2285"/>
                <a:gd name="T55" fmla="*/ 18 h 917"/>
                <a:gd name="T56" fmla="*/ 619 w 2285"/>
                <a:gd name="T57" fmla="*/ 442 h 917"/>
                <a:gd name="T58" fmla="*/ 179 w 2285"/>
                <a:gd name="T59" fmla="*/ 698 h 917"/>
                <a:gd name="T60" fmla="*/ 1778 w 2285"/>
                <a:gd name="T61" fmla="*/ 0 h 917"/>
                <a:gd name="T62" fmla="*/ 1736 w 2285"/>
                <a:gd name="T63" fmla="*/ 0 h 917"/>
                <a:gd name="T64" fmla="*/ 1186 w 2285"/>
                <a:gd name="T65" fmla="*/ 417 h 917"/>
                <a:gd name="T66" fmla="*/ 679 w 2285"/>
                <a:gd name="T67" fmla="*/ 417 h 917"/>
                <a:gd name="T68" fmla="*/ 129 w 2285"/>
                <a:gd name="T69" fmla="*/ 0 h 917"/>
                <a:gd name="T70" fmla="*/ 114 w 2285"/>
                <a:gd name="T71" fmla="*/ 907 h 917"/>
                <a:gd name="T72" fmla="*/ 282 w 2285"/>
                <a:gd name="T73" fmla="*/ 907 h 917"/>
                <a:gd name="T74" fmla="*/ 536 w 2285"/>
                <a:gd name="T75" fmla="*/ 716 h 917"/>
                <a:gd name="T76" fmla="*/ 660 w 2285"/>
                <a:gd name="T77" fmla="*/ 717 h 917"/>
                <a:gd name="T78" fmla="*/ 726 w 2285"/>
                <a:gd name="T79" fmla="*/ 716 h 917"/>
                <a:gd name="T80" fmla="*/ 909 w 2285"/>
                <a:gd name="T81" fmla="*/ 907 h 917"/>
                <a:gd name="T82" fmla="*/ 1144 w 2285"/>
                <a:gd name="T83" fmla="*/ 716 h 917"/>
                <a:gd name="T84" fmla="*/ 1372 w 2285"/>
                <a:gd name="T85" fmla="*/ 716 h 917"/>
                <a:gd name="T86" fmla="*/ 1534 w 2285"/>
                <a:gd name="T87" fmla="*/ 907 h 917"/>
                <a:gd name="T88" fmla="*/ 1697 w 2285"/>
                <a:gd name="T89" fmla="*/ 865 h 917"/>
                <a:gd name="T90" fmla="*/ 2145 w 2285"/>
                <a:gd name="T91" fmla="*/ 716 h 917"/>
                <a:gd name="T92" fmla="*/ 1778 w 2285"/>
                <a:gd name="T93" fmla="*/ 0 h 9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285"/>
                <a:gd name="T142" fmla="*/ 0 h 917"/>
                <a:gd name="T143" fmla="*/ 2285 w 2285"/>
                <a:gd name="T144" fmla="*/ 917 h 91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285" h="917">
                  <a:moveTo>
                    <a:pt x="2268" y="698"/>
                  </a:moveTo>
                  <a:cubicBezTo>
                    <a:pt x="2149" y="698"/>
                    <a:pt x="2149" y="698"/>
                    <a:pt x="2149" y="698"/>
                  </a:cubicBezTo>
                  <a:cubicBezTo>
                    <a:pt x="2168" y="620"/>
                    <a:pt x="2168" y="620"/>
                    <a:pt x="2168" y="620"/>
                  </a:cubicBezTo>
                  <a:cubicBezTo>
                    <a:pt x="1930" y="620"/>
                    <a:pt x="1930" y="620"/>
                    <a:pt x="1930" y="620"/>
                  </a:cubicBezTo>
                  <a:cubicBezTo>
                    <a:pt x="1911" y="698"/>
                    <a:pt x="1911" y="698"/>
                    <a:pt x="1911" y="698"/>
                  </a:cubicBezTo>
                  <a:cubicBezTo>
                    <a:pt x="1796" y="698"/>
                    <a:pt x="1796" y="698"/>
                    <a:pt x="1796" y="698"/>
                  </a:cubicBezTo>
                  <a:cubicBezTo>
                    <a:pt x="1796" y="682"/>
                    <a:pt x="1796" y="682"/>
                    <a:pt x="1796" y="682"/>
                  </a:cubicBezTo>
                  <a:cubicBezTo>
                    <a:pt x="1798" y="674"/>
                    <a:pt x="1799" y="664"/>
                    <a:pt x="1802" y="654"/>
                  </a:cubicBezTo>
                  <a:cubicBezTo>
                    <a:pt x="1822" y="570"/>
                    <a:pt x="1878" y="486"/>
                    <a:pt x="1974" y="486"/>
                  </a:cubicBezTo>
                  <a:cubicBezTo>
                    <a:pt x="2012" y="486"/>
                    <a:pt x="2050" y="501"/>
                    <a:pt x="2045" y="553"/>
                  </a:cubicBezTo>
                  <a:cubicBezTo>
                    <a:pt x="2186" y="553"/>
                    <a:pt x="2186" y="553"/>
                    <a:pt x="2186" y="553"/>
                  </a:cubicBezTo>
                  <a:cubicBezTo>
                    <a:pt x="2192" y="529"/>
                    <a:pt x="2201" y="486"/>
                    <a:pt x="2175" y="448"/>
                  </a:cubicBezTo>
                  <a:cubicBezTo>
                    <a:pt x="2144" y="406"/>
                    <a:pt x="2084" y="390"/>
                    <a:pt x="2005" y="390"/>
                  </a:cubicBezTo>
                  <a:cubicBezTo>
                    <a:pt x="1949" y="390"/>
                    <a:pt x="1867" y="399"/>
                    <a:pt x="1796" y="445"/>
                  </a:cubicBezTo>
                  <a:cubicBezTo>
                    <a:pt x="1796" y="18"/>
                    <a:pt x="1796" y="18"/>
                    <a:pt x="1796" y="18"/>
                  </a:cubicBezTo>
                  <a:cubicBezTo>
                    <a:pt x="2268" y="18"/>
                    <a:pt x="2268" y="18"/>
                    <a:pt x="2268" y="18"/>
                  </a:cubicBezTo>
                  <a:cubicBezTo>
                    <a:pt x="2268" y="698"/>
                    <a:pt x="2268" y="698"/>
                    <a:pt x="2268" y="698"/>
                  </a:cubicBezTo>
                  <a:cubicBezTo>
                    <a:pt x="2268" y="698"/>
                    <a:pt x="2268" y="698"/>
                    <a:pt x="2268" y="698"/>
                  </a:cubicBezTo>
                  <a:close/>
                  <a:moveTo>
                    <a:pt x="1989" y="814"/>
                  </a:moveTo>
                  <a:cubicBezTo>
                    <a:pt x="1962" y="818"/>
                    <a:pt x="1935" y="822"/>
                    <a:pt x="1910" y="822"/>
                  </a:cubicBezTo>
                  <a:cubicBezTo>
                    <a:pt x="1842" y="822"/>
                    <a:pt x="1795" y="790"/>
                    <a:pt x="1794" y="716"/>
                  </a:cubicBezTo>
                  <a:cubicBezTo>
                    <a:pt x="2013" y="716"/>
                    <a:pt x="2013" y="716"/>
                    <a:pt x="2013" y="716"/>
                  </a:cubicBezTo>
                  <a:cubicBezTo>
                    <a:pt x="1989" y="814"/>
                    <a:pt x="1989" y="814"/>
                    <a:pt x="1989" y="814"/>
                  </a:cubicBezTo>
                  <a:cubicBezTo>
                    <a:pt x="1989" y="814"/>
                    <a:pt x="1989" y="814"/>
                    <a:pt x="1989" y="814"/>
                  </a:cubicBezTo>
                  <a:close/>
                  <a:moveTo>
                    <a:pt x="1718" y="425"/>
                  </a:moveTo>
                  <a:cubicBezTo>
                    <a:pt x="1718" y="522"/>
                    <a:pt x="1718" y="522"/>
                    <a:pt x="1718" y="522"/>
                  </a:cubicBezTo>
                  <a:cubicBezTo>
                    <a:pt x="1685" y="568"/>
                    <a:pt x="1664" y="617"/>
                    <a:pt x="1654" y="657"/>
                  </a:cubicBezTo>
                  <a:cubicBezTo>
                    <a:pt x="1651" y="671"/>
                    <a:pt x="1648" y="685"/>
                    <a:pt x="1647" y="698"/>
                  </a:cubicBezTo>
                  <a:cubicBezTo>
                    <a:pt x="1578" y="698"/>
                    <a:pt x="1578" y="698"/>
                    <a:pt x="1578" y="698"/>
                  </a:cubicBezTo>
                  <a:cubicBezTo>
                    <a:pt x="1637" y="417"/>
                    <a:pt x="1637" y="417"/>
                    <a:pt x="1637" y="417"/>
                  </a:cubicBezTo>
                  <a:cubicBezTo>
                    <a:pt x="1437" y="417"/>
                    <a:pt x="1437" y="417"/>
                    <a:pt x="1437" y="417"/>
                  </a:cubicBezTo>
                  <a:cubicBezTo>
                    <a:pt x="1259" y="698"/>
                    <a:pt x="1259" y="698"/>
                    <a:pt x="1259" y="698"/>
                  </a:cubicBezTo>
                  <a:cubicBezTo>
                    <a:pt x="1246" y="698"/>
                    <a:pt x="1246" y="698"/>
                    <a:pt x="1246" y="698"/>
                  </a:cubicBezTo>
                  <a:cubicBezTo>
                    <a:pt x="1246" y="18"/>
                    <a:pt x="1246" y="18"/>
                    <a:pt x="1246" y="18"/>
                  </a:cubicBezTo>
                  <a:cubicBezTo>
                    <a:pt x="1718" y="18"/>
                    <a:pt x="1718" y="18"/>
                    <a:pt x="1718" y="18"/>
                  </a:cubicBezTo>
                  <a:cubicBezTo>
                    <a:pt x="1718" y="425"/>
                    <a:pt x="1718" y="425"/>
                    <a:pt x="1718" y="425"/>
                  </a:cubicBezTo>
                  <a:cubicBezTo>
                    <a:pt x="1718" y="425"/>
                    <a:pt x="1718" y="425"/>
                    <a:pt x="1718" y="425"/>
                  </a:cubicBezTo>
                  <a:close/>
                  <a:moveTo>
                    <a:pt x="1454" y="698"/>
                  </a:moveTo>
                  <a:cubicBezTo>
                    <a:pt x="1384" y="698"/>
                    <a:pt x="1384" y="698"/>
                    <a:pt x="1384" y="698"/>
                  </a:cubicBezTo>
                  <a:cubicBezTo>
                    <a:pt x="1491" y="530"/>
                    <a:pt x="1491" y="530"/>
                    <a:pt x="1491" y="530"/>
                  </a:cubicBezTo>
                  <a:cubicBezTo>
                    <a:pt x="1454" y="698"/>
                    <a:pt x="1454" y="698"/>
                    <a:pt x="1454" y="698"/>
                  </a:cubicBezTo>
                  <a:cubicBezTo>
                    <a:pt x="1454" y="698"/>
                    <a:pt x="1454" y="698"/>
                    <a:pt x="1454" y="698"/>
                  </a:cubicBezTo>
                  <a:close/>
                  <a:moveTo>
                    <a:pt x="1168" y="417"/>
                  </a:moveTo>
                  <a:cubicBezTo>
                    <a:pt x="1050" y="417"/>
                    <a:pt x="1050" y="417"/>
                    <a:pt x="1050" y="417"/>
                  </a:cubicBezTo>
                  <a:cubicBezTo>
                    <a:pt x="969" y="698"/>
                    <a:pt x="969" y="698"/>
                    <a:pt x="969" y="698"/>
                  </a:cubicBezTo>
                  <a:cubicBezTo>
                    <a:pt x="844" y="698"/>
                    <a:pt x="844" y="698"/>
                    <a:pt x="844" y="698"/>
                  </a:cubicBezTo>
                  <a:cubicBezTo>
                    <a:pt x="908" y="675"/>
                    <a:pt x="947" y="630"/>
                    <a:pt x="959" y="563"/>
                  </a:cubicBezTo>
                  <a:cubicBezTo>
                    <a:pt x="969" y="511"/>
                    <a:pt x="964" y="477"/>
                    <a:pt x="943" y="452"/>
                  </a:cubicBezTo>
                  <a:cubicBezTo>
                    <a:pt x="911" y="413"/>
                    <a:pt x="847" y="416"/>
                    <a:pt x="791" y="416"/>
                  </a:cubicBezTo>
                  <a:cubicBezTo>
                    <a:pt x="781" y="416"/>
                    <a:pt x="697" y="417"/>
                    <a:pt x="697" y="417"/>
                  </a:cubicBezTo>
                  <a:cubicBezTo>
                    <a:pt x="697" y="18"/>
                    <a:pt x="697" y="18"/>
                    <a:pt x="697" y="18"/>
                  </a:cubicBezTo>
                  <a:cubicBezTo>
                    <a:pt x="1168" y="18"/>
                    <a:pt x="1168" y="18"/>
                    <a:pt x="1168" y="18"/>
                  </a:cubicBezTo>
                  <a:cubicBezTo>
                    <a:pt x="1168" y="417"/>
                    <a:pt x="1168" y="417"/>
                    <a:pt x="1168" y="417"/>
                  </a:cubicBezTo>
                  <a:cubicBezTo>
                    <a:pt x="1168" y="417"/>
                    <a:pt x="1168" y="417"/>
                    <a:pt x="1168" y="417"/>
                  </a:cubicBezTo>
                  <a:close/>
                  <a:moveTo>
                    <a:pt x="1093" y="698"/>
                  </a:moveTo>
                  <a:cubicBezTo>
                    <a:pt x="1142" y="522"/>
                    <a:pt x="1142" y="522"/>
                    <a:pt x="1142" y="522"/>
                  </a:cubicBezTo>
                  <a:cubicBezTo>
                    <a:pt x="1144" y="698"/>
                    <a:pt x="1144" y="698"/>
                    <a:pt x="1144" y="698"/>
                  </a:cubicBezTo>
                  <a:cubicBezTo>
                    <a:pt x="1093" y="698"/>
                    <a:pt x="1093" y="698"/>
                    <a:pt x="1093" y="698"/>
                  </a:cubicBezTo>
                  <a:cubicBezTo>
                    <a:pt x="1093" y="698"/>
                    <a:pt x="1093" y="698"/>
                    <a:pt x="1093" y="698"/>
                  </a:cubicBezTo>
                  <a:close/>
                  <a:moveTo>
                    <a:pt x="750" y="631"/>
                  </a:moveTo>
                  <a:cubicBezTo>
                    <a:pt x="749" y="631"/>
                    <a:pt x="749" y="631"/>
                    <a:pt x="749" y="631"/>
                  </a:cubicBezTo>
                  <a:cubicBezTo>
                    <a:pt x="745" y="632"/>
                    <a:pt x="740" y="632"/>
                    <a:pt x="735" y="632"/>
                  </a:cubicBezTo>
                  <a:cubicBezTo>
                    <a:pt x="728" y="632"/>
                    <a:pt x="723" y="632"/>
                    <a:pt x="718" y="632"/>
                  </a:cubicBezTo>
                  <a:cubicBezTo>
                    <a:pt x="687" y="632"/>
                    <a:pt x="687" y="632"/>
                    <a:pt x="687" y="632"/>
                  </a:cubicBezTo>
                  <a:cubicBezTo>
                    <a:pt x="702" y="581"/>
                    <a:pt x="702" y="581"/>
                    <a:pt x="702" y="581"/>
                  </a:cubicBezTo>
                  <a:cubicBezTo>
                    <a:pt x="708" y="555"/>
                    <a:pt x="708" y="555"/>
                    <a:pt x="708" y="555"/>
                  </a:cubicBezTo>
                  <a:cubicBezTo>
                    <a:pt x="724" y="495"/>
                    <a:pt x="724" y="495"/>
                    <a:pt x="724" y="495"/>
                  </a:cubicBezTo>
                  <a:cubicBezTo>
                    <a:pt x="731" y="495"/>
                    <a:pt x="738" y="495"/>
                    <a:pt x="744" y="495"/>
                  </a:cubicBezTo>
                  <a:cubicBezTo>
                    <a:pt x="752" y="494"/>
                    <a:pt x="760" y="494"/>
                    <a:pt x="768" y="494"/>
                  </a:cubicBezTo>
                  <a:cubicBezTo>
                    <a:pt x="808" y="494"/>
                    <a:pt x="833" y="497"/>
                    <a:pt x="842" y="510"/>
                  </a:cubicBezTo>
                  <a:cubicBezTo>
                    <a:pt x="849" y="519"/>
                    <a:pt x="848" y="536"/>
                    <a:pt x="840" y="561"/>
                  </a:cubicBezTo>
                  <a:cubicBezTo>
                    <a:pt x="826" y="605"/>
                    <a:pt x="808" y="627"/>
                    <a:pt x="750" y="631"/>
                  </a:cubicBezTo>
                  <a:moveTo>
                    <a:pt x="619" y="442"/>
                  </a:moveTo>
                  <a:cubicBezTo>
                    <a:pt x="611" y="466"/>
                    <a:pt x="611" y="466"/>
                    <a:pt x="611" y="466"/>
                  </a:cubicBezTo>
                  <a:cubicBezTo>
                    <a:pt x="544" y="690"/>
                    <a:pt x="544" y="690"/>
                    <a:pt x="544" y="690"/>
                  </a:cubicBezTo>
                  <a:cubicBezTo>
                    <a:pt x="541" y="698"/>
                    <a:pt x="541" y="698"/>
                    <a:pt x="541" y="698"/>
                  </a:cubicBezTo>
                  <a:cubicBezTo>
                    <a:pt x="319" y="698"/>
                    <a:pt x="319" y="698"/>
                    <a:pt x="319" y="698"/>
                  </a:cubicBezTo>
                  <a:cubicBezTo>
                    <a:pt x="302" y="662"/>
                    <a:pt x="302" y="662"/>
                    <a:pt x="302" y="662"/>
                  </a:cubicBezTo>
                  <a:cubicBezTo>
                    <a:pt x="541" y="417"/>
                    <a:pt x="541" y="417"/>
                    <a:pt x="541" y="417"/>
                  </a:cubicBezTo>
                  <a:cubicBezTo>
                    <a:pt x="387" y="417"/>
                    <a:pt x="387" y="417"/>
                    <a:pt x="387" y="417"/>
                  </a:cubicBezTo>
                  <a:cubicBezTo>
                    <a:pt x="200" y="619"/>
                    <a:pt x="200" y="619"/>
                    <a:pt x="200" y="619"/>
                  </a:cubicBezTo>
                  <a:cubicBezTo>
                    <a:pt x="261" y="417"/>
                    <a:pt x="261" y="417"/>
                    <a:pt x="261" y="417"/>
                  </a:cubicBezTo>
                  <a:cubicBezTo>
                    <a:pt x="148" y="417"/>
                    <a:pt x="148" y="417"/>
                    <a:pt x="148" y="417"/>
                  </a:cubicBezTo>
                  <a:cubicBezTo>
                    <a:pt x="148" y="18"/>
                    <a:pt x="148" y="18"/>
                    <a:pt x="148" y="18"/>
                  </a:cubicBezTo>
                  <a:cubicBezTo>
                    <a:pt x="619" y="18"/>
                    <a:pt x="619" y="18"/>
                    <a:pt x="619" y="18"/>
                  </a:cubicBezTo>
                  <a:cubicBezTo>
                    <a:pt x="619" y="442"/>
                    <a:pt x="619" y="442"/>
                    <a:pt x="619" y="442"/>
                  </a:cubicBezTo>
                  <a:cubicBezTo>
                    <a:pt x="619" y="442"/>
                    <a:pt x="619" y="442"/>
                    <a:pt x="619" y="442"/>
                  </a:cubicBezTo>
                  <a:close/>
                  <a:moveTo>
                    <a:pt x="177" y="698"/>
                  </a:moveTo>
                  <a:cubicBezTo>
                    <a:pt x="177" y="696"/>
                    <a:pt x="177" y="696"/>
                    <a:pt x="177" y="696"/>
                  </a:cubicBezTo>
                  <a:cubicBezTo>
                    <a:pt x="179" y="698"/>
                    <a:pt x="179" y="698"/>
                    <a:pt x="179" y="698"/>
                  </a:cubicBezTo>
                  <a:cubicBezTo>
                    <a:pt x="177" y="698"/>
                    <a:pt x="177" y="698"/>
                    <a:pt x="177" y="698"/>
                  </a:cubicBezTo>
                  <a:cubicBezTo>
                    <a:pt x="177" y="698"/>
                    <a:pt x="177" y="698"/>
                    <a:pt x="177" y="698"/>
                  </a:cubicBezTo>
                  <a:close/>
                  <a:moveTo>
                    <a:pt x="1778" y="0"/>
                  </a:moveTo>
                  <a:cubicBezTo>
                    <a:pt x="1778" y="458"/>
                    <a:pt x="1778" y="458"/>
                    <a:pt x="1778" y="458"/>
                  </a:cubicBezTo>
                  <a:cubicBezTo>
                    <a:pt x="1762" y="470"/>
                    <a:pt x="1749" y="484"/>
                    <a:pt x="1736" y="498"/>
                  </a:cubicBezTo>
                  <a:cubicBezTo>
                    <a:pt x="1736" y="0"/>
                    <a:pt x="1736" y="0"/>
                    <a:pt x="1736" y="0"/>
                  </a:cubicBezTo>
                  <a:cubicBezTo>
                    <a:pt x="1229" y="0"/>
                    <a:pt x="1229" y="0"/>
                    <a:pt x="1229" y="0"/>
                  </a:cubicBezTo>
                  <a:cubicBezTo>
                    <a:pt x="1229" y="417"/>
                    <a:pt x="1229" y="417"/>
                    <a:pt x="1229" y="417"/>
                  </a:cubicBezTo>
                  <a:cubicBezTo>
                    <a:pt x="1186" y="417"/>
                    <a:pt x="1186" y="417"/>
                    <a:pt x="1186" y="417"/>
                  </a:cubicBezTo>
                  <a:cubicBezTo>
                    <a:pt x="1186" y="0"/>
                    <a:pt x="1186" y="0"/>
                    <a:pt x="1186" y="0"/>
                  </a:cubicBezTo>
                  <a:cubicBezTo>
                    <a:pt x="679" y="0"/>
                    <a:pt x="679" y="0"/>
                    <a:pt x="679" y="0"/>
                  </a:cubicBezTo>
                  <a:cubicBezTo>
                    <a:pt x="679" y="417"/>
                    <a:pt x="679" y="417"/>
                    <a:pt x="679" y="417"/>
                  </a:cubicBezTo>
                  <a:cubicBezTo>
                    <a:pt x="637" y="417"/>
                    <a:pt x="637" y="417"/>
                    <a:pt x="637" y="417"/>
                  </a:cubicBezTo>
                  <a:cubicBezTo>
                    <a:pt x="637" y="0"/>
                    <a:pt x="637" y="0"/>
                    <a:pt x="637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9" y="476"/>
                    <a:pt x="129" y="476"/>
                    <a:pt x="129" y="476"/>
                  </a:cubicBezTo>
                  <a:cubicBezTo>
                    <a:pt x="0" y="907"/>
                    <a:pt x="0" y="907"/>
                    <a:pt x="0" y="907"/>
                  </a:cubicBezTo>
                  <a:cubicBezTo>
                    <a:pt x="114" y="907"/>
                    <a:pt x="114" y="907"/>
                    <a:pt x="114" y="907"/>
                  </a:cubicBezTo>
                  <a:cubicBezTo>
                    <a:pt x="171" y="716"/>
                    <a:pt x="171" y="716"/>
                    <a:pt x="171" y="716"/>
                  </a:cubicBezTo>
                  <a:cubicBezTo>
                    <a:pt x="188" y="716"/>
                    <a:pt x="188" y="716"/>
                    <a:pt x="188" y="716"/>
                  </a:cubicBezTo>
                  <a:cubicBezTo>
                    <a:pt x="282" y="907"/>
                    <a:pt x="282" y="907"/>
                    <a:pt x="282" y="907"/>
                  </a:cubicBezTo>
                  <a:cubicBezTo>
                    <a:pt x="420" y="907"/>
                    <a:pt x="420" y="907"/>
                    <a:pt x="420" y="907"/>
                  </a:cubicBezTo>
                  <a:cubicBezTo>
                    <a:pt x="328" y="716"/>
                    <a:pt x="328" y="716"/>
                    <a:pt x="328" y="716"/>
                  </a:cubicBezTo>
                  <a:cubicBezTo>
                    <a:pt x="536" y="716"/>
                    <a:pt x="536" y="716"/>
                    <a:pt x="536" y="716"/>
                  </a:cubicBezTo>
                  <a:cubicBezTo>
                    <a:pt x="478" y="907"/>
                    <a:pt x="478" y="907"/>
                    <a:pt x="478" y="907"/>
                  </a:cubicBezTo>
                  <a:cubicBezTo>
                    <a:pt x="602" y="907"/>
                    <a:pt x="602" y="907"/>
                    <a:pt x="602" y="907"/>
                  </a:cubicBezTo>
                  <a:cubicBezTo>
                    <a:pt x="660" y="717"/>
                    <a:pt x="660" y="717"/>
                    <a:pt x="660" y="717"/>
                  </a:cubicBezTo>
                  <a:cubicBezTo>
                    <a:pt x="687" y="717"/>
                    <a:pt x="687" y="717"/>
                    <a:pt x="687" y="717"/>
                  </a:cubicBezTo>
                  <a:cubicBezTo>
                    <a:pt x="687" y="716"/>
                    <a:pt x="687" y="716"/>
                    <a:pt x="687" y="716"/>
                  </a:cubicBezTo>
                  <a:cubicBezTo>
                    <a:pt x="726" y="716"/>
                    <a:pt x="726" y="716"/>
                    <a:pt x="726" y="716"/>
                  </a:cubicBezTo>
                  <a:cubicBezTo>
                    <a:pt x="729" y="716"/>
                    <a:pt x="729" y="716"/>
                    <a:pt x="729" y="716"/>
                  </a:cubicBezTo>
                  <a:cubicBezTo>
                    <a:pt x="964" y="716"/>
                    <a:pt x="964" y="716"/>
                    <a:pt x="964" y="716"/>
                  </a:cubicBezTo>
                  <a:cubicBezTo>
                    <a:pt x="909" y="907"/>
                    <a:pt x="909" y="907"/>
                    <a:pt x="909" y="907"/>
                  </a:cubicBezTo>
                  <a:cubicBezTo>
                    <a:pt x="1035" y="907"/>
                    <a:pt x="1035" y="907"/>
                    <a:pt x="1035" y="907"/>
                  </a:cubicBezTo>
                  <a:cubicBezTo>
                    <a:pt x="1088" y="716"/>
                    <a:pt x="1088" y="716"/>
                    <a:pt x="1088" y="716"/>
                  </a:cubicBezTo>
                  <a:cubicBezTo>
                    <a:pt x="1144" y="716"/>
                    <a:pt x="1144" y="716"/>
                    <a:pt x="1144" y="716"/>
                  </a:cubicBezTo>
                  <a:cubicBezTo>
                    <a:pt x="1146" y="907"/>
                    <a:pt x="1146" y="907"/>
                    <a:pt x="1146" y="907"/>
                  </a:cubicBezTo>
                  <a:cubicBezTo>
                    <a:pt x="1251" y="907"/>
                    <a:pt x="1251" y="907"/>
                    <a:pt x="1251" y="907"/>
                  </a:cubicBezTo>
                  <a:cubicBezTo>
                    <a:pt x="1372" y="716"/>
                    <a:pt x="1372" y="716"/>
                    <a:pt x="1372" y="716"/>
                  </a:cubicBezTo>
                  <a:cubicBezTo>
                    <a:pt x="1451" y="716"/>
                    <a:pt x="1451" y="716"/>
                    <a:pt x="1451" y="716"/>
                  </a:cubicBezTo>
                  <a:cubicBezTo>
                    <a:pt x="1410" y="907"/>
                    <a:pt x="1410" y="907"/>
                    <a:pt x="1410" y="907"/>
                  </a:cubicBezTo>
                  <a:cubicBezTo>
                    <a:pt x="1534" y="907"/>
                    <a:pt x="1534" y="907"/>
                    <a:pt x="1534" y="907"/>
                  </a:cubicBezTo>
                  <a:cubicBezTo>
                    <a:pt x="1574" y="716"/>
                    <a:pt x="1574" y="716"/>
                    <a:pt x="1574" y="716"/>
                  </a:cubicBezTo>
                  <a:cubicBezTo>
                    <a:pt x="1645" y="716"/>
                    <a:pt x="1645" y="716"/>
                    <a:pt x="1645" y="716"/>
                  </a:cubicBezTo>
                  <a:cubicBezTo>
                    <a:pt x="1642" y="775"/>
                    <a:pt x="1657" y="829"/>
                    <a:pt x="1697" y="865"/>
                  </a:cubicBezTo>
                  <a:cubicBezTo>
                    <a:pt x="1744" y="909"/>
                    <a:pt x="1818" y="917"/>
                    <a:pt x="1872" y="917"/>
                  </a:cubicBezTo>
                  <a:cubicBezTo>
                    <a:pt x="1947" y="917"/>
                    <a:pt x="2024" y="907"/>
                    <a:pt x="2102" y="889"/>
                  </a:cubicBezTo>
                  <a:cubicBezTo>
                    <a:pt x="2145" y="716"/>
                    <a:pt x="2145" y="716"/>
                    <a:pt x="2145" y="716"/>
                  </a:cubicBezTo>
                  <a:cubicBezTo>
                    <a:pt x="2285" y="716"/>
                    <a:pt x="2285" y="716"/>
                    <a:pt x="2285" y="716"/>
                  </a:cubicBezTo>
                  <a:cubicBezTo>
                    <a:pt x="2285" y="0"/>
                    <a:pt x="2285" y="0"/>
                    <a:pt x="2285" y="0"/>
                  </a:cubicBezTo>
                  <a:cubicBezTo>
                    <a:pt x="1778" y="0"/>
                    <a:pt x="1778" y="0"/>
                    <a:pt x="1778" y="0"/>
                  </a:cubicBezTo>
                  <a:cubicBezTo>
                    <a:pt x="1778" y="0"/>
                    <a:pt x="1778" y="0"/>
                    <a:pt x="1778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gray">
            <a:xfrm>
              <a:off x="68" y="0"/>
              <a:ext cx="793" cy="585"/>
            </a:xfrm>
            <a:custGeom>
              <a:avLst/>
              <a:gdLst>
                <a:gd name="T0" fmla="*/ 231 w 1447"/>
                <a:gd name="T1" fmla="*/ 327 h 1068"/>
                <a:gd name="T2" fmla="*/ 0 w 1447"/>
                <a:gd name="T3" fmla="*/ 327 h 1068"/>
                <a:gd name="T4" fmla="*/ 0 w 1447"/>
                <a:gd name="T5" fmla="*/ 0 h 1068"/>
                <a:gd name="T6" fmla="*/ 231 w 1447"/>
                <a:gd name="T7" fmla="*/ 0 h 1068"/>
                <a:gd name="T8" fmla="*/ 231 w 1447"/>
                <a:gd name="T9" fmla="*/ 327 h 1068"/>
                <a:gd name="T10" fmla="*/ 1447 w 1447"/>
                <a:gd name="T11" fmla="*/ 0 h 1068"/>
                <a:gd name="T12" fmla="*/ 1215 w 1447"/>
                <a:gd name="T13" fmla="*/ 0 h 1068"/>
                <a:gd name="T14" fmla="*/ 1215 w 1447"/>
                <a:gd name="T15" fmla="*/ 327 h 1068"/>
                <a:gd name="T16" fmla="*/ 1447 w 1447"/>
                <a:gd name="T17" fmla="*/ 327 h 1068"/>
                <a:gd name="T18" fmla="*/ 1447 w 1447"/>
                <a:gd name="T19" fmla="*/ 0 h 1068"/>
                <a:gd name="T20" fmla="*/ 231 w 1447"/>
                <a:gd name="T21" fmla="*/ 741 h 1068"/>
                <a:gd name="T22" fmla="*/ 0 w 1447"/>
                <a:gd name="T23" fmla="*/ 741 h 1068"/>
                <a:gd name="T24" fmla="*/ 0 w 1447"/>
                <a:gd name="T25" fmla="*/ 1068 h 1068"/>
                <a:gd name="T26" fmla="*/ 231 w 1447"/>
                <a:gd name="T27" fmla="*/ 1068 h 1068"/>
                <a:gd name="T28" fmla="*/ 231 w 1447"/>
                <a:gd name="T29" fmla="*/ 741 h 1068"/>
                <a:gd name="T30" fmla="*/ 1447 w 1447"/>
                <a:gd name="T31" fmla="*/ 741 h 1068"/>
                <a:gd name="T32" fmla="*/ 1215 w 1447"/>
                <a:gd name="T33" fmla="*/ 741 h 1068"/>
                <a:gd name="T34" fmla="*/ 1215 w 1447"/>
                <a:gd name="T35" fmla="*/ 1068 h 1068"/>
                <a:gd name="T36" fmla="*/ 1447 w 1447"/>
                <a:gd name="T37" fmla="*/ 1068 h 1068"/>
                <a:gd name="T38" fmla="*/ 1447 w 1447"/>
                <a:gd name="T39" fmla="*/ 741 h 106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47"/>
                <a:gd name="T61" fmla="*/ 0 h 1068"/>
                <a:gd name="T62" fmla="*/ 1447 w 1447"/>
                <a:gd name="T63" fmla="*/ 1068 h 106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47" h="1068">
                  <a:moveTo>
                    <a:pt x="231" y="327"/>
                  </a:moveTo>
                  <a:lnTo>
                    <a:pt x="0" y="327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27"/>
                  </a:lnTo>
                  <a:close/>
                  <a:moveTo>
                    <a:pt x="1447" y="0"/>
                  </a:moveTo>
                  <a:lnTo>
                    <a:pt x="1215" y="0"/>
                  </a:lnTo>
                  <a:lnTo>
                    <a:pt x="1215" y="327"/>
                  </a:lnTo>
                  <a:lnTo>
                    <a:pt x="1447" y="327"/>
                  </a:lnTo>
                  <a:lnTo>
                    <a:pt x="1447" y="0"/>
                  </a:lnTo>
                  <a:close/>
                  <a:moveTo>
                    <a:pt x="231" y="741"/>
                  </a:moveTo>
                  <a:lnTo>
                    <a:pt x="0" y="741"/>
                  </a:lnTo>
                  <a:lnTo>
                    <a:pt x="0" y="1068"/>
                  </a:lnTo>
                  <a:lnTo>
                    <a:pt x="231" y="1068"/>
                  </a:lnTo>
                  <a:lnTo>
                    <a:pt x="231" y="741"/>
                  </a:lnTo>
                  <a:close/>
                  <a:moveTo>
                    <a:pt x="1447" y="741"/>
                  </a:moveTo>
                  <a:lnTo>
                    <a:pt x="1215" y="741"/>
                  </a:lnTo>
                  <a:lnTo>
                    <a:pt x="1215" y="1068"/>
                  </a:lnTo>
                  <a:lnTo>
                    <a:pt x="1447" y="1068"/>
                  </a:lnTo>
                  <a:lnTo>
                    <a:pt x="1447" y="741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6" name="Slide Number Placeholder"/>
          <p:cNvSpPr txBox="1">
            <a:spLocks/>
          </p:cNvSpPr>
          <p:nvPr userDrawn="1"/>
        </p:nvSpPr>
        <p:spPr>
          <a:xfrm>
            <a:off x="9131300" y="6381750"/>
            <a:ext cx="501650" cy="2809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72000" tIns="72000" rIns="0" bIns="0"/>
          <a:lstStyle>
            <a:lvl1pPr marL="0" algn="r" defTabSz="914400" rtl="0" eaLnBrk="1" fontAlgn="base" latinLnBrk="0" hangingPunct="1">
              <a:spcBef>
                <a:spcPct val="40000"/>
              </a:spcBef>
              <a:spcAft>
                <a:spcPct val="0"/>
              </a:spcAft>
              <a:defRPr lang="ru-RU" sz="900" kern="1200" noProof="0" smtClean="0">
                <a:solidFill>
                  <a:srgbClr val="00338D"/>
                </a:solidFill>
                <a:latin typeface="Arial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1761D74C-FB3E-4E1D-97DA-948A55014CD4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15" name="bgs_textbox_filepath" hidden="1"/>
          <p:cNvSpPr>
            <a:spLocks noChangeArrowheads="1"/>
          </p:cNvSpPr>
          <p:nvPr userDrawn="1">
            <p:custDataLst>
              <p:tags r:id="rId16"/>
            </p:custDataLst>
          </p:nvPr>
        </p:nvSpPr>
        <p:spPr bwMode="gray">
          <a:xfrm>
            <a:off x="2289175" y="6092825"/>
            <a:ext cx="7343775" cy="128588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lIns="0" tIns="36000" rIns="0" bIns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0000"/>
                </a:solidFill>
                <a:latin typeface="+mn-lt"/>
                <a:cs typeface="+mn-cs"/>
              </a:rPr>
              <a:t>[file path]</a:t>
            </a:r>
            <a:endParaRPr lang="en-GB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19" name="bgs_textbox_watermark_top" hidden="1"/>
          <p:cNvSpPr txBox="1">
            <a:spLocks noChangeArrowheads="1"/>
          </p:cNvSpPr>
          <p:nvPr userDrawn="1">
            <p:custDataLst>
              <p:tags r:id="rId17"/>
            </p:custDataLst>
          </p:nvPr>
        </p:nvSpPr>
        <p:spPr bwMode="gray">
          <a:xfrm>
            <a:off x="6032500" y="908050"/>
            <a:ext cx="3600450" cy="28892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lIns="0" tIns="36000" rIns="0" bIns="0"/>
          <a:lstStyle/>
          <a:p>
            <a:pPr algn="r" defTabSz="762000" eaLnBrk="0" fontAlgn="auto" hangingPunct="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200" b="1">
                <a:solidFill>
                  <a:srgbClr val="9E3039"/>
                </a:solidFill>
                <a:latin typeface="+mn-lt"/>
                <a:cs typeface="+mn-cs"/>
              </a:rPr>
              <a:t>ПРОЕКТ</a:t>
            </a:r>
            <a:endParaRPr lang="en-GB" sz="1200" b="1" dirty="0">
              <a:solidFill>
                <a:srgbClr val="9E3039"/>
              </a:solidFill>
              <a:latin typeface="+mn-lt"/>
              <a:cs typeface="+mn-cs"/>
            </a:endParaRPr>
          </a:p>
        </p:txBody>
      </p:sp>
      <p:sp>
        <p:nvSpPr>
          <p:cNvPr id="12" name="Line top"/>
          <p:cNvSpPr>
            <a:spLocks noChangeShapeType="1"/>
          </p:cNvSpPr>
          <p:nvPr userDrawn="1"/>
        </p:nvSpPr>
        <p:spPr bwMode="gray">
          <a:xfrm>
            <a:off x="0" y="906463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8" name="Line bottom"/>
          <p:cNvSpPr>
            <a:spLocks noChangeShapeType="1"/>
          </p:cNvSpPr>
          <p:nvPr userDrawn="1"/>
        </p:nvSpPr>
        <p:spPr bwMode="gray">
          <a:xfrm>
            <a:off x="0" y="6381750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20" name="stamp"/>
          <p:cNvSpPr txBox="1"/>
          <p:nvPr userDrawn="1"/>
        </p:nvSpPr>
        <p:spPr>
          <a:xfrm>
            <a:off x="9777413" y="906463"/>
            <a:ext cx="128587" cy="246062"/>
          </a:xfrm>
          <a:prstGeom prst="rect">
            <a:avLst/>
          </a:prstGeom>
          <a:noFill/>
        </p:spPr>
        <p:txBody>
          <a:bodyPr wrap="none" lIns="0" tIns="0" rIns="127000" bIns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srgbClr val="C84E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14404" name="Text Placeholder 21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0" r:id="rId1"/>
    <p:sldLayoutId id="2147484271" r:id="rId2"/>
    <p:sldLayoutId id="2147484272" r:id="rId3"/>
    <p:sldLayoutId id="2147484273" r:id="rId4"/>
    <p:sldLayoutId id="2147484274" r:id="rId5"/>
    <p:sldLayoutId id="2147484275" r:id="rId6"/>
    <p:sldLayoutId id="2147484276" r:id="rId7"/>
    <p:sldLayoutId id="2147484277" r:id="rId8"/>
    <p:sldLayoutId id="2147484278" r:id="rId9"/>
    <p:sldLayoutId id="2147484279" r:id="rId10"/>
    <p:sldLayoutId id="214748428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400" b="1" kern="1200" dirty="0">
          <a:solidFill>
            <a:srgbClr val="00338D"/>
          </a:solidFill>
          <a:latin typeface="Arial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8D"/>
          </a:solidFill>
          <a:latin typeface="+mj-lt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8D"/>
          </a:solidFill>
          <a:latin typeface="+mj-lt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8D"/>
          </a:solidFill>
          <a:latin typeface="+mj-lt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8D"/>
          </a:solidFill>
          <a:latin typeface="+mj-lt"/>
          <a:cs typeface="Arial" pitchFamily="34" charset="0"/>
        </a:defRPr>
      </a:lvl5pPr>
      <a:lvl6pPr eaLnBrk="1" hangingPunct="1">
        <a:defRPr sz="1600" b="1">
          <a:solidFill>
            <a:srgbClr val="00338D"/>
          </a:solidFill>
          <a:latin typeface="+mj-lt"/>
        </a:defRPr>
      </a:lvl6pPr>
      <a:lvl7pPr eaLnBrk="1" hangingPunct="1">
        <a:defRPr sz="1600" b="1">
          <a:solidFill>
            <a:srgbClr val="00338D"/>
          </a:solidFill>
          <a:latin typeface="+mj-lt"/>
        </a:defRPr>
      </a:lvl7pPr>
      <a:lvl8pPr eaLnBrk="1" hangingPunct="1">
        <a:defRPr sz="1600" b="1">
          <a:solidFill>
            <a:srgbClr val="00338D"/>
          </a:solidFill>
          <a:latin typeface="+mj-lt"/>
        </a:defRPr>
      </a:lvl8pPr>
      <a:lvl9pPr eaLnBrk="1" hangingPunct="1">
        <a:defRPr sz="1600" b="1">
          <a:solidFill>
            <a:srgbClr val="00338D"/>
          </a:solidFill>
          <a:latin typeface="+mj-lt"/>
        </a:defRPr>
      </a:lvl9pPr>
    </p:titleStyle>
    <p:bodyStyle>
      <a:lvl1pPr marL="342900" indent="-342900" algn="l" rtl="0" eaLnBrk="0" fontAlgn="base" hangingPunct="0">
        <a:spcBef>
          <a:spcPts val="600"/>
        </a:spcBef>
        <a:spcAft>
          <a:spcPct val="0"/>
        </a:spcAft>
        <a:buFont typeface="Arial" charset="0"/>
        <a:buChar char="•"/>
        <a:defRPr lang="en-US" sz="1000" b="1" kern="1200" dirty="0">
          <a:solidFill>
            <a:srgbClr val="00338D"/>
          </a:solidFill>
          <a:latin typeface="Arial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ts val="600"/>
        </a:spcBef>
        <a:spcAft>
          <a:spcPct val="0"/>
        </a:spcAft>
        <a:buFont typeface="Arial" charset="0"/>
        <a:buChar char="–"/>
        <a:defRPr lang="en-US" sz="1000" kern="1200" dirty="0">
          <a:solidFill>
            <a:schemeClr val="tx1"/>
          </a:solidFill>
          <a:latin typeface="Arial"/>
          <a:ea typeface="+mn-ea"/>
          <a:cs typeface="Arial" pitchFamily="34" charset="0"/>
        </a:defRPr>
      </a:lvl2pPr>
      <a:lvl3pPr marL="177800" indent="-177800" algn="l" rtl="0" eaLnBrk="0" fontAlgn="base" hangingPunct="0">
        <a:spcBef>
          <a:spcPts val="600"/>
        </a:spcBef>
        <a:spcAft>
          <a:spcPct val="0"/>
        </a:spcAft>
        <a:buClr>
          <a:srgbClr val="97989A"/>
        </a:buClr>
        <a:buFont typeface="Arial" charset="0"/>
        <a:buChar char="■"/>
        <a:defRPr lang="en-US" sz="1000" kern="1200" dirty="0">
          <a:solidFill>
            <a:schemeClr val="tx1"/>
          </a:solidFill>
          <a:latin typeface="Arial"/>
          <a:ea typeface="+mn-ea"/>
          <a:cs typeface="Arial" pitchFamily="34" charset="0"/>
        </a:defRPr>
      </a:lvl3pPr>
      <a:lvl4pPr marL="355600" indent="-177800" algn="l" rtl="0" eaLnBrk="0" fontAlgn="base" hangingPunct="0">
        <a:spcBef>
          <a:spcPts val="600"/>
        </a:spcBef>
        <a:spcAft>
          <a:spcPct val="0"/>
        </a:spcAft>
        <a:buClr>
          <a:srgbClr val="97989A"/>
        </a:buClr>
        <a:buFont typeface="Arial" charset="0"/>
        <a:buChar char="–"/>
        <a:defRPr lang="en-US" sz="1000" kern="1200" dirty="0">
          <a:solidFill>
            <a:schemeClr val="tx1"/>
          </a:solidFill>
          <a:latin typeface="Arial"/>
          <a:ea typeface="+mn-ea"/>
          <a:cs typeface="Arial" pitchFamily="34" charset="0"/>
        </a:defRPr>
      </a:lvl4pPr>
      <a:lvl5pPr marL="534988" indent="-174625" algn="l" rtl="0" eaLnBrk="0" fontAlgn="base" hangingPunct="0">
        <a:spcBef>
          <a:spcPts val="600"/>
        </a:spcBef>
        <a:spcAft>
          <a:spcPct val="0"/>
        </a:spcAft>
        <a:buClr>
          <a:srgbClr val="97989A"/>
        </a:buClr>
        <a:buFont typeface="Arial" charset="0"/>
        <a:buChar char="■"/>
        <a:defRPr lang="en-US" sz="1000" kern="1200" dirty="0">
          <a:solidFill>
            <a:schemeClr val="tx1"/>
          </a:solidFill>
          <a:latin typeface="Arial"/>
          <a:ea typeface="+mn-ea"/>
          <a:cs typeface="Arial" pitchFamily="34" charset="0"/>
        </a:defRPr>
      </a:lvl5pPr>
      <a:lvl6pPr marL="720725" indent="-185738" algn="l" defTabSz="914400" rtl="0" eaLnBrk="1" latinLnBrk="0" hangingPunct="1">
        <a:lnSpc>
          <a:spcPct val="110000"/>
        </a:lnSpc>
        <a:spcBef>
          <a:spcPts val="600"/>
        </a:spcBef>
        <a:buClr>
          <a:srgbClr val="97989A"/>
        </a:buClr>
        <a:buFont typeface="Arial" pitchFamily="34" charset="0"/>
        <a:buChar char="–"/>
        <a:defRPr lang="en-US" sz="9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6pPr>
      <a:lvl7pPr marL="895350" indent="-174625" algn="l" defTabSz="914400" rtl="0" eaLnBrk="1" latinLnBrk="0" hangingPunct="1">
        <a:lnSpc>
          <a:spcPct val="110000"/>
        </a:lnSpc>
        <a:spcBef>
          <a:spcPts val="600"/>
        </a:spcBef>
        <a:buClr>
          <a:srgbClr val="97989A"/>
        </a:buClr>
        <a:buFont typeface="Arial" pitchFamily="34" charset="0"/>
        <a:buChar char="■"/>
        <a:defRPr lang="en-US" sz="900" kern="1200" baseline="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7pPr>
      <a:lvl8pPr marL="1081088" indent="-185738" algn="l" defTabSz="914400" rtl="0" eaLnBrk="1" latinLnBrk="0" hangingPunct="1">
        <a:lnSpc>
          <a:spcPct val="110000"/>
        </a:lnSpc>
        <a:spcBef>
          <a:spcPts val="600"/>
        </a:spcBef>
        <a:buClr>
          <a:srgbClr val="97989A"/>
        </a:buClr>
        <a:buFont typeface="Arial" pitchFamily="34" charset="0"/>
        <a:buChar char="–"/>
        <a:defRPr lang="en-US" sz="900" kern="1200" baseline="0" dirty="0" smtClean="0">
          <a:solidFill>
            <a:schemeClr val="tx1"/>
          </a:solidFill>
          <a:latin typeface="Arial" pitchFamily="34" charset="0"/>
          <a:ea typeface="+mn-ea"/>
          <a:cs typeface="+mn-cs"/>
        </a:defRPr>
      </a:lvl8pPr>
      <a:lvl9pPr marL="1255713" indent="-174625" algn="l" defTabSz="914400" rtl="0" eaLnBrk="1" latinLnBrk="0" hangingPunct="1">
        <a:lnSpc>
          <a:spcPct val="110000"/>
        </a:lnSpc>
        <a:spcBef>
          <a:spcPts val="600"/>
        </a:spcBef>
        <a:buClr>
          <a:srgbClr val="97989A"/>
        </a:buClr>
        <a:buFont typeface="Arial" pitchFamily="34" charset="0"/>
        <a:buChar char="■"/>
        <a:defRPr lang="en-US" sz="900" kern="1200" baseline="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177800" algn="l" defTabSz="9144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355600" algn="l" defTabSz="9144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534988" algn="l" defTabSz="9144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720725" algn="l" defTabSz="9144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895350" algn="l" defTabSz="9144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081088" algn="l" defTabSz="9144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255713" algn="l" defTabSz="9144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255713" algn="l" defTabSz="9144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gs_textbox_copyright"/>
          <p:cNvSpPr txBox="1">
            <a:spLocks/>
          </p:cNvSpPr>
          <p:nvPr userDrawn="1">
            <p:custDataLst>
              <p:tags r:id="rId16"/>
            </p:custDataLst>
          </p:nvPr>
        </p:nvSpPr>
        <p:spPr>
          <a:xfrm>
            <a:off x="273050" y="6388100"/>
            <a:ext cx="6731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72000" rIns="0" bIns="0"/>
          <a:lstStyle>
            <a:lvl1pPr marL="0" algn="l" defTabSz="914400" rtl="0" eaLnBrk="1" latinLnBrk="0" hangingPunct="1">
              <a:spcBef>
                <a:spcPct val="40000"/>
              </a:spcBef>
              <a:defRPr lang="ru-RU" sz="600" kern="1200" dirty="0">
                <a:solidFill>
                  <a:srgbClr val="00338D"/>
                </a:solidFill>
                <a:latin typeface="Arial"/>
                <a:ea typeface="+mn-ea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mtClean="0"/>
              <a:t>© 2014 ЗАО «КПМГ», компания, зарегистрированная в соответствии с законодательством Российской Федерации и находящаяся под контролем KPMG </a:t>
            </a:r>
            <a:r>
              <a:rPr err="1" smtClean="0"/>
              <a:t>Europe</a:t>
            </a:r>
            <a:r>
              <a:rPr smtClean="0"/>
              <a:t> LLP; член сети независимых фирм КПМГ, входящих в ассоциацию KPMG </a:t>
            </a:r>
            <a:r>
              <a:rPr err="1" smtClean="0"/>
              <a:t>International</a:t>
            </a:r>
            <a:r>
              <a:rPr smtClean="0"/>
              <a:t> </a:t>
            </a:r>
            <a:r>
              <a:rPr err="1" smtClean="0"/>
              <a:t>Cooperative</a:t>
            </a:r>
            <a:r>
              <a:rPr smtClean="0"/>
              <a:t> (“KPMG </a:t>
            </a:r>
            <a:r>
              <a:rPr err="1" smtClean="0"/>
              <a:t>International</a:t>
            </a:r>
            <a:r>
              <a:rPr smtClean="0"/>
              <a:t>”), зарегистрированную по законодательству Швейцарии. Все права защищены.</a:t>
            </a:r>
            <a:endParaRPr lang="en-US"/>
          </a:p>
        </p:txBody>
      </p:sp>
      <p:sp>
        <p:nvSpPr>
          <p:cNvPr id="21" name="logobgn"/>
          <p:cNvSpPr>
            <a:spLocks/>
          </p:cNvSpPr>
          <p:nvPr/>
        </p:nvSpPr>
        <p:spPr bwMode="gray">
          <a:xfrm>
            <a:off x="0" y="-1588"/>
            <a:ext cx="2270125" cy="90805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72"/>
              </a:cxn>
              <a:cxn ang="0">
                <a:pos x="1260" y="572"/>
              </a:cxn>
              <a:cxn ang="0">
                <a:pos x="1430" y="0"/>
              </a:cxn>
              <a:cxn ang="0">
                <a:pos x="0" y="0"/>
              </a:cxn>
            </a:cxnLst>
            <a:rect l="0" t="0" r="r" b="b"/>
            <a:pathLst>
              <a:path w="1430" h="572">
                <a:moveTo>
                  <a:pt x="0" y="0"/>
                </a:moveTo>
                <a:lnTo>
                  <a:pt x="0" y="572"/>
                </a:lnTo>
                <a:lnTo>
                  <a:pt x="1260" y="572"/>
                </a:lnTo>
                <a:lnTo>
                  <a:pt x="1430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2488324" name="Title Placeholder 54"/>
          <p:cNvSpPr>
            <a:spLocks noGrp="1"/>
          </p:cNvSpPr>
          <p:nvPr>
            <p:ph type="title"/>
          </p:nvPr>
        </p:nvSpPr>
        <p:spPr bwMode="gray">
          <a:xfrm>
            <a:off x="2289175" y="115888"/>
            <a:ext cx="73437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[Enter slide </a:t>
            </a:r>
            <a:r>
              <a:rPr lang="en-US" smtClean="0"/>
              <a:t>title</a:t>
            </a:r>
            <a:r>
              <a:rPr lang="en-GB" smtClean="0"/>
              <a:t>]</a:t>
            </a:r>
          </a:p>
        </p:txBody>
      </p:sp>
      <p:grpSp>
        <p:nvGrpSpPr>
          <p:cNvPr id="2488325" name="logo"/>
          <p:cNvGrpSpPr>
            <a:grpSpLocks/>
          </p:cNvGrpSpPr>
          <p:nvPr userDrawn="1"/>
        </p:nvGrpSpPr>
        <p:grpSpPr bwMode="auto">
          <a:xfrm>
            <a:off x="107950" y="0"/>
            <a:ext cx="1258888" cy="928688"/>
            <a:chOff x="68" y="0"/>
            <a:chExt cx="793" cy="585"/>
          </a:xfrm>
        </p:grpSpPr>
        <p:sp>
          <p:nvSpPr>
            <p:cNvPr id="13" name="Freeform 6"/>
            <p:cNvSpPr>
              <a:spLocks noEditPoints="1"/>
            </p:cNvSpPr>
            <p:nvPr userDrawn="1"/>
          </p:nvSpPr>
          <p:spPr bwMode="gray">
            <a:xfrm>
              <a:off x="162" y="179"/>
              <a:ext cx="572" cy="230"/>
            </a:xfrm>
            <a:custGeom>
              <a:avLst/>
              <a:gdLst>
                <a:gd name="T0" fmla="*/ 2168 w 2285"/>
                <a:gd name="T1" fmla="*/ 620 h 917"/>
                <a:gd name="T2" fmla="*/ 1796 w 2285"/>
                <a:gd name="T3" fmla="*/ 698 h 917"/>
                <a:gd name="T4" fmla="*/ 1974 w 2285"/>
                <a:gd name="T5" fmla="*/ 486 h 917"/>
                <a:gd name="T6" fmla="*/ 2175 w 2285"/>
                <a:gd name="T7" fmla="*/ 448 h 917"/>
                <a:gd name="T8" fmla="*/ 1796 w 2285"/>
                <a:gd name="T9" fmla="*/ 18 h 917"/>
                <a:gd name="T10" fmla="*/ 2268 w 2285"/>
                <a:gd name="T11" fmla="*/ 698 h 917"/>
                <a:gd name="T12" fmla="*/ 1794 w 2285"/>
                <a:gd name="T13" fmla="*/ 716 h 917"/>
                <a:gd name="T14" fmla="*/ 1989 w 2285"/>
                <a:gd name="T15" fmla="*/ 814 h 917"/>
                <a:gd name="T16" fmla="*/ 1654 w 2285"/>
                <a:gd name="T17" fmla="*/ 657 h 917"/>
                <a:gd name="T18" fmla="*/ 1637 w 2285"/>
                <a:gd name="T19" fmla="*/ 417 h 917"/>
                <a:gd name="T20" fmla="*/ 1246 w 2285"/>
                <a:gd name="T21" fmla="*/ 698 h 917"/>
                <a:gd name="T22" fmla="*/ 1718 w 2285"/>
                <a:gd name="T23" fmla="*/ 425 h 917"/>
                <a:gd name="T24" fmla="*/ 1384 w 2285"/>
                <a:gd name="T25" fmla="*/ 698 h 917"/>
                <a:gd name="T26" fmla="*/ 1454 w 2285"/>
                <a:gd name="T27" fmla="*/ 698 h 917"/>
                <a:gd name="T28" fmla="*/ 969 w 2285"/>
                <a:gd name="T29" fmla="*/ 698 h 917"/>
                <a:gd name="T30" fmla="*/ 943 w 2285"/>
                <a:gd name="T31" fmla="*/ 452 h 917"/>
                <a:gd name="T32" fmla="*/ 697 w 2285"/>
                <a:gd name="T33" fmla="*/ 18 h 917"/>
                <a:gd name="T34" fmla="*/ 1168 w 2285"/>
                <a:gd name="T35" fmla="*/ 417 h 917"/>
                <a:gd name="T36" fmla="*/ 1144 w 2285"/>
                <a:gd name="T37" fmla="*/ 698 h 917"/>
                <a:gd name="T38" fmla="*/ 750 w 2285"/>
                <a:gd name="T39" fmla="*/ 631 h 917"/>
                <a:gd name="T40" fmla="*/ 718 w 2285"/>
                <a:gd name="T41" fmla="*/ 632 h 917"/>
                <a:gd name="T42" fmla="*/ 708 w 2285"/>
                <a:gd name="T43" fmla="*/ 555 h 917"/>
                <a:gd name="T44" fmla="*/ 768 w 2285"/>
                <a:gd name="T45" fmla="*/ 494 h 917"/>
                <a:gd name="T46" fmla="*/ 750 w 2285"/>
                <a:gd name="T47" fmla="*/ 631 h 917"/>
                <a:gd name="T48" fmla="*/ 544 w 2285"/>
                <a:gd name="T49" fmla="*/ 690 h 917"/>
                <a:gd name="T50" fmla="*/ 302 w 2285"/>
                <a:gd name="T51" fmla="*/ 662 h 917"/>
                <a:gd name="T52" fmla="*/ 200 w 2285"/>
                <a:gd name="T53" fmla="*/ 619 h 917"/>
                <a:gd name="T54" fmla="*/ 148 w 2285"/>
                <a:gd name="T55" fmla="*/ 18 h 917"/>
                <a:gd name="T56" fmla="*/ 619 w 2285"/>
                <a:gd name="T57" fmla="*/ 442 h 917"/>
                <a:gd name="T58" fmla="*/ 179 w 2285"/>
                <a:gd name="T59" fmla="*/ 698 h 917"/>
                <a:gd name="T60" fmla="*/ 1778 w 2285"/>
                <a:gd name="T61" fmla="*/ 0 h 917"/>
                <a:gd name="T62" fmla="*/ 1736 w 2285"/>
                <a:gd name="T63" fmla="*/ 0 h 917"/>
                <a:gd name="T64" fmla="*/ 1186 w 2285"/>
                <a:gd name="T65" fmla="*/ 417 h 917"/>
                <a:gd name="T66" fmla="*/ 679 w 2285"/>
                <a:gd name="T67" fmla="*/ 417 h 917"/>
                <a:gd name="T68" fmla="*/ 129 w 2285"/>
                <a:gd name="T69" fmla="*/ 0 h 917"/>
                <a:gd name="T70" fmla="*/ 114 w 2285"/>
                <a:gd name="T71" fmla="*/ 907 h 917"/>
                <a:gd name="T72" fmla="*/ 282 w 2285"/>
                <a:gd name="T73" fmla="*/ 907 h 917"/>
                <a:gd name="T74" fmla="*/ 536 w 2285"/>
                <a:gd name="T75" fmla="*/ 716 h 917"/>
                <a:gd name="T76" fmla="*/ 660 w 2285"/>
                <a:gd name="T77" fmla="*/ 717 h 917"/>
                <a:gd name="T78" fmla="*/ 726 w 2285"/>
                <a:gd name="T79" fmla="*/ 716 h 917"/>
                <a:gd name="T80" fmla="*/ 909 w 2285"/>
                <a:gd name="T81" fmla="*/ 907 h 917"/>
                <a:gd name="T82" fmla="*/ 1144 w 2285"/>
                <a:gd name="T83" fmla="*/ 716 h 917"/>
                <a:gd name="T84" fmla="*/ 1372 w 2285"/>
                <a:gd name="T85" fmla="*/ 716 h 917"/>
                <a:gd name="T86" fmla="*/ 1534 w 2285"/>
                <a:gd name="T87" fmla="*/ 907 h 917"/>
                <a:gd name="T88" fmla="*/ 1697 w 2285"/>
                <a:gd name="T89" fmla="*/ 865 h 917"/>
                <a:gd name="T90" fmla="*/ 2145 w 2285"/>
                <a:gd name="T91" fmla="*/ 716 h 917"/>
                <a:gd name="T92" fmla="*/ 1778 w 2285"/>
                <a:gd name="T93" fmla="*/ 0 h 9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285"/>
                <a:gd name="T142" fmla="*/ 0 h 917"/>
                <a:gd name="T143" fmla="*/ 2285 w 2285"/>
                <a:gd name="T144" fmla="*/ 917 h 91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285" h="917">
                  <a:moveTo>
                    <a:pt x="2268" y="698"/>
                  </a:moveTo>
                  <a:cubicBezTo>
                    <a:pt x="2149" y="698"/>
                    <a:pt x="2149" y="698"/>
                    <a:pt x="2149" y="698"/>
                  </a:cubicBezTo>
                  <a:cubicBezTo>
                    <a:pt x="2168" y="620"/>
                    <a:pt x="2168" y="620"/>
                    <a:pt x="2168" y="620"/>
                  </a:cubicBezTo>
                  <a:cubicBezTo>
                    <a:pt x="1930" y="620"/>
                    <a:pt x="1930" y="620"/>
                    <a:pt x="1930" y="620"/>
                  </a:cubicBezTo>
                  <a:cubicBezTo>
                    <a:pt x="1911" y="698"/>
                    <a:pt x="1911" y="698"/>
                    <a:pt x="1911" y="698"/>
                  </a:cubicBezTo>
                  <a:cubicBezTo>
                    <a:pt x="1796" y="698"/>
                    <a:pt x="1796" y="698"/>
                    <a:pt x="1796" y="698"/>
                  </a:cubicBezTo>
                  <a:cubicBezTo>
                    <a:pt x="1796" y="682"/>
                    <a:pt x="1796" y="682"/>
                    <a:pt x="1796" y="682"/>
                  </a:cubicBezTo>
                  <a:cubicBezTo>
                    <a:pt x="1798" y="674"/>
                    <a:pt x="1799" y="664"/>
                    <a:pt x="1802" y="654"/>
                  </a:cubicBezTo>
                  <a:cubicBezTo>
                    <a:pt x="1822" y="570"/>
                    <a:pt x="1878" y="486"/>
                    <a:pt x="1974" y="486"/>
                  </a:cubicBezTo>
                  <a:cubicBezTo>
                    <a:pt x="2012" y="486"/>
                    <a:pt x="2050" y="501"/>
                    <a:pt x="2045" y="553"/>
                  </a:cubicBezTo>
                  <a:cubicBezTo>
                    <a:pt x="2186" y="553"/>
                    <a:pt x="2186" y="553"/>
                    <a:pt x="2186" y="553"/>
                  </a:cubicBezTo>
                  <a:cubicBezTo>
                    <a:pt x="2192" y="529"/>
                    <a:pt x="2201" y="486"/>
                    <a:pt x="2175" y="448"/>
                  </a:cubicBezTo>
                  <a:cubicBezTo>
                    <a:pt x="2144" y="406"/>
                    <a:pt x="2084" y="390"/>
                    <a:pt x="2005" y="390"/>
                  </a:cubicBezTo>
                  <a:cubicBezTo>
                    <a:pt x="1949" y="390"/>
                    <a:pt x="1867" y="399"/>
                    <a:pt x="1796" y="445"/>
                  </a:cubicBezTo>
                  <a:cubicBezTo>
                    <a:pt x="1796" y="18"/>
                    <a:pt x="1796" y="18"/>
                    <a:pt x="1796" y="18"/>
                  </a:cubicBezTo>
                  <a:cubicBezTo>
                    <a:pt x="2268" y="18"/>
                    <a:pt x="2268" y="18"/>
                    <a:pt x="2268" y="18"/>
                  </a:cubicBezTo>
                  <a:cubicBezTo>
                    <a:pt x="2268" y="698"/>
                    <a:pt x="2268" y="698"/>
                    <a:pt x="2268" y="698"/>
                  </a:cubicBezTo>
                  <a:cubicBezTo>
                    <a:pt x="2268" y="698"/>
                    <a:pt x="2268" y="698"/>
                    <a:pt x="2268" y="698"/>
                  </a:cubicBezTo>
                  <a:close/>
                  <a:moveTo>
                    <a:pt x="1989" y="814"/>
                  </a:moveTo>
                  <a:cubicBezTo>
                    <a:pt x="1962" y="818"/>
                    <a:pt x="1935" y="822"/>
                    <a:pt x="1910" y="822"/>
                  </a:cubicBezTo>
                  <a:cubicBezTo>
                    <a:pt x="1842" y="822"/>
                    <a:pt x="1795" y="790"/>
                    <a:pt x="1794" y="716"/>
                  </a:cubicBezTo>
                  <a:cubicBezTo>
                    <a:pt x="2013" y="716"/>
                    <a:pt x="2013" y="716"/>
                    <a:pt x="2013" y="716"/>
                  </a:cubicBezTo>
                  <a:cubicBezTo>
                    <a:pt x="1989" y="814"/>
                    <a:pt x="1989" y="814"/>
                    <a:pt x="1989" y="814"/>
                  </a:cubicBezTo>
                  <a:cubicBezTo>
                    <a:pt x="1989" y="814"/>
                    <a:pt x="1989" y="814"/>
                    <a:pt x="1989" y="814"/>
                  </a:cubicBezTo>
                  <a:close/>
                  <a:moveTo>
                    <a:pt x="1718" y="425"/>
                  </a:moveTo>
                  <a:cubicBezTo>
                    <a:pt x="1718" y="522"/>
                    <a:pt x="1718" y="522"/>
                    <a:pt x="1718" y="522"/>
                  </a:cubicBezTo>
                  <a:cubicBezTo>
                    <a:pt x="1685" y="568"/>
                    <a:pt x="1664" y="617"/>
                    <a:pt x="1654" y="657"/>
                  </a:cubicBezTo>
                  <a:cubicBezTo>
                    <a:pt x="1651" y="671"/>
                    <a:pt x="1648" y="685"/>
                    <a:pt x="1647" y="698"/>
                  </a:cubicBezTo>
                  <a:cubicBezTo>
                    <a:pt x="1578" y="698"/>
                    <a:pt x="1578" y="698"/>
                    <a:pt x="1578" y="698"/>
                  </a:cubicBezTo>
                  <a:cubicBezTo>
                    <a:pt x="1637" y="417"/>
                    <a:pt x="1637" y="417"/>
                    <a:pt x="1637" y="417"/>
                  </a:cubicBezTo>
                  <a:cubicBezTo>
                    <a:pt x="1437" y="417"/>
                    <a:pt x="1437" y="417"/>
                    <a:pt x="1437" y="417"/>
                  </a:cubicBezTo>
                  <a:cubicBezTo>
                    <a:pt x="1259" y="698"/>
                    <a:pt x="1259" y="698"/>
                    <a:pt x="1259" y="698"/>
                  </a:cubicBezTo>
                  <a:cubicBezTo>
                    <a:pt x="1246" y="698"/>
                    <a:pt x="1246" y="698"/>
                    <a:pt x="1246" y="698"/>
                  </a:cubicBezTo>
                  <a:cubicBezTo>
                    <a:pt x="1246" y="18"/>
                    <a:pt x="1246" y="18"/>
                    <a:pt x="1246" y="18"/>
                  </a:cubicBezTo>
                  <a:cubicBezTo>
                    <a:pt x="1718" y="18"/>
                    <a:pt x="1718" y="18"/>
                    <a:pt x="1718" y="18"/>
                  </a:cubicBezTo>
                  <a:cubicBezTo>
                    <a:pt x="1718" y="425"/>
                    <a:pt x="1718" y="425"/>
                    <a:pt x="1718" y="425"/>
                  </a:cubicBezTo>
                  <a:cubicBezTo>
                    <a:pt x="1718" y="425"/>
                    <a:pt x="1718" y="425"/>
                    <a:pt x="1718" y="425"/>
                  </a:cubicBezTo>
                  <a:close/>
                  <a:moveTo>
                    <a:pt x="1454" y="698"/>
                  </a:moveTo>
                  <a:cubicBezTo>
                    <a:pt x="1384" y="698"/>
                    <a:pt x="1384" y="698"/>
                    <a:pt x="1384" y="698"/>
                  </a:cubicBezTo>
                  <a:cubicBezTo>
                    <a:pt x="1491" y="530"/>
                    <a:pt x="1491" y="530"/>
                    <a:pt x="1491" y="530"/>
                  </a:cubicBezTo>
                  <a:cubicBezTo>
                    <a:pt x="1454" y="698"/>
                    <a:pt x="1454" y="698"/>
                    <a:pt x="1454" y="698"/>
                  </a:cubicBezTo>
                  <a:cubicBezTo>
                    <a:pt x="1454" y="698"/>
                    <a:pt x="1454" y="698"/>
                    <a:pt x="1454" y="698"/>
                  </a:cubicBezTo>
                  <a:close/>
                  <a:moveTo>
                    <a:pt x="1168" y="417"/>
                  </a:moveTo>
                  <a:cubicBezTo>
                    <a:pt x="1050" y="417"/>
                    <a:pt x="1050" y="417"/>
                    <a:pt x="1050" y="417"/>
                  </a:cubicBezTo>
                  <a:cubicBezTo>
                    <a:pt x="969" y="698"/>
                    <a:pt x="969" y="698"/>
                    <a:pt x="969" y="698"/>
                  </a:cubicBezTo>
                  <a:cubicBezTo>
                    <a:pt x="844" y="698"/>
                    <a:pt x="844" y="698"/>
                    <a:pt x="844" y="698"/>
                  </a:cubicBezTo>
                  <a:cubicBezTo>
                    <a:pt x="908" y="675"/>
                    <a:pt x="947" y="630"/>
                    <a:pt x="959" y="563"/>
                  </a:cubicBezTo>
                  <a:cubicBezTo>
                    <a:pt x="969" y="511"/>
                    <a:pt x="964" y="477"/>
                    <a:pt x="943" y="452"/>
                  </a:cubicBezTo>
                  <a:cubicBezTo>
                    <a:pt x="911" y="413"/>
                    <a:pt x="847" y="416"/>
                    <a:pt x="791" y="416"/>
                  </a:cubicBezTo>
                  <a:cubicBezTo>
                    <a:pt x="781" y="416"/>
                    <a:pt x="697" y="417"/>
                    <a:pt x="697" y="417"/>
                  </a:cubicBezTo>
                  <a:cubicBezTo>
                    <a:pt x="697" y="18"/>
                    <a:pt x="697" y="18"/>
                    <a:pt x="697" y="18"/>
                  </a:cubicBezTo>
                  <a:cubicBezTo>
                    <a:pt x="1168" y="18"/>
                    <a:pt x="1168" y="18"/>
                    <a:pt x="1168" y="18"/>
                  </a:cubicBezTo>
                  <a:cubicBezTo>
                    <a:pt x="1168" y="417"/>
                    <a:pt x="1168" y="417"/>
                    <a:pt x="1168" y="417"/>
                  </a:cubicBezTo>
                  <a:cubicBezTo>
                    <a:pt x="1168" y="417"/>
                    <a:pt x="1168" y="417"/>
                    <a:pt x="1168" y="417"/>
                  </a:cubicBezTo>
                  <a:close/>
                  <a:moveTo>
                    <a:pt x="1093" y="698"/>
                  </a:moveTo>
                  <a:cubicBezTo>
                    <a:pt x="1142" y="522"/>
                    <a:pt x="1142" y="522"/>
                    <a:pt x="1142" y="522"/>
                  </a:cubicBezTo>
                  <a:cubicBezTo>
                    <a:pt x="1144" y="698"/>
                    <a:pt x="1144" y="698"/>
                    <a:pt x="1144" y="698"/>
                  </a:cubicBezTo>
                  <a:cubicBezTo>
                    <a:pt x="1093" y="698"/>
                    <a:pt x="1093" y="698"/>
                    <a:pt x="1093" y="698"/>
                  </a:cubicBezTo>
                  <a:cubicBezTo>
                    <a:pt x="1093" y="698"/>
                    <a:pt x="1093" y="698"/>
                    <a:pt x="1093" y="698"/>
                  </a:cubicBezTo>
                  <a:close/>
                  <a:moveTo>
                    <a:pt x="750" y="631"/>
                  </a:moveTo>
                  <a:cubicBezTo>
                    <a:pt x="749" y="631"/>
                    <a:pt x="749" y="631"/>
                    <a:pt x="749" y="631"/>
                  </a:cubicBezTo>
                  <a:cubicBezTo>
                    <a:pt x="745" y="632"/>
                    <a:pt x="740" y="632"/>
                    <a:pt x="735" y="632"/>
                  </a:cubicBezTo>
                  <a:cubicBezTo>
                    <a:pt x="728" y="632"/>
                    <a:pt x="723" y="632"/>
                    <a:pt x="718" y="632"/>
                  </a:cubicBezTo>
                  <a:cubicBezTo>
                    <a:pt x="687" y="632"/>
                    <a:pt x="687" y="632"/>
                    <a:pt x="687" y="632"/>
                  </a:cubicBezTo>
                  <a:cubicBezTo>
                    <a:pt x="702" y="581"/>
                    <a:pt x="702" y="581"/>
                    <a:pt x="702" y="581"/>
                  </a:cubicBezTo>
                  <a:cubicBezTo>
                    <a:pt x="708" y="555"/>
                    <a:pt x="708" y="555"/>
                    <a:pt x="708" y="555"/>
                  </a:cubicBezTo>
                  <a:cubicBezTo>
                    <a:pt x="724" y="495"/>
                    <a:pt x="724" y="495"/>
                    <a:pt x="724" y="495"/>
                  </a:cubicBezTo>
                  <a:cubicBezTo>
                    <a:pt x="731" y="495"/>
                    <a:pt x="738" y="495"/>
                    <a:pt x="744" y="495"/>
                  </a:cubicBezTo>
                  <a:cubicBezTo>
                    <a:pt x="752" y="494"/>
                    <a:pt x="760" y="494"/>
                    <a:pt x="768" y="494"/>
                  </a:cubicBezTo>
                  <a:cubicBezTo>
                    <a:pt x="808" y="494"/>
                    <a:pt x="833" y="497"/>
                    <a:pt x="842" y="510"/>
                  </a:cubicBezTo>
                  <a:cubicBezTo>
                    <a:pt x="849" y="519"/>
                    <a:pt x="848" y="536"/>
                    <a:pt x="840" y="561"/>
                  </a:cubicBezTo>
                  <a:cubicBezTo>
                    <a:pt x="826" y="605"/>
                    <a:pt x="808" y="627"/>
                    <a:pt x="750" y="631"/>
                  </a:cubicBezTo>
                  <a:moveTo>
                    <a:pt x="619" y="442"/>
                  </a:moveTo>
                  <a:cubicBezTo>
                    <a:pt x="611" y="466"/>
                    <a:pt x="611" y="466"/>
                    <a:pt x="611" y="466"/>
                  </a:cubicBezTo>
                  <a:cubicBezTo>
                    <a:pt x="544" y="690"/>
                    <a:pt x="544" y="690"/>
                    <a:pt x="544" y="690"/>
                  </a:cubicBezTo>
                  <a:cubicBezTo>
                    <a:pt x="541" y="698"/>
                    <a:pt x="541" y="698"/>
                    <a:pt x="541" y="698"/>
                  </a:cubicBezTo>
                  <a:cubicBezTo>
                    <a:pt x="319" y="698"/>
                    <a:pt x="319" y="698"/>
                    <a:pt x="319" y="698"/>
                  </a:cubicBezTo>
                  <a:cubicBezTo>
                    <a:pt x="302" y="662"/>
                    <a:pt x="302" y="662"/>
                    <a:pt x="302" y="662"/>
                  </a:cubicBezTo>
                  <a:cubicBezTo>
                    <a:pt x="541" y="417"/>
                    <a:pt x="541" y="417"/>
                    <a:pt x="541" y="417"/>
                  </a:cubicBezTo>
                  <a:cubicBezTo>
                    <a:pt x="387" y="417"/>
                    <a:pt x="387" y="417"/>
                    <a:pt x="387" y="417"/>
                  </a:cubicBezTo>
                  <a:cubicBezTo>
                    <a:pt x="200" y="619"/>
                    <a:pt x="200" y="619"/>
                    <a:pt x="200" y="619"/>
                  </a:cubicBezTo>
                  <a:cubicBezTo>
                    <a:pt x="261" y="417"/>
                    <a:pt x="261" y="417"/>
                    <a:pt x="261" y="417"/>
                  </a:cubicBezTo>
                  <a:cubicBezTo>
                    <a:pt x="148" y="417"/>
                    <a:pt x="148" y="417"/>
                    <a:pt x="148" y="417"/>
                  </a:cubicBezTo>
                  <a:cubicBezTo>
                    <a:pt x="148" y="18"/>
                    <a:pt x="148" y="18"/>
                    <a:pt x="148" y="18"/>
                  </a:cubicBezTo>
                  <a:cubicBezTo>
                    <a:pt x="619" y="18"/>
                    <a:pt x="619" y="18"/>
                    <a:pt x="619" y="18"/>
                  </a:cubicBezTo>
                  <a:cubicBezTo>
                    <a:pt x="619" y="442"/>
                    <a:pt x="619" y="442"/>
                    <a:pt x="619" y="442"/>
                  </a:cubicBezTo>
                  <a:cubicBezTo>
                    <a:pt x="619" y="442"/>
                    <a:pt x="619" y="442"/>
                    <a:pt x="619" y="442"/>
                  </a:cubicBezTo>
                  <a:close/>
                  <a:moveTo>
                    <a:pt x="177" y="698"/>
                  </a:moveTo>
                  <a:cubicBezTo>
                    <a:pt x="177" y="696"/>
                    <a:pt x="177" y="696"/>
                    <a:pt x="177" y="696"/>
                  </a:cubicBezTo>
                  <a:cubicBezTo>
                    <a:pt x="179" y="698"/>
                    <a:pt x="179" y="698"/>
                    <a:pt x="179" y="698"/>
                  </a:cubicBezTo>
                  <a:cubicBezTo>
                    <a:pt x="177" y="698"/>
                    <a:pt x="177" y="698"/>
                    <a:pt x="177" y="698"/>
                  </a:cubicBezTo>
                  <a:cubicBezTo>
                    <a:pt x="177" y="698"/>
                    <a:pt x="177" y="698"/>
                    <a:pt x="177" y="698"/>
                  </a:cubicBezTo>
                  <a:close/>
                  <a:moveTo>
                    <a:pt x="1778" y="0"/>
                  </a:moveTo>
                  <a:cubicBezTo>
                    <a:pt x="1778" y="458"/>
                    <a:pt x="1778" y="458"/>
                    <a:pt x="1778" y="458"/>
                  </a:cubicBezTo>
                  <a:cubicBezTo>
                    <a:pt x="1762" y="470"/>
                    <a:pt x="1749" y="484"/>
                    <a:pt x="1736" y="498"/>
                  </a:cubicBezTo>
                  <a:cubicBezTo>
                    <a:pt x="1736" y="0"/>
                    <a:pt x="1736" y="0"/>
                    <a:pt x="1736" y="0"/>
                  </a:cubicBezTo>
                  <a:cubicBezTo>
                    <a:pt x="1229" y="0"/>
                    <a:pt x="1229" y="0"/>
                    <a:pt x="1229" y="0"/>
                  </a:cubicBezTo>
                  <a:cubicBezTo>
                    <a:pt x="1229" y="417"/>
                    <a:pt x="1229" y="417"/>
                    <a:pt x="1229" y="417"/>
                  </a:cubicBezTo>
                  <a:cubicBezTo>
                    <a:pt x="1186" y="417"/>
                    <a:pt x="1186" y="417"/>
                    <a:pt x="1186" y="417"/>
                  </a:cubicBezTo>
                  <a:cubicBezTo>
                    <a:pt x="1186" y="0"/>
                    <a:pt x="1186" y="0"/>
                    <a:pt x="1186" y="0"/>
                  </a:cubicBezTo>
                  <a:cubicBezTo>
                    <a:pt x="679" y="0"/>
                    <a:pt x="679" y="0"/>
                    <a:pt x="679" y="0"/>
                  </a:cubicBezTo>
                  <a:cubicBezTo>
                    <a:pt x="679" y="417"/>
                    <a:pt x="679" y="417"/>
                    <a:pt x="679" y="417"/>
                  </a:cubicBezTo>
                  <a:cubicBezTo>
                    <a:pt x="637" y="417"/>
                    <a:pt x="637" y="417"/>
                    <a:pt x="637" y="417"/>
                  </a:cubicBezTo>
                  <a:cubicBezTo>
                    <a:pt x="637" y="0"/>
                    <a:pt x="637" y="0"/>
                    <a:pt x="637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9" y="476"/>
                    <a:pt x="129" y="476"/>
                    <a:pt x="129" y="476"/>
                  </a:cubicBezTo>
                  <a:cubicBezTo>
                    <a:pt x="0" y="907"/>
                    <a:pt x="0" y="907"/>
                    <a:pt x="0" y="907"/>
                  </a:cubicBezTo>
                  <a:cubicBezTo>
                    <a:pt x="114" y="907"/>
                    <a:pt x="114" y="907"/>
                    <a:pt x="114" y="907"/>
                  </a:cubicBezTo>
                  <a:cubicBezTo>
                    <a:pt x="171" y="716"/>
                    <a:pt x="171" y="716"/>
                    <a:pt x="171" y="716"/>
                  </a:cubicBezTo>
                  <a:cubicBezTo>
                    <a:pt x="188" y="716"/>
                    <a:pt x="188" y="716"/>
                    <a:pt x="188" y="716"/>
                  </a:cubicBezTo>
                  <a:cubicBezTo>
                    <a:pt x="282" y="907"/>
                    <a:pt x="282" y="907"/>
                    <a:pt x="282" y="907"/>
                  </a:cubicBezTo>
                  <a:cubicBezTo>
                    <a:pt x="420" y="907"/>
                    <a:pt x="420" y="907"/>
                    <a:pt x="420" y="907"/>
                  </a:cubicBezTo>
                  <a:cubicBezTo>
                    <a:pt x="328" y="716"/>
                    <a:pt x="328" y="716"/>
                    <a:pt x="328" y="716"/>
                  </a:cubicBezTo>
                  <a:cubicBezTo>
                    <a:pt x="536" y="716"/>
                    <a:pt x="536" y="716"/>
                    <a:pt x="536" y="716"/>
                  </a:cubicBezTo>
                  <a:cubicBezTo>
                    <a:pt x="478" y="907"/>
                    <a:pt x="478" y="907"/>
                    <a:pt x="478" y="907"/>
                  </a:cubicBezTo>
                  <a:cubicBezTo>
                    <a:pt x="602" y="907"/>
                    <a:pt x="602" y="907"/>
                    <a:pt x="602" y="907"/>
                  </a:cubicBezTo>
                  <a:cubicBezTo>
                    <a:pt x="660" y="717"/>
                    <a:pt x="660" y="717"/>
                    <a:pt x="660" y="717"/>
                  </a:cubicBezTo>
                  <a:cubicBezTo>
                    <a:pt x="687" y="717"/>
                    <a:pt x="687" y="717"/>
                    <a:pt x="687" y="717"/>
                  </a:cubicBezTo>
                  <a:cubicBezTo>
                    <a:pt x="687" y="716"/>
                    <a:pt x="687" y="716"/>
                    <a:pt x="687" y="716"/>
                  </a:cubicBezTo>
                  <a:cubicBezTo>
                    <a:pt x="726" y="716"/>
                    <a:pt x="726" y="716"/>
                    <a:pt x="726" y="716"/>
                  </a:cubicBezTo>
                  <a:cubicBezTo>
                    <a:pt x="729" y="716"/>
                    <a:pt x="729" y="716"/>
                    <a:pt x="729" y="716"/>
                  </a:cubicBezTo>
                  <a:cubicBezTo>
                    <a:pt x="964" y="716"/>
                    <a:pt x="964" y="716"/>
                    <a:pt x="964" y="716"/>
                  </a:cubicBezTo>
                  <a:cubicBezTo>
                    <a:pt x="909" y="907"/>
                    <a:pt x="909" y="907"/>
                    <a:pt x="909" y="907"/>
                  </a:cubicBezTo>
                  <a:cubicBezTo>
                    <a:pt x="1035" y="907"/>
                    <a:pt x="1035" y="907"/>
                    <a:pt x="1035" y="907"/>
                  </a:cubicBezTo>
                  <a:cubicBezTo>
                    <a:pt x="1088" y="716"/>
                    <a:pt x="1088" y="716"/>
                    <a:pt x="1088" y="716"/>
                  </a:cubicBezTo>
                  <a:cubicBezTo>
                    <a:pt x="1144" y="716"/>
                    <a:pt x="1144" y="716"/>
                    <a:pt x="1144" y="716"/>
                  </a:cubicBezTo>
                  <a:cubicBezTo>
                    <a:pt x="1146" y="907"/>
                    <a:pt x="1146" y="907"/>
                    <a:pt x="1146" y="907"/>
                  </a:cubicBezTo>
                  <a:cubicBezTo>
                    <a:pt x="1251" y="907"/>
                    <a:pt x="1251" y="907"/>
                    <a:pt x="1251" y="907"/>
                  </a:cubicBezTo>
                  <a:cubicBezTo>
                    <a:pt x="1372" y="716"/>
                    <a:pt x="1372" y="716"/>
                    <a:pt x="1372" y="716"/>
                  </a:cubicBezTo>
                  <a:cubicBezTo>
                    <a:pt x="1451" y="716"/>
                    <a:pt x="1451" y="716"/>
                    <a:pt x="1451" y="716"/>
                  </a:cubicBezTo>
                  <a:cubicBezTo>
                    <a:pt x="1410" y="907"/>
                    <a:pt x="1410" y="907"/>
                    <a:pt x="1410" y="907"/>
                  </a:cubicBezTo>
                  <a:cubicBezTo>
                    <a:pt x="1534" y="907"/>
                    <a:pt x="1534" y="907"/>
                    <a:pt x="1534" y="907"/>
                  </a:cubicBezTo>
                  <a:cubicBezTo>
                    <a:pt x="1574" y="716"/>
                    <a:pt x="1574" y="716"/>
                    <a:pt x="1574" y="716"/>
                  </a:cubicBezTo>
                  <a:cubicBezTo>
                    <a:pt x="1645" y="716"/>
                    <a:pt x="1645" y="716"/>
                    <a:pt x="1645" y="716"/>
                  </a:cubicBezTo>
                  <a:cubicBezTo>
                    <a:pt x="1642" y="775"/>
                    <a:pt x="1657" y="829"/>
                    <a:pt x="1697" y="865"/>
                  </a:cubicBezTo>
                  <a:cubicBezTo>
                    <a:pt x="1744" y="909"/>
                    <a:pt x="1818" y="917"/>
                    <a:pt x="1872" y="917"/>
                  </a:cubicBezTo>
                  <a:cubicBezTo>
                    <a:pt x="1947" y="917"/>
                    <a:pt x="2024" y="907"/>
                    <a:pt x="2102" y="889"/>
                  </a:cubicBezTo>
                  <a:cubicBezTo>
                    <a:pt x="2145" y="716"/>
                    <a:pt x="2145" y="716"/>
                    <a:pt x="2145" y="716"/>
                  </a:cubicBezTo>
                  <a:cubicBezTo>
                    <a:pt x="2285" y="716"/>
                    <a:pt x="2285" y="716"/>
                    <a:pt x="2285" y="716"/>
                  </a:cubicBezTo>
                  <a:cubicBezTo>
                    <a:pt x="2285" y="0"/>
                    <a:pt x="2285" y="0"/>
                    <a:pt x="2285" y="0"/>
                  </a:cubicBezTo>
                  <a:cubicBezTo>
                    <a:pt x="1778" y="0"/>
                    <a:pt x="1778" y="0"/>
                    <a:pt x="1778" y="0"/>
                  </a:cubicBezTo>
                  <a:cubicBezTo>
                    <a:pt x="1778" y="0"/>
                    <a:pt x="1778" y="0"/>
                    <a:pt x="1778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gray">
            <a:xfrm>
              <a:off x="68" y="0"/>
              <a:ext cx="793" cy="585"/>
            </a:xfrm>
            <a:custGeom>
              <a:avLst/>
              <a:gdLst>
                <a:gd name="T0" fmla="*/ 231 w 1447"/>
                <a:gd name="T1" fmla="*/ 327 h 1068"/>
                <a:gd name="T2" fmla="*/ 0 w 1447"/>
                <a:gd name="T3" fmla="*/ 327 h 1068"/>
                <a:gd name="T4" fmla="*/ 0 w 1447"/>
                <a:gd name="T5" fmla="*/ 0 h 1068"/>
                <a:gd name="T6" fmla="*/ 231 w 1447"/>
                <a:gd name="T7" fmla="*/ 0 h 1068"/>
                <a:gd name="T8" fmla="*/ 231 w 1447"/>
                <a:gd name="T9" fmla="*/ 327 h 1068"/>
                <a:gd name="T10" fmla="*/ 1447 w 1447"/>
                <a:gd name="T11" fmla="*/ 0 h 1068"/>
                <a:gd name="T12" fmla="*/ 1215 w 1447"/>
                <a:gd name="T13" fmla="*/ 0 h 1068"/>
                <a:gd name="T14" fmla="*/ 1215 w 1447"/>
                <a:gd name="T15" fmla="*/ 327 h 1068"/>
                <a:gd name="T16" fmla="*/ 1447 w 1447"/>
                <a:gd name="T17" fmla="*/ 327 h 1068"/>
                <a:gd name="T18" fmla="*/ 1447 w 1447"/>
                <a:gd name="T19" fmla="*/ 0 h 1068"/>
                <a:gd name="T20" fmla="*/ 231 w 1447"/>
                <a:gd name="T21" fmla="*/ 741 h 1068"/>
                <a:gd name="T22" fmla="*/ 0 w 1447"/>
                <a:gd name="T23" fmla="*/ 741 h 1068"/>
                <a:gd name="T24" fmla="*/ 0 w 1447"/>
                <a:gd name="T25" fmla="*/ 1068 h 1068"/>
                <a:gd name="T26" fmla="*/ 231 w 1447"/>
                <a:gd name="T27" fmla="*/ 1068 h 1068"/>
                <a:gd name="T28" fmla="*/ 231 w 1447"/>
                <a:gd name="T29" fmla="*/ 741 h 1068"/>
                <a:gd name="T30" fmla="*/ 1447 w 1447"/>
                <a:gd name="T31" fmla="*/ 741 h 1068"/>
                <a:gd name="T32" fmla="*/ 1215 w 1447"/>
                <a:gd name="T33" fmla="*/ 741 h 1068"/>
                <a:gd name="T34" fmla="*/ 1215 w 1447"/>
                <a:gd name="T35" fmla="*/ 1068 h 1068"/>
                <a:gd name="T36" fmla="*/ 1447 w 1447"/>
                <a:gd name="T37" fmla="*/ 1068 h 1068"/>
                <a:gd name="T38" fmla="*/ 1447 w 1447"/>
                <a:gd name="T39" fmla="*/ 741 h 106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47"/>
                <a:gd name="T61" fmla="*/ 0 h 1068"/>
                <a:gd name="T62" fmla="*/ 1447 w 1447"/>
                <a:gd name="T63" fmla="*/ 1068 h 106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47" h="1068">
                  <a:moveTo>
                    <a:pt x="231" y="327"/>
                  </a:moveTo>
                  <a:lnTo>
                    <a:pt x="0" y="327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27"/>
                  </a:lnTo>
                  <a:close/>
                  <a:moveTo>
                    <a:pt x="1447" y="0"/>
                  </a:moveTo>
                  <a:lnTo>
                    <a:pt x="1215" y="0"/>
                  </a:lnTo>
                  <a:lnTo>
                    <a:pt x="1215" y="327"/>
                  </a:lnTo>
                  <a:lnTo>
                    <a:pt x="1447" y="327"/>
                  </a:lnTo>
                  <a:lnTo>
                    <a:pt x="1447" y="0"/>
                  </a:lnTo>
                  <a:close/>
                  <a:moveTo>
                    <a:pt x="231" y="741"/>
                  </a:moveTo>
                  <a:lnTo>
                    <a:pt x="0" y="741"/>
                  </a:lnTo>
                  <a:lnTo>
                    <a:pt x="0" y="1068"/>
                  </a:lnTo>
                  <a:lnTo>
                    <a:pt x="231" y="1068"/>
                  </a:lnTo>
                  <a:lnTo>
                    <a:pt x="231" y="741"/>
                  </a:lnTo>
                  <a:close/>
                  <a:moveTo>
                    <a:pt x="1447" y="741"/>
                  </a:moveTo>
                  <a:lnTo>
                    <a:pt x="1215" y="741"/>
                  </a:lnTo>
                  <a:lnTo>
                    <a:pt x="1215" y="1068"/>
                  </a:lnTo>
                  <a:lnTo>
                    <a:pt x="1447" y="1068"/>
                  </a:lnTo>
                  <a:lnTo>
                    <a:pt x="1447" y="741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6" name="Slide Number Placeholder"/>
          <p:cNvSpPr txBox="1">
            <a:spLocks/>
          </p:cNvSpPr>
          <p:nvPr userDrawn="1"/>
        </p:nvSpPr>
        <p:spPr>
          <a:xfrm>
            <a:off x="9131300" y="6381750"/>
            <a:ext cx="501650" cy="2809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72000" tIns="72000" rIns="0" bIns="0"/>
          <a:lstStyle>
            <a:lvl1pPr marL="0" algn="r" defTabSz="914400" rtl="0" eaLnBrk="1" fontAlgn="base" latinLnBrk="0" hangingPunct="1">
              <a:spcBef>
                <a:spcPct val="40000"/>
              </a:spcBef>
              <a:spcAft>
                <a:spcPct val="0"/>
              </a:spcAft>
              <a:defRPr lang="ru-RU" sz="900" kern="1200" noProof="0" smtClean="0">
                <a:solidFill>
                  <a:srgbClr val="00338D"/>
                </a:solidFill>
                <a:latin typeface="Arial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38848B7E-3582-4743-9072-F7CD75AA0BD5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15" name="bgs_textbox_filepath" hidden="1"/>
          <p:cNvSpPr>
            <a:spLocks noChangeArrowheads="1"/>
          </p:cNvSpPr>
          <p:nvPr userDrawn="1">
            <p:custDataLst>
              <p:tags r:id="rId17"/>
            </p:custDataLst>
          </p:nvPr>
        </p:nvSpPr>
        <p:spPr bwMode="gray">
          <a:xfrm>
            <a:off x="2289175" y="6092825"/>
            <a:ext cx="7343775" cy="128588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lIns="0" tIns="36000" rIns="0" bIns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0000"/>
                </a:solidFill>
                <a:latin typeface="+mn-lt"/>
                <a:cs typeface="+mn-cs"/>
              </a:rPr>
              <a:t>[file path]</a:t>
            </a:r>
            <a:endParaRPr lang="en-GB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19" name="bgs_textbox_watermark_top" hidden="1"/>
          <p:cNvSpPr txBox="1">
            <a:spLocks noChangeArrowheads="1"/>
          </p:cNvSpPr>
          <p:nvPr userDrawn="1">
            <p:custDataLst>
              <p:tags r:id="rId18"/>
            </p:custDataLst>
          </p:nvPr>
        </p:nvSpPr>
        <p:spPr bwMode="gray">
          <a:xfrm>
            <a:off x="6032500" y="908050"/>
            <a:ext cx="3600450" cy="28892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lIns="0" tIns="36000" rIns="0" bIns="0"/>
          <a:lstStyle/>
          <a:p>
            <a:pPr algn="r" defTabSz="762000" eaLnBrk="0" fontAlgn="auto" hangingPunct="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200" b="1">
                <a:solidFill>
                  <a:srgbClr val="9E3039"/>
                </a:solidFill>
                <a:latin typeface="+mn-lt"/>
                <a:cs typeface="+mn-cs"/>
              </a:rPr>
              <a:t>ПРОЕКТ</a:t>
            </a:r>
            <a:endParaRPr lang="en-GB" sz="1200" b="1" dirty="0">
              <a:solidFill>
                <a:srgbClr val="9E3039"/>
              </a:solidFill>
              <a:latin typeface="+mn-lt"/>
              <a:cs typeface="+mn-cs"/>
            </a:endParaRPr>
          </a:p>
        </p:txBody>
      </p:sp>
      <p:sp>
        <p:nvSpPr>
          <p:cNvPr id="12" name="Line top"/>
          <p:cNvSpPr>
            <a:spLocks noChangeShapeType="1"/>
          </p:cNvSpPr>
          <p:nvPr userDrawn="1"/>
        </p:nvSpPr>
        <p:spPr bwMode="gray">
          <a:xfrm>
            <a:off x="0" y="906463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8" name="Line bottom"/>
          <p:cNvSpPr>
            <a:spLocks noChangeShapeType="1"/>
          </p:cNvSpPr>
          <p:nvPr userDrawn="1"/>
        </p:nvSpPr>
        <p:spPr bwMode="gray">
          <a:xfrm>
            <a:off x="0" y="6381750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20" name="stamp"/>
          <p:cNvSpPr txBox="1"/>
          <p:nvPr userDrawn="1"/>
        </p:nvSpPr>
        <p:spPr>
          <a:xfrm>
            <a:off x="9777413" y="906463"/>
            <a:ext cx="128587" cy="246062"/>
          </a:xfrm>
          <a:prstGeom prst="rect">
            <a:avLst/>
          </a:prstGeom>
          <a:noFill/>
        </p:spPr>
        <p:txBody>
          <a:bodyPr wrap="none" lIns="0" tIns="0" rIns="127000" bIns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srgbClr val="C84E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2488332" name="Text Placeholder 21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1" r:id="rId1"/>
    <p:sldLayoutId id="2147484282" r:id="rId2"/>
    <p:sldLayoutId id="2147484283" r:id="rId3"/>
    <p:sldLayoutId id="2147484284" r:id="rId4"/>
    <p:sldLayoutId id="2147484285" r:id="rId5"/>
    <p:sldLayoutId id="2147484286" r:id="rId6"/>
    <p:sldLayoutId id="2147484287" r:id="rId7"/>
    <p:sldLayoutId id="2147484288" r:id="rId8"/>
    <p:sldLayoutId id="2147484289" r:id="rId9"/>
    <p:sldLayoutId id="2147484290" r:id="rId10"/>
    <p:sldLayoutId id="2147484291" r:id="rId11"/>
    <p:sldLayoutId id="2147484292" r:id="rId12"/>
    <p:sldLayoutId id="2147484293" r:id="rId13"/>
    <p:sldLayoutId id="2147484294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400" b="1" kern="1200" dirty="0">
          <a:solidFill>
            <a:srgbClr val="00338D"/>
          </a:solidFill>
          <a:latin typeface="Arial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8D"/>
          </a:solidFill>
          <a:latin typeface="+mj-lt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8D"/>
          </a:solidFill>
          <a:latin typeface="+mj-lt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8D"/>
          </a:solidFill>
          <a:latin typeface="+mj-lt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8D"/>
          </a:solidFill>
          <a:latin typeface="+mj-lt"/>
          <a:cs typeface="Arial" pitchFamily="34" charset="0"/>
        </a:defRPr>
      </a:lvl5pPr>
      <a:lvl6pPr eaLnBrk="1" hangingPunct="1">
        <a:defRPr sz="1600" b="1">
          <a:solidFill>
            <a:srgbClr val="00338D"/>
          </a:solidFill>
          <a:latin typeface="+mj-lt"/>
        </a:defRPr>
      </a:lvl6pPr>
      <a:lvl7pPr eaLnBrk="1" hangingPunct="1">
        <a:defRPr sz="1600" b="1">
          <a:solidFill>
            <a:srgbClr val="00338D"/>
          </a:solidFill>
          <a:latin typeface="+mj-lt"/>
        </a:defRPr>
      </a:lvl7pPr>
      <a:lvl8pPr eaLnBrk="1" hangingPunct="1">
        <a:defRPr sz="1600" b="1">
          <a:solidFill>
            <a:srgbClr val="00338D"/>
          </a:solidFill>
          <a:latin typeface="+mj-lt"/>
        </a:defRPr>
      </a:lvl8pPr>
      <a:lvl9pPr eaLnBrk="1" hangingPunct="1">
        <a:defRPr sz="1600" b="1">
          <a:solidFill>
            <a:srgbClr val="00338D"/>
          </a:solidFill>
          <a:latin typeface="+mj-lt"/>
        </a:defRPr>
      </a:lvl9pPr>
    </p:titleStyle>
    <p:bodyStyle>
      <a:lvl1pPr marL="342900" indent="-342900" algn="l" rtl="0" eaLnBrk="0" fontAlgn="base" hangingPunct="0">
        <a:spcBef>
          <a:spcPts val="600"/>
        </a:spcBef>
        <a:spcAft>
          <a:spcPct val="0"/>
        </a:spcAft>
        <a:buFont typeface="Arial" charset="0"/>
        <a:buChar char="•"/>
        <a:defRPr lang="en-US" sz="1000" b="1" kern="1200" dirty="0">
          <a:solidFill>
            <a:srgbClr val="00338D"/>
          </a:solidFill>
          <a:latin typeface="Arial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ts val="600"/>
        </a:spcBef>
        <a:spcAft>
          <a:spcPct val="0"/>
        </a:spcAft>
        <a:buFont typeface="Arial" charset="0"/>
        <a:buChar char="–"/>
        <a:defRPr lang="en-US" sz="1000" kern="1200" dirty="0">
          <a:solidFill>
            <a:schemeClr val="tx1"/>
          </a:solidFill>
          <a:latin typeface="Arial"/>
          <a:ea typeface="+mn-ea"/>
          <a:cs typeface="Arial" pitchFamily="34" charset="0"/>
        </a:defRPr>
      </a:lvl2pPr>
      <a:lvl3pPr marL="177800" indent="-177800" algn="l" rtl="0" eaLnBrk="0" fontAlgn="base" hangingPunct="0">
        <a:spcBef>
          <a:spcPts val="600"/>
        </a:spcBef>
        <a:spcAft>
          <a:spcPct val="0"/>
        </a:spcAft>
        <a:buClr>
          <a:srgbClr val="97989A"/>
        </a:buClr>
        <a:buFont typeface="Arial" charset="0"/>
        <a:buChar char="■"/>
        <a:defRPr lang="en-US" sz="1000" kern="1200" dirty="0">
          <a:solidFill>
            <a:schemeClr val="tx1"/>
          </a:solidFill>
          <a:latin typeface="Arial"/>
          <a:ea typeface="+mn-ea"/>
          <a:cs typeface="Arial" pitchFamily="34" charset="0"/>
        </a:defRPr>
      </a:lvl3pPr>
      <a:lvl4pPr marL="355600" indent="-177800" algn="l" rtl="0" eaLnBrk="0" fontAlgn="base" hangingPunct="0">
        <a:spcBef>
          <a:spcPts val="600"/>
        </a:spcBef>
        <a:spcAft>
          <a:spcPct val="0"/>
        </a:spcAft>
        <a:buClr>
          <a:srgbClr val="97989A"/>
        </a:buClr>
        <a:buFont typeface="Arial" charset="0"/>
        <a:buChar char="–"/>
        <a:defRPr lang="en-US" sz="1000" kern="1200" dirty="0">
          <a:solidFill>
            <a:schemeClr val="tx1"/>
          </a:solidFill>
          <a:latin typeface="Arial"/>
          <a:ea typeface="+mn-ea"/>
          <a:cs typeface="Arial" pitchFamily="34" charset="0"/>
        </a:defRPr>
      </a:lvl4pPr>
      <a:lvl5pPr marL="534988" indent="-174625" algn="l" rtl="0" eaLnBrk="0" fontAlgn="base" hangingPunct="0">
        <a:spcBef>
          <a:spcPts val="600"/>
        </a:spcBef>
        <a:spcAft>
          <a:spcPct val="0"/>
        </a:spcAft>
        <a:buClr>
          <a:srgbClr val="97989A"/>
        </a:buClr>
        <a:buFont typeface="Arial" charset="0"/>
        <a:buChar char="■"/>
        <a:defRPr lang="en-US" sz="1000" kern="1200" dirty="0">
          <a:solidFill>
            <a:schemeClr val="tx1"/>
          </a:solidFill>
          <a:latin typeface="Arial"/>
          <a:ea typeface="+mn-ea"/>
          <a:cs typeface="Arial" pitchFamily="34" charset="0"/>
        </a:defRPr>
      </a:lvl5pPr>
      <a:lvl6pPr marL="720725" indent="-185738" algn="l" defTabSz="914400" rtl="0" eaLnBrk="1" latinLnBrk="0" hangingPunct="1">
        <a:lnSpc>
          <a:spcPct val="110000"/>
        </a:lnSpc>
        <a:spcBef>
          <a:spcPts val="600"/>
        </a:spcBef>
        <a:buClr>
          <a:srgbClr val="97989A"/>
        </a:buClr>
        <a:buFont typeface="Arial" pitchFamily="34" charset="0"/>
        <a:buChar char="–"/>
        <a:defRPr lang="en-US" sz="9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6pPr>
      <a:lvl7pPr marL="895350" indent="-174625" algn="l" defTabSz="914400" rtl="0" eaLnBrk="1" latinLnBrk="0" hangingPunct="1">
        <a:lnSpc>
          <a:spcPct val="110000"/>
        </a:lnSpc>
        <a:spcBef>
          <a:spcPts val="600"/>
        </a:spcBef>
        <a:buClr>
          <a:srgbClr val="97989A"/>
        </a:buClr>
        <a:buFont typeface="Arial" pitchFamily="34" charset="0"/>
        <a:buChar char="■"/>
        <a:defRPr lang="en-US" sz="900" kern="1200" baseline="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7pPr>
      <a:lvl8pPr marL="1081088" indent="-185738" algn="l" defTabSz="914400" rtl="0" eaLnBrk="1" latinLnBrk="0" hangingPunct="1">
        <a:lnSpc>
          <a:spcPct val="110000"/>
        </a:lnSpc>
        <a:spcBef>
          <a:spcPts val="600"/>
        </a:spcBef>
        <a:buClr>
          <a:srgbClr val="97989A"/>
        </a:buClr>
        <a:buFont typeface="Arial" pitchFamily="34" charset="0"/>
        <a:buChar char="–"/>
        <a:defRPr lang="en-US" sz="900" kern="1200" baseline="0" dirty="0" smtClean="0">
          <a:solidFill>
            <a:schemeClr val="tx1"/>
          </a:solidFill>
          <a:latin typeface="Arial" pitchFamily="34" charset="0"/>
          <a:ea typeface="+mn-ea"/>
          <a:cs typeface="+mn-cs"/>
        </a:defRPr>
      </a:lvl8pPr>
      <a:lvl9pPr marL="1255713" indent="-174625" algn="l" defTabSz="914400" rtl="0" eaLnBrk="1" latinLnBrk="0" hangingPunct="1">
        <a:lnSpc>
          <a:spcPct val="110000"/>
        </a:lnSpc>
        <a:spcBef>
          <a:spcPts val="600"/>
        </a:spcBef>
        <a:buClr>
          <a:srgbClr val="97989A"/>
        </a:buClr>
        <a:buFont typeface="Arial" pitchFamily="34" charset="0"/>
        <a:buChar char="■"/>
        <a:defRPr lang="en-US" sz="900" kern="1200" baseline="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177800" algn="l" defTabSz="9144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355600" algn="l" defTabSz="9144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534988" algn="l" defTabSz="9144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720725" algn="l" defTabSz="9144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895350" algn="l" defTabSz="9144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081088" algn="l" defTabSz="9144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255713" algn="l" defTabSz="9144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255713" algn="l" defTabSz="9144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gs_textbox_copyright"/>
          <p:cNvSpPr txBox="1">
            <a:spLocks/>
          </p:cNvSpPr>
          <p:nvPr userDrawn="1">
            <p:custDataLst>
              <p:tags r:id="rId16"/>
            </p:custDataLst>
          </p:nvPr>
        </p:nvSpPr>
        <p:spPr>
          <a:xfrm>
            <a:off x="273050" y="6388100"/>
            <a:ext cx="6731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72000" rIns="0" bIns="0"/>
          <a:lstStyle>
            <a:lvl1pPr marL="0" algn="l" defTabSz="914400" rtl="0" eaLnBrk="1" latinLnBrk="0" hangingPunct="1">
              <a:spcBef>
                <a:spcPct val="40000"/>
              </a:spcBef>
              <a:defRPr lang="ru-RU" sz="600" kern="1200" dirty="0">
                <a:solidFill>
                  <a:srgbClr val="00338D"/>
                </a:solidFill>
                <a:latin typeface="Arial"/>
                <a:ea typeface="+mn-ea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mtClean="0"/>
              <a:t>© 2014 ЗАО «КПМГ», компания, зарегистрированная в соответствии с законодательством Российской Федерации и находящаяся под контролем KPMG </a:t>
            </a:r>
            <a:r>
              <a:rPr err="1" smtClean="0"/>
              <a:t>Europe</a:t>
            </a:r>
            <a:r>
              <a:rPr smtClean="0"/>
              <a:t> LLP; член сети независимых фирм КПМГ, входящих в ассоциацию KPMG </a:t>
            </a:r>
            <a:r>
              <a:rPr err="1" smtClean="0"/>
              <a:t>International</a:t>
            </a:r>
            <a:r>
              <a:rPr smtClean="0"/>
              <a:t> </a:t>
            </a:r>
            <a:r>
              <a:rPr err="1" smtClean="0"/>
              <a:t>Cooperative</a:t>
            </a:r>
            <a:r>
              <a:rPr smtClean="0"/>
              <a:t> (“KPMG </a:t>
            </a:r>
            <a:r>
              <a:rPr err="1" smtClean="0"/>
              <a:t>International</a:t>
            </a:r>
            <a:r>
              <a:rPr smtClean="0"/>
              <a:t>”), зарегистрированную по законодательству Швейцарии. Все права защищены.</a:t>
            </a:r>
            <a:endParaRPr lang="en-US"/>
          </a:p>
        </p:txBody>
      </p:sp>
      <p:sp>
        <p:nvSpPr>
          <p:cNvPr id="21" name="logobgn"/>
          <p:cNvSpPr>
            <a:spLocks/>
          </p:cNvSpPr>
          <p:nvPr/>
        </p:nvSpPr>
        <p:spPr bwMode="gray">
          <a:xfrm>
            <a:off x="0" y="-1588"/>
            <a:ext cx="2270125" cy="90805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72"/>
              </a:cxn>
              <a:cxn ang="0">
                <a:pos x="1260" y="572"/>
              </a:cxn>
              <a:cxn ang="0">
                <a:pos x="1430" y="0"/>
              </a:cxn>
              <a:cxn ang="0">
                <a:pos x="0" y="0"/>
              </a:cxn>
            </a:cxnLst>
            <a:rect l="0" t="0" r="r" b="b"/>
            <a:pathLst>
              <a:path w="1430" h="572">
                <a:moveTo>
                  <a:pt x="0" y="0"/>
                </a:moveTo>
                <a:lnTo>
                  <a:pt x="0" y="572"/>
                </a:lnTo>
                <a:lnTo>
                  <a:pt x="1260" y="572"/>
                </a:lnTo>
                <a:lnTo>
                  <a:pt x="1430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2505732" name="Title Placeholder 54"/>
          <p:cNvSpPr>
            <a:spLocks noGrp="1"/>
          </p:cNvSpPr>
          <p:nvPr>
            <p:ph type="title"/>
          </p:nvPr>
        </p:nvSpPr>
        <p:spPr bwMode="gray">
          <a:xfrm>
            <a:off x="2289175" y="115888"/>
            <a:ext cx="73437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[Enter slide </a:t>
            </a:r>
            <a:r>
              <a:rPr lang="en-US" smtClean="0"/>
              <a:t>title</a:t>
            </a:r>
            <a:r>
              <a:rPr lang="en-GB" smtClean="0"/>
              <a:t>]</a:t>
            </a:r>
          </a:p>
        </p:txBody>
      </p:sp>
      <p:grpSp>
        <p:nvGrpSpPr>
          <p:cNvPr id="2505733" name="logo"/>
          <p:cNvGrpSpPr>
            <a:grpSpLocks/>
          </p:cNvGrpSpPr>
          <p:nvPr userDrawn="1"/>
        </p:nvGrpSpPr>
        <p:grpSpPr bwMode="auto">
          <a:xfrm>
            <a:off x="107950" y="0"/>
            <a:ext cx="1258888" cy="928688"/>
            <a:chOff x="68" y="0"/>
            <a:chExt cx="793" cy="585"/>
          </a:xfrm>
        </p:grpSpPr>
        <p:sp>
          <p:nvSpPr>
            <p:cNvPr id="13" name="Freeform 6"/>
            <p:cNvSpPr>
              <a:spLocks noEditPoints="1"/>
            </p:cNvSpPr>
            <p:nvPr userDrawn="1"/>
          </p:nvSpPr>
          <p:spPr bwMode="gray">
            <a:xfrm>
              <a:off x="162" y="179"/>
              <a:ext cx="572" cy="230"/>
            </a:xfrm>
            <a:custGeom>
              <a:avLst/>
              <a:gdLst>
                <a:gd name="T0" fmla="*/ 2168 w 2285"/>
                <a:gd name="T1" fmla="*/ 620 h 917"/>
                <a:gd name="T2" fmla="*/ 1796 w 2285"/>
                <a:gd name="T3" fmla="*/ 698 h 917"/>
                <a:gd name="T4" fmla="*/ 1974 w 2285"/>
                <a:gd name="T5" fmla="*/ 486 h 917"/>
                <a:gd name="T6" fmla="*/ 2175 w 2285"/>
                <a:gd name="T7" fmla="*/ 448 h 917"/>
                <a:gd name="T8" fmla="*/ 1796 w 2285"/>
                <a:gd name="T9" fmla="*/ 18 h 917"/>
                <a:gd name="T10" fmla="*/ 2268 w 2285"/>
                <a:gd name="T11" fmla="*/ 698 h 917"/>
                <a:gd name="T12" fmla="*/ 1794 w 2285"/>
                <a:gd name="T13" fmla="*/ 716 h 917"/>
                <a:gd name="T14" fmla="*/ 1989 w 2285"/>
                <a:gd name="T15" fmla="*/ 814 h 917"/>
                <a:gd name="T16" fmla="*/ 1654 w 2285"/>
                <a:gd name="T17" fmla="*/ 657 h 917"/>
                <a:gd name="T18" fmla="*/ 1637 w 2285"/>
                <a:gd name="T19" fmla="*/ 417 h 917"/>
                <a:gd name="T20" fmla="*/ 1246 w 2285"/>
                <a:gd name="T21" fmla="*/ 698 h 917"/>
                <a:gd name="T22" fmla="*/ 1718 w 2285"/>
                <a:gd name="T23" fmla="*/ 425 h 917"/>
                <a:gd name="T24" fmla="*/ 1384 w 2285"/>
                <a:gd name="T25" fmla="*/ 698 h 917"/>
                <a:gd name="T26" fmla="*/ 1454 w 2285"/>
                <a:gd name="T27" fmla="*/ 698 h 917"/>
                <a:gd name="T28" fmla="*/ 969 w 2285"/>
                <a:gd name="T29" fmla="*/ 698 h 917"/>
                <a:gd name="T30" fmla="*/ 943 w 2285"/>
                <a:gd name="T31" fmla="*/ 452 h 917"/>
                <a:gd name="T32" fmla="*/ 697 w 2285"/>
                <a:gd name="T33" fmla="*/ 18 h 917"/>
                <a:gd name="T34" fmla="*/ 1168 w 2285"/>
                <a:gd name="T35" fmla="*/ 417 h 917"/>
                <a:gd name="T36" fmla="*/ 1144 w 2285"/>
                <a:gd name="T37" fmla="*/ 698 h 917"/>
                <a:gd name="T38" fmla="*/ 750 w 2285"/>
                <a:gd name="T39" fmla="*/ 631 h 917"/>
                <a:gd name="T40" fmla="*/ 718 w 2285"/>
                <a:gd name="T41" fmla="*/ 632 h 917"/>
                <a:gd name="T42" fmla="*/ 708 w 2285"/>
                <a:gd name="T43" fmla="*/ 555 h 917"/>
                <a:gd name="T44" fmla="*/ 768 w 2285"/>
                <a:gd name="T45" fmla="*/ 494 h 917"/>
                <a:gd name="T46" fmla="*/ 750 w 2285"/>
                <a:gd name="T47" fmla="*/ 631 h 917"/>
                <a:gd name="T48" fmla="*/ 544 w 2285"/>
                <a:gd name="T49" fmla="*/ 690 h 917"/>
                <a:gd name="T50" fmla="*/ 302 w 2285"/>
                <a:gd name="T51" fmla="*/ 662 h 917"/>
                <a:gd name="T52" fmla="*/ 200 w 2285"/>
                <a:gd name="T53" fmla="*/ 619 h 917"/>
                <a:gd name="T54" fmla="*/ 148 w 2285"/>
                <a:gd name="T55" fmla="*/ 18 h 917"/>
                <a:gd name="T56" fmla="*/ 619 w 2285"/>
                <a:gd name="T57" fmla="*/ 442 h 917"/>
                <a:gd name="T58" fmla="*/ 179 w 2285"/>
                <a:gd name="T59" fmla="*/ 698 h 917"/>
                <a:gd name="T60" fmla="*/ 1778 w 2285"/>
                <a:gd name="T61" fmla="*/ 0 h 917"/>
                <a:gd name="T62" fmla="*/ 1736 w 2285"/>
                <a:gd name="T63" fmla="*/ 0 h 917"/>
                <a:gd name="T64" fmla="*/ 1186 w 2285"/>
                <a:gd name="T65" fmla="*/ 417 h 917"/>
                <a:gd name="T66" fmla="*/ 679 w 2285"/>
                <a:gd name="T67" fmla="*/ 417 h 917"/>
                <a:gd name="T68" fmla="*/ 129 w 2285"/>
                <a:gd name="T69" fmla="*/ 0 h 917"/>
                <a:gd name="T70" fmla="*/ 114 w 2285"/>
                <a:gd name="T71" fmla="*/ 907 h 917"/>
                <a:gd name="T72" fmla="*/ 282 w 2285"/>
                <a:gd name="T73" fmla="*/ 907 h 917"/>
                <a:gd name="T74" fmla="*/ 536 w 2285"/>
                <a:gd name="T75" fmla="*/ 716 h 917"/>
                <a:gd name="T76" fmla="*/ 660 w 2285"/>
                <a:gd name="T77" fmla="*/ 717 h 917"/>
                <a:gd name="T78" fmla="*/ 726 w 2285"/>
                <a:gd name="T79" fmla="*/ 716 h 917"/>
                <a:gd name="T80" fmla="*/ 909 w 2285"/>
                <a:gd name="T81" fmla="*/ 907 h 917"/>
                <a:gd name="T82" fmla="*/ 1144 w 2285"/>
                <a:gd name="T83" fmla="*/ 716 h 917"/>
                <a:gd name="T84" fmla="*/ 1372 w 2285"/>
                <a:gd name="T85" fmla="*/ 716 h 917"/>
                <a:gd name="T86" fmla="*/ 1534 w 2285"/>
                <a:gd name="T87" fmla="*/ 907 h 917"/>
                <a:gd name="T88" fmla="*/ 1697 w 2285"/>
                <a:gd name="T89" fmla="*/ 865 h 917"/>
                <a:gd name="T90" fmla="*/ 2145 w 2285"/>
                <a:gd name="T91" fmla="*/ 716 h 917"/>
                <a:gd name="T92" fmla="*/ 1778 w 2285"/>
                <a:gd name="T93" fmla="*/ 0 h 9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285"/>
                <a:gd name="T142" fmla="*/ 0 h 917"/>
                <a:gd name="T143" fmla="*/ 2285 w 2285"/>
                <a:gd name="T144" fmla="*/ 917 h 91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285" h="917">
                  <a:moveTo>
                    <a:pt x="2268" y="698"/>
                  </a:moveTo>
                  <a:cubicBezTo>
                    <a:pt x="2149" y="698"/>
                    <a:pt x="2149" y="698"/>
                    <a:pt x="2149" y="698"/>
                  </a:cubicBezTo>
                  <a:cubicBezTo>
                    <a:pt x="2168" y="620"/>
                    <a:pt x="2168" y="620"/>
                    <a:pt x="2168" y="620"/>
                  </a:cubicBezTo>
                  <a:cubicBezTo>
                    <a:pt x="1930" y="620"/>
                    <a:pt x="1930" y="620"/>
                    <a:pt x="1930" y="620"/>
                  </a:cubicBezTo>
                  <a:cubicBezTo>
                    <a:pt x="1911" y="698"/>
                    <a:pt x="1911" y="698"/>
                    <a:pt x="1911" y="698"/>
                  </a:cubicBezTo>
                  <a:cubicBezTo>
                    <a:pt x="1796" y="698"/>
                    <a:pt x="1796" y="698"/>
                    <a:pt x="1796" y="698"/>
                  </a:cubicBezTo>
                  <a:cubicBezTo>
                    <a:pt x="1796" y="682"/>
                    <a:pt x="1796" y="682"/>
                    <a:pt x="1796" y="682"/>
                  </a:cubicBezTo>
                  <a:cubicBezTo>
                    <a:pt x="1798" y="674"/>
                    <a:pt x="1799" y="664"/>
                    <a:pt x="1802" y="654"/>
                  </a:cubicBezTo>
                  <a:cubicBezTo>
                    <a:pt x="1822" y="570"/>
                    <a:pt x="1878" y="486"/>
                    <a:pt x="1974" y="486"/>
                  </a:cubicBezTo>
                  <a:cubicBezTo>
                    <a:pt x="2012" y="486"/>
                    <a:pt x="2050" y="501"/>
                    <a:pt x="2045" y="553"/>
                  </a:cubicBezTo>
                  <a:cubicBezTo>
                    <a:pt x="2186" y="553"/>
                    <a:pt x="2186" y="553"/>
                    <a:pt x="2186" y="553"/>
                  </a:cubicBezTo>
                  <a:cubicBezTo>
                    <a:pt x="2192" y="529"/>
                    <a:pt x="2201" y="486"/>
                    <a:pt x="2175" y="448"/>
                  </a:cubicBezTo>
                  <a:cubicBezTo>
                    <a:pt x="2144" y="406"/>
                    <a:pt x="2084" y="390"/>
                    <a:pt x="2005" y="390"/>
                  </a:cubicBezTo>
                  <a:cubicBezTo>
                    <a:pt x="1949" y="390"/>
                    <a:pt x="1867" y="399"/>
                    <a:pt x="1796" y="445"/>
                  </a:cubicBezTo>
                  <a:cubicBezTo>
                    <a:pt x="1796" y="18"/>
                    <a:pt x="1796" y="18"/>
                    <a:pt x="1796" y="18"/>
                  </a:cubicBezTo>
                  <a:cubicBezTo>
                    <a:pt x="2268" y="18"/>
                    <a:pt x="2268" y="18"/>
                    <a:pt x="2268" y="18"/>
                  </a:cubicBezTo>
                  <a:cubicBezTo>
                    <a:pt x="2268" y="698"/>
                    <a:pt x="2268" y="698"/>
                    <a:pt x="2268" y="698"/>
                  </a:cubicBezTo>
                  <a:cubicBezTo>
                    <a:pt x="2268" y="698"/>
                    <a:pt x="2268" y="698"/>
                    <a:pt x="2268" y="698"/>
                  </a:cubicBezTo>
                  <a:close/>
                  <a:moveTo>
                    <a:pt x="1989" y="814"/>
                  </a:moveTo>
                  <a:cubicBezTo>
                    <a:pt x="1962" y="818"/>
                    <a:pt x="1935" y="822"/>
                    <a:pt x="1910" y="822"/>
                  </a:cubicBezTo>
                  <a:cubicBezTo>
                    <a:pt x="1842" y="822"/>
                    <a:pt x="1795" y="790"/>
                    <a:pt x="1794" y="716"/>
                  </a:cubicBezTo>
                  <a:cubicBezTo>
                    <a:pt x="2013" y="716"/>
                    <a:pt x="2013" y="716"/>
                    <a:pt x="2013" y="716"/>
                  </a:cubicBezTo>
                  <a:cubicBezTo>
                    <a:pt x="1989" y="814"/>
                    <a:pt x="1989" y="814"/>
                    <a:pt x="1989" y="814"/>
                  </a:cubicBezTo>
                  <a:cubicBezTo>
                    <a:pt x="1989" y="814"/>
                    <a:pt x="1989" y="814"/>
                    <a:pt x="1989" y="814"/>
                  </a:cubicBezTo>
                  <a:close/>
                  <a:moveTo>
                    <a:pt x="1718" y="425"/>
                  </a:moveTo>
                  <a:cubicBezTo>
                    <a:pt x="1718" y="522"/>
                    <a:pt x="1718" y="522"/>
                    <a:pt x="1718" y="522"/>
                  </a:cubicBezTo>
                  <a:cubicBezTo>
                    <a:pt x="1685" y="568"/>
                    <a:pt x="1664" y="617"/>
                    <a:pt x="1654" y="657"/>
                  </a:cubicBezTo>
                  <a:cubicBezTo>
                    <a:pt x="1651" y="671"/>
                    <a:pt x="1648" y="685"/>
                    <a:pt x="1647" y="698"/>
                  </a:cubicBezTo>
                  <a:cubicBezTo>
                    <a:pt x="1578" y="698"/>
                    <a:pt x="1578" y="698"/>
                    <a:pt x="1578" y="698"/>
                  </a:cubicBezTo>
                  <a:cubicBezTo>
                    <a:pt x="1637" y="417"/>
                    <a:pt x="1637" y="417"/>
                    <a:pt x="1637" y="417"/>
                  </a:cubicBezTo>
                  <a:cubicBezTo>
                    <a:pt x="1437" y="417"/>
                    <a:pt x="1437" y="417"/>
                    <a:pt x="1437" y="417"/>
                  </a:cubicBezTo>
                  <a:cubicBezTo>
                    <a:pt x="1259" y="698"/>
                    <a:pt x="1259" y="698"/>
                    <a:pt x="1259" y="698"/>
                  </a:cubicBezTo>
                  <a:cubicBezTo>
                    <a:pt x="1246" y="698"/>
                    <a:pt x="1246" y="698"/>
                    <a:pt x="1246" y="698"/>
                  </a:cubicBezTo>
                  <a:cubicBezTo>
                    <a:pt x="1246" y="18"/>
                    <a:pt x="1246" y="18"/>
                    <a:pt x="1246" y="18"/>
                  </a:cubicBezTo>
                  <a:cubicBezTo>
                    <a:pt x="1718" y="18"/>
                    <a:pt x="1718" y="18"/>
                    <a:pt x="1718" y="18"/>
                  </a:cubicBezTo>
                  <a:cubicBezTo>
                    <a:pt x="1718" y="425"/>
                    <a:pt x="1718" y="425"/>
                    <a:pt x="1718" y="425"/>
                  </a:cubicBezTo>
                  <a:cubicBezTo>
                    <a:pt x="1718" y="425"/>
                    <a:pt x="1718" y="425"/>
                    <a:pt x="1718" y="425"/>
                  </a:cubicBezTo>
                  <a:close/>
                  <a:moveTo>
                    <a:pt x="1454" y="698"/>
                  </a:moveTo>
                  <a:cubicBezTo>
                    <a:pt x="1384" y="698"/>
                    <a:pt x="1384" y="698"/>
                    <a:pt x="1384" y="698"/>
                  </a:cubicBezTo>
                  <a:cubicBezTo>
                    <a:pt x="1491" y="530"/>
                    <a:pt x="1491" y="530"/>
                    <a:pt x="1491" y="530"/>
                  </a:cubicBezTo>
                  <a:cubicBezTo>
                    <a:pt x="1454" y="698"/>
                    <a:pt x="1454" y="698"/>
                    <a:pt x="1454" y="698"/>
                  </a:cubicBezTo>
                  <a:cubicBezTo>
                    <a:pt x="1454" y="698"/>
                    <a:pt x="1454" y="698"/>
                    <a:pt x="1454" y="698"/>
                  </a:cubicBezTo>
                  <a:close/>
                  <a:moveTo>
                    <a:pt x="1168" y="417"/>
                  </a:moveTo>
                  <a:cubicBezTo>
                    <a:pt x="1050" y="417"/>
                    <a:pt x="1050" y="417"/>
                    <a:pt x="1050" y="417"/>
                  </a:cubicBezTo>
                  <a:cubicBezTo>
                    <a:pt x="969" y="698"/>
                    <a:pt x="969" y="698"/>
                    <a:pt x="969" y="698"/>
                  </a:cubicBezTo>
                  <a:cubicBezTo>
                    <a:pt x="844" y="698"/>
                    <a:pt x="844" y="698"/>
                    <a:pt x="844" y="698"/>
                  </a:cubicBezTo>
                  <a:cubicBezTo>
                    <a:pt x="908" y="675"/>
                    <a:pt x="947" y="630"/>
                    <a:pt x="959" y="563"/>
                  </a:cubicBezTo>
                  <a:cubicBezTo>
                    <a:pt x="969" y="511"/>
                    <a:pt x="964" y="477"/>
                    <a:pt x="943" y="452"/>
                  </a:cubicBezTo>
                  <a:cubicBezTo>
                    <a:pt x="911" y="413"/>
                    <a:pt x="847" y="416"/>
                    <a:pt x="791" y="416"/>
                  </a:cubicBezTo>
                  <a:cubicBezTo>
                    <a:pt x="781" y="416"/>
                    <a:pt x="697" y="417"/>
                    <a:pt x="697" y="417"/>
                  </a:cubicBezTo>
                  <a:cubicBezTo>
                    <a:pt x="697" y="18"/>
                    <a:pt x="697" y="18"/>
                    <a:pt x="697" y="18"/>
                  </a:cubicBezTo>
                  <a:cubicBezTo>
                    <a:pt x="1168" y="18"/>
                    <a:pt x="1168" y="18"/>
                    <a:pt x="1168" y="18"/>
                  </a:cubicBezTo>
                  <a:cubicBezTo>
                    <a:pt x="1168" y="417"/>
                    <a:pt x="1168" y="417"/>
                    <a:pt x="1168" y="417"/>
                  </a:cubicBezTo>
                  <a:cubicBezTo>
                    <a:pt x="1168" y="417"/>
                    <a:pt x="1168" y="417"/>
                    <a:pt x="1168" y="417"/>
                  </a:cubicBezTo>
                  <a:close/>
                  <a:moveTo>
                    <a:pt x="1093" y="698"/>
                  </a:moveTo>
                  <a:cubicBezTo>
                    <a:pt x="1142" y="522"/>
                    <a:pt x="1142" y="522"/>
                    <a:pt x="1142" y="522"/>
                  </a:cubicBezTo>
                  <a:cubicBezTo>
                    <a:pt x="1144" y="698"/>
                    <a:pt x="1144" y="698"/>
                    <a:pt x="1144" y="698"/>
                  </a:cubicBezTo>
                  <a:cubicBezTo>
                    <a:pt x="1093" y="698"/>
                    <a:pt x="1093" y="698"/>
                    <a:pt x="1093" y="698"/>
                  </a:cubicBezTo>
                  <a:cubicBezTo>
                    <a:pt x="1093" y="698"/>
                    <a:pt x="1093" y="698"/>
                    <a:pt x="1093" y="698"/>
                  </a:cubicBezTo>
                  <a:close/>
                  <a:moveTo>
                    <a:pt x="750" y="631"/>
                  </a:moveTo>
                  <a:cubicBezTo>
                    <a:pt x="749" y="631"/>
                    <a:pt x="749" y="631"/>
                    <a:pt x="749" y="631"/>
                  </a:cubicBezTo>
                  <a:cubicBezTo>
                    <a:pt x="745" y="632"/>
                    <a:pt x="740" y="632"/>
                    <a:pt x="735" y="632"/>
                  </a:cubicBezTo>
                  <a:cubicBezTo>
                    <a:pt x="728" y="632"/>
                    <a:pt x="723" y="632"/>
                    <a:pt x="718" y="632"/>
                  </a:cubicBezTo>
                  <a:cubicBezTo>
                    <a:pt x="687" y="632"/>
                    <a:pt x="687" y="632"/>
                    <a:pt x="687" y="632"/>
                  </a:cubicBezTo>
                  <a:cubicBezTo>
                    <a:pt x="702" y="581"/>
                    <a:pt x="702" y="581"/>
                    <a:pt x="702" y="581"/>
                  </a:cubicBezTo>
                  <a:cubicBezTo>
                    <a:pt x="708" y="555"/>
                    <a:pt x="708" y="555"/>
                    <a:pt x="708" y="555"/>
                  </a:cubicBezTo>
                  <a:cubicBezTo>
                    <a:pt x="724" y="495"/>
                    <a:pt x="724" y="495"/>
                    <a:pt x="724" y="495"/>
                  </a:cubicBezTo>
                  <a:cubicBezTo>
                    <a:pt x="731" y="495"/>
                    <a:pt x="738" y="495"/>
                    <a:pt x="744" y="495"/>
                  </a:cubicBezTo>
                  <a:cubicBezTo>
                    <a:pt x="752" y="494"/>
                    <a:pt x="760" y="494"/>
                    <a:pt x="768" y="494"/>
                  </a:cubicBezTo>
                  <a:cubicBezTo>
                    <a:pt x="808" y="494"/>
                    <a:pt x="833" y="497"/>
                    <a:pt x="842" y="510"/>
                  </a:cubicBezTo>
                  <a:cubicBezTo>
                    <a:pt x="849" y="519"/>
                    <a:pt x="848" y="536"/>
                    <a:pt x="840" y="561"/>
                  </a:cubicBezTo>
                  <a:cubicBezTo>
                    <a:pt x="826" y="605"/>
                    <a:pt x="808" y="627"/>
                    <a:pt x="750" y="631"/>
                  </a:cubicBezTo>
                  <a:moveTo>
                    <a:pt x="619" y="442"/>
                  </a:moveTo>
                  <a:cubicBezTo>
                    <a:pt x="611" y="466"/>
                    <a:pt x="611" y="466"/>
                    <a:pt x="611" y="466"/>
                  </a:cubicBezTo>
                  <a:cubicBezTo>
                    <a:pt x="544" y="690"/>
                    <a:pt x="544" y="690"/>
                    <a:pt x="544" y="690"/>
                  </a:cubicBezTo>
                  <a:cubicBezTo>
                    <a:pt x="541" y="698"/>
                    <a:pt x="541" y="698"/>
                    <a:pt x="541" y="698"/>
                  </a:cubicBezTo>
                  <a:cubicBezTo>
                    <a:pt x="319" y="698"/>
                    <a:pt x="319" y="698"/>
                    <a:pt x="319" y="698"/>
                  </a:cubicBezTo>
                  <a:cubicBezTo>
                    <a:pt x="302" y="662"/>
                    <a:pt x="302" y="662"/>
                    <a:pt x="302" y="662"/>
                  </a:cubicBezTo>
                  <a:cubicBezTo>
                    <a:pt x="541" y="417"/>
                    <a:pt x="541" y="417"/>
                    <a:pt x="541" y="417"/>
                  </a:cubicBezTo>
                  <a:cubicBezTo>
                    <a:pt x="387" y="417"/>
                    <a:pt x="387" y="417"/>
                    <a:pt x="387" y="417"/>
                  </a:cubicBezTo>
                  <a:cubicBezTo>
                    <a:pt x="200" y="619"/>
                    <a:pt x="200" y="619"/>
                    <a:pt x="200" y="619"/>
                  </a:cubicBezTo>
                  <a:cubicBezTo>
                    <a:pt x="261" y="417"/>
                    <a:pt x="261" y="417"/>
                    <a:pt x="261" y="417"/>
                  </a:cubicBezTo>
                  <a:cubicBezTo>
                    <a:pt x="148" y="417"/>
                    <a:pt x="148" y="417"/>
                    <a:pt x="148" y="417"/>
                  </a:cubicBezTo>
                  <a:cubicBezTo>
                    <a:pt x="148" y="18"/>
                    <a:pt x="148" y="18"/>
                    <a:pt x="148" y="18"/>
                  </a:cubicBezTo>
                  <a:cubicBezTo>
                    <a:pt x="619" y="18"/>
                    <a:pt x="619" y="18"/>
                    <a:pt x="619" y="18"/>
                  </a:cubicBezTo>
                  <a:cubicBezTo>
                    <a:pt x="619" y="442"/>
                    <a:pt x="619" y="442"/>
                    <a:pt x="619" y="442"/>
                  </a:cubicBezTo>
                  <a:cubicBezTo>
                    <a:pt x="619" y="442"/>
                    <a:pt x="619" y="442"/>
                    <a:pt x="619" y="442"/>
                  </a:cubicBezTo>
                  <a:close/>
                  <a:moveTo>
                    <a:pt x="177" y="698"/>
                  </a:moveTo>
                  <a:cubicBezTo>
                    <a:pt x="177" y="696"/>
                    <a:pt x="177" y="696"/>
                    <a:pt x="177" y="696"/>
                  </a:cubicBezTo>
                  <a:cubicBezTo>
                    <a:pt x="179" y="698"/>
                    <a:pt x="179" y="698"/>
                    <a:pt x="179" y="698"/>
                  </a:cubicBezTo>
                  <a:cubicBezTo>
                    <a:pt x="177" y="698"/>
                    <a:pt x="177" y="698"/>
                    <a:pt x="177" y="698"/>
                  </a:cubicBezTo>
                  <a:cubicBezTo>
                    <a:pt x="177" y="698"/>
                    <a:pt x="177" y="698"/>
                    <a:pt x="177" y="698"/>
                  </a:cubicBezTo>
                  <a:close/>
                  <a:moveTo>
                    <a:pt x="1778" y="0"/>
                  </a:moveTo>
                  <a:cubicBezTo>
                    <a:pt x="1778" y="458"/>
                    <a:pt x="1778" y="458"/>
                    <a:pt x="1778" y="458"/>
                  </a:cubicBezTo>
                  <a:cubicBezTo>
                    <a:pt x="1762" y="470"/>
                    <a:pt x="1749" y="484"/>
                    <a:pt x="1736" y="498"/>
                  </a:cubicBezTo>
                  <a:cubicBezTo>
                    <a:pt x="1736" y="0"/>
                    <a:pt x="1736" y="0"/>
                    <a:pt x="1736" y="0"/>
                  </a:cubicBezTo>
                  <a:cubicBezTo>
                    <a:pt x="1229" y="0"/>
                    <a:pt x="1229" y="0"/>
                    <a:pt x="1229" y="0"/>
                  </a:cubicBezTo>
                  <a:cubicBezTo>
                    <a:pt x="1229" y="417"/>
                    <a:pt x="1229" y="417"/>
                    <a:pt x="1229" y="417"/>
                  </a:cubicBezTo>
                  <a:cubicBezTo>
                    <a:pt x="1186" y="417"/>
                    <a:pt x="1186" y="417"/>
                    <a:pt x="1186" y="417"/>
                  </a:cubicBezTo>
                  <a:cubicBezTo>
                    <a:pt x="1186" y="0"/>
                    <a:pt x="1186" y="0"/>
                    <a:pt x="1186" y="0"/>
                  </a:cubicBezTo>
                  <a:cubicBezTo>
                    <a:pt x="679" y="0"/>
                    <a:pt x="679" y="0"/>
                    <a:pt x="679" y="0"/>
                  </a:cubicBezTo>
                  <a:cubicBezTo>
                    <a:pt x="679" y="417"/>
                    <a:pt x="679" y="417"/>
                    <a:pt x="679" y="417"/>
                  </a:cubicBezTo>
                  <a:cubicBezTo>
                    <a:pt x="637" y="417"/>
                    <a:pt x="637" y="417"/>
                    <a:pt x="637" y="417"/>
                  </a:cubicBezTo>
                  <a:cubicBezTo>
                    <a:pt x="637" y="0"/>
                    <a:pt x="637" y="0"/>
                    <a:pt x="637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9" y="476"/>
                    <a:pt x="129" y="476"/>
                    <a:pt x="129" y="476"/>
                  </a:cubicBezTo>
                  <a:cubicBezTo>
                    <a:pt x="0" y="907"/>
                    <a:pt x="0" y="907"/>
                    <a:pt x="0" y="907"/>
                  </a:cubicBezTo>
                  <a:cubicBezTo>
                    <a:pt x="114" y="907"/>
                    <a:pt x="114" y="907"/>
                    <a:pt x="114" y="907"/>
                  </a:cubicBezTo>
                  <a:cubicBezTo>
                    <a:pt x="171" y="716"/>
                    <a:pt x="171" y="716"/>
                    <a:pt x="171" y="716"/>
                  </a:cubicBezTo>
                  <a:cubicBezTo>
                    <a:pt x="188" y="716"/>
                    <a:pt x="188" y="716"/>
                    <a:pt x="188" y="716"/>
                  </a:cubicBezTo>
                  <a:cubicBezTo>
                    <a:pt x="282" y="907"/>
                    <a:pt x="282" y="907"/>
                    <a:pt x="282" y="907"/>
                  </a:cubicBezTo>
                  <a:cubicBezTo>
                    <a:pt x="420" y="907"/>
                    <a:pt x="420" y="907"/>
                    <a:pt x="420" y="907"/>
                  </a:cubicBezTo>
                  <a:cubicBezTo>
                    <a:pt x="328" y="716"/>
                    <a:pt x="328" y="716"/>
                    <a:pt x="328" y="716"/>
                  </a:cubicBezTo>
                  <a:cubicBezTo>
                    <a:pt x="536" y="716"/>
                    <a:pt x="536" y="716"/>
                    <a:pt x="536" y="716"/>
                  </a:cubicBezTo>
                  <a:cubicBezTo>
                    <a:pt x="478" y="907"/>
                    <a:pt x="478" y="907"/>
                    <a:pt x="478" y="907"/>
                  </a:cubicBezTo>
                  <a:cubicBezTo>
                    <a:pt x="602" y="907"/>
                    <a:pt x="602" y="907"/>
                    <a:pt x="602" y="907"/>
                  </a:cubicBezTo>
                  <a:cubicBezTo>
                    <a:pt x="660" y="717"/>
                    <a:pt x="660" y="717"/>
                    <a:pt x="660" y="717"/>
                  </a:cubicBezTo>
                  <a:cubicBezTo>
                    <a:pt x="687" y="717"/>
                    <a:pt x="687" y="717"/>
                    <a:pt x="687" y="717"/>
                  </a:cubicBezTo>
                  <a:cubicBezTo>
                    <a:pt x="687" y="716"/>
                    <a:pt x="687" y="716"/>
                    <a:pt x="687" y="716"/>
                  </a:cubicBezTo>
                  <a:cubicBezTo>
                    <a:pt x="726" y="716"/>
                    <a:pt x="726" y="716"/>
                    <a:pt x="726" y="716"/>
                  </a:cubicBezTo>
                  <a:cubicBezTo>
                    <a:pt x="729" y="716"/>
                    <a:pt x="729" y="716"/>
                    <a:pt x="729" y="716"/>
                  </a:cubicBezTo>
                  <a:cubicBezTo>
                    <a:pt x="964" y="716"/>
                    <a:pt x="964" y="716"/>
                    <a:pt x="964" y="716"/>
                  </a:cubicBezTo>
                  <a:cubicBezTo>
                    <a:pt x="909" y="907"/>
                    <a:pt x="909" y="907"/>
                    <a:pt x="909" y="907"/>
                  </a:cubicBezTo>
                  <a:cubicBezTo>
                    <a:pt x="1035" y="907"/>
                    <a:pt x="1035" y="907"/>
                    <a:pt x="1035" y="907"/>
                  </a:cubicBezTo>
                  <a:cubicBezTo>
                    <a:pt x="1088" y="716"/>
                    <a:pt x="1088" y="716"/>
                    <a:pt x="1088" y="716"/>
                  </a:cubicBezTo>
                  <a:cubicBezTo>
                    <a:pt x="1144" y="716"/>
                    <a:pt x="1144" y="716"/>
                    <a:pt x="1144" y="716"/>
                  </a:cubicBezTo>
                  <a:cubicBezTo>
                    <a:pt x="1146" y="907"/>
                    <a:pt x="1146" y="907"/>
                    <a:pt x="1146" y="907"/>
                  </a:cubicBezTo>
                  <a:cubicBezTo>
                    <a:pt x="1251" y="907"/>
                    <a:pt x="1251" y="907"/>
                    <a:pt x="1251" y="907"/>
                  </a:cubicBezTo>
                  <a:cubicBezTo>
                    <a:pt x="1372" y="716"/>
                    <a:pt x="1372" y="716"/>
                    <a:pt x="1372" y="716"/>
                  </a:cubicBezTo>
                  <a:cubicBezTo>
                    <a:pt x="1451" y="716"/>
                    <a:pt x="1451" y="716"/>
                    <a:pt x="1451" y="716"/>
                  </a:cubicBezTo>
                  <a:cubicBezTo>
                    <a:pt x="1410" y="907"/>
                    <a:pt x="1410" y="907"/>
                    <a:pt x="1410" y="907"/>
                  </a:cubicBezTo>
                  <a:cubicBezTo>
                    <a:pt x="1534" y="907"/>
                    <a:pt x="1534" y="907"/>
                    <a:pt x="1534" y="907"/>
                  </a:cubicBezTo>
                  <a:cubicBezTo>
                    <a:pt x="1574" y="716"/>
                    <a:pt x="1574" y="716"/>
                    <a:pt x="1574" y="716"/>
                  </a:cubicBezTo>
                  <a:cubicBezTo>
                    <a:pt x="1645" y="716"/>
                    <a:pt x="1645" y="716"/>
                    <a:pt x="1645" y="716"/>
                  </a:cubicBezTo>
                  <a:cubicBezTo>
                    <a:pt x="1642" y="775"/>
                    <a:pt x="1657" y="829"/>
                    <a:pt x="1697" y="865"/>
                  </a:cubicBezTo>
                  <a:cubicBezTo>
                    <a:pt x="1744" y="909"/>
                    <a:pt x="1818" y="917"/>
                    <a:pt x="1872" y="917"/>
                  </a:cubicBezTo>
                  <a:cubicBezTo>
                    <a:pt x="1947" y="917"/>
                    <a:pt x="2024" y="907"/>
                    <a:pt x="2102" y="889"/>
                  </a:cubicBezTo>
                  <a:cubicBezTo>
                    <a:pt x="2145" y="716"/>
                    <a:pt x="2145" y="716"/>
                    <a:pt x="2145" y="716"/>
                  </a:cubicBezTo>
                  <a:cubicBezTo>
                    <a:pt x="2285" y="716"/>
                    <a:pt x="2285" y="716"/>
                    <a:pt x="2285" y="716"/>
                  </a:cubicBezTo>
                  <a:cubicBezTo>
                    <a:pt x="2285" y="0"/>
                    <a:pt x="2285" y="0"/>
                    <a:pt x="2285" y="0"/>
                  </a:cubicBezTo>
                  <a:cubicBezTo>
                    <a:pt x="1778" y="0"/>
                    <a:pt x="1778" y="0"/>
                    <a:pt x="1778" y="0"/>
                  </a:cubicBezTo>
                  <a:cubicBezTo>
                    <a:pt x="1778" y="0"/>
                    <a:pt x="1778" y="0"/>
                    <a:pt x="1778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gray">
            <a:xfrm>
              <a:off x="68" y="0"/>
              <a:ext cx="793" cy="585"/>
            </a:xfrm>
            <a:custGeom>
              <a:avLst/>
              <a:gdLst>
                <a:gd name="T0" fmla="*/ 231 w 1447"/>
                <a:gd name="T1" fmla="*/ 327 h 1068"/>
                <a:gd name="T2" fmla="*/ 0 w 1447"/>
                <a:gd name="T3" fmla="*/ 327 h 1068"/>
                <a:gd name="T4" fmla="*/ 0 w 1447"/>
                <a:gd name="T5" fmla="*/ 0 h 1068"/>
                <a:gd name="T6" fmla="*/ 231 w 1447"/>
                <a:gd name="T7" fmla="*/ 0 h 1068"/>
                <a:gd name="T8" fmla="*/ 231 w 1447"/>
                <a:gd name="T9" fmla="*/ 327 h 1068"/>
                <a:gd name="T10" fmla="*/ 1447 w 1447"/>
                <a:gd name="T11" fmla="*/ 0 h 1068"/>
                <a:gd name="T12" fmla="*/ 1215 w 1447"/>
                <a:gd name="T13" fmla="*/ 0 h 1068"/>
                <a:gd name="T14" fmla="*/ 1215 w 1447"/>
                <a:gd name="T15" fmla="*/ 327 h 1068"/>
                <a:gd name="T16" fmla="*/ 1447 w 1447"/>
                <a:gd name="T17" fmla="*/ 327 h 1068"/>
                <a:gd name="T18" fmla="*/ 1447 w 1447"/>
                <a:gd name="T19" fmla="*/ 0 h 1068"/>
                <a:gd name="T20" fmla="*/ 231 w 1447"/>
                <a:gd name="T21" fmla="*/ 741 h 1068"/>
                <a:gd name="T22" fmla="*/ 0 w 1447"/>
                <a:gd name="T23" fmla="*/ 741 h 1068"/>
                <a:gd name="T24" fmla="*/ 0 w 1447"/>
                <a:gd name="T25" fmla="*/ 1068 h 1068"/>
                <a:gd name="T26" fmla="*/ 231 w 1447"/>
                <a:gd name="T27" fmla="*/ 1068 h 1068"/>
                <a:gd name="T28" fmla="*/ 231 w 1447"/>
                <a:gd name="T29" fmla="*/ 741 h 1068"/>
                <a:gd name="T30" fmla="*/ 1447 w 1447"/>
                <a:gd name="T31" fmla="*/ 741 h 1068"/>
                <a:gd name="T32" fmla="*/ 1215 w 1447"/>
                <a:gd name="T33" fmla="*/ 741 h 1068"/>
                <a:gd name="T34" fmla="*/ 1215 w 1447"/>
                <a:gd name="T35" fmla="*/ 1068 h 1068"/>
                <a:gd name="T36" fmla="*/ 1447 w 1447"/>
                <a:gd name="T37" fmla="*/ 1068 h 1068"/>
                <a:gd name="T38" fmla="*/ 1447 w 1447"/>
                <a:gd name="T39" fmla="*/ 741 h 106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47"/>
                <a:gd name="T61" fmla="*/ 0 h 1068"/>
                <a:gd name="T62" fmla="*/ 1447 w 1447"/>
                <a:gd name="T63" fmla="*/ 1068 h 106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47" h="1068">
                  <a:moveTo>
                    <a:pt x="231" y="327"/>
                  </a:moveTo>
                  <a:lnTo>
                    <a:pt x="0" y="327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27"/>
                  </a:lnTo>
                  <a:close/>
                  <a:moveTo>
                    <a:pt x="1447" y="0"/>
                  </a:moveTo>
                  <a:lnTo>
                    <a:pt x="1215" y="0"/>
                  </a:lnTo>
                  <a:lnTo>
                    <a:pt x="1215" y="327"/>
                  </a:lnTo>
                  <a:lnTo>
                    <a:pt x="1447" y="327"/>
                  </a:lnTo>
                  <a:lnTo>
                    <a:pt x="1447" y="0"/>
                  </a:lnTo>
                  <a:close/>
                  <a:moveTo>
                    <a:pt x="231" y="741"/>
                  </a:moveTo>
                  <a:lnTo>
                    <a:pt x="0" y="741"/>
                  </a:lnTo>
                  <a:lnTo>
                    <a:pt x="0" y="1068"/>
                  </a:lnTo>
                  <a:lnTo>
                    <a:pt x="231" y="1068"/>
                  </a:lnTo>
                  <a:lnTo>
                    <a:pt x="231" y="741"/>
                  </a:lnTo>
                  <a:close/>
                  <a:moveTo>
                    <a:pt x="1447" y="741"/>
                  </a:moveTo>
                  <a:lnTo>
                    <a:pt x="1215" y="741"/>
                  </a:lnTo>
                  <a:lnTo>
                    <a:pt x="1215" y="1068"/>
                  </a:lnTo>
                  <a:lnTo>
                    <a:pt x="1447" y="1068"/>
                  </a:lnTo>
                  <a:lnTo>
                    <a:pt x="1447" y="741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6" name="Slide Number Placeholder"/>
          <p:cNvSpPr txBox="1">
            <a:spLocks/>
          </p:cNvSpPr>
          <p:nvPr userDrawn="1"/>
        </p:nvSpPr>
        <p:spPr>
          <a:xfrm>
            <a:off x="9131300" y="6381750"/>
            <a:ext cx="501650" cy="2809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72000" tIns="72000" rIns="0" bIns="0"/>
          <a:lstStyle>
            <a:lvl1pPr marL="0" algn="r" defTabSz="914400" rtl="0" eaLnBrk="1" fontAlgn="base" latinLnBrk="0" hangingPunct="1">
              <a:spcBef>
                <a:spcPct val="40000"/>
              </a:spcBef>
              <a:spcAft>
                <a:spcPct val="0"/>
              </a:spcAft>
              <a:defRPr lang="ru-RU" sz="900" kern="1200" noProof="0" smtClean="0">
                <a:solidFill>
                  <a:srgbClr val="00338D"/>
                </a:solidFill>
                <a:latin typeface="Arial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4ADE7C2B-A799-43C9-BEC2-C8183C206A21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15" name="bgs_textbox_filepath" hidden="1"/>
          <p:cNvSpPr>
            <a:spLocks noChangeArrowheads="1"/>
          </p:cNvSpPr>
          <p:nvPr userDrawn="1">
            <p:custDataLst>
              <p:tags r:id="rId17"/>
            </p:custDataLst>
          </p:nvPr>
        </p:nvSpPr>
        <p:spPr bwMode="gray">
          <a:xfrm>
            <a:off x="2289175" y="6092825"/>
            <a:ext cx="7343775" cy="128588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lIns="0" tIns="36000" rIns="0" bIns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0000"/>
                </a:solidFill>
                <a:latin typeface="+mn-lt"/>
                <a:cs typeface="+mn-cs"/>
              </a:rPr>
              <a:t>[file path]</a:t>
            </a:r>
            <a:endParaRPr lang="en-GB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19" name="bgs_textbox_watermark_top" hidden="1"/>
          <p:cNvSpPr txBox="1">
            <a:spLocks noChangeArrowheads="1"/>
          </p:cNvSpPr>
          <p:nvPr userDrawn="1">
            <p:custDataLst>
              <p:tags r:id="rId18"/>
            </p:custDataLst>
          </p:nvPr>
        </p:nvSpPr>
        <p:spPr bwMode="gray">
          <a:xfrm>
            <a:off x="6032500" y="908050"/>
            <a:ext cx="3600450" cy="28892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lIns="0" tIns="36000" rIns="0" bIns="0"/>
          <a:lstStyle/>
          <a:p>
            <a:pPr algn="r" defTabSz="762000" eaLnBrk="0" fontAlgn="auto" hangingPunct="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200" b="1">
                <a:solidFill>
                  <a:srgbClr val="9E3039"/>
                </a:solidFill>
                <a:latin typeface="+mn-lt"/>
                <a:cs typeface="+mn-cs"/>
              </a:rPr>
              <a:t>ПРОЕКТ</a:t>
            </a:r>
            <a:endParaRPr lang="en-GB" sz="1200" b="1" dirty="0">
              <a:solidFill>
                <a:srgbClr val="9E3039"/>
              </a:solidFill>
              <a:latin typeface="+mn-lt"/>
              <a:cs typeface="+mn-cs"/>
            </a:endParaRPr>
          </a:p>
        </p:txBody>
      </p:sp>
      <p:sp>
        <p:nvSpPr>
          <p:cNvPr id="12" name="Line top"/>
          <p:cNvSpPr>
            <a:spLocks noChangeShapeType="1"/>
          </p:cNvSpPr>
          <p:nvPr userDrawn="1"/>
        </p:nvSpPr>
        <p:spPr bwMode="gray">
          <a:xfrm>
            <a:off x="0" y="906463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8" name="Line bottom"/>
          <p:cNvSpPr>
            <a:spLocks noChangeShapeType="1"/>
          </p:cNvSpPr>
          <p:nvPr userDrawn="1"/>
        </p:nvSpPr>
        <p:spPr bwMode="gray">
          <a:xfrm>
            <a:off x="0" y="6381750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20" name="stamp"/>
          <p:cNvSpPr txBox="1"/>
          <p:nvPr userDrawn="1"/>
        </p:nvSpPr>
        <p:spPr>
          <a:xfrm>
            <a:off x="9777413" y="906463"/>
            <a:ext cx="128587" cy="246062"/>
          </a:xfrm>
          <a:prstGeom prst="rect">
            <a:avLst/>
          </a:prstGeom>
          <a:noFill/>
        </p:spPr>
        <p:txBody>
          <a:bodyPr wrap="none" lIns="0" tIns="0" rIns="127000" bIns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srgbClr val="C84E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2505740" name="Text Placeholder 21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5" r:id="rId1"/>
    <p:sldLayoutId id="2147484296" r:id="rId2"/>
    <p:sldLayoutId id="2147484297" r:id="rId3"/>
    <p:sldLayoutId id="2147484298" r:id="rId4"/>
    <p:sldLayoutId id="2147484299" r:id="rId5"/>
    <p:sldLayoutId id="2147484300" r:id="rId6"/>
    <p:sldLayoutId id="2147484301" r:id="rId7"/>
    <p:sldLayoutId id="2147484302" r:id="rId8"/>
    <p:sldLayoutId id="2147484303" r:id="rId9"/>
    <p:sldLayoutId id="2147484304" r:id="rId10"/>
    <p:sldLayoutId id="2147484305" r:id="rId11"/>
    <p:sldLayoutId id="2147484306" r:id="rId12"/>
    <p:sldLayoutId id="2147484307" r:id="rId13"/>
    <p:sldLayoutId id="2147484308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400" b="1" kern="1200" dirty="0">
          <a:solidFill>
            <a:srgbClr val="00338D"/>
          </a:solidFill>
          <a:latin typeface="Arial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8D"/>
          </a:solidFill>
          <a:latin typeface="+mj-lt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8D"/>
          </a:solidFill>
          <a:latin typeface="+mj-lt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8D"/>
          </a:solidFill>
          <a:latin typeface="+mj-lt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8D"/>
          </a:solidFill>
          <a:latin typeface="+mj-lt"/>
          <a:cs typeface="Arial" pitchFamily="34" charset="0"/>
        </a:defRPr>
      </a:lvl5pPr>
      <a:lvl6pPr eaLnBrk="1" hangingPunct="1">
        <a:defRPr sz="1600" b="1">
          <a:solidFill>
            <a:srgbClr val="00338D"/>
          </a:solidFill>
          <a:latin typeface="+mj-lt"/>
        </a:defRPr>
      </a:lvl6pPr>
      <a:lvl7pPr eaLnBrk="1" hangingPunct="1">
        <a:defRPr sz="1600" b="1">
          <a:solidFill>
            <a:srgbClr val="00338D"/>
          </a:solidFill>
          <a:latin typeface="+mj-lt"/>
        </a:defRPr>
      </a:lvl7pPr>
      <a:lvl8pPr eaLnBrk="1" hangingPunct="1">
        <a:defRPr sz="1600" b="1">
          <a:solidFill>
            <a:srgbClr val="00338D"/>
          </a:solidFill>
          <a:latin typeface="+mj-lt"/>
        </a:defRPr>
      </a:lvl8pPr>
      <a:lvl9pPr eaLnBrk="1" hangingPunct="1">
        <a:defRPr sz="1600" b="1">
          <a:solidFill>
            <a:srgbClr val="00338D"/>
          </a:solidFill>
          <a:latin typeface="+mj-lt"/>
        </a:defRPr>
      </a:lvl9pPr>
    </p:titleStyle>
    <p:bodyStyle>
      <a:lvl1pPr marL="342900" indent="-342900" algn="l" rtl="0" eaLnBrk="0" fontAlgn="base" hangingPunct="0">
        <a:spcBef>
          <a:spcPts val="600"/>
        </a:spcBef>
        <a:spcAft>
          <a:spcPct val="0"/>
        </a:spcAft>
        <a:buFont typeface="Arial" charset="0"/>
        <a:buChar char="•"/>
        <a:defRPr lang="en-US" sz="1000" b="1" kern="1200" dirty="0">
          <a:solidFill>
            <a:srgbClr val="00338D"/>
          </a:solidFill>
          <a:latin typeface="Arial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ts val="600"/>
        </a:spcBef>
        <a:spcAft>
          <a:spcPct val="0"/>
        </a:spcAft>
        <a:buFont typeface="Arial" charset="0"/>
        <a:buChar char="–"/>
        <a:defRPr lang="en-US" sz="1000" kern="1200" dirty="0">
          <a:solidFill>
            <a:schemeClr val="tx1"/>
          </a:solidFill>
          <a:latin typeface="Arial"/>
          <a:ea typeface="+mn-ea"/>
          <a:cs typeface="Arial" pitchFamily="34" charset="0"/>
        </a:defRPr>
      </a:lvl2pPr>
      <a:lvl3pPr marL="177800" indent="-177800" algn="l" rtl="0" eaLnBrk="0" fontAlgn="base" hangingPunct="0">
        <a:spcBef>
          <a:spcPts val="600"/>
        </a:spcBef>
        <a:spcAft>
          <a:spcPct val="0"/>
        </a:spcAft>
        <a:buClr>
          <a:srgbClr val="97989A"/>
        </a:buClr>
        <a:buFont typeface="Arial" charset="0"/>
        <a:buChar char="■"/>
        <a:defRPr lang="en-US" sz="1000" kern="1200" dirty="0">
          <a:solidFill>
            <a:schemeClr val="tx1"/>
          </a:solidFill>
          <a:latin typeface="Arial"/>
          <a:ea typeface="+mn-ea"/>
          <a:cs typeface="Arial" pitchFamily="34" charset="0"/>
        </a:defRPr>
      </a:lvl3pPr>
      <a:lvl4pPr marL="355600" indent="-177800" algn="l" rtl="0" eaLnBrk="0" fontAlgn="base" hangingPunct="0">
        <a:spcBef>
          <a:spcPts val="600"/>
        </a:spcBef>
        <a:spcAft>
          <a:spcPct val="0"/>
        </a:spcAft>
        <a:buClr>
          <a:srgbClr val="97989A"/>
        </a:buClr>
        <a:buFont typeface="Arial" charset="0"/>
        <a:buChar char="–"/>
        <a:defRPr lang="en-US" sz="1000" kern="1200" dirty="0">
          <a:solidFill>
            <a:schemeClr val="tx1"/>
          </a:solidFill>
          <a:latin typeface="Arial"/>
          <a:ea typeface="+mn-ea"/>
          <a:cs typeface="Arial" pitchFamily="34" charset="0"/>
        </a:defRPr>
      </a:lvl4pPr>
      <a:lvl5pPr marL="534988" indent="-174625" algn="l" rtl="0" eaLnBrk="0" fontAlgn="base" hangingPunct="0">
        <a:spcBef>
          <a:spcPts val="600"/>
        </a:spcBef>
        <a:spcAft>
          <a:spcPct val="0"/>
        </a:spcAft>
        <a:buClr>
          <a:srgbClr val="97989A"/>
        </a:buClr>
        <a:buFont typeface="Arial" charset="0"/>
        <a:buChar char="■"/>
        <a:defRPr lang="en-US" sz="1000" kern="1200" dirty="0">
          <a:solidFill>
            <a:schemeClr val="tx1"/>
          </a:solidFill>
          <a:latin typeface="Arial"/>
          <a:ea typeface="+mn-ea"/>
          <a:cs typeface="Arial" pitchFamily="34" charset="0"/>
        </a:defRPr>
      </a:lvl5pPr>
      <a:lvl6pPr marL="720725" indent="-185738" algn="l" defTabSz="914400" rtl="0" eaLnBrk="1" latinLnBrk="0" hangingPunct="1">
        <a:lnSpc>
          <a:spcPct val="110000"/>
        </a:lnSpc>
        <a:spcBef>
          <a:spcPts val="600"/>
        </a:spcBef>
        <a:buClr>
          <a:srgbClr val="97989A"/>
        </a:buClr>
        <a:buFont typeface="Arial" pitchFamily="34" charset="0"/>
        <a:buChar char="–"/>
        <a:defRPr lang="en-US" sz="9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6pPr>
      <a:lvl7pPr marL="895350" indent="-174625" algn="l" defTabSz="914400" rtl="0" eaLnBrk="1" latinLnBrk="0" hangingPunct="1">
        <a:lnSpc>
          <a:spcPct val="110000"/>
        </a:lnSpc>
        <a:spcBef>
          <a:spcPts val="600"/>
        </a:spcBef>
        <a:buClr>
          <a:srgbClr val="97989A"/>
        </a:buClr>
        <a:buFont typeface="Arial" pitchFamily="34" charset="0"/>
        <a:buChar char="■"/>
        <a:defRPr lang="en-US" sz="900" kern="1200" baseline="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7pPr>
      <a:lvl8pPr marL="1081088" indent="-185738" algn="l" defTabSz="914400" rtl="0" eaLnBrk="1" latinLnBrk="0" hangingPunct="1">
        <a:lnSpc>
          <a:spcPct val="110000"/>
        </a:lnSpc>
        <a:spcBef>
          <a:spcPts val="600"/>
        </a:spcBef>
        <a:buClr>
          <a:srgbClr val="97989A"/>
        </a:buClr>
        <a:buFont typeface="Arial" pitchFamily="34" charset="0"/>
        <a:buChar char="–"/>
        <a:defRPr lang="en-US" sz="900" kern="1200" baseline="0" dirty="0" smtClean="0">
          <a:solidFill>
            <a:schemeClr val="tx1"/>
          </a:solidFill>
          <a:latin typeface="Arial" pitchFamily="34" charset="0"/>
          <a:ea typeface="+mn-ea"/>
          <a:cs typeface="+mn-cs"/>
        </a:defRPr>
      </a:lvl8pPr>
      <a:lvl9pPr marL="1255713" indent="-174625" algn="l" defTabSz="914400" rtl="0" eaLnBrk="1" latinLnBrk="0" hangingPunct="1">
        <a:lnSpc>
          <a:spcPct val="110000"/>
        </a:lnSpc>
        <a:spcBef>
          <a:spcPts val="600"/>
        </a:spcBef>
        <a:buClr>
          <a:srgbClr val="97989A"/>
        </a:buClr>
        <a:buFont typeface="Arial" pitchFamily="34" charset="0"/>
        <a:buChar char="■"/>
        <a:defRPr lang="en-US" sz="900" kern="1200" baseline="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177800" algn="l" defTabSz="9144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355600" algn="l" defTabSz="9144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534988" algn="l" defTabSz="9144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720725" algn="l" defTabSz="9144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895350" algn="l" defTabSz="9144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081088" algn="l" defTabSz="9144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255713" algn="l" defTabSz="9144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255713" algn="l" defTabSz="9144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gs_textbox_copyright"/>
          <p:cNvSpPr txBox="1">
            <a:spLocks/>
          </p:cNvSpPr>
          <p:nvPr>
            <p:custDataLst>
              <p:tags r:id="rId13"/>
            </p:custDataLst>
          </p:nvPr>
        </p:nvSpPr>
        <p:spPr>
          <a:xfrm>
            <a:off x="273050" y="6388100"/>
            <a:ext cx="6731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72000" rIns="0" bIns="0"/>
          <a:lstStyle>
            <a:lvl1pPr marL="0" algn="l" defTabSz="914400" rtl="0" eaLnBrk="1" latinLnBrk="0" hangingPunct="1">
              <a:spcBef>
                <a:spcPct val="40000"/>
              </a:spcBef>
              <a:defRPr lang="ru-RU" sz="600" kern="1200" dirty="0">
                <a:solidFill>
                  <a:srgbClr val="00338D"/>
                </a:solidFill>
                <a:latin typeface="Arial"/>
                <a:ea typeface="+mn-ea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mtClean="0"/>
              <a:t>© 201</a:t>
            </a:r>
            <a:r>
              <a:rPr lang="en-US" smtClean="0"/>
              <a:t>4</a:t>
            </a:r>
            <a:r>
              <a:rPr smtClean="0"/>
              <a:t> ЗАО «КПМГ», компания, зарегистрированная в соответствии с законодательством Российской Федерации и являющаяся частью группы KPMG </a:t>
            </a:r>
            <a:r>
              <a:rPr err="1" smtClean="0"/>
              <a:t>Europe</a:t>
            </a:r>
            <a:r>
              <a:rPr smtClean="0"/>
              <a:t> LLP; член сети независимых фирм КПМГ, входящих в ассоциацию KPMG </a:t>
            </a:r>
            <a:r>
              <a:rPr err="1" smtClean="0"/>
              <a:t>International</a:t>
            </a:r>
            <a:r>
              <a:rPr smtClean="0"/>
              <a:t> </a:t>
            </a:r>
            <a:r>
              <a:rPr lang="en-US" smtClean="0"/>
              <a:t>Cooperative</a:t>
            </a:r>
            <a:r>
              <a:rPr smtClean="0"/>
              <a:t> (“</a:t>
            </a:r>
            <a:r>
              <a:rPr lang="en-US" smtClean="0"/>
              <a:t>KPMG International</a:t>
            </a:r>
            <a:r>
              <a:rPr smtClean="0"/>
              <a:t>”), зарегистрированную по законодательству Швейцарии. Все права защищены.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logobgn"/>
          <p:cNvSpPr>
            <a:spLocks/>
          </p:cNvSpPr>
          <p:nvPr/>
        </p:nvSpPr>
        <p:spPr bwMode="gray">
          <a:xfrm>
            <a:off x="0" y="-1588"/>
            <a:ext cx="2270125" cy="90805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72"/>
              </a:cxn>
              <a:cxn ang="0">
                <a:pos x="1260" y="572"/>
              </a:cxn>
              <a:cxn ang="0">
                <a:pos x="1430" y="0"/>
              </a:cxn>
              <a:cxn ang="0">
                <a:pos x="0" y="0"/>
              </a:cxn>
            </a:cxnLst>
            <a:rect l="0" t="0" r="r" b="b"/>
            <a:pathLst>
              <a:path w="1430" h="572">
                <a:moveTo>
                  <a:pt x="0" y="0"/>
                </a:moveTo>
                <a:lnTo>
                  <a:pt x="0" y="572"/>
                </a:lnTo>
                <a:lnTo>
                  <a:pt x="1260" y="572"/>
                </a:lnTo>
                <a:lnTo>
                  <a:pt x="1430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2522116" name="Title Placeholder 54"/>
          <p:cNvSpPr>
            <a:spLocks noGrp="1"/>
          </p:cNvSpPr>
          <p:nvPr>
            <p:ph type="title"/>
          </p:nvPr>
        </p:nvSpPr>
        <p:spPr bwMode="gray">
          <a:xfrm>
            <a:off x="2289175" y="115888"/>
            <a:ext cx="73437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[Enter slide </a:t>
            </a:r>
            <a:r>
              <a:rPr lang="en-US" smtClean="0"/>
              <a:t>title</a:t>
            </a:r>
            <a:r>
              <a:rPr lang="en-GB" smtClean="0"/>
              <a:t>]</a:t>
            </a:r>
          </a:p>
        </p:txBody>
      </p:sp>
      <p:grpSp>
        <p:nvGrpSpPr>
          <p:cNvPr id="2522117" name="logo"/>
          <p:cNvGrpSpPr>
            <a:grpSpLocks/>
          </p:cNvGrpSpPr>
          <p:nvPr/>
        </p:nvGrpSpPr>
        <p:grpSpPr bwMode="auto">
          <a:xfrm>
            <a:off x="107950" y="0"/>
            <a:ext cx="1258888" cy="928688"/>
            <a:chOff x="68" y="0"/>
            <a:chExt cx="793" cy="585"/>
          </a:xfrm>
        </p:grpSpPr>
        <p:sp>
          <p:nvSpPr>
            <p:cNvPr id="13" name="Freeform 6"/>
            <p:cNvSpPr>
              <a:spLocks noEditPoints="1"/>
            </p:cNvSpPr>
            <p:nvPr userDrawn="1"/>
          </p:nvSpPr>
          <p:spPr bwMode="gray">
            <a:xfrm>
              <a:off x="162" y="179"/>
              <a:ext cx="572" cy="230"/>
            </a:xfrm>
            <a:custGeom>
              <a:avLst/>
              <a:gdLst>
                <a:gd name="T0" fmla="*/ 2168 w 2285"/>
                <a:gd name="T1" fmla="*/ 620 h 917"/>
                <a:gd name="T2" fmla="*/ 1796 w 2285"/>
                <a:gd name="T3" fmla="*/ 698 h 917"/>
                <a:gd name="T4" fmla="*/ 1974 w 2285"/>
                <a:gd name="T5" fmla="*/ 486 h 917"/>
                <a:gd name="T6" fmla="*/ 2175 w 2285"/>
                <a:gd name="T7" fmla="*/ 448 h 917"/>
                <a:gd name="T8" fmla="*/ 1796 w 2285"/>
                <a:gd name="T9" fmla="*/ 18 h 917"/>
                <a:gd name="T10" fmla="*/ 2268 w 2285"/>
                <a:gd name="T11" fmla="*/ 698 h 917"/>
                <a:gd name="T12" fmla="*/ 1794 w 2285"/>
                <a:gd name="T13" fmla="*/ 716 h 917"/>
                <a:gd name="T14" fmla="*/ 1989 w 2285"/>
                <a:gd name="T15" fmla="*/ 814 h 917"/>
                <a:gd name="T16" fmla="*/ 1654 w 2285"/>
                <a:gd name="T17" fmla="*/ 657 h 917"/>
                <a:gd name="T18" fmla="*/ 1637 w 2285"/>
                <a:gd name="T19" fmla="*/ 417 h 917"/>
                <a:gd name="T20" fmla="*/ 1246 w 2285"/>
                <a:gd name="T21" fmla="*/ 698 h 917"/>
                <a:gd name="T22" fmla="*/ 1718 w 2285"/>
                <a:gd name="T23" fmla="*/ 425 h 917"/>
                <a:gd name="T24" fmla="*/ 1384 w 2285"/>
                <a:gd name="T25" fmla="*/ 698 h 917"/>
                <a:gd name="T26" fmla="*/ 1454 w 2285"/>
                <a:gd name="T27" fmla="*/ 698 h 917"/>
                <a:gd name="T28" fmla="*/ 969 w 2285"/>
                <a:gd name="T29" fmla="*/ 698 h 917"/>
                <a:gd name="T30" fmla="*/ 943 w 2285"/>
                <a:gd name="T31" fmla="*/ 452 h 917"/>
                <a:gd name="T32" fmla="*/ 697 w 2285"/>
                <a:gd name="T33" fmla="*/ 18 h 917"/>
                <a:gd name="T34" fmla="*/ 1168 w 2285"/>
                <a:gd name="T35" fmla="*/ 417 h 917"/>
                <a:gd name="T36" fmla="*/ 1144 w 2285"/>
                <a:gd name="T37" fmla="*/ 698 h 917"/>
                <a:gd name="T38" fmla="*/ 750 w 2285"/>
                <a:gd name="T39" fmla="*/ 631 h 917"/>
                <a:gd name="T40" fmla="*/ 718 w 2285"/>
                <a:gd name="T41" fmla="*/ 632 h 917"/>
                <a:gd name="T42" fmla="*/ 708 w 2285"/>
                <a:gd name="T43" fmla="*/ 555 h 917"/>
                <a:gd name="T44" fmla="*/ 768 w 2285"/>
                <a:gd name="T45" fmla="*/ 494 h 917"/>
                <a:gd name="T46" fmla="*/ 750 w 2285"/>
                <a:gd name="T47" fmla="*/ 631 h 917"/>
                <a:gd name="T48" fmla="*/ 544 w 2285"/>
                <a:gd name="T49" fmla="*/ 690 h 917"/>
                <a:gd name="T50" fmla="*/ 302 w 2285"/>
                <a:gd name="T51" fmla="*/ 662 h 917"/>
                <a:gd name="T52" fmla="*/ 200 w 2285"/>
                <a:gd name="T53" fmla="*/ 619 h 917"/>
                <a:gd name="T54" fmla="*/ 148 w 2285"/>
                <a:gd name="T55" fmla="*/ 18 h 917"/>
                <a:gd name="T56" fmla="*/ 619 w 2285"/>
                <a:gd name="T57" fmla="*/ 442 h 917"/>
                <a:gd name="T58" fmla="*/ 179 w 2285"/>
                <a:gd name="T59" fmla="*/ 698 h 917"/>
                <a:gd name="T60" fmla="*/ 1778 w 2285"/>
                <a:gd name="T61" fmla="*/ 0 h 917"/>
                <a:gd name="T62" fmla="*/ 1736 w 2285"/>
                <a:gd name="T63" fmla="*/ 0 h 917"/>
                <a:gd name="T64" fmla="*/ 1186 w 2285"/>
                <a:gd name="T65" fmla="*/ 417 h 917"/>
                <a:gd name="T66" fmla="*/ 679 w 2285"/>
                <a:gd name="T67" fmla="*/ 417 h 917"/>
                <a:gd name="T68" fmla="*/ 129 w 2285"/>
                <a:gd name="T69" fmla="*/ 0 h 917"/>
                <a:gd name="T70" fmla="*/ 114 w 2285"/>
                <a:gd name="T71" fmla="*/ 907 h 917"/>
                <a:gd name="T72" fmla="*/ 282 w 2285"/>
                <a:gd name="T73" fmla="*/ 907 h 917"/>
                <a:gd name="T74" fmla="*/ 536 w 2285"/>
                <a:gd name="T75" fmla="*/ 716 h 917"/>
                <a:gd name="T76" fmla="*/ 660 w 2285"/>
                <a:gd name="T77" fmla="*/ 717 h 917"/>
                <a:gd name="T78" fmla="*/ 726 w 2285"/>
                <a:gd name="T79" fmla="*/ 716 h 917"/>
                <a:gd name="T80" fmla="*/ 909 w 2285"/>
                <a:gd name="T81" fmla="*/ 907 h 917"/>
                <a:gd name="T82" fmla="*/ 1144 w 2285"/>
                <a:gd name="T83" fmla="*/ 716 h 917"/>
                <a:gd name="T84" fmla="*/ 1372 w 2285"/>
                <a:gd name="T85" fmla="*/ 716 h 917"/>
                <a:gd name="T86" fmla="*/ 1534 w 2285"/>
                <a:gd name="T87" fmla="*/ 907 h 917"/>
                <a:gd name="T88" fmla="*/ 1697 w 2285"/>
                <a:gd name="T89" fmla="*/ 865 h 917"/>
                <a:gd name="T90" fmla="*/ 2145 w 2285"/>
                <a:gd name="T91" fmla="*/ 716 h 917"/>
                <a:gd name="T92" fmla="*/ 1778 w 2285"/>
                <a:gd name="T93" fmla="*/ 0 h 9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285"/>
                <a:gd name="T142" fmla="*/ 0 h 917"/>
                <a:gd name="T143" fmla="*/ 2285 w 2285"/>
                <a:gd name="T144" fmla="*/ 917 h 91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285" h="917">
                  <a:moveTo>
                    <a:pt x="2268" y="698"/>
                  </a:moveTo>
                  <a:cubicBezTo>
                    <a:pt x="2149" y="698"/>
                    <a:pt x="2149" y="698"/>
                    <a:pt x="2149" y="698"/>
                  </a:cubicBezTo>
                  <a:cubicBezTo>
                    <a:pt x="2168" y="620"/>
                    <a:pt x="2168" y="620"/>
                    <a:pt x="2168" y="620"/>
                  </a:cubicBezTo>
                  <a:cubicBezTo>
                    <a:pt x="1930" y="620"/>
                    <a:pt x="1930" y="620"/>
                    <a:pt x="1930" y="620"/>
                  </a:cubicBezTo>
                  <a:cubicBezTo>
                    <a:pt x="1911" y="698"/>
                    <a:pt x="1911" y="698"/>
                    <a:pt x="1911" y="698"/>
                  </a:cubicBezTo>
                  <a:cubicBezTo>
                    <a:pt x="1796" y="698"/>
                    <a:pt x="1796" y="698"/>
                    <a:pt x="1796" y="698"/>
                  </a:cubicBezTo>
                  <a:cubicBezTo>
                    <a:pt x="1796" y="682"/>
                    <a:pt x="1796" y="682"/>
                    <a:pt x="1796" y="682"/>
                  </a:cubicBezTo>
                  <a:cubicBezTo>
                    <a:pt x="1798" y="674"/>
                    <a:pt x="1799" y="664"/>
                    <a:pt x="1802" y="654"/>
                  </a:cubicBezTo>
                  <a:cubicBezTo>
                    <a:pt x="1822" y="570"/>
                    <a:pt x="1878" y="486"/>
                    <a:pt x="1974" y="486"/>
                  </a:cubicBezTo>
                  <a:cubicBezTo>
                    <a:pt x="2012" y="486"/>
                    <a:pt x="2050" y="501"/>
                    <a:pt x="2045" y="553"/>
                  </a:cubicBezTo>
                  <a:cubicBezTo>
                    <a:pt x="2186" y="553"/>
                    <a:pt x="2186" y="553"/>
                    <a:pt x="2186" y="553"/>
                  </a:cubicBezTo>
                  <a:cubicBezTo>
                    <a:pt x="2192" y="529"/>
                    <a:pt x="2201" y="486"/>
                    <a:pt x="2175" y="448"/>
                  </a:cubicBezTo>
                  <a:cubicBezTo>
                    <a:pt x="2144" y="406"/>
                    <a:pt x="2084" y="390"/>
                    <a:pt x="2005" y="390"/>
                  </a:cubicBezTo>
                  <a:cubicBezTo>
                    <a:pt x="1949" y="390"/>
                    <a:pt x="1867" y="399"/>
                    <a:pt x="1796" y="445"/>
                  </a:cubicBezTo>
                  <a:cubicBezTo>
                    <a:pt x="1796" y="18"/>
                    <a:pt x="1796" y="18"/>
                    <a:pt x="1796" y="18"/>
                  </a:cubicBezTo>
                  <a:cubicBezTo>
                    <a:pt x="2268" y="18"/>
                    <a:pt x="2268" y="18"/>
                    <a:pt x="2268" y="18"/>
                  </a:cubicBezTo>
                  <a:cubicBezTo>
                    <a:pt x="2268" y="698"/>
                    <a:pt x="2268" y="698"/>
                    <a:pt x="2268" y="698"/>
                  </a:cubicBezTo>
                  <a:cubicBezTo>
                    <a:pt x="2268" y="698"/>
                    <a:pt x="2268" y="698"/>
                    <a:pt x="2268" y="698"/>
                  </a:cubicBezTo>
                  <a:close/>
                  <a:moveTo>
                    <a:pt x="1989" y="814"/>
                  </a:moveTo>
                  <a:cubicBezTo>
                    <a:pt x="1962" y="818"/>
                    <a:pt x="1935" y="822"/>
                    <a:pt x="1910" y="822"/>
                  </a:cubicBezTo>
                  <a:cubicBezTo>
                    <a:pt x="1842" y="822"/>
                    <a:pt x="1795" y="790"/>
                    <a:pt x="1794" y="716"/>
                  </a:cubicBezTo>
                  <a:cubicBezTo>
                    <a:pt x="2013" y="716"/>
                    <a:pt x="2013" y="716"/>
                    <a:pt x="2013" y="716"/>
                  </a:cubicBezTo>
                  <a:cubicBezTo>
                    <a:pt x="1989" y="814"/>
                    <a:pt x="1989" y="814"/>
                    <a:pt x="1989" y="814"/>
                  </a:cubicBezTo>
                  <a:cubicBezTo>
                    <a:pt x="1989" y="814"/>
                    <a:pt x="1989" y="814"/>
                    <a:pt x="1989" y="814"/>
                  </a:cubicBezTo>
                  <a:close/>
                  <a:moveTo>
                    <a:pt x="1718" y="425"/>
                  </a:moveTo>
                  <a:cubicBezTo>
                    <a:pt x="1718" y="522"/>
                    <a:pt x="1718" y="522"/>
                    <a:pt x="1718" y="522"/>
                  </a:cubicBezTo>
                  <a:cubicBezTo>
                    <a:pt x="1685" y="568"/>
                    <a:pt x="1664" y="617"/>
                    <a:pt x="1654" y="657"/>
                  </a:cubicBezTo>
                  <a:cubicBezTo>
                    <a:pt x="1651" y="671"/>
                    <a:pt x="1648" y="685"/>
                    <a:pt x="1647" y="698"/>
                  </a:cubicBezTo>
                  <a:cubicBezTo>
                    <a:pt x="1578" y="698"/>
                    <a:pt x="1578" y="698"/>
                    <a:pt x="1578" y="698"/>
                  </a:cubicBezTo>
                  <a:cubicBezTo>
                    <a:pt x="1637" y="417"/>
                    <a:pt x="1637" y="417"/>
                    <a:pt x="1637" y="417"/>
                  </a:cubicBezTo>
                  <a:cubicBezTo>
                    <a:pt x="1437" y="417"/>
                    <a:pt x="1437" y="417"/>
                    <a:pt x="1437" y="417"/>
                  </a:cubicBezTo>
                  <a:cubicBezTo>
                    <a:pt x="1259" y="698"/>
                    <a:pt x="1259" y="698"/>
                    <a:pt x="1259" y="698"/>
                  </a:cubicBezTo>
                  <a:cubicBezTo>
                    <a:pt x="1246" y="698"/>
                    <a:pt x="1246" y="698"/>
                    <a:pt x="1246" y="698"/>
                  </a:cubicBezTo>
                  <a:cubicBezTo>
                    <a:pt x="1246" y="18"/>
                    <a:pt x="1246" y="18"/>
                    <a:pt x="1246" y="18"/>
                  </a:cubicBezTo>
                  <a:cubicBezTo>
                    <a:pt x="1718" y="18"/>
                    <a:pt x="1718" y="18"/>
                    <a:pt x="1718" y="18"/>
                  </a:cubicBezTo>
                  <a:cubicBezTo>
                    <a:pt x="1718" y="425"/>
                    <a:pt x="1718" y="425"/>
                    <a:pt x="1718" y="425"/>
                  </a:cubicBezTo>
                  <a:cubicBezTo>
                    <a:pt x="1718" y="425"/>
                    <a:pt x="1718" y="425"/>
                    <a:pt x="1718" y="425"/>
                  </a:cubicBezTo>
                  <a:close/>
                  <a:moveTo>
                    <a:pt x="1454" y="698"/>
                  </a:moveTo>
                  <a:cubicBezTo>
                    <a:pt x="1384" y="698"/>
                    <a:pt x="1384" y="698"/>
                    <a:pt x="1384" y="698"/>
                  </a:cubicBezTo>
                  <a:cubicBezTo>
                    <a:pt x="1491" y="530"/>
                    <a:pt x="1491" y="530"/>
                    <a:pt x="1491" y="530"/>
                  </a:cubicBezTo>
                  <a:cubicBezTo>
                    <a:pt x="1454" y="698"/>
                    <a:pt x="1454" y="698"/>
                    <a:pt x="1454" y="698"/>
                  </a:cubicBezTo>
                  <a:cubicBezTo>
                    <a:pt x="1454" y="698"/>
                    <a:pt x="1454" y="698"/>
                    <a:pt x="1454" y="698"/>
                  </a:cubicBezTo>
                  <a:close/>
                  <a:moveTo>
                    <a:pt x="1168" y="417"/>
                  </a:moveTo>
                  <a:cubicBezTo>
                    <a:pt x="1050" y="417"/>
                    <a:pt x="1050" y="417"/>
                    <a:pt x="1050" y="417"/>
                  </a:cubicBezTo>
                  <a:cubicBezTo>
                    <a:pt x="969" y="698"/>
                    <a:pt x="969" y="698"/>
                    <a:pt x="969" y="698"/>
                  </a:cubicBezTo>
                  <a:cubicBezTo>
                    <a:pt x="844" y="698"/>
                    <a:pt x="844" y="698"/>
                    <a:pt x="844" y="698"/>
                  </a:cubicBezTo>
                  <a:cubicBezTo>
                    <a:pt x="908" y="675"/>
                    <a:pt x="947" y="630"/>
                    <a:pt x="959" y="563"/>
                  </a:cubicBezTo>
                  <a:cubicBezTo>
                    <a:pt x="969" y="511"/>
                    <a:pt x="964" y="477"/>
                    <a:pt x="943" y="452"/>
                  </a:cubicBezTo>
                  <a:cubicBezTo>
                    <a:pt x="911" y="413"/>
                    <a:pt x="847" y="416"/>
                    <a:pt x="791" y="416"/>
                  </a:cubicBezTo>
                  <a:cubicBezTo>
                    <a:pt x="781" y="416"/>
                    <a:pt x="697" y="417"/>
                    <a:pt x="697" y="417"/>
                  </a:cubicBezTo>
                  <a:cubicBezTo>
                    <a:pt x="697" y="18"/>
                    <a:pt x="697" y="18"/>
                    <a:pt x="697" y="18"/>
                  </a:cubicBezTo>
                  <a:cubicBezTo>
                    <a:pt x="1168" y="18"/>
                    <a:pt x="1168" y="18"/>
                    <a:pt x="1168" y="18"/>
                  </a:cubicBezTo>
                  <a:cubicBezTo>
                    <a:pt x="1168" y="417"/>
                    <a:pt x="1168" y="417"/>
                    <a:pt x="1168" y="417"/>
                  </a:cubicBezTo>
                  <a:cubicBezTo>
                    <a:pt x="1168" y="417"/>
                    <a:pt x="1168" y="417"/>
                    <a:pt x="1168" y="417"/>
                  </a:cubicBezTo>
                  <a:close/>
                  <a:moveTo>
                    <a:pt x="1093" y="698"/>
                  </a:moveTo>
                  <a:cubicBezTo>
                    <a:pt x="1142" y="522"/>
                    <a:pt x="1142" y="522"/>
                    <a:pt x="1142" y="522"/>
                  </a:cubicBezTo>
                  <a:cubicBezTo>
                    <a:pt x="1144" y="698"/>
                    <a:pt x="1144" y="698"/>
                    <a:pt x="1144" y="698"/>
                  </a:cubicBezTo>
                  <a:cubicBezTo>
                    <a:pt x="1093" y="698"/>
                    <a:pt x="1093" y="698"/>
                    <a:pt x="1093" y="698"/>
                  </a:cubicBezTo>
                  <a:cubicBezTo>
                    <a:pt x="1093" y="698"/>
                    <a:pt x="1093" y="698"/>
                    <a:pt x="1093" y="698"/>
                  </a:cubicBezTo>
                  <a:close/>
                  <a:moveTo>
                    <a:pt x="750" y="631"/>
                  </a:moveTo>
                  <a:cubicBezTo>
                    <a:pt x="749" y="631"/>
                    <a:pt x="749" y="631"/>
                    <a:pt x="749" y="631"/>
                  </a:cubicBezTo>
                  <a:cubicBezTo>
                    <a:pt x="745" y="632"/>
                    <a:pt x="740" y="632"/>
                    <a:pt x="735" y="632"/>
                  </a:cubicBezTo>
                  <a:cubicBezTo>
                    <a:pt x="728" y="632"/>
                    <a:pt x="723" y="632"/>
                    <a:pt x="718" y="632"/>
                  </a:cubicBezTo>
                  <a:cubicBezTo>
                    <a:pt x="687" y="632"/>
                    <a:pt x="687" y="632"/>
                    <a:pt x="687" y="632"/>
                  </a:cubicBezTo>
                  <a:cubicBezTo>
                    <a:pt x="702" y="581"/>
                    <a:pt x="702" y="581"/>
                    <a:pt x="702" y="581"/>
                  </a:cubicBezTo>
                  <a:cubicBezTo>
                    <a:pt x="708" y="555"/>
                    <a:pt x="708" y="555"/>
                    <a:pt x="708" y="555"/>
                  </a:cubicBezTo>
                  <a:cubicBezTo>
                    <a:pt x="724" y="495"/>
                    <a:pt x="724" y="495"/>
                    <a:pt x="724" y="495"/>
                  </a:cubicBezTo>
                  <a:cubicBezTo>
                    <a:pt x="731" y="495"/>
                    <a:pt x="738" y="495"/>
                    <a:pt x="744" y="495"/>
                  </a:cubicBezTo>
                  <a:cubicBezTo>
                    <a:pt x="752" y="494"/>
                    <a:pt x="760" y="494"/>
                    <a:pt x="768" y="494"/>
                  </a:cubicBezTo>
                  <a:cubicBezTo>
                    <a:pt x="808" y="494"/>
                    <a:pt x="833" y="497"/>
                    <a:pt x="842" y="510"/>
                  </a:cubicBezTo>
                  <a:cubicBezTo>
                    <a:pt x="849" y="519"/>
                    <a:pt x="848" y="536"/>
                    <a:pt x="840" y="561"/>
                  </a:cubicBezTo>
                  <a:cubicBezTo>
                    <a:pt x="826" y="605"/>
                    <a:pt x="808" y="627"/>
                    <a:pt x="750" y="631"/>
                  </a:cubicBezTo>
                  <a:moveTo>
                    <a:pt x="619" y="442"/>
                  </a:moveTo>
                  <a:cubicBezTo>
                    <a:pt x="611" y="466"/>
                    <a:pt x="611" y="466"/>
                    <a:pt x="611" y="466"/>
                  </a:cubicBezTo>
                  <a:cubicBezTo>
                    <a:pt x="544" y="690"/>
                    <a:pt x="544" y="690"/>
                    <a:pt x="544" y="690"/>
                  </a:cubicBezTo>
                  <a:cubicBezTo>
                    <a:pt x="541" y="698"/>
                    <a:pt x="541" y="698"/>
                    <a:pt x="541" y="698"/>
                  </a:cubicBezTo>
                  <a:cubicBezTo>
                    <a:pt x="319" y="698"/>
                    <a:pt x="319" y="698"/>
                    <a:pt x="319" y="698"/>
                  </a:cubicBezTo>
                  <a:cubicBezTo>
                    <a:pt x="302" y="662"/>
                    <a:pt x="302" y="662"/>
                    <a:pt x="302" y="662"/>
                  </a:cubicBezTo>
                  <a:cubicBezTo>
                    <a:pt x="541" y="417"/>
                    <a:pt x="541" y="417"/>
                    <a:pt x="541" y="417"/>
                  </a:cubicBezTo>
                  <a:cubicBezTo>
                    <a:pt x="387" y="417"/>
                    <a:pt x="387" y="417"/>
                    <a:pt x="387" y="417"/>
                  </a:cubicBezTo>
                  <a:cubicBezTo>
                    <a:pt x="200" y="619"/>
                    <a:pt x="200" y="619"/>
                    <a:pt x="200" y="619"/>
                  </a:cubicBezTo>
                  <a:cubicBezTo>
                    <a:pt x="261" y="417"/>
                    <a:pt x="261" y="417"/>
                    <a:pt x="261" y="417"/>
                  </a:cubicBezTo>
                  <a:cubicBezTo>
                    <a:pt x="148" y="417"/>
                    <a:pt x="148" y="417"/>
                    <a:pt x="148" y="417"/>
                  </a:cubicBezTo>
                  <a:cubicBezTo>
                    <a:pt x="148" y="18"/>
                    <a:pt x="148" y="18"/>
                    <a:pt x="148" y="18"/>
                  </a:cubicBezTo>
                  <a:cubicBezTo>
                    <a:pt x="619" y="18"/>
                    <a:pt x="619" y="18"/>
                    <a:pt x="619" y="18"/>
                  </a:cubicBezTo>
                  <a:cubicBezTo>
                    <a:pt x="619" y="442"/>
                    <a:pt x="619" y="442"/>
                    <a:pt x="619" y="442"/>
                  </a:cubicBezTo>
                  <a:cubicBezTo>
                    <a:pt x="619" y="442"/>
                    <a:pt x="619" y="442"/>
                    <a:pt x="619" y="442"/>
                  </a:cubicBezTo>
                  <a:close/>
                  <a:moveTo>
                    <a:pt x="177" y="698"/>
                  </a:moveTo>
                  <a:cubicBezTo>
                    <a:pt x="177" y="696"/>
                    <a:pt x="177" y="696"/>
                    <a:pt x="177" y="696"/>
                  </a:cubicBezTo>
                  <a:cubicBezTo>
                    <a:pt x="179" y="698"/>
                    <a:pt x="179" y="698"/>
                    <a:pt x="179" y="698"/>
                  </a:cubicBezTo>
                  <a:cubicBezTo>
                    <a:pt x="177" y="698"/>
                    <a:pt x="177" y="698"/>
                    <a:pt x="177" y="698"/>
                  </a:cubicBezTo>
                  <a:cubicBezTo>
                    <a:pt x="177" y="698"/>
                    <a:pt x="177" y="698"/>
                    <a:pt x="177" y="698"/>
                  </a:cubicBezTo>
                  <a:close/>
                  <a:moveTo>
                    <a:pt x="1778" y="0"/>
                  </a:moveTo>
                  <a:cubicBezTo>
                    <a:pt x="1778" y="458"/>
                    <a:pt x="1778" y="458"/>
                    <a:pt x="1778" y="458"/>
                  </a:cubicBezTo>
                  <a:cubicBezTo>
                    <a:pt x="1762" y="470"/>
                    <a:pt x="1749" y="484"/>
                    <a:pt x="1736" y="498"/>
                  </a:cubicBezTo>
                  <a:cubicBezTo>
                    <a:pt x="1736" y="0"/>
                    <a:pt x="1736" y="0"/>
                    <a:pt x="1736" y="0"/>
                  </a:cubicBezTo>
                  <a:cubicBezTo>
                    <a:pt x="1229" y="0"/>
                    <a:pt x="1229" y="0"/>
                    <a:pt x="1229" y="0"/>
                  </a:cubicBezTo>
                  <a:cubicBezTo>
                    <a:pt x="1229" y="417"/>
                    <a:pt x="1229" y="417"/>
                    <a:pt x="1229" y="417"/>
                  </a:cubicBezTo>
                  <a:cubicBezTo>
                    <a:pt x="1186" y="417"/>
                    <a:pt x="1186" y="417"/>
                    <a:pt x="1186" y="417"/>
                  </a:cubicBezTo>
                  <a:cubicBezTo>
                    <a:pt x="1186" y="0"/>
                    <a:pt x="1186" y="0"/>
                    <a:pt x="1186" y="0"/>
                  </a:cubicBezTo>
                  <a:cubicBezTo>
                    <a:pt x="679" y="0"/>
                    <a:pt x="679" y="0"/>
                    <a:pt x="679" y="0"/>
                  </a:cubicBezTo>
                  <a:cubicBezTo>
                    <a:pt x="679" y="417"/>
                    <a:pt x="679" y="417"/>
                    <a:pt x="679" y="417"/>
                  </a:cubicBezTo>
                  <a:cubicBezTo>
                    <a:pt x="637" y="417"/>
                    <a:pt x="637" y="417"/>
                    <a:pt x="637" y="417"/>
                  </a:cubicBezTo>
                  <a:cubicBezTo>
                    <a:pt x="637" y="0"/>
                    <a:pt x="637" y="0"/>
                    <a:pt x="637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9" y="476"/>
                    <a:pt x="129" y="476"/>
                    <a:pt x="129" y="476"/>
                  </a:cubicBezTo>
                  <a:cubicBezTo>
                    <a:pt x="0" y="907"/>
                    <a:pt x="0" y="907"/>
                    <a:pt x="0" y="907"/>
                  </a:cubicBezTo>
                  <a:cubicBezTo>
                    <a:pt x="114" y="907"/>
                    <a:pt x="114" y="907"/>
                    <a:pt x="114" y="907"/>
                  </a:cubicBezTo>
                  <a:cubicBezTo>
                    <a:pt x="171" y="716"/>
                    <a:pt x="171" y="716"/>
                    <a:pt x="171" y="716"/>
                  </a:cubicBezTo>
                  <a:cubicBezTo>
                    <a:pt x="188" y="716"/>
                    <a:pt x="188" y="716"/>
                    <a:pt x="188" y="716"/>
                  </a:cubicBezTo>
                  <a:cubicBezTo>
                    <a:pt x="282" y="907"/>
                    <a:pt x="282" y="907"/>
                    <a:pt x="282" y="907"/>
                  </a:cubicBezTo>
                  <a:cubicBezTo>
                    <a:pt x="420" y="907"/>
                    <a:pt x="420" y="907"/>
                    <a:pt x="420" y="907"/>
                  </a:cubicBezTo>
                  <a:cubicBezTo>
                    <a:pt x="328" y="716"/>
                    <a:pt x="328" y="716"/>
                    <a:pt x="328" y="716"/>
                  </a:cubicBezTo>
                  <a:cubicBezTo>
                    <a:pt x="536" y="716"/>
                    <a:pt x="536" y="716"/>
                    <a:pt x="536" y="716"/>
                  </a:cubicBezTo>
                  <a:cubicBezTo>
                    <a:pt x="478" y="907"/>
                    <a:pt x="478" y="907"/>
                    <a:pt x="478" y="907"/>
                  </a:cubicBezTo>
                  <a:cubicBezTo>
                    <a:pt x="602" y="907"/>
                    <a:pt x="602" y="907"/>
                    <a:pt x="602" y="907"/>
                  </a:cubicBezTo>
                  <a:cubicBezTo>
                    <a:pt x="660" y="717"/>
                    <a:pt x="660" y="717"/>
                    <a:pt x="660" y="717"/>
                  </a:cubicBezTo>
                  <a:cubicBezTo>
                    <a:pt x="687" y="717"/>
                    <a:pt x="687" y="717"/>
                    <a:pt x="687" y="717"/>
                  </a:cubicBezTo>
                  <a:cubicBezTo>
                    <a:pt x="687" y="716"/>
                    <a:pt x="687" y="716"/>
                    <a:pt x="687" y="716"/>
                  </a:cubicBezTo>
                  <a:cubicBezTo>
                    <a:pt x="726" y="716"/>
                    <a:pt x="726" y="716"/>
                    <a:pt x="726" y="716"/>
                  </a:cubicBezTo>
                  <a:cubicBezTo>
                    <a:pt x="729" y="716"/>
                    <a:pt x="729" y="716"/>
                    <a:pt x="729" y="716"/>
                  </a:cubicBezTo>
                  <a:cubicBezTo>
                    <a:pt x="964" y="716"/>
                    <a:pt x="964" y="716"/>
                    <a:pt x="964" y="716"/>
                  </a:cubicBezTo>
                  <a:cubicBezTo>
                    <a:pt x="909" y="907"/>
                    <a:pt x="909" y="907"/>
                    <a:pt x="909" y="907"/>
                  </a:cubicBezTo>
                  <a:cubicBezTo>
                    <a:pt x="1035" y="907"/>
                    <a:pt x="1035" y="907"/>
                    <a:pt x="1035" y="907"/>
                  </a:cubicBezTo>
                  <a:cubicBezTo>
                    <a:pt x="1088" y="716"/>
                    <a:pt x="1088" y="716"/>
                    <a:pt x="1088" y="716"/>
                  </a:cubicBezTo>
                  <a:cubicBezTo>
                    <a:pt x="1144" y="716"/>
                    <a:pt x="1144" y="716"/>
                    <a:pt x="1144" y="716"/>
                  </a:cubicBezTo>
                  <a:cubicBezTo>
                    <a:pt x="1146" y="907"/>
                    <a:pt x="1146" y="907"/>
                    <a:pt x="1146" y="907"/>
                  </a:cubicBezTo>
                  <a:cubicBezTo>
                    <a:pt x="1251" y="907"/>
                    <a:pt x="1251" y="907"/>
                    <a:pt x="1251" y="907"/>
                  </a:cubicBezTo>
                  <a:cubicBezTo>
                    <a:pt x="1372" y="716"/>
                    <a:pt x="1372" y="716"/>
                    <a:pt x="1372" y="716"/>
                  </a:cubicBezTo>
                  <a:cubicBezTo>
                    <a:pt x="1451" y="716"/>
                    <a:pt x="1451" y="716"/>
                    <a:pt x="1451" y="716"/>
                  </a:cubicBezTo>
                  <a:cubicBezTo>
                    <a:pt x="1410" y="907"/>
                    <a:pt x="1410" y="907"/>
                    <a:pt x="1410" y="907"/>
                  </a:cubicBezTo>
                  <a:cubicBezTo>
                    <a:pt x="1534" y="907"/>
                    <a:pt x="1534" y="907"/>
                    <a:pt x="1534" y="907"/>
                  </a:cubicBezTo>
                  <a:cubicBezTo>
                    <a:pt x="1574" y="716"/>
                    <a:pt x="1574" y="716"/>
                    <a:pt x="1574" y="716"/>
                  </a:cubicBezTo>
                  <a:cubicBezTo>
                    <a:pt x="1645" y="716"/>
                    <a:pt x="1645" y="716"/>
                    <a:pt x="1645" y="716"/>
                  </a:cubicBezTo>
                  <a:cubicBezTo>
                    <a:pt x="1642" y="775"/>
                    <a:pt x="1657" y="829"/>
                    <a:pt x="1697" y="865"/>
                  </a:cubicBezTo>
                  <a:cubicBezTo>
                    <a:pt x="1744" y="909"/>
                    <a:pt x="1818" y="917"/>
                    <a:pt x="1872" y="917"/>
                  </a:cubicBezTo>
                  <a:cubicBezTo>
                    <a:pt x="1947" y="917"/>
                    <a:pt x="2024" y="907"/>
                    <a:pt x="2102" y="889"/>
                  </a:cubicBezTo>
                  <a:cubicBezTo>
                    <a:pt x="2145" y="716"/>
                    <a:pt x="2145" y="716"/>
                    <a:pt x="2145" y="716"/>
                  </a:cubicBezTo>
                  <a:cubicBezTo>
                    <a:pt x="2285" y="716"/>
                    <a:pt x="2285" y="716"/>
                    <a:pt x="2285" y="716"/>
                  </a:cubicBezTo>
                  <a:cubicBezTo>
                    <a:pt x="2285" y="0"/>
                    <a:pt x="2285" y="0"/>
                    <a:pt x="2285" y="0"/>
                  </a:cubicBezTo>
                  <a:cubicBezTo>
                    <a:pt x="1778" y="0"/>
                    <a:pt x="1778" y="0"/>
                    <a:pt x="1778" y="0"/>
                  </a:cubicBezTo>
                  <a:cubicBezTo>
                    <a:pt x="1778" y="0"/>
                    <a:pt x="1778" y="0"/>
                    <a:pt x="1778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gray">
            <a:xfrm>
              <a:off x="68" y="0"/>
              <a:ext cx="793" cy="585"/>
            </a:xfrm>
            <a:custGeom>
              <a:avLst/>
              <a:gdLst>
                <a:gd name="T0" fmla="*/ 231 w 1447"/>
                <a:gd name="T1" fmla="*/ 327 h 1068"/>
                <a:gd name="T2" fmla="*/ 0 w 1447"/>
                <a:gd name="T3" fmla="*/ 327 h 1068"/>
                <a:gd name="T4" fmla="*/ 0 w 1447"/>
                <a:gd name="T5" fmla="*/ 0 h 1068"/>
                <a:gd name="T6" fmla="*/ 231 w 1447"/>
                <a:gd name="T7" fmla="*/ 0 h 1068"/>
                <a:gd name="T8" fmla="*/ 231 w 1447"/>
                <a:gd name="T9" fmla="*/ 327 h 1068"/>
                <a:gd name="T10" fmla="*/ 1447 w 1447"/>
                <a:gd name="T11" fmla="*/ 0 h 1068"/>
                <a:gd name="T12" fmla="*/ 1215 w 1447"/>
                <a:gd name="T13" fmla="*/ 0 h 1068"/>
                <a:gd name="T14" fmla="*/ 1215 w 1447"/>
                <a:gd name="T15" fmla="*/ 327 h 1068"/>
                <a:gd name="T16" fmla="*/ 1447 w 1447"/>
                <a:gd name="T17" fmla="*/ 327 h 1068"/>
                <a:gd name="T18" fmla="*/ 1447 w 1447"/>
                <a:gd name="T19" fmla="*/ 0 h 1068"/>
                <a:gd name="T20" fmla="*/ 231 w 1447"/>
                <a:gd name="T21" fmla="*/ 741 h 1068"/>
                <a:gd name="T22" fmla="*/ 0 w 1447"/>
                <a:gd name="T23" fmla="*/ 741 h 1068"/>
                <a:gd name="T24" fmla="*/ 0 w 1447"/>
                <a:gd name="T25" fmla="*/ 1068 h 1068"/>
                <a:gd name="T26" fmla="*/ 231 w 1447"/>
                <a:gd name="T27" fmla="*/ 1068 h 1068"/>
                <a:gd name="T28" fmla="*/ 231 w 1447"/>
                <a:gd name="T29" fmla="*/ 741 h 1068"/>
                <a:gd name="T30" fmla="*/ 1447 w 1447"/>
                <a:gd name="T31" fmla="*/ 741 h 1068"/>
                <a:gd name="T32" fmla="*/ 1215 w 1447"/>
                <a:gd name="T33" fmla="*/ 741 h 1068"/>
                <a:gd name="T34" fmla="*/ 1215 w 1447"/>
                <a:gd name="T35" fmla="*/ 1068 h 1068"/>
                <a:gd name="T36" fmla="*/ 1447 w 1447"/>
                <a:gd name="T37" fmla="*/ 1068 h 1068"/>
                <a:gd name="T38" fmla="*/ 1447 w 1447"/>
                <a:gd name="T39" fmla="*/ 741 h 106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47"/>
                <a:gd name="T61" fmla="*/ 0 h 1068"/>
                <a:gd name="T62" fmla="*/ 1447 w 1447"/>
                <a:gd name="T63" fmla="*/ 1068 h 106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47" h="1068">
                  <a:moveTo>
                    <a:pt x="231" y="327"/>
                  </a:moveTo>
                  <a:lnTo>
                    <a:pt x="0" y="327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27"/>
                  </a:lnTo>
                  <a:close/>
                  <a:moveTo>
                    <a:pt x="1447" y="0"/>
                  </a:moveTo>
                  <a:lnTo>
                    <a:pt x="1215" y="0"/>
                  </a:lnTo>
                  <a:lnTo>
                    <a:pt x="1215" y="327"/>
                  </a:lnTo>
                  <a:lnTo>
                    <a:pt x="1447" y="327"/>
                  </a:lnTo>
                  <a:lnTo>
                    <a:pt x="1447" y="0"/>
                  </a:lnTo>
                  <a:close/>
                  <a:moveTo>
                    <a:pt x="231" y="741"/>
                  </a:moveTo>
                  <a:lnTo>
                    <a:pt x="0" y="741"/>
                  </a:lnTo>
                  <a:lnTo>
                    <a:pt x="0" y="1068"/>
                  </a:lnTo>
                  <a:lnTo>
                    <a:pt x="231" y="1068"/>
                  </a:lnTo>
                  <a:lnTo>
                    <a:pt x="231" y="741"/>
                  </a:lnTo>
                  <a:close/>
                  <a:moveTo>
                    <a:pt x="1447" y="741"/>
                  </a:moveTo>
                  <a:lnTo>
                    <a:pt x="1215" y="741"/>
                  </a:lnTo>
                  <a:lnTo>
                    <a:pt x="1215" y="1068"/>
                  </a:lnTo>
                  <a:lnTo>
                    <a:pt x="1447" y="1068"/>
                  </a:lnTo>
                  <a:lnTo>
                    <a:pt x="1447" y="741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6" name="Slide Number Placeholder"/>
          <p:cNvSpPr txBox="1">
            <a:spLocks/>
          </p:cNvSpPr>
          <p:nvPr/>
        </p:nvSpPr>
        <p:spPr>
          <a:xfrm>
            <a:off x="9131300" y="6381750"/>
            <a:ext cx="501650" cy="2809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72000" tIns="72000" rIns="0" bIns="0"/>
          <a:lstStyle>
            <a:lvl1pPr marL="0" algn="r" defTabSz="914400" rtl="0" eaLnBrk="1" fontAlgn="base" latinLnBrk="0" hangingPunct="1">
              <a:spcBef>
                <a:spcPct val="40000"/>
              </a:spcBef>
              <a:spcAft>
                <a:spcPct val="0"/>
              </a:spcAft>
              <a:defRPr lang="ru-RU" sz="900" kern="1200" noProof="0" smtClean="0">
                <a:solidFill>
                  <a:srgbClr val="00338D"/>
                </a:solidFill>
                <a:latin typeface="Arial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3D6A0277-F4D0-4F01-8749-4D18BA2BDE7A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15" name="bgs_textbox_filepath" hidden="1"/>
          <p:cNvSpPr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2289175" y="6092825"/>
            <a:ext cx="7343775" cy="128588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lIns="0" tIns="36000" rIns="0" bIns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0000"/>
                </a:solidFill>
                <a:latin typeface="+mn-lt"/>
                <a:cs typeface="+mn-cs"/>
              </a:rPr>
              <a:t>[file path]</a:t>
            </a:r>
            <a:endParaRPr lang="en-GB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19" name="bgs_textbox_watermark_top" hidden="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gray">
          <a:xfrm>
            <a:off x="6032500" y="908050"/>
            <a:ext cx="3600450" cy="28892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lIns="0" tIns="36000" rIns="0" bIns="0"/>
          <a:lstStyle/>
          <a:p>
            <a:pPr algn="r" defTabSz="762000" eaLnBrk="0" fontAlgn="auto" hangingPunct="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200" b="1">
                <a:solidFill>
                  <a:srgbClr val="9E3039"/>
                </a:solidFill>
                <a:latin typeface="+mn-lt"/>
                <a:cs typeface="+mn-cs"/>
              </a:rPr>
              <a:t>ПРОЕКТ</a:t>
            </a:r>
            <a:endParaRPr lang="en-GB" sz="1200" b="1" dirty="0">
              <a:solidFill>
                <a:srgbClr val="9E3039"/>
              </a:solidFill>
              <a:latin typeface="+mn-lt"/>
              <a:cs typeface="+mn-cs"/>
            </a:endParaRPr>
          </a:p>
        </p:txBody>
      </p:sp>
      <p:sp>
        <p:nvSpPr>
          <p:cNvPr id="12" name="Line top"/>
          <p:cNvSpPr>
            <a:spLocks noChangeShapeType="1"/>
          </p:cNvSpPr>
          <p:nvPr/>
        </p:nvSpPr>
        <p:spPr bwMode="gray">
          <a:xfrm>
            <a:off x="0" y="906463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8" name="Line bottom"/>
          <p:cNvSpPr>
            <a:spLocks noChangeShapeType="1"/>
          </p:cNvSpPr>
          <p:nvPr/>
        </p:nvSpPr>
        <p:spPr bwMode="gray">
          <a:xfrm>
            <a:off x="0" y="6381750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20" name="stamp"/>
          <p:cNvSpPr txBox="1"/>
          <p:nvPr/>
        </p:nvSpPr>
        <p:spPr>
          <a:xfrm>
            <a:off x="9777413" y="906463"/>
            <a:ext cx="128587" cy="246062"/>
          </a:xfrm>
          <a:prstGeom prst="rect">
            <a:avLst/>
          </a:prstGeom>
          <a:noFill/>
        </p:spPr>
        <p:txBody>
          <a:bodyPr wrap="none" lIns="0" tIns="0" rIns="127000" bIns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srgbClr val="C84E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2522124" name="Text Placeholder 21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9" r:id="rId1"/>
    <p:sldLayoutId id="214748431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16" r:id="rId8"/>
    <p:sldLayoutId id="2147484317" r:id="rId9"/>
    <p:sldLayoutId id="2147484318" r:id="rId10"/>
    <p:sldLayoutId id="214748431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400" b="1" kern="1200" dirty="0">
          <a:solidFill>
            <a:srgbClr val="00338D"/>
          </a:solidFill>
          <a:latin typeface="Arial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8D"/>
          </a:solidFill>
          <a:latin typeface="+mj-lt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8D"/>
          </a:solidFill>
          <a:latin typeface="+mj-lt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8D"/>
          </a:solidFill>
          <a:latin typeface="+mj-lt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8D"/>
          </a:solidFill>
          <a:latin typeface="+mj-lt"/>
          <a:cs typeface="Arial" pitchFamily="34" charset="0"/>
        </a:defRPr>
      </a:lvl5pPr>
      <a:lvl6pPr eaLnBrk="1" hangingPunct="1">
        <a:defRPr sz="1600" b="1">
          <a:solidFill>
            <a:srgbClr val="00338D"/>
          </a:solidFill>
          <a:latin typeface="+mj-lt"/>
        </a:defRPr>
      </a:lvl6pPr>
      <a:lvl7pPr eaLnBrk="1" hangingPunct="1">
        <a:defRPr sz="1600" b="1">
          <a:solidFill>
            <a:srgbClr val="00338D"/>
          </a:solidFill>
          <a:latin typeface="+mj-lt"/>
        </a:defRPr>
      </a:lvl7pPr>
      <a:lvl8pPr eaLnBrk="1" hangingPunct="1">
        <a:defRPr sz="1600" b="1">
          <a:solidFill>
            <a:srgbClr val="00338D"/>
          </a:solidFill>
          <a:latin typeface="+mj-lt"/>
        </a:defRPr>
      </a:lvl8pPr>
      <a:lvl9pPr eaLnBrk="1" hangingPunct="1">
        <a:defRPr sz="1600" b="1">
          <a:solidFill>
            <a:srgbClr val="00338D"/>
          </a:solidFill>
          <a:latin typeface="+mj-lt"/>
        </a:defRPr>
      </a:lvl9pPr>
    </p:titleStyle>
    <p:bodyStyle>
      <a:lvl1pPr marL="342900" indent="-342900" algn="l" rtl="0" eaLnBrk="0" fontAlgn="base" hangingPunct="0">
        <a:spcBef>
          <a:spcPts val="600"/>
        </a:spcBef>
        <a:spcAft>
          <a:spcPct val="0"/>
        </a:spcAft>
        <a:buFont typeface="Arial" charset="0"/>
        <a:buChar char="•"/>
        <a:defRPr lang="en-US" sz="1000" b="1" kern="1200" dirty="0">
          <a:solidFill>
            <a:srgbClr val="00338D"/>
          </a:solidFill>
          <a:latin typeface="Arial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ts val="600"/>
        </a:spcBef>
        <a:spcAft>
          <a:spcPct val="0"/>
        </a:spcAft>
        <a:buFont typeface="Arial" charset="0"/>
        <a:buChar char="–"/>
        <a:defRPr lang="en-US" sz="1000" kern="1200" dirty="0">
          <a:solidFill>
            <a:schemeClr val="tx1"/>
          </a:solidFill>
          <a:latin typeface="Arial"/>
          <a:ea typeface="+mn-ea"/>
          <a:cs typeface="Arial" pitchFamily="34" charset="0"/>
        </a:defRPr>
      </a:lvl2pPr>
      <a:lvl3pPr marL="177800" indent="-177800" algn="l" rtl="0" eaLnBrk="0" fontAlgn="base" hangingPunct="0">
        <a:spcBef>
          <a:spcPts val="600"/>
        </a:spcBef>
        <a:spcAft>
          <a:spcPct val="0"/>
        </a:spcAft>
        <a:buClr>
          <a:srgbClr val="97989A"/>
        </a:buClr>
        <a:buFont typeface="Arial" charset="0"/>
        <a:buChar char="■"/>
        <a:defRPr lang="en-US" sz="1000" kern="1200" dirty="0">
          <a:solidFill>
            <a:schemeClr val="tx1"/>
          </a:solidFill>
          <a:latin typeface="Arial"/>
          <a:ea typeface="+mn-ea"/>
          <a:cs typeface="Arial" pitchFamily="34" charset="0"/>
        </a:defRPr>
      </a:lvl3pPr>
      <a:lvl4pPr marL="355600" indent="-177800" algn="l" rtl="0" eaLnBrk="0" fontAlgn="base" hangingPunct="0">
        <a:spcBef>
          <a:spcPts val="600"/>
        </a:spcBef>
        <a:spcAft>
          <a:spcPct val="0"/>
        </a:spcAft>
        <a:buClr>
          <a:srgbClr val="97989A"/>
        </a:buClr>
        <a:buFont typeface="Arial" charset="0"/>
        <a:buChar char="–"/>
        <a:defRPr lang="en-US" sz="1000" kern="1200" dirty="0">
          <a:solidFill>
            <a:schemeClr val="tx1"/>
          </a:solidFill>
          <a:latin typeface="Arial"/>
          <a:ea typeface="+mn-ea"/>
          <a:cs typeface="Arial" pitchFamily="34" charset="0"/>
        </a:defRPr>
      </a:lvl4pPr>
      <a:lvl5pPr marL="534988" indent="-174625" algn="l" rtl="0" eaLnBrk="0" fontAlgn="base" hangingPunct="0">
        <a:spcBef>
          <a:spcPts val="600"/>
        </a:spcBef>
        <a:spcAft>
          <a:spcPct val="0"/>
        </a:spcAft>
        <a:buClr>
          <a:srgbClr val="97989A"/>
        </a:buClr>
        <a:buFont typeface="Arial" charset="0"/>
        <a:buChar char="■"/>
        <a:defRPr lang="en-US" sz="1000" kern="1200" dirty="0">
          <a:solidFill>
            <a:schemeClr val="tx1"/>
          </a:solidFill>
          <a:latin typeface="Arial"/>
          <a:ea typeface="+mn-ea"/>
          <a:cs typeface="Arial" pitchFamily="34" charset="0"/>
        </a:defRPr>
      </a:lvl5pPr>
      <a:lvl6pPr marL="720725" indent="-185738" algn="l" defTabSz="914400" rtl="0" eaLnBrk="1" latinLnBrk="0" hangingPunct="1">
        <a:lnSpc>
          <a:spcPct val="110000"/>
        </a:lnSpc>
        <a:spcBef>
          <a:spcPts val="600"/>
        </a:spcBef>
        <a:buClr>
          <a:srgbClr val="97989A"/>
        </a:buClr>
        <a:buFont typeface="Arial" pitchFamily="34" charset="0"/>
        <a:buChar char="–"/>
        <a:defRPr lang="en-US" sz="9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6pPr>
      <a:lvl7pPr marL="895350" indent="-174625" algn="l" defTabSz="914400" rtl="0" eaLnBrk="1" latinLnBrk="0" hangingPunct="1">
        <a:lnSpc>
          <a:spcPct val="110000"/>
        </a:lnSpc>
        <a:spcBef>
          <a:spcPts val="600"/>
        </a:spcBef>
        <a:buClr>
          <a:srgbClr val="97989A"/>
        </a:buClr>
        <a:buFont typeface="Arial" pitchFamily="34" charset="0"/>
        <a:buChar char="■"/>
        <a:defRPr lang="en-US" sz="900" kern="1200" baseline="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7pPr>
      <a:lvl8pPr marL="1081088" indent="-185738" algn="l" defTabSz="914400" rtl="0" eaLnBrk="1" latinLnBrk="0" hangingPunct="1">
        <a:lnSpc>
          <a:spcPct val="110000"/>
        </a:lnSpc>
        <a:spcBef>
          <a:spcPts val="600"/>
        </a:spcBef>
        <a:buClr>
          <a:srgbClr val="97989A"/>
        </a:buClr>
        <a:buFont typeface="Arial" pitchFamily="34" charset="0"/>
        <a:buChar char="–"/>
        <a:defRPr lang="en-US" sz="900" kern="1200" baseline="0" dirty="0" smtClean="0">
          <a:solidFill>
            <a:schemeClr val="tx1"/>
          </a:solidFill>
          <a:latin typeface="Arial" pitchFamily="34" charset="0"/>
          <a:ea typeface="+mn-ea"/>
          <a:cs typeface="+mn-cs"/>
        </a:defRPr>
      </a:lvl8pPr>
      <a:lvl9pPr marL="1255713" indent="-174625" algn="l" defTabSz="914400" rtl="0" eaLnBrk="1" latinLnBrk="0" hangingPunct="1">
        <a:lnSpc>
          <a:spcPct val="110000"/>
        </a:lnSpc>
        <a:spcBef>
          <a:spcPts val="600"/>
        </a:spcBef>
        <a:buClr>
          <a:srgbClr val="97989A"/>
        </a:buClr>
        <a:buFont typeface="Arial" pitchFamily="34" charset="0"/>
        <a:buChar char="■"/>
        <a:defRPr lang="en-US" sz="900" kern="1200" baseline="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177800" algn="l" defTabSz="9144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355600" algn="l" defTabSz="9144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534988" algn="l" defTabSz="9144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720725" algn="l" defTabSz="9144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895350" algn="l" defTabSz="9144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081088" algn="l" defTabSz="9144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255713" algn="l" defTabSz="9144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255713" algn="l" defTabSz="9144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04" name="Object 56"/>
          <p:cNvGraphicFramePr>
            <a:graphicFrameLocks noChangeAspect="1"/>
          </p:cNvGraphicFramePr>
          <p:nvPr>
            <p:custDataLst>
              <p:tags r:id="rId37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3" name="think-cell Slide" r:id="rId38" imgW="360" imgH="360" progId="">
                  <p:embed/>
                </p:oleObj>
              </mc:Choice>
              <mc:Fallback>
                <p:oleObj name="think-cell Slide" r:id="rId38" imgW="360" imgH="360" progId="">
                  <p:embed/>
                  <p:pic>
                    <p:nvPicPr>
                      <p:cNvPr id="0" name="Picture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06" name="Text Placeholder 55"/>
          <p:cNvSpPr>
            <a:spLocks noGrp="1"/>
          </p:cNvSpPr>
          <p:nvPr>
            <p:ph type="body" idx="1"/>
          </p:nvPr>
        </p:nvSpPr>
        <p:spPr bwMode="gray">
          <a:xfrm>
            <a:off x="273050" y="1196975"/>
            <a:ext cx="93599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21" name="Freeform 27"/>
          <p:cNvSpPr>
            <a:spLocks/>
          </p:cNvSpPr>
          <p:nvPr/>
        </p:nvSpPr>
        <p:spPr bwMode="gray">
          <a:xfrm>
            <a:off x="0" y="-1588"/>
            <a:ext cx="2270125" cy="90805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72"/>
              </a:cxn>
              <a:cxn ang="0">
                <a:pos x="1260" y="572"/>
              </a:cxn>
              <a:cxn ang="0">
                <a:pos x="1430" y="0"/>
              </a:cxn>
              <a:cxn ang="0">
                <a:pos x="0" y="0"/>
              </a:cxn>
            </a:cxnLst>
            <a:rect l="0" t="0" r="r" b="b"/>
            <a:pathLst>
              <a:path w="1430" h="572">
                <a:moveTo>
                  <a:pt x="0" y="0"/>
                </a:moveTo>
                <a:lnTo>
                  <a:pt x="0" y="572"/>
                </a:lnTo>
                <a:lnTo>
                  <a:pt x="1260" y="572"/>
                </a:lnTo>
                <a:lnTo>
                  <a:pt x="1430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2108" name="Title Placeholder 54"/>
          <p:cNvSpPr>
            <a:spLocks noGrp="1"/>
          </p:cNvSpPr>
          <p:nvPr>
            <p:ph type="title"/>
          </p:nvPr>
        </p:nvSpPr>
        <p:spPr bwMode="gray">
          <a:xfrm>
            <a:off x="2289175" y="115888"/>
            <a:ext cx="73437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59" name="Rectangle 58"/>
          <p:cNvSpPr/>
          <p:nvPr/>
        </p:nvSpPr>
        <p:spPr bwMode="gray">
          <a:xfrm>
            <a:off x="9131300" y="6381750"/>
            <a:ext cx="501650" cy="2809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72000" tIns="72000" rIns="0" bIns="0"/>
          <a:lstStyle/>
          <a:p>
            <a:pPr algn="r">
              <a:spcBef>
                <a:spcPct val="40000"/>
              </a:spcBef>
              <a:defRPr/>
            </a:pPr>
            <a:fld id="{5D62E475-37DD-469B-AA07-8A584F186E24}" type="slidenum">
              <a:rPr lang="en-GB" sz="900">
                <a:solidFill>
                  <a:srgbClr val="00338D"/>
                </a:solidFill>
                <a:latin typeface="+mn-lt"/>
              </a:rPr>
              <a:pPr algn="r">
                <a:spcBef>
                  <a:spcPct val="40000"/>
                </a:spcBef>
                <a:defRPr/>
              </a:pPr>
              <a:t>‹#›</a:t>
            </a:fld>
            <a:endParaRPr lang="en-GB" sz="900" dirty="0">
              <a:solidFill>
                <a:srgbClr val="00338D"/>
              </a:solidFill>
              <a:latin typeface="+mn-lt"/>
            </a:endParaRPr>
          </a:p>
        </p:txBody>
      </p:sp>
      <p:grpSp>
        <p:nvGrpSpPr>
          <p:cNvPr id="2110" name="Group 26"/>
          <p:cNvGrpSpPr>
            <a:grpSpLocks/>
          </p:cNvGrpSpPr>
          <p:nvPr/>
        </p:nvGrpSpPr>
        <p:grpSpPr bwMode="auto">
          <a:xfrm>
            <a:off x="107950" y="0"/>
            <a:ext cx="1258888" cy="928688"/>
            <a:chOff x="68" y="0"/>
            <a:chExt cx="793" cy="585"/>
          </a:xfrm>
        </p:grpSpPr>
        <p:sp>
          <p:nvSpPr>
            <p:cNvPr id="13" name="Freeform 6"/>
            <p:cNvSpPr>
              <a:spLocks noEditPoints="1"/>
            </p:cNvSpPr>
            <p:nvPr userDrawn="1"/>
          </p:nvSpPr>
          <p:spPr bwMode="gray">
            <a:xfrm>
              <a:off x="162" y="179"/>
              <a:ext cx="572" cy="230"/>
            </a:xfrm>
            <a:custGeom>
              <a:avLst/>
              <a:gdLst>
                <a:gd name="T0" fmla="*/ 2168 w 2285"/>
                <a:gd name="T1" fmla="*/ 620 h 917"/>
                <a:gd name="T2" fmla="*/ 1796 w 2285"/>
                <a:gd name="T3" fmla="*/ 698 h 917"/>
                <a:gd name="T4" fmla="*/ 1974 w 2285"/>
                <a:gd name="T5" fmla="*/ 486 h 917"/>
                <a:gd name="T6" fmla="*/ 2175 w 2285"/>
                <a:gd name="T7" fmla="*/ 448 h 917"/>
                <a:gd name="T8" fmla="*/ 1796 w 2285"/>
                <a:gd name="T9" fmla="*/ 18 h 917"/>
                <a:gd name="T10" fmla="*/ 2268 w 2285"/>
                <a:gd name="T11" fmla="*/ 698 h 917"/>
                <a:gd name="T12" fmla="*/ 1794 w 2285"/>
                <a:gd name="T13" fmla="*/ 716 h 917"/>
                <a:gd name="T14" fmla="*/ 1989 w 2285"/>
                <a:gd name="T15" fmla="*/ 814 h 917"/>
                <a:gd name="T16" fmla="*/ 1654 w 2285"/>
                <a:gd name="T17" fmla="*/ 657 h 917"/>
                <a:gd name="T18" fmla="*/ 1637 w 2285"/>
                <a:gd name="T19" fmla="*/ 417 h 917"/>
                <a:gd name="T20" fmla="*/ 1246 w 2285"/>
                <a:gd name="T21" fmla="*/ 698 h 917"/>
                <a:gd name="T22" fmla="*/ 1718 w 2285"/>
                <a:gd name="T23" fmla="*/ 425 h 917"/>
                <a:gd name="T24" fmla="*/ 1384 w 2285"/>
                <a:gd name="T25" fmla="*/ 698 h 917"/>
                <a:gd name="T26" fmla="*/ 1454 w 2285"/>
                <a:gd name="T27" fmla="*/ 698 h 917"/>
                <a:gd name="T28" fmla="*/ 969 w 2285"/>
                <a:gd name="T29" fmla="*/ 698 h 917"/>
                <a:gd name="T30" fmla="*/ 943 w 2285"/>
                <a:gd name="T31" fmla="*/ 452 h 917"/>
                <a:gd name="T32" fmla="*/ 697 w 2285"/>
                <a:gd name="T33" fmla="*/ 18 h 917"/>
                <a:gd name="T34" fmla="*/ 1168 w 2285"/>
                <a:gd name="T35" fmla="*/ 417 h 917"/>
                <a:gd name="T36" fmla="*/ 1144 w 2285"/>
                <a:gd name="T37" fmla="*/ 698 h 917"/>
                <a:gd name="T38" fmla="*/ 750 w 2285"/>
                <a:gd name="T39" fmla="*/ 631 h 917"/>
                <a:gd name="T40" fmla="*/ 718 w 2285"/>
                <a:gd name="T41" fmla="*/ 632 h 917"/>
                <a:gd name="T42" fmla="*/ 708 w 2285"/>
                <a:gd name="T43" fmla="*/ 555 h 917"/>
                <a:gd name="T44" fmla="*/ 768 w 2285"/>
                <a:gd name="T45" fmla="*/ 494 h 917"/>
                <a:gd name="T46" fmla="*/ 750 w 2285"/>
                <a:gd name="T47" fmla="*/ 631 h 917"/>
                <a:gd name="T48" fmla="*/ 544 w 2285"/>
                <a:gd name="T49" fmla="*/ 690 h 917"/>
                <a:gd name="T50" fmla="*/ 302 w 2285"/>
                <a:gd name="T51" fmla="*/ 662 h 917"/>
                <a:gd name="T52" fmla="*/ 200 w 2285"/>
                <a:gd name="T53" fmla="*/ 619 h 917"/>
                <a:gd name="T54" fmla="*/ 148 w 2285"/>
                <a:gd name="T55" fmla="*/ 18 h 917"/>
                <a:gd name="T56" fmla="*/ 619 w 2285"/>
                <a:gd name="T57" fmla="*/ 442 h 917"/>
                <a:gd name="T58" fmla="*/ 179 w 2285"/>
                <a:gd name="T59" fmla="*/ 698 h 917"/>
                <a:gd name="T60" fmla="*/ 1778 w 2285"/>
                <a:gd name="T61" fmla="*/ 0 h 917"/>
                <a:gd name="T62" fmla="*/ 1736 w 2285"/>
                <a:gd name="T63" fmla="*/ 0 h 917"/>
                <a:gd name="T64" fmla="*/ 1186 w 2285"/>
                <a:gd name="T65" fmla="*/ 417 h 917"/>
                <a:gd name="T66" fmla="*/ 679 w 2285"/>
                <a:gd name="T67" fmla="*/ 417 h 917"/>
                <a:gd name="T68" fmla="*/ 129 w 2285"/>
                <a:gd name="T69" fmla="*/ 0 h 917"/>
                <a:gd name="T70" fmla="*/ 114 w 2285"/>
                <a:gd name="T71" fmla="*/ 907 h 917"/>
                <a:gd name="T72" fmla="*/ 282 w 2285"/>
                <a:gd name="T73" fmla="*/ 907 h 917"/>
                <a:gd name="T74" fmla="*/ 536 w 2285"/>
                <a:gd name="T75" fmla="*/ 716 h 917"/>
                <a:gd name="T76" fmla="*/ 660 w 2285"/>
                <a:gd name="T77" fmla="*/ 717 h 917"/>
                <a:gd name="T78" fmla="*/ 726 w 2285"/>
                <a:gd name="T79" fmla="*/ 716 h 917"/>
                <a:gd name="T80" fmla="*/ 909 w 2285"/>
                <a:gd name="T81" fmla="*/ 907 h 917"/>
                <a:gd name="T82" fmla="*/ 1144 w 2285"/>
                <a:gd name="T83" fmla="*/ 716 h 917"/>
                <a:gd name="T84" fmla="*/ 1372 w 2285"/>
                <a:gd name="T85" fmla="*/ 716 h 917"/>
                <a:gd name="T86" fmla="*/ 1534 w 2285"/>
                <a:gd name="T87" fmla="*/ 907 h 917"/>
                <a:gd name="T88" fmla="*/ 1697 w 2285"/>
                <a:gd name="T89" fmla="*/ 865 h 917"/>
                <a:gd name="T90" fmla="*/ 2145 w 2285"/>
                <a:gd name="T91" fmla="*/ 716 h 917"/>
                <a:gd name="T92" fmla="*/ 1778 w 2285"/>
                <a:gd name="T93" fmla="*/ 0 h 9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285"/>
                <a:gd name="T142" fmla="*/ 0 h 917"/>
                <a:gd name="T143" fmla="*/ 2285 w 2285"/>
                <a:gd name="T144" fmla="*/ 917 h 91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285" h="917">
                  <a:moveTo>
                    <a:pt x="2268" y="698"/>
                  </a:moveTo>
                  <a:cubicBezTo>
                    <a:pt x="2149" y="698"/>
                    <a:pt x="2149" y="698"/>
                    <a:pt x="2149" y="698"/>
                  </a:cubicBezTo>
                  <a:cubicBezTo>
                    <a:pt x="2168" y="620"/>
                    <a:pt x="2168" y="620"/>
                    <a:pt x="2168" y="620"/>
                  </a:cubicBezTo>
                  <a:cubicBezTo>
                    <a:pt x="1930" y="620"/>
                    <a:pt x="1930" y="620"/>
                    <a:pt x="1930" y="620"/>
                  </a:cubicBezTo>
                  <a:cubicBezTo>
                    <a:pt x="1911" y="698"/>
                    <a:pt x="1911" y="698"/>
                    <a:pt x="1911" y="698"/>
                  </a:cubicBezTo>
                  <a:cubicBezTo>
                    <a:pt x="1796" y="698"/>
                    <a:pt x="1796" y="698"/>
                    <a:pt x="1796" y="698"/>
                  </a:cubicBezTo>
                  <a:cubicBezTo>
                    <a:pt x="1796" y="682"/>
                    <a:pt x="1796" y="682"/>
                    <a:pt x="1796" y="682"/>
                  </a:cubicBezTo>
                  <a:cubicBezTo>
                    <a:pt x="1798" y="674"/>
                    <a:pt x="1799" y="664"/>
                    <a:pt x="1802" y="654"/>
                  </a:cubicBezTo>
                  <a:cubicBezTo>
                    <a:pt x="1822" y="570"/>
                    <a:pt x="1878" y="486"/>
                    <a:pt x="1974" y="486"/>
                  </a:cubicBezTo>
                  <a:cubicBezTo>
                    <a:pt x="2012" y="486"/>
                    <a:pt x="2050" y="501"/>
                    <a:pt x="2045" y="553"/>
                  </a:cubicBezTo>
                  <a:cubicBezTo>
                    <a:pt x="2186" y="553"/>
                    <a:pt x="2186" y="553"/>
                    <a:pt x="2186" y="553"/>
                  </a:cubicBezTo>
                  <a:cubicBezTo>
                    <a:pt x="2192" y="529"/>
                    <a:pt x="2201" y="486"/>
                    <a:pt x="2175" y="448"/>
                  </a:cubicBezTo>
                  <a:cubicBezTo>
                    <a:pt x="2144" y="406"/>
                    <a:pt x="2084" y="390"/>
                    <a:pt x="2005" y="390"/>
                  </a:cubicBezTo>
                  <a:cubicBezTo>
                    <a:pt x="1949" y="390"/>
                    <a:pt x="1867" y="399"/>
                    <a:pt x="1796" y="445"/>
                  </a:cubicBezTo>
                  <a:cubicBezTo>
                    <a:pt x="1796" y="18"/>
                    <a:pt x="1796" y="18"/>
                    <a:pt x="1796" y="18"/>
                  </a:cubicBezTo>
                  <a:cubicBezTo>
                    <a:pt x="2268" y="18"/>
                    <a:pt x="2268" y="18"/>
                    <a:pt x="2268" y="18"/>
                  </a:cubicBezTo>
                  <a:cubicBezTo>
                    <a:pt x="2268" y="698"/>
                    <a:pt x="2268" y="698"/>
                    <a:pt x="2268" y="698"/>
                  </a:cubicBezTo>
                  <a:cubicBezTo>
                    <a:pt x="2268" y="698"/>
                    <a:pt x="2268" y="698"/>
                    <a:pt x="2268" y="698"/>
                  </a:cubicBezTo>
                  <a:close/>
                  <a:moveTo>
                    <a:pt x="1989" y="814"/>
                  </a:moveTo>
                  <a:cubicBezTo>
                    <a:pt x="1962" y="818"/>
                    <a:pt x="1935" y="822"/>
                    <a:pt x="1910" y="822"/>
                  </a:cubicBezTo>
                  <a:cubicBezTo>
                    <a:pt x="1842" y="822"/>
                    <a:pt x="1795" y="790"/>
                    <a:pt x="1794" y="716"/>
                  </a:cubicBezTo>
                  <a:cubicBezTo>
                    <a:pt x="2013" y="716"/>
                    <a:pt x="2013" y="716"/>
                    <a:pt x="2013" y="716"/>
                  </a:cubicBezTo>
                  <a:cubicBezTo>
                    <a:pt x="1989" y="814"/>
                    <a:pt x="1989" y="814"/>
                    <a:pt x="1989" y="814"/>
                  </a:cubicBezTo>
                  <a:cubicBezTo>
                    <a:pt x="1989" y="814"/>
                    <a:pt x="1989" y="814"/>
                    <a:pt x="1989" y="814"/>
                  </a:cubicBezTo>
                  <a:close/>
                  <a:moveTo>
                    <a:pt x="1718" y="425"/>
                  </a:moveTo>
                  <a:cubicBezTo>
                    <a:pt x="1718" y="522"/>
                    <a:pt x="1718" y="522"/>
                    <a:pt x="1718" y="522"/>
                  </a:cubicBezTo>
                  <a:cubicBezTo>
                    <a:pt x="1685" y="568"/>
                    <a:pt x="1664" y="617"/>
                    <a:pt x="1654" y="657"/>
                  </a:cubicBezTo>
                  <a:cubicBezTo>
                    <a:pt x="1651" y="671"/>
                    <a:pt x="1648" y="685"/>
                    <a:pt x="1647" y="698"/>
                  </a:cubicBezTo>
                  <a:cubicBezTo>
                    <a:pt x="1578" y="698"/>
                    <a:pt x="1578" y="698"/>
                    <a:pt x="1578" y="698"/>
                  </a:cubicBezTo>
                  <a:cubicBezTo>
                    <a:pt x="1637" y="417"/>
                    <a:pt x="1637" y="417"/>
                    <a:pt x="1637" y="417"/>
                  </a:cubicBezTo>
                  <a:cubicBezTo>
                    <a:pt x="1437" y="417"/>
                    <a:pt x="1437" y="417"/>
                    <a:pt x="1437" y="417"/>
                  </a:cubicBezTo>
                  <a:cubicBezTo>
                    <a:pt x="1259" y="698"/>
                    <a:pt x="1259" y="698"/>
                    <a:pt x="1259" y="698"/>
                  </a:cubicBezTo>
                  <a:cubicBezTo>
                    <a:pt x="1246" y="698"/>
                    <a:pt x="1246" y="698"/>
                    <a:pt x="1246" y="698"/>
                  </a:cubicBezTo>
                  <a:cubicBezTo>
                    <a:pt x="1246" y="18"/>
                    <a:pt x="1246" y="18"/>
                    <a:pt x="1246" y="18"/>
                  </a:cubicBezTo>
                  <a:cubicBezTo>
                    <a:pt x="1718" y="18"/>
                    <a:pt x="1718" y="18"/>
                    <a:pt x="1718" y="18"/>
                  </a:cubicBezTo>
                  <a:cubicBezTo>
                    <a:pt x="1718" y="425"/>
                    <a:pt x="1718" y="425"/>
                    <a:pt x="1718" y="425"/>
                  </a:cubicBezTo>
                  <a:cubicBezTo>
                    <a:pt x="1718" y="425"/>
                    <a:pt x="1718" y="425"/>
                    <a:pt x="1718" y="425"/>
                  </a:cubicBezTo>
                  <a:close/>
                  <a:moveTo>
                    <a:pt x="1454" y="698"/>
                  </a:moveTo>
                  <a:cubicBezTo>
                    <a:pt x="1384" y="698"/>
                    <a:pt x="1384" y="698"/>
                    <a:pt x="1384" y="698"/>
                  </a:cubicBezTo>
                  <a:cubicBezTo>
                    <a:pt x="1491" y="530"/>
                    <a:pt x="1491" y="530"/>
                    <a:pt x="1491" y="530"/>
                  </a:cubicBezTo>
                  <a:cubicBezTo>
                    <a:pt x="1454" y="698"/>
                    <a:pt x="1454" y="698"/>
                    <a:pt x="1454" y="698"/>
                  </a:cubicBezTo>
                  <a:cubicBezTo>
                    <a:pt x="1454" y="698"/>
                    <a:pt x="1454" y="698"/>
                    <a:pt x="1454" y="698"/>
                  </a:cubicBezTo>
                  <a:close/>
                  <a:moveTo>
                    <a:pt x="1168" y="417"/>
                  </a:moveTo>
                  <a:cubicBezTo>
                    <a:pt x="1050" y="417"/>
                    <a:pt x="1050" y="417"/>
                    <a:pt x="1050" y="417"/>
                  </a:cubicBezTo>
                  <a:cubicBezTo>
                    <a:pt x="969" y="698"/>
                    <a:pt x="969" y="698"/>
                    <a:pt x="969" y="698"/>
                  </a:cubicBezTo>
                  <a:cubicBezTo>
                    <a:pt x="844" y="698"/>
                    <a:pt x="844" y="698"/>
                    <a:pt x="844" y="698"/>
                  </a:cubicBezTo>
                  <a:cubicBezTo>
                    <a:pt x="908" y="675"/>
                    <a:pt x="947" y="630"/>
                    <a:pt x="959" y="563"/>
                  </a:cubicBezTo>
                  <a:cubicBezTo>
                    <a:pt x="969" y="511"/>
                    <a:pt x="964" y="477"/>
                    <a:pt x="943" y="452"/>
                  </a:cubicBezTo>
                  <a:cubicBezTo>
                    <a:pt x="911" y="413"/>
                    <a:pt x="847" y="416"/>
                    <a:pt x="791" y="416"/>
                  </a:cubicBezTo>
                  <a:cubicBezTo>
                    <a:pt x="781" y="416"/>
                    <a:pt x="697" y="417"/>
                    <a:pt x="697" y="417"/>
                  </a:cubicBezTo>
                  <a:cubicBezTo>
                    <a:pt x="697" y="18"/>
                    <a:pt x="697" y="18"/>
                    <a:pt x="697" y="18"/>
                  </a:cubicBezTo>
                  <a:cubicBezTo>
                    <a:pt x="1168" y="18"/>
                    <a:pt x="1168" y="18"/>
                    <a:pt x="1168" y="18"/>
                  </a:cubicBezTo>
                  <a:cubicBezTo>
                    <a:pt x="1168" y="417"/>
                    <a:pt x="1168" y="417"/>
                    <a:pt x="1168" y="417"/>
                  </a:cubicBezTo>
                  <a:cubicBezTo>
                    <a:pt x="1168" y="417"/>
                    <a:pt x="1168" y="417"/>
                    <a:pt x="1168" y="417"/>
                  </a:cubicBezTo>
                  <a:close/>
                  <a:moveTo>
                    <a:pt x="1093" y="698"/>
                  </a:moveTo>
                  <a:cubicBezTo>
                    <a:pt x="1142" y="522"/>
                    <a:pt x="1142" y="522"/>
                    <a:pt x="1142" y="522"/>
                  </a:cubicBezTo>
                  <a:cubicBezTo>
                    <a:pt x="1144" y="698"/>
                    <a:pt x="1144" y="698"/>
                    <a:pt x="1144" y="698"/>
                  </a:cubicBezTo>
                  <a:cubicBezTo>
                    <a:pt x="1093" y="698"/>
                    <a:pt x="1093" y="698"/>
                    <a:pt x="1093" y="698"/>
                  </a:cubicBezTo>
                  <a:cubicBezTo>
                    <a:pt x="1093" y="698"/>
                    <a:pt x="1093" y="698"/>
                    <a:pt x="1093" y="698"/>
                  </a:cubicBezTo>
                  <a:close/>
                  <a:moveTo>
                    <a:pt x="750" y="631"/>
                  </a:moveTo>
                  <a:cubicBezTo>
                    <a:pt x="749" y="631"/>
                    <a:pt x="749" y="631"/>
                    <a:pt x="749" y="631"/>
                  </a:cubicBezTo>
                  <a:cubicBezTo>
                    <a:pt x="745" y="632"/>
                    <a:pt x="740" y="632"/>
                    <a:pt x="735" y="632"/>
                  </a:cubicBezTo>
                  <a:cubicBezTo>
                    <a:pt x="728" y="632"/>
                    <a:pt x="723" y="632"/>
                    <a:pt x="718" y="632"/>
                  </a:cubicBezTo>
                  <a:cubicBezTo>
                    <a:pt x="687" y="632"/>
                    <a:pt x="687" y="632"/>
                    <a:pt x="687" y="632"/>
                  </a:cubicBezTo>
                  <a:cubicBezTo>
                    <a:pt x="702" y="581"/>
                    <a:pt x="702" y="581"/>
                    <a:pt x="702" y="581"/>
                  </a:cubicBezTo>
                  <a:cubicBezTo>
                    <a:pt x="708" y="555"/>
                    <a:pt x="708" y="555"/>
                    <a:pt x="708" y="555"/>
                  </a:cubicBezTo>
                  <a:cubicBezTo>
                    <a:pt x="724" y="495"/>
                    <a:pt x="724" y="495"/>
                    <a:pt x="724" y="495"/>
                  </a:cubicBezTo>
                  <a:cubicBezTo>
                    <a:pt x="731" y="495"/>
                    <a:pt x="738" y="495"/>
                    <a:pt x="744" y="495"/>
                  </a:cubicBezTo>
                  <a:cubicBezTo>
                    <a:pt x="752" y="494"/>
                    <a:pt x="760" y="494"/>
                    <a:pt x="768" y="494"/>
                  </a:cubicBezTo>
                  <a:cubicBezTo>
                    <a:pt x="808" y="494"/>
                    <a:pt x="833" y="497"/>
                    <a:pt x="842" y="510"/>
                  </a:cubicBezTo>
                  <a:cubicBezTo>
                    <a:pt x="849" y="519"/>
                    <a:pt x="848" y="536"/>
                    <a:pt x="840" y="561"/>
                  </a:cubicBezTo>
                  <a:cubicBezTo>
                    <a:pt x="826" y="605"/>
                    <a:pt x="808" y="627"/>
                    <a:pt x="750" y="631"/>
                  </a:cubicBezTo>
                  <a:moveTo>
                    <a:pt x="619" y="442"/>
                  </a:moveTo>
                  <a:cubicBezTo>
                    <a:pt x="611" y="466"/>
                    <a:pt x="611" y="466"/>
                    <a:pt x="611" y="466"/>
                  </a:cubicBezTo>
                  <a:cubicBezTo>
                    <a:pt x="544" y="690"/>
                    <a:pt x="544" y="690"/>
                    <a:pt x="544" y="690"/>
                  </a:cubicBezTo>
                  <a:cubicBezTo>
                    <a:pt x="541" y="698"/>
                    <a:pt x="541" y="698"/>
                    <a:pt x="541" y="698"/>
                  </a:cubicBezTo>
                  <a:cubicBezTo>
                    <a:pt x="319" y="698"/>
                    <a:pt x="319" y="698"/>
                    <a:pt x="319" y="698"/>
                  </a:cubicBezTo>
                  <a:cubicBezTo>
                    <a:pt x="302" y="662"/>
                    <a:pt x="302" y="662"/>
                    <a:pt x="302" y="662"/>
                  </a:cubicBezTo>
                  <a:cubicBezTo>
                    <a:pt x="541" y="417"/>
                    <a:pt x="541" y="417"/>
                    <a:pt x="541" y="417"/>
                  </a:cubicBezTo>
                  <a:cubicBezTo>
                    <a:pt x="387" y="417"/>
                    <a:pt x="387" y="417"/>
                    <a:pt x="387" y="417"/>
                  </a:cubicBezTo>
                  <a:cubicBezTo>
                    <a:pt x="200" y="619"/>
                    <a:pt x="200" y="619"/>
                    <a:pt x="200" y="619"/>
                  </a:cubicBezTo>
                  <a:cubicBezTo>
                    <a:pt x="261" y="417"/>
                    <a:pt x="261" y="417"/>
                    <a:pt x="261" y="417"/>
                  </a:cubicBezTo>
                  <a:cubicBezTo>
                    <a:pt x="148" y="417"/>
                    <a:pt x="148" y="417"/>
                    <a:pt x="148" y="417"/>
                  </a:cubicBezTo>
                  <a:cubicBezTo>
                    <a:pt x="148" y="18"/>
                    <a:pt x="148" y="18"/>
                    <a:pt x="148" y="18"/>
                  </a:cubicBezTo>
                  <a:cubicBezTo>
                    <a:pt x="619" y="18"/>
                    <a:pt x="619" y="18"/>
                    <a:pt x="619" y="18"/>
                  </a:cubicBezTo>
                  <a:cubicBezTo>
                    <a:pt x="619" y="442"/>
                    <a:pt x="619" y="442"/>
                    <a:pt x="619" y="442"/>
                  </a:cubicBezTo>
                  <a:cubicBezTo>
                    <a:pt x="619" y="442"/>
                    <a:pt x="619" y="442"/>
                    <a:pt x="619" y="442"/>
                  </a:cubicBezTo>
                  <a:close/>
                  <a:moveTo>
                    <a:pt x="177" y="698"/>
                  </a:moveTo>
                  <a:cubicBezTo>
                    <a:pt x="177" y="696"/>
                    <a:pt x="177" y="696"/>
                    <a:pt x="177" y="696"/>
                  </a:cubicBezTo>
                  <a:cubicBezTo>
                    <a:pt x="179" y="698"/>
                    <a:pt x="179" y="698"/>
                    <a:pt x="179" y="698"/>
                  </a:cubicBezTo>
                  <a:cubicBezTo>
                    <a:pt x="177" y="698"/>
                    <a:pt x="177" y="698"/>
                    <a:pt x="177" y="698"/>
                  </a:cubicBezTo>
                  <a:cubicBezTo>
                    <a:pt x="177" y="698"/>
                    <a:pt x="177" y="698"/>
                    <a:pt x="177" y="698"/>
                  </a:cubicBezTo>
                  <a:close/>
                  <a:moveTo>
                    <a:pt x="1778" y="0"/>
                  </a:moveTo>
                  <a:cubicBezTo>
                    <a:pt x="1778" y="458"/>
                    <a:pt x="1778" y="458"/>
                    <a:pt x="1778" y="458"/>
                  </a:cubicBezTo>
                  <a:cubicBezTo>
                    <a:pt x="1762" y="470"/>
                    <a:pt x="1749" y="484"/>
                    <a:pt x="1736" y="498"/>
                  </a:cubicBezTo>
                  <a:cubicBezTo>
                    <a:pt x="1736" y="0"/>
                    <a:pt x="1736" y="0"/>
                    <a:pt x="1736" y="0"/>
                  </a:cubicBezTo>
                  <a:cubicBezTo>
                    <a:pt x="1229" y="0"/>
                    <a:pt x="1229" y="0"/>
                    <a:pt x="1229" y="0"/>
                  </a:cubicBezTo>
                  <a:cubicBezTo>
                    <a:pt x="1229" y="417"/>
                    <a:pt x="1229" y="417"/>
                    <a:pt x="1229" y="417"/>
                  </a:cubicBezTo>
                  <a:cubicBezTo>
                    <a:pt x="1186" y="417"/>
                    <a:pt x="1186" y="417"/>
                    <a:pt x="1186" y="417"/>
                  </a:cubicBezTo>
                  <a:cubicBezTo>
                    <a:pt x="1186" y="0"/>
                    <a:pt x="1186" y="0"/>
                    <a:pt x="1186" y="0"/>
                  </a:cubicBezTo>
                  <a:cubicBezTo>
                    <a:pt x="679" y="0"/>
                    <a:pt x="679" y="0"/>
                    <a:pt x="679" y="0"/>
                  </a:cubicBezTo>
                  <a:cubicBezTo>
                    <a:pt x="679" y="417"/>
                    <a:pt x="679" y="417"/>
                    <a:pt x="679" y="417"/>
                  </a:cubicBezTo>
                  <a:cubicBezTo>
                    <a:pt x="637" y="417"/>
                    <a:pt x="637" y="417"/>
                    <a:pt x="637" y="417"/>
                  </a:cubicBezTo>
                  <a:cubicBezTo>
                    <a:pt x="637" y="0"/>
                    <a:pt x="637" y="0"/>
                    <a:pt x="637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9" y="476"/>
                    <a:pt x="129" y="476"/>
                    <a:pt x="129" y="476"/>
                  </a:cubicBezTo>
                  <a:cubicBezTo>
                    <a:pt x="0" y="907"/>
                    <a:pt x="0" y="907"/>
                    <a:pt x="0" y="907"/>
                  </a:cubicBezTo>
                  <a:cubicBezTo>
                    <a:pt x="114" y="907"/>
                    <a:pt x="114" y="907"/>
                    <a:pt x="114" y="907"/>
                  </a:cubicBezTo>
                  <a:cubicBezTo>
                    <a:pt x="171" y="716"/>
                    <a:pt x="171" y="716"/>
                    <a:pt x="171" y="716"/>
                  </a:cubicBezTo>
                  <a:cubicBezTo>
                    <a:pt x="188" y="716"/>
                    <a:pt x="188" y="716"/>
                    <a:pt x="188" y="716"/>
                  </a:cubicBezTo>
                  <a:cubicBezTo>
                    <a:pt x="282" y="907"/>
                    <a:pt x="282" y="907"/>
                    <a:pt x="282" y="907"/>
                  </a:cubicBezTo>
                  <a:cubicBezTo>
                    <a:pt x="420" y="907"/>
                    <a:pt x="420" y="907"/>
                    <a:pt x="420" y="907"/>
                  </a:cubicBezTo>
                  <a:cubicBezTo>
                    <a:pt x="328" y="716"/>
                    <a:pt x="328" y="716"/>
                    <a:pt x="328" y="716"/>
                  </a:cubicBezTo>
                  <a:cubicBezTo>
                    <a:pt x="536" y="716"/>
                    <a:pt x="536" y="716"/>
                    <a:pt x="536" y="716"/>
                  </a:cubicBezTo>
                  <a:cubicBezTo>
                    <a:pt x="478" y="907"/>
                    <a:pt x="478" y="907"/>
                    <a:pt x="478" y="907"/>
                  </a:cubicBezTo>
                  <a:cubicBezTo>
                    <a:pt x="602" y="907"/>
                    <a:pt x="602" y="907"/>
                    <a:pt x="602" y="907"/>
                  </a:cubicBezTo>
                  <a:cubicBezTo>
                    <a:pt x="660" y="717"/>
                    <a:pt x="660" y="717"/>
                    <a:pt x="660" y="717"/>
                  </a:cubicBezTo>
                  <a:cubicBezTo>
                    <a:pt x="687" y="717"/>
                    <a:pt x="687" y="717"/>
                    <a:pt x="687" y="717"/>
                  </a:cubicBezTo>
                  <a:cubicBezTo>
                    <a:pt x="687" y="716"/>
                    <a:pt x="687" y="716"/>
                    <a:pt x="687" y="716"/>
                  </a:cubicBezTo>
                  <a:cubicBezTo>
                    <a:pt x="726" y="716"/>
                    <a:pt x="726" y="716"/>
                    <a:pt x="726" y="716"/>
                  </a:cubicBezTo>
                  <a:cubicBezTo>
                    <a:pt x="729" y="716"/>
                    <a:pt x="729" y="716"/>
                    <a:pt x="729" y="716"/>
                  </a:cubicBezTo>
                  <a:cubicBezTo>
                    <a:pt x="964" y="716"/>
                    <a:pt x="964" y="716"/>
                    <a:pt x="964" y="716"/>
                  </a:cubicBezTo>
                  <a:cubicBezTo>
                    <a:pt x="909" y="907"/>
                    <a:pt x="909" y="907"/>
                    <a:pt x="909" y="907"/>
                  </a:cubicBezTo>
                  <a:cubicBezTo>
                    <a:pt x="1035" y="907"/>
                    <a:pt x="1035" y="907"/>
                    <a:pt x="1035" y="907"/>
                  </a:cubicBezTo>
                  <a:cubicBezTo>
                    <a:pt x="1088" y="716"/>
                    <a:pt x="1088" y="716"/>
                    <a:pt x="1088" y="716"/>
                  </a:cubicBezTo>
                  <a:cubicBezTo>
                    <a:pt x="1144" y="716"/>
                    <a:pt x="1144" y="716"/>
                    <a:pt x="1144" y="716"/>
                  </a:cubicBezTo>
                  <a:cubicBezTo>
                    <a:pt x="1146" y="907"/>
                    <a:pt x="1146" y="907"/>
                    <a:pt x="1146" y="907"/>
                  </a:cubicBezTo>
                  <a:cubicBezTo>
                    <a:pt x="1251" y="907"/>
                    <a:pt x="1251" y="907"/>
                    <a:pt x="1251" y="907"/>
                  </a:cubicBezTo>
                  <a:cubicBezTo>
                    <a:pt x="1372" y="716"/>
                    <a:pt x="1372" y="716"/>
                    <a:pt x="1372" y="716"/>
                  </a:cubicBezTo>
                  <a:cubicBezTo>
                    <a:pt x="1451" y="716"/>
                    <a:pt x="1451" y="716"/>
                    <a:pt x="1451" y="716"/>
                  </a:cubicBezTo>
                  <a:cubicBezTo>
                    <a:pt x="1410" y="907"/>
                    <a:pt x="1410" y="907"/>
                    <a:pt x="1410" y="907"/>
                  </a:cubicBezTo>
                  <a:cubicBezTo>
                    <a:pt x="1534" y="907"/>
                    <a:pt x="1534" y="907"/>
                    <a:pt x="1534" y="907"/>
                  </a:cubicBezTo>
                  <a:cubicBezTo>
                    <a:pt x="1574" y="716"/>
                    <a:pt x="1574" y="716"/>
                    <a:pt x="1574" y="716"/>
                  </a:cubicBezTo>
                  <a:cubicBezTo>
                    <a:pt x="1645" y="716"/>
                    <a:pt x="1645" y="716"/>
                    <a:pt x="1645" y="716"/>
                  </a:cubicBezTo>
                  <a:cubicBezTo>
                    <a:pt x="1642" y="775"/>
                    <a:pt x="1657" y="829"/>
                    <a:pt x="1697" y="865"/>
                  </a:cubicBezTo>
                  <a:cubicBezTo>
                    <a:pt x="1744" y="909"/>
                    <a:pt x="1818" y="917"/>
                    <a:pt x="1872" y="917"/>
                  </a:cubicBezTo>
                  <a:cubicBezTo>
                    <a:pt x="1947" y="917"/>
                    <a:pt x="2024" y="907"/>
                    <a:pt x="2102" y="889"/>
                  </a:cubicBezTo>
                  <a:cubicBezTo>
                    <a:pt x="2145" y="716"/>
                    <a:pt x="2145" y="716"/>
                    <a:pt x="2145" y="716"/>
                  </a:cubicBezTo>
                  <a:cubicBezTo>
                    <a:pt x="2285" y="716"/>
                    <a:pt x="2285" y="716"/>
                    <a:pt x="2285" y="716"/>
                  </a:cubicBezTo>
                  <a:cubicBezTo>
                    <a:pt x="2285" y="0"/>
                    <a:pt x="2285" y="0"/>
                    <a:pt x="2285" y="0"/>
                  </a:cubicBezTo>
                  <a:cubicBezTo>
                    <a:pt x="1778" y="0"/>
                    <a:pt x="1778" y="0"/>
                    <a:pt x="1778" y="0"/>
                  </a:cubicBezTo>
                  <a:cubicBezTo>
                    <a:pt x="1778" y="0"/>
                    <a:pt x="1778" y="0"/>
                    <a:pt x="1778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gray">
            <a:xfrm>
              <a:off x="68" y="0"/>
              <a:ext cx="793" cy="585"/>
            </a:xfrm>
            <a:custGeom>
              <a:avLst/>
              <a:gdLst>
                <a:gd name="T0" fmla="*/ 231 w 1447"/>
                <a:gd name="T1" fmla="*/ 327 h 1068"/>
                <a:gd name="T2" fmla="*/ 0 w 1447"/>
                <a:gd name="T3" fmla="*/ 327 h 1068"/>
                <a:gd name="T4" fmla="*/ 0 w 1447"/>
                <a:gd name="T5" fmla="*/ 0 h 1068"/>
                <a:gd name="T6" fmla="*/ 231 w 1447"/>
                <a:gd name="T7" fmla="*/ 0 h 1068"/>
                <a:gd name="T8" fmla="*/ 231 w 1447"/>
                <a:gd name="T9" fmla="*/ 327 h 1068"/>
                <a:gd name="T10" fmla="*/ 1447 w 1447"/>
                <a:gd name="T11" fmla="*/ 0 h 1068"/>
                <a:gd name="T12" fmla="*/ 1215 w 1447"/>
                <a:gd name="T13" fmla="*/ 0 h 1068"/>
                <a:gd name="T14" fmla="*/ 1215 w 1447"/>
                <a:gd name="T15" fmla="*/ 327 h 1068"/>
                <a:gd name="T16" fmla="*/ 1447 w 1447"/>
                <a:gd name="T17" fmla="*/ 327 h 1068"/>
                <a:gd name="T18" fmla="*/ 1447 w 1447"/>
                <a:gd name="T19" fmla="*/ 0 h 1068"/>
                <a:gd name="T20" fmla="*/ 231 w 1447"/>
                <a:gd name="T21" fmla="*/ 741 h 1068"/>
                <a:gd name="T22" fmla="*/ 0 w 1447"/>
                <a:gd name="T23" fmla="*/ 741 h 1068"/>
                <a:gd name="T24" fmla="*/ 0 w 1447"/>
                <a:gd name="T25" fmla="*/ 1068 h 1068"/>
                <a:gd name="T26" fmla="*/ 231 w 1447"/>
                <a:gd name="T27" fmla="*/ 1068 h 1068"/>
                <a:gd name="T28" fmla="*/ 231 w 1447"/>
                <a:gd name="T29" fmla="*/ 741 h 1068"/>
                <a:gd name="T30" fmla="*/ 1447 w 1447"/>
                <a:gd name="T31" fmla="*/ 741 h 1068"/>
                <a:gd name="T32" fmla="*/ 1215 w 1447"/>
                <a:gd name="T33" fmla="*/ 741 h 1068"/>
                <a:gd name="T34" fmla="*/ 1215 w 1447"/>
                <a:gd name="T35" fmla="*/ 1068 h 1068"/>
                <a:gd name="T36" fmla="*/ 1447 w 1447"/>
                <a:gd name="T37" fmla="*/ 1068 h 1068"/>
                <a:gd name="T38" fmla="*/ 1447 w 1447"/>
                <a:gd name="T39" fmla="*/ 741 h 106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47"/>
                <a:gd name="T61" fmla="*/ 0 h 1068"/>
                <a:gd name="T62" fmla="*/ 1447 w 1447"/>
                <a:gd name="T63" fmla="*/ 1068 h 106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47" h="1068">
                  <a:moveTo>
                    <a:pt x="231" y="327"/>
                  </a:moveTo>
                  <a:lnTo>
                    <a:pt x="0" y="327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27"/>
                  </a:lnTo>
                  <a:close/>
                  <a:moveTo>
                    <a:pt x="1447" y="0"/>
                  </a:moveTo>
                  <a:lnTo>
                    <a:pt x="1215" y="0"/>
                  </a:lnTo>
                  <a:lnTo>
                    <a:pt x="1215" y="327"/>
                  </a:lnTo>
                  <a:lnTo>
                    <a:pt x="1447" y="327"/>
                  </a:lnTo>
                  <a:lnTo>
                    <a:pt x="1447" y="0"/>
                  </a:lnTo>
                  <a:close/>
                  <a:moveTo>
                    <a:pt x="231" y="741"/>
                  </a:moveTo>
                  <a:lnTo>
                    <a:pt x="0" y="741"/>
                  </a:lnTo>
                  <a:lnTo>
                    <a:pt x="0" y="1068"/>
                  </a:lnTo>
                  <a:lnTo>
                    <a:pt x="231" y="1068"/>
                  </a:lnTo>
                  <a:lnTo>
                    <a:pt x="231" y="741"/>
                  </a:lnTo>
                  <a:close/>
                  <a:moveTo>
                    <a:pt x="1447" y="741"/>
                  </a:moveTo>
                  <a:lnTo>
                    <a:pt x="1215" y="741"/>
                  </a:lnTo>
                  <a:lnTo>
                    <a:pt x="1215" y="1068"/>
                  </a:lnTo>
                  <a:lnTo>
                    <a:pt x="1447" y="1068"/>
                  </a:lnTo>
                  <a:lnTo>
                    <a:pt x="1447" y="741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0" name="Text Box 8"/>
          <p:cNvSpPr txBox="1">
            <a:spLocks noChangeArrowheads="1"/>
          </p:cNvSpPr>
          <p:nvPr/>
        </p:nvSpPr>
        <p:spPr bwMode="gray">
          <a:xfrm>
            <a:off x="279400" y="6381750"/>
            <a:ext cx="76263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72000" rIns="0" bIns="0">
            <a:spAutoFit/>
          </a:bodyPr>
          <a:lstStyle/>
          <a:p>
            <a:pPr fontAlgn="auto">
              <a:spcBef>
                <a:spcPct val="40000"/>
              </a:spcBef>
              <a:spcAft>
                <a:spcPts val="0"/>
              </a:spcAft>
              <a:defRPr/>
            </a:pPr>
            <a:r>
              <a:rPr lang="ru-RU" sz="600" dirty="0">
                <a:solidFill>
                  <a:srgbClr val="00338D"/>
                </a:solidFill>
                <a:latin typeface="+mn-lt"/>
                <a:cs typeface="+mn-cs"/>
              </a:rPr>
              <a:t>© 20</a:t>
            </a:r>
            <a:r>
              <a:rPr lang="en-US" sz="600" dirty="0">
                <a:solidFill>
                  <a:srgbClr val="00338D"/>
                </a:solidFill>
                <a:latin typeface="+mn-lt"/>
                <a:cs typeface="+mn-cs"/>
              </a:rPr>
              <a:t>14</a:t>
            </a:r>
            <a:r>
              <a:rPr lang="ru-RU" sz="600" dirty="0">
                <a:solidFill>
                  <a:srgbClr val="00338D"/>
                </a:solidFill>
                <a:latin typeface="+mn-lt"/>
                <a:cs typeface="+mn-cs"/>
              </a:rPr>
              <a:t> ЗАО «КПМГ», компания, зарегистрированная в соответствии с законодательством Российской Федерации и являющаяся частью группы KPMG </a:t>
            </a:r>
            <a:r>
              <a:rPr lang="ru-RU" sz="600" dirty="0" err="1">
                <a:solidFill>
                  <a:srgbClr val="00338D"/>
                </a:solidFill>
                <a:latin typeface="+mn-lt"/>
                <a:cs typeface="+mn-cs"/>
              </a:rPr>
              <a:t>Europe</a:t>
            </a:r>
            <a:r>
              <a:rPr lang="ru-RU" sz="600" dirty="0">
                <a:solidFill>
                  <a:srgbClr val="00338D"/>
                </a:solidFill>
                <a:latin typeface="+mn-lt"/>
                <a:cs typeface="+mn-cs"/>
              </a:rPr>
              <a:t> LLP; </a:t>
            </a:r>
            <a:r>
              <a:rPr lang="en-US" sz="600" dirty="0">
                <a:solidFill>
                  <a:srgbClr val="00338D"/>
                </a:solidFill>
                <a:latin typeface="+mn-lt"/>
                <a:cs typeface="+mn-cs"/>
              </a:rPr>
              <a:t/>
            </a:r>
            <a:br>
              <a:rPr lang="en-US" sz="600" dirty="0">
                <a:solidFill>
                  <a:srgbClr val="00338D"/>
                </a:solidFill>
                <a:latin typeface="+mn-lt"/>
                <a:cs typeface="+mn-cs"/>
              </a:rPr>
            </a:br>
            <a:r>
              <a:rPr lang="ru-RU" sz="600" dirty="0">
                <a:solidFill>
                  <a:srgbClr val="00338D"/>
                </a:solidFill>
                <a:latin typeface="+mn-lt"/>
                <a:cs typeface="+mn-cs"/>
              </a:rPr>
              <a:t>член сети независимых фирм КПМГ, входящих в ассоциацию KPMG </a:t>
            </a:r>
            <a:r>
              <a:rPr lang="ru-RU" sz="600" dirty="0" err="1">
                <a:solidFill>
                  <a:srgbClr val="00338D"/>
                </a:solidFill>
                <a:latin typeface="+mn-lt"/>
                <a:cs typeface="+mn-cs"/>
              </a:rPr>
              <a:t>International</a:t>
            </a:r>
            <a:r>
              <a:rPr lang="ru-RU" sz="600" dirty="0">
                <a:solidFill>
                  <a:srgbClr val="00338D"/>
                </a:solidFill>
                <a:latin typeface="+mn-lt"/>
                <a:cs typeface="+mn-cs"/>
              </a:rPr>
              <a:t> </a:t>
            </a:r>
            <a:r>
              <a:rPr lang="ru-RU" sz="600" dirty="0" err="1">
                <a:solidFill>
                  <a:srgbClr val="00338D"/>
                </a:solidFill>
                <a:latin typeface="+mn-lt"/>
                <a:cs typeface="+mn-cs"/>
              </a:rPr>
              <a:t>Cooperative</a:t>
            </a:r>
            <a:r>
              <a:rPr lang="ru-RU" sz="600" dirty="0">
                <a:solidFill>
                  <a:srgbClr val="00338D"/>
                </a:solidFill>
                <a:latin typeface="+mn-lt"/>
                <a:cs typeface="+mn-cs"/>
              </a:rPr>
              <a:t> (“KPMG </a:t>
            </a:r>
            <a:r>
              <a:rPr lang="ru-RU" sz="600" dirty="0" err="1">
                <a:solidFill>
                  <a:srgbClr val="00338D"/>
                </a:solidFill>
                <a:latin typeface="+mn-lt"/>
                <a:cs typeface="+mn-cs"/>
              </a:rPr>
              <a:t>International</a:t>
            </a:r>
            <a:r>
              <a:rPr lang="ru-RU" sz="600" dirty="0">
                <a:solidFill>
                  <a:srgbClr val="00338D"/>
                </a:solidFill>
                <a:latin typeface="+mn-lt"/>
                <a:cs typeface="+mn-cs"/>
              </a:rPr>
              <a:t>”), зарегистрированную по законодательству Швейцарии.</a:t>
            </a:r>
            <a:r>
              <a:rPr lang="en-US" sz="600" dirty="0">
                <a:solidFill>
                  <a:srgbClr val="00338D"/>
                </a:solidFill>
                <a:latin typeface="+mn-lt"/>
                <a:cs typeface="+mn-cs"/>
              </a:rPr>
              <a:t> </a:t>
            </a:r>
            <a:r>
              <a:rPr lang="ru-RU" sz="600" dirty="0">
                <a:solidFill>
                  <a:srgbClr val="00338D"/>
                </a:solidFill>
                <a:latin typeface="+mn-lt"/>
                <a:cs typeface="+mn-cs"/>
              </a:rPr>
              <a:t>Все права защищены.</a:t>
            </a:r>
            <a:endParaRPr lang="en-US" sz="600" dirty="0">
              <a:solidFill>
                <a:srgbClr val="00338D"/>
              </a:solidFill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  <p:sldLayoutId id="2147484127" r:id="rId4"/>
    <p:sldLayoutId id="2147484128" r:id="rId5"/>
    <p:sldLayoutId id="2147484129" r:id="rId6"/>
    <p:sldLayoutId id="2147484130" r:id="rId7"/>
    <p:sldLayoutId id="2147484131" r:id="rId8"/>
    <p:sldLayoutId id="2147484132" r:id="rId9"/>
    <p:sldLayoutId id="2147484133" r:id="rId10"/>
    <p:sldLayoutId id="2147484134" r:id="rId11"/>
    <p:sldLayoutId id="2147484135" r:id="rId12"/>
    <p:sldLayoutId id="2147484136" r:id="rId13"/>
    <p:sldLayoutId id="2147484137" r:id="rId14"/>
    <p:sldLayoutId id="2147484138" r:id="rId15"/>
    <p:sldLayoutId id="2147484139" r:id="rId16"/>
    <p:sldLayoutId id="2147484140" r:id="rId17"/>
    <p:sldLayoutId id="2147484141" r:id="rId18"/>
    <p:sldLayoutId id="2147484142" r:id="rId19"/>
    <p:sldLayoutId id="2147484143" r:id="rId20"/>
    <p:sldLayoutId id="2147484144" r:id="rId21"/>
    <p:sldLayoutId id="2147484145" r:id="rId22"/>
    <p:sldLayoutId id="2147484146" r:id="rId23"/>
    <p:sldLayoutId id="2147484147" r:id="rId24"/>
    <p:sldLayoutId id="2147484148" r:id="rId25"/>
    <p:sldLayoutId id="2147484149" r:id="rId26"/>
    <p:sldLayoutId id="2147484150" r:id="rId27"/>
    <p:sldLayoutId id="2147484151" r:id="rId28"/>
    <p:sldLayoutId id="2147484152" r:id="rId29"/>
    <p:sldLayoutId id="2147484153" r:id="rId30"/>
    <p:sldLayoutId id="2147484154" r:id="rId31"/>
    <p:sldLayoutId id="2147484155" r:id="rId32"/>
    <p:sldLayoutId id="2147484156" r:id="rId33"/>
    <p:sldLayoutId id="2147484157" r:id="rId3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GB" sz="1600" b="1" kern="1200" dirty="0">
          <a:solidFill>
            <a:srgbClr val="00338D"/>
          </a:solidFill>
          <a:latin typeface="Arial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0338D"/>
          </a:solidFill>
          <a:latin typeface="+mj-lt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0338D"/>
          </a:solidFill>
          <a:latin typeface="+mj-lt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0338D"/>
          </a:solidFill>
          <a:latin typeface="+mj-lt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0338D"/>
          </a:solidFill>
          <a:latin typeface="+mj-lt"/>
          <a:cs typeface="Arial" pitchFamily="34" charset="0"/>
        </a:defRPr>
      </a:lvl5pPr>
      <a:lvl6pPr eaLnBrk="1" hangingPunct="1">
        <a:defRPr sz="1600" b="1">
          <a:solidFill>
            <a:srgbClr val="00338D"/>
          </a:solidFill>
          <a:latin typeface="+mj-lt"/>
        </a:defRPr>
      </a:lvl6pPr>
      <a:lvl7pPr eaLnBrk="1" hangingPunct="1">
        <a:defRPr sz="1600" b="1">
          <a:solidFill>
            <a:srgbClr val="00338D"/>
          </a:solidFill>
          <a:latin typeface="+mj-lt"/>
        </a:defRPr>
      </a:lvl7pPr>
      <a:lvl8pPr eaLnBrk="1" hangingPunct="1">
        <a:defRPr sz="1600" b="1">
          <a:solidFill>
            <a:srgbClr val="00338D"/>
          </a:solidFill>
          <a:latin typeface="+mj-lt"/>
        </a:defRPr>
      </a:lvl8pPr>
      <a:lvl9pPr eaLnBrk="1" hangingPunct="1">
        <a:defRPr sz="1600" b="1">
          <a:solidFill>
            <a:srgbClr val="00338D"/>
          </a:solidFill>
          <a:latin typeface="+mj-lt"/>
        </a:defRPr>
      </a:lvl9pPr>
    </p:titleStyle>
    <p:bodyStyle>
      <a:lvl1pPr marL="342900" indent="-342900" algn="l" rtl="0" eaLnBrk="0" fontAlgn="base" hangingPunct="0">
        <a:spcBef>
          <a:spcPts val="600"/>
        </a:spcBef>
        <a:spcAft>
          <a:spcPct val="0"/>
        </a:spcAft>
        <a:buFont typeface="Arial" charset="0"/>
        <a:buChar char="•"/>
        <a:defRPr lang="en-US" sz="900" b="1" kern="1200" dirty="0">
          <a:solidFill>
            <a:srgbClr val="00338D"/>
          </a:solidFill>
          <a:latin typeface="Arial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ts val="600"/>
        </a:spcBef>
        <a:spcAft>
          <a:spcPct val="0"/>
        </a:spcAft>
        <a:buFont typeface="Arial" charset="0"/>
        <a:buChar char="–"/>
        <a:defRPr lang="en-US" sz="900" kern="1200" dirty="0">
          <a:solidFill>
            <a:schemeClr val="tx1"/>
          </a:solidFill>
          <a:latin typeface="Arial"/>
          <a:ea typeface="+mn-ea"/>
          <a:cs typeface="Arial" pitchFamily="34" charset="0"/>
        </a:defRPr>
      </a:lvl2pPr>
      <a:lvl3pPr marL="177800" indent="-177800" algn="l" rtl="0" eaLnBrk="0" fontAlgn="base" hangingPunct="0">
        <a:spcBef>
          <a:spcPts val="600"/>
        </a:spcBef>
        <a:spcAft>
          <a:spcPct val="0"/>
        </a:spcAft>
        <a:buClr>
          <a:srgbClr val="97989A"/>
        </a:buClr>
        <a:buFont typeface="Arial" charset="0"/>
        <a:buChar char="■"/>
        <a:defRPr lang="en-US" sz="900" kern="1200" dirty="0">
          <a:solidFill>
            <a:schemeClr val="tx1"/>
          </a:solidFill>
          <a:latin typeface="Arial"/>
          <a:ea typeface="+mn-ea"/>
          <a:cs typeface="Arial" pitchFamily="34" charset="0"/>
        </a:defRPr>
      </a:lvl3pPr>
      <a:lvl4pPr marL="355600" indent="-177800" algn="l" rtl="0" eaLnBrk="0" fontAlgn="base" hangingPunct="0">
        <a:spcBef>
          <a:spcPts val="600"/>
        </a:spcBef>
        <a:spcAft>
          <a:spcPct val="0"/>
        </a:spcAft>
        <a:buClr>
          <a:srgbClr val="97989A"/>
        </a:buClr>
        <a:buFont typeface="Arial" charset="0"/>
        <a:buChar char="–"/>
        <a:defRPr lang="en-US" sz="900" kern="1200" dirty="0">
          <a:solidFill>
            <a:schemeClr val="tx1"/>
          </a:solidFill>
          <a:latin typeface="Arial"/>
          <a:ea typeface="+mn-ea"/>
          <a:cs typeface="Arial" pitchFamily="34" charset="0"/>
        </a:defRPr>
      </a:lvl4pPr>
      <a:lvl5pPr marL="534988" indent="-174625" algn="l" rtl="0" eaLnBrk="0" fontAlgn="base" hangingPunct="0">
        <a:spcBef>
          <a:spcPts val="600"/>
        </a:spcBef>
        <a:spcAft>
          <a:spcPct val="0"/>
        </a:spcAft>
        <a:buClr>
          <a:srgbClr val="97989A"/>
        </a:buClr>
        <a:buFont typeface="Arial" charset="0"/>
        <a:buChar char="■"/>
        <a:defRPr lang="en-GB" sz="900" kern="1200" dirty="0">
          <a:solidFill>
            <a:schemeClr val="tx1"/>
          </a:solidFill>
          <a:latin typeface="Arial"/>
          <a:ea typeface="+mn-ea"/>
          <a:cs typeface="Arial" pitchFamily="34" charset="0"/>
        </a:defRPr>
      </a:lvl5pPr>
      <a:lvl6pPr marL="720725" indent="-185738" algn="l" defTabSz="914400" rtl="0" eaLnBrk="1" latinLnBrk="0" hangingPunct="1">
        <a:lnSpc>
          <a:spcPct val="110000"/>
        </a:lnSpc>
        <a:spcBef>
          <a:spcPts val="600"/>
        </a:spcBef>
        <a:buClr>
          <a:srgbClr val="97989A"/>
        </a:buClr>
        <a:buFont typeface="Arial" pitchFamily="34" charset="0"/>
        <a:buChar char="–"/>
        <a:defRPr lang="en-GB" sz="9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6pPr>
      <a:lvl7pPr marL="895350" indent="-174625" algn="l" defTabSz="914400" rtl="0" eaLnBrk="1" latinLnBrk="0" hangingPunct="1">
        <a:lnSpc>
          <a:spcPct val="110000"/>
        </a:lnSpc>
        <a:spcBef>
          <a:spcPts val="600"/>
        </a:spcBef>
        <a:buClr>
          <a:srgbClr val="97989A"/>
        </a:buClr>
        <a:buFont typeface="Arial" pitchFamily="34" charset="0"/>
        <a:buChar char="■"/>
        <a:defRPr lang="en-GB" sz="900" kern="1200" baseline="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7pPr>
      <a:lvl8pPr marL="1081088" indent="-185738" algn="l" defTabSz="914400" rtl="0" eaLnBrk="1" latinLnBrk="0" hangingPunct="1">
        <a:lnSpc>
          <a:spcPct val="110000"/>
        </a:lnSpc>
        <a:spcBef>
          <a:spcPts val="600"/>
        </a:spcBef>
        <a:buClr>
          <a:srgbClr val="97989A"/>
        </a:buClr>
        <a:buFont typeface="Arial" pitchFamily="34" charset="0"/>
        <a:buChar char="–"/>
        <a:defRPr lang="en-GB" sz="900" kern="1200" baseline="0" dirty="0" smtClean="0">
          <a:solidFill>
            <a:schemeClr val="tx1"/>
          </a:solidFill>
          <a:latin typeface="Arial" pitchFamily="34" charset="0"/>
          <a:ea typeface="+mn-ea"/>
          <a:cs typeface="+mn-cs"/>
        </a:defRPr>
      </a:lvl8pPr>
      <a:lvl9pPr marL="1255713" indent="-174625" algn="l" defTabSz="914400" rtl="0" eaLnBrk="1" latinLnBrk="0" hangingPunct="1">
        <a:lnSpc>
          <a:spcPct val="110000"/>
        </a:lnSpc>
        <a:spcBef>
          <a:spcPts val="600"/>
        </a:spcBef>
        <a:buClr>
          <a:srgbClr val="97989A"/>
        </a:buClr>
        <a:buFont typeface="Arial" pitchFamily="34" charset="0"/>
        <a:buChar char="■"/>
        <a:defRPr lang="en-GB" sz="900" kern="1200" baseline="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gs_textbox_copyright"/>
          <p:cNvSpPr txBox="1">
            <a:spLocks/>
          </p:cNvSpPr>
          <p:nvPr userDrawn="1">
            <p:custDataLst>
              <p:tags r:id="rId11"/>
            </p:custDataLst>
          </p:nvPr>
        </p:nvSpPr>
        <p:spPr>
          <a:xfrm>
            <a:off x="273050" y="6388100"/>
            <a:ext cx="6731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72000" rIns="0" bIns="0"/>
          <a:lstStyle>
            <a:lvl1pPr marL="0" algn="l" defTabSz="914400" rtl="0" eaLnBrk="1" latinLnBrk="0" hangingPunct="1">
              <a:spcBef>
                <a:spcPct val="40000"/>
              </a:spcBef>
              <a:defRPr lang="ru-RU" sz="600" kern="1200" dirty="0">
                <a:solidFill>
                  <a:srgbClr val="00338D"/>
                </a:solidFill>
                <a:latin typeface="Arial"/>
                <a:ea typeface="+mn-ea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mtClean="0"/>
              <a:t>© 2014 ЗАО «КПМГ», компания, зарегистрированная в соответствии с законодательством Российской Федерации и находящаяся под контролем KPMG Europe LLP; член сети независимых фирм КПМГ, входящих в ассоциацию KPMG International Cooperative ("KPMG International"), зарегистрированную по законодательству Швейцарии. Все права защищены.</a:t>
            </a:r>
            <a:endParaRPr lang="en-US"/>
          </a:p>
        </p:txBody>
      </p:sp>
      <p:sp>
        <p:nvSpPr>
          <p:cNvPr id="21" name="logobgn"/>
          <p:cNvSpPr>
            <a:spLocks/>
          </p:cNvSpPr>
          <p:nvPr/>
        </p:nvSpPr>
        <p:spPr bwMode="gray">
          <a:xfrm>
            <a:off x="0" y="-1588"/>
            <a:ext cx="2270125" cy="90805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72"/>
              </a:cxn>
              <a:cxn ang="0">
                <a:pos x="1260" y="572"/>
              </a:cxn>
              <a:cxn ang="0">
                <a:pos x="1430" y="0"/>
              </a:cxn>
              <a:cxn ang="0">
                <a:pos x="0" y="0"/>
              </a:cxn>
            </a:cxnLst>
            <a:rect l="0" t="0" r="r" b="b"/>
            <a:pathLst>
              <a:path w="1430" h="572">
                <a:moveTo>
                  <a:pt x="0" y="0"/>
                </a:moveTo>
                <a:lnTo>
                  <a:pt x="0" y="572"/>
                </a:lnTo>
                <a:lnTo>
                  <a:pt x="1260" y="572"/>
                </a:lnTo>
                <a:lnTo>
                  <a:pt x="1430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48132" name="Title Placeholder 54"/>
          <p:cNvSpPr>
            <a:spLocks noGrp="1"/>
          </p:cNvSpPr>
          <p:nvPr>
            <p:ph type="title"/>
          </p:nvPr>
        </p:nvSpPr>
        <p:spPr bwMode="gray">
          <a:xfrm>
            <a:off x="2289175" y="115888"/>
            <a:ext cx="73437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[Enter slide </a:t>
            </a:r>
            <a:r>
              <a:rPr lang="en-US" smtClean="0"/>
              <a:t>title</a:t>
            </a:r>
            <a:r>
              <a:rPr lang="en-GB" smtClean="0"/>
              <a:t>]</a:t>
            </a:r>
          </a:p>
        </p:txBody>
      </p:sp>
      <p:grpSp>
        <p:nvGrpSpPr>
          <p:cNvPr id="48133" name="logo"/>
          <p:cNvGrpSpPr>
            <a:grpSpLocks/>
          </p:cNvGrpSpPr>
          <p:nvPr userDrawn="1"/>
        </p:nvGrpSpPr>
        <p:grpSpPr bwMode="auto">
          <a:xfrm>
            <a:off x="107950" y="0"/>
            <a:ext cx="1258888" cy="928688"/>
            <a:chOff x="68" y="0"/>
            <a:chExt cx="793" cy="585"/>
          </a:xfrm>
        </p:grpSpPr>
        <p:sp>
          <p:nvSpPr>
            <p:cNvPr id="13" name="Freeform 6"/>
            <p:cNvSpPr>
              <a:spLocks noEditPoints="1"/>
            </p:cNvSpPr>
            <p:nvPr userDrawn="1"/>
          </p:nvSpPr>
          <p:spPr bwMode="gray">
            <a:xfrm>
              <a:off x="162" y="179"/>
              <a:ext cx="572" cy="230"/>
            </a:xfrm>
            <a:custGeom>
              <a:avLst/>
              <a:gdLst>
                <a:gd name="T0" fmla="*/ 2168 w 2285"/>
                <a:gd name="T1" fmla="*/ 620 h 917"/>
                <a:gd name="T2" fmla="*/ 1796 w 2285"/>
                <a:gd name="T3" fmla="*/ 698 h 917"/>
                <a:gd name="T4" fmla="*/ 1974 w 2285"/>
                <a:gd name="T5" fmla="*/ 486 h 917"/>
                <a:gd name="T6" fmla="*/ 2175 w 2285"/>
                <a:gd name="T7" fmla="*/ 448 h 917"/>
                <a:gd name="T8" fmla="*/ 1796 w 2285"/>
                <a:gd name="T9" fmla="*/ 18 h 917"/>
                <a:gd name="T10" fmla="*/ 2268 w 2285"/>
                <a:gd name="T11" fmla="*/ 698 h 917"/>
                <a:gd name="T12" fmla="*/ 1794 w 2285"/>
                <a:gd name="T13" fmla="*/ 716 h 917"/>
                <a:gd name="T14" fmla="*/ 1989 w 2285"/>
                <a:gd name="T15" fmla="*/ 814 h 917"/>
                <a:gd name="T16" fmla="*/ 1654 w 2285"/>
                <a:gd name="T17" fmla="*/ 657 h 917"/>
                <a:gd name="T18" fmla="*/ 1637 w 2285"/>
                <a:gd name="T19" fmla="*/ 417 h 917"/>
                <a:gd name="T20" fmla="*/ 1246 w 2285"/>
                <a:gd name="T21" fmla="*/ 698 h 917"/>
                <a:gd name="T22" fmla="*/ 1718 w 2285"/>
                <a:gd name="T23" fmla="*/ 425 h 917"/>
                <a:gd name="T24" fmla="*/ 1384 w 2285"/>
                <a:gd name="T25" fmla="*/ 698 h 917"/>
                <a:gd name="T26" fmla="*/ 1454 w 2285"/>
                <a:gd name="T27" fmla="*/ 698 h 917"/>
                <a:gd name="T28" fmla="*/ 969 w 2285"/>
                <a:gd name="T29" fmla="*/ 698 h 917"/>
                <a:gd name="T30" fmla="*/ 943 w 2285"/>
                <a:gd name="T31" fmla="*/ 452 h 917"/>
                <a:gd name="T32" fmla="*/ 697 w 2285"/>
                <a:gd name="T33" fmla="*/ 18 h 917"/>
                <a:gd name="T34" fmla="*/ 1168 w 2285"/>
                <a:gd name="T35" fmla="*/ 417 h 917"/>
                <a:gd name="T36" fmla="*/ 1144 w 2285"/>
                <a:gd name="T37" fmla="*/ 698 h 917"/>
                <a:gd name="T38" fmla="*/ 750 w 2285"/>
                <a:gd name="T39" fmla="*/ 631 h 917"/>
                <a:gd name="T40" fmla="*/ 718 w 2285"/>
                <a:gd name="T41" fmla="*/ 632 h 917"/>
                <a:gd name="T42" fmla="*/ 708 w 2285"/>
                <a:gd name="T43" fmla="*/ 555 h 917"/>
                <a:gd name="T44" fmla="*/ 768 w 2285"/>
                <a:gd name="T45" fmla="*/ 494 h 917"/>
                <a:gd name="T46" fmla="*/ 750 w 2285"/>
                <a:gd name="T47" fmla="*/ 631 h 917"/>
                <a:gd name="T48" fmla="*/ 544 w 2285"/>
                <a:gd name="T49" fmla="*/ 690 h 917"/>
                <a:gd name="T50" fmla="*/ 302 w 2285"/>
                <a:gd name="T51" fmla="*/ 662 h 917"/>
                <a:gd name="T52" fmla="*/ 200 w 2285"/>
                <a:gd name="T53" fmla="*/ 619 h 917"/>
                <a:gd name="T54" fmla="*/ 148 w 2285"/>
                <a:gd name="T55" fmla="*/ 18 h 917"/>
                <a:gd name="T56" fmla="*/ 619 w 2285"/>
                <a:gd name="T57" fmla="*/ 442 h 917"/>
                <a:gd name="T58" fmla="*/ 179 w 2285"/>
                <a:gd name="T59" fmla="*/ 698 h 917"/>
                <a:gd name="T60" fmla="*/ 1778 w 2285"/>
                <a:gd name="T61" fmla="*/ 0 h 917"/>
                <a:gd name="T62" fmla="*/ 1736 w 2285"/>
                <a:gd name="T63" fmla="*/ 0 h 917"/>
                <a:gd name="T64" fmla="*/ 1186 w 2285"/>
                <a:gd name="T65" fmla="*/ 417 h 917"/>
                <a:gd name="T66" fmla="*/ 679 w 2285"/>
                <a:gd name="T67" fmla="*/ 417 h 917"/>
                <a:gd name="T68" fmla="*/ 129 w 2285"/>
                <a:gd name="T69" fmla="*/ 0 h 917"/>
                <a:gd name="T70" fmla="*/ 114 w 2285"/>
                <a:gd name="T71" fmla="*/ 907 h 917"/>
                <a:gd name="T72" fmla="*/ 282 w 2285"/>
                <a:gd name="T73" fmla="*/ 907 h 917"/>
                <a:gd name="T74" fmla="*/ 536 w 2285"/>
                <a:gd name="T75" fmla="*/ 716 h 917"/>
                <a:gd name="T76" fmla="*/ 660 w 2285"/>
                <a:gd name="T77" fmla="*/ 717 h 917"/>
                <a:gd name="T78" fmla="*/ 726 w 2285"/>
                <a:gd name="T79" fmla="*/ 716 h 917"/>
                <a:gd name="T80" fmla="*/ 909 w 2285"/>
                <a:gd name="T81" fmla="*/ 907 h 917"/>
                <a:gd name="T82" fmla="*/ 1144 w 2285"/>
                <a:gd name="T83" fmla="*/ 716 h 917"/>
                <a:gd name="T84" fmla="*/ 1372 w 2285"/>
                <a:gd name="T85" fmla="*/ 716 h 917"/>
                <a:gd name="T86" fmla="*/ 1534 w 2285"/>
                <a:gd name="T87" fmla="*/ 907 h 917"/>
                <a:gd name="T88" fmla="*/ 1697 w 2285"/>
                <a:gd name="T89" fmla="*/ 865 h 917"/>
                <a:gd name="T90" fmla="*/ 2145 w 2285"/>
                <a:gd name="T91" fmla="*/ 716 h 917"/>
                <a:gd name="T92" fmla="*/ 1778 w 2285"/>
                <a:gd name="T93" fmla="*/ 0 h 9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285"/>
                <a:gd name="T142" fmla="*/ 0 h 917"/>
                <a:gd name="T143" fmla="*/ 2285 w 2285"/>
                <a:gd name="T144" fmla="*/ 917 h 91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285" h="917">
                  <a:moveTo>
                    <a:pt x="2268" y="698"/>
                  </a:moveTo>
                  <a:cubicBezTo>
                    <a:pt x="2149" y="698"/>
                    <a:pt x="2149" y="698"/>
                    <a:pt x="2149" y="698"/>
                  </a:cubicBezTo>
                  <a:cubicBezTo>
                    <a:pt x="2168" y="620"/>
                    <a:pt x="2168" y="620"/>
                    <a:pt x="2168" y="620"/>
                  </a:cubicBezTo>
                  <a:cubicBezTo>
                    <a:pt x="1930" y="620"/>
                    <a:pt x="1930" y="620"/>
                    <a:pt x="1930" y="620"/>
                  </a:cubicBezTo>
                  <a:cubicBezTo>
                    <a:pt x="1911" y="698"/>
                    <a:pt x="1911" y="698"/>
                    <a:pt x="1911" y="698"/>
                  </a:cubicBezTo>
                  <a:cubicBezTo>
                    <a:pt x="1796" y="698"/>
                    <a:pt x="1796" y="698"/>
                    <a:pt x="1796" y="698"/>
                  </a:cubicBezTo>
                  <a:cubicBezTo>
                    <a:pt x="1796" y="682"/>
                    <a:pt x="1796" y="682"/>
                    <a:pt x="1796" y="682"/>
                  </a:cubicBezTo>
                  <a:cubicBezTo>
                    <a:pt x="1798" y="674"/>
                    <a:pt x="1799" y="664"/>
                    <a:pt x="1802" y="654"/>
                  </a:cubicBezTo>
                  <a:cubicBezTo>
                    <a:pt x="1822" y="570"/>
                    <a:pt x="1878" y="486"/>
                    <a:pt x="1974" y="486"/>
                  </a:cubicBezTo>
                  <a:cubicBezTo>
                    <a:pt x="2012" y="486"/>
                    <a:pt x="2050" y="501"/>
                    <a:pt x="2045" y="553"/>
                  </a:cubicBezTo>
                  <a:cubicBezTo>
                    <a:pt x="2186" y="553"/>
                    <a:pt x="2186" y="553"/>
                    <a:pt x="2186" y="553"/>
                  </a:cubicBezTo>
                  <a:cubicBezTo>
                    <a:pt x="2192" y="529"/>
                    <a:pt x="2201" y="486"/>
                    <a:pt x="2175" y="448"/>
                  </a:cubicBezTo>
                  <a:cubicBezTo>
                    <a:pt x="2144" y="406"/>
                    <a:pt x="2084" y="390"/>
                    <a:pt x="2005" y="390"/>
                  </a:cubicBezTo>
                  <a:cubicBezTo>
                    <a:pt x="1949" y="390"/>
                    <a:pt x="1867" y="399"/>
                    <a:pt x="1796" y="445"/>
                  </a:cubicBezTo>
                  <a:cubicBezTo>
                    <a:pt x="1796" y="18"/>
                    <a:pt x="1796" y="18"/>
                    <a:pt x="1796" y="18"/>
                  </a:cubicBezTo>
                  <a:cubicBezTo>
                    <a:pt x="2268" y="18"/>
                    <a:pt x="2268" y="18"/>
                    <a:pt x="2268" y="18"/>
                  </a:cubicBezTo>
                  <a:cubicBezTo>
                    <a:pt x="2268" y="698"/>
                    <a:pt x="2268" y="698"/>
                    <a:pt x="2268" y="698"/>
                  </a:cubicBezTo>
                  <a:cubicBezTo>
                    <a:pt x="2268" y="698"/>
                    <a:pt x="2268" y="698"/>
                    <a:pt x="2268" y="698"/>
                  </a:cubicBezTo>
                  <a:close/>
                  <a:moveTo>
                    <a:pt x="1989" y="814"/>
                  </a:moveTo>
                  <a:cubicBezTo>
                    <a:pt x="1962" y="818"/>
                    <a:pt x="1935" y="822"/>
                    <a:pt x="1910" y="822"/>
                  </a:cubicBezTo>
                  <a:cubicBezTo>
                    <a:pt x="1842" y="822"/>
                    <a:pt x="1795" y="790"/>
                    <a:pt x="1794" y="716"/>
                  </a:cubicBezTo>
                  <a:cubicBezTo>
                    <a:pt x="2013" y="716"/>
                    <a:pt x="2013" y="716"/>
                    <a:pt x="2013" y="716"/>
                  </a:cubicBezTo>
                  <a:cubicBezTo>
                    <a:pt x="1989" y="814"/>
                    <a:pt x="1989" y="814"/>
                    <a:pt x="1989" y="814"/>
                  </a:cubicBezTo>
                  <a:cubicBezTo>
                    <a:pt x="1989" y="814"/>
                    <a:pt x="1989" y="814"/>
                    <a:pt x="1989" y="814"/>
                  </a:cubicBezTo>
                  <a:close/>
                  <a:moveTo>
                    <a:pt x="1718" y="425"/>
                  </a:moveTo>
                  <a:cubicBezTo>
                    <a:pt x="1718" y="522"/>
                    <a:pt x="1718" y="522"/>
                    <a:pt x="1718" y="522"/>
                  </a:cubicBezTo>
                  <a:cubicBezTo>
                    <a:pt x="1685" y="568"/>
                    <a:pt x="1664" y="617"/>
                    <a:pt x="1654" y="657"/>
                  </a:cubicBezTo>
                  <a:cubicBezTo>
                    <a:pt x="1651" y="671"/>
                    <a:pt x="1648" y="685"/>
                    <a:pt x="1647" y="698"/>
                  </a:cubicBezTo>
                  <a:cubicBezTo>
                    <a:pt x="1578" y="698"/>
                    <a:pt x="1578" y="698"/>
                    <a:pt x="1578" y="698"/>
                  </a:cubicBezTo>
                  <a:cubicBezTo>
                    <a:pt x="1637" y="417"/>
                    <a:pt x="1637" y="417"/>
                    <a:pt x="1637" y="417"/>
                  </a:cubicBezTo>
                  <a:cubicBezTo>
                    <a:pt x="1437" y="417"/>
                    <a:pt x="1437" y="417"/>
                    <a:pt x="1437" y="417"/>
                  </a:cubicBezTo>
                  <a:cubicBezTo>
                    <a:pt x="1259" y="698"/>
                    <a:pt x="1259" y="698"/>
                    <a:pt x="1259" y="698"/>
                  </a:cubicBezTo>
                  <a:cubicBezTo>
                    <a:pt x="1246" y="698"/>
                    <a:pt x="1246" y="698"/>
                    <a:pt x="1246" y="698"/>
                  </a:cubicBezTo>
                  <a:cubicBezTo>
                    <a:pt x="1246" y="18"/>
                    <a:pt x="1246" y="18"/>
                    <a:pt x="1246" y="18"/>
                  </a:cubicBezTo>
                  <a:cubicBezTo>
                    <a:pt x="1718" y="18"/>
                    <a:pt x="1718" y="18"/>
                    <a:pt x="1718" y="18"/>
                  </a:cubicBezTo>
                  <a:cubicBezTo>
                    <a:pt x="1718" y="425"/>
                    <a:pt x="1718" y="425"/>
                    <a:pt x="1718" y="425"/>
                  </a:cubicBezTo>
                  <a:cubicBezTo>
                    <a:pt x="1718" y="425"/>
                    <a:pt x="1718" y="425"/>
                    <a:pt x="1718" y="425"/>
                  </a:cubicBezTo>
                  <a:close/>
                  <a:moveTo>
                    <a:pt x="1454" y="698"/>
                  </a:moveTo>
                  <a:cubicBezTo>
                    <a:pt x="1384" y="698"/>
                    <a:pt x="1384" y="698"/>
                    <a:pt x="1384" y="698"/>
                  </a:cubicBezTo>
                  <a:cubicBezTo>
                    <a:pt x="1491" y="530"/>
                    <a:pt x="1491" y="530"/>
                    <a:pt x="1491" y="530"/>
                  </a:cubicBezTo>
                  <a:cubicBezTo>
                    <a:pt x="1454" y="698"/>
                    <a:pt x="1454" y="698"/>
                    <a:pt x="1454" y="698"/>
                  </a:cubicBezTo>
                  <a:cubicBezTo>
                    <a:pt x="1454" y="698"/>
                    <a:pt x="1454" y="698"/>
                    <a:pt x="1454" y="698"/>
                  </a:cubicBezTo>
                  <a:close/>
                  <a:moveTo>
                    <a:pt x="1168" y="417"/>
                  </a:moveTo>
                  <a:cubicBezTo>
                    <a:pt x="1050" y="417"/>
                    <a:pt x="1050" y="417"/>
                    <a:pt x="1050" y="417"/>
                  </a:cubicBezTo>
                  <a:cubicBezTo>
                    <a:pt x="969" y="698"/>
                    <a:pt x="969" y="698"/>
                    <a:pt x="969" y="698"/>
                  </a:cubicBezTo>
                  <a:cubicBezTo>
                    <a:pt x="844" y="698"/>
                    <a:pt x="844" y="698"/>
                    <a:pt x="844" y="698"/>
                  </a:cubicBezTo>
                  <a:cubicBezTo>
                    <a:pt x="908" y="675"/>
                    <a:pt x="947" y="630"/>
                    <a:pt x="959" y="563"/>
                  </a:cubicBezTo>
                  <a:cubicBezTo>
                    <a:pt x="969" y="511"/>
                    <a:pt x="964" y="477"/>
                    <a:pt x="943" y="452"/>
                  </a:cubicBezTo>
                  <a:cubicBezTo>
                    <a:pt x="911" y="413"/>
                    <a:pt x="847" y="416"/>
                    <a:pt x="791" y="416"/>
                  </a:cubicBezTo>
                  <a:cubicBezTo>
                    <a:pt x="781" y="416"/>
                    <a:pt x="697" y="417"/>
                    <a:pt x="697" y="417"/>
                  </a:cubicBezTo>
                  <a:cubicBezTo>
                    <a:pt x="697" y="18"/>
                    <a:pt x="697" y="18"/>
                    <a:pt x="697" y="18"/>
                  </a:cubicBezTo>
                  <a:cubicBezTo>
                    <a:pt x="1168" y="18"/>
                    <a:pt x="1168" y="18"/>
                    <a:pt x="1168" y="18"/>
                  </a:cubicBezTo>
                  <a:cubicBezTo>
                    <a:pt x="1168" y="417"/>
                    <a:pt x="1168" y="417"/>
                    <a:pt x="1168" y="417"/>
                  </a:cubicBezTo>
                  <a:cubicBezTo>
                    <a:pt x="1168" y="417"/>
                    <a:pt x="1168" y="417"/>
                    <a:pt x="1168" y="417"/>
                  </a:cubicBezTo>
                  <a:close/>
                  <a:moveTo>
                    <a:pt x="1093" y="698"/>
                  </a:moveTo>
                  <a:cubicBezTo>
                    <a:pt x="1142" y="522"/>
                    <a:pt x="1142" y="522"/>
                    <a:pt x="1142" y="522"/>
                  </a:cubicBezTo>
                  <a:cubicBezTo>
                    <a:pt x="1144" y="698"/>
                    <a:pt x="1144" y="698"/>
                    <a:pt x="1144" y="698"/>
                  </a:cubicBezTo>
                  <a:cubicBezTo>
                    <a:pt x="1093" y="698"/>
                    <a:pt x="1093" y="698"/>
                    <a:pt x="1093" y="698"/>
                  </a:cubicBezTo>
                  <a:cubicBezTo>
                    <a:pt x="1093" y="698"/>
                    <a:pt x="1093" y="698"/>
                    <a:pt x="1093" y="698"/>
                  </a:cubicBezTo>
                  <a:close/>
                  <a:moveTo>
                    <a:pt x="750" y="631"/>
                  </a:moveTo>
                  <a:cubicBezTo>
                    <a:pt x="749" y="631"/>
                    <a:pt x="749" y="631"/>
                    <a:pt x="749" y="631"/>
                  </a:cubicBezTo>
                  <a:cubicBezTo>
                    <a:pt x="745" y="632"/>
                    <a:pt x="740" y="632"/>
                    <a:pt x="735" y="632"/>
                  </a:cubicBezTo>
                  <a:cubicBezTo>
                    <a:pt x="728" y="632"/>
                    <a:pt x="723" y="632"/>
                    <a:pt x="718" y="632"/>
                  </a:cubicBezTo>
                  <a:cubicBezTo>
                    <a:pt x="687" y="632"/>
                    <a:pt x="687" y="632"/>
                    <a:pt x="687" y="632"/>
                  </a:cubicBezTo>
                  <a:cubicBezTo>
                    <a:pt x="702" y="581"/>
                    <a:pt x="702" y="581"/>
                    <a:pt x="702" y="581"/>
                  </a:cubicBezTo>
                  <a:cubicBezTo>
                    <a:pt x="708" y="555"/>
                    <a:pt x="708" y="555"/>
                    <a:pt x="708" y="555"/>
                  </a:cubicBezTo>
                  <a:cubicBezTo>
                    <a:pt x="724" y="495"/>
                    <a:pt x="724" y="495"/>
                    <a:pt x="724" y="495"/>
                  </a:cubicBezTo>
                  <a:cubicBezTo>
                    <a:pt x="731" y="495"/>
                    <a:pt x="738" y="495"/>
                    <a:pt x="744" y="495"/>
                  </a:cubicBezTo>
                  <a:cubicBezTo>
                    <a:pt x="752" y="494"/>
                    <a:pt x="760" y="494"/>
                    <a:pt x="768" y="494"/>
                  </a:cubicBezTo>
                  <a:cubicBezTo>
                    <a:pt x="808" y="494"/>
                    <a:pt x="833" y="497"/>
                    <a:pt x="842" y="510"/>
                  </a:cubicBezTo>
                  <a:cubicBezTo>
                    <a:pt x="849" y="519"/>
                    <a:pt x="848" y="536"/>
                    <a:pt x="840" y="561"/>
                  </a:cubicBezTo>
                  <a:cubicBezTo>
                    <a:pt x="826" y="605"/>
                    <a:pt x="808" y="627"/>
                    <a:pt x="750" y="631"/>
                  </a:cubicBezTo>
                  <a:moveTo>
                    <a:pt x="619" y="442"/>
                  </a:moveTo>
                  <a:cubicBezTo>
                    <a:pt x="611" y="466"/>
                    <a:pt x="611" y="466"/>
                    <a:pt x="611" y="466"/>
                  </a:cubicBezTo>
                  <a:cubicBezTo>
                    <a:pt x="544" y="690"/>
                    <a:pt x="544" y="690"/>
                    <a:pt x="544" y="690"/>
                  </a:cubicBezTo>
                  <a:cubicBezTo>
                    <a:pt x="541" y="698"/>
                    <a:pt x="541" y="698"/>
                    <a:pt x="541" y="698"/>
                  </a:cubicBezTo>
                  <a:cubicBezTo>
                    <a:pt x="319" y="698"/>
                    <a:pt x="319" y="698"/>
                    <a:pt x="319" y="698"/>
                  </a:cubicBezTo>
                  <a:cubicBezTo>
                    <a:pt x="302" y="662"/>
                    <a:pt x="302" y="662"/>
                    <a:pt x="302" y="662"/>
                  </a:cubicBezTo>
                  <a:cubicBezTo>
                    <a:pt x="541" y="417"/>
                    <a:pt x="541" y="417"/>
                    <a:pt x="541" y="417"/>
                  </a:cubicBezTo>
                  <a:cubicBezTo>
                    <a:pt x="387" y="417"/>
                    <a:pt x="387" y="417"/>
                    <a:pt x="387" y="417"/>
                  </a:cubicBezTo>
                  <a:cubicBezTo>
                    <a:pt x="200" y="619"/>
                    <a:pt x="200" y="619"/>
                    <a:pt x="200" y="619"/>
                  </a:cubicBezTo>
                  <a:cubicBezTo>
                    <a:pt x="261" y="417"/>
                    <a:pt x="261" y="417"/>
                    <a:pt x="261" y="417"/>
                  </a:cubicBezTo>
                  <a:cubicBezTo>
                    <a:pt x="148" y="417"/>
                    <a:pt x="148" y="417"/>
                    <a:pt x="148" y="417"/>
                  </a:cubicBezTo>
                  <a:cubicBezTo>
                    <a:pt x="148" y="18"/>
                    <a:pt x="148" y="18"/>
                    <a:pt x="148" y="18"/>
                  </a:cubicBezTo>
                  <a:cubicBezTo>
                    <a:pt x="619" y="18"/>
                    <a:pt x="619" y="18"/>
                    <a:pt x="619" y="18"/>
                  </a:cubicBezTo>
                  <a:cubicBezTo>
                    <a:pt x="619" y="442"/>
                    <a:pt x="619" y="442"/>
                    <a:pt x="619" y="442"/>
                  </a:cubicBezTo>
                  <a:cubicBezTo>
                    <a:pt x="619" y="442"/>
                    <a:pt x="619" y="442"/>
                    <a:pt x="619" y="442"/>
                  </a:cubicBezTo>
                  <a:close/>
                  <a:moveTo>
                    <a:pt x="177" y="698"/>
                  </a:moveTo>
                  <a:cubicBezTo>
                    <a:pt x="177" y="696"/>
                    <a:pt x="177" y="696"/>
                    <a:pt x="177" y="696"/>
                  </a:cubicBezTo>
                  <a:cubicBezTo>
                    <a:pt x="179" y="698"/>
                    <a:pt x="179" y="698"/>
                    <a:pt x="179" y="698"/>
                  </a:cubicBezTo>
                  <a:cubicBezTo>
                    <a:pt x="177" y="698"/>
                    <a:pt x="177" y="698"/>
                    <a:pt x="177" y="698"/>
                  </a:cubicBezTo>
                  <a:cubicBezTo>
                    <a:pt x="177" y="698"/>
                    <a:pt x="177" y="698"/>
                    <a:pt x="177" y="698"/>
                  </a:cubicBezTo>
                  <a:close/>
                  <a:moveTo>
                    <a:pt x="1778" y="0"/>
                  </a:moveTo>
                  <a:cubicBezTo>
                    <a:pt x="1778" y="458"/>
                    <a:pt x="1778" y="458"/>
                    <a:pt x="1778" y="458"/>
                  </a:cubicBezTo>
                  <a:cubicBezTo>
                    <a:pt x="1762" y="470"/>
                    <a:pt x="1749" y="484"/>
                    <a:pt x="1736" y="498"/>
                  </a:cubicBezTo>
                  <a:cubicBezTo>
                    <a:pt x="1736" y="0"/>
                    <a:pt x="1736" y="0"/>
                    <a:pt x="1736" y="0"/>
                  </a:cubicBezTo>
                  <a:cubicBezTo>
                    <a:pt x="1229" y="0"/>
                    <a:pt x="1229" y="0"/>
                    <a:pt x="1229" y="0"/>
                  </a:cubicBezTo>
                  <a:cubicBezTo>
                    <a:pt x="1229" y="417"/>
                    <a:pt x="1229" y="417"/>
                    <a:pt x="1229" y="417"/>
                  </a:cubicBezTo>
                  <a:cubicBezTo>
                    <a:pt x="1186" y="417"/>
                    <a:pt x="1186" y="417"/>
                    <a:pt x="1186" y="417"/>
                  </a:cubicBezTo>
                  <a:cubicBezTo>
                    <a:pt x="1186" y="0"/>
                    <a:pt x="1186" y="0"/>
                    <a:pt x="1186" y="0"/>
                  </a:cubicBezTo>
                  <a:cubicBezTo>
                    <a:pt x="679" y="0"/>
                    <a:pt x="679" y="0"/>
                    <a:pt x="679" y="0"/>
                  </a:cubicBezTo>
                  <a:cubicBezTo>
                    <a:pt x="679" y="417"/>
                    <a:pt x="679" y="417"/>
                    <a:pt x="679" y="417"/>
                  </a:cubicBezTo>
                  <a:cubicBezTo>
                    <a:pt x="637" y="417"/>
                    <a:pt x="637" y="417"/>
                    <a:pt x="637" y="417"/>
                  </a:cubicBezTo>
                  <a:cubicBezTo>
                    <a:pt x="637" y="0"/>
                    <a:pt x="637" y="0"/>
                    <a:pt x="637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9" y="476"/>
                    <a:pt x="129" y="476"/>
                    <a:pt x="129" y="476"/>
                  </a:cubicBezTo>
                  <a:cubicBezTo>
                    <a:pt x="0" y="907"/>
                    <a:pt x="0" y="907"/>
                    <a:pt x="0" y="907"/>
                  </a:cubicBezTo>
                  <a:cubicBezTo>
                    <a:pt x="114" y="907"/>
                    <a:pt x="114" y="907"/>
                    <a:pt x="114" y="907"/>
                  </a:cubicBezTo>
                  <a:cubicBezTo>
                    <a:pt x="171" y="716"/>
                    <a:pt x="171" y="716"/>
                    <a:pt x="171" y="716"/>
                  </a:cubicBezTo>
                  <a:cubicBezTo>
                    <a:pt x="188" y="716"/>
                    <a:pt x="188" y="716"/>
                    <a:pt x="188" y="716"/>
                  </a:cubicBezTo>
                  <a:cubicBezTo>
                    <a:pt x="282" y="907"/>
                    <a:pt x="282" y="907"/>
                    <a:pt x="282" y="907"/>
                  </a:cubicBezTo>
                  <a:cubicBezTo>
                    <a:pt x="420" y="907"/>
                    <a:pt x="420" y="907"/>
                    <a:pt x="420" y="907"/>
                  </a:cubicBezTo>
                  <a:cubicBezTo>
                    <a:pt x="328" y="716"/>
                    <a:pt x="328" y="716"/>
                    <a:pt x="328" y="716"/>
                  </a:cubicBezTo>
                  <a:cubicBezTo>
                    <a:pt x="536" y="716"/>
                    <a:pt x="536" y="716"/>
                    <a:pt x="536" y="716"/>
                  </a:cubicBezTo>
                  <a:cubicBezTo>
                    <a:pt x="478" y="907"/>
                    <a:pt x="478" y="907"/>
                    <a:pt x="478" y="907"/>
                  </a:cubicBezTo>
                  <a:cubicBezTo>
                    <a:pt x="602" y="907"/>
                    <a:pt x="602" y="907"/>
                    <a:pt x="602" y="907"/>
                  </a:cubicBezTo>
                  <a:cubicBezTo>
                    <a:pt x="660" y="717"/>
                    <a:pt x="660" y="717"/>
                    <a:pt x="660" y="717"/>
                  </a:cubicBezTo>
                  <a:cubicBezTo>
                    <a:pt x="687" y="717"/>
                    <a:pt x="687" y="717"/>
                    <a:pt x="687" y="717"/>
                  </a:cubicBezTo>
                  <a:cubicBezTo>
                    <a:pt x="687" y="716"/>
                    <a:pt x="687" y="716"/>
                    <a:pt x="687" y="716"/>
                  </a:cubicBezTo>
                  <a:cubicBezTo>
                    <a:pt x="726" y="716"/>
                    <a:pt x="726" y="716"/>
                    <a:pt x="726" y="716"/>
                  </a:cubicBezTo>
                  <a:cubicBezTo>
                    <a:pt x="729" y="716"/>
                    <a:pt x="729" y="716"/>
                    <a:pt x="729" y="716"/>
                  </a:cubicBezTo>
                  <a:cubicBezTo>
                    <a:pt x="964" y="716"/>
                    <a:pt x="964" y="716"/>
                    <a:pt x="964" y="716"/>
                  </a:cubicBezTo>
                  <a:cubicBezTo>
                    <a:pt x="909" y="907"/>
                    <a:pt x="909" y="907"/>
                    <a:pt x="909" y="907"/>
                  </a:cubicBezTo>
                  <a:cubicBezTo>
                    <a:pt x="1035" y="907"/>
                    <a:pt x="1035" y="907"/>
                    <a:pt x="1035" y="907"/>
                  </a:cubicBezTo>
                  <a:cubicBezTo>
                    <a:pt x="1088" y="716"/>
                    <a:pt x="1088" y="716"/>
                    <a:pt x="1088" y="716"/>
                  </a:cubicBezTo>
                  <a:cubicBezTo>
                    <a:pt x="1144" y="716"/>
                    <a:pt x="1144" y="716"/>
                    <a:pt x="1144" y="716"/>
                  </a:cubicBezTo>
                  <a:cubicBezTo>
                    <a:pt x="1146" y="907"/>
                    <a:pt x="1146" y="907"/>
                    <a:pt x="1146" y="907"/>
                  </a:cubicBezTo>
                  <a:cubicBezTo>
                    <a:pt x="1251" y="907"/>
                    <a:pt x="1251" y="907"/>
                    <a:pt x="1251" y="907"/>
                  </a:cubicBezTo>
                  <a:cubicBezTo>
                    <a:pt x="1372" y="716"/>
                    <a:pt x="1372" y="716"/>
                    <a:pt x="1372" y="716"/>
                  </a:cubicBezTo>
                  <a:cubicBezTo>
                    <a:pt x="1451" y="716"/>
                    <a:pt x="1451" y="716"/>
                    <a:pt x="1451" y="716"/>
                  </a:cubicBezTo>
                  <a:cubicBezTo>
                    <a:pt x="1410" y="907"/>
                    <a:pt x="1410" y="907"/>
                    <a:pt x="1410" y="907"/>
                  </a:cubicBezTo>
                  <a:cubicBezTo>
                    <a:pt x="1534" y="907"/>
                    <a:pt x="1534" y="907"/>
                    <a:pt x="1534" y="907"/>
                  </a:cubicBezTo>
                  <a:cubicBezTo>
                    <a:pt x="1574" y="716"/>
                    <a:pt x="1574" y="716"/>
                    <a:pt x="1574" y="716"/>
                  </a:cubicBezTo>
                  <a:cubicBezTo>
                    <a:pt x="1645" y="716"/>
                    <a:pt x="1645" y="716"/>
                    <a:pt x="1645" y="716"/>
                  </a:cubicBezTo>
                  <a:cubicBezTo>
                    <a:pt x="1642" y="775"/>
                    <a:pt x="1657" y="829"/>
                    <a:pt x="1697" y="865"/>
                  </a:cubicBezTo>
                  <a:cubicBezTo>
                    <a:pt x="1744" y="909"/>
                    <a:pt x="1818" y="917"/>
                    <a:pt x="1872" y="917"/>
                  </a:cubicBezTo>
                  <a:cubicBezTo>
                    <a:pt x="1947" y="917"/>
                    <a:pt x="2024" y="907"/>
                    <a:pt x="2102" y="889"/>
                  </a:cubicBezTo>
                  <a:cubicBezTo>
                    <a:pt x="2145" y="716"/>
                    <a:pt x="2145" y="716"/>
                    <a:pt x="2145" y="716"/>
                  </a:cubicBezTo>
                  <a:cubicBezTo>
                    <a:pt x="2285" y="716"/>
                    <a:pt x="2285" y="716"/>
                    <a:pt x="2285" y="716"/>
                  </a:cubicBezTo>
                  <a:cubicBezTo>
                    <a:pt x="2285" y="0"/>
                    <a:pt x="2285" y="0"/>
                    <a:pt x="2285" y="0"/>
                  </a:cubicBezTo>
                  <a:cubicBezTo>
                    <a:pt x="1778" y="0"/>
                    <a:pt x="1778" y="0"/>
                    <a:pt x="1778" y="0"/>
                  </a:cubicBezTo>
                  <a:cubicBezTo>
                    <a:pt x="1778" y="0"/>
                    <a:pt x="1778" y="0"/>
                    <a:pt x="1778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gray">
            <a:xfrm>
              <a:off x="68" y="0"/>
              <a:ext cx="793" cy="585"/>
            </a:xfrm>
            <a:custGeom>
              <a:avLst/>
              <a:gdLst>
                <a:gd name="T0" fmla="*/ 231 w 1447"/>
                <a:gd name="T1" fmla="*/ 327 h 1068"/>
                <a:gd name="T2" fmla="*/ 0 w 1447"/>
                <a:gd name="T3" fmla="*/ 327 h 1068"/>
                <a:gd name="T4" fmla="*/ 0 w 1447"/>
                <a:gd name="T5" fmla="*/ 0 h 1068"/>
                <a:gd name="T6" fmla="*/ 231 w 1447"/>
                <a:gd name="T7" fmla="*/ 0 h 1068"/>
                <a:gd name="T8" fmla="*/ 231 w 1447"/>
                <a:gd name="T9" fmla="*/ 327 h 1068"/>
                <a:gd name="T10" fmla="*/ 1447 w 1447"/>
                <a:gd name="T11" fmla="*/ 0 h 1068"/>
                <a:gd name="T12" fmla="*/ 1215 w 1447"/>
                <a:gd name="T13" fmla="*/ 0 h 1068"/>
                <a:gd name="T14" fmla="*/ 1215 w 1447"/>
                <a:gd name="T15" fmla="*/ 327 h 1068"/>
                <a:gd name="T16" fmla="*/ 1447 w 1447"/>
                <a:gd name="T17" fmla="*/ 327 h 1068"/>
                <a:gd name="T18" fmla="*/ 1447 w 1447"/>
                <a:gd name="T19" fmla="*/ 0 h 1068"/>
                <a:gd name="T20" fmla="*/ 231 w 1447"/>
                <a:gd name="T21" fmla="*/ 741 h 1068"/>
                <a:gd name="T22" fmla="*/ 0 w 1447"/>
                <a:gd name="T23" fmla="*/ 741 h 1068"/>
                <a:gd name="T24" fmla="*/ 0 w 1447"/>
                <a:gd name="T25" fmla="*/ 1068 h 1068"/>
                <a:gd name="T26" fmla="*/ 231 w 1447"/>
                <a:gd name="T27" fmla="*/ 1068 h 1068"/>
                <a:gd name="T28" fmla="*/ 231 w 1447"/>
                <a:gd name="T29" fmla="*/ 741 h 1068"/>
                <a:gd name="T30" fmla="*/ 1447 w 1447"/>
                <a:gd name="T31" fmla="*/ 741 h 1068"/>
                <a:gd name="T32" fmla="*/ 1215 w 1447"/>
                <a:gd name="T33" fmla="*/ 741 h 1068"/>
                <a:gd name="T34" fmla="*/ 1215 w 1447"/>
                <a:gd name="T35" fmla="*/ 1068 h 1068"/>
                <a:gd name="T36" fmla="*/ 1447 w 1447"/>
                <a:gd name="T37" fmla="*/ 1068 h 1068"/>
                <a:gd name="T38" fmla="*/ 1447 w 1447"/>
                <a:gd name="T39" fmla="*/ 741 h 106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47"/>
                <a:gd name="T61" fmla="*/ 0 h 1068"/>
                <a:gd name="T62" fmla="*/ 1447 w 1447"/>
                <a:gd name="T63" fmla="*/ 1068 h 106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47" h="1068">
                  <a:moveTo>
                    <a:pt x="231" y="327"/>
                  </a:moveTo>
                  <a:lnTo>
                    <a:pt x="0" y="327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27"/>
                  </a:lnTo>
                  <a:close/>
                  <a:moveTo>
                    <a:pt x="1447" y="0"/>
                  </a:moveTo>
                  <a:lnTo>
                    <a:pt x="1215" y="0"/>
                  </a:lnTo>
                  <a:lnTo>
                    <a:pt x="1215" y="327"/>
                  </a:lnTo>
                  <a:lnTo>
                    <a:pt x="1447" y="327"/>
                  </a:lnTo>
                  <a:lnTo>
                    <a:pt x="1447" y="0"/>
                  </a:lnTo>
                  <a:close/>
                  <a:moveTo>
                    <a:pt x="231" y="741"/>
                  </a:moveTo>
                  <a:lnTo>
                    <a:pt x="0" y="741"/>
                  </a:lnTo>
                  <a:lnTo>
                    <a:pt x="0" y="1068"/>
                  </a:lnTo>
                  <a:lnTo>
                    <a:pt x="231" y="1068"/>
                  </a:lnTo>
                  <a:lnTo>
                    <a:pt x="231" y="741"/>
                  </a:lnTo>
                  <a:close/>
                  <a:moveTo>
                    <a:pt x="1447" y="741"/>
                  </a:moveTo>
                  <a:lnTo>
                    <a:pt x="1215" y="741"/>
                  </a:lnTo>
                  <a:lnTo>
                    <a:pt x="1215" y="1068"/>
                  </a:lnTo>
                  <a:lnTo>
                    <a:pt x="1447" y="1068"/>
                  </a:lnTo>
                  <a:lnTo>
                    <a:pt x="1447" y="741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6" name="Slide Number Placeholder"/>
          <p:cNvSpPr txBox="1">
            <a:spLocks/>
          </p:cNvSpPr>
          <p:nvPr userDrawn="1"/>
        </p:nvSpPr>
        <p:spPr>
          <a:xfrm>
            <a:off x="9131300" y="6381750"/>
            <a:ext cx="501650" cy="2809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72000" tIns="72000" rIns="0" bIns="0"/>
          <a:lstStyle>
            <a:lvl1pPr marL="0" algn="r" defTabSz="914400" rtl="0" eaLnBrk="1" fontAlgn="base" latinLnBrk="0" hangingPunct="1">
              <a:spcBef>
                <a:spcPct val="40000"/>
              </a:spcBef>
              <a:spcAft>
                <a:spcPct val="0"/>
              </a:spcAft>
              <a:defRPr lang="ru-RU" sz="900" kern="1200" noProof="0" smtClean="0">
                <a:solidFill>
                  <a:srgbClr val="00338D"/>
                </a:solidFill>
                <a:latin typeface="Arial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5BDCDB37-1F84-48D2-98C9-66BD5AE533BE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15" name="bgs_textbox_filepath" hidden="1"/>
          <p:cNvSpPr>
            <a:spLocks noChangeArrowheads="1"/>
          </p:cNvSpPr>
          <p:nvPr userDrawn="1">
            <p:custDataLst>
              <p:tags r:id="rId12"/>
            </p:custDataLst>
          </p:nvPr>
        </p:nvSpPr>
        <p:spPr bwMode="gray">
          <a:xfrm>
            <a:off x="2289175" y="6092825"/>
            <a:ext cx="7343775" cy="128588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lIns="0" tIns="36000" rIns="0" bIns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0000"/>
                </a:solidFill>
                <a:latin typeface="+mn-lt"/>
                <a:cs typeface="+mn-cs"/>
              </a:rPr>
              <a:t>[file path]</a:t>
            </a:r>
            <a:endParaRPr lang="en-GB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19" name="bgs_textbox_watermark_top" hidden="1"/>
          <p:cNvSpPr txBox="1">
            <a:spLocks noChangeArrowheads="1"/>
          </p:cNvSpPr>
          <p:nvPr userDrawn="1">
            <p:custDataLst>
              <p:tags r:id="rId13"/>
            </p:custDataLst>
          </p:nvPr>
        </p:nvSpPr>
        <p:spPr bwMode="gray">
          <a:xfrm>
            <a:off x="6032500" y="908050"/>
            <a:ext cx="3600450" cy="28892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lIns="0" tIns="36000" rIns="0" bIns="0"/>
          <a:lstStyle/>
          <a:p>
            <a:pPr algn="r" defTabSz="762000" eaLnBrk="0" fontAlgn="auto" hangingPunct="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200" b="1">
                <a:solidFill>
                  <a:srgbClr val="9E3039"/>
                </a:solidFill>
                <a:latin typeface="+mn-lt"/>
                <a:cs typeface="+mn-cs"/>
              </a:rPr>
              <a:t>ПРОЕКТ</a:t>
            </a:r>
            <a:endParaRPr lang="en-GB" sz="1200" b="1" dirty="0">
              <a:solidFill>
                <a:srgbClr val="9E3039"/>
              </a:solidFill>
              <a:latin typeface="+mn-lt"/>
              <a:cs typeface="+mn-cs"/>
            </a:endParaRPr>
          </a:p>
        </p:txBody>
      </p:sp>
      <p:sp>
        <p:nvSpPr>
          <p:cNvPr id="12" name="Line top"/>
          <p:cNvSpPr>
            <a:spLocks noChangeShapeType="1"/>
          </p:cNvSpPr>
          <p:nvPr userDrawn="1"/>
        </p:nvSpPr>
        <p:spPr bwMode="gray">
          <a:xfrm>
            <a:off x="0" y="906463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8" name="Line bottom"/>
          <p:cNvSpPr>
            <a:spLocks noChangeShapeType="1"/>
          </p:cNvSpPr>
          <p:nvPr userDrawn="1"/>
        </p:nvSpPr>
        <p:spPr bwMode="gray">
          <a:xfrm>
            <a:off x="0" y="6381750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20" name="stamp"/>
          <p:cNvSpPr txBox="1"/>
          <p:nvPr userDrawn="1"/>
        </p:nvSpPr>
        <p:spPr>
          <a:xfrm>
            <a:off x="9777413" y="906463"/>
            <a:ext cx="128587" cy="246062"/>
          </a:xfrm>
          <a:prstGeom prst="rect">
            <a:avLst/>
          </a:prstGeom>
          <a:noFill/>
        </p:spPr>
        <p:txBody>
          <a:bodyPr wrap="none" lIns="0" tIns="0" rIns="127000" bIns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srgbClr val="C84E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48140" name="Text Placeholder 21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8" r:id="rId1"/>
    <p:sldLayoutId id="2147484159" r:id="rId2"/>
    <p:sldLayoutId id="2147484160" r:id="rId3"/>
    <p:sldLayoutId id="2147484161" r:id="rId4"/>
    <p:sldLayoutId id="2147484162" r:id="rId5"/>
    <p:sldLayoutId id="2147484163" r:id="rId6"/>
    <p:sldLayoutId id="2147484164" r:id="rId7"/>
    <p:sldLayoutId id="2147484165" r:id="rId8"/>
    <p:sldLayoutId id="2147484166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400" b="1" kern="1200" dirty="0">
          <a:solidFill>
            <a:srgbClr val="00338D"/>
          </a:solidFill>
          <a:latin typeface="Arial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8D"/>
          </a:solidFill>
          <a:latin typeface="+mj-lt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8D"/>
          </a:solidFill>
          <a:latin typeface="+mj-lt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8D"/>
          </a:solidFill>
          <a:latin typeface="+mj-lt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8D"/>
          </a:solidFill>
          <a:latin typeface="+mj-lt"/>
          <a:cs typeface="Arial" pitchFamily="34" charset="0"/>
        </a:defRPr>
      </a:lvl5pPr>
      <a:lvl6pPr eaLnBrk="1" hangingPunct="1">
        <a:defRPr sz="1600" b="1">
          <a:solidFill>
            <a:srgbClr val="00338D"/>
          </a:solidFill>
          <a:latin typeface="+mj-lt"/>
        </a:defRPr>
      </a:lvl6pPr>
      <a:lvl7pPr eaLnBrk="1" hangingPunct="1">
        <a:defRPr sz="1600" b="1">
          <a:solidFill>
            <a:srgbClr val="00338D"/>
          </a:solidFill>
          <a:latin typeface="+mj-lt"/>
        </a:defRPr>
      </a:lvl7pPr>
      <a:lvl8pPr eaLnBrk="1" hangingPunct="1">
        <a:defRPr sz="1600" b="1">
          <a:solidFill>
            <a:srgbClr val="00338D"/>
          </a:solidFill>
          <a:latin typeface="+mj-lt"/>
        </a:defRPr>
      </a:lvl8pPr>
      <a:lvl9pPr eaLnBrk="1" hangingPunct="1">
        <a:defRPr sz="1600" b="1">
          <a:solidFill>
            <a:srgbClr val="00338D"/>
          </a:solidFill>
          <a:latin typeface="+mj-lt"/>
        </a:defRPr>
      </a:lvl9pPr>
    </p:titleStyle>
    <p:bodyStyle>
      <a:lvl1pPr marL="342900" indent="-342900" algn="l" rtl="0" eaLnBrk="0" fontAlgn="base" hangingPunct="0">
        <a:spcBef>
          <a:spcPts val="600"/>
        </a:spcBef>
        <a:spcAft>
          <a:spcPct val="0"/>
        </a:spcAft>
        <a:buFont typeface="Arial" charset="0"/>
        <a:buChar char="•"/>
        <a:defRPr lang="en-US" sz="1000" b="1" kern="1200" dirty="0">
          <a:solidFill>
            <a:srgbClr val="00338D"/>
          </a:solidFill>
          <a:latin typeface="Arial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ts val="600"/>
        </a:spcBef>
        <a:spcAft>
          <a:spcPct val="0"/>
        </a:spcAft>
        <a:buFont typeface="Arial" charset="0"/>
        <a:buChar char="–"/>
        <a:defRPr lang="en-US" sz="1000" kern="1200" dirty="0">
          <a:solidFill>
            <a:schemeClr val="tx1"/>
          </a:solidFill>
          <a:latin typeface="Arial"/>
          <a:ea typeface="+mn-ea"/>
          <a:cs typeface="Arial" pitchFamily="34" charset="0"/>
        </a:defRPr>
      </a:lvl2pPr>
      <a:lvl3pPr marL="177800" indent="-177800" algn="l" rtl="0" eaLnBrk="0" fontAlgn="base" hangingPunct="0">
        <a:spcBef>
          <a:spcPts val="600"/>
        </a:spcBef>
        <a:spcAft>
          <a:spcPct val="0"/>
        </a:spcAft>
        <a:buClr>
          <a:srgbClr val="97989A"/>
        </a:buClr>
        <a:buFont typeface="Arial" charset="0"/>
        <a:buChar char="■"/>
        <a:defRPr lang="en-US" sz="1000" kern="1200" dirty="0">
          <a:solidFill>
            <a:schemeClr val="tx1"/>
          </a:solidFill>
          <a:latin typeface="Arial"/>
          <a:ea typeface="+mn-ea"/>
          <a:cs typeface="Arial" pitchFamily="34" charset="0"/>
        </a:defRPr>
      </a:lvl3pPr>
      <a:lvl4pPr marL="355600" indent="-177800" algn="l" rtl="0" eaLnBrk="0" fontAlgn="base" hangingPunct="0">
        <a:spcBef>
          <a:spcPts val="600"/>
        </a:spcBef>
        <a:spcAft>
          <a:spcPct val="0"/>
        </a:spcAft>
        <a:buClr>
          <a:srgbClr val="97989A"/>
        </a:buClr>
        <a:buFont typeface="Arial" charset="0"/>
        <a:buChar char="–"/>
        <a:defRPr lang="en-US" sz="1000" kern="1200" dirty="0">
          <a:solidFill>
            <a:schemeClr val="tx1"/>
          </a:solidFill>
          <a:latin typeface="Arial"/>
          <a:ea typeface="+mn-ea"/>
          <a:cs typeface="Arial" pitchFamily="34" charset="0"/>
        </a:defRPr>
      </a:lvl4pPr>
      <a:lvl5pPr marL="534988" indent="-174625" algn="l" rtl="0" eaLnBrk="0" fontAlgn="base" hangingPunct="0">
        <a:spcBef>
          <a:spcPts val="600"/>
        </a:spcBef>
        <a:spcAft>
          <a:spcPct val="0"/>
        </a:spcAft>
        <a:buClr>
          <a:srgbClr val="97989A"/>
        </a:buClr>
        <a:buFont typeface="Arial" charset="0"/>
        <a:buChar char="■"/>
        <a:defRPr lang="en-US" sz="1000" kern="1200" dirty="0">
          <a:solidFill>
            <a:schemeClr val="tx1"/>
          </a:solidFill>
          <a:latin typeface="Arial"/>
          <a:ea typeface="+mn-ea"/>
          <a:cs typeface="Arial" pitchFamily="34" charset="0"/>
        </a:defRPr>
      </a:lvl5pPr>
      <a:lvl6pPr marL="720725" indent="-185738" algn="l" defTabSz="914400" rtl="0" eaLnBrk="1" latinLnBrk="0" hangingPunct="1">
        <a:lnSpc>
          <a:spcPct val="110000"/>
        </a:lnSpc>
        <a:spcBef>
          <a:spcPts val="600"/>
        </a:spcBef>
        <a:buClr>
          <a:srgbClr val="97989A"/>
        </a:buClr>
        <a:buFont typeface="Arial" pitchFamily="34" charset="0"/>
        <a:buChar char="–"/>
        <a:defRPr lang="en-US" sz="9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6pPr>
      <a:lvl7pPr marL="895350" indent="-174625" algn="l" defTabSz="914400" rtl="0" eaLnBrk="1" latinLnBrk="0" hangingPunct="1">
        <a:lnSpc>
          <a:spcPct val="110000"/>
        </a:lnSpc>
        <a:spcBef>
          <a:spcPts val="600"/>
        </a:spcBef>
        <a:buClr>
          <a:srgbClr val="97989A"/>
        </a:buClr>
        <a:buFont typeface="Arial" pitchFamily="34" charset="0"/>
        <a:buChar char="■"/>
        <a:defRPr lang="en-US" sz="900" kern="1200" baseline="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7pPr>
      <a:lvl8pPr marL="1081088" indent="-185738" algn="l" defTabSz="914400" rtl="0" eaLnBrk="1" latinLnBrk="0" hangingPunct="1">
        <a:lnSpc>
          <a:spcPct val="110000"/>
        </a:lnSpc>
        <a:spcBef>
          <a:spcPts val="600"/>
        </a:spcBef>
        <a:buClr>
          <a:srgbClr val="97989A"/>
        </a:buClr>
        <a:buFont typeface="Arial" pitchFamily="34" charset="0"/>
        <a:buChar char="–"/>
        <a:defRPr lang="en-US" sz="900" kern="1200" baseline="0" dirty="0" smtClean="0">
          <a:solidFill>
            <a:schemeClr val="tx1"/>
          </a:solidFill>
          <a:latin typeface="Arial" pitchFamily="34" charset="0"/>
          <a:ea typeface="+mn-ea"/>
          <a:cs typeface="+mn-cs"/>
        </a:defRPr>
      </a:lvl8pPr>
      <a:lvl9pPr marL="1255713" indent="-174625" algn="l" defTabSz="914400" rtl="0" eaLnBrk="1" latinLnBrk="0" hangingPunct="1">
        <a:lnSpc>
          <a:spcPct val="110000"/>
        </a:lnSpc>
        <a:spcBef>
          <a:spcPts val="600"/>
        </a:spcBef>
        <a:buClr>
          <a:srgbClr val="97989A"/>
        </a:buClr>
        <a:buFont typeface="Arial" pitchFamily="34" charset="0"/>
        <a:buChar char="■"/>
        <a:defRPr lang="en-US" sz="900" kern="1200" baseline="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177800" algn="l" defTabSz="9144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355600" algn="l" defTabSz="9144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534988" algn="l" defTabSz="9144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720725" algn="l" defTabSz="9144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895350" algn="l" defTabSz="9144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081088" algn="l" defTabSz="9144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255713" algn="l" defTabSz="9144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255713" algn="l" defTabSz="9144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28" name="Object 56"/>
          <p:cNvGraphicFramePr>
            <a:graphicFrameLocks noChangeAspect="1"/>
          </p:cNvGraphicFramePr>
          <p:nvPr>
            <p:custDataLst>
              <p:tags r:id="rId1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" name="think-cell Slide" r:id="rId16" imgW="360" imgH="360" progId="">
                  <p:embed/>
                </p:oleObj>
              </mc:Choice>
              <mc:Fallback>
                <p:oleObj name="think-cell Slide" r:id="rId16" imgW="360" imgH="360" progId="">
                  <p:embed/>
                  <p:pic>
                    <p:nvPicPr>
                      <p:cNvPr id="0" name="Picture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bgs_textbox_copyright"/>
          <p:cNvSpPr txBox="1">
            <a:spLocks/>
          </p:cNvSpPr>
          <p:nvPr userDrawn="1">
            <p:custDataLst>
              <p:tags r:id="rId13"/>
            </p:custDataLst>
          </p:nvPr>
        </p:nvSpPr>
        <p:spPr>
          <a:xfrm>
            <a:off x="273050" y="6388100"/>
            <a:ext cx="6731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72000" rIns="0" bIns="0"/>
          <a:lstStyle>
            <a:lvl1pPr marL="0" algn="l" defTabSz="914400" rtl="0" eaLnBrk="1" latinLnBrk="0" hangingPunct="1">
              <a:spcBef>
                <a:spcPct val="40000"/>
              </a:spcBef>
              <a:defRPr lang="ru-RU" sz="600" kern="1200" dirty="0">
                <a:solidFill>
                  <a:srgbClr val="00338D"/>
                </a:solidFill>
                <a:latin typeface="Arial"/>
                <a:ea typeface="+mn-ea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mtClean="0"/>
              <a:t>© 2014 ЗАО «КПМГ», компания, зарегистрированная в соответствии с законодательством Российской Федерации и находящаяся под контролем KPMG Europe LLP; член сети независимых фирм КПМГ, входящих в ассоциацию KPMG International Cooperative ("KPMG International"), зарегистрированную по законодательству Швейцарии. Все права защищены.</a:t>
            </a:r>
            <a:endParaRPr lang="en-US"/>
          </a:p>
        </p:txBody>
      </p:sp>
      <p:sp>
        <p:nvSpPr>
          <p:cNvPr id="21" name="logobgn"/>
          <p:cNvSpPr>
            <a:spLocks/>
          </p:cNvSpPr>
          <p:nvPr/>
        </p:nvSpPr>
        <p:spPr bwMode="gray">
          <a:xfrm>
            <a:off x="0" y="-1588"/>
            <a:ext cx="2270125" cy="90805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72"/>
              </a:cxn>
              <a:cxn ang="0">
                <a:pos x="1260" y="572"/>
              </a:cxn>
              <a:cxn ang="0">
                <a:pos x="1430" y="0"/>
              </a:cxn>
              <a:cxn ang="0">
                <a:pos x="0" y="0"/>
              </a:cxn>
            </a:cxnLst>
            <a:rect l="0" t="0" r="r" b="b"/>
            <a:pathLst>
              <a:path w="1430" h="572">
                <a:moveTo>
                  <a:pt x="0" y="0"/>
                </a:moveTo>
                <a:lnTo>
                  <a:pt x="0" y="572"/>
                </a:lnTo>
                <a:lnTo>
                  <a:pt x="1260" y="572"/>
                </a:lnTo>
                <a:lnTo>
                  <a:pt x="1430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3132" name="Title Placeholder 54"/>
          <p:cNvSpPr>
            <a:spLocks noGrp="1"/>
          </p:cNvSpPr>
          <p:nvPr>
            <p:ph type="title"/>
          </p:nvPr>
        </p:nvSpPr>
        <p:spPr bwMode="gray">
          <a:xfrm>
            <a:off x="2289175" y="115888"/>
            <a:ext cx="73437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[Enter slide </a:t>
            </a:r>
            <a:r>
              <a:rPr lang="en-US" smtClean="0"/>
              <a:t>title</a:t>
            </a:r>
            <a:r>
              <a:rPr lang="en-GB" smtClean="0"/>
              <a:t>]</a:t>
            </a:r>
          </a:p>
        </p:txBody>
      </p:sp>
      <p:grpSp>
        <p:nvGrpSpPr>
          <p:cNvPr id="3133" name="logo"/>
          <p:cNvGrpSpPr>
            <a:grpSpLocks/>
          </p:cNvGrpSpPr>
          <p:nvPr userDrawn="1"/>
        </p:nvGrpSpPr>
        <p:grpSpPr bwMode="auto">
          <a:xfrm>
            <a:off x="107950" y="0"/>
            <a:ext cx="1258888" cy="928688"/>
            <a:chOff x="68" y="0"/>
            <a:chExt cx="793" cy="585"/>
          </a:xfrm>
        </p:grpSpPr>
        <p:sp>
          <p:nvSpPr>
            <p:cNvPr id="13" name="Freeform 6"/>
            <p:cNvSpPr>
              <a:spLocks noEditPoints="1"/>
            </p:cNvSpPr>
            <p:nvPr userDrawn="1"/>
          </p:nvSpPr>
          <p:spPr bwMode="gray">
            <a:xfrm>
              <a:off x="162" y="179"/>
              <a:ext cx="572" cy="230"/>
            </a:xfrm>
            <a:custGeom>
              <a:avLst/>
              <a:gdLst>
                <a:gd name="T0" fmla="*/ 2168 w 2285"/>
                <a:gd name="T1" fmla="*/ 620 h 917"/>
                <a:gd name="T2" fmla="*/ 1796 w 2285"/>
                <a:gd name="T3" fmla="*/ 698 h 917"/>
                <a:gd name="T4" fmla="*/ 1974 w 2285"/>
                <a:gd name="T5" fmla="*/ 486 h 917"/>
                <a:gd name="T6" fmla="*/ 2175 w 2285"/>
                <a:gd name="T7" fmla="*/ 448 h 917"/>
                <a:gd name="T8" fmla="*/ 1796 w 2285"/>
                <a:gd name="T9" fmla="*/ 18 h 917"/>
                <a:gd name="T10" fmla="*/ 2268 w 2285"/>
                <a:gd name="T11" fmla="*/ 698 h 917"/>
                <a:gd name="T12" fmla="*/ 1794 w 2285"/>
                <a:gd name="T13" fmla="*/ 716 h 917"/>
                <a:gd name="T14" fmla="*/ 1989 w 2285"/>
                <a:gd name="T15" fmla="*/ 814 h 917"/>
                <a:gd name="T16" fmla="*/ 1654 w 2285"/>
                <a:gd name="T17" fmla="*/ 657 h 917"/>
                <a:gd name="T18" fmla="*/ 1637 w 2285"/>
                <a:gd name="T19" fmla="*/ 417 h 917"/>
                <a:gd name="T20" fmla="*/ 1246 w 2285"/>
                <a:gd name="T21" fmla="*/ 698 h 917"/>
                <a:gd name="T22" fmla="*/ 1718 w 2285"/>
                <a:gd name="T23" fmla="*/ 425 h 917"/>
                <a:gd name="T24" fmla="*/ 1384 w 2285"/>
                <a:gd name="T25" fmla="*/ 698 h 917"/>
                <a:gd name="T26" fmla="*/ 1454 w 2285"/>
                <a:gd name="T27" fmla="*/ 698 h 917"/>
                <a:gd name="T28" fmla="*/ 969 w 2285"/>
                <a:gd name="T29" fmla="*/ 698 h 917"/>
                <a:gd name="T30" fmla="*/ 943 w 2285"/>
                <a:gd name="T31" fmla="*/ 452 h 917"/>
                <a:gd name="T32" fmla="*/ 697 w 2285"/>
                <a:gd name="T33" fmla="*/ 18 h 917"/>
                <a:gd name="T34" fmla="*/ 1168 w 2285"/>
                <a:gd name="T35" fmla="*/ 417 h 917"/>
                <a:gd name="T36" fmla="*/ 1144 w 2285"/>
                <a:gd name="T37" fmla="*/ 698 h 917"/>
                <a:gd name="T38" fmla="*/ 750 w 2285"/>
                <a:gd name="T39" fmla="*/ 631 h 917"/>
                <a:gd name="T40" fmla="*/ 718 w 2285"/>
                <a:gd name="T41" fmla="*/ 632 h 917"/>
                <a:gd name="T42" fmla="*/ 708 w 2285"/>
                <a:gd name="T43" fmla="*/ 555 h 917"/>
                <a:gd name="T44" fmla="*/ 768 w 2285"/>
                <a:gd name="T45" fmla="*/ 494 h 917"/>
                <a:gd name="T46" fmla="*/ 750 w 2285"/>
                <a:gd name="T47" fmla="*/ 631 h 917"/>
                <a:gd name="T48" fmla="*/ 544 w 2285"/>
                <a:gd name="T49" fmla="*/ 690 h 917"/>
                <a:gd name="T50" fmla="*/ 302 w 2285"/>
                <a:gd name="T51" fmla="*/ 662 h 917"/>
                <a:gd name="T52" fmla="*/ 200 w 2285"/>
                <a:gd name="T53" fmla="*/ 619 h 917"/>
                <a:gd name="T54" fmla="*/ 148 w 2285"/>
                <a:gd name="T55" fmla="*/ 18 h 917"/>
                <a:gd name="T56" fmla="*/ 619 w 2285"/>
                <a:gd name="T57" fmla="*/ 442 h 917"/>
                <a:gd name="T58" fmla="*/ 179 w 2285"/>
                <a:gd name="T59" fmla="*/ 698 h 917"/>
                <a:gd name="T60" fmla="*/ 1778 w 2285"/>
                <a:gd name="T61" fmla="*/ 0 h 917"/>
                <a:gd name="T62" fmla="*/ 1736 w 2285"/>
                <a:gd name="T63" fmla="*/ 0 h 917"/>
                <a:gd name="T64" fmla="*/ 1186 w 2285"/>
                <a:gd name="T65" fmla="*/ 417 h 917"/>
                <a:gd name="T66" fmla="*/ 679 w 2285"/>
                <a:gd name="T67" fmla="*/ 417 h 917"/>
                <a:gd name="T68" fmla="*/ 129 w 2285"/>
                <a:gd name="T69" fmla="*/ 0 h 917"/>
                <a:gd name="T70" fmla="*/ 114 w 2285"/>
                <a:gd name="T71" fmla="*/ 907 h 917"/>
                <a:gd name="T72" fmla="*/ 282 w 2285"/>
                <a:gd name="T73" fmla="*/ 907 h 917"/>
                <a:gd name="T74" fmla="*/ 536 w 2285"/>
                <a:gd name="T75" fmla="*/ 716 h 917"/>
                <a:gd name="T76" fmla="*/ 660 w 2285"/>
                <a:gd name="T77" fmla="*/ 717 h 917"/>
                <a:gd name="T78" fmla="*/ 726 w 2285"/>
                <a:gd name="T79" fmla="*/ 716 h 917"/>
                <a:gd name="T80" fmla="*/ 909 w 2285"/>
                <a:gd name="T81" fmla="*/ 907 h 917"/>
                <a:gd name="T82" fmla="*/ 1144 w 2285"/>
                <a:gd name="T83" fmla="*/ 716 h 917"/>
                <a:gd name="T84" fmla="*/ 1372 w 2285"/>
                <a:gd name="T85" fmla="*/ 716 h 917"/>
                <a:gd name="T86" fmla="*/ 1534 w 2285"/>
                <a:gd name="T87" fmla="*/ 907 h 917"/>
                <a:gd name="T88" fmla="*/ 1697 w 2285"/>
                <a:gd name="T89" fmla="*/ 865 h 917"/>
                <a:gd name="T90" fmla="*/ 2145 w 2285"/>
                <a:gd name="T91" fmla="*/ 716 h 917"/>
                <a:gd name="T92" fmla="*/ 1778 w 2285"/>
                <a:gd name="T93" fmla="*/ 0 h 9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285"/>
                <a:gd name="T142" fmla="*/ 0 h 917"/>
                <a:gd name="T143" fmla="*/ 2285 w 2285"/>
                <a:gd name="T144" fmla="*/ 917 h 91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285" h="917">
                  <a:moveTo>
                    <a:pt x="2268" y="698"/>
                  </a:moveTo>
                  <a:cubicBezTo>
                    <a:pt x="2149" y="698"/>
                    <a:pt x="2149" y="698"/>
                    <a:pt x="2149" y="698"/>
                  </a:cubicBezTo>
                  <a:cubicBezTo>
                    <a:pt x="2168" y="620"/>
                    <a:pt x="2168" y="620"/>
                    <a:pt x="2168" y="620"/>
                  </a:cubicBezTo>
                  <a:cubicBezTo>
                    <a:pt x="1930" y="620"/>
                    <a:pt x="1930" y="620"/>
                    <a:pt x="1930" y="620"/>
                  </a:cubicBezTo>
                  <a:cubicBezTo>
                    <a:pt x="1911" y="698"/>
                    <a:pt x="1911" y="698"/>
                    <a:pt x="1911" y="698"/>
                  </a:cubicBezTo>
                  <a:cubicBezTo>
                    <a:pt x="1796" y="698"/>
                    <a:pt x="1796" y="698"/>
                    <a:pt x="1796" y="698"/>
                  </a:cubicBezTo>
                  <a:cubicBezTo>
                    <a:pt x="1796" y="682"/>
                    <a:pt x="1796" y="682"/>
                    <a:pt x="1796" y="682"/>
                  </a:cubicBezTo>
                  <a:cubicBezTo>
                    <a:pt x="1798" y="674"/>
                    <a:pt x="1799" y="664"/>
                    <a:pt x="1802" y="654"/>
                  </a:cubicBezTo>
                  <a:cubicBezTo>
                    <a:pt x="1822" y="570"/>
                    <a:pt x="1878" y="486"/>
                    <a:pt x="1974" y="486"/>
                  </a:cubicBezTo>
                  <a:cubicBezTo>
                    <a:pt x="2012" y="486"/>
                    <a:pt x="2050" y="501"/>
                    <a:pt x="2045" y="553"/>
                  </a:cubicBezTo>
                  <a:cubicBezTo>
                    <a:pt x="2186" y="553"/>
                    <a:pt x="2186" y="553"/>
                    <a:pt x="2186" y="553"/>
                  </a:cubicBezTo>
                  <a:cubicBezTo>
                    <a:pt x="2192" y="529"/>
                    <a:pt x="2201" y="486"/>
                    <a:pt x="2175" y="448"/>
                  </a:cubicBezTo>
                  <a:cubicBezTo>
                    <a:pt x="2144" y="406"/>
                    <a:pt x="2084" y="390"/>
                    <a:pt x="2005" y="390"/>
                  </a:cubicBezTo>
                  <a:cubicBezTo>
                    <a:pt x="1949" y="390"/>
                    <a:pt x="1867" y="399"/>
                    <a:pt x="1796" y="445"/>
                  </a:cubicBezTo>
                  <a:cubicBezTo>
                    <a:pt x="1796" y="18"/>
                    <a:pt x="1796" y="18"/>
                    <a:pt x="1796" y="18"/>
                  </a:cubicBezTo>
                  <a:cubicBezTo>
                    <a:pt x="2268" y="18"/>
                    <a:pt x="2268" y="18"/>
                    <a:pt x="2268" y="18"/>
                  </a:cubicBezTo>
                  <a:cubicBezTo>
                    <a:pt x="2268" y="698"/>
                    <a:pt x="2268" y="698"/>
                    <a:pt x="2268" y="698"/>
                  </a:cubicBezTo>
                  <a:cubicBezTo>
                    <a:pt x="2268" y="698"/>
                    <a:pt x="2268" y="698"/>
                    <a:pt x="2268" y="698"/>
                  </a:cubicBezTo>
                  <a:close/>
                  <a:moveTo>
                    <a:pt x="1989" y="814"/>
                  </a:moveTo>
                  <a:cubicBezTo>
                    <a:pt x="1962" y="818"/>
                    <a:pt x="1935" y="822"/>
                    <a:pt x="1910" y="822"/>
                  </a:cubicBezTo>
                  <a:cubicBezTo>
                    <a:pt x="1842" y="822"/>
                    <a:pt x="1795" y="790"/>
                    <a:pt x="1794" y="716"/>
                  </a:cubicBezTo>
                  <a:cubicBezTo>
                    <a:pt x="2013" y="716"/>
                    <a:pt x="2013" y="716"/>
                    <a:pt x="2013" y="716"/>
                  </a:cubicBezTo>
                  <a:cubicBezTo>
                    <a:pt x="1989" y="814"/>
                    <a:pt x="1989" y="814"/>
                    <a:pt x="1989" y="814"/>
                  </a:cubicBezTo>
                  <a:cubicBezTo>
                    <a:pt x="1989" y="814"/>
                    <a:pt x="1989" y="814"/>
                    <a:pt x="1989" y="814"/>
                  </a:cubicBezTo>
                  <a:close/>
                  <a:moveTo>
                    <a:pt x="1718" y="425"/>
                  </a:moveTo>
                  <a:cubicBezTo>
                    <a:pt x="1718" y="522"/>
                    <a:pt x="1718" y="522"/>
                    <a:pt x="1718" y="522"/>
                  </a:cubicBezTo>
                  <a:cubicBezTo>
                    <a:pt x="1685" y="568"/>
                    <a:pt x="1664" y="617"/>
                    <a:pt x="1654" y="657"/>
                  </a:cubicBezTo>
                  <a:cubicBezTo>
                    <a:pt x="1651" y="671"/>
                    <a:pt x="1648" y="685"/>
                    <a:pt x="1647" y="698"/>
                  </a:cubicBezTo>
                  <a:cubicBezTo>
                    <a:pt x="1578" y="698"/>
                    <a:pt x="1578" y="698"/>
                    <a:pt x="1578" y="698"/>
                  </a:cubicBezTo>
                  <a:cubicBezTo>
                    <a:pt x="1637" y="417"/>
                    <a:pt x="1637" y="417"/>
                    <a:pt x="1637" y="417"/>
                  </a:cubicBezTo>
                  <a:cubicBezTo>
                    <a:pt x="1437" y="417"/>
                    <a:pt x="1437" y="417"/>
                    <a:pt x="1437" y="417"/>
                  </a:cubicBezTo>
                  <a:cubicBezTo>
                    <a:pt x="1259" y="698"/>
                    <a:pt x="1259" y="698"/>
                    <a:pt x="1259" y="698"/>
                  </a:cubicBezTo>
                  <a:cubicBezTo>
                    <a:pt x="1246" y="698"/>
                    <a:pt x="1246" y="698"/>
                    <a:pt x="1246" y="698"/>
                  </a:cubicBezTo>
                  <a:cubicBezTo>
                    <a:pt x="1246" y="18"/>
                    <a:pt x="1246" y="18"/>
                    <a:pt x="1246" y="18"/>
                  </a:cubicBezTo>
                  <a:cubicBezTo>
                    <a:pt x="1718" y="18"/>
                    <a:pt x="1718" y="18"/>
                    <a:pt x="1718" y="18"/>
                  </a:cubicBezTo>
                  <a:cubicBezTo>
                    <a:pt x="1718" y="425"/>
                    <a:pt x="1718" y="425"/>
                    <a:pt x="1718" y="425"/>
                  </a:cubicBezTo>
                  <a:cubicBezTo>
                    <a:pt x="1718" y="425"/>
                    <a:pt x="1718" y="425"/>
                    <a:pt x="1718" y="425"/>
                  </a:cubicBezTo>
                  <a:close/>
                  <a:moveTo>
                    <a:pt x="1454" y="698"/>
                  </a:moveTo>
                  <a:cubicBezTo>
                    <a:pt x="1384" y="698"/>
                    <a:pt x="1384" y="698"/>
                    <a:pt x="1384" y="698"/>
                  </a:cubicBezTo>
                  <a:cubicBezTo>
                    <a:pt x="1491" y="530"/>
                    <a:pt x="1491" y="530"/>
                    <a:pt x="1491" y="530"/>
                  </a:cubicBezTo>
                  <a:cubicBezTo>
                    <a:pt x="1454" y="698"/>
                    <a:pt x="1454" y="698"/>
                    <a:pt x="1454" y="698"/>
                  </a:cubicBezTo>
                  <a:cubicBezTo>
                    <a:pt x="1454" y="698"/>
                    <a:pt x="1454" y="698"/>
                    <a:pt x="1454" y="698"/>
                  </a:cubicBezTo>
                  <a:close/>
                  <a:moveTo>
                    <a:pt x="1168" y="417"/>
                  </a:moveTo>
                  <a:cubicBezTo>
                    <a:pt x="1050" y="417"/>
                    <a:pt x="1050" y="417"/>
                    <a:pt x="1050" y="417"/>
                  </a:cubicBezTo>
                  <a:cubicBezTo>
                    <a:pt x="969" y="698"/>
                    <a:pt x="969" y="698"/>
                    <a:pt x="969" y="698"/>
                  </a:cubicBezTo>
                  <a:cubicBezTo>
                    <a:pt x="844" y="698"/>
                    <a:pt x="844" y="698"/>
                    <a:pt x="844" y="698"/>
                  </a:cubicBezTo>
                  <a:cubicBezTo>
                    <a:pt x="908" y="675"/>
                    <a:pt x="947" y="630"/>
                    <a:pt x="959" y="563"/>
                  </a:cubicBezTo>
                  <a:cubicBezTo>
                    <a:pt x="969" y="511"/>
                    <a:pt x="964" y="477"/>
                    <a:pt x="943" y="452"/>
                  </a:cubicBezTo>
                  <a:cubicBezTo>
                    <a:pt x="911" y="413"/>
                    <a:pt x="847" y="416"/>
                    <a:pt x="791" y="416"/>
                  </a:cubicBezTo>
                  <a:cubicBezTo>
                    <a:pt x="781" y="416"/>
                    <a:pt x="697" y="417"/>
                    <a:pt x="697" y="417"/>
                  </a:cubicBezTo>
                  <a:cubicBezTo>
                    <a:pt x="697" y="18"/>
                    <a:pt x="697" y="18"/>
                    <a:pt x="697" y="18"/>
                  </a:cubicBezTo>
                  <a:cubicBezTo>
                    <a:pt x="1168" y="18"/>
                    <a:pt x="1168" y="18"/>
                    <a:pt x="1168" y="18"/>
                  </a:cubicBezTo>
                  <a:cubicBezTo>
                    <a:pt x="1168" y="417"/>
                    <a:pt x="1168" y="417"/>
                    <a:pt x="1168" y="417"/>
                  </a:cubicBezTo>
                  <a:cubicBezTo>
                    <a:pt x="1168" y="417"/>
                    <a:pt x="1168" y="417"/>
                    <a:pt x="1168" y="417"/>
                  </a:cubicBezTo>
                  <a:close/>
                  <a:moveTo>
                    <a:pt x="1093" y="698"/>
                  </a:moveTo>
                  <a:cubicBezTo>
                    <a:pt x="1142" y="522"/>
                    <a:pt x="1142" y="522"/>
                    <a:pt x="1142" y="522"/>
                  </a:cubicBezTo>
                  <a:cubicBezTo>
                    <a:pt x="1144" y="698"/>
                    <a:pt x="1144" y="698"/>
                    <a:pt x="1144" y="698"/>
                  </a:cubicBezTo>
                  <a:cubicBezTo>
                    <a:pt x="1093" y="698"/>
                    <a:pt x="1093" y="698"/>
                    <a:pt x="1093" y="698"/>
                  </a:cubicBezTo>
                  <a:cubicBezTo>
                    <a:pt x="1093" y="698"/>
                    <a:pt x="1093" y="698"/>
                    <a:pt x="1093" y="698"/>
                  </a:cubicBezTo>
                  <a:close/>
                  <a:moveTo>
                    <a:pt x="750" y="631"/>
                  </a:moveTo>
                  <a:cubicBezTo>
                    <a:pt x="749" y="631"/>
                    <a:pt x="749" y="631"/>
                    <a:pt x="749" y="631"/>
                  </a:cubicBezTo>
                  <a:cubicBezTo>
                    <a:pt x="745" y="632"/>
                    <a:pt x="740" y="632"/>
                    <a:pt x="735" y="632"/>
                  </a:cubicBezTo>
                  <a:cubicBezTo>
                    <a:pt x="728" y="632"/>
                    <a:pt x="723" y="632"/>
                    <a:pt x="718" y="632"/>
                  </a:cubicBezTo>
                  <a:cubicBezTo>
                    <a:pt x="687" y="632"/>
                    <a:pt x="687" y="632"/>
                    <a:pt x="687" y="632"/>
                  </a:cubicBezTo>
                  <a:cubicBezTo>
                    <a:pt x="702" y="581"/>
                    <a:pt x="702" y="581"/>
                    <a:pt x="702" y="581"/>
                  </a:cubicBezTo>
                  <a:cubicBezTo>
                    <a:pt x="708" y="555"/>
                    <a:pt x="708" y="555"/>
                    <a:pt x="708" y="555"/>
                  </a:cubicBezTo>
                  <a:cubicBezTo>
                    <a:pt x="724" y="495"/>
                    <a:pt x="724" y="495"/>
                    <a:pt x="724" y="495"/>
                  </a:cubicBezTo>
                  <a:cubicBezTo>
                    <a:pt x="731" y="495"/>
                    <a:pt x="738" y="495"/>
                    <a:pt x="744" y="495"/>
                  </a:cubicBezTo>
                  <a:cubicBezTo>
                    <a:pt x="752" y="494"/>
                    <a:pt x="760" y="494"/>
                    <a:pt x="768" y="494"/>
                  </a:cubicBezTo>
                  <a:cubicBezTo>
                    <a:pt x="808" y="494"/>
                    <a:pt x="833" y="497"/>
                    <a:pt x="842" y="510"/>
                  </a:cubicBezTo>
                  <a:cubicBezTo>
                    <a:pt x="849" y="519"/>
                    <a:pt x="848" y="536"/>
                    <a:pt x="840" y="561"/>
                  </a:cubicBezTo>
                  <a:cubicBezTo>
                    <a:pt x="826" y="605"/>
                    <a:pt x="808" y="627"/>
                    <a:pt x="750" y="631"/>
                  </a:cubicBezTo>
                  <a:moveTo>
                    <a:pt x="619" y="442"/>
                  </a:moveTo>
                  <a:cubicBezTo>
                    <a:pt x="611" y="466"/>
                    <a:pt x="611" y="466"/>
                    <a:pt x="611" y="466"/>
                  </a:cubicBezTo>
                  <a:cubicBezTo>
                    <a:pt x="544" y="690"/>
                    <a:pt x="544" y="690"/>
                    <a:pt x="544" y="690"/>
                  </a:cubicBezTo>
                  <a:cubicBezTo>
                    <a:pt x="541" y="698"/>
                    <a:pt x="541" y="698"/>
                    <a:pt x="541" y="698"/>
                  </a:cubicBezTo>
                  <a:cubicBezTo>
                    <a:pt x="319" y="698"/>
                    <a:pt x="319" y="698"/>
                    <a:pt x="319" y="698"/>
                  </a:cubicBezTo>
                  <a:cubicBezTo>
                    <a:pt x="302" y="662"/>
                    <a:pt x="302" y="662"/>
                    <a:pt x="302" y="662"/>
                  </a:cubicBezTo>
                  <a:cubicBezTo>
                    <a:pt x="541" y="417"/>
                    <a:pt x="541" y="417"/>
                    <a:pt x="541" y="417"/>
                  </a:cubicBezTo>
                  <a:cubicBezTo>
                    <a:pt x="387" y="417"/>
                    <a:pt x="387" y="417"/>
                    <a:pt x="387" y="417"/>
                  </a:cubicBezTo>
                  <a:cubicBezTo>
                    <a:pt x="200" y="619"/>
                    <a:pt x="200" y="619"/>
                    <a:pt x="200" y="619"/>
                  </a:cubicBezTo>
                  <a:cubicBezTo>
                    <a:pt x="261" y="417"/>
                    <a:pt x="261" y="417"/>
                    <a:pt x="261" y="417"/>
                  </a:cubicBezTo>
                  <a:cubicBezTo>
                    <a:pt x="148" y="417"/>
                    <a:pt x="148" y="417"/>
                    <a:pt x="148" y="417"/>
                  </a:cubicBezTo>
                  <a:cubicBezTo>
                    <a:pt x="148" y="18"/>
                    <a:pt x="148" y="18"/>
                    <a:pt x="148" y="18"/>
                  </a:cubicBezTo>
                  <a:cubicBezTo>
                    <a:pt x="619" y="18"/>
                    <a:pt x="619" y="18"/>
                    <a:pt x="619" y="18"/>
                  </a:cubicBezTo>
                  <a:cubicBezTo>
                    <a:pt x="619" y="442"/>
                    <a:pt x="619" y="442"/>
                    <a:pt x="619" y="442"/>
                  </a:cubicBezTo>
                  <a:cubicBezTo>
                    <a:pt x="619" y="442"/>
                    <a:pt x="619" y="442"/>
                    <a:pt x="619" y="442"/>
                  </a:cubicBezTo>
                  <a:close/>
                  <a:moveTo>
                    <a:pt x="177" y="698"/>
                  </a:moveTo>
                  <a:cubicBezTo>
                    <a:pt x="177" y="696"/>
                    <a:pt x="177" y="696"/>
                    <a:pt x="177" y="696"/>
                  </a:cubicBezTo>
                  <a:cubicBezTo>
                    <a:pt x="179" y="698"/>
                    <a:pt x="179" y="698"/>
                    <a:pt x="179" y="698"/>
                  </a:cubicBezTo>
                  <a:cubicBezTo>
                    <a:pt x="177" y="698"/>
                    <a:pt x="177" y="698"/>
                    <a:pt x="177" y="698"/>
                  </a:cubicBezTo>
                  <a:cubicBezTo>
                    <a:pt x="177" y="698"/>
                    <a:pt x="177" y="698"/>
                    <a:pt x="177" y="698"/>
                  </a:cubicBezTo>
                  <a:close/>
                  <a:moveTo>
                    <a:pt x="1778" y="0"/>
                  </a:moveTo>
                  <a:cubicBezTo>
                    <a:pt x="1778" y="458"/>
                    <a:pt x="1778" y="458"/>
                    <a:pt x="1778" y="458"/>
                  </a:cubicBezTo>
                  <a:cubicBezTo>
                    <a:pt x="1762" y="470"/>
                    <a:pt x="1749" y="484"/>
                    <a:pt x="1736" y="498"/>
                  </a:cubicBezTo>
                  <a:cubicBezTo>
                    <a:pt x="1736" y="0"/>
                    <a:pt x="1736" y="0"/>
                    <a:pt x="1736" y="0"/>
                  </a:cubicBezTo>
                  <a:cubicBezTo>
                    <a:pt x="1229" y="0"/>
                    <a:pt x="1229" y="0"/>
                    <a:pt x="1229" y="0"/>
                  </a:cubicBezTo>
                  <a:cubicBezTo>
                    <a:pt x="1229" y="417"/>
                    <a:pt x="1229" y="417"/>
                    <a:pt x="1229" y="417"/>
                  </a:cubicBezTo>
                  <a:cubicBezTo>
                    <a:pt x="1186" y="417"/>
                    <a:pt x="1186" y="417"/>
                    <a:pt x="1186" y="417"/>
                  </a:cubicBezTo>
                  <a:cubicBezTo>
                    <a:pt x="1186" y="0"/>
                    <a:pt x="1186" y="0"/>
                    <a:pt x="1186" y="0"/>
                  </a:cubicBezTo>
                  <a:cubicBezTo>
                    <a:pt x="679" y="0"/>
                    <a:pt x="679" y="0"/>
                    <a:pt x="679" y="0"/>
                  </a:cubicBezTo>
                  <a:cubicBezTo>
                    <a:pt x="679" y="417"/>
                    <a:pt x="679" y="417"/>
                    <a:pt x="679" y="417"/>
                  </a:cubicBezTo>
                  <a:cubicBezTo>
                    <a:pt x="637" y="417"/>
                    <a:pt x="637" y="417"/>
                    <a:pt x="637" y="417"/>
                  </a:cubicBezTo>
                  <a:cubicBezTo>
                    <a:pt x="637" y="0"/>
                    <a:pt x="637" y="0"/>
                    <a:pt x="637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9" y="476"/>
                    <a:pt x="129" y="476"/>
                    <a:pt x="129" y="476"/>
                  </a:cubicBezTo>
                  <a:cubicBezTo>
                    <a:pt x="0" y="907"/>
                    <a:pt x="0" y="907"/>
                    <a:pt x="0" y="907"/>
                  </a:cubicBezTo>
                  <a:cubicBezTo>
                    <a:pt x="114" y="907"/>
                    <a:pt x="114" y="907"/>
                    <a:pt x="114" y="907"/>
                  </a:cubicBezTo>
                  <a:cubicBezTo>
                    <a:pt x="171" y="716"/>
                    <a:pt x="171" y="716"/>
                    <a:pt x="171" y="716"/>
                  </a:cubicBezTo>
                  <a:cubicBezTo>
                    <a:pt x="188" y="716"/>
                    <a:pt x="188" y="716"/>
                    <a:pt x="188" y="716"/>
                  </a:cubicBezTo>
                  <a:cubicBezTo>
                    <a:pt x="282" y="907"/>
                    <a:pt x="282" y="907"/>
                    <a:pt x="282" y="907"/>
                  </a:cubicBezTo>
                  <a:cubicBezTo>
                    <a:pt x="420" y="907"/>
                    <a:pt x="420" y="907"/>
                    <a:pt x="420" y="907"/>
                  </a:cubicBezTo>
                  <a:cubicBezTo>
                    <a:pt x="328" y="716"/>
                    <a:pt x="328" y="716"/>
                    <a:pt x="328" y="716"/>
                  </a:cubicBezTo>
                  <a:cubicBezTo>
                    <a:pt x="536" y="716"/>
                    <a:pt x="536" y="716"/>
                    <a:pt x="536" y="716"/>
                  </a:cubicBezTo>
                  <a:cubicBezTo>
                    <a:pt x="478" y="907"/>
                    <a:pt x="478" y="907"/>
                    <a:pt x="478" y="907"/>
                  </a:cubicBezTo>
                  <a:cubicBezTo>
                    <a:pt x="602" y="907"/>
                    <a:pt x="602" y="907"/>
                    <a:pt x="602" y="907"/>
                  </a:cubicBezTo>
                  <a:cubicBezTo>
                    <a:pt x="660" y="717"/>
                    <a:pt x="660" y="717"/>
                    <a:pt x="660" y="717"/>
                  </a:cubicBezTo>
                  <a:cubicBezTo>
                    <a:pt x="687" y="717"/>
                    <a:pt x="687" y="717"/>
                    <a:pt x="687" y="717"/>
                  </a:cubicBezTo>
                  <a:cubicBezTo>
                    <a:pt x="687" y="716"/>
                    <a:pt x="687" y="716"/>
                    <a:pt x="687" y="716"/>
                  </a:cubicBezTo>
                  <a:cubicBezTo>
                    <a:pt x="726" y="716"/>
                    <a:pt x="726" y="716"/>
                    <a:pt x="726" y="716"/>
                  </a:cubicBezTo>
                  <a:cubicBezTo>
                    <a:pt x="729" y="716"/>
                    <a:pt x="729" y="716"/>
                    <a:pt x="729" y="716"/>
                  </a:cubicBezTo>
                  <a:cubicBezTo>
                    <a:pt x="964" y="716"/>
                    <a:pt x="964" y="716"/>
                    <a:pt x="964" y="716"/>
                  </a:cubicBezTo>
                  <a:cubicBezTo>
                    <a:pt x="909" y="907"/>
                    <a:pt x="909" y="907"/>
                    <a:pt x="909" y="907"/>
                  </a:cubicBezTo>
                  <a:cubicBezTo>
                    <a:pt x="1035" y="907"/>
                    <a:pt x="1035" y="907"/>
                    <a:pt x="1035" y="907"/>
                  </a:cubicBezTo>
                  <a:cubicBezTo>
                    <a:pt x="1088" y="716"/>
                    <a:pt x="1088" y="716"/>
                    <a:pt x="1088" y="716"/>
                  </a:cubicBezTo>
                  <a:cubicBezTo>
                    <a:pt x="1144" y="716"/>
                    <a:pt x="1144" y="716"/>
                    <a:pt x="1144" y="716"/>
                  </a:cubicBezTo>
                  <a:cubicBezTo>
                    <a:pt x="1146" y="907"/>
                    <a:pt x="1146" y="907"/>
                    <a:pt x="1146" y="907"/>
                  </a:cubicBezTo>
                  <a:cubicBezTo>
                    <a:pt x="1251" y="907"/>
                    <a:pt x="1251" y="907"/>
                    <a:pt x="1251" y="907"/>
                  </a:cubicBezTo>
                  <a:cubicBezTo>
                    <a:pt x="1372" y="716"/>
                    <a:pt x="1372" y="716"/>
                    <a:pt x="1372" y="716"/>
                  </a:cubicBezTo>
                  <a:cubicBezTo>
                    <a:pt x="1451" y="716"/>
                    <a:pt x="1451" y="716"/>
                    <a:pt x="1451" y="716"/>
                  </a:cubicBezTo>
                  <a:cubicBezTo>
                    <a:pt x="1410" y="907"/>
                    <a:pt x="1410" y="907"/>
                    <a:pt x="1410" y="907"/>
                  </a:cubicBezTo>
                  <a:cubicBezTo>
                    <a:pt x="1534" y="907"/>
                    <a:pt x="1534" y="907"/>
                    <a:pt x="1534" y="907"/>
                  </a:cubicBezTo>
                  <a:cubicBezTo>
                    <a:pt x="1574" y="716"/>
                    <a:pt x="1574" y="716"/>
                    <a:pt x="1574" y="716"/>
                  </a:cubicBezTo>
                  <a:cubicBezTo>
                    <a:pt x="1645" y="716"/>
                    <a:pt x="1645" y="716"/>
                    <a:pt x="1645" y="716"/>
                  </a:cubicBezTo>
                  <a:cubicBezTo>
                    <a:pt x="1642" y="775"/>
                    <a:pt x="1657" y="829"/>
                    <a:pt x="1697" y="865"/>
                  </a:cubicBezTo>
                  <a:cubicBezTo>
                    <a:pt x="1744" y="909"/>
                    <a:pt x="1818" y="917"/>
                    <a:pt x="1872" y="917"/>
                  </a:cubicBezTo>
                  <a:cubicBezTo>
                    <a:pt x="1947" y="917"/>
                    <a:pt x="2024" y="907"/>
                    <a:pt x="2102" y="889"/>
                  </a:cubicBezTo>
                  <a:cubicBezTo>
                    <a:pt x="2145" y="716"/>
                    <a:pt x="2145" y="716"/>
                    <a:pt x="2145" y="716"/>
                  </a:cubicBezTo>
                  <a:cubicBezTo>
                    <a:pt x="2285" y="716"/>
                    <a:pt x="2285" y="716"/>
                    <a:pt x="2285" y="716"/>
                  </a:cubicBezTo>
                  <a:cubicBezTo>
                    <a:pt x="2285" y="0"/>
                    <a:pt x="2285" y="0"/>
                    <a:pt x="2285" y="0"/>
                  </a:cubicBezTo>
                  <a:cubicBezTo>
                    <a:pt x="1778" y="0"/>
                    <a:pt x="1778" y="0"/>
                    <a:pt x="1778" y="0"/>
                  </a:cubicBezTo>
                  <a:cubicBezTo>
                    <a:pt x="1778" y="0"/>
                    <a:pt x="1778" y="0"/>
                    <a:pt x="1778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gray">
            <a:xfrm>
              <a:off x="68" y="0"/>
              <a:ext cx="793" cy="585"/>
            </a:xfrm>
            <a:custGeom>
              <a:avLst/>
              <a:gdLst>
                <a:gd name="T0" fmla="*/ 231 w 1447"/>
                <a:gd name="T1" fmla="*/ 327 h 1068"/>
                <a:gd name="T2" fmla="*/ 0 w 1447"/>
                <a:gd name="T3" fmla="*/ 327 h 1068"/>
                <a:gd name="T4" fmla="*/ 0 w 1447"/>
                <a:gd name="T5" fmla="*/ 0 h 1068"/>
                <a:gd name="T6" fmla="*/ 231 w 1447"/>
                <a:gd name="T7" fmla="*/ 0 h 1068"/>
                <a:gd name="T8" fmla="*/ 231 w 1447"/>
                <a:gd name="T9" fmla="*/ 327 h 1068"/>
                <a:gd name="T10" fmla="*/ 1447 w 1447"/>
                <a:gd name="T11" fmla="*/ 0 h 1068"/>
                <a:gd name="T12" fmla="*/ 1215 w 1447"/>
                <a:gd name="T13" fmla="*/ 0 h 1068"/>
                <a:gd name="T14" fmla="*/ 1215 w 1447"/>
                <a:gd name="T15" fmla="*/ 327 h 1068"/>
                <a:gd name="T16" fmla="*/ 1447 w 1447"/>
                <a:gd name="T17" fmla="*/ 327 h 1068"/>
                <a:gd name="T18" fmla="*/ 1447 w 1447"/>
                <a:gd name="T19" fmla="*/ 0 h 1068"/>
                <a:gd name="T20" fmla="*/ 231 w 1447"/>
                <a:gd name="T21" fmla="*/ 741 h 1068"/>
                <a:gd name="T22" fmla="*/ 0 w 1447"/>
                <a:gd name="T23" fmla="*/ 741 h 1068"/>
                <a:gd name="T24" fmla="*/ 0 w 1447"/>
                <a:gd name="T25" fmla="*/ 1068 h 1068"/>
                <a:gd name="T26" fmla="*/ 231 w 1447"/>
                <a:gd name="T27" fmla="*/ 1068 h 1068"/>
                <a:gd name="T28" fmla="*/ 231 w 1447"/>
                <a:gd name="T29" fmla="*/ 741 h 1068"/>
                <a:gd name="T30" fmla="*/ 1447 w 1447"/>
                <a:gd name="T31" fmla="*/ 741 h 1068"/>
                <a:gd name="T32" fmla="*/ 1215 w 1447"/>
                <a:gd name="T33" fmla="*/ 741 h 1068"/>
                <a:gd name="T34" fmla="*/ 1215 w 1447"/>
                <a:gd name="T35" fmla="*/ 1068 h 1068"/>
                <a:gd name="T36" fmla="*/ 1447 w 1447"/>
                <a:gd name="T37" fmla="*/ 1068 h 1068"/>
                <a:gd name="T38" fmla="*/ 1447 w 1447"/>
                <a:gd name="T39" fmla="*/ 741 h 106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47"/>
                <a:gd name="T61" fmla="*/ 0 h 1068"/>
                <a:gd name="T62" fmla="*/ 1447 w 1447"/>
                <a:gd name="T63" fmla="*/ 1068 h 106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47" h="1068">
                  <a:moveTo>
                    <a:pt x="231" y="327"/>
                  </a:moveTo>
                  <a:lnTo>
                    <a:pt x="0" y="327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27"/>
                  </a:lnTo>
                  <a:close/>
                  <a:moveTo>
                    <a:pt x="1447" y="0"/>
                  </a:moveTo>
                  <a:lnTo>
                    <a:pt x="1215" y="0"/>
                  </a:lnTo>
                  <a:lnTo>
                    <a:pt x="1215" y="327"/>
                  </a:lnTo>
                  <a:lnTo>
                    <a:pt x="1447" y="327"/>
                  </a:lnTo>
                  <a:lnTo>
                    <a:pt x="1447" y="0"/>
                  </a:lnTo>
                  <a:close/>
                  <a:moveTo>
                    <a:pt x="231" y="741"/>
                  </a:moveTo>
                  <a:lnTo>
                    <a:pt x="0" y="741"/>
                  </a:lnTo>
                  <a:lnTo>
                    <a:pt x="0" y="1068"/>
                  </a:lnTo>
                  <a:lnTo>
                    <a:pt x="231" y="1068"/>
                  </a:lnTo>
                  <a:lnTo>
                    <a:pt x="231" y="741"/>
                  </a:lnTo>
                  <a:close/>
                  <a:moveTo>
                    <a:pt x="1447" y="741"/>
                  </a:moveTo>
                  <a:lnTo>
                    <a:pt x="1215" y="741"/>
                  </a:lnTo>
                  <a:lnTo>
                    <a:pt x="1215" y="1068"/>
                  </a:lnTo>
                  <a:lnTo>
                    <a:pt x="1447" y="1068"/>
                  </a:lnTo>
                  <a:lnTo>
                    <a:pt x="1447" y="741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6" name="Slide Number Placeholder"/>
          <p:cNvSpPr txBox="1">
            <a:spLocks/>
          </p:cNvSpPr>
          <p:nvPr userDrawn="1"/>
        </p:nvSpPr>
        <p:spPr>
          <a:xfrm>
            <a:off x="9131300" y="6381750"/>
            <a:ext cx="501650" cy="2809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72000" tIns="72000" rIns="0" bIns="0"/>
          <a:lstStyle>
            <a:lvl1pPr marL="0" algn="r" defTabSz="914400" rtl="0" eaLnBrk="1" fontAlgn="base" latinLnBrk="0" hangingPunct="1">
              <a:spcBef>
                <a:spcPct val="40000"/>
              </a:spcBef>
              <a:spcAft>
                <a:spcPct val="0"/>
              </a:spcAft>
              <a:defRPr lang="ru-RU" sz="900" kern="1200" noProof="0" smtClean="0">
                <a:solidFill>
                  <a:srgbClr val="00338D"/>
                </a:solidFill>
                <a:latin typeface="Arial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44745FB9-9749-4C3A-81D6-993E949252CE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15" name="bgs_textbox_filepath" hidden="1"/>
          <p:cNvSpPr>
            <a:spLocks noChangeArrowheads="1"/>
          </p:cNvSpPr>
          <p:nvPr userDrawn="1">
            <p:custDataLst>
              <p:tags r:id="rId14"/>
            </p:custDataLst>
          </p:nvPr>
        </p:nvSpPr>
        <p:spPr bwMode="gray">
          <a:xfrm>
            <a:off x="2289175" y="6092825"/>
            <a:ext cx="7343775" cy="128588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lIns="0" tIns="36000" rIns="0" bIns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0000"/>
                </a:solidFill>
                <a:latin typeface="+mn-lt"/>
                <a:cs typeface="+mn-cs"/>
              </a:rPr>
              <a:t>[file path]</a:t>
            </a:r>
            <a:endParaRPr lang="en-GB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19" name="bgs_textbox_watermark_top" hidden="1"/>
          <p:cNvSpPr txBox="1">
            <a:spLocks noChangeArrowheads="1"/>
          </p:cNvSpPr>
          <p:nvPr userDrawn="1">
            <p:custDataLst>
              <p:tags r:id="rId15"/>
            </p:custDataLst>
          </p:nvPr>
        </p:nvSpPr>
        <p:spPr bwMode="gray">
          <a:xfrm>
            <a:off x="6032500" y="908050"/>
            <a:ext cx="3600450" cy="28892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lIns="0" tIns="36000" rIns="0" bIns="0"/>
          <a:lstStyle/>
          <a:p>
            <a:pPr algn="r" defTabSz="762000" eaLnBrk="0" fontAlgn="auto" hangingPunct="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200" b="1">
                <a:solidFill>
                  <a:srgbClr val="9E3039"/>
                </a:solidFill>
                <a:latin typeface="+mn-lt"/>
                <a:cs typeface="+mn-cs"/>
              </a:rPr>
              <a:t>ПРОЕКТ</a:t>
            </a:r>
            <a:endParaRPr lang="en-GB" sz="1200" b="1" dirty="0">
              <a:solidFill>
                <a:srgbClr val="9E3039"/>
              </a:solidFill>
              <a:latin typeface="+mn-lt"/>
              <a:cs typeface="+mn-cs"/>
            </a:endParaRPr>
          </a:p>
        </p:txBody>
      </p:sp>
      <p:sp>
        <p:nvSpPr>
          <p:cNvPr id="12" name="Line top"/>
          <p:cNvSpPr>
            <a:spLocks noChangeShapeType="1"/>
          </p:cNvSpPr>
          <p:nvPr userDrawn="1"/>
        </p:nvSpPr>
        <p:spPr bwMode="gray">
          <a:xfrm>
            <a:off x="0" y="906463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8" name="Line bottom"/>
          <p:cNvSpPr>
            <a:spLocks noChangeShapeType="1"/>
          </p:cNvSpPr>
          <p:nvPr userDrawn="1"/>
        </p:nvSpPr>
        <p:spPr bwMode="gray">
          <a:xfrm>
            <a:off x="0" y="6381750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20" name="stamp"/>
          <p:cNvSpPr txBox="1"/>
          <p:nvPr userDrawn="1"/>
        </p:nvSpPr>
        <p:spPr>
          <a:xfrm>
            <a:off x="9777413" y="906463"/>
            <a:ext cx="128587" cy="246062"/>
          </a:xfrm>
          <a:prstGeom prst="rect">
            <a:avLst/>
          </a:prstGeom>
          <a:noFill/>
        </p:spPr>
        <p:txBody>
          <a:bodyPr wrap="none" lIns="0" tIns="0" rIns="127000" bIns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srgbClr val="C84E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3140" name="Text Placeholder 21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7" r:id="rId1"/>
    <p:sldLayoutId id="2147484168" r:id="rId2"/>
    <p:sldLayoutId id="2147484169" r:id="rId3"/>
    <p:sldLayoutId id="2147484170" r:id="rId4"/>
    <p:sldLayoutId id="2147484171" r:id="rId5"/>
    <p:sldLayoutId id="2147484172" r:id="rId6"/>
    <p:sldLayoutId id="2147484173" r:id="rId7"/>
    <p:sldLayoutId id="2147484174" r:id="rId8"/>
    <p:sldLayoutId id="2147484175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400" b="1" kern="1200" dirty="0">
          <a:solidFill>
            <a:srgbClr val="00338D"/>
          </a:solidFill>
          <a:latin typeface="Arial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8D"/>
          </a:solidFill>
          <a:latin typeface="+mj-lt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8D"/>
          </a:solidFill>
          <a:latin typeface="+mj-lt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8D"/>
          </a:solidFill>
          <a:latin typeface="+mj-lt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8D"/>
          </a:solidFill>
          <a:latin typeface="+mj-lt"/>
          <a:cs typeface="Arial" pitchFamily="34" charset="0"/>
        </a:defRPr>
      </a:lvl5pPr>
      <a:lvl6pPr eaLnBrk="1" hangingPunct="1">
        <a:defRPr sz="1600" b="1">
          <a:solidFill>
            <a:srgbClr val="00338D"/>
          </a:solidFill>
          <a:latin typeface="+mj-lt"/>
        </a:defRPr>
      </a:lvl6pPr>
      <a:lvl7pPr eaLnBrk="1" hangingPunct="1">
        <a:defRPr sz="1600" b="1">
          <a:solidFill>
            <a:srgbClr val="00338D"/>
          </a:solidFill>
          <a:latin typeface="+mj-lt"/>
        </a:defRPr>
      </a:lvl7pPr>
      <a:lvl8pPr eaLnBrk="1" hangingPunct="1">
        <a:defRPr sz="1600" b="1">
          <a:solidFill>
            <a:srgbClr val="00338D"/>
          </a:solidFill>
          <a:latin typeface="+mj-lt"/>
        </a:defRPr>
      </a:lvl8pPr>
      <a:lvl9pPr eaLnBrk="1" hangingPunct="1">
        <a:defRPr sz="1600" b="1">
          <a:solidFill>
            <a:srgbClr val="00338D"/>
          </a:solidFill>
          <a:latin typeface="+mj-lt"/>
        </a:defRPr>
      </a:lvl9pPr>
    </p:titleStyle>
    <p:bodyStyle>
      <a:lvl1pPr marL="342900" indent="-342900" algn="l" rtl="0" eaLnBrk="0" fontAlgn="base" hangingPunct="0">
        <a:spcBef>
          <a:spcPts val="600"/>
        </a:spcBef>
        <a:spcAft>
          <a:spcPct val="0"/>
        </a:spcAft>
        <a:buFont typeface="Arial" charset="0"/>
        <a:buChar char="•"/>
        <a:defRPr lang="en-US" sz="1000" b="1" kern="1200" dirty="0">
          <a:solidFill>
            <a:srgbClr val="00338D"/>
          </a:solidFill>
          <a:latin typeface="Arial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ts val="600"/>
        </a:spcBef>
        <a:spcAft>
          <a:spcPct val="0"/>
        </a:spcAft>
        <a:buFont typeface="Arial" charset="0"/>
        <a:buChar char="–"/>
        <a:defRPr lang="en-US" sz="1000" kern="1200" dirty="0">
          <a:solidFill>
            <a:schemeClr val="tx1"/>
          </a:solidFill>
          <a:latin typeface="Arial"/>
          <a:ea typeface="+mn-ea"/>
          <a:cs typeface="Arial" pitchFamily="34" charset="0"/>
        </a:defRPr>
      </a:lvl2pPr>
      <a:lvl3pPr marL="177800" indent="-177800" algn="l" rtl="0" eaLnBrk="0" fontAlgn="base" hangingPunct="0">
        <a:spcBef>
          <a:spcPts val="600"/>
        </a:spcBef>
        <a:spcAft>
          <a:spcPct val="0"/>
        </a:spcAft>
        <a:buClr>
          <a:srgbClr val="97989A"/>
        </a:buClr>
        <a:buFont typeface="Arial" charset="0"/>
        <a:buChar char="■"/>
        <a:defRPr lang="en-US" sz="1000" kern="1200" dirty="0">
          <a:solidFill>
            <a:schemeClr val="tx1"/>
          </a:solidFill>
          <a:latin typeface="Arial"/>
          <a:ea typeface="+mn-ea"/>
          <a:cs typeface="Arial" pitchFamily="34" charset="0"/>
        </a:defRPr>
      </a:lvl3pPr>
      <a:lvl4pPr marL="355600" indent="-177800" algn="l" rtl="0" eaLnBrk="0" fontAlgn="base" hangingPunct="0">
        <a:spcBef>
          <a:spcPts val="600"/>
        </a:spcBef>
        <a:spcAft>
          <a:spcPct val="0"/>
        </a:spcAft>
        <a:buClr>
          <a:srgbClr val="97989A"/>
        </a:buClr>
        <a:buFont typeface="Arial" charset="0"/>
        <a:buChar char="–"/>
        <a:defRPr lang="en-US" sz="1000" kern="1200" dirty="0">
          <a:solidFill>
            <a:schemeClr val="tx1"/>
          </a:solidFill>
          <a:latin typeface="Arial"/>
          <a:ea typeface="+mn-ea"/>
          <a:cs typeface="Arial" pitchFamily="34" charset="0"/>
        </a:defRPr>
      </a:lvl4pPr>
      <a:lvl5pPr marL="534988" indent="-174625" algn="l" rtl="0" eaLnBrk="0" fontAlgn="base" hangingPunct="0">
        <a:spcBef>
          <a:spcPts val="600"/>
        </a:spcBef>
        <a:spcAft>
          <a:spcPct val="0"/>
        </a:spcAft>
        <a:buClr>
          <a:srgbClr val="97989A"/>
        </a:buClr>
        <a:buFont typeface="Arial" charset="0"/>
        <a:buChar char="■"/>
        <a:defRPr lang="en-US" sz="1000" kern="1200" dirty="0">
          <a:solidFill>
            <a:schemeClr val="tx1"/>
          </a:solidFill>
          <a:latin typeface="Arial"/>
          <a:ea typeface="+mn-ea"/>
          <a:cs typeface="Arial" pitchFamily="34" charset="0"/>
        </a:defRPr>
      </a:lvl5pPr>
      <a:lvl6pPr marL="720725" indent="-185738" algn="l" defTabSz="914400" rtl="0" eaLnBrk="1" latinLnBrk="0" hangingPunct="1">
        <a:lnSpc>
          <a:spcPct val="110000"/>
        </a:lnSpc>
        <a:spcBef>
          <a:spcPts val="600"/>
        </a:spcBef>
        <a:buClr>
          <a:srgbClr val="97989A"/>
        </a:buClr>
        <a:buFont typeface="Arial" pitchFamily="34" charset="0"/>
        <a:buChar char="–"/>
        <a:defRPr lang="en-US" sz="9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6pPr>
      <a:lvl7pPr marL="895350" indent="-174625" algn="l" defTabSz="914400" rtl="0" eaLnBrk="1" latinLnBrk="0" hangingPunct="1">
        <a:lnSpc>
          <a:spcPct val="110000"/>
        </a:lnSpc>
        <a:spcBef>
          <a:spcPts val="600"/>
        </a:spcBef>
        <a:buClr>
          <a:srgbClr val="97989A"/>
        </a:buClr>
        <a:buFont typeface="Arial" pitchFamily="34" charset="0"/>
        <a:buChar char="■"/>
        <a:defRPr lang="en-US" sz="900" kern="1200" baseline="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7pPr>
      <a:lvl8pPr marL="1081088" indent="-185738" algn="l" defTabSz="914400" rtl="0" eaLnBrk="1" latinLnBrk="0" hangingPunct="1">
        <a:lnSpc>
          <a:spcPct val="110000"/>
        </a:lnSpc>
        <a:spcBef>
          <a:spcPts val="600"/>
        </a:spcBef>
        <a:buClr>
          <a:srgbClr val="97989A"/>
        </a:buClr>
        <a:buFont typeface="Arial" pitchFamily="34" charset="0"/>
        <a:buChar char="–"/>
        <a:defRPr lang="en-US" sz="900" kern="1200" baseline="0" dirty="0" smtClean="0">
          <a:solidFill>
            <a:schemeClr val="tx1"/>
          </a:solidFill>
          <a:latin typeface="Arial" pitchFamily="34" charset="0"/>
          <a:ea typeface="+mn-ea"/>
          <a:cs typeface="+mn-cs"/>
        </a:defRPr>
      </a:lvl8pPr>
      <a:lvl9pPr marL="1255713" indent="-174625" algn="l" defTabSz="914400" rtl="0" eaLnBrk="1" latinLnBrk="0" hangingPunct="1">
        <a:lnSpc>
          <a:spcPct val="110000"/>
        </a:lnSpc>
        <a:spcBef>
          <a:spcPts val="600"/>
        </a:spcBef>
        <a:buClr>
          <a:srgbClr val="97989A"/>
        </a:buClr>
        <a:buFont typeface="Arial" pitchFamily="34" charset="0"/>
        <a:buChar char="■"/>
        <a:defRPr lang="en-US" sz="900" kern="1200" baseline="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177800" algn="l" defTabSz="9144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355600" algn="l" defTabSz="9144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534988" algn="l" defTabSz="9144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720725" algn="l" defTabSz="9144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895350" algn="l" defTabSz="9144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081088" algn="l" defTabSz="9144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255713" algn="l" defTabSz="9144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255713" algn="l" defTabSz="9144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52" name="Object 56"/>
          <p:cNvGraphicFramePr>
            <a:graphicFrameLocks noChangeAspect="1"/>
          </p:cNvGraphicFramePr>
          <p:nvPr>
            <p:custDataLst>
              <p:tags r:id="rId1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1" name="think-cell Slide" r:id="rId16" imgW="360" imgH="360" progId="">
                  <p:embed/>
                </p:oleObj>
              </mc:Choice>
              <mc:Fallback>
                <p:oleObj name="think-cell Slide" r:id="rId16" imgW="360" imgH="360" progId="">
                  <p:embed/>
                  <p:pic>
                    <p:nvPicPr>
                      <p:cNvPr id="0" name="Picture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bgs_textbox_copyright"/>
          <p:cNvSpPr txBox="1">
            <a:spLocks/>
          </p:cNvSpPr>
          <p:nvPr userDrawn="1">
            <p:custDataLst>
              <p:tags r:id="rId13"/>
            </p:custDataLst>
          </p:nvPr>
        </p:nvSpPr>
        <p:spPr>
          <a:xfrm>
            <a:off x="273050" y="6388100"/>
            <a:ext cx="6731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72000" rIns="0" bIns="0"/>
          <a:lstStyle>
            <a:lvl1pPr marL="0" algn="l" defTabSz="914400" rtl="0" eaLnBrk="1" latinLnBrk="0" hangingPunct="1">
              <a:spcBef>
                <a:spcPct val="40000"/>
              </a:spcBef>
              <a:defRPr lang="ru-RU" sz="600" kern="1200" dirty="0">
                <a:solidFill>
                  <a:srgbClr val="00338D"/>
                </a:solidFill>
                <a:latin typeface="Arial"/>
                <a:ea typeface="+mn-ea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mtClean="0"/>
              <a:t>© 2014 ЗАО «КПМГ», компания, зарегистрированная в соответствии с законодательством Российской Федерации и находящаяся под контролем KPMG Europe LLP; член сети независимых фирм КПМГ, входящих в ассоциацию KPMG International Cooperative ("KPMG International"), зарегистрированную по законодательству Швейцарии. Все права защищены.</a:t>
            </a:r>
            <a:endParaRPr lang="en-US"/>
          </a:p>
        </p:txBody>
      </p:sp>
      <p:sp>
        <p:nvSpPr>
          <p:cNvPr id="21" name="logobgn"/>
          <p:cNvSpPr>
            <a:spLocks/>
          </p:cNvSpPr>
          <p:nvPr/>
        </p:nvSpPr>
        <p:spPr bwMode="gray">
          <a:xfrm>
            <a:off x="0" y="-1588"/>
            <a:ext cx="2270125" cy="90805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72"/>
              </a:cxn>
              <a:cxn ang="0">
                <a:pos x="1260" y="572"/>
              </a:cxn>
              <a:cxn ang="0">
                <a:pos x="1430" y="0"/>
              </a:cxn>
              <a:cxn ang="0">
                <a:pos x="0" y="0"/>
              </a:cxn>
            </a:cxnLst>
            <a:rect l="0" t="0" r="r" b="b"/>
            <a:pathLst>
              <a:path w="1430" h="572">
                <a:moveTo>
                  <a:pt x="0" y="0"/>
                </a:moveTo>
                <a:lnTo>
                  <a:pt x="0" y="572"/>
                </a:lnTo>
                <a:lnTo>
                  <a:pt x="1260" y="572"/>
                </a:lnTo>
                <a:lnTo>
                  <a:pt x="1430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4156" name="Title Placeholder 54"/>
          <p:cNvSpPr>
            <a:spLocks noGrp="1"/>
          </p:cNvSpPr>
          <p:nvPr>
            <p:ph type="title"/>
          </p:nvPr>
        </p:nvSpPr>
        <p:spPr bwMode="gray">
          <a:xfrm>
            <a:off x="2289175" y="115888"/>
            <a:ext cx="73437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[Enter slide </a:t>
            </a:r>
            <a:r>
              <a:rPr lang="en-US" smtClean="0"/>
              <a:t>title</a:t>
            </a:r>
            <a:r>
              <a:rPr lang="en-GB" smtClean="0"/>
              <a:t>]</a:t>
            </a:r>
          </a:p>
        </p:txBody>
      </p:sp>
      <p:grpSp>
        <p:nvGrpSpPr>
          <p:cNvPr id="4157" name="logo"/>
          <p:cNvGrpSpPr>
            <a:grpSpLocks/>
          </p:cNvGrpSpPr>
          <p:nvPr userDrawn="1"/>
        </p:nvGrpSpPr>
        <p:grpSpPr bwMode="auto">
          <a:xfrm>
            <a:off x="107950" y="0"/>
            <a:ext cx="1258888" cy="928688"/>
            <a:chOff x="68" y="0"/>
            <a:chExt cx="793" cy="585"/>
          </a:xfrm>
        </p:grpSpPr>
        <p:sp>
          <p:nvSpPr>
            <p:cNvPr id="13" name="Freeform 6"/>
            <p:cNvSpPr>
              <a:spLocks noEditPoints="1"/>
            </p:cNvSpPr>
            <p:nvPr userDrawn="1"/>
          </p:nvSpPr>
          <p:spPr bwMode="gray">
            <a:xfrm>
              <a:off x="162" y="179"/>
              <a:ext cx="572" cy="230"/>
            </a:xfrm>
            <a:custGeom>
              <a:avLst/>
              <a:gdLst>
                <a:gd name="T0" fmla="*/ 2168 w 2285"/>
                <a:gd name="T1" fmla="*/ 620 h 917"/>
                <a:gd name="T2" fmla="*/ 1796 w 2285"/>
                <a:gd name="T3" fmla="*/ 698 h 917"/>
                <a:gd name="T4" fmla="*/ 1974 w 2285"/>
                <a:gd name="T5" fmla="*/ 486 h 917"/>
                <a:gd name="T6" fmla="*/ 2175 w 2285"/>
                <a:gd name="T7" fmla="*/ 448 h 917"/>
                <a:gd name="T8" fmla="*/ 1796 w 2285"/>
                <a:gd name="T9" fmla="*/ 18 h 917"/>
                <a:gd name="T10" fmla="*/ 2268 w 2285"/>
                <a:gd name="T11" fmla="*/ 698 h 917"/>
                <a:gd name="T12" fmla="*/ 1794 w 2285"/>
                <a:gd name="T13" fmla="*/ 716 h 917"/>
                <a:gd name="T14" fmla="*/ 1989 w 2285"/>
                <a:gd name="T15" fmla="*/ 814 h 917"/>
                <a:gd name="T16" fmla="*/ 1654 w 2285"/>
                <a:gd name="T17" fmla="*/ 657 h 917"/>
                <a:gd name="T18" fmla="*/ 1637 w 2285"/>
                <a:gd name="T19" fmla="*/ 417 h 917"/>
                <a:gd name="T20" fmla="*/ 1246 w 2285"/>
                <a:gd name="T21" fmla="*/ 698 h 917"/>
                <a:gd name="T22" fmla="*/ 1718 w 2285"/>
                <a:gd name="T23" fmla="*/ 425 h 917"/>
                <a:gd name="T24" fmla="*/ 1384 w 2285"/>
                <a:gd name="T25" fmla="*/ 698 h 917"/>
                <a:gd name="T26" fmla="*/ 1454 w 2285"/>
                <a:gd name="T27" fmla="*/ 698 h 917"/>
                <a:gd name="T28" fmla="*/ 969 w 2285"/>
                <a:gd name="T29" fmla="*/ 698 h 917"/>
                <a:gd name="T30" fmla="*/ 943 w 2285"/>
                <a:gd name="T31" fmla="*/ 452 h 917"/>
                <a:gd name="T32" fmla="*/ 697 w 2285"/>
                <a:gd name="T33" fmla="*/ 18 h 917"/>
                <a:gd name="T34" fmla="*/ 1168 w 2285"/>
                <a:gd name="T35" fmla="*/ 417 h 917"/>
                <a:gd name="T36" fmla="*/ 1144 w 2285"/>
                <a:gd name="T37" fmla="*/ 698 h 917"/>
                <a:gd name="T38" fmla="*/ 750 w 2285"/>
                <a:gd name="T39" fmla="*/ 631 h 917"/>
                <a:gd name="T40" fmla="*/ 718 w 2285"/>
                <a:gd name="T41" fmla="*/ 632 h 917"/>
                <a:gd name="T42" fmla="*/ 708 w 2285"/>
                <a:gd name="T43" fmla="*/ 555 h 917"/>
                <a:gd name="T44" fmla="*/ 768 w 2285"/>
                <a:gd name="T45" fmla="*/ 494 h 917"/>
                <a:gd name="T46" fmla="*/ 750 w 2285"/>
                <a:gd name="T47" fmla="*/ 631 h 917"/>
                <a:gd name="T48" fmla="*/ 544 w 2285"/>
                <a:gd name="T49" fmla="*/ 690 h 917"/>
                <a:gd name="T50" fmla="*/ 302 w 2285"/>
                <a:gd name="T51" fmla="*/ 662 h 917"/>
                <a:gd name="T52" fmla="*/ 200 w 2285"/>
                <a:gd name="T53" fmla="*/ 619 h 917"/>
                <a:gd name="T54" fmla="*/ 148 w 2285"/>
                <a:gd name="T55" fmla="*/ 18 h 917"/>
                <a:gd name="T56" fmla="*/ 619 w 2285"/>
                <a:gd name="T57" fmla="*/ 442 h 917"/>
                <a:gd name="T58" fmla="*/ 179 w 2285"/>
                <a:gd name="T59" fmla="*/ 698 h 917"/>
                <a:gd name="T60" fmla="*/ 1778 w 2285"/>
                <a:gd name="T61" fmla="*/ 0 h 917"/>
                <a:gd name="T62" fmla="*/ 1736 w 2285"/>
                <a:gd name="T63" fmla="*/ 0 h 917"/>
                <a:gd name="T64" fmla="*/ 1186 w 2285"/>
                <a:gd name="T65" fmla="*/ 417 h 917"/>
                <a:gd name="T66" fmla="*/ 679 w 2285"/>
                <a:gd name="T67" fmla="*/ 417 h 917"/>
                <a:gd name="T68" fmla="*/ 129 w 2285"/>
                <a:gd name="T69" fmla="*/ 0 h 917"/>
                <a:gd name="T70" fmla="*/ 114 w 2285"/>
                <a:gd name="T71" fmla="*/ 907 h 917"/>
                <a:gd name="T72" fmla="*/ 282 w 2285"/>
                <a:gd name="T73" fmla="*/ 907 h 917"/>
                <a:gd name="T74" fmla="*/ 536 w 2285"/>
                <a:gd name="T75" fmla="*/ 716 h 917"/>
                <a:gd name="T76" fmla="*/ 660 w 2285"/>
                <a:gd name="T77" fmla="*/ 717 h 917"/>
                <a:gd name="T78" fmla="*/ 726 w 2285"/>
                <a:gd name="T79" fmla="*/ 716 h 917"/>
                <a:gd name="T80" fmla="*/ 909 w 2285"/>
                <a:gd name="T81" fmla="*/ 907 h 917"/>
                <a:gd name="T82" fmla="*/ 1144 w 2285"/>
                <a:gd name="T83" fmla="*/ 716 h 917"/>
                <a:gd name="T84" fmla="*/ 1372 w 2285"/>
                <a:gd name="T85" fmla="*/ 716 h 917"/>
                <a:gd name="T86" fmla="*/ 1534 w 2285"/>
                <a:gd name="T87" fmla="*/ 907 h 917"/>
                <a:gd name="T88" fmla="*/ 1697 w 2285"/>
                <a:gd name="T89" fmla="*/ 865 h 917"/>
                <a:gd name="T90" fmla="*/ 2145 w 2285"/>
                <a:gd name="T91" fmla="*/ 716 h 917"/>
                <a:gd name="T92" fmla="*/ 1778 w 2285"/>
                <a:gd name="T93" fmla="*/ 0 h 9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285"/>
                <a:gd name="T142" fmla="*/ 0 h 917"/>
                <a:gd name="T143" fmla="*/ 2285 w 2285"/>
                <a:gd name="T144" fmla="*/ 917 h 91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285" h="917">
                  <a:moveTo>
                    <a:pt x="2268" y="698"/>
                  </a:moveTo>
                  <a:cubicBezTo>
                    <a:pt x="2149" y="698"/>
                    <a:pt x="2149" y="698"/>
                    <a:pt x="2149" y="698"/>
                  </a:cubicBezTo>
                  <a:cubicBezTo>
                    <a:pt x="2168" y="620"/>
                    <a:pt x="2168" y="620"/>
                    <a:pt x="2168" y="620"/>
                  </a:cubicBezTo>
                  <a:cubicBezTo>
                    <a:pt x="1930" y="620"/>
                    <a:pt x="1930" y="620"/>
                    <a:pt x="1930" y="620"/>
                  </a:cubicBezTo>
                  <a:cubicBezTo>
                    <a:pt x="1911" y="698"/>
                    <a:pt x="1911" y="698"/>
                    <a:pt x="1911" y="698"/>
                  </a:cubicBezTo>
                  <a:cubicBezTo>
                    <a:pt x="1796" y="698"/>
                    <a:pt x="1796" y="698"/>
                    <a:pt x="1796" y="698"/>
                  </a:cubicBezTo>
                  <a:cubicBezTo>
                    <a:pt x="1796" y="682"/>
                    <a:pt x="1796" y="682"/>
                    <a:pt x="1796" y="682"/>
                  </a:cubicBezTo>
                  <a:cubicBezTo>
                    <a:pt x="1798" y="674"/>
                    <a:pt x="1799" y="664"/>
                    <a:pt x="1802" y="654"/>
                  </a:cubicBezTo>
                  <a:cubicBezTo>
                    <a:pt x="1822" y="570"/>
                    <a:pt x="1878" y="486"/>
                    <a:pt x="1974" y="486"/>
                  </a:cubicBezTo>
                  <a:cubicBezTo>
                    <a:pt x="2012" y="486"/>
                    <a:pt x="2050" y="501"/>
                    <a:pt x="2045" y="553"/>
                  </a:cubicBezTo>
                  <a:cubicBezTo>
                    <a:pt x="2186" y="553"/>
                    <a:pt x="2186" y="553"/>
                    <a:pt x="2186" y="553"/>
                  </a:cubicBezTo>
                  <a:cubicBezTo>
                    <a:pt x="2192" y="529"/>
                    <a:pt x="2201" y="486"/>
                    <a:pt x="2175" y="448"/>
                  </a:cubicBezTo>
                  <a:cubicBezTo>
                    <a:pt x="2144" y="406"/>
                    <a:pt x="2084" y="390"/>
                    <a:pt x="2005" y="390"/>
                  </a:cubicBezTo>
                  <a:cubicBezTo>
                    <a:pt x="1949" y="390"/>
                    <a:pt x="1867" y="399"/>
                    <a:pt x="1796" y="445"/>
                  </a:cubicBezTo>
                  <a:cubicBezTo>
                    <a:pt x="1796" y="18"/>
                    <a:pt x="1796" y="18"/>
                    <a:pt x="1796" y="18"/>
                  </a:cubicBezTo>
                  <a:cubicBezTo>
                    <a:pt x="2268" y="18"/>
                    <a:pt x="2268" y="18"/>
                    <a:pt x="2268" y="18"/>
                  </a:cubicBezTo>
                  <a:cubicBezTo>
                    <a:pt x="2268" y="698"/>
                    <a:pt x="2268" y="698"/>
                    <a:pt x="2268" y="698"/>
                  </a:cubicBezTo>
                  <a:cubicBezTo>
                    <a:pt x="2268" y="698"/>
                    <a:pt x="2268" y="698"/>
                    <a:pt x="2268" y="698"/>
                  </a:cubicBezTo>
                  <a:close/>
                  <a:moveTo>
                    <a:pt x="1989" y="814"/>
                  </a:moveTo>
                  <a:cubicBezTo>
                    <a:pt x="1962" y="818"/>
                    <a:pt x="1935" y="822"/>
                    <a:pt x="1910" y="822"/>
                  </a:cubicBezTo>
                  <a:cubicBezTo>
                    <a:pt x="1842" y="822"/>
                    <a:pt x="1795" y="790"/>
                    <a:pt x="1794" y="716"/>
                  </a:cubicBezTo>
                  <a:cubicBezTo>
                    <a:pt x="2013" y="716"/>
                    <a:pt x="2013" y="716"/>
                    <a:pt x="2013" y="716"/>
                  </a:cubicBezTo>
                  <a:cubicBezTo>
                    <a:pt x="1989" y="814"/>
                    <a:pt x="1989" y="814"/>
                    <a:pt x="1989" y="814"/>
                  </a:cubicBezTo>
                  <a:cubicBezTo>
                    <a:pt x="1989" y="814"/>
                    <a:pt x="1989" y="814"/>
                    <a:pt x="1989" y="814"/>
                  </a:cubicBezTo>
                  <a:close/>
                  <a:moveTo>
                    <a:pt x="1718" y="425"/>
                  </a:moveTo>
                  <a:cubicBezTo>
                    <a:pt x="1718" y="522"/>
                    <a:pt x="1718" y="522"/>
                    <a:pt x="1718" y="522"/>
                  </a:cubicBezTo>
                  <a:cubicBezTo>
                    <a:pt x="1685" y="568"/>
                    <a:pt x="1664" y="617"/>
                    <a:pt x="1654" y="657"/>
                  </a:cubicBezTo>
                  <a:cubicBezTo>
                    <a:pt x="1651" y="671"/>
                    <a:pt x="1648" y="685"/>
                    <a:pt x="1647" y="698"/>
                  </a:cubicBezTo>
                  <a:cubicBezTo>
                    <a:pt x="1578" y="698"/>
                    <a:pt x="1578" y="698"/>
                    <a:pt x="1578" y="698"/>
                  </a:cubicBezTo>
                  <a:cubicBezTo>
                    <a:pt x="1637" y="417"/>
                    <a:pt x="1637" y="417"/>
                    <a:pt x="1637" y="417"/>
                  </a:cubicBezTo>
                  <a:cubicBezTo>
                    <a:pt x="1437" y="417"/>
                    <a:pt x="1437" y="417"/>
                    <a:pt x="1437" y="417"/>
                  </a:cubicBezTo>
                  <a:cubicBezTo>
                    <a:pt x="1259" y="698"/>
                    <a:pt x="1259" y="698"/>
                    <a:pt x="1259" y="698"/>
                  </a:cubicBezTo>
                  <a:cubicBezTo>
                    <a:pt x="1246" y="698"/>
                    <a:pt x="1246" y="698"/>
                    <a:pt x="1246" y="698"/>
                  </a:cubicBezTo>
                  <a:cubicBezTo>
                    <a:pt x="1246" y="18"/>
                    <a:pt x="1246" y="18"/>
                    <a:pt x="1246" y="18"/>
                  </a:cubicBezTo>
                  <a:cubicBezTo>
                    <a:pt x="1718" y="18"/>
                    <a:pt x="1718" y="18"/>
                    <a:pt x="1718" y="18"/>
                  </a:cubicBezTo>
                  <a:cubicBezTo>
                    <a:pt x="1718" y="425"/>
                    <a:pt x="1718" y="425"/>
                    <a:pt x="1718" y="425"/>
                  </a:cubicBezTo>
                  <a:cubicBezTo>
                    <a:pt x="1718" y="425"/>
                    <a:pt x="1718" y="425"/>
                    <a:pt x="1718" y="425"/>
                  </a:cubicBezTo>
                  <a:close/>
                  <a:moveTo>
                    <a:pt x="1454" y="698"/>
                  </a:moveTo>
                  <a:cubicBezTo>
                    <a:pt x="1384" y="698"/>
                    <a:pt x="1384" y="698"/>
                    <a:pt x="1384" y="698"/>
                  </a:cubicBezTo>
                  <a:cubicBezTo>
                    <a:pt x="1491" y="530"/>
                    <a:pt x="1491" y="530"/>
                    <a:pt x="1491" y="530"/>
                  </a:cubicBezTo>
                  <a:cubicBezTo>
                    <a:pt x="1454" y="698"/>
                    <a:pt x="1454" y="698"/>
                    <a:pt x="1454" y="698"/>
                  </a:cubicBezTo>
                  <a:cubicBezTo>
                    <a:pt x="1454" y="698"/>
                    <a:pt x="1454" y="698"/>
                    <a:pt x="1454" y="698"/>
                  </a:cubicBezTo>
                  <a:close/>
                  <a:moveTo>
                    <a:pt x="1168" y="417"/>
                  </a:moveTo>
                  <a:cubicBezTo>
                    <a:pt x="1050" y="417"/>
                    <a:pt x="1050" y="417"/>
                    <a:pt x="1050" y="417"/>
                  </a:cubicBezTo>
                  <a:cubicBezTo>
                    <a:pt x="969" y="698"/>
                    <a:pt x="969" y="698"/>
                    <a:pt x="969" y="698"/>
                  </a:cubicBezTo>
                  <a:cubicBezTo>
                    <a:pt x="844" y="698"/>
                    <a:pt x="844" y="698"/>
                    <a:pt x="844" y="698"/>
                  </a:cubicBezTo>
                  <a:cubicBezTo>
                    <a:pt x="908" y="675"/>
                    <a:pt x="947" y="630"/>
                    <a:pt x="959" y="563"/>
                  </a:cubicBezTo>
                  <a:cubicBezTo>
                    <a:pt x="969" y="511"/>
                    <a:pt x="964" y="477"/>
                    <a:pt x="943" y="452"/>
                  </a:cubicBezTo>
                  <a:cubicBezTo>
                    <a:pt x="911" y="413"/>
                    <a:pt x="847" y="416"/>
                    <a:pt x="791" y="416"/>
                  </a:cubicBezTo>
                  <a:cubicBezTo>
                    <a:pt x="781" y="416"/>
                    <a:pt x="697" y="417"/>
                    <a:pt x="697" y="417"/>
                  </a:cubicBezTo>
                  <a:cubicBezTo>
                    <a:pt x="697" y="18"/>
                    <a:pt x="697" y="18"/>
                    <a:pt x="697" y="18"/>
                  </a:cubicBezTo>
                  <a:cubicBezTo>
                    <a:pt x="1168" y="18"/>
                    <a:pt x="1168" y="18"/>
                    <a:pt x="1168" y="18"/>
                  </a:cubicBezTo>
                  <a:cubicBezTo>
                    <a:pt x="1168" y="417"/>
                    <a:pt x="1168" y="417"/>
                    <a:pt x="1168" y="417"/>
                  </a:cubicBezTo>
                  <a:cubicBezTo>
                    <a:pt x="1168" y="417"/>
                    <a:pt x="1168" y="417"/>
                    <a:pt x="1168" y="417"/>
                  </a:cubicBezTo>
                  <a:close/>
                  <a:moveTo>
                    <a:pt x="1093" y="698"/>
                  </a:moveTo>
                  <a:cubicBezTo>
                    <a:pt x="1142" y="522"/>
                    <a:pt x="1142" y="522"/>
                    <a:pt x="1142" y="522"/>
                  </a:cubicBezTo>
                  <a:cubicBezTo>
                    <a:pt x="1144" y="698"/>
                    <a:pt x="1144" y="698"/>
                    <a:pt x="1144" y="698"/>
                  </a:cubicBezTo>
                  <a:cubicBezTo>
                    <a:pt x="1093" y="698"/>
                    <a:pt x="1093" y="698"/>
                    <a:pt x="1093" y="698"/>
                  </a:cubicBezTo>
                  <a:cubicBezTo>
                    <a:pt x="1093" y="698"/>
                    <a:pt x="1093" y="698"/>
                    <a:pt x="1093" y="698"/>
                  </a:cubicBezTo>
                  <a:close/>
                  <a:moveTo>
                    <a:pt x="750" y="631"/>
                  </a:moveTo>
                  <a:cubicBezTo>
                    <a:pt x="749" y="631"/>
                    <a:pt x="749" y="631"/>
                    <a:pt x="749" y="631"/>
                  </a:cubicBezTo>
                  <a:cubicBezTo>
                    <a:pt x="745" y="632"/>
                    <a:pt x="740" y="632"/>
                    <a:pt x="735" y="632"/>
                  </a:cubicBezTo>
                  <a:cubicBezTo>
                    <a:pt x="728" y="632"/>
                    <a:pt x="723" y="632"/>
                    <a:pt x="718" y="632"/>
                  </a:cubicBezTo>
                  <a:cubicBezTo>
                    <a:pt x="687" y="632"/>
                    <a:pt x="687" y="632"/>
                    <a:pt x="687" y="632"/>
                  </a:cubicBezTo>
                  <a:cubicBezTo>
                    <a:pt x="702" y="581"/>
                    <a:pt x="702" y="581"/>
                    <a:pt x="702" y="581"/>
                  </a:cubicBezTo>
                  <a:cubicBezTo>
                    <a:pt x="708" y="555"/>
                    <a:pt x="708" y="555"/>
                    <a:pt x="708" y="555"/>
                  </a:cubicBezTo>
                  <a:cubicBezTo>
                    <a:pt x="724" y="495"/>
                    <a:pt x="724" y="495"/>
                    <a:pt x="724" y="495"/>
                  </a:cubicBezTo>
                  <a:cubicBezTo>
                    <a:pt x="731" y="495"/>
                    <a:pt x="738" y="495"/>
                    <a:pt x="744" y="495"/>
                  </a:cubicBezTo>
                  <a:cubicBezTo>
                    <a:pt x="752" y="494"/>
                    <a:pt x="760" y="494"/>
                    <a:pt x="768" y="494"/>
                  </a:cubicBezTo>
                  <a:cubicBezTo>
                    <a:pt x="808" y="494"/>
                    <a:pt x="833" y="497"/>
                    <a:pt x="842" y="510"/>
                  </a:cubicBezTo>
                  <a:cubicBezTo>
                    <a:pt x="849" y="519"/>
                    <a:pt x="848" y="536"/>
                    <a:pt x="840" y="561"/>
                  </a:cubicBezTo>
                  <a:cubicBezTo>
                    <a:pt x="826" y="605"/>
                    <a:pt x="808" y="627"/>
                    <a:pt x="750" y="631"/>
                  </a:cubicBezTo>
                  <a:moveTo>
                    <a:pt x="619" y="442"/>
                  </a:moveTo>
                  <a:cubicBezTo>
                    <a:pt x="611" y="466"/>
                    <a:pt x="611" y="466"/>
                    <a:pt x="611" y="466"/>
                  </a:cubicBezTo>
                  <a:cubicBezTo>
                    <a:pt x="544" y="690"/>
                    <a:pt x="544" y="690"/>
                    <a:pt x="544" y="690"/>
                  </a:cubicBezTo>
                  <a:cubicBezTo>
                    <a:pt x="541" y="698"/>
                    <a:pt x="541" y="698"/>
                    <a:pt x="541" y="698"/>
                  </a:cubicBezTo>
                  <a:cubicBezTo>
                    <a:pt x="319" y="698"/>
                    <a:pt x="319" y="698"/>
                    <a:pt x="319" y="698"/>
                  </a:cubicBezTo>
                  <a:cubicBezTo>
                    <a:pt x="302" y="662"/>
                    <a:pt x="302" y="662"/>
                    <a:pt x="302" y="662"/>
                  </a:cubicBezTo>
                  <a:cubicBezTo>
                    <a:pt x="541" y="417"/>
                    <a:pt x="541" y="417"/>
                    <a:pt x="541" y="417"/>
                  </a:cubicBezTo>
                  <a:cubicBezTo>
                    <a:pt x="387" y="417"/>
                    <a:pt x="387" y="417"/>
                    <a:pt x="387" y="417"/>
                  </a:cubicBezTo>
                  <a:cubicBezTo>
                    <a:pt x="200" y="619"/>
                    <a:pt x="200" y="619"/>
                    <a:pt x="200" y="619"/>
                  </a:cubicBezTo>
                  <a:cubicBezTo>
                    <a:pt x="261" y="417"/>
                    <a:pt x="261" y="417"/>
                    <a:pt x="261" y="417"/>
                  </a:cubicBezTo>
                  <a:cubicBezTo>
                    <a:pt x="148" y="417"/>
                    <a:pt x="148" y="417"/>
                    <a:pt x="148" y="417"/>
                  </a:cubicBezTo>
                  <a:cubicBezTo>
                    <a:pt x="148" y="18"/>
                    <a:pt x="148" y="18"/>
                    <a:pt x="148" y="18"/>
                  </a:cubicBezTo>
                  <a:cubicBezTo>
                    <a:pt x="619" y="18"/>
                    <a:pt x="619" y="18"/>
                    <a:pt x="619" y="18"/>
                  </a:cubicBezTo>
                  <a:cubicBezTo>
                    <a:pt x="619" y="442"/>
                    <a:pt x="619" y="442"/>
                    <a:pt x="619" y="442"/>
                  </a:cubicBezTo>
                  <a:cubicBezTo>
                    <a:pt x="619" y="442"/>
                    <a:pt x="619" y="442"/>
                    <a:pt x="619" y="442"/>
                  </a:cubicBezTo>
                  <a:close/>
                  <a:moveTo>
                    <a:pt x="177" y="698"/>
                  </a:moveTo>
                  <a:cubicBezTo>
                    <a:pt x="177" y="696"/>
                    <a:pt x="177" y="696"/>
                    <a:pt x="177" y="696"/>
                  </a:cubicBezTo>
                  <a:cubicBezTo>
                    <a:pt x="179" y="698"/>
                    <a:pt x="179" y="698"/>
                    <a:pt x="179" y="698"/>
                  </a:cubicBezTo>
                  <a:cubicBezTo>
                    <a:pt x="177" y="698"/>
                    <a:pt x="177" y="698"/>
                    <a:pt x="177" y="698"/>
                  </a:cubicBezTo>
                  <a:cubicBezTo>
                    <a:pt x="177" y="698"/>
                    <a:pt x="177" y="698"/>
                    <a:pt x="177" y="698"/>
                  </a:cubicBezTo>
                  <a:close/>
                  <a:moveTo>
                    <a:pt x="1778" y="0"/>
                  </a:moveTo>
                  <a:cubicBezTo>
                    <a:pt x="1778" y="458"/>
                    <a:pt x="1778" y="458"/>
                    <a:pt x="1778" y="458"/>
                  </a:cubicBezTo>
                  <a:cubicBezTo>
                    <a:pt x="1762" y="470"/>
                    <a:pt x="1749" y="484"/>
                    <a:pt x="1736" y="498"/>
                  </a:cubicBezTo>
                  <a:cubicBezTo>
                    <a:pt x="1736" y="0"/>
                    <a:pt x="1736" y="0"/>
                    <a:pt x="1736" y="0"/>
                  </a:cubicBezTo>
                  <a:cubicBezTo>
                    <a:pt x="1229" y="0"/>
                    <a:pt x="1229" y="0"/>
                    <a:pt x="1229" y="0"/>
                  </a:cubicBezTo>
                  <a:cubicBezTo>
                    <a:pt x="1229" y="417"/>
                    <a:pt x="1229" y="417"/>
                    <a:pt x="1229" y="417"/>
                  </a:cubicBezTo>
                  <a:cubicBezTo>
                    <a:pt x="1186" y="417"/>
                    <a:pt x="1186" y="417"/>
                    <a:pt x="1186" y="417"/>
                  </a:cubicBezTo>
                  <a:cubicBezTo>
                    <a:pt x="1186" y="0"/>
                    <a:pt x="1186" y="0"/>
                    <a:pt x="1186" y="0"/>
                  </a:cubicBezTo>
                  <a:cubicBezTo>
                    <a:pt x="679" y="0"/>
                    <a:pt x="679" y="0"/>
                    <a:pt x="679" y="0"/>
                  </a:cubicBezTo>
                  <a:cubicBezTo>
                    <a:pt x="679" y="417"/>
                    <a:pt x="679" y="417"/>
                    <a:pt x="679" y="417"/>
                  </a:cubicBezTo>
                  <a:cubicBezTo>
                    <a:pt x="637" y="417"/>
                    <a:pt x="637" y="417"/>
                    <a:pt x="637" y="417"/>
                  </a:cubicBezTo>
                  <a:cubicBezTo>
                    <a:pt x="637" y="0"/>
                    <a:pt x="637" y="0"/>
                    <a:pt x="637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9" y="476"/>
                    <a:pt x="129" y="476"/>
                    <a:pt x="129" y="476"/>
                  </a:cubicBezTo>
                  <a:cubicBezTo>
                    <a:pt x="0" y="907"/>
                    <a:pt x="0" y="907"/>
                    <a:pt x="0" y="907"/>
                  </a:cubicBezTo>
                  <a:cubicBezTo>
                    <a:pt x="114" y="907"/>
                    <a:pt x="114" y="907"/>
                    <a:pt x="114" y="907"/>
                  </a:cubicBezTo>
                  <a:cubicBezTo>
                    <a:pt x="171" y="716"/>
                    <a:pt x="171" y="716"/>
                    <a:pt x="171" y="716"/>
                  </a:cubicBezTo>
                  <a:cubicBezTo>
                    <a:pt x="188" y="716"/>
                    <a:pt x="188" y="716"/>
                    <a:pt x="188" y="716"/>
                  </a:cubicBezTo>
                  <a:cubicBezTo>
                    <a:pt x="282" y="907"/>
                    <a:pt x="282" y="907"/>
                    <a:pt x="282" y="907"/>
                  </a:cubicBezTo>
                  <a:cubicBezTo>
                    <a:pt x="420" y="907"/>
                    <a:pt x="420" y="907"/>
                    <a:pt x="420" y="907"/>
                  </a:cubicBezTo>
                  <a:cubicBezTo>
                    <a:pt x="328" y="716"/>
                    <a:pt x="328" y="716"/>
                    <a:pt x="328" y="716"/>
                  </a:cubicBezTo>
                  <a:cubicBezTo>
                    <a:pt x="536" y="716"/>
                    <a:pt x="536" y="716"/>
                    <a:pt x="536" y="716"/>
                  </a:cubicBezTo>
                  <a:cubicBezTo>
                    <a:pt x="478" y="907"/>
                    <a:pt x="478" y="907"/>
                    <a:pt x="478" y="907"/>
                  </a:cubicBezTo>
                  <a:cubicBezTo>
                    <a:pt x="602" y="907"/>
                    <a:pt x="602" y="907"/>
                    <a:pt x="602" y="907"/>
                  </a:cubicBezTo>
                  <a:cubicBezTo>
                    <a:pt x="660" y="717"/>
                    <a:pt x="660" y="717"/>
                    <a:pt x="660" y="717"/>
                  </a:cubicBezTo>
                  <a:cubicBezTo>
                    <a:pt x="687" y="717"/>
                    <a:pt x="687" y="717"/>
                    <a:pt x="687" y="717"/>
                  </a:cubicBezTo>
                  <a:cubicBezTo>
                    <a:pt x="687" y="716"/>
                    <a:pt x="687" y="716"/>
                    <a:pt x="687" y="716"/>
                  </a:cubicBezTo>
                  <a:cubicBezTo>
                    <a:pt x="726" y="716"/>
                    <a:pt x="726" y="716"/>
                    <a:pt x="726" y="716"/>
                  </a:cubicBezTo>
                  <a:cubicBezTo>
                    <a:pt x="729" y="716"/>
                    <a:pt x="729" y="716"/>
                    <a:pt x="729" y="716"/>
                  </a:cubicBezTo>
                  <a:cubicBezTo>
                    <a:pt x="964" y="716"/>
                    <a:pt x="964" y="716"/>
                    <a:pt x="964" y="716"/>
                  </a:cubicBezTo>
                  <a:cubicBezTo>
                    <a:pt x="909" y="907"/>
                    <a:pt x="909" y="907"/>
                    <a:pt x="909" y="907"/>
                  </a:cubicBezTo>
                  <a:cubicBezTo>
                    <a:pt x="1035" y="907"/>
                    <a:pt x="1035" y="907"/>
                    <a:pt x="1035" y="907"/>
                  </a:cubicBezTo>
                  <a:cubicBezTo>
                    <a:pt x="1088" y="716"/>
                    <a:pt x="1088" y="716"/>
                    <a:pt x="1088" y="716"/>
                  </a:cubicBezTo>
                  <a:cubicBezTo>
                    <a:pt x="1144" y="716"/>
                    <a:pt x="1144" y="716"/>
                    <a:pt x="1144" y="716"/>
                  </a:cubicBezTo>
                  <a:cubicBezTo>
                    <a:pt x="1146" y="907"/>
                    <a:pt x="1146" y="907"/>
                    <a:pt x="1146" y="907"/>
                  </a:cubicBezTo>
                  <a:cubicBezTo>
                    <a:pt x="1251" y="907"/>
                    <a:pt x="1251" y="907"/>
                    <a:pt x="1251" y="907"/>
                  </a:cubicBezTo>
                  <a:cubicBezTo>
                    <a:pt x="1372" y="716"/>
                    <a:pt x="1372" y="716"/>
                    <a:pt x="1372" y="716"/>
                  </a:cubicBezTo>
                  <a:cubicBezTo>
                    <a:pt x="1451" y="716"/>
                    <a:pt x="1451" y="716"/>
                    <a:pt x="1451" y="716"/>
                  </a:cubicBezTo>
                  <a:cubicBezTo>
                    <a:pt x="1410" y="907"/>
                    <a:pt x="1410" y="907"/>
                    <a:pt x="1410" y="907"/>
                  </a:cubicBezTo>
                  <a:cubicBezTo>
                    <a:pt x="1534" y="907"/>
                    <a:pt x="1534" y="907"/>
                    <a:pt x="1534" y="907"/>
                  </a:cubicBezTo>
                  <a:cubicBezTo>
                    <a:pt x="1574" y="716"/>
                    <a:pt x="1574" y="716"/>
                    <a:pt x="1574" y="716"/>
                  </a:cubicBezTo>
                  <a:cubicBezTo>
                    <a:pt x="1645" y="716"/>
                    <a:pt x="1645" y="716"/>
                    <a:pt x="1645" y="716"/>
                  </a:cubicBezTo>
                  <a:cubicBezTo>
                    <a:pt x="1642" y="775"/>
                    <a:pt x="1657" y="829"/>
                    <a:pt x="1697" y="865"/>
                  </a:cubicBezTo>
                  <a:cubicBezTo>
                    <a:pt x="1744" y="909"/>
                    <a:pt x="1818" y="917"/>
                    <a:pt x="1872" y="917"/>
                  </a:cubicBezTo>
                  <a:cubicBezTo>
                    <a:pt x="1947" y="917"/>
                    <a:pt x="2024" y="907"/>
                    <a:pt x="2102" y="889"/>
                  </a:cubicBezTo>
                  <a:cubicBezTo>
                    <a:pt x="2145" y="716"/>
                    <a:pt x="2145" y="716"/>
                    <a:pt x="2145" y="716"/>
                  </a:cubicBezTo>
                  <a:cubicBezTo>
                    <a:pt x="2285" y="716"/>
                    <a:pt x="2285" y="716"/>
                    <a:pt x="2285" y="716"/>
                  </a:cubicBezTo>
                  <a:cubicBezTo>
                    <a:pt x="2285" y="0"/>
                    <a:pt x="2285" y="0"/>
                    <a:pt x="2285" y="0"/>
                  </a:cubicBezTo>
                  <a:cubicBezTo>
                    <a:pt x="1778" y="0"/>
                    <a:pt x="1778" y="0"/>
                    <a:pt x="1778" y="0"/>
                  </a:cubicBezTo>
                  <a:cubicBezTo>
                    <a:pt x="1778" y="0"/>
                    <a:pt x="1778" y="0"/>
                    <a:pt x="1778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gray">
            <a:xfrm>
              <a:off x="68" y="0"/>
              <a:ext cx="793" cy="585"/>
            </a:xfrm>
            <a:custGeom>
              <a:avLst/>
              <a:gdLst>
                <a:gd name="T0" fmla="*/ 231 w 1447"/>
                <a:gd name="T1" fmla="*/ 327 h 1068"/>
                <a:gd name="T2" fmla="*/ 0 w 1447"/>
                <a:gd name="T3" fmla="*/ 327 h 1068"/>
                <a:gd name="T4" fmla="*/ 0 w 1447"/>
                <a:gd name="T5" fmla="*/ 0 h 1068"/>
                <a:gd name="T6" fmla="*/ 231 w 1447"/>
                <a:gd name="T7" fmla="*/ 0 h 1068"/>
                <a:gd name="T8" fmla="*/ 231 w 1447"/>
                <a:gd name="T9" fmla="*/ 327 h 1068"/>
                <a:gd name="T10" fmla="*/ 1447 w 1447"/>
                <a:gd name="T11" fmla="*/ 0 h 1068"/>
                <a:gd name="T12" fmla="*/ 1215 w 1447"/>
                <a:gd name="T13" fmla="*/ 0 h 1068"/>
                <a:gd name="T14" fmla="*/ 1215 w 1447"/>
                <a:gd name="T15" fmla="*/ 327 h 1068"/>
                <a:gd name="T16" fmla="*/ 1447 w 1447"/>
                <a:gd name="T17" fmla="*/ 327 h 1068"/>
                <a:gd name="T18" fmla="*/ 1447 w 1447"/>
                <a:gd name="T19" fmla="*/ 0 h 1068"/>
                <a:gd name="T20" fmla="*/ 231 w 1447"/>
                <a:gd name="T21" fmla="*/ 741 h 1068"/>
                <a:gd name="T22" fmla="*/ 0 w 1447"/>
                <a:gd name="T23" fmla="*/ 741 h 1068"/>
                <a:gd name="T24" fmla="*/ 0 w 1447"/>
                <a:gd name="T25" fmla="*/ 1068 h 1068"/>
                <a:gd name="T26" fmla="*/ 231 w 1447"/>
                <a:gd name="T27" fmla="*/ 1068 h 1068"/>
                <a:gd name="T28" fmla="*/ 231 w 1447"/>
                <a:gd name="T29" fmla="*/ 741 h 1068"/>
                <a:gd name="T30" fmla="*/ 1447 w 1447"/>
                <a:gd name="T31" fmla="*/ 741 h 1068"/>
                <a:gd name="T32" fmla="*/ 1215 w 1447"/>
                <a:gd name="T33" fmla="*/ 741 h 1068"/>
                <a:gd name="T34" fmla="*/ 1215 w 1447"/>
                <a:gd name="T35" fmla="*/ 1068 h 1068"/>
                <a:gd name="T36" fmla="*/ 1447 w 1447"/>
                <a:gd name="T37" fmla="*/ 1068 h 1068"/>
                <a:gd name="T38" fmla="*/ 1447 w 1447"/>
                <a:gd name="T39" fmla="*/ 741 h 106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47"/>
                <a:gd name="T61" fmla="*/ 0 h 1068"/>
                <a:gd name="T62" fmla="*/ 1447 w 1447"/>
                <a:gd name="T63" fmla="*/ 1068 h 106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47" h="1068">
                  <a:moveTo>
                    <a:pt x="231" y="327"/>
                  </a:moveTo>
                  <a:lnTo>
                    <a:pt x="0" y="327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27"/>
                  </a:lnTo>
                  <a:close/>
                  <a:moveTo>
                    <a:pt x="1447" y="0"/>
                  </a:moveTo>
                  <a:lnTo>
                    <a:pt x="1215" y="0"/>
                  </a:lnTo>
                  <a:lnTo>
                    <a:pt x="1215" y="327"/>
                  </a:lnTo>
                  <a:lnTo>
                    <a:pt x="1447" y="327"/>
                  </a:lnTo>
                  <a:lnTo>
                    <a:pt x="1447" y="0"/>
                  </a:lnTo>
                  <a:close/>
                  <a:moveTo>
                    <a:pt x="231" y="741"/>
                  </a:moveTo>
                  <a:lnTo>
                    <a:pt x="0" y="741"/>
                  </a:lnTo>
                  <a:lnTo>
                    <a:pt x="0" y="1068"/>
                  </a:lnTo>
                  <a:lnTo>
                    <a:pt x="231" y="1068"/>
                  </a:lnTo>
                  <a:lnTo>
                    <a:pt x="231" y="741"/>
                  </a:lnTo>
                  <a:close/>
                  <a:moveTo>
                    <a:pt x="1447" y="741"/>
                  </a:moveTo>
                  <a:lnTo>
                    <a:pt x="1215" y="741"/>
                  </a:lnTo>
                  <a:lnTo>
                    <a:pt x="1215" y="1068"/>
                  </a:lnTo>
                  <a:lnTo>
                    <a:pt x="1447" y="1068"/>
                  </a:lnTo>
                  <a:lnTo>
                    <a:pt x="1447" y="741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6" name="Slide Number Placeholder"/>
          <p:cNvSpPr txBox="1">
            <a:spLocks/>
          </p:cNvSpPr>
          <p:nvPr userDrawn="1"/>
        </p:nvSpPr>
        <p:spPr>
          <a:xfrm>
            <a:off x="9131300" y="6381750"/>
            <a:ext cx="501650" cy="2809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72000" tIns="72000" rIns="0" bIns="0"/>
          <a:lstStyle>
            <a:lvl1pPr marL="0" algn="r" defTabSz="914400" rtl="0" eaLnBrk="1" fontAlgn="base" latinLnBrk="0" hangingPunct="1">
              <a:spcBef>
                <a:spcPct val="40000"/>
              </a:spcBef>
              <a:spcAft>
                <a:spcPct val="0"/>
              </a:spcAft>
              <a:defRPr lang="ru-RU" sz="900" kern="1200" noProof="0" smtClean="0">
                <a:solidFill>
                  <a:srgbClr val="00338D"/>
                </a:solidFill>
                <a:latin typeface="Arial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6B478EBC-0A30-4059-ADA4-978BBF699B43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15" name="bgs_textbox_filepath" hidden="1"/>
          <p:cNvSpPr>
            <a:spLocks noChangeArrowheads="1"/>
          </p:cNvSpPr>
          <p:nvPr userDrawn="1">
            <p:custDataLst>
              <p:tags r:id="rId14"/>
            </p:custDataLst>
          </p:nvPr>
        </p:nvSpPr>
        <p:spPr bwMode="gray">
          <a:xfrm>
            <a:off x="2289175" y="6092825"/>
            <a:ext cx="7343775" cy="128588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lIns="0" tIns="36000" rIns="0" bIns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0000"/>
                </a:solidFill>
                <a:latin typeface="+mn-lt"/>
                <a:cs typeface="+mn-cs"/>
              </a:rPr>
              <a:t>[file path]</a:t>
            </a:r>
            <a:endParaRPr lang="en-GB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19" name="bgs_textbox_watermark_top" hidden="1"/>
          <p:cNvSpPr txBox="1">
            <a:spLocks noChangeArrowheads="1"/>
          </p:cNvSpPr>
          <p:nvPr userDrawn="1">
            <p:custDataLst>
              <p:tags r:id="rId15"/>
            </p:custDataLst>
          </p:nvPr>
        </p:nvSpPr>
        <p:spPr bwMode="gray">
          <a:xfrm>
            <a:off x="6032500" y="908050"/>
            <a:ext cx="3600450" cy="28892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lIns="0" tIns="36000" rIns="0" bIns="0"/>
          <a:lstStyle/>
          <a:p>
            <a:pPr algn="r" defTabSz="762000" eaLnBrk="0" fontAlgn="auto" hangingPunct="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200" b="1">
                <a:solidFill>
                  <a:srgbClr val="9E3039"/>
                </a:solidFill>
                <a:latin typeface="+mn-lt"/>
                <a:cs typeface="+mn-cs"/>
              </a:rPr>
              <a:t>ПРОЕКТ</a:t>
            </a:r>
            <a:endParaRPr lang="en-GB" sz="1200" b="1" dirty="0">
              <a:solidFill>
                <a:srgbClr val="9E3039"/>
              </a:solidFill>
              <a:latin typeface="+mn-lt"/>
              <a:cs typeface="+mn-cs"/>
            </a:endParaRPr>
          </a:p>
        </p:txBody>
      </p:sp>
      <p:sp>
        <p:nvSpPr>
          <p:cNvPr id="12" name="Line top"/>
          <p:cNvSpPr>
            <a:spLocks noChangeShapeType="1"/>
          </p:cNvSpPr>
          <p:nvPr userDrawn="1"/>
        </p:nvSpPr>
        <p:spPr bwMode="gray">
          <a:xfrm>
            <a:off x="0" y="906463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8" name="Line bottom"/>
          <p:cNvSpPr>
            <a:spLocks noChangeShapeType="1"/>
          </p:cNvSpPr>
          <p:nvPr userDrawn="1"/>
        </p:nvSpPr>
        <p:spPr bwMode="gray">
          <a:xfrm>
            <a:off x="0" y="6381750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20" name="stamp"/>
          <p:cNvSpPr txBox="1"/>
          <p:nvPr userDrawn="1"/>
        </p:nvSpPr>
        <p:spPr>
          <a:xfrm>
            <a:off x="9777413" y="906463"/>
            <a:ext cx="128587" cy="246062"/>
          </a:xfrm>
          <a:prstGeom prst="rect">
            <a:avLst/>
          </a:prstGeom>
          <a:noFill/>
        </p:spPr>
        <p:txBody>
          <a:bodyPr wrap="none" lIns="0" tIns="0" rIns="127000" bIns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srgbClr val="C84E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4164" name="Text Placeholder 21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6" r:id="rId1"/>
    <p:sldLayoutId id="2147484177" r:id="rId2"/>
    <p:sldLayoutId id="2147484178" r:id="rId3"/>
    <p:sldLayoutId id="2147484179" r:id="rId4"/>
    <p:sldLayoutId id="2147484180" r:id="rId5"/>
    <p:sldLayoutId id="2147484181" r:id="rId6"/>
    <p:sldLayoutId id="2147484182" r:id="rId7"/>
    <p:sldLayoutId id="2147484183" r:id="rId8"/>
    <p:sldLayoutId id="2147484184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400" b="1" kern="1200" dirty="0">
          <a:solidFill>
            <a:srgbClr val="00338D"/>
          </a:solidFill>
          <a:latin typeface="Arial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8D"/>
          </a:solidFill>
          <a:latin typeface="+mj-lt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8D"/>
          </a:solidFill>
          <a:latin typeface="+mj-lt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8D"/>
          </a:solidFill>
          <a:latin typeface="+mj-lt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8D"/>
          </a:solidFill>
          <a:latin typeface="+mj-lt"/>
          <a:cs typeface="Arial" pitchFamily="34" charset="0"/>
        </a:defRPr>
      </a:lvl5pPr>
      <a:lvl6pPr eaLnBrk="1" hangingPunct="1">
        <a:defRPr sz="1600" b="1">
          <a:solidFill>
            <a:srgbClr val="00338D"/>
          </a:solidFill>
          <a:latin typeface="+mj-lt"/>
        </a:defRPr>
      </a:lvl6pPr>
      <a:lvl7pPr eaLnBrk="1" hangingPunct="1">
        <a:defRPr sz="1600" b="1">
          <a:solidFill>
            <a:srgbClr val="00338D"/>
          </a:solidFill>
          <a:latin typeface="+mj-lt"/>
        </a:defRPr>
      </a:lvl7pPr>
      <a:lvl8pPr eaLnBrk="1" hangingPunct="1">
        <a:defRPr sz="1600" b="1">
          <a:solidFill>
            <a:srgbClr val="00338D"/>
          </a:solidFill>
          <a:latin typeface="+mj-lt"/>
        </a:defRPr>
      </a:lvl8pPr>
      <a:lvl9pPr eaLnBrk="1" hangingPunct="1">
        <a:defRPr sz="1600" b="1">
          <a:solidFill>
            <a:srgbClr val="00338D"/>
          </a:solidFill>
          <a:latin typeface="+mj-lt"/>
        </a:defRPr>
      </a:lvl9pPr>
    </p:titleStyle>
    <p:bodyStyle>
      <a:lvl1pPr marL="342900" indent="-342900" algn="l" rtl="0" eaLnBrk="0" fontAlgn="base" hangingPunct="0">
        <a:spcBef>
          <a:spcPts val="600"/>
        </a:spcBef>
        <a:spcAft>
          <a:spcPct val="0"/>
        </a:spcAft>
        <a:buFont typeface="Arial" charset="0"/>
        <a:buChar char="•"/>
        <a:defRPr lang="en-US" sz="1000" b="1" kern="1200" dirty="0">
          <a:solidFill>
            <a:srgbClr val="00338D"/>
          </a:solidFill>
          <a:latin typeface="Arial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ts val="600"/>
        </a:spcBef>
        <a:spcAft>
          <a:spcPct val="0"/>
        </a:spcAft>
        <a:buFont typeface="Arial" charset="0"/>
        <a:buChar char="–"/>
        <a:defRPr lang="en-US" sz="1000" kern="1200" dirty="0">
          <a:solidFill>
            <a:schemeClr val="tx1"/>
          </a:solidFill>
          <a:latin typeface="Arial"/>
          <a:ea typeface="+mn-ea"/>
          <a:cs typeface="Arial" pitchFamily="34" charset="0"/>
        </a:defRPr>
      </a:lvl2pPr>
      <a:lvl3pPr marL="177800" indent="-177800" algn="l" rtl="0" eaLnBrk="0" fontAlgn="base" hangingPunct="0">
        <a:spcBef>
          <a:spcPts val="600"/>
        </a:spcBef>
        <a:spcAft>
          <a:spcPct val="0"/>
        </a:spcAft>
        <a:buClr>
          <a:srgbClr val="97989A"/>
        </a:buClr>
        <a:buFont typeface="Arial" charset="0"/>
        <a:buChar char="■"/>
        <a:defRPr lang="en-US" sz="1000" kern="1200" dirty="0">
          <a:solidFill>
            <a:schemeClr val="tx1"/>
          </a:solidFill>
          <a:latin typeface="Arial"/>
          <a:ea typeface="+mn-ea"/>
          <a:cs typeface="Arial" pitchFamily="34" charset="0"/>
        </a:defRPr>
      </a:lvl3pPr>
      <a:lvl4pPr marL="355600" indent="-177800" algn="l" rtl="0" eaLnBrk="0" fontAlgn="base" hangingPunct="0">
        <a:spcBef>
          <a:spcPts val="600"/>
        </a:spcBef>
        <a:spcAft>
          <a:spcPct val="0"/>
        </a:spcAft>
        <a:buClr>
          <a:srgbClr val="97989A"/>
        </a:buClr>
        <a:buFont typeface="Arial" charset="0"/>
        <a:buChar char="–"/>
        <a:defRPr lang="en-US" sz="1000" kern="1200" dirty="0">
          <a:solidFill>
            <a:schemeClr val="tx1"/>
          </a:solidFill>
          <a:latin typeface="Arial"/>
          <a:ea typeface="+mn-ea"/>
          <a:cs typeface="Arial" pitchFamily="34" charset="0"/>
        </a:defRPr>
      </a:lvl4pPr>
      <a:lvl5pPr marL="534988" indent="-174625" algn="l" rtl="0" eaLnBrk="0" fontAlgn="base" hangingPunct="0">
        <a:spcBef>
          <a:spcPts val="600"/>
        </a:spcBef>
        <a:spcAft>
          <a:spcPct val="0"/>
        </a:spcAft>
        <a:buClr>
          <a:srgbClr val="97989A"/>
        </a:buClr>
        <a:buFont typeface="Arial" charset="0"/>
        <a:buChar char="■"/>
        <a:defRPr lang="en-US" sz="1000" kern="1200" dirty="0">
          <a:solidFill>
            <a:schemeClr val="tx1"/>
          </a:solidFill>
          <a:latin typeface="Arial"/>
          <a:ea typeface="+mn-ea"/>
          <a:cs typeface="Arial" pitchFamily="34" charset="0"/>
        </a:defRPr>
      </a:lvl5pPr>
      <a:lvl6pPr marL="720725" indent="-185738" algn="l" defTabSz="914400" rtl="0" eaLnBrk="1" latinLnBrk="0" hangingPunct="1">
        <a:lnSpc>
          <a:spcPct val="110000"/>
        </a:lnSpc>
        <a:spcBef>
          <a:spcPts val="600"/>
        </a:spcBef>
        <a:buClr>
          <a:srgbClr val="97989A"/>
        </a:buClr>
        <a:buFont typeface="Arial" pitchFamily="34" charset="0"/>
        <a:buChar char="–"/>
        <a:defRPr lang="en-US" sz="9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6pPr>
      <a:lvl7pPr marL="895350" indent="-174625" algn="l" defTabSz="914400" rtl="0" eaLnBrk="1" latinLnBrk="0" hangingPunct="1">
        <a:lnSpc>
          <a:spcPct val="110000"/>
        </a:lnSpc>
        <a:spcBef>
          <a:spcPts val="600"/>
        </a:spcBef>
        <a:buClr>
          <a:srgbClr val="97989A"/>
        </a:buClr>
        <a:buFont typeface="Arial" pitchFamily="34" charset="0"/>
        <a:buChar char="■"/>
        <a:defRPr lang="en-US" sz="900" kern="1200" baseline="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7pPr>
      <a:lvl8pPr marL="1081088" indent="-185738" algn="l" defTabSz="914400" rtl="0" eaLnBrk="1" latinLnBrk="0" hangingPunct="1">
        <a:lnSpc>
          <a:spcPct val="110000"/>
        </a:lnSpc>
        <a:spcBef>
          <a:spcPts val="600"/>
        </a:spcBef>
        <a:buClr>
          <a:srgbClr val="97989A"/>
        </a:buClr>
        <a:buFont typeface="Arial" pitchFamily="34" charset="0"/>
        <a:buChar char="–"/>
        <a:defRPr lang="en-US" sz="900" kern="1200" baseline="0" dirty="0" smtClean="0">
          <a:solidFill>
            <a:schemeClr val="tx1"/>
          </a:solidFill>
          <a:latin typeface="Arial" pitchFamily="34" charset="0"/>
          <a:ea typeface="+mn-ea"/>
          <a:cs typeface="+mn-cs"/>
        </a:defRPr>
      </a:lvl8pPr>
      <a:lvl9pPr marL="1255713" indent="-174625" algn="l" defTabSz="914400" rtl="0" eaLnBrk="1" latinLnBrk="0" hangingPunct="1">
        <a:lnSpc>
          <a:spcPct val="110000"/>
        </a:lnSpc>
        <a:spcBef>
          <a:spcPts val="600"/>
        </a:spcBef>
        <a:buClr>
          <a:srgbClr val="97989A"/>
        </a:buClr>
        <a:buFont typeface="Arial" pitchFamily="34" charset="0"/>
        <a:buChar char="■"/>
        <a:defRPr lang="en-US" sz="900" kern="1200" baseline="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177800" algn="l" defTabSz="9144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355600" algn="l" defTabSz="9144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534988" algn="l" defTabSz="9144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720725" algn="l" defTabSz="9144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895350" algn="l" defTabSz="9144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081088" algn="l" defTabSz="9144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255713" algn="l" defTabSz="9144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255713" algn="l" defTabSz="9144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76" name="Object 56"/>
          <p:cNvGraphicFramePr>
            <a:graphicFrameLocks noChangeAspect="1"/>
          </p:cNvGraphicFramePr>
          <p:nvPr>
            <p:custDataLst>
              <p:tags r:id="rId38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5" name="think-cell Slide" r:id="rId39" imgW="360" imgH="360" progId="">
                  <p:embed/>
                </p:oleObj>
              </mc:Choice>
              <mc:Fallback>
                <p:oleObj name="think-cell Slide" r:id="rId39" imgW="360" imgH="360" progId="">
                  <p:embed/>
                  <p:pic>
                    <p:nvPicPr>
                      <p:cNvPr id="0" name="Picture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78" name="Text Placeholder 55"/>
          <p:cNvSpPr>
            <a:spLocks noGrp="1"/>
          </p:cNvSpPr>
          <p:nvPr>
            <p:ph type="body" idx="1"/>
          </p:nvPr>
        </p:nvSpPr>
        <p:spPr bwMode="gray">
          <a:xfrm>
            <a:off x="273050" y="1196975"/>
            <a:ext cx="93599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21" name="Freeform 27"/>
          <p:cNvSpPr>
            <a:spLocks/>
          </p:cNvSpPr>
          <p:nvPr/>
        </p:nvSpPr>
        <p:spPr bwMode="gray">
          <a:xfrm>
            <a:off x="0" y="-1588"/>
            <a:ext cx="2270125" cy="90805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72"/>
              </a:cxn>
              <a:cxn ang="0">
                <a:pos x="1260" y="572"/>
              </a:cxn>
              <a:cxn ang="0">
                <a:pos x="1430" y="0"/>
              </a:cxn>
              <a:cxn ang="0">
                <a:pos x="0" y="0"/>
              </a:cxn>
            </a:cxnLst>
            <a:rect l="0" t="0" r="r" b="b"/>
            <a:pathLst>
              <a:path w="1430" h="572">
                <a:moveTo>
                  <a:pt x="0" y="0"/>
                </a:moveTo>
                <a:lnTo>
                  <a:pt x="0" y="572"/>
                </a:lnTo>
                <a:lnTo>
                  <a:pt x="1260" y="572"/>
                </a:lnTo>
                <a:lnTo>
                  <a:pt x="1430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5180" name="Title Placeholder 54"/>
          <p:cNvSpPr>
            <a:spLocks noGrp="1"/>
          </p:cNvSpPr>
          <p:nvPr>
            <p:ph type="title"/>
          </p:nvPr>
        </p:nvSpPr>
        <p:spPr bwMode="gray">
          <a:xfrm>
            <a:off x="2289175" y="115888"/>
            <a:ext cx="73437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59" name="Rectangle 58"/>
          <p:cNvSpPr/>
          <p:nvPr/>
        </p:nvSpPr>
        <p:spPr bwMode="gray">
          <a:xfrm>
            <a:off x="9131300" y="6381750"/>
            <a:ext cx="501650" cy="2809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72000" tIns="72000" rIns="0" bIns="0"/>
          <a:lstStyle/>
          <a:p>
            <a:pPr algn="r">
              <a:spcBef>
                <a:spcPct val="40000"/>
              </a:spcBef>
              <a:defRPr/>
            </a:pPr>
            <a:fld id="{1DECD930-E791-474F-ACA5-0F6A2139AF2C}" type="slidenum">
              <a:rPr lang="en-GB" sz="900">
                <a:solidFill>
                  <a:srgbClr val="00338D"/>
                </a:solidFill>
                <a:latin typeface="+mn-lt"/>
              </a:rPr>
              <a:pPr algn="r">
                <a:spcBef>
                  <a:spcPct val="40000"/>
                </a:spcBef>
                <a:defRPr/>
              </a:pPr>
              <a:t>‹#›</a:t>
            </a:fld>
            <a:endParaRPr lang="en-GB" sz="900" dirty="0">
              <a:solidFill>
                <a:srgbClr val="00338D"/>
              </a:solidFill>
              <a:latin typeface="+mn-lt"/>
            </a:endParaRPr>
          </a:p>
        </p:txBody>
      </p:sp>
      <p:grpSp>
        <p:nvGrpSpPr>
          <p:cNvPr id="5182" name="Group 26"/>
          <p:cNvGrpSpPr>
            <a:grpSpLocks/>
          </p:cNvGrpSpPr>
          <p:nvPr/>
        </p:nvGrpSpPr>
        <p:grpSpPr bwMode="auto">
          <a:xfrm>
            <a:off x="107950" y="0"/>
            <a:ext cx="1258888" cy="928688"/>
            <a:chOff x="68" y="0"/>
            <a:chExt cx="793" cy="585"/>
          </a:xfrm>
        </p:grpSpPr>
        <p:sp>
          <p:nvSpPr>
            <p:cNvPr id="13" name="Freeform 6"/>
            <p:cNvSpPr>
              <a:spLocks noEditPoints="1"/>
            </p:cNvSpPr>
            <p:nvPr userDrawn="1"/>
          </p:nvSpPr>
          <p:spPr bwMode="gray">
            <a:xfrm>
              <a:off x="162" y="179"/>
              <a:ext cx="572" cy="230"/>
            </a:xfrm>
            <a:custGeom>
              <a:avLst/>
              <a:gdLst>
                <a:gd name="T0" fmla="*/ 2168 w 2285"/>
                <a:gd name="T1" fmla="*/ 620 h 917"/>
                <a:gd name="T2" fmla="*/ 1796 w 2285"/>
                <a:gd name="T3" fmla="*/ 698 h 917"/>
                <a:gd name="T4" fmla="*/ 1974 w 2285"/>
                <a:gd name="T5" fmla="*/ 486 h 917"/>
                <a:gd name="T6" fmla="*/ 2175 w 2285"/>
                <a:gd name="T7" fmla="*/ 448 h 917"/>
                <a:gd name="T8" fmla="*/ 1796 w 2285"/>
                <a:gd name="T9" fmla="*/ 18 h 917"/>
                <a:gd name="T10" fmla="*/ 2268 w 2285"/>
                <a:gd name="T11" fmla="*/ 698 h 917"/>
                <a:gd name="T12" fmla="*/ 1794 w 2285"/>
                <a:gd name="T13" fmla="*/ 716 h 917"/>
                <a:gd name="T14" fmla="*/ 1989 w 2285"/>
                <a:gd name="T15" fmla="*/ 814 h 917"/>
                <a:gd name="T16" fmla="*/ 1654 w 2285"/>
                <a:gd name="T17" fmla="*/ 657 h 917"/>
                <a:gd name="T18" fmla="*/ 1637 w 2285"/>
                <a:gd name="T19" fmla="*/ 417 h 917"/>
                <a:gd name="T20" fmla="*/ 1246 w 2285"/>
                <a:gd name="T21" fmla="*/ 698 h 917"/>
                <a:gd name="T22" fmla="*/ 1718 w 2285"/>
                <a:gd name="T23" fmla="*/ 425 h 917"/>
                <a:gd name="T24" fmla="*/ 1384 w 2285"/>
                <a:gd name="T25" fmla="*/ 698 h 917"/>
                <a:gd name="T26" fmla="*/ 1454 w 2285"/>
                <a:gd name="T27" fmla="*/ 698 h 917"/>
                <a:gd name="T28" fmla="*/ 969 w 2285"/>
                <a:gd name="T29" fmla="*/ 698 h 917"/>
                <a:gd name="T30" fmla="*/ 943 w 2285"/>
                <a:gd name="T31" fmla="*/ 452 h 917"/>
                <a:gd name="T32" fmla="*/ 697 w 2285"/>
                <a:gd name="T33" fmla="*/ 18 h 917"/>
                <a:gd name="T34" fmla="*/ 1168 w 2285"/>
                <a:gd name="T35" fmla="*/ 417 h 917"/>
                <a:gd name="T36" fmla="*/ 1144 w 2285"/>
                <a:gd name="T37" fmla="*/ 698 h 917"/>
                <a:gd name="T38" fmla="*/ 750 w 2285"/>
                <a:gd name="T39" fmla="*/ 631 h 917"/>
                <a:gd name="T40" fmla="*/ 718 w 2285"/>
                <a:gd name="T41" fmla="*/ 632 h 917"/>
                <a:gd name="T42" fmla="*/ 708 w 2285"/>
                <a:gd name="T43" fmla="*/ 555 h 917"/>
                <a:gd name="T44" fmla="*/ 768 w 2285"/>
                <a:gd name="T45" fmla="*/ 494 h 917"/>
                <a:gd name="T46" fmla="*/ 750 w 2285"/>
                <a:gd name="T47" fmla="*/ 631 h 917"/>
                <a:gd name="T48" fmla="*/ 544 w 2285"/>
                <a:gd name="T49" fmla="*/ 690 h 917"/>
                <a:gd name="T50" fmla="*/ 302 w 2285"/>
                <a:gd name="T51" fmla="*/ 662 h 917"/>
                <a:gd name="T52" fmla="*/ 200 w 2285"/>
                <a:gd name="T53" fmla="*/ 619 h 917"/>
                <a:gd name="T54" fmla="*/ 148 w 2285"/>
                <a:gd name="T55" fmla="*/ 18 h 917"/>
                <a:gd name="T56" fmla="*/ 619 w 2285"/>
                <a:gd name="T57" fmla="*/ 442 h 917"/>
                <a:gd name="T58" fmla="*/ 179 w 2285"/>
                <a:gd name="T59" fmla="*/ 698 h 917"/>
                <a:gd name="T60" fmla="*/ 1778 w 2285"/>
                <a:gd name="T61" fmla="*/ 0 h 917"/>
                <a:gd name="T62" fmla="*/ 1736 w 2285"/>
                <a:gd name="T63" fmla="*/ 0 h 917"/>
                <a:gd name="T64" fmla="*/ 1186 w 2285"/>
                <a:gd name="T65" fmla="*/ 417 h 917"/>
                <a:gd name="T66" fmla="*/ 679 w 2285"/>
                <a:gd name="T67" fmla="*/ 417 h 917"/>
                <a:gd name="T68" fmla="*/ 129 w 2285"/>
                <a:gd name="T69" fmla="*/ 0 h 917"/>
                <a:gd name="T70" fmla="*/ 114 w 2285"/>
                <a:gd name="T71" fmla="*/ 907 h 917"/>
                <a:gd name="T72" fmla="*/ 282 w 2285"/>
                <a:gd name="T73" fmla="*/ 907 h 917"/>
                <a:gd name="T74" fmla="*/ 536 w 2285"/>
                <a:gd name="T75" fmla="*/ 716 h 917"/>
                <a:gd name="T76" fmla="*/ 660 w 2285"/>
                <a:gd name="T77" fmla="*/ 717 h 917"/>
                <a:gd name="T78" fmla="*/ 726 w 2285"/>
                <a:gd name="T79" fmla="*/ 716 h 917"/>
                <a:gd name="T80" fmla="*/ 909 w 2285"/>
                <a:gd name="T81" fmla="*/ 907 h 917"/>
                <a:gd name="T82" fmla="*/ 1144 w 2285"/>
                <a:gd name="T83" fmla="*/ 716 h 917"/>
                <a:gd name="T84" fmla="*/ 1372 w 2285"/>
                <a:gd name="T85" fmla="*/ 716 h 917"/>
                <a:gd name="T86" fmla="*/ 1534 w 2285"/>
                <a:gd name="T87" fmla="*/ 907 h 917"/>
                <a:gd name="T88" fmla="*/ 1697 w 2285"/>
                <a:gd name="T89" fmla="*/ 865 h 917"/>
                <a:gd name="T90" fmla="*/ 2145 w 2285"/>
                <a:gd name="T91" fmla="*/ 716 h 917"/>
                <a:gd name="T92" fmla="*/ 1778 w 2285"/>
                <a:gd name="T93" fmla="*/ 0 h 9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285"/>
                <a:gd name="T142" fmla="*/ 0 h 917"/>
                <a:gd name="T143" fmla="*/ 2285 w 2285"/>
                <a:gd name="T144" fmla="*/ 917 h 91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285" h="917">
                  <a:moveTo>
                    <a:pt x="2268" y="698"/>
                  </a:moveTo>
                  <a:cubicBezTo>
                    <a:pt x="2149" y="698"/>
                    <a:pt x="2149" y="698"/>
                    <a:pt x="2149" y="698"/>
                  </a:cubicBezTo>
                  <a:cubicBezTo>
                    <a:pt x="2168" y="620"/>
                    <a:pt x="2168" y="620"/>
                    <a:pt x="2168" y="620"/>
                  </a:cubicBezTo>
                  <a:cubicBezTo>
                    <a:pt x="1930" y="620"/>
                    <a:pt x="1930" y="620"/>
                    <a:pt x="1930" y="620"/>
                  </a:cubicBezTo>
                  <a:cubicBezTo>
                    <a:pt x="1911" y="698"/>
                    <a:pt x="1911" y="698"/>
                    <a:pt x="1911" y="698"/>
                  </a:cubicBezTo>
                  <a:cubicBezTo>
                    <a:pt x="1796" y="698"/>
                    <a:pt x="1796" y="698"/>
                    <a:pt x="1796" y="698"/>
                  </a:cubicBezTo>
                  <a:cubicBezTo>
                    <a:pt x="1796" y="682"/>
                    <a:pt x="1796" y="682"/>
                    <a:pt x="1796" y="682"/>
                  </a:cubicBezTo>
                  <a:cubicBezTo>
                    <a:pt x="1798" y="674"/>
                    <a:pt x="1799" y="664"/>
                    <a:pt x="1802" y="654"/>
                  </a:cubicBezTo>
                  <a:cubicBezTo>
                    <a:pt x="1822" y="570"/>
                    <a:pt x="1878" y="486"/>
                    <a:pt x="1974" y="486"/>
                  </a:cubicBezTo>
                  <a:cubicBezTo>
                    <a:pt x="2012" y="486"/>
                    <a:pt x="2050" y="501"/>
                    <a:pt x="2045" y="553"/>
                  </a:cubicBezTo>
                  <a:cubicBezTo>
                    <a:pt x="2186" y="553"/>
                    <a:pt x="2186" y="553"/>
                    <a:pt x="2186" y="553"/>
                  </a:cubicBezTo>
                  <a:cubicBezTo>
                    <a:pt x="2192" y="529"/>
                    <a:pt x="2201" y="486"/>
                    <a:pt x="2175" y="448"/>
                  </a:cubicBezTo>
                  <a:cubicBezTo>
                    <a:pt x="2144" y="406"/>
                    <a:pt x="2084" y="390"/>
                    <a:pt x="2005" y="390"/>
                  </a:cubicBezTo>
                  <a:cubicBezTo>
                    <a:pt x="1949" y="390"/>
                    <a:pt x="1867" y="399"/>
                    <a:pt x="1796" y="445"/>
                  </a:cubicBezTo>
                  <a:cubicBezTo>
                    <a:pt x="1796" y="18"/>
                    <a:pt x="1796" y="18"/>
                    <a:pt x="1796" y="18"/>
                  </a:cubicBezTo>
                  <a:cubicBezTo>
                    <a:pt x="2268" y="18"/>
                    <a:pt x="2268" y="18"/>
                    <a:pt x="2268" y="18"/>
                  </a:cubicBezTo>
                  <a:cubicBezTo>
                    <a:pt x="2268" y="698"/>
                    <a:pt x="2268" y="698"/>
                    <a:pt x="2268" y="698"/>
                  </a:cubicBezTo>
                  <a:cubicBezTo>
                    <a:pt x="2268" y="698"/>
                    <a:pt x="2268" y="698"/>
                    <a:pt x="2268" y="698"/>
                  </a:cubicBezTo>
                  <a:close/>
                  <a:moveTo>
                    <a:pt x="1989" y="814"/>
                  </a:moveTo>
                  <a:cubicBezTo>
                    <a:pt x="1962" y="818"/>
                    <a:pt x="1935" y="822"/>
                    <a:pt x="1910" y="822"/>
                  </a:cubicBezTo>
                  <a:cubicBezTo>
                    <a:pt x="1842" y="822"/>
                    <a:pt x="1795" y="790"/>
                    <a:pt x="1794" y="716"/>
                  </a:cubicBezTo>
                  <a:cubicBezTo>
                    <a:pt x="2013" y="716"/>
                    <a:pt x="2013" y="716"/>
                    <a:pt x="2013" y="716"/>
                  </a:cubicBezTo>
                  <a:cubicBezTo>
                    <a:pt x="1989" y="814"/>
                    <a:pt x="1989" y="814"/>
                    <a:pt x="1989" y="814"/>
                  </a:cubicBezTo>
                  <a:cubicBezTo>
                    <a:pt x="1989" y="814"/>
                    <a:pt x="1989" y="814"/>
                    <a:pt x="1989" y="814"/>
                  </a:cubicBezTo>
                  <a:close/>
                  <a:moveTo>
                    <a:pt x="1718" y="425"/>
                  </a:moveTo>
                  <a:cubicBezTo>
                    <a:pt x="1718" y="522"/>
                    <a:pt x="1718" y="522"/>
                    <a:pt x="1718" y="522"/>
                  </a:cubicBezTo>
                  <a:cubicBezTo>
                    <a:pt x="1685" y="568"/>
                    <a:pt x="1664" y="617"/>
                    <a:pt x="1654" y="657"/>
                  </a:cubicBezTo>
                  <a:cubicBezTo>
                    <a:pt x="1651" y="671"/>
                    <a:pt x="1648" y="685"/>
                    <a:pt x="1647" y="698"/>
                  </a:cubicBezTo>
                  <a:cubicBezTo>
                    <a:pt x="1578" y="698"/>
                    <a:pt x="1578" y="698"/>
                    <a:pt x="1578" y="698"/>
                  </a:cubicBezTo>
                  <a:cubicBezTo>
                    <a:pt x="1637" y="417"/>
                    <a:pt x="1637" y="417"/>
                    <a:pt x="1637" y="417"/>
                  </a:cubicBezTo>
                  <a:cubicBezTo>
                    <a:pt x="1437" y="417"/>
                    <a:pt x="1437" y="417"/>
                    <a:pt x="1437" y="417"/>
                  </a:cubicBezTo>
                  <a:cubicBezTo>
                    <a:pt x="1259" y="698"/>
                    <a:pt x="1259" y="698"/>
                    <a:pt x="1259" y="698"/>
                  </a:cubicBezTo>
                  <a:cubicBezTo>
                    <a:pt x="1246" y="698"/>
                    <a:pt x="1246" y="698"/>
                    <a:pt x="1246" y="698"/>
                  </a:cubicBezTo>
                  <a:cubicBezTo>
                    <a:pt x="1246" y="18"/>
                    <a:pt x="1246" y="18"/>
                    <a:pt x="1246" y="18"/>
                  </a:cubicBezTo>
                  <a:cubicBezTo>
                    <a:pt x="1718" y="18"/>
                    <a:pt x="1718" y="18"/>
                    <a:pt x="1718" y="18"/>
                  </a:cubicBezTo>
                  <a:cubicBezTo>
                    <a:pt x="1718" y="425"/>
                    <a:pt x="1718" y="425"/>
                    <a:pt x="1718" y="425"/>
                  </a:cubicBezTo>
                  <a:cubicBezTo>
                    <a:pt x="1718" y="425"/>
                    <a:pt x="1718" y="425"/>
                    <a:pt x="1718" y="425"/>
                  </a:cubicBezTo>
                  <a:close/>
                  <a:moveTo>
                    <a:pt x="1454" y="698"/>
                  </a:moveTo>
                  <a:cubicBezTo>
                    <a:pt x="1384" y="698"/>
                    <a:pt x="1384" y="698"/>
                    <a:pt x="1384" y="698"/>
                  </a:cubicBezTo>
                  <a:cubicBezTo>
                    <a:pt x="1491" y="530"/>
                    <a:pt x="1491" y="530"/>
                    <a:pt x="1491" y="530"/>
                  </a:cubicBezTo>
                  <a:cubicBezTo>
                    <a:pt x="1454" y="698"/>
                    <a:pt x="1454" y="698"/>
                    <a:pt x="1454" y="698"/>
                  </a:cubicBezTo>
                  <a:cubicBezTo>
                    <a:pt x="1454" y="698"/>
                    <a:pt x="1454" y="698"/>
                    <a:pt x="1454" y="698"/>
                  </a:cubicBezTo>
                  <a:close/>
                  <a:moveTo>
                    <a:pt x="1168" y="417"/>
                  </a:moveTo>
                  <a:cubicBezTo>
                    <a:pt x="1050" y="417"/>
                    <a:pt x="1050" y="417"/>
                    <a:pt x="1050" y="417"/>
                  </a:cubicBezTo>
                  <a:cubicBezTo>
                    <a:pt x="969" y="698"/>
                    <a:pt x="969" y="698"/>
                    <a:pt x="969" y="698"/>
                  </a:cubicBezTo>
                  <a:cubicBezTo>
                    <a:pt x="844" y="698"/>
                    <a:pt x="844" y="698"/>
                    <a:pt x="844" y="698"/>
                  </a:cubicBezTo>
                  <a:cubicBezTo>
                    <a:pt x="908" y="675"/>
                    <a:pt x="947" y="630"/>
                    <a:pt x="959" y="563"/>
                  </a:cubicBezTo>
                  <a:cubicBezTo>
                    <a:pt x="969" y="511"/>
                    <a:pt x="964" y="477"/>
                    <a:pt x="943" y="452"/>
                  </a:cubicBezTo>
                  <a:cubicBezTo>
                    <a:pt x="911" y="413"/>
                    <a:pt x="847" y="416"/>
                    <a:pt x="791" y="416"/>
                  </a:cubicBezTo>
                  <a:cubicBezTo>
                    <a:pt x="781" y="416"/>
                    <a:pt x="697" y="417"/>
                    <a:pt x="697" y="417"/>
                  </a:cubicBezTo>
                  <a:cubicBezTo>
                    <a:pt x="697" y="18"/>
                    <a:pt x="697" y="18"/>
                    <a:pt x="697" y="18"/>
                  </a:cubicBezTo>
                  <a:cubicBezTo>
                    <a:pt x="1168" y="18"/>
                    <a:pt x="1168" y="18"/>
                    <a:pt x="1168" y="18"/>
                  </a:cubicBezTo>
                  <a:cubicBezTo>
                    <a:pt x="1168" y="417"/>
                    <a:pt x="1168" y="417"/>
                    <a:pt x="1168" y="417"/>
                  </a:cubicBezTo>
                  <a:cubicBezTo>
                    <a:pt x="1168" y="417"/>
                    <a:pt x="1168" y="417"/>
                    <a:pt x="1168" y="417"/>
                  </a:cubicBezTo>
                  <a:close/>
                  <a:moveTo>
                    <a:pt x="1093" y="698"/>
                  </a:moveTo>
                  <a:cubicBezTo>
                    <a:pt x="1142" y="522"/>
                    <a:pt x="1142" y="522"/>
                    <a:pt x="1142" y="522"/>
                  </a:cubicBezTo>
                  <a:cubicBezTo>
                    <a:pt x="1144" y="698"/>
                    <a:pt x="1144" y="698"/>
                    <a:pt x="1144" y="698"/>
                  </a:cubicBezTo>
                  <a:cubicBezTo>
                    <a:pt x="1093" y="698"/>
                    <a:pt x="1093" y="698"/>
                    <a:pt x="1093" y="698"/>
                  </a:cubicBezTo>
                  <a:cubicBezTo>
                    <a:pt x="1093" y="698"/>
                    <a:pt x="1093" y="698"/>
                    <a:pt x="1093" y="698"/>
                  </a:cubicBezTo>
                  <a:close/>
                  <a:moveTo>
                    <a:pt x="750" y="631"/>
                  </a:moveTo>
                  <a:cubicBezTo>
                    <a:pt x="749" y="631"/>
                    <a:pt x="749" y="631"/>
                    <a:pt x="749" y="631"/>
                  </a:cubicBezTo>
                  <a:cubicBezTo>
                    <a:pt x="745" y="632"/>
                    <a:pt x="740" y="632"/>
                    <a:pt x="735" y="632"/>
                  </a:cubicBezTo>
                  <a:cubicBezTo>
                    <a:pt x="728" y="632"/>
                    <a:pt x="723" y="632"/>
                    <a:pt x="718" y="632"/>
                  </a:cubicBezTo>
                  <a:cubicBezTo>
                    <a:pt x="687" y="632"/>
                    <a:pt x="687" y="632"/>
                    <a:pt x="687" y="632"/>
                  </a:cubicBezTo>
                  <a:cubicBezTo>
                    <a:pt x="702" y="581"/>
                    <a:pt x="702" y="581"/>
                    <a:pt x="702" y="581"/>
                  </a:cubicBezTo>
                  <a:cubicBezTo>
                    <a:pt x="708" y="555"/>
                    <a:pt x="708" y="555"/>
                    <a:pt x="708" y="555"/>
                  </a:cubicBezTo>
                  <a:cubicBezTo>
                    <a:pt x="724" y="495"/>
                    <a:pt x="724" y="495"/>
                    <a:pt x="724" y="495"/>
                  </a:cubicBezTo>
                  <a:cubicBezTo>
                    <a:pt x="731" y="495"/>
                    <a:pt x="738" y="495"/>
                    <a:pt x="744" y="495"/>
                  </a:cubicBezTo>
                  <a:cubicBezTo>
                    <a:pt x="752" y="494"/>
                    <a:pt x="760" y="494"/>
                    <a:pt x="768" y="494"/>
                  </a:cubicBezTo>
                  <a:cubicBezTo>
                    <a:pt x="808" y="494"/>
                    <a:pt x="833" y="497"/>
                    <a:pt x="842" y="510"/>
                  </a:cubicBezTo>
                  <a:cubicBezTo>
                    <a:pt x="849" y="519"/>
                    <a:pt x="848" y="536"/>
                    <a:pt x="840" y="561"/>
                  </a:cubicBezTo>
                  <a:cubicBezTo>
                    <a:pt x="826" y="605"/>
                    <a:pt x="808" y="627"/>
                    <a:pt x="750" y="631"/>
                  </a:cubicBezTo>
                  <a:moveTo>
                    <a:pt x="619" y="442"/>
                  </a:moveTo>
                  <a:cubicBezTo>
                    <a:pt x="611" y="466"/>
                    <a:pt x="611" y="466"/>
                    <a:pt x="611" y="466"/>
                  </a:cubicBezTo>
                  <a:cubicBezTo>
                    <a:pt x="544" y="690"/>
                    <a:pt x="544" y="690"/>
                    <a:pt x="544" y="690"/>
                  </a:cubicBezTo>
                  <a:cubicBezTo>
                    <a:pt x="541" y="698"/>
                    <a:pt x="541" y="698"/>
                    <a:pt x="541" y="698"/>
                  </a:cubicBezTo>
                  <a:cubicBezTo>
                    <a:pt x="319" y="698"/>
                    <a:pt x="319" y="698"/>
                    <a:pt x="319" y="698"/>
                  </a:cubicBezTo>
                  <a:cubicBezTo>
                    <a:pt x="302" y="662"/>
                    <a:pt x="302" y="662"/>
                    <a:pt x="302" y="662"/>
                  </a:cubicBezTo>
                  <a:cubicBezTo>
                    <a:pt x="541" y="417"/>
                    <a:pt x="541" y="417"/>
                    <a:pt x="541" y="417"/>
                  </a:cubicBezTo>
                  <a:cubicBezTo>
                    <a:pt x="387" y="417"/>
                    <a:pt x="387" y="417"/>
                    <a:pt x="387" y="417"/>
                  </a:cubicBezTo>
                  <a:cubicBezTo>
                    <a:pt x="200" y="619"/>
                    <a:pt x="200" y="619"/>
                    <a:pt x="200" y="619"/>
                  </a:cubicBezTo>
                  <a:cubicBezTo>
                    <a:pt x="261" y="417"/>
                    <a:pt x="261" y="417"/>
                    <a:pt x="261" y="417"/>
                  </a:cubicBezTo>
                  <a:cubicBezTo>
                    <a:pt x="148" y="417"/>
                    <a:pt x="148" y="417"/>
                    <a:pt x="148" y="417"/>
                  </a:cubicBezTo>
                  <a:cubicBezTo>
                    <a:pt x="148" y="18"/>
                    <a:pt x="148" y="18"/>
                    <a:pt x="148" y="18"/>
                  </a:cubicBezTo>
                  <a:cubicBezTo>
                    <a:pt x="619" y="18"/>
                    <a:pt x="619" y="18"/>
                    <a:pt x="619" y="18"/>
                  </a:cubicBezTo>
                  <a:cubicBezTo>
                    <a:pt x="619" y="442"/>
                    <a:pt x="619" y="442"/>
                    <a:pt x="619" y="442"/>
                  </a:cubicBezTo>
                  <a:cubicBezTo>
                    <a:pt x="619" y="442"/>
                    <a:pt x="619" y="442"/>
                    <a:pt x="619" y="442"/>
                  </a:cubicBezTo>
                  <a:close/>
                  <a:moveTo>
                    <a:pt x="177" y="698"/>
                  </a:moveTo>
                  <a:cubicBezTo>
                    <a:pt x="177" y="696"/>
                    <a:pt x="177" y="696"/>
                    <a:pt x="177" y="696"/>
                  </a:cubicBezTo>
                  <a:cubicBezTo>
                    <a:pt x="179" y="698"/>
                    <a:pt x="179" y="698"/>
                    <a:pt x="179" y="698"/>
                  </a:cubicBezTo>
                  <a:cubicBezTo>
                    <a:pt x="177" y="698"/>
                    <a:pt x="177" y="698"/>
                    <a:pt x="177" y="698"/>
                  </a:cubicBezTo>
                  <a:cubicBezTo>
                    <a:pt x="177" y="698"/>
                    <a:pt x="177" y="698"/>
                    <a:pt x="177" y="698"/>
                  </a:cubicBezTo>
                  <a:close/>
                  <a:moveTo>
                    <a:pt x="1778" y="0"/>
                  </a:moveTo>
                  <a:cubicBezTo>
                    <a:pt x="1778" y="458"/>
                    <a:pt x="1778" y="458"/>
                    <a:pt x="1778" y="458"/>
                  </a:cubicBezTo>
                  <a:cubicBezTo>
                    <a:pt x="1762" y="470"/>
                    <a:pt x="1749" y="484"/>
                    <a:pt x="1736" y="498"/>
                  </a:cubicBezTo>
                  <a:cubicBezTo>
                    <a:pt x="1736" y="0"/>
                    <a:pt x="1736" y="0"/>
                    <a:pt x="1736" y="0"/>
                  </a:cubicBezTo>
                  <a:cubicBezTo>
                    <a:pt x="1229" y="0"/>
                    <a:pt x="1229" y="0"/>
                    <a:pt x="1229" y="0"/>
                  </a:cubicBezTo>
                  <a:cubicBezTo>
                    <a:pt x="1229" y="417"/>
                    <a:pt x="1229" y="417"/>
                    <a:pt x="1229" y="417"/>
                  </a:cubicBezTo>
                  <a:cubicBezTo>
                    <a:pt x="1186" y="417"/>
                    <a:pt x="1186" y="417"/>
                    <a:pt x="1186" y="417"/>
                  </a:cubicBezTo>
                  <a:cubicBezTo>
                    <a:pt x="1186" y="0"/>
                    <a:pt x="1186" y="0"/>
                    <a:pt x="1186" y="0"/>
                  </a:cubicBezTo>
                  <a:cubicBezTo>
                    <a:pt x="679" y="0"/>
                    <a:pt x="679" y="0"/>
                    <a:pt x="679" y="0"/>
                  </a:cubicBezTo>
                  <a:cubicBezTo>
                    <a:pt x="679" y="417"/>
                    <a:pt x="679" y="417"/>
                    <a:pt x="679" y="417"/>
                  </a:cubicBezTo>
                  <a:cubicBezTo>
                    <a:pt x="637" y="417"/>
                    <a:pt x="637" y="417"/>
                    <a:pt x="637" y="417"/>
                  </a:cubicBezTo>
                  <a:cubicBezTo>
                    <a:pt x="637" y="0"/>
                    <a:pt x="637" y="0"/>
                    <a:pt x="637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9" y="476"/>
                    <a:pt x="129" y="476"/>
                    <a:pt x="129" y="476"/>
                  </a:cubicBezTo>
                  <a:cubicBezTo>
                    <a:pt x="0" y="907"/>
                    <a:pt x="0" y="907"/>
                    <a:pt x="0" y="907"/>
                  </a:cubicBezTo>
                  <a:cubicBezTo>
                    <a:pt x="114" y="907"/>
                    <a:pt x="114" y="907"/>
                    <a:pt x="114" y="907"/>
                  </a:cubicBezTo>
                  <a:cubicBezTo>
                    <a:pt x="171" y="716"/>
                    <a:pt x="171" y="716"/>
                    <a:pt x="171" y="716"/>
                  </a:cubicBezTo>
                  <a:cubicBezTo>
                    <a:pt x="188" y="716"/>
                    <a:pt x="188" y="716"/>
                    <a:pt x="188" y="716"/>
                  </a:cubicBezTo>
                  <a:cubicBezTo>
                    <a:pt x="282" y="907"/>
                    <a:pt x="282" y="907"/>
                    <a:pt x="282" y="907"/>
                  </a:cubicBezTo>
                  <a:cubicBezTo>
                    <a:pt x="420" y="907"/>
                    <a:pt x="420" y="907"/>
                    <a:pt x="420" y="907"/>
                  </a:cubicBezTo>
                  <a:cubicBezTo>
                    <a:pt x="328" y="716"/>
                    <a:pt x="328" y="716"/>
                    <a:pt x="328" y="716"/>
                  </a:cubicBezTo>
                  <a:cubicBezTo>
                    <a:pt x="536" y="716"/>
                    <a:pt x="536" y="716"/>
                    <a:pt x="536" y="716"/>
                  </a:cubicBezTo>
                  <a:cubicBezTo>
                    <a:pt x="478" y="907"/>
                    <a:pt x="478" y="907"/>
                    <a:pt x="478" y="907"/>
                  </a:cubicBezTo>
                  <a:cubicBezTo>
                    <a:pt x="602" y="907"/>
                    <a:pt x="602" y="907"/>
                    <a:pt x="602" y="907"/>
                  </a:cubicBezTo>
                  <a:cubicBezTo>
                    <a:pt x="660" y="717"/>
                    <a:pt x="660" y="717"/>
                    <a:pt x="660" y="717"/>
                  </a:cubicBezTo>
                  <a:cubicBezTo>
                    <a:pt x="687" y="717"/>
                    <a:pt x="687" y="717"/>
                    <a:pt x="687" y="717"/>
                  </a:cubicBezTo>
                  <a:cubicBezTo>
                    <a:pt x="687" y="716"/>
                    <a:pt x="687" y="716"/>
                    <a:pt x="687" y="716"/>
                  </a:cubicBezTo>
                  <a:cubicBezTo>
                    <a:pt x="726" y="716"/>
                    <a:pt x="726" y="716"/>
                    <a:pt x="726" y="716"/>
                  </a:cubicBezTo>
                  <a:cubicBezTo>
                    <a:pt x="729" y="716"/>
                    <a:pt x="729" y="716"/>
                    <a:pt x="729" y="716"/>
                  </a:cubicBezTo>
                  <a:cubicBezTo>
                    <a:pt x="964" y="716"/>
                    <a:pt x="964" y="716"/>
                    <a:pt x="964" y="716"/>
                  </a:cubicBezTo>
                  <a:cubicBezTo>
                    <a:pt x="909" y="907"/>
                    <a:pt x="909" y="907"/>
                    <a:pt x="909" y="907"/>
                  </a:cubicBezTo>
                  <a:cubicBezTo>
                    <a:pt x="1035" y="907"/>
                    <a:pt x="1035" y="907"/>
                    <a:pt x="1035" y="907"/>
                  </a:cubicBezTo>
                  <a:cubicBezTo>
                    <a:pt x="1088" y="716"/>
                    <a:pt x="1088" y="716"/>
                    <a:pt x="1088" y="716"/>
                  </a:cubicBezTo>
                  <a:cubicBezTo>
                    <a:pt x="1144" y="716"/>
                    <a:pt x="1144" y="716"/>
                    <a:pt x="1144" y="716"/>
                  </a:cubicBezTo>
                  <a:cubicBezTo>
                    <a:pt x="1146" y="907"/>
                    <a:pt x="1146" y="907"/>
                    <a:pt x="1146" y="907"/>
                  </a:cubicBezTo>
                  <a:cubicBezTo>
                    <a:pt x="1251" y="907"/>
                    <a:pt x="1251" y="907"/>
                    <a:pt x="1251" y="907"/>
                  </a:cubicBezTo>
                  <a:cubicBezTo>
                    <a:pt x="1372" y="716"/>
                    <a:pt x="1372" y="716"/>
                    <a:pt x="1372" y="716"/>
                  </a:cubicBezTo>
                  <a:cubicBezTo>
                    <a:pt x="1451" y="716"/>
                    <a:pt x="1451" y="716"/>
                    <a:pt x="1451" y="716"/>
                  </a:cubicBezTo>
                  <a:cubicBezTo>
                    <a:pt x="1410" y="907"/>
                    <a:pt x="1410" y="907"/>
                    <a:pt x="1410" y="907"/>
                  </a:cubicBezTo>
                  <a:cubicBezTo>
                    <a:pt x="1534" y="907"/>
                    <a:pt x="1534" y="907"/>
                    <a:pt x="1534" y="907"/>
                  </a:cubicBezTo>
                  <a:cubicBezTo>
                    <a:pt x="1574" y="716"/>
                    <a:pt x="1574" y="716"/>
                    <a:pt x="1574" y="716"/>
                  </a:cubicBezTo>
                  <a:cubicBezTo>
                    <a:pt x="1645" y="716"/>
                    <a:pt x="1645" y="716"/>
                    <a:pt x="1645" y="716"/>
                  </a:cubicBezTo>
                  <a:cubicBezTo>
                    <a:pt x="1642" y="775"/>
                    <a:pt x="1657" y="829"/>
                    <a:pt x="1697" y="865"/>
                  </a:cubicBezTo>
                  <a:cubicBezTo>
                    <a:pt x="1744" y="909"/>
                    <a:pt x="1818" y="917"/>
                    <a:pt x="1872" y="917"/>
                  </a:cubicBezTo>
                  <a:cubicBezTo>
                    <a:pt x="1947" y="917"/>
                    <a:pt x="2024" y="907"/>
                    <a:pt x="2102" y="889"/>
                  </a:cubicBezTo>
                  <a:cubicBezTo>
                    <a:pt x="2145" y="716"/>
                    <a:pt x="2145" y="716"/>
                    <a:pt x="2145" y="716"/>
                  </a:cubicBezTo>
                  <a:cubicBezTo>
                    <a:pt x="2285" y="716"/>
                    <a:pt x="2285" y="716"/>
                    <a:pt x="2285" y="716"/>
                  </a:cubicBezTo>
                  <a:cubicBezTo>
                    <a:pt x="2285" y="0"/>
                    <a:pt x="2285" y="0"/>
                    <a:pt x="2285" y="0"/>
                  </a:cubicBezTo>
                  <a:cubicBezTo>
                    <a:pt x="1778" y="0"/>
                    <a:pt x="1778" y="0"/>
                    <a:pt x="1778" y="0"/>
                  </a:cubicBezTo>
                  <a:cubicBezTo>
                    <a:pt x="1778" y="0"/>
                    <a:pt x="1778" y="0"/>
                    <a:pt x="1778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gray">
            <a:xfrm>
              <a:off x="68" y="0"/>
              <a:ext cx="793" cy="585"/>
            </a:xfrm>
            <a:custGeom>
              <a:avLst/>
              <a:gdLst>
                <a:gd name="T0" fmla="*/ 231 w 1447"/>
                <a:gd name="T1" fmla="*/ 327 h 1068"/>
                <a:gd name="T2" fmla="*/ 0 w 1447"/>
                <a:gd name="T3" fmla="*/ 327 h 1068"/>
                <a:gd name="T4" fmla="*/ 0 w 1447"/>
                <a:gd name="T5" fmla="*/ 0 h 1068"/>
                <a:gd name="T6" fmla="*/ 231 w 1447"/>
                <a:gd name="T7" fmla="*/ 0 h 1068"/>
                <a:gd name="T8" fmla="*/ 231 w 1447"/>
                <a:gd name="T9" fmla="*/ 327 h 1068"/>
                <a:gd name="T10" fmla="*/ 1447 w 1447"/>
                <a:gd name="T11" fmla="*/ 0 h 1068"/>
                <a:gd name="T12" fmla="*/ 1215 w 1447"/>
                <a:gd name="T13" fmla="*/ 0 h 1068"/>
                <a:gd name="T14" fmla="*/ 1215 w 1447"/>
                <a:gd name="T15" fmla="*/ 327 h 1068"/>
                <a:gd name="T16" fmla="*/ 1447 w 1447"/>
                <a:gd name="T17" fmla="*/ 327 h 1068"/>
                <a:gd name="T18" fmla="*/ 1447 w 1447"/>
                <a:gd name="T19" fmla="*/ 0 h 1068"/>
                <a:gd name="T20" fmla="*/ 231 w 1447"/>
                <a:gd name="T21" fmla="*/ 741 h 1068"/>
                <a:gd name="T22" fmla="*/ 0 w 1447"/>
                <a:gd name="T23" fmla="*/ 741 h 1068"/>
                <a:gd name="T24" fmla="*/ 0 w 1447"/>
                <a:gd name="T25" fmla="*/ 1068 h 1068"/>
                <a:gd name="T26" fmla="*/ 231 w 1447"/>
                <a:gd name="T27" fmla="*/ 1068 h 1068"/>
                <a:gd name="T28" fmla="*/ 231 w 1447"/>
                <a:gd name="T29" fmla="*/ 741 h 1068"/>
                <a:gd name="T30" fmla="*/ 1447 w 1447"/>
                <a:gd name="T31" fmla="*/ 741 h 1068"/>
                <a:gd name="T32" fmla="*/ 1215 w 1447"/>
                <a:gd name="T33" fmla="*/ 741 h 1068"/>
                <a:gd name="T34" fmla="*/ 1215 w 1447"/>
                <a:gd name="T35" fmla="*/ 1068 h 1068"/>
                <a:gd name="T36" fmla="*/ 1447 w 1447"/>
                <a:gd name="T37" fmla="*/ 1068 h 1068"/>
                <a:gd name="T38" fmla="*/ 1447 w 1447"/>
                <a:gd name="T39" fmla="*/ 741 h 106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47"/>
                <a:gd name="T61" fmla="*/ 0 h 1068"/>
                <a:gd name="T62" fmla="*/ 1447 w 1447"/>
                <a:gd name="T63" fmla="*/ 1068 h 106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47" h="1068">
                  <a:moveTo>
                    <a:pt x="231" y="327"/>
                  </a:moveTo>
                  <a:lnTo>
                    <a:pt x="0" y="327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27"/>
                  </a:lnTo>
                  <a:close/>
                  <a:moveTo>
                    <a:pt x="1447" y="0"/>
                  </a:moveTo>
                  <a:lnTo>
                    <a:pt x="1215" y="0"/>
                  </a:lnTo>
                  <a:lnTo>
                    <a:pt x="1215" y="327"/>
                  </a:lnTo>
                  <a:lnTo>
                    <a:pt x="1447" y="327"/>
                  </a:lnTo>
                  <a:lnTo>
                    <a:pt x="1447" y="0"/>
                  </a:lnTo>
                  <a:close/>
                  <a:moveTo>
                    <a:pt x="231" y="741"/>
                  </a:moveTo>
                  <a:lnTo>
                    <a:pt x="0" y="741"/>
                  </a:lnTo>
                  <a:lnTo>
                    <a:pt x="0" y="1068"/>
                  </a:lnTo>
                  <a:lnTo>
                    <a:pt x="231" y="1068"/>
                  </a:lnTo>
                  <a:lnTo>
                    <a:pt x="231" y="741"/>
                  </a:lnTo>
                  <a:close/>
                  <a:moveTo>
                    <a:pt x="1447" y="741"/>
                  </a:moveTo>
                  <a:lnTo>
                    <a:pt x="1215" y="741"/>
                  </a:lnTo>
                  <a:lnTo>
                    <a:pt x="1215" y="1068"/>
                  </a:lnTo>
                  <a:lnTo>
                    <a:pt x="1447" y="1068"/>
                  </a:lnTo>
                  <a:lnTo>
                    <a:pt x="1447" y="741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0" name="Text Box 8"/>
          <p:cNvSpPr txBox="1">
            <a:spLocks noChangeArrowheads="1"/>
          </p:cNvSpPr>
          <p:nvPr/>
        </p:nvSpPr>
        <p:spPr bwMode="gray">
          <a:xfrm>
            <a:off x="279400" y="6381750"/>
            <a:ext cx="76263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72000" rIns="0" bIns="0">
            <a:spAutoFit/>
          </a:bodyPr>
          <a:lstStyle/>
          <a:p>
            <a:pPr fontAlgn="auto">
              <a:spcBef>
                <a:spcPct val="40000"/>
              </a:spcBef>
              <a:spcAft>
                <a:spcPts val="0"/>
              </a:spcAft>
              <a:defRPr/>
            </a:pPr>
            <a:r>
              <a:rPr lang="ru-RU" sz="600" dirty="0">
                <a:solidFill>
                  <a:srgbClr val="00338D"/>
                </a:solidFill>
                <a:latin typeface="+mn-lt"/>
                <a:cs typeface="+mn-cs"/>
              </a:rPr>
              <a:t>© 20</a:t>
            </a:r>
            <a:r>
              <a:rPr lang="en-US" sz="600" dirty="0">
                <a:solidFill>
                  <a:srgbClr val="00338D"/>
                </a:solidFill>
                <a:latin typeface="+mn-lt"/>
                <a:cs typeface="+mn-cs"/>
              </a:rPr>
              <a:t>14</a:t>
            </a:r>
            <a:r>
              <a:rPr lang="ru-RU" sz="600" dirty="0">
                <a:solidFill>
                  <a:srgbClr val="00338D"/>
                </a:solidFill>
                <a:latin typeface="+mn-lt"/>
                <a:cs typeface="+mn-cs"/>
              </a:rPr>
              <a:t> ЗАО «КПМГ», компания, зарегистрированная в соответствии с законодательством Российской Федерации и являющаяся частью группы KPMG </a:t>
            </a:r>
            <a:r>
              <a:rPr lang="ru-RU" sz="600" dirty="0" err="1">
                <a:solidFill>
                  <a:srgbClr val="00338D"/>
                </a:solidFill>
                <a:latin typeface="+mn-lt"/>
                <a:cs typeface="+mn-cs"/>
              </a:rPr>
              <a:t>Europe</a:t>
            </a:r>
            <a:r>
              <a:rPr lang="ru-RU" sz="600" dirty="0">
                <a:solidFill>
                  <a:srgbClr val="00338D"/>
                </a:solidFill>
                <a:latin typeface="+mn-lt"/>
                <a:cs typeface="+mn-cs"/>
              </a:rPr>
              <a:t> LLP; </a:t>
            </a:r>
            <a:r>
              <a:rPr lang="en-US" sz="600" dirty="0">
                <a:solidFill>
                  <a:srgbClr val="00338D"/>
                </a:solidFill>
                <a:latin typeface="+mn-lt"/>
                <a:cs typeface="+mn-cs"/>
              </a:rPr>
              <a:t/>
            </a:r>
            <a:br>
              <a:rPr lang="en-US" sz="600" dirty="0">
                <a:solidFill>
                  <a:srgbClr val="00338D"/>
                </a:solidFill>
                <a:latin typeface="+mn-lt"/>
                <a:cs typeface="+mn-cs"/>
              </a:rPr>
            </a:br>
            <a:r>
              <a:rPr lang="ru-RU" sz="600" dirty="0">
                <a:solidFill>
                  <a:srgbClr val="00338D"/>
                </a:solidFill>
                <a:latin typeface="+mn-lt"/>
                <a:cs typeface="+mn-cs"/>
              </a:rPr>
              <a:t>член сети независимых фирм КПМГ, входящих в ассоциацию KPMG </a:t>
            </a:r>
            <a:r>
              <a:rPr lang="ru-RU" sz="600" dirty="0" err="1">
                <a:solidFill>
                  <a:srgbClr val="00338D"/>
                </a:solidFill>
                <a:latin typeface="+mn-lt"/>
                <a:cs typeface="+mn-cs"/>
              </a:rPr>
              <a:t>International</a:t>
            </a:r>
            <a:r>
              <a:rPr lang="ru-RU" sz="600" dirty="0">
                <a:solidFill>
                  <a:srgbClr val="00338D"/>
                </a:solidFill>
                <a:latin typeface="+mn-lt"/>
                <a:cs typeface="+mn-cs"/>
              </a:rPr>
              <a:t> </a:t>
            </a:r>
            <a:r>
              <a:rPr lang="ru-RU" sz="600" dirty="0" err="1">
                <a:solidFill>
                  <a:srgbClr val="00338D"/>
                </a:solidFill>
                <a:latin typeface="+mn-lt"/>
                <a:cs typeface="+mn-cs"/>
              </a:rPr>
              <a:t>Cooperative</a:t>
            </a:r>
            <a:r>
              <a:rPr lang="ru-RU" sz="600" dirty="0">
                <a:solidFill>
                  <a:srgbClr val="00338D"/>
                </a:solidFill>
                <a:latin typeface="+mn-lt"/>
                <a:cs typeface="+mn-cs"/>
              </a:rPr>
              <a:t> (“KPMG </a:t>
            </a:r>
            <a:r>
              <a:rPr lang="ru-RU" sz="600" dirty="0" err="1">
                <a:solidFill>
                  <a:srgbClr val="00338D"/>
                </a:solidFill>
                <a:latin typeface="+mn-lt"/>
                <a:cs typeface="+mn-cs"/>
              </a:rPr>
              <a:t>International</a:t>
            </a:r>
            <a:r>
              <a:rPr lang="ru-RU" sz="600" dirty="0">
                <a:solidFill>
                  <a:srgbClr val="00338D"/>
                </a:solidFill>
                <a:latin typeface="+mn-lt"/>
                <a:cs typeface="+mn-cs"/>
              </a:rPr>
              <a:t>”), зарегистрированную по законодательству Швейцарии.</a:t>
            </a:r>
            <a:r>
              <a:rPr lang="en-US" sz="600" dirty="0">
                <a:solidFill>
                  <a:srgbClr val="00338D"/>
                </a:solidFill>
                <a:latin typeface="+mn-lt"/>
                <a:cs typeface="+mn-cs"/>
              </a:rPr>
              <a:t> </a:t>
            </a:r>
            <a:r>
              <a:rPr lang="ru-RU" sz="600" dirty="0">
                <a:solidFill>
                  <a:srgbClr val="00338D"/>
                </a:solidFill>
                <a:latin typeface="+mn-lt"/>
                <a:cs typeface="+mn-cs"/>
              </a:rPr>
              <a:t>Все права защищены.</a:t>
            </a:r>
            <a:endParaRPr lang="en-US" sz="600" dirty="0">
              <a:solidFill>
                <a:srgbClr val="00338D"/>
              </a:solidFill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5" r:id="rId1"/>
    <p:sldLayoutId id="2147484186" r:id="rId2"/>
    <p:sldLayoutId id="2147484187" r:id="rId3"/>
    <p:sldLayoutId id="2147484188" r:id="rId4"/>
    <p:sldLayoutId id="2147484189" r:id="rId5"/>
    <p:sldLayoutId id="2147484190" r:id="rId6"/>
    <p:sldLayoutId id="2147484191" r:id="rId7"/>
    <p:sldLayoutId id="2147484192" r:id="rId8"/>
    <p:sldLayoutId id="2147484193" r:id="rId9"/>
    <p:sldLayoutId id="2147484194" r:id="rId10"/>
    <p:sldLayoutId id="2147484195" r:id="rId11"/>
    <p:sldLayoutId id="2147484196" r:id="rId12"/>
    <p:sldLayoutId id="2147484197" r:id="rId13"/>
    <p:sldLayoutId id="2147484198" r:id="rId14"/>
    <p:sldLayoutId id="2147484199" r:id="rId15"/>
    <p:sldLayoutId id="2147484200" r:id="rId16"/>
    <p:sldLayoutId id="2147484201" r:id="rId17"/>
    <p:sldLayoutId id="2147484202" r:id="rId18"/>
    <p:sldLayoutId id="2147484203" r:id="rId19"/>
    <p:sldLayoutId id="2147484204" r:id="rId20"/>
    <p:sldLayoutId id="2147484205" r:id="rId21"/>
    <p:sldLayoutId id="2147484206" r:id="rId22"/>
    <p:sldLayoutId id="2147484207" r:id="rId23"/>
    <p:sldLayoutId id="2147484208" r:id="rId24"/>
    <p:sldLayoutId id="2147484209" r:id="rId25"/>
    <p:sldLayoutId id="2147484210" r:id="rId26"/>
    <p:sldLayoutId id="2147484211" r:id="rId27"/>
    <p:sldLayoutId id="2147484212" r:id="rId28"/>
    <p:sldLayoutId id="2147484213" r:id="rId29"/>
    <p:sldLayoutId id="2147484214" r:id="rId30"/>
    <p:sldLayoutId id="2147484215" r:id="rId31"/>
    <p:sldLayoutId id="2147484216" r:id="rId32"/>
    <p:sldLayoutId id="2147484217" r:id="rId33"/>
    <p:sldLayoutId id="2147484218" r:id="rId34"/>
    <p:sldLayoutId id="2147484219" r:id="rId3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GB" sz="1600" b="1" kern="1200" dirty="0">
          <a:solidFill>
            <a:srgbClr val="00338D"/>
          </a:solidFill>
          <a:latin typeface="Arial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0338D"/>
          </a:solidFill>
          <a:latin typeface="+mj-lt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0338D"/>
          </a:solidFill>
          <a:latin typeface="+mj-lt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0338D"/>
          </a:solidFill>
          <a:latin typeface="+mj-lt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0338D"/>
          </a:solidFill>
          <a:latin typeface="+mj-lt"/>
          <a:cs typeface="Arial" pitchFamily="34" charset="0"/>
        </a:defRPr>
      </a:lvl5pPr>
      <a:lvl6pPr eaLnBrk="1" hangingPunct="1">
        <a:defRPr sz="1600" b="1">
          <a:solidFill>
            <a:srgbClr val="00338D"/>
          </a:solidFill>
          <a:latin typeface="+mj-lt"/>
        </a:defRPr>
      </a:lvl6pPr>
      <a:lvl7pPr eaLnBrk="1" hangingPunct="1">
        <a:defRPr sz="1600" b="1">
          <a:solidFill>
            <a:srgbClr val="00338D"/>
          </a:solidFill>
          <a:latin typeface="+mj-lt"/>
        </a:defRPr>
      </a:lvl7pPr>
      <a:lvl8pPr eaLnBrk="1" hangingPunct="1">
        <a:defRPr sz="1600" b="1">
          <a:solidFill>
            <a:srgbClr val="00338D"/>
          </a:solidFill>
          <a:latin typeface="+mj-lt"/>
        </a:defRPr>
      </a:lvl8pPr>
      <a:lvl9pPr eaLnBrk="1" hangingPunct="1">
        <a:defRPr sz="1600" b="1">
          <a:solidFill>
            <a:srgbClr val="00338D"/>
          </a:solidFill>
          <a:latin typeface="+mj-lt"/>
        </a:defRPr>
      </a:lvl9pPr>
    </p:titleStyle>
    <p:bodyStyle>
      <a:lvl1pPr marL="342900" indent="-342900" algn="l" rtl="0" eaLnBrk="0" fontAlgn="base" hangingPunct="0">
        <a:spcBef>
          <a:spcPts val="600"/>
        </a:spcBef>
        <a:spcAft>
          <a:spcPct val="0"/>
        </a:spcAft>
        <a:buFont typeface="Arial" charset="0"/>
        <a:buChar char="•"/>
        <a:defRPr lang="en-US" sz="900" b="1" kern="1200" dirty="0">
          <a:solidFill>
            <a:srgbClr val="00338D"/>
          </a:solidFill>
          <a:latin typeface="Arial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ts val="600"/>
        </a:spcBef>
        <a:spcAft>
          <a:spcPct val="0"/>
        </a:spcAft>
        <a:buFont typeface="Arial" charset="0"/>
        <a:buChar char="–"/>
        <a:defRPr lang="en-US" sz="900" kern="1200" dirty="0">
          <a:solidFill>
            <a:schemeClr val="tx1"/>
          </a:solidFill>
          <a:latin typeface="Arial"/>
          <a:ea typeface="+mn-ea"/>
          <a:cs typeface="Arial" pitchFamily="34" charset="0"/>
        </a:defRPr>
      </a:lvl2pPr>
      <a:lvl3pPr marL="177800" indent="-177800" algn="l" rtl="0" eaLnBrk="0" fontAlgn="base" hangingPunct="0">
        <a:spcBef>
          <a:spcPts val="600"/>
        </a:spcBef>
        <a:spcAft>
          <a:spcPct val="0"/>
        </a:spcAft>
        <a:buClr>
          <a:srgbClr val="97989A"/>
        </a:buClr>
        <a:buFont typeface="Arial" charset="0"/>
        <a:buChar char="■"/>
        <a:defRPr lang="en-US" sz="900" kern="1200" dirty="0">
          <a:solidFill>
            <a:schemeClr val="tx1"/>
          </a:solidFill>
          <a:latin typeface="Arial"/>
          <a:ea typeface="+mn-ea"/>
          <a:cs typeface="Arial" pitchFamily="34" charset="0"/>
        </a:defRPr>
      </a:lvl3pPr>
      <a:lvl4pPr marL="355600" indent="-177800" algn="l" rtl="0" eaLnBrk="0" fontAlgn="base" hangingPunct="0">
        <a:spcBef>
          <a:spcPts val="600"/>
        </a:spcBef>
        <a:spcAft>
          <a:spcPct val="0"/>
        </a:spcAft>
        <a:buClr>
          <a:srgbClr val="97989A"/>
        </a:buClr>
        <a:buFont typeface="Arial" charset="0"/>
        <a:buChar char="–"/>
        <a:defRPr lang="en-US" sz="900" kern="1200" dirty="0">
          <a:solidFill>
            <a:schemeClr val="tx1"/>
          </a:solidFill>
          <a:latin typeface="Arial"/>
          <a:ea typeface="+mn-ea"/>
          <a:cs typeface="Arial" pitchFamily="34" charset="0"/>
        </a:defRPr>
      </a:lvl4pPr>
      <a:lvl5pPr marL="534988" indent="-174625" algn="l" rtl="0" eaLnBrk="0" fontAlgn="base" hangingPunct="0">
        <a:spcBef>
          <a:spcPts val="600"/>
        </a:spcBef>
        <a:spcAft>
          <a:spcPct val="0"/>
        </a:spcAft>
        <a:buClr>
          <a:srgbClr val="97989A"/>
        </a:buClr>
        <a:buFont typeface="Arial" charset="0"/>
        <a:buChar char="■"/>
        <a:defRPr lang="en-GB" sz="900" kern="1200" dirty="0">
          <a:solidFill>
            <a:schemeClr val="tx1"/>
          </a:solidFill>
          <a:latin typeface="Arial"/>
          <a:ea typeface="+mn-ea"/>
          <a:cs typeface="Arial" pitchFamily="34" charset="0"/>
        </a:defRPr>
      </a:lvl5pPr>
      <a:lvl6pPr marL="720725" indent="-185738" algn="l" defTabSz="914400" rtl="0" eaLnBrk="1" latinLnBrk="0" hangingPunct="1">
        <a:lnSpc>
          <a:spcPct val="110000"/>
        </a:lnSpc>
        <a:spcBef>
          <a:spcPts val="600"/>
        </a:spcBef>
        <a:buClr>
          <a:srgbClr val="97989A"/>
        </a:buClr>
        <a:buFont typeface="Arial" pitchFamily="34" charset="0"/>
        <a:buChar char="–"/>
        <a:defRPr lang="en-GB" sz="9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6pPr>
      <a:lvl7pPr marL="895350" indent="-174625" algn="l" defTabSz="914400" rtl="0" eaLnBrk="1" latinLnBrk="0" hangingPunct="1">
        <a:lnSpc>
          <a:spcPct val="110000"/>
        </a:lnSpc>
        <a:spcBef>
          <a:spcPts val="600"/>
        </a:spcBef>
        <a:buClr>
          <a:srgbClr val="97989A"/>
        </a:buClr>
        <a:buFont typeface="Arial" pitchFamily="34" charset="0"/>
        <a:buChar char="■"/>
        <a:defRPr lang="en-GB" sz="900" kern="1200" baseline="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7pPr>
      <a:lvl8pPr marL="1081088" indent="-185738" algn="l" defTabSz="914400" rtl="0" eaLnBrk="1" latinLnBrk="0" hangingPunct="1">
        <a:lnSpc>
          <a:spcPct val="110000"/>
        </a:lnSpc>
        <a:spcBef>
          <a:spcPts val="600"/>
        </a:spcBef>
        <a:buClr>
          <a:srgbClr val="97989A"/>
        </a:buClr>
        <a:buFont typeface="Arial" pitchFamily="34" charset="0"/>
        <a:buChar char="–"/>
        <a:defRPr lang="en-GB" sz="900" kern="1200" baseline="0" dirty="0" smtClean="0">
          <a:solidFill>
            <a:schemeClr val="tx1"/>
          </a:solidFill>
          <a:latin typeface="Arial" pitchFamily="34" charset="0"/>
          <a:ea typeface="+mn-ea"/>
          <a:cs typeface="+mn-cs"/>
        </a:defRPr>
      </a:lvl8pPr>
      <a:lvl9pPr marL="1255713" indent="-174625" algn="l" defTabSz="914400" rtl="0" eaLnBrk="1" latinLnBrk="0" hangingPunct="1">
        <a:lnSpc>
          <a:spcPct val="110000"/>
        </a:lnSpc>
        <a:spcBef>
          <a:spcPts val="600"/>
        </a:spcBef>
        <a:buClr>
          <a:srgbClr val="97989A"/>
        </a:buClr>
        <a:buFont typeface="Arial" pitchFamily="34" charset="0"/>
        <a:buChar char="■"/>
        <a:defRPr lang="en-GB" sz="900" kern="1200" baseline="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00" name="Object 56"/>
          <p:cNvGraphicFramePr>
            <a:graphicFrameLocks noChangeAspect="1"/>
          </p:cNvGraphicFramePr>
          <p:nvPr>
            <p:custDataLst>
              <p:tags r:id="rId1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9" name="think-cell Slide" r:id="rId16" imgW="360" imgH="360" progId="">
                  <p:embed/>
                </p:oleObj>
              </mc:Choice>
              <mc:Fallback>
                <p:oleObj name="think-cell Slide" r:id="rId16" imgW="360" imgH="360" progId="">
                  <p:embed/>
                  <p:pic>
                    <p:nvPicPr>
                      <p:cNvPr id="0" name="Picture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bgs_textbox_copyright"/>
          <p:cNvSpPr txBox="1">
            <a:spLocks/>
          </p:cNvSpPr>
          <p:nvPr userDrawn="1">
            <p:custDataLst>
              <p:tags r:id="rId13"/>
            </p:custDataLst>
          </p:nvPr>
        </p:nvSpPr>
        <p:spPr>
          <a:xfrm>
            <a:off x="273050" y="6388100"/>
            <a:ext cx="6731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72000" rIns="0" bIns="0"/>
          <a:lstStyle>
            <a:lvl1pPr marL="0" algn="l" defTabSz="914400" rtl="0" eaLnBrk="1" latinLnBrk="0" hangingPunct="1">
              <a:spcBef>
                <a:spcPct val="40000"/>
              </a:spcBef>
              <a:defRPr lang="ru-RU" sz="600" kern="1200" dirty="0">
                <a:solidFill>
                  <a:srgbClr val="00338D"/>
                </a:solidFill>
                <a:latin typeface="Arial"/>
                <a:ea typeface="+mn-ea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mtClean="0"/>
              <a:t>© 2014 ЗАО «КПМГ», компания, зарегистрированная в соответствии с законодательством Российской Федерации и находящаяся под контролем KPMG Europe LLP; член сети независимых фирм КПМГ, входящих в ассоциацию KPMG International Cooperative ("KPMG International"), зарегистрированную по законодательству Швейцарии. Все права защищены.</a:t>
            </a:r>
            <a:endParaRPr lang="en-US"/>
          </a:p>
        </p:txBody>
      </p:sp>
      <p:sp>
        <p:nvSpPr>
          <p:cNvPr id="21" name="logobgn"/>
          <p:cNvSpPr>
            <a:spLocks/>
          </p:cNvSpPr>
          <p:nvPr/>
        </p:nvSpPr>
        <p:spPr bwMode="gray">
          <a:xfrm>
            <a:off x="0" y="-1588"/>
            <a:ext cx="2270125" cy="90805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72"/>
              </a:cxn>
              <a:cxn ang="0">
                <a:pos x="1260" y="572"/>
              </a:cxn>
              <a:cxn ang="0">
                <a:pos x="1430" y="0"/>
              </a:cxn>
              <a:cxn ang="0">
                <a:pos x="0" y="0"/>
              </a:cxn>
            </a:cxnLst>
            <a:rect l="0" t="0" r="r" b="b"/>
            <a:pathLst>
              <a:path w="1430" h="572">
                <a:moveTo>
                  <a:pt x="0" y="0"/>
                </a:moveTo>
                <a:lnTo>
                  <a:pt x="0" y="572"/>
                </a:lnTo>
                <a:lnTo>
                  <a:pt x="1260" y="572"/>
                </a:lnTo>
                <a:lnTo>
                  <a:pt x="1430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6204" name="Title Placeholder 54"/>
          <p:cNvSpPr>
            <a:spLocks noGrp="1"/>
          </p:cNvSpPr>
          <p:nvPr>
            <p:ph type="title"/>
          </p:nvPr>
        </p:nvSpPr>
        <p:spPr bwMode="gray">
          <a:xfrm>
            <a:off x="2289175" y="115888"/>
            <a:ext cx="73437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[Enter slide </a:t>
            </a:r>
            <a:r>
              <a:rPr lang="en-US" smtClean="0"/>
              <a:t>title</a:t>
            </a:r>
            <a:r>
              <a:rPr lang="en-GB" smtClean="0"/>
              <a:t>]</a:t>
            </a:r>
          </a:p>
        </p:txBody>
      </p:sp>
      <p:grpSp>
        <p:nvGrpSpPr>
          <p:cNvPr id="6205" name="logo"/>
          <p:cNvGrpSpPr>
            <a:grpSpLocks/>
          </p:cNvGrpSpPr>
          <p:nvPr userDrawn="1"/>
        </p:nvGrpSpPr>
        <p:grpSpPr bwMode="auto">
          <a:xfrm>
            <a:off x="107950" y="0"/>
            <a:ext cx="1258888" cy="928688"/>
            <a:chOff x="68" y="0"/>
            <a:chExt cx="793" cy="585"/>
          </a:xfrm>
        </p:grpSpPr>
        <p:sp>
          <p:nvSpPr>
            <p:cNvPr id="13" name="Freeform 6"/>
            <p:cNvSpPr>
              <a:spLocks noEditPoints="1"/>
            </p:cNvSpPr>
            <p:nvPr userDrawn="1"/>
          </p:nvSpPr>
          <p:spPr bwMode="gray">
            <a:xfrm>
              <a:off x="162" y="179"/>
              <a:ext cx="572" cy="230"/>
            </a:xfrm>
            <a:custGeom>
              <a:avLst/>
              <a:gdLst>
                <a:gd name="T0" fmla="*/ 2168 w 2285"/>
                <a:gd name="T1" fmla="*/ 620 h 917"/>
                <a:gd name="T2" fmla="*/ 1796 w 2285"/>
                <a:gd name="T3" fmla="*/ 698 h 917"/>
                <a:gd name="T4" fmla="*/ 1974 w 2285"/>
                <a:gd name="T5" fmla="*/ 486 h 917"/>
                <a:gd name="T6" fmla="*/ 2175 w 2285"/>
                <a:gd name="T7" fmla="*/ 448 h 917"/>
                <a:gd name="T8" fmla="*/ 1796 w 2285"/>
                <a:gd name="T9" fmla="*/ 18 h 917"/>
                <a:gd name="T10" fmla="*/ 2268 w 2285"/>
                <a:gd name="T11" fmla="*/ 698 h 917"/>
                <a:gd name="T12" fmla="*/ 1794 w 2285"/>
                <a:gd name="T13" fmla="*/ 716 h 917"/>
                <a:gd name="T14" fmla="*/ 1989 w 2285"/>
                <a:gd name="T15" fmla="*/ 814 h 917"/>
                <a:gd name="T16" fmla="*/ 1654 w 2285"/>
                <a:gd name="T17" fmla="*/ 657 h 917"/>
                <a:gd name="T18" fmla="*/ 1637 w 2285"/>
                <a:gd name="T19" fmla="*/ 417 h 917"/>
                <a:gd name="T20" fmla="*/ 1246 w 2285"/>
                <a:gd name="T21" fmla="*/ 698 h 917"/>
                <a:gd name="T22" fmla="*/ 1718 w 2285"/>
                <a:gd name="T23" fmla="*/ 425 h 917"/>
                <a:gd name="T24" fmla="*/ 1384 w 2285"/>
                <a:gd name="T25" fmla="*/ 698 h 917"/>
                <a:gd name="T26" fmla="*/ 1454 w 2285"/>
                <a:gd name="T27" fmla="*/ 698 h 917"/>
                <a:gd name="T28" fmla="*/ 969 w 2285"/>
                <a:gd name="T29" fmla="*/ 698 h 917"/>
                <a:gd name="T30" fmla="*/ 943 w 2285"/>
                <a:gd name="T31" fmla="*/ 452 h 917"/>
                <a:gd name="T32" fmla="*/ 697 w 2285"/>
                <a:gd name="T33" fmla="*/ 18 h 917"/>
                <a:gd name="T34" fmla="*/ 1168 w 2285"/>
                <a:gd name="T35" fmla="*/ 417 h 917"/>
                <a:gd name="T36" fmla="*/ 1144 w 2285"/>
                <a:gd name="T37" fmla="*/ 698 h 917"/>
                <a:gd name="T38" fmla="*/ 750 w 2285"/>
                <a:gd name="T39" fmla="*/ 631 h 917"/>
                <a:gd name="T40" fmla="*/ 718 w 2285"/>
                <a:gd name="T41" fmla="*/ 632 h 917"/>
                <a:gd name="T42" fmla="*/ 708 w 2285"/>
                <a:gd name="T43" fmla="*/ 555 h 917"/>
                <a:gd name="T44" fmla="*/ 768 w 2285"/>
                <a:gd name="T45" fmla="*/ 494 h 917"/>
                <a:gd name="T46" fmla="*/ 750 w 2285"/>
                <a:gd name="T47" fmla="*/ 631 h 917"/>
                <a:gd name="T48" fmla="*/ 544 w 2285"/>
                <a:gd name="T49" fmla="*/ 690 h 917"/>
                <a:gd name="T50" fmla="*/ 302 w 2285"/>
                <a:gd name="T51" fmla="*/ 662 h 917"/>
                <a:gd name="T52" fmla="*/ 200 w 2285"/>
                <a:gd name="T53" fmla="*/ 619 h 917"/>
                <a:gd name="T54" fmla="*/ 148 w 2285"/>
                <a:gd name="T55" fmla="*/ 18 h 917"/>
                <a:gd name="T56" fmla="*/ 619 w 2285"/>
                <a:gd name="T57" fmla="*/ 442 h 917"/>
                <a:gd name="T58" fmla="*/ 179 w 2285"/>
                <a:gd name="T59" fmla="*/ 698 h 917"/>
                <a:gd name="T60" fmla="*/ 1778 w 2285"/>
                <a:gd name="T61" fmla="*/ 0 h 917"/>
                <a:gd name="T62" fmla="*/ 1736 w 2285"/>
                <a:gd name="T63" fmla="*/ 0 h 917"/>
                <a:gd name="T64" fmla="*/ 1186 w 2285"/>
                <a:gd name="T65" fmla="*/ 417 h 917"/>
                <a:gd name="T66" fmla="*/ 679 w 2285"/>
                <a:gd name="T67" fmla="*/ 417 h 917"/>
                <a:gd name="T68" fmla="*/ 129 w 2285"/>
                <a:gd name="T69" fmla="*/ 0 h 917"/>
                <a:gd name="T70" fmla="*/ 114 w 2285"/>
                <a:gd name="T71" fmla="*/ 907 h 917"/>
                <a:gd name="T72" fmla="*/ 282 w 2285"/>
                <a:gd name="T73" fmla="*/ 907 h 917"/>
                <a:gd name="T74" fmla="*/ 536 w 2285"/>
                <a:gd name="T75" fmla="*/ 716 h 917"/>
                <a:gd name="T76" fmla="*/ 660 w 2285"/>
                <a:gd name="T77" fmla="*/ 717 h 917"/>
                <a:gd name="T78" fmla="*/ 726 w 2285"/>
                <a:gd name="T79" fmla="*/ 716 h 917"/>
                <a:gd name="T80" fmla="*/ 909 w 2285"/>
                <a:gd name="T81" fmla="*/ 907 h 917"/>
                <a:gd name="T82" fmla="*/ 1144 w 2285"/>
                <a:gd name="T83" fmla="*/ 716 h 917"/>
                <a:gd name="T84" fmla="*/ 1372 w 2285"/>
                <a:gd name="T85" fmla="*/ 716 h 917"/>
                <a:gd name="T86" fmla="*/ 1534 w 2285"/>
                <a:gd name="T87" fmla="*/ 907 h 917"/>
                <a:gd name="T88" fmla="*/ 1697 w 2285"/>
                <a:gd name="T89" fmla="*/ 865 h 917"/>
                <a:gd name="T90" fmla="*/ 2145 w 2285"/>
                <a:gd name="T91" fmla="*/ 716 h 917"/>
                <a:gd name="T92" fmla="*/ 1778 w 2285"/>
                <a:gd name="T93" fmla="*/ 0 h 9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285"/>
                <a:gd name="T142" fmla="*/ 0 h 917"/>
                <a:gd name="T143" fmla="*/ 2285 w 2285"/>
                <a:gd name="T144" fmla="*/ 917 h 91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285" h="917">
                  <a:moveTo>
                    <a:pt x="2268" y="698"/>
                  </a:moveTo>
                  <a:cubicBezTo>
                    <a:pt x="2149" y="698"/>
                    <a:pt x="2149" y="698"/>
                    <a:pt x="2149" y="698"/>
                  </a:cubicBezTo>
                  <a:cubicBezTo>
                    <a:pt x="2168" y="620"/>
                    <a:pt x="2168" y="620"/>
                    <a:pt x="2168" y="620"/>
                  </a:cubicBezTo>
                  <a:cubicBezTo>
                    <a:pt x="1930" y="620"/>
                    <a:pt x="1930" y="620"/>
                    <a:pt x="1930" y="620"/>
                  </a:cubicBezTo>
                  <a:cubicBezTo>
                    <a:pt x="1911" y="698"/>
                    <a:pt x="1911" y="698"/>
                    <a:pt x="1911" y="698"/>
                  </a:cubicBezTo>
                  <a:cubicBezTo>
                    <a:pt x="1796" y="698"/>
                    <a:pt x="1796" y="698"/>
                    <a:pt x="1796" y="698"/>
                  </a:cubicBezTo>
                  <a:cubicBezTo>
                    <a:pt x="1796" y="682"/>
                    <a:pt x="1796" y="682"/>
                    <a:pt x="1796" y="682"/>
                  </a:cubicBezTo>
                  <a:cubicBezTo>
                    <a:pt x="1798" y="674"/>
                    <a:pt x="1799" y="664"/>
                    <a:pt x="1802" y="654"/>
                  </a:cubicBezTo>
                  <a:cubicBezTo>
                    <a:pt x="1822" y="570"/>
                    <a:pt x="1878" y="486"/>
                    <a:pt x="1974" y="486"/>
                  </a:cubicBezTo>
                  <a:cubicBezTo>
                    <a:pt x="2012" y="486"/>
                    <a:pt x="2050" y="501"/>
                    <a:pt x="2045" y="553"/>
                  </a:cubicBezTo>
                  <a:cubicBezTo>
                    <a:pt x="2186" y="553"/>
                    <a:pt x="2186" y="553"/>
                    <a:pt x="2186" y="553"/>
                  </a:cubicBezTo>
                  <a:cubicBezTo>
                    <a:pt x="2192" y="529"/>
                    <a:pt x="2201" y="486"/>
                    <a:pt x="2175" y="448"/>
                  </a:cubicBezTo>
                  <a:cubicBezTo>
                    <a:pt x="2144" y="406"/>
                    <a:pt x="2084" y="390"/>
                    <a:pt x="2005" y="390"/>
                  </a:cubicBezTo>
                  <a:cubicBezTo>
                    <a:pt x="1949" y="390"/>
                    <a:pt x="1867" y="399"/>
                    <a:pt x="1796" y="445"/>
                  </a:cubicBezTo>
                  <a:cubicBezTo>
                    <a:pt x="1796" y="18"/>
                    <a:pt x="1796" y="18"/>
                    <a:pt x="1796" y="18"/>
                  </a:cubicBezTo>
                  <a:cubicBezTo>
                    <a:pt x="2268" y="18"/>
                    <a:pt x="2268" y="18"/>
                    <a:pt x="2268" y="18"/>
                  </a:cubicBezTo>
                  <a:cubicBezTo>
                    <a:pt x="2268" y="698"/>
                    <a:pt x="2268" y="698"/>
                    <a:pt x="2268" y="698"/>
                  </a:cubicBezTo>
                  <a:cubicBezTo>
                    <a:pt x="2268" y="698"/>
                    <a:pt x="2268" y="698"/>
                    <a:pt x="2268" y="698"/>
                  </a:cubicBezTo>
                  <a:close/>
                  <a:moveTo>
                    <a:pt x="1989" y="814"/>
                  </a:moveTo>
                  <a:cubicBezTo>
                    <a:pt x="1962" y="818"/>
                    <a:pt x="1935" y="822"/>
                    <a:pt x="1910" y="822"/>
                  </a:cubicBezTo>
                  <a:cubicBezTo>
                    <a:pt x="1842" y="822"/>
                    <a:pt x="1795" y="790"/>
                    <a:pt x="1794" y="716"/>
                  </a:cubicBezTo>
                  <a:cubicBezTo>
                    <a:pt x="2013" y="716"/>
                    <a:pt x="2013" y="716"/>
                    <a:pt x="2013" y="716"/>
                  </a:cubicBezTo>
                  <a:cubicBezTo>
                    <a:pt x="1989" y="814"/>
                    <a:pt x="1989" y="814"/>
                    <a:pt x="1989" y="814"/>
                  </a:cubicBezTo>
                  <a:cubicBezTo>
                    <a:pt x="1989" y="814"/>
                    <a:pt x="1989" y="814"/>
                    <a:pt x="1989" y="814"/>
                  </a:cubicBezTo>
                  <a:close/>
                  <a:moveTo>
                    <a:pt x="1718" y="425"/>
                  </a:moveTo>
                  <a:cubicBezTo>
                    <a:pt x="1718" y="522"/>
                    <a:pt x="1718" y="522"/>
                    <a:pt x="1718" y="522"/>
                  </a:cubicBezTo>
                  <a:cubicBezTo>
                    <a:pt x="1685" y="568"/>
                    <a:pt x="1664" y="617"/>
                    <a:pt x="1654" y="657"/>
                  </a:cubicBezTo>
                  <a:cubicBezTo>
                    <a:pt x="1651" y="671"/>
                    <a:pt x="1648" y="685"/>
                    <a:pt x="1647" y="698"/>
                  </a:cubicBezTo>
                  <a:cubicBezTo>
                    <a:pt x="1578" y="698"/>
                    <a:pt x="1578" y="698"/>
                    <a:pt x="1578" y="698"/>
                  </a:cubicBezTo>
                  <a:cubicBezTo>
                    <a:pt x="1637" y="417"/>
                    <a:pt x="1637" y="417"/>
                    <a:pt x="1637" y="417"/>
                  </a:cubicBezTo>
                  <a:cubicBezTo>
                    <a:pt x="1437" y="417"/>
                    <a:pt x="1437" y="417"/>
                    <a:pt x="1437" y="417"/>
                  </a:cubicBezTo>
                  <a:cubicBezTo>
                    <a:pt x="1259" y="698"/>
                    <a:pt x="1259" y="698"/>
                    <a:pt x="1259" y="698"/>
                  </a:cubicBezTo>
                  <a:cubicBezTo>
                    <a:pt x="1246" y="698"/>
                    <a:pt x="1246" y="698"/>
                    <a:pt x="1246" y="698"/>
                  </a:cubicBezTo>
                  <a:cubicBezTo>
                    <a:pt x="1246" y="18"/>
                    <a:pt x="1246" y="18"/>
                    <a:pt x="1246" y="18"/>
                  </a:cubicBezTo>
                  <a:cubicBezTo>
                    <a:pt x="1718" y="18"/>
                    <a:pt x="1718" y="18"/>
                    <a:pt x="1718" y="18"/>
                  </a:cubicBezTo>
                  <a:cubicBezTo>
                    <a:pt x="1718" y="425"/>
                    <a:pt x="1718" y="425"/>
                    <a:pt x="1718" y="425"/>
                  </a:cubicBezTo>
                  <a:cubicBezTo>
                    <a:pt x="1718" y="425"/>
                    <a:pt x="1718" y="425"/>
                    <a:pt x="1718" y="425"/>
                  </a:cubicBezTo>
                  <a:close/>
                  <a:moveTo>
                    <a:pt x="1454" y="698"/>
                  </a:moveTo>
                  <a:cubicBezTo>
                    <a:pt x="1384" y="698"/>
                    <a:pt x="1384" y="698"/>
                    <a:pt x="1384" y="698"/>
                  </a:cubicBezTo>
                  <a:cubicBezTo>
                    <a:pt x="1491" y="530"/>
                    <a:pt x="1491" y="530"/>
                    <a:pt x="1491" y="530"/>
                  </a:cubicBezTo>
                  <a:cubicBezTo>
                    <a:pt x="1454" y="698"/>
                    <a:pt x="1454" y="698"/>
                    <a:pt x="1454" y="698"/>
                  </a:cubicBezTo>
                  <a:cubicBezTo>
                    <a:pt x="1454" y="698"/>
                    <a:pt x="1454" y="698"/>
                    <a:pt x="1454" y="698"/>
                  </a:cubicBezTo>
                  <a:close/>
                  <a:moveTo>
                    <a:pt x="1168" y="417"/>
                  </a:moveTo>
                  <a:cubicBezTo>
                    <a:pt x="1050" y="417"/>
                    <a:pt x="1050" y="417"/>
                    <a:pt x="1050" y="417"/>
                  </a:cubicBezTo>
                  <a:cubicBezTo>
                    <a:pt x="969" y="698"/>
                    <a:pt x="969" y="698"/>
                    <a:pt x="969" y="698"/>
                  </a:cubicBezTo>
                  <a:cubicBezTo>
                    <a:pt x="844" y="698"/>
                    <a:pt x="844" y="698"/>
                    <a:pt x="844" y="698"/>
                  </a:cubicBezTo>
                  <a:cubicBezTo>
                    <a:pt x="908" y="675"/>
                    <a:pt x="947" y="630"/>
                    <a:pt x="959" y="563"/>
                  </a:cubicBezTo>
                  <a:cubicBezTo>
                    <a:pt x="969" y="511"/>
                    <a:pt x="964" y="477"/>
                    <a:pt x="943" y="452"/>
                  </a:cubicBezTo>
                  <a:cubicBezTo>
                    <a:pt x="911" y="413"/>
                    <a:pt x="847" y="416"/>
                    <a:pt x="791" y="416"/>
                  </a:cubicBezTo>
                  <a:cubicBezTo>
                    <a:pt x="781" y="416"/>
                    <a:pt x="697" y="417"/>
                    <a:pt x="697" y="417"/>
                  </a:cubicBezTo>
                  <a:cubicBezTo>
                    <a:pt x="697" y="18"/>
                    <a:pt x="697" y="18"/>
                    <a:pt x="697" y="18"/>
                  </a:cubicBezTo>
                  <a:cubicBezTo>
                    <a:pt x="1168" y="18"/>
                    <a:pt x="1168" y="18"/>
                    <a:pt x="1168" y="18"/>
                  </a:cubicBezTo>
                  <a:cubicBezTo>
                    <a:pt x="1168" y="417"/>
                    <a:pt x="1168" y="417"/>
                    <a:pt x="1168" y="417"/>
                  </a:cubicBezTo>
                  <a:cubicBezTo>
                    <a:pt x="1168" y="417"/>
                    <a:pt x="1168" y="417"/>
                    <a:pt x="1168" y="417"/>
                  </a:cubicBezTo>
                  <a:close/>
                  <a:moveTo>
                    <a:pt x="1093" y="698"/>
                  </a:moveTo>
                  <a:cubicBezTo>
                    <a:pt x="1142" y="522"/>
                    <a:pt x="1142" y="522"/>
                    <a:pt x="1142" y="522"/>
                  </a:cubicBezTo>
                  <a:cubicBezTo>
                    <a:pt x="1144" y="698"/>
                    <a:pt x="1144" y="698"/>
                    <a:pt x="1144" y="698"/>
                  </a:cubicBezTo>
                  <a:cubicBezTo>
                    <a:pt x="1093" y="698"/>
                    <a:pt x="1093" y="698"/>
                    <a:pt x="1093" y="698"/>
                  </a:cubicBezTo>
                  <a:cubicBezTo>
                    <a:pt x="1093" y="698"/>
                    <a:pt x="1093" y="698"/>
                    <a:pt x="1093" y="698"/>
                  </a:cubicBezTo>
                  <a:close/>
                  <a:moveTo>
                    <a:pt x="750" y="631"/>
                  </a:moveTo>
                  <a:cubicBezTo>
                    <a:pt x="749" y="631"/>
                    <a:pt x="749" y="631"/>
                    <a:pt x="749" y="631"/>
                  </a:cubicBezTo>
                  <a:cubicBezTo>
                    <a:pt x="745" y="632"/>
                    <a:pt x="740" y="632"/>
                    <a:pt x="735" y="632"/>
                  </a:cubicBezTo>
                  <a:cubicBezTo>
                    <a:pt x="728" y="632"/>
                    <a:pt x="723" y="632"/>
                    <a:pt x="718" y="632"/>
                  </a:cubicBezTo>
                  <a:cubicBezTo>
                    <a:pt x="687" y="632"/>
                    <a:pt x="687" y="632"/>
                    <a:pt x="687" y="632"/>
                  </a:cubicBezTo>
                  <a:cubicBezTo>
                    <a:pt x="702" y="581"/>
                    <a:pt x="702" y="581"/>
                    <a:pt x="702" y="581"/>
                  </a:cubicBezTo>
                  <a:cubicBezTo>
                    <a:pt x="708" y="555"/>
                    <a:pt x="708" y="555"/>
                    <a:pt x="708" y="555"/>
                  </a:cubicBezTo>
                  <a:cubicBezTo>
                    <a:pt x="724" y="495"/>
                    <a:pt x="724" y="495"/>
                    <a:pt x="724" y="495"/>
                  </a:cubicBezTo>
                  <a:cubicBezTo>
                    <a:pt x="731" y="495"/>
                    <a:pt x="738" y="495"/>
                    <a:pt x="744" y="495"/>
                  </a:cubicBezTo>
                  <a:cubicBezTo>
                    <a:pt x="752" y="494"/>
                    <a:pt x="760" y="494"/>
                    <a:pt x="768" y="494"/>
                  </a:cubicBezTo>
                  <a:cubicBezTo>
                    <a:pt x="808" y="494"/>
                    <a:pt x="833" y="497"/>
                    <a:pt x="842" y="510"/>
                  </a:cubicBezTo>
                  <a:cubicBezTo>
                    <a:pt x="849" y="519"/>
                    <a:pt x="848" y="536"/>
                    <a:pt x="840" y="561"/>
                  </a:cubicBezTo>
                  <a:cubicBezTo>
                    <a:pt x="826" y="605"/>
                    <a:pt x="808" y="627"/>
                    <a:pt x="750" y="631"/>
                  </a:cubicBezTo>
                  <a:moveTo>
                    <a:pt x="619" y="442"/>
                  </a:moveTo>
                  <a:cubicBezTo>
                    <a:pt x="611" y="466"/>
                    <a:pt x="611" y="466"/>
                    <a:pt x="611" y="466"/>
                  </a:cubicBezTo>
                  <a:cubicBezTo>
                    <a:pt x="544" y="690"/>
                    <a:pt x="544" y="690"/>
                    <a:pt x="544" y="690"/>
                  </a:cubicBezTo>
                  <a:cubicBezTo>
                    <a:pt x="541" y="698"/>
                    <a:pt x="541" y="698"/>
                    <a:pt x="541" y="698"/>
                  </a:cubicBezTo>
                  <a:cubicBezTo>
                    <a:pt x="319" y="698"/>
                    <a:pt x="319" y="698"/>
                    <a:pt x="319" y="698"/>
                  </a:cubicBezTo>
                  <a:cubicBezTo>
                    <a:pt x="302" y="662"/>
                    <a:pt x="302" y="662"/>
                    <a:pt x="302" y="662"/>
                  </a:cubicBezTo>
                  <a:cubicBezTo>
                    <a:pt x="541" y="417"/>
                    <a:pt x="541" y="417"/>
                    <a:pt x="541" y="417"/>
                  </a:cubicBezTo>
                  <a:cubicBezTo>
                    <a:pt x="387" y="417"/>
                    <a:pt x="387" y="417"/>
                    <a:pt x="387" y="417"/>
                  </a:cubicBezTo>
                  <a:cubicBezTo>
                    <a:pt x="200" y="619"/>
                    <a:pt x="200" y="619"/>
                    <a:pt x="200" y="619"/>
                  </a:cubicBezTo>
                  <a:cubicBezTo>
                    <a:pt x="261" y="417"/>
                    <a:pt x="261" y="417"/>
                    <a:pt x="261" y="417"/>
                  </a:cubicBezTo>
                  <a:cubicBezTo>
                    <a:pt x="148" y="417"/>
                    <a:pt x="148" y="417"/>
                    <a:pt x="148" y="417"/>
                  </a:cubicBezTo>
                  <a:cubicBezTo>
                    <a:pt x="148" y="18"/>
                    <a:pt x="148" y="18"/>
                    <a:pt x="148" y="18"/>
                  </a:cubicBezTo>
                  <a:cubicBezTo>
                    <a:pt x="619" y="18"/>
                    <a:pt x="619" y="18"/>
                    <a:pt x="619" y="18"/>
                  </a:cubicBezTo>
                  <a:cubicBezTo>
                    <a:pt x="619" y="442"/>
                    <a:pt x="619" y="442"/>
                    <a:pt x="619" y="442"/>
                  </a:cubicBezTo>
                  <a:cubicBezTo>
                    <a:pt x="619" y="442"/>
                    <a:pt x="619" y="442"/>
                    <a:pt x="619" y="442"/>
                  </a:cubicBezTo>
                  <a:close/>
                  <a:moveTo>
                    <a:pt x="177" y="698"/>
                  </a:moveTo>
                  <a:cubicBezTo>
                    <a:pt x="177" y="696"/>
                    <a:pt x="177" y="696"/>
                    <a:pt x="177" y="696"/>
                  </a:cubicBezTo>
                  <a:cubicBezTo>
                    <a:pt x="179" y="698"/>
                    <a:pt x="179" y="698"/>
                    <a:pt x="179" y="698"/>
                  </a:cubicBezTo>
                  <a:cubicBezTo>
                    <a:pt x="177" y="698"/>
                    <a:pt x="177" y="698"/>
                    <a:pt x="177" y="698"/>
                  </a:cubicBezTo>
                  <a:cubicBezTo>
                    <a:pt x="177" y="698"/>
                    <a:pt x="177" y="698"/>
                    <a:pt x="177" y="698"/>
                  </a:cubicBezTo>
                  <a:close/>
                  <a:moveTo>
                    <a:pt x="1778" y="0"/>
                  </a:moveTo>
                  <a:cubicBezTo>
                    <a:pt x="1778" y="458"/>
                    <a:pt x="1778" y="458"/>
                    <a:pt x="1778" y="458"/>
                  </a:cubicBezTo>
                  <a:cubicBezTo>
                    <a:pt x="1762" y="470"/>
                    <a:pt x="1749" y="484"/>
                    <a:pt x="1736" y="498"/>
                  </a:cubicBezTo>
                  <a:cubicBezTo>
                    <a:pt x="1736" y="0"/>
                    <a:pt x="1736" y="0"/>
                    <a:pt x="1736" y="0"/>
                  </a:cubicBezTo>
                  <a:cubicBezTo>
                    <a:pt x="1229" y="0"/>
                    <a:pt x="1229" y="0"/>
                    <a:pt x="1229" y="0"/>
                  </a:cubicBezTo>
                  <a:cubicBezTo>
                    <a:pt x="1229" y="417"/>
                    <a:pt x="1229" y="417"/>
                    <a:pt x="1229" y="417"/>
                  </a:cubicBezTo>
                  <a:cubicBezTo>
                    <a:pt x="1186" y="417"/>
                    <a:pt x="1186" y="417"/>
                    <a:pt x="1186" y="417"/>
                  </a:cubicBezTo>
                  <a:cubicBezTo>
                    <a:pt x="1186" y="0"/>
                    <a:pt x="1186" y="0"/>
                    <a:pt x="1186" y="0"/>
                  </a:cubicBezTo>
                  <a:cubicBezTo>
                    <a:pt x="679" y="0"/>
                    <a:pt x="679" y="0"/>
                    <a:pt x="679" y="0"/>
                  </a:cubicBezTo>
                  <a:cubicBezTo>
                    <a:pt x="679" y="417"/>
                    <a:pt x="679" y="417"/>
                    <a:pt x="679" y="417"/>
                  </a:cubicBezTo>
                  <a:cubicBezTo>
                    <a:pt x="637" y="417"/>
                    <a:pt x="637" y="417"/>
                    <a:pt x="637" y="417"/>
                  </a:cubicBezTo>
                  <a:cubicBezTo>
                    <a:pt x="637" y="0"/>
                    <a:pt x="637" y="0"/>
                    <a:pt x="637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9" y="476"/>
                    <a:pt x="129" y="476"/>
                    <a:pt x="129" y="476"/>
                  </a:cubicBezTo>
                  <a:cubicBezTo>
                    <a:pt x="0" y="907"/>
                    <a:pt x="0" y="907"/>
                    <a:pt x="0" y="907"/>
                  </a:cubicBezTo>
                  <a:cubicBezTo>
                    <a:pt x="114" y="907"/>
                    <a:pt x="114" y="907"/>
                    <a:pt x="114" y="907"/>
                  </a:cubicBezTo>
                  <a:cubicBezTo>
                    <a:pt x="171" y="716"/>
                    <a:pt x="171" y="716"/>
                    <a:pt x="171" y="716"/>
                  </a:cubicBezTo>
                  <a:cubicBezTo>
                    <a:pt x="188" y="716"/>
                    <a:pt x="188" y="716"/>
                    <a:pt x="188" y="716"/>
                  </a:cubicBezTo>
                  <a:cubicBezTo>
                    <a:pt x="282" y="907"/>
                    <a:pt x="282" y="907"/>
                    <a:pt x="282" y="907"/>
                  </a:cubicBezTo>
                  <a:cubicBezTo>
                    <a:pt x="420" y="907"/>
                    <a:pt x="420" y="907"/>
                    <a:pt x="420" y="907"/>
                  </a:cubicBezTo>
                  <a:cubicBezTo>
                    <a:pt x="328" y="716"/>
                    <a:pt x="328" y="716"/>
                    <a:pt x="328" y="716"/>
                  </a:cubicBezTo>
                  <a:cubicBezTo>
                    <a:pt x="536" y="716"/>
                    <a:pt x="536" y="716"/>
                    <a:pt x="536" y="716"/>
                  </a:cubicBezTo>
                  <a:cubicBezTo>
                    <a:pt x="478" y="907"/>
                    <a:pt x="478" y="907"/>
                    <a:pt x="478" y="907"/>
                  </a:cubicBezTo>
                  <a:cubicBezTo>
                    <a:pt x="602" y="907"/>
                    <a:pt x="602" y="907"/>
                    <a:pt x="602" y="907"/>
                  </a:cubicBezTo>
                  <a:cubicBezTo>
                    <a:pt x="660" y="717"/>
                    <a:pt x="660" y="717"/>
                    <a:pt x="660" y="717"/>
                  </a:cubicBezTo>
                  <a:cubicBezTo>
                    <a:pt x="687" y="717"/>
                    <a:pt x="687" y="717"/>
                    <a:pt x="687" y="717"/>
                  </a:cubicBezTo>
                  <a:cubicBezTo>
                    <a:pt x="687" y="716"/>
                    <a:pt x="687" y="716"/>
                    <a:pt x="687" y="716"/>
                  </a:cubicBezTo>
                  <a:cubicBezTo>
                    <a:pt x="726" y="716"/>
                    <a:pt x="726" y="716"/>
                    <a:pt x="726" y="716"/>
                  </a:cubicBezTo>
                  <a:cubicBezTo>
                    <a:pt x="729" y="716"/>
                    <a:pt x="729" y="716"/>
                    <a:pt x="729" y="716"/>
                  </a:cubicBezTo>
                  <a:cubicBezTo>
                    <a:pt x="964" y="716"/>
                    <a:pt x="964" y="716"/>
                    <a:pt x="964" y="716"/>
                  </a:cubicBezTo>
                  <a:cubicBezTo>
                    <a:pt x="909" y="907"/>
                    <a:pt x="909" y="907"/>
                    <a:pt x="909" y="907"/>
                  </a:cubicBezTo>
                  <a:cubicBezTo>
                    <a:pt x="1035" y="907"/>
                    <a:pt x="1035" y="907"/>
                    <a:pt x="1035" y="907"/>
                  </a:cubicBezTo>
                  <a:cubicBezTo>
                    <a:pt x="1088" y="716"/>
                    <a:pt x="1088" y="716"/>
                    <a:pt x="1088" y="716"/>
                  </a:cubicBezTo>
                  <a:cubicBezTo>
                    <a:pt x="1144" y="716"/>
                    <a:pt x="1144" y="716"/>
                    <a:pt x="1144" y="716"/>
                  </a:cubicBezTo>
                  <a:cubicBezTo>
                    <a:pt x="1146" y="907"/>
                    <a:pt x="1146" y="907"/>
                    <a:pt x="1146" y="907"/>
                  </a:cubicBezTo>
                  <a:cubicBezTo>
                    <a:pt x="1251" y="907"/>
                    <a:pt x="1251" y="907"/>
                    <a:pt x="1251" y="907"/>
                  </a:cubicBezTo>
                  <a:cubicBezTo>
                    <a:pt x="1372" y="716"/>
                    <a:pt x="1372" y="716"/>
                    <a:pt x="1372" y="716"/>
                  </a:cubicBezTo>
                  <a:cubicBezTo>
                    <a:pt x="1451" y="716"/>
                    <a:pt x="1451" y="716"/>
                    <a:pt x="1451" y="716"/>
                  </a:cubicBezTo>
                  <a:cubicBezTo>
                    <a:pt x="1410" y="907"/>
                    <a:pt x="1410" y="907"/>
                    <a:pt x="1410" y="907"/>
                  </a:cubicBezTo>
                  <a:cubicBezTo>
                    <a:pt x="1534" y="907"/>
                    <a:pt x="1534" y="907"/>
                    <a:pt x="1534" y="907"/>
                  </a:cubicBezTo>
                  <a:cubicBezTo>
                    <a:pt x="1574" y="716"/>
                    <a:pt x="1574" y="716"/>
                    <a:pt x="1574" y="716"/>
                  </a:cubicBezTo>
                  <a:cubicBezTo>
                    <a:pt x="1645" y="716"/>
                    <a:pt x="1645" y="716"/>
                    <a:pt x="1645" y="716"/>
                  </a:cubicBezTo>
                  <a:cubicBezTo>
                    <a:pt x="1642" y="775"/>
                    <a:pt x="1657" y="829"/>
                    <a:pt x="1697" y="865"/>
                  </a:cubicBezTo>
                  <a:cubicBezTo>
                    <a:pt x="1744" y="909"/>
                    <a:pt x="1818" y="917"/>
                    <a:pt x="1872" y="917"/>
                  </a:cubicBezTo>
                  <a:cubicBezTo>
                    <a:pt x="1947" y="917"/>
                    <a:pt x="2024" y="907"/>
                    <a:pt x="2102" y="889"/>
                  </a:cubicBezTo>
                  <a:cubicBezTo>
                    <a:pt x="2145" y="716"/>
                    <a:pt x="2145" y="716"/>
                    <a:pt x="2145" y="716"/>
                  </a:cubicBezTo>
                  <a:cubicBezTo>
                    <a:pt x="2285" y="716"/>
                    <a:pt x="2285" y="716"/>
                    <a:pt x="2285" y="716"/>
                  </a:cubicBezTo>
                  <a:cubicBezTo>
                    <a:pt x="2285" y="0"/>
                    <a:pt x="2285" y="0"/>
                    <a:pt x="2285" y="0"/>
                  </a:cubicBezTo>
                  <a:cubicBezTo>
                    <a:pt x="1778" y="0"/>
                    <a:pt x="1778" y="0"/>
                    <a:pt x="1778" y="0"/>
                  </a:cubicBezTo>
                  <a:cubicBezTo>
                    <a:pt x="1778" y="0"/>
                    <a:pt x="1778" y="0"/>
                    <a:pt x="1778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gray">
            <a:xfrm>
              <a:off x="68" y="0"/>
              <a:ext cx="793" cy="585"/>
            </a:xfrm>
            <a:custGeom>
              <a:avLst/>
              <a:gdLst>
                <a:gd name="T0" fmla="*/ 231 w 1447"/>
                <a:gd name="T1" fmla="*/ 327 h 1068"/>
                <a:gd name="T2" fmla="*/ 0 w 1447"/>
                <a:gd name="T3" fmla="*/ 327 h 1068"/>
                <a:gd name="T4" fmla="*/ 0 w 1447"/>
                <a:gd name="T5" fmla="*/ 0 h 1068"/>
                <a:gd name="T6" fmla="*/ 231 w 1447"/>
                <a:gd name="T7" fmla="*/ 0 h 1068"/>
                <a:gd name="T8" fmla="*/ 231 w 1447"/>
                <a:gd name="T9" fmla="*/ 327 h 1068"/>
                <a:gd name="T10" fmla="*/ 1447 w 1447"/>
                <a:gd name="T11" fmla="*/ 0 h 1068"/>
                <a:gd name="T12" fmla="*/ 1215 w 1447"/>
                <a:gd name="T13" fmla="*/ 0 h 1068"/>
                <a:gd name="T14" fmla="*/ 1215 w 1447"/>
                <a:gd name="T15" fmla="*/ 327 h 1068"/>
                <a:gd name="T16" fmla="*/ 1447 w 1447"/>
                <a:gd name="T17" fmla="*/ 327 h 1068"/>
                <a:gd name="T18" fmla="*/ 1447 w 1447"/>
                <a:gd name="T19" fmla="*/ 0 h 1068"/>
                <a:gd name="T20" fmla="*/ 231 w 1447"/>
                <a:gd name="T21" fmla="*/ 741 h 1068"/>
                <a:gd name="T22" fmla="*/ 0 w 1447"/>
                <a:gd name="T23" fmla="*/ 741 h 1068"/>
                <a:gd name="T24" fmla="*/ 0 w 1447"/>
                <a:gd name="T25" fmla="*/ 1068 h 1068"/>
                <a:gd name="T26" fmla="*/ 231 w 1447"/>
                <a:gd name="T27" fmla="*/ 1068 h 1068"/>
                <a:gd name="T28" fmla="*/ 231 w 1447"/>
                <a:gd name="T29" fmla="*/ 741 h 1068"/>
                <a:gd name="T30" fmla="*/ 1447 w 1447"/>
                <a:gd name="T31" fmla="*/ 741 h 1068"/>
                <a:gd name="T32" fmla="*/ 1215 w 1447"/>
                <a:gd name="T33" fmla="*/ 741 h 1068"/>
                <a:gd name="T34" fmla="*/ 1215 w 1447"/>
                <a:gd name="T35" fmla="*/ 1068 h 1068"/>
                <a:gd name="T36" fmla="*/ 1447 w 1447"/>
                <a:gd name="T37" fmla="*/ 1068 h 1068"/>
                <a:gd name="T38" fmla="*/ 1447 w 1447"/>
                <a:gd name="T39" fmla="*/ 741 h 106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47"/>
                <a:gd name="T61" fmla="*/ 0 h 1068"/>
                <a:gd name="T62" fmla="*/ 1447 w 1447"/>
                <a:gd name="T63" fmla="*/ 1068 h 106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47" h="1068">
                  <a:moveTo>
                    <a:pt x="231" y="327"/>
                  </a:moveTo>
                  <a:lnTo>
                    <a:pt x="0" y="327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27"/>
                  </a:lnTo>
                  <a:close/>
                  <a:moveTo>
                    <a:pt x="1447" y="0"/>
                  </a:moveTo>
                  <a:lnTo>
                    <a:pt x="1215" y="0"/>
                  </a:lnTo>
                  <a:lnTo>
                    <a:pt x="1215" y="327"/>
                  </a:lnTo>
                  <a:lnTo>
                    <a:pt x="1447" y="327"/>
                  </a:lnTo>
                  <a:lnTo>
                    <a:pt x="1447" y="0"/>
                  </a:lnTo>
                  <a:close/>
                  <a:moveTo>
                    <a:pt x="231" y="741"/>
                  </a:moveTo>
                  <a:lnTo>
                    <a:pt x="0" y="741"/>
                  </a:lnTo>
                  <a:lnTo>
                    <a:pt x="0" y="1068"/>
                  </a:lnTo>
                  <a:lnTo>
                    <a:pt x="231" y="1068"/>
                  </a:lnTo>
                  <a:lnTo>
                    <a:pt x="231" y="741"/>
                  </a:lnTo>
                  <a:close/>
                  <a:moveTo>
                    <a:pt x="1447" y="741"/>
                  </a:moveTo>
                  <a:lnTo>
                    <a:pt x="1215" y="741"/>
                  </a:lnTo>
                  <a:lnTo>
                    <a:pt x="1215" y="1068"/>
                  </a:lnTo>
                  <a:lnTo>
                    <a:pt x="1447" y="1068"/>
                  </a:lnTo>
                  <a:lnTo>
                    <a:pt x="1447" y="741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6" name="Slide Number Placeholder"/>
          <p:cNvSpPr txBox="1">
            <a:spLocks/>
          </p:cNvSpPr>
          <p:nvPr userDrawn="1"/>
        </p:nvSpPr>
        <p:spPr>
          <a:xfrm>
            <a:off x="9131300" y="6381750"/>
            <a:ext cx="501650" cy="2809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72000" tIns="72000" rIns="0" bIns="0"/>
          <a:lstStyle>
            <a:lvl1pPr marL="0" algn="r" defTabSz="914400" rtl="0" eaLnBrk="1" fontAlgn="base" latinLnBrk="0" hangingPunct="1">
              <a:spcBef>
                <a:spcPct val="40000"/>
              </a:spcBef>
              <a:spcAft>
                <a:spcPct val="0"/>
              </a:spcAft>
              <a:defRPr lang="ru-RU" sz="900" kern="1200" noProof="0" smtClean="0">
                <a:solidFill>
                  <a:srgbClr val="00338D"/>
                </a:solidFill>
                <a:latin typeface="Arial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E0F3075B-FF57-48D5-880B-8DBA4EBE961A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15" name="bgs_textbox_filepath" hidden="1"/>
          <p:cNvSpPr>
            <a:spLocks noChangeArrowheads="1"/>
          </p:cNvSpPr>
          <p:nvPr userDrawn="1">
            <p:custDataLst>
              <p:tags r:id="rId14"/>
            </p:custDataLst>
          </p:nvPr>
        </p:nvSpPr>
        <p:spPr bwMode="gray">
          <a:xfrm>
            <a:off x="2289175" y="6092825"/>
            <a:ext cx="7343775" cy="128588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lIns="0" tIns="36000" rIns="0" bIns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0000"/>
                </a:solidFill>
                <a:latin typeface="+mn-lt"/>
                <a:cs typeface="+mn-cs"/>
              </a:rPr>
              <a:t>[file path]</a:t>
            </a:r>
            <a:endParaRPr lang="en-GB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19" name="bgs_textbox_watermark_top" hidden="1"/>
          <p:cNvSpPr txBox="1">
            <a:spLocks noChangeArrowheads="1"/>
          </p:cNvSpPr>
          <p:nvPr userDrawn="1">
            <p:custDataLst>
              <p:tags r:id="rId15"/>
            </p:custDataLst>
          </p:nvPr>
        </p:nvSpPr>
        <p:spPr bwMode="gray">
          <a:xfrm>
            <a:off x="6032500" y="908050"/>
            <a:ext cx="3600450" cy="28892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lIns="0" tIns="36000" rIns="0" bIns="0"/>
          <a:lstStyle/>
          <a:p>
            <a:pPr algn="r" defTabSz="762000" eaLnBrk="0" fontAlgn="auto" hangingPunct="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200" b="1">
                <a:solidFill>
                  <a:srgbClr val="9E3039"/>
                </a:solidFill>
                <a:latin typeface="+mn-lt"/>
                <a:cs typeface="+mn-cs"/>
              </a:rPr>
              <a:t>ПРОЕКТ</a:t>
            </a:r>
            <a:endParaRPr lang="en-GB" sz="1200" b="1" dirty="0">
              <a:solidFill>
                <a:srgbClr val="9E3039"/>
              </a:solidFill>
              <a:latin typeface="+mn-lt"/>
              <a:cs typeface="+mn-cs"/>
            </a:endParaRPr>
          </a:p>
        </p:txBody>
      </p:sp>
      <p:sp>
        <p:nvSpPr>
          <p:cNvPr id="12" name="Line top"/>
          <p:cNvSpPr>
            <a:spLocks noChangeShapeType="1"/>
          </p:cNvSpPr>
          <p:nvPr userDrawn="1"/>
        </p:nvSpPr>
        <p:spPr bwMode="gray">
          <a:xfrm>
            <a:off x="0" y="906463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8" name="Line bottom"/>
          <p:cNvSpPr>
            <a:spLocks noChangeShapeType="1"/>
          </p:cNvSpPr>
          <p:nvPr userDrawn="1"/>
        </p:nvSpPr>
        <p:spPr bwMode="gray">
          <a:xfrm>
            <a:off x="0" y="6381750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20" name="stamp"/>
          <p:cNvSpPr txBox="1"/>
          <p:nvPr userDrawn="1"/>
        </p:nvSpPr>
        <p:spPr>
          <a:xfrm>
            <a:off x="9777413" y="906463"/>
            <a:ext cx="128587" cy="246062"/>
          </a:xfrm>
          <a:prstGeom prst="rect">
            <a:avLst/>
          </a:prstGeom>
          <a:noFill/>
        </p:spPr>
        <p:txBody>
          <a:bodyPr wrap="none" lIns="0" tIns="0" rIns="127000" bIns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srgbClr val="C84E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6212" name="Text Placeholder 21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0" r:id="rId1"/>
    <p:sldLayoutId id="2147484221" r:id="rId2"/>
    <p:sldLayoutId id="2147484222" r:id="rId3"/>
    <p:sldLayoutId id="2147484223" r:id="rId4"/>
    <p:sldLayoutId id="2147484224" r:id="rId5"/>
    <p:sldLayoutId id="2147484225" r:id="rId6"/>
    <p:sldLayoutId id="2147484226" r:id="rId7"/>
    <p:sldLayoutId id="2147484227" r:id="rId8"/>
    <p:sldLayoutId id="2147484228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400" b="1" kern="1200" dirty="0">
          <a:solidFill>
            <a:srgbClr val="00338D"/>
          </a:solidFill>
          <a:latin typeface="Arial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8D"/>
          </a:solidFill>
          <a:latin typeface="+mj-lt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8D"/>
          </a:solidFill>
          <a:latin typeface="+mj-lt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8D"/>
          </a:solidFill>
          <a:latin typeface="+mj-lt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8D"/>
          </a:solidFill>
          <a:latin typeface="+mj-lt"/>
          <a:cs typeface="Arial" pitchFamily="34" charset="0"/>
        </a:defRPr>
      </a:lvl5pPr>
      <a:lvl6pPr eaLnBrk="1" hangingPunct="1">
        <a:defRPr sz="1600" b="1">
          <a:solidFill>
            <a:srgbClr val="00338D"/>
          </a:solidFill>
          <a:latin typeface="+mj-lt"/>
        </a:defRPr>
      </a:lvl6pPr>
      <a:lvl7pPr eaLnBrk="1" hangingPunct="1">
        <a:defRPr sz="1600" b="1">
          <a:solidFill>
            <a:srgbClr val="00338D"/>
          </a:solidFill>
          <a:latin typeface="+mj-lt"/>
        </a:defRPr>
      </a:lvl7pPr>
      <a:lvl8pPr eaLnBrk="1" hangingPunct="1">
        <a:defRPr sz="1600" b="1">
          <a:solidFill>
            <a:srgbClr val="00338D"/>
          </a:solidFill>
          <a:latin typeface="+mj-lt"/>
        </a:defRPr>
      </a:lvl8pPr>
      <a:lvl9pPr eaLnBrk="1" hangingPunct="1">
        <a:defRPr sz="1600" b="1">
          <a:solidFill>
            <a:srgbClr val="00338D"/>
          </a:solidFill>
          <a:latin typeface="+mj-lt"/>
        </a:defRPr>
      </a:lvl9pPr>
    </p:titleStyle>
    <p:bodyStyle>
      <a:lvl1pPr marL="342900" indent="-342900" algn="l" rtl="0" eaLnBrk="0" fontAlgn="base" hangingPunct="0">
        <a:spcBef>
          <a:spcPts val="600"/>
        </a:spcBef>
        <a:spcAft>
          <a:spcPct val="0"/>
        </a:spcAft>
        <a:buFont typeface="Arial" charset="0"/>
        <a:buChar char="•"/>
        <a:defRPr lang="en-US" sz="1000" b="1" kern="1200" dirty="0">
          <a:solidFill>
            <a:srgbClr val="00338D"/>
          </a:solidFill>
          <a:latin typeface="Arial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ts val="600"/>
        </a:spcBef>
        <a:spcAft>
          <a:spcPct val="0"/>
        </a:spcAft>
        <a:buFont typeface="Arial" charset="0"/>
        <a:buChar char="–"/>
        <a:defRPr lang="en-US" sz="1000" kern="1200" dirty="0">
          <a:solidFill>
            <a:schemeClr val="tx1"/>
          </a:solidFill>
          <a:latin typeface="Arial"/>
          <a:ea typeface="+mn-ea"/>
          <a:cs typeface="Arial" pitchFamily="34" charset="0"/>
        </a:defRPr>
      </a:lvl2pPr>
      <a:lvl3pPr marL="177800" indent="-177800" algn="l" rtl="0" eaLnBrk="0" fontAlgn="base" hangingPunct="0">
        <a:spcBef>
          <a:spcPts val="600"/>
        </a:spcBef>
        <a:spcAft>
          <a:spcPct val="0"/>
        </a:spcAft>
        <a:buClr>
          <a:srgbClr val="97989A"/>
        </a:buClr>
        <a:buFont typeface="Arial" charset="0"/>
        <a:buChar char="■"/>
        <a:defRPr lang="en-US" sz="1000" kern="1200" dirty="0">
          <a:solidFill>
            <a:schemeClr val="tx1"/>
          </a:solidFill>
          <a:latin typeface="Arial"/>
          <a:ea typeface="+mn-ea"/>
          <a:cs typeface="Arial" pitchFamily="34" charset="0"/>
        </a:defRPr>
      </a:lvl3pPr>
      <a:lvl4pPr marL="355600" indent="-177800" algn="l" rtl="0" eaLnBrk="0" fontAlgn="base" hangingPunct="0">
        <a:spcBef>
          <a:spcPts val="600"/>
        </a:spcBef>
        <a:spcAft>
          <a:spcPct val="0"/>
        </a:spcAft>
        <a:buClr>
          <a:srgbClr val="97989A"/>
        </a:buClr>
        <a:buFont typeface="Arial" charset="0"/>
        <a:buChar char="–"/>
        <a:defRPr lang="en-US" sz="1000" kern="1200" dirty="0">
          <a:solidFill>
            <a:schemeClr val="tx1"/>
          </a:solidFill>
          <a:latin typeface="Arial"/>
          <a:ea typeface="+mn-ea"/>
          <a:cs typeface="Arial" pitchFamily="34" charset="0"/>
        </a:defRPr>
      </a:lvl4pPr>
      <a:lvl5pPr marL="534988" indent="-174625" algn="l" rtl="0" eaLnBrk="0" fontAlgn="base" hangingPunct="0">
        <a:spcBef>
          <a:spcPts val="600"/>
        </a:spcBef>
        <a:spcAft>
          <a:spcPct val="0"/>
        </a:spcAft>
        <a:buClr>
          <a:srgbClr val="97989A"/>
        </a:buClr>
        <a:buFont typeface="Arial" charset="0"/>
        <a:buChar char="■"/>
        <a:defRPr lang="en-US" sz="1000" kern="1200" dirty="0">
          <a:solidFill>
            <a:schemeClr val="tx1"/>
          </a:solidFill>
          <a:latin typeface="Arial"/>
          <a:ea typeface="+mn-ea"/>
          <a:cs typeface="Arial" pitchFamily="34" charset="0"/>
        </a:defRPr>
      </a:lvl5pPr>
      <a:lvl6pPr marL="720725" indent="-185738" algn="l" defTabSz="914400" rtl="0" eaLnBrk="1" latinLnBrk="0" hangingPunct="1">
        <a:lnSpc>
          <a:spcPct val="110000"/>
        </a:lnSpc>
        <a:spcBef>
          <a:spcPts val="600"/>
        </a:spcBef>
        <a:buClr>
          <a:srgbClr val="97989A"/>
        </a:buClr>
        <a:buFont typeface="Arial" pitchFamily="34" charset="0"/>
        <a:buChar char="–"/>
        <a:defRPr lang="en-US" sz="9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6pPr>
      <a:lvl7pPr marL="895350" indent="-174625" algn="l" defTabSz="914400" rtl="0" eaLnBrk="1" latinLnBrk="0" hangingPunct="1">
        <a:lnSpc>
          <a:spcPct val="110000"/>
        </a:lnSpc>
        <a:spcBef>
          <a:spcPts val="600"/>
        </a:spcBef>
        <a:buClr>
          <a:srgbClr val="97989A"/>
        </a:buClr>
        <a:buFont typeface="Arial" pitchFamily="34" charset="0"/>
        <a:buChar char="■"/>
        <a:defRPr lang="en-US" sz="900" kern="1200" baseline="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7pPr>
      <a:lvl8pPr marL="1081088" indent="-185738" algn="l" defTabSz="914400" rtl="0" eaLnBrk="1" latinLnBrk="0" hangingPunct="1">
        <a:lnSpc>
          <a:spcPct val="110000"/>
        </a:lnSpc>
        <a:spcBef>
          <a:spcPts val="600"/>
        </a:spcBef>
        <a:buClr>
          <a:srgbClr val="97989A"/>
        </a:buClr>
        <a:buFont typeface="Arial" pitchFamily="34" charset="0"/>
        <a:buChar char="–"/>
        <a:defRPr lang="en-US" sz="900" kern="1200" baseline="0" dirty="0" smtClean="0">
          <a:solidFill>
            <a:schemeClr val="tx1"/>
          </a:solidFill>
          <a:latin typeface="Arial" pitchFamily="34" charset="0"/>
          <a:ea typeface="+mn-ea"/>
          <a:cs typeface="+mn-cs"/>
        </a:defRPr>
      </a:lvl8pPr>
      <a:lvl9pPr marL="1255713" indent="-174625" algn="l" defTabSz="914400" rtl="0" eaLnBrk="1" latinLnBrk="0" hangingPunct="1">
        <a:lnSpc>
          <a:spcPct val="110000"/>
        </a:lnSpc>
        <a:spcBef>
          <a:spcPts val="600"/>
        </a:spcBef>
        <a:buClr>
          <a:srgbClr val="97989A"/>
        </a:buClr>
        <a:buFont typeface="Arial" pitchFamily="34" charset="0"/>
        <a:buChar char="■"/>
        <a:defRPr lang="en-US" sz="900" kern="1200" baseline="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177800" algn="l" defTabSz="9144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355600" algn="l" defTabSz="9144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534988" algn="l" defTabSz="9144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720725" algn="l" defTabSz="9144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895350" algn="l" defTabSz="9144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081088" algn="l" defTabSz="9144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255713" algn="l" defTabSz="9144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255713" algn="l" defTabSz="9144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24" name="Object 56"/>
          <p:cNvGraphicFramePr>
            <a:graphicFrameLocks noChangeAspect="1"/>
          </p:cNvGraphicFramePr>
          <p:nvPr>
            <p:custDataLst>
              <p:tags r:id="rId17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3" name="think-cell Slide" r:id="rId21" imgW="360" imgH="360" progId="">
                  <p:embed/>
                </p:oleObj>
              </mc:Choice>
              <mc:Fallback>
                <p:oleObj name="think-cell Slide" r:id="rId21" imgW="360" imgH="360" progId="">
                  <p:embed/>
                  <p:pic>
                    <p:nvPicPr>
                      <p:cNvPr id="0" name="Picture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bgs_textbox_copyright"/>
          <p:cNvSpPr txBox="1">
            <a:spLocks/>
          </p:cNvSpPr>
          <p:nvPr userDrawn="1">
            <p:custDataLst>
              <p:tags r:id="rId18"/>
            </p:custDataLst>
          </p:nvPr>
        </p:nvSpPr>
        <p:spPr>
          <a:xfrm>
            <a:off x="273050" y="6388100"/>
            <a:ext cx="6731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72000" rIns="0" bIns="0"/>
          <a:lstStyle>
            <a:lvl1pPr marL="0" algn="l" defTabSz="914400" rtl="0" eaLnBrk="1" latinLnBrk="0" hangingPunct="1">
              <a:spcBef>
                <a:spcPct val="40000"/>
              </a:spcBef>
              <a:defRPr lang="ru-RU" sz="600" kern="1200" dirty="0">
                <a:solidFill>
                  <a:srgbClr val="00338D"/>
                </a:solidFill>
                <a:latin typeface="Arial"/>
                <a:ea typeface="+mn-ea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mtClean="0"/>
              <a:t>© 2014 ЗАО «КПМГ», компания, зарегистрированная в соответствии с законодательством Российской Федерации и находящаяся под контролем KPMG </a:t>
            </a:r>
            <a:r>
              <a:rPr err="1" smtClean="0"/>
              <a:t>Europe</a:t>
            </a:r>
            <a:r>
              <a:rPr smtClean="0"/>
              <a:t> LLP; член сети независимых фирм КПМГ, входящих в ассоциацию KPMG </a:t>
            </a:r>
            <a:r>
              <a:rPr err="1" smtClean="0"/>
              <a:t>International</a:t>
            </a:r>
            <a:r>
              <a:rPr smtClean="0"/>
              <a:t> </a:t>
            </a:r>
            <a:r>
              <a:rPr err="1" smtClean="0"/>
              <a:t>Cooperative</a:t>
            </a:r>
            <a:r>
              <a:rPr smtClean="0"/>
              <a:t> (“KPMG </a:t>
            </a:r>
            <a:r>
              <a:rPr err="1" smtClean="0"/>
              <a:t>International</a:t>
            </a:r>
            <a:r>
              <a:rPr smtClean="0"/>
              <a:t>”), зарегистрированную по законодательству Швейцарии. Все права защищены.</a:t>
            </a:r>
            <a:endParaRPr lang="en-US"/>
          </a:p>
        </p:txBody>
      </p:sp>
      <p:sp>
        <p:nvSpPr>
          <p:cNvPr id="21" name="logobgn"/>
          <p:cNvSpPr>
            <a:spLocks/>
          </p:cNvSpPr>
          <p:nvPr/>
        </p:nvSpPr>
        <p:spPr bwMode="gray">
          <a:xfrm>
            <a:off x="0" y="-1588"/>
            <a:ext cx="2270125" cy="90805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72"/>
              </a:cxn>
              <a:cxn ang="0">
                <a:pos x="1260" y="572"/>
              </a:cxn>
              <a:cxn ang="0">
                <a:pos x="1430" y="0"/>
              </a:cxn>
              <a:cxn ang="0">
                <a:pos x="0" y="0"/>
              </a:cxn>
            </a:cxnLst>
            <a:rect l="0" t="0" r="r" b="b"/>
            <a:pathLst>
              <a:path w="1430" h="572">
                <a:moveTo>
                  <a:pt x="0" y="0"/>
                </a:moveTo>
                <a:lnTo>
                  <a:pt x="0" y="572"/>
                </a:lnTo>
                <a:lnTo>
                  <a:pt x="1260" y="572"/>
                </a:lnTo>
                <a:lnTo>
                  <a:pt x="1430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7228" name="Title Placeholder 54"/>
          <p:cNvSpPr>
            <a:spLocks noGrp="1"/>
          </p:cNvSpPr>
          <p:nvPr>
            <p:ph type="title"/>
          </p:nvPr>
        </p:nvSpPr>
        <p:spPr bwMode="gray">
          <a:xfrm>
            <a:off x="2289175" y="115888"/>
            <a:ext cx="73437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[Enter slide </a:t>
            </a:r>
            <a:r>
              <a:rPr lang="en-US" smtClean="0"/>
              <a:t>title</a:t>
            </a:r>
            <a:r>
              <a:rPr lang="en-GB" smtClean="0"/>
              <a:t>]</a:t>
            </a:r>
          </a:p>
        </p:txBody>
      </p:sp>
      <p:grpSp>
        <p:nvGrpSpPr>
          <p:cNvPr id="7229" name="logo"/>
          <p:cNvGrpSpPr>
            <a:grpSpLocks/>
          </p:cNvGrpSpPr>
          <p:nvPr userDrawn="1"/>
        </p:nvGrpSpPr>
        <p:grpSpPr bwMode="auto">
          <a:xfrm>
            <a:off x="107950" y="0"/>
            <a:ext cx="1258888" cy="928688"/>
            <a:chOff x="68" y="0"/>
            <a:chExt cx="793" cy="585"/>
          </a:xfrm>
        </p:grpSpPr>
        <p:sp>
          <p:nvSpPr>
            <p:cNvPr id="13" name="Freeform 6"/>
            <p:cNvSpPr>
              <a:spLocks noEditPoints="1"/>
            </p:cNvSpPr>
            <p:nvPr userDrawn="1"/>
          </p:nvSpPr>
          <p:spPr bwMode="gray">
            <a:xfrm>
              <a:off x="162" y="179"/>
              <a:ext cx="572" cy="230"/>
            </a:xfrm>
            <a:custGeom>
              <a:avLst/>
              <a:gdLst>
                <a:gd name="T0" fmla="*/ 2168 w 2285"/>
                <a:gd name="T1" fmla="*/ 620 h 917"/>
                <a:gd name="T2" fmla="*/ 1796 w 2285"/>
                <a:gd name="T3" fmla="*/ 698 h 917"/>
                <a:gd name="T4" fmla="*/ 1974 w 2285"/>
                <a:gd name="T5" fmla="*/ 486 h 917"/>
                <a:gd name="T6" fmla="*/ 2175 w 2285"/>
                <a:gd name="T7" fmla="*/ 448 h 917"/>
                <a:gd name="T8" fmla="*/ 1796 w 2285"/>
                <a:gd name="T9" fmla="*/ 18 h 917"/>
                <a:gd name="T10" fmla="*/ 2268 w 2285"/>
                <a:gd name="T11" fmla="*/ 698 h 917"/>
                <a:gd name="T12" fmla="*/ 1794 w 2285"/>
                <a:gd name="T13" fmla="*/ 716 h 917"/>
                <a:gd name="T14" fmla="*/ 1989 w 2285"/>
                <a:gd name="T15" fmla="*/ 814 h 917"/>
                <a:gd name="T16" fmla="*/ 1654 w 2285"/>
                <a:gd name="T17" fmla="*/ 657 h 917"/>
                <a:gd name="T18" fmla="*/ 1637 w 2285"/>
                <a:gd name="T19" fmla="*/ 417 h 917"/>
                <a:gd name="T20" fmla="*/ 1246 w 2285"/>
                <a:gd name="T21" fmla="*/ 698 h 917"/>
                <a:gd name="T22" fmla="*/ 1718 w 2285"/>
                <a:gd name="T23" fmla="*/ 425 h 917"/>
                <a:gd name="T24" fmla="*/ 1384 w 2285"/>
                <a:gd name="T25" fmla="*/ 698 h 917"/>
                <a:gd name="T26" fmla="*/ 1454 w 2285"/>
                <a:gd name="T27" fmla="*/ 698 h 917"/>
                <a:gd name="T28" fmla="*/ 969 w 2285"/>
                <a:gd name="T29" fmla="*/ 698 h 917"/>
                <a:gd name="T30" fmla="*/ 943 w 2285"/>
                <a:gd name="T31" fmla="*/ 452 h 917"/>
                <a:gd name="T32" fmla="*/ 697 w 2285"/>
                <a:gd name="T33" fmla="*/ 18 h 917"/>
                <a:gd name="T34" fmla="*/ 1168 w 2285"/>
                <a:gd name="T35" fmla="*/ 417 h 917"/>
                <a:gd name="T36" fmla="*/ 1144 w 2285"/>
                <a:gd name="T37" fmla="*/ 698 h 917"/>
                <a:gd name="T38" fmla="*/ 750 w 2285"/>
                <a:gd name="T39" fmla="*/ 631 h 917"/>
                <a:gd name="T40" fmla="*/ 718 w 2285"/>
                <a:gd name="T41" fmla="*/ 632 h 917"/>
                <a:gd name="T42" fmla="*/ 708 w 2285"/>
                <a:gd name="T43" fmla="*/ 555 h 917"/>
                <a:gd name="T44" fmla="*/ 768 w 2285"/>
                <a:gd name="T45" fmla="*/ 494 h 917"/>
                <a:gd name="T46" fmla="*/ 750 w 2285"/>
                <a:gd name="T47" fmla="*/ 631 h 917"/>
                <a:gd name="T48" fmla="*/ 544 w 2285"/>
                <a:gd name="T49" fmla="*/ 690 h 917"/>
                <a:gd name="T50" fmla="*/ 302 w 2285"/>
                <a:gd name="T51" fmla="*/ 662 h 917"/>
                <a:gd name="T52" fmla="*/ 200 w 2285"/>
                <a:gd name="T53" fmla="*/ 619 h 917"/>
                <a:gd name="T54" fmla="*/ 148 w 2285"/>
                <a:gd name="T55" fmla="*/ 18 h 917"/>
                <a:gd name="T56" fmla="*/ 619 w 2285"/>
                <a:gd name="T57" fmla="*/ 442 h 917"/>
                <a:gd name="T58" fmla="*/ 179 w 2285"/>
                <a:gd name="T59" fmla="*/ 698 h 917"/>
                <a:gd name="T60" fmla="*/ 1778 w 2285"/>
                <a:gd name="T61" fmla="*/ 0 h 917"/>
                <a:gd name="T62" fmla="*/ 1736 w 2285"/>
                <a:gd name="T63" fmla="*/ 0 h 917"/>
                <a:gd name="T64" fmla="*/ 1186 w 2285"/>
                <a:gd name="T65" fmla="*/ 417 h 917"/>
                <a:gd name="T66" fmla="*/ 679 w 2285"/>
                <a:gd name="T67" fmla="*/ 417 h 917"/>
                <a:gd name="T68" fmla="*/ 129 w 2285"/>
                <a:gd name="T69" fmla="*/ 0 h 917"/>
                <a:gd name="T70" fmla="*/ 114 w 2285"/>
                <a:gd name="T71" fmla="*/ 907 h 917"/>
                <a:gd name="T72" fmla="*/ 282 w 2285"/>
                <a:gd name="T73" fmla="*/ 907 h 917"/>
                <a:gd name="T74" fmla="*/ 536 w 2285"/>
                <a:gd name="T75" fmla="*/ 716 h 917"/>
                <a:gd name="T76" fmla="*/ 660 w 2285"/>
                <a:gd name="T77" fmla="*/ 717 h 917"/>
                <a:gd name="T78" fmla="*/ 726 w 2285"/>
                <a:gd name="T79" fmla="*/ 716 h 917"/>
                <a:gd name="T80" fmla="*/ 909 w 2285"/>
                <a:gd name="T81" fmla="*/ 907 h 917"/>
                <a:gd name="T82" fmla="*/ 1144 w 2285"/>
                <a:gd name="T83" fmla="*/ 716 h 917"/>
                <a:gd name="T84" fmla="*/ 1372 w 2285"/>
                <a:gd name="T85" fmla="*/ 716 h 917"/>
                <a:gd name="T86" fmla="*/ 1534 w 2285"/>
                <a:gd name="T87" fmla="*/ 907 h 917"/>
                <a:gd name="T88" fmla="*/ 1697 w 2285"/>
                <a:gd name="T89" fmla="*/ 865 h 917"/>
                <a:gd name="T90" fmla="*/ 2145 w 2285"/>
                <a:gd name="T91" fmla="*/ 716 h 917"/>
                <a:gd name="T92" fmla="*/ 1778 w 2285"/>
                <a:gd name="T93" fmla="*/ 0 h 9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285"/>
                <a:gd name="T142" fmla="*/ 0 h 917"/>
                <a:gd name="T143" fmla="*/ 2285 w 2285"/>
                <a:gd name="T144" fmla="*/ 917 h 91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285" h="917">
                  <a:moveTo>
                    <a:pt x="2268" y="698"/>
                  </a:moveTo>
                  <a:cubicBezTo>
                    <a:pt x="2149" y="698"/>
                    <a:pt x="2149" y="698"/>
                    <a:pt x="2149" y="698"/>
                  </a:cubicBezTo>
                  <a:cubicBezTo>
                    <a:pt x="2168" y="620"/>
                    <a:pt x="2168" y="620"/>
                    <a:pt x="2168" y="620"/>
                  </a:cubicBezTo>
                  <a:cubicBezTo>
                    <a:pt x="1930" y="620"/>
                    <a:pt x="1930" y="620"/>
                    <a:pt x="1930" y="620"/>
                  </a:cubicBezTo>
                  <a:cubicBezTo>
                    <a:pt x="1911" y="698"/>
                    <a:pt x="1911" y="698"/>
                    <a:pt x="1911" y="698"/>
                  </a:cubicBezTo>
                  <a:cubicBezTo>
                    <a:pt x="1796" y="698"/>
                    <a:pt x="1796" y="698"/>
                    <a:pt x="1796" y="698"/>
                  </a:cubicBezTo>
                  <a:cubicBezTo>
                    <a:pt x="1796" y="682"/>
                    <a:pt x="1796" y="682"/>
                    <a:pt x="1796" y="682"/>
                  </a:cubicBezTo>
                  <a:cubicBezTo>
                    <a:pt x="1798" y="674"/>
                    <a:pt x="1799" y="664"/>
                    <a:pt x="1802" y="654"/>
                  </a:cubicBezTo>
                  <a:cubicBezTo>
                    <a:pt x="1822" y="570"/>
                    <a:pt x="1878" y="486"/>
                    <a:pt x="1974" y="486"/>
                  </a:cubicBezTo>
                  <a:cubicBezTo>
                    <a:pt x="2012" y="486"/>
                    <a:pt x="2050" y="501"/>
                    <a:pt x="2045" y="553"/>
                  </a:cubicBezTo>
                  <a:cubicBezTo>
                    <a:pt x="2186" y="553"/>
                    <a:pt x="2186" y="553"/>
                    <a:pt x="2186" y="553"/>
                  </a:cubicBezTo>
                  <a:cubicBezTo>
                    <a:pt x="2192" y="529"/>
                    <a:pt x="2201" y="486"/>
                    <a:pt x="2175" y="448"/>
                  </a:cubicBezTo>
                  <a:cubicBezTo>
                    <a:pt x="2144" y="406"/>
                    <a:pt x="2084" y="390"/>
                    <a:pt x="2005" y="390"/>
                  </a:cubicBezTo>
                  <a:cubicBezTo>
                    <a:pt x="1949" y="390"/>
                    <a:pt x="1867" y="399"/>
                    <a:pt x="1796" y="445"/>
                  </a:cubicBezTo>
                  <a:cubicBezTo>
                    <a:pt x="1796" y="18"/>
                    <a:pt x="1796" y="18"/>
                    <a:pt x="1796" y="18"/>
                  </a:cubicBezTo>
                  <a:cubicBezTo>
                    <a:pt x="2268" y="18"/>
                    <a:pt x="2268" y="18"/>
                    <a:pt x="2268" y="18"/>
                  </a:cubicBezTo>
                  <a:cubicBezTo>
                    <a:pt x="2268" y="698"/>
                    <a:pt x="2268" y="698"/>
                    <a:pt x="2268" y="698"/>
                  </a:cubicBezTo>
                  <a:cubicBezTo>
                    <a:pt x="2268" y="698"/>
                    <a:pt x="2268" y="698"/>
                    <a:pt x="2268" y="698"/>
                  </a:cubicBezTo>
                  <a:close/>
                  <a:moveTo>
                    <a:pt x="1989" y="814"/>
                  </a:moveTo>
                  <a:cubicBezTo>
                    <a:pt x="1962" y="818"/>
                    <a:pt x="1935" y="822"/>
                    <a:pt x="1910" y="822"/>
                  </a:cubicBezTo>
                  <a:cubicBezTo>
                    <a:pt x="1842" y="822"/>
                    <a:pt x="1795" y="790"/>
                    <a:pt x="1794" y="716"/>
                  </a:cubicBezTo>
                  <a:cubicBezTo>
                    <a:pt x="2013" y="716"/>
                    <a:pt x="2013" y="716"/>
                    <a:pt x="2013" y="716"/>
                  </a:cubicBezTo>
                  <a:cubicBezTo>
                    <a:pt x="1989" y="814"/>
                    <a:pt x="1989" y="814"/>
                    <a:pt x="1989" y="814"/>
                  </a:cubicBezTo>
                  <a:cubicBezTo>
                    <a:pt x="1989" y="814"/>
                    <a:pt x="1989" y="814"/>
                    <a:pt x="1989" y="814"/>
                  </a:cubicBezTo>
                  <a:close/>
                  <a:moveTo>
                    <a:pt x="1718" y="425"/>
                  </a:moveTo>
                  <a:cubicBezTo>
                    <a:pt x="1718" y="522"/>
                    <a:pt x="1718" y="522"/>
                    <a:pt x="1718" y="522"/>
                  </a:cubicBezTo>
                  <a:cubicBezTo>
                    <a:pt x="1685" y="568"/>
                    <a:pt x="1664" y="617"/>
                    <a:pt x="1654" y="657"/>
                  </a:cubicBezTo>
                  <a:cubicBezTo>
                    <a:pt x="1651" y="671"/>
                    <a:pt x="1648" y="685"/>
                    <a:pt x="1647" y="698"/>
                  </a:cubicBezTo>
                  <a:cubicBezTo>
                    <a:pt x="1578" y="698"/>
                    <a:pt x="1578" y="698"/>
                    <a:pt x="1578" y="698"/>
                  </a:cubicBezTo>
                  <a:cubicBezTo>
                    <a:pt x="1637" y="417"/>
                    <a:pt x="1637" y="417"/>
                    <a:pt x="1637" y="417"/>
                  </a:cubicBezTo>
                  <a:cubicBezTo>
                    <a:pt x="1437" y="417"/>
                    <a:pt x="1437" y="417"/>
                    <a:pt x="1437" y="417"/>
                  </a:cubicBezTo>
                  <a:cubicBezTo>
                    <a:pt x="1259" y="698"/>
                    <a:pt x="1259" y="698"/>
                    <a:pt x="1259" y="698"/>
                  </a:cubicBezTo>
                  <a:cubicBezTo>
                    <a:pt x="1246" y="698"/>
                    <a:pt x="1246" y="698"/>
                    <a:pt x="1246" y="698"/>
                  </a:cubicBezTo>
                  <a:cubicBezTo>
                    <a:pt x="1246" y="18"/>
                    <a:pt x="1246" y="18"/>
                    <a:pt x="1246" y="18"/>
                  </a:cubicBezTo>
                  <a:cubicBezTo>
                    <a:pt x="1718" y="18"/>
                    <a:pt x="1718" y="18"/>
                    <a:pt x="1718" y="18"/>
                  </a:cubicBezTo>
                  <a:cubicBezTo>
                    <a:pt x="1718" y="425"/>
                    <a:pt x="1718" y="425"/>
                    <a:pt x="1718" y="425"/>
                  </a:cubicBezTo>
                  <a:cubicBezTo>
                    <a:pt x="1718" y="425"/>
                    <a:pt x="1718" y="425"/>
                    <a:pt x="1718" y="425"/>
                  </a:cubicBezTo>
                  <a:close/>
                  <a:moveTo>
                    <a:pt x="1454" y="698"/>
                  </a:moveTo>
                  <a:cubicBezTo>
                    <a:pt x="1384" y="698"/>
                    <a:pt x="1384" y="698"/>
                    <a:pt x="1384" y="698"/>
                  </a:cubicBezTo>
                  <a:cubicBezTo>
                    <a:pt x="1491" y="530"/>
                    <a:pt x="1491" y="530"/>
                    <a:pt x="1491" y="530"/>
                  </a:cubicBezTo>
                  <a:cubicBezTo>
                    <a:pt x="1454" y="698"/>
                    <a:pt x="1454" y="698"/>
                    <a:pt x="1454" y="698"/>
                  </a:cubicBezTo>
                  <a:cubicBezTo>
                    <a:pt x="1454" y="698"/>
                    <a:pt x="1454" y="698"/>
                    <a:pt x="1454" y="698"/>
                  </a:cubicBezTo>
                  <a:close/>
                  <a:moveTo>
                    <a:pt x="1168" y="417"/>
                  </a:moveTo>
                  <a:cubicBezTo>
                    <a:pt x="1050" y="417"/>
                    <a:pt x="1050" y="417"/>
                    <a:pt x="1050" y="417"/>
                  </a:cubicBezTo>
                  <a:cubicBezTo>
                    <a:pt x="969" y="698"/>
                    <a:pt x="969" y="698"/>
                    <a:pt x="969" y="698"/>
                  </a:cubicBezTo>
                  <a:cubicBezTo>
                    <a:pt x="844" y="698"/>
                    <a:pt x="844" y="698"/>
                    <a:pt x="844" y="698"/>
                  </a:cubicBezTo>
                  <a:cubicBezTo>
                    <a:pt x="908" y="675"/>
                    <a:pt x="947" y="630"/>
                    <a:pt x="959" y="563"/>
                  </a:cubicBezTo>
                  <a:cubicBezTo>
                    <a:pt x="969" y="511"/>
                    <a:pt x="964" y="477"/>
                    <a:pt x="943" y="452"/>
                  </a:cubicBezTo>
                  <a:cubicBezTo>
                    <a:pt x="911" y="413"/>
                    <a:pt x="847" y="416"/>
                    <a:pt x="791" y="416"/>
                  </a:cubicBezTo>
                  <a:cubicBezTo>
                    <a:pt x="781" y="416"/>
                    <a:pt x="697" y="417"/>
                    <a:pt x="697" y="417"/>
                  </a:cubicBezTo>
                  <a:cubicBezTo>
                    <a:pt x="697" y="18"/>
                    <a:pt x="697" y="18"/>
                    <a:pt x="697" y="18"/>
                  </a:cubicBezTo>
                  <a:cubicBezTo>
                    <a:pt x="1168" y="18"/>
                    <a:pt x="1168" y="18"/>
                    <a:pt x="1168" y="18"/>
                  </a:cubicBezTo>
                  <a:cubicBezTo>
                    <a:pt x="1168" y="417"/>
                    <a:pt x="1168" y="417"/>
                    <a:pt x="1168" y="417"/>
                  </a:cubicBezTo>
                  <a:cubicBezTo>
                    <a:pt x="1168" y="417"/>
                    <a:pt x="1168" y="417"/>
                    <a:pt x="1168" y="417"/>
                  </a:cubicBezTo>
                  <a:close/>
                  <a:moveTo>
                    <a:pt x="1093" y="698"/>
                  </a:moveTo>
                  <a:cubicBezTo>
                    <a:pt x="1142" y="522"/>
                    <a:pt x="1142" y="522"/>
                    <a:pt x="1142" y="522"/>
                  </a:cubicBezTo>
                  <a:cubicBezTo>
                    <a:pt x="1144" y="698"/>
                    <a:pt x="1144" y="698"/>
                    <a:pt x="1144" y="698"/>
                  </a:cubicBezTo>
                  <a:cubicBezTo>
                    <a:pt x="1093" y="698"/>
                    <a:pt x="1093" y="698"/>
                    <a:pt x="1093" y="698"/>
                  </a:cubicBezTo>
                  <a:cubicBezTo>
                    <a:pt x="1093" y="698"/>
                    <a:pt x="1093" y="698"/>
                    <a:pt x="1093" y="698"/>
                  </a:cubicBezTo>
                  <a:close/>
                  <a:moveTo>
                    <a:pt x="750" y="631"/>
                  </a:moveTo>
                  <a:cubicBezTo>
                    <a:pt x="749" y="631"/>
                    <a:pt x="749" y="631"/>
                    <a:pt x="749" y="631"/>
                  </a:cubicBezTo>
                  <a:cubicBezTo>
                    <a:pt x="745" y="632"/>
                    <a:pt x="740" y="632"/>
                    <a:pt x="735" y="632"/>
                  </a:cubicBezTo>
                  <a:cubicBezTo>
                    <a:pt x="728" y="632"/>
                    <a:pt x="723" y="632"/>
                    <a:pt x="718" y="632"/>
                  </a:cubicBezTo>
                  <a:cubicBezTo>
                    <a:pt x="687" y="632"/>
                    <a:pt x="687" y="632"/>
                    <a:pt x="687" y="632"/>
                  </a:cubicBezTo>
                  <a:cubicBezTo>
                    <a:pt x="702" y="581"/>
                    <a:pt x="702" y="581"/>
                    <a:pt x="702" y="581"/>
                  </a:cubicBezTo>
                  <a:cubicBezTo>
                    <a:pt x="708" y="555"/>
                    <a:pt x="708" y="555"/>
                    <a:pt x="708" y="555"/>
                  </a:cubicBezTo>
                  <a:cubicBezTo>
                    <a:pt x="724" y="495"/>
                    <a:pt x="724" y="495"/>
                    <a:pt x="724" y="495"/>
                  </a:cubicBezTo>
                  <a:cubicBezTo>
                    <a:pt x="731" y="495"/>
                    <a:pt x="738" y="495"/>
                    <a:pt x="744" y="495"/>
                  </a:cubicBezTo>
                  <a:cubicBezTo>
                    <a:pt x="752" y="494"/>
                    <a:pt x="760" y="494"/>
                    <a:pt x="768" y="494"/>
                  </a:cubicBezTo>
                  <a:cubicBezTo>
                    <a:pt x="808" y="494"/>
                    <a:pt x="833" y="497"/>
                    <a:pt x="842" y="510"/>
                  </a:cubicBezTo>
                  <a:cubicBezTo>
                    <a:pt x="849" y="519"/>
                    <a:pt x="848" y="536"/>
                    <a:pt x="840" y="561"/>
                  </a:cubicBezTo>
                  <a:cubicBezTo>
                    <a:pt x="826" y="605"/>
                    <a:pt x="808" y="627"/>
                    <a:pt x="750" y="631"/>
                  </a:cubicBezTo>
                  <a:moveTo>
                    <a:pt x="619" y="442"/>
                  </a:moveTo>
                  <a:cubicBezTo>
                    <a:pt x="611" y="466"/>
                    <a:pt x="611" y="466"/>
                    <a:pt x="611" y="466"/>
                  </a:cubicBezTo>
                  <a:cubicBezTo>
                    <a:pt x="544" y="690"/>
                    <a:pt x="544" y="690"/>
                    <a:pt x="544" y="690"/>
                  </a:cubicBezTo>
                  <a:cubicBezTo>
                    <a:pt x="541" y="698"/>
                    <a:pt x="541" y="698"/>
                    <a:pt x="541" y="698"/>
                  </a:cubicBezTo>
                  <a:cubicBezTo>
                    <a:pt x="319" y="698"/>
                    <a:pt x="319" y="698"/>
                    <a:pt x="319" y="698"/>
                  </a:cubicBezTo>
                  <a:cubicBezTo>
                    <a:pt x="302" y="662"/>
                    <a:pt x="302" y="662"/>
                    <a:pt x="302" y="662"/>
                  </a:cubicBezTo>
                  <a:cubicBezTo>
                    <a:pt x="541" y="417"/>
                    <a:pt x="541" y="417"/>
                    <a:pt x="541" y="417"/>
                  </a:cubicBezTo>
                  <a:cubicBezTo>
                    <a:pt x="387" y="417"/>
                    <a:pt x="387" y="417"/>
                    <a:pt x="387" y="417"/>
                  </a:cubicBezTo>
                  <a:cubicBezTo>
                    <a:pt x="200" y="619"/>
                    <a:pt x="200" y="619"/>
                    <a:pt x="200" y="619"/>
                  </a:cubicBezTo>
                  <a:cubicBezTo>
                    <a:pt x="261" y="417"/>
                    <a:pt x="261" y="417"/>
                    <a:pt x="261" y="417"/>
                  </a:cubicBezTo>
                  <a:cubicBezTo>
                    <a:pt x="148" y="417"/>
                    <a:pt x="148" y="417"/>
                    <a:pt x="148" y="417"/>
                  </a:cubicBezTo>
                  <a:cubicBezTo>
                    <a:pt x="148" y="18"/>
                    <a:pt x="148" y="18"/>
                    <a:pt x="148" y="18"/>
                  </a:cubicBezTo>
                  <a:cubicBezTo>
                    <a:pt x="619" y="18"/>
                    <a:pt x="619" y="18"/>
                    <a:pt x="619" y="18"/>
                  </a:cubicBezTo>
                  <a:cubicBezTo>
                    <a:pt x="619" y="442"/>
                    <a:pt x="619" y="442"/>
                    <a:pt x="619" y="442"/>
                  </a:cubicBezTo>
                  <a:cubicBezTo>
                    <a:pt x="619" y="442"/>
                    <a:pt x="619" y="442"/>
                    <a:pt x="619" y="442"/>
                  </a:cubicBezTo>
                  <a:close/>
                  <a:moveTo>
                    <a:pt x="177" y="698"/>
                  </a:moveTo>
                  <a:cubicBezTo>
                    <a:pt x="177" y="696"/>
                    <a:pt x="177" y="696"/>
                    <a:pt x="177" y="696"/>
                  </a:cubicBezTo>
                  <a:cubicBezTo>
                    <a:pt x="179" y="698"/>
                    <a:pt x="179" y="698"/>
                    <a:pt x="179" y="698"/>
                  </a:cubicBezTo>
                  <a:cubicBezTo>
                    <a:pt x="177" y="698"/>
                    <a:pt x="177" y="698"/>
                    <a:pt x="177" y="698"/>
                  </a:cubicBezTo>
                  <a:cubicBezTo>
                    <a:pt x="177" y="698"/>
                    <a:pt x="177" y="698"/>
                    <a:pt x="177" y="698"/>
                  </a:cubicBezTo>
                  <a:close/>
                  <a:moveTo>
                    <a:pt x="1778" y="0"/>
                  </a:moveTo>
                  <a:cubicBezTo>
                    <a:pt x="1778" y="458"/>
                    <a:pt x="1778" y="458"/>
                    <a:pt x="1778" y="458"/>
                  </a:cubicBezTo>
                  <a:cubicBezTo>
                    <a:pt x="1762" y="470"/>
                    <a:pt x="1749" y="484"/>
                    <a:pt x="1736" y="498"/>
                  </a:cubicBezTo>
                  <a:cubicBezTo>
                    <a:pt x="1736" y="0"/>
                    <a:pt x="1736" y="0"/>
                    <a:pt x="1736" y="0"/>
                  </a:cubicBezTo>
                  <a:cubicBezTo>
                    <a:pt x="1229" y="0"/>
                    <a:pt x="1229" y="0"/>
                    <a:pt x="1229" y="0"/>
                  </a:cubicBezTo>
                  <a:cubicBezTo>
                    <a:pt x="1229" y="417"/>
                    <a:pt x="1229" y="417"/>
                    <a:pt x="1229" y="417"/>
                  </a:cubicBezTo>
                  <a:cubicBezTo>
                    <a:pt x="1186" y="417"/>
                    <a:pt x="1186" y="417"/>
                    <a:pt x="1186" y="417"/>
                  </a:cubicBezTo>
                  <a:cubicBezTo>
                    <a:pt x="1186" y="0"/>
                    <a:pt x="1186" y="0"/>
                    <a:pt x="1186" y="0"/>
                  </a:cubicBezTo>
                  <a:cubicBezTo>
                    <a:pt x="679" y="0"/>
                    <a:pt x="679" y="0"/>
                    <a:pt x="679" y="0"/>
                  </a:cubicBezTo>
                  <a:cubicBezTo>
                    <a:pt x="679" y="417"/>
                    <a:pt x="679" y="417"/>
                    <a:pt x="679" y="417"/>
                  </a:cubicBezTo>
                  <a:cubicBezTo>
                    <a:pt x="637" y="417"/>
                    <a:pt x="637" y="417"/>
                    <a:pt x="637" y="417"/>
                  </a:cubicBezTo>
                  <a:cubicBezTo>
                    <a:pt x="637" y="0"/>
                    <a:pt x="637" y="0"/>
                    <a:pt x="637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9" y="476"/>
                    <a:pt x="129" y="476"/>
                    <a:pt x="129" y="476"/>
                  </a:cubicBezTo>
                  <a:cubicBezTo>
                    <a:pt x="0" y="907"/>
                    <a:pt x="0" y="907"/>
                    <a:pt x="0" y="907"/>
                  </a:cubicBezTo>
                  <a:cubicBezTo>
                    <a:pt x="114" y="907"/>
                    <a:pt x="114" y="907"/>
                    <a:pt x="114" y="907"/>
                  </a:cubicBezTo>
                  <a:cubicBezTo>
                    <a:pt x="171" y="716"/>
                    <a:pt x="171" y="716"/>
                    <a:pt x="171" y="716"/>
                  </a:cubicBezTo>
                  <a:cubicBezTo>
                    <a:pt x="188" y="716"/>
                    <a:pt x="188" y="716"/>
                    <a:pt x="188" y="716"/>
                  </a:cubicBezTo>
                  <a:cubicBezTo>
                    <a:pt x="282" y="907"/>
                    <a:pt x="282" y="907"/>
                    <a:pt x="282" y="907"/>
                  </a:cubicBezTo>
                  <a:cubicBezTo>
                    <a:pt x="420" y="907"/>
                    <a:pt x="420" y="907"/>
                    <a:pt x="420" y="907"/>
                  </a:cubicBezTo>
                  <a:cubicBezTo>
                    <a:pt x="328" y="716"/>
                    <a:pt x="328" y="716"/>
                    <a:pt x="328" y="716"/>
                  </a:cubicBezTo>
                  <a:cubicBezTo>
                    <a:pt x="536" y="716"/>
                    <a:pt x="536" y="716"/>
                    <a:pt x="536" y="716"/>
                  </a:cubicBezTo>
                  <a:cubicBezTo>
                    <a:pt x="478" y="907"/>
                    <a:pt x="478" y="907"/>
                    <a:pt x="478" y="907"/>
                  </a:cubicBezTo>
                  <a:cubicBezTo>
                    <a:pt x="602" y="907"/>
                    <a:pt x="602" y="907"/>
                    <a:pt x="602" y="907"/>
                  </a:cubicBezTo>
                  <a:cubicBezTo>
                    <a:pt x="660" y="717"/>
                    <a:pt x="660" y="717"/>
                    <a:pt x="660" y="717"/>
                  </a:cubicBezTo>
                  <a:cubicBezTo>
                    <a:pt x="687" y="717"/>
                    <a:pt x="687" y="717"/>
                    <a:pt x="687" y="717"/>
                  </a:cubicBezTo>
                  <a:cubicBezTo>
                    <a:pt x="687" y="716"/>
                    <a:pt x="687" y="716"/>
                    <a:pt x="687" y="716"/>
                  </a:cubicBezTo>
                  <a:cubicBezTo>
                    <a:pt x="726" y="716"/>
                    <a:pt x="726" y="716"/>
                    <a:pt x="726" y="716"/>
                  </a:cubicBezTo>
                  <a:cubicBezTo>
                    <a:pt x="729" y="716"/>
                    <a:pt x="729" y="716"/>
                    <a:pt x="729" y="716"/>
                  </a:cubicBezTo>
                  <a:cubicBezTo>
                    <a:pt x="964" y="716"/>
                    <a:pt x="964" y="716"/>
                    <a:pt x="964" y="716"/>
                  </a:cubicBezTo>
                  <a:cubicBezTo>
                    <a:pt x="909" y="907"/>
                    <a:pt x="909" y="907"/>
                    <a:pt x="909" y="907"/>
                  </a:cubicBezTo>
                  <a:cubicBezTo>
                    <a:pt x="1035" y="907"/>
                    <a:pt x="1035" y="907"/>
                    <a:pt x="1035" y="907"/>
                  </a:cubicBezTo>
                  <a:cubicBezTo>
                    <a:pt x="1088" y="716"/>
                    <a:pt x="1088" y="716"/>
                    <a:pt x="1088" y="716"/>
                  </a:cubicBezTo>
                  <a:cubicBezTo>
                    <a:pt x="1144" y="716"/>
                    <a:pt x="1144" y="716"/>
                    <a:pt x="1144" y="716"/>
                  </a:cubicBezTo>
                  <a:cubicBezTo>
                    <a:pt x="1146" y="907"/>
                    <a:pt x="1146" y="907"/>
                    <a:pt x="1146" y="907"/>
                  </a:cubicBezTo>
                  <a:cubicBezTo>
                    <a:pt x="1251" y="907"/>
                    <a:pt x="1251" y="907"/>
                    <a:pt x="1251" y="907"/>
                  </a:cubicBezTo>
                  <a:cubicBezTo>
                    <a:pt x="1372" y="716"/>
                    <a:pt x="1372" y="716"/>
                    <a:pt x="1372" y="716"/>
                  </a:cubicBezTo>
                  <a:cubicBezTo>
                    <a:pt x="1451" y="716"/>
                    <a:pt x="1451" y="716"/>
                    <a:pt x="1451" y="716"/>
                  </a:cubicBezTo>
                  <a:cubicBezTo>
                    <a:pt x="1410" y="907"/>
                    <a:pt x="1410" y="907"/>
                    <a:pt x="1410" y="907"/>
                  </a:cubicBezTo>
                  <a:cubicBezTo>
                    <a:pt x="1534" y="907"/>
                    <a:pt x="1534" y="907"/>
                    <a:pt x="1534" y="907"/>
                  </a:cubicBezTo>
                  <a:cubicBezTo>
                    <a:pt x="1574" y="716"/>
                    <a:pt x="1574" y="716"/>
                    <a:pt x="1574" y="716"/>
                  </a:cubicBezTo>
                  <a:cubicBezTo>
                    <a:pt x="1645" y="716"/>
                    <a:pt x="1645" y="716"/>
                    <a:pt x="1645" y="716"/>
                  </a:cubicBezTo>
                  <a:cubicBezTo>
                    <a:pt x="1642" y="775"/>
                    <a:pt x="1657" y="829"/>
                    <a:pt x="1697" y="865"/>
                  </a:cubicBezTo>
                  <a:cubicBezTo>
                    <a:pt x="1744" y="909"/>
                    <a:pt x="1818" y="917"/>
                    <a:pt x="1872" y="917"/>
                  </a:cubicBezTo>
                  <a:cubicBezTo>
                    <a:pt x="1947" y="917"/>
                    <a:pt x="2024" y="907"/>
                    <a:pt x="2102" y="889"/>
                  </a:cubicBezTo>
                  <a:cubicBezTo>
                    <a:pt x="2145" y="716"/>
                    <a:pt x="2145" y="716"/>
                    <a:pt x="2145" y="716"/>
                  </a:cubicBezTo>
                  <a:cubicBezTo>
                    <a:pt x="2285" y="716"/>
                    <a:pt x="2285" y="716"/>
                    <a:pt x="2285" y="716"/>
                  </a:cubicBezTo>
                  <a:cubicBezTo>
                    <a:pt x="2285" y="0"/>
                    <a:pt x="2285" y="0"/>
                    <a:pt x="2285" y="0"/>
                  </a:cubicBezTo>
                  <a:cubicBezTo>
                    <a:pt x="1778" y="0"/>
                    <a:pt x="1778" y="0"/>
                    <a:pt x="1778" y="0"/>
                  </a:cubicBezTo>
                  <a:cubicBezTo>
                    <a:pt x="1778" y="0"/>
                    <a:pt x="1778" y="0"/>
                    <a:pt x="1778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gray">
            <a:xfrm>
              <a:off x="68" y="0"/>
              <a:ext cx="793" cy="585"/>
            </a:xfrm>
            <a:custGeom>
              <a:avLst/>
              <a:gdLst>
                <a:gd name="T0" fmla="*/ 231 w 1447"/>
                <a:gd name="T1" fmla="*/ 327 h 1068"/>
                <a:gd name="T2" fmla="*/ 0 w 1447"/>
                <a:gd name="T3" fmla="*/ 327 h 1068"/>
                <a:gd name="T4" fmla="*/ 0 w 1447"/>
                <a:gd name="T5" fmla="*/ 0 h 1068"/>
                <a:gd name="T6" fmla="*/ 231 w 1447"/>
                <a:gd name="T7" fmla="*/ 0 h 1068"/>
                <a:gd name="T8" fmla="*/ 231 w 1447"/>
                <a:gd name="T9" fmla="*/ 327 h 1068"/>
                <a:gd name="T10" fmla="*/ 1447 w 1447"/>
                <a:gd name="T11" fmla="*/ 0 h 1068"/>
                <a:gd name="T12" fmla="*/ 1215 w 1447"/>
                <a:gd name="T13" fmla="*/ 0 h 1068"/>
                <a:gd name="T14" fmla="*/ 1215 w 1447"/>
                <a:gd name="T15" fmla="*/ 327 h 1068"/>
                <a:gd name="T16" fmla="*/ 1447 w 1447"/>
                <a:gd name="T17" fmla="*/ 327 h 1068"/>
                <a:gd name="T18" fmla="*/ 1447 w 1447"/>
                <a:gd name="T19" fmla="*/ 0 h 1068"/>
                <a:gd name="T20" fmla="*/ 231 w 1447"/>
                <a:gd name="T21" fmla="*/ 741 h 1068"/>
                <a:gd name="T22" fmla="*/ 0 w 1447"/>
                <a:gd name="T23" fmla="*/ 741 h 1068"/>
                <a:gd name="T24" fmla="*/ 0 w 1447"/>
                <a:gd name="T25" fmla="*/ 1068 h 1068"/>
                <a:gd name="T26" fmla="*/ 231 w 1447"/>
                <a:gd name="T27" fmla="*/ 1068 h 1068"/>
                <a:gd name="T28" fmla="*/ 231 w 1447"/>
                <a:gd name="T29" fmla="*/ 741 h 1068"/>
                <a:gd name="T30" fmla="*/ 1447 w 1447"/>
                <a:gd name="T31" fmla="*/ 741 h 1068"/>
                <a:gd name="T32" fmla="*/ 1215 w 1447"/>
                <a:gd name="T33" fmla="*/ 741 h 1068"/>
                <a:gd name="T34" fmla="*/ 1215 w 1447"/>
                <a:gd name="T35" fmla="*/ 1068 h 1068"/>
                <a:gd name="T36" fmla="*/ 1447 w 1447"/>
                <a:gd name="T37" fmla="*/ 1068 h 1068"/>
                <a:gd name="T38" fmla="*/ 1447 w 1447"/>
                <a:gd name="T39" fmla="*/ 741 h 106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47"/>
                <a:gd name="T61" fmla="*/ 0 h 1068"/>
                <a:gd name="T62" fmla="*/ 1447 w 1447"/>
                <a:gd name="T63" fmla="*/ 1068 h 106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47" h="1068">
                  <a:moveTo>
                    <a:pt x="231" y="327"/>
                  </a:moveTo>
                  <a:lnTo>
                    <a:pt x="0" y="327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27"/>
                  </a:lnTo>
                  <a:close/>
                  <a:moveTo>
                    <a:pt x="1447" y="0"/>
                  </a:moveTo>
                  <a:lnTo>
                    <a:pt x="1215" y="0"/>
                  </a:lnTo>
                  <a:lnTo>
                    <a:pt x="1215" y="327"/>
                  </a:lnTo>
                  <a:lnTo>
                    <a:pt x="1447" y="327"/>
                  </a:lnTo>
                  <a:lnTo>
                    <a:pt x="1447" y="0"/>
                  </a:lnTo>
                  <a:close/>
                  <a:moveTo>
                    <a:pt x="231" y="741"/>
                  </a:moveTo>
                  <a:lnTo>
                    <a:pt x="0" y="741"/>
                  </a:lnTo>
                  <a:lnTo>
                    <a:pt x="0" y="1068"/>
                  </a:lnTo>
                  <a:lnTo>
                    <a:pt x="231" y="1068"/>
                  </a:lnTo>
                  <a:lnTo>
                    <a:pt x="231" y="741"/>
                  </a:lnTo>
                  <a:close/>
                  <a:moveTo>
                    <a:pt x="1447" y="741"/>
                  </a:moveTo>
                  <a:lnTo>
                    <a:pt x="1215" y="741"/>
                  </a:lnTo>
                  <a:lnTo>
                    <a:pt x="1215" y="1068"/>
                  </a:lnTo>
                  <a:lnTo>
                    <a:pt x="1447" y="1068"/>
                  </a:lnTo>
                  <a:lnTo>
                    <a:pt x="1447" y="741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6" name="Slide Number Placeholder"/>
          <p:cNvSpPr txBox="1">
            <a:spLocks/>
          </p:cNvSpPr>
          <p:nvPr userDrawn="1"/>
        </p:nvSpPr>
        <p:spPr>
          <a:xfrm>
            <a:off x="9131300" y="6381750"/>
            <a:ext cx="501650" cy="2809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72000" tIns="72000" rIns="0" bIns="0"/>
          <a:lstStyle>
            <a:lvl1pPr marL="0" algn="r" defTabSz="914400" rtl="0" eaLnBrk="1" fontAlgn="base" latinLnBrk="0" hangingPunct="1">
              <a:spcBef>
                <a:spcPct val="40000"/>
              </a:spcBef>
              <a:spcAft>
                <a:spcPct val="0"/>
              </a:spcAft>
              <a:defRPr lang="ru-RU" sz="900" kern="1200" noProof="0" smtClean="0">
                <a:solidFill>
                  <a:srgbClr val="00338D"/>
                </a:solidFill>
                <a:latin typeface="Arial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42F4571B-CE5E-4AF2-9105-A5C19E0B910C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15" name="bgs_textbox_filepath" hidden="1"/>
          <p:cNvSpPr>
            <a:spLocks noChangeArrowheads="1"/>
          </p:cNvSpPr>
          <p:nvPr userDrawn="1">
            <p:custDataLst>
              <p:tags r:id="rId19"/>
            </p:custDataLst>
          </p:nvPr>
        </p:nvSpPr>
        <p:spPr bwMode="gray">
          <a:xfrm>
            <a:off x="2289175" y="6092825"/>
            <a:ext cx="7343775" cy="128588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lIns="0" tIns="36000" rIns="0" bIns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0000"/>
                </a:solidFill>
                <a:latin typeface="+mn-lt"/>
                <a:cs typeface="+mn-cs"/>
              </a:rPr>
              <a:t>[file path]</a:t>
            </a:r>
            <a:endParaRPr lang="en-GB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19" name="bgs_textbox_watermark_top" hidden="1"/>
          <p:cNvSpPr txBox="1">
            <a:spLocks noChangeArrowheads="1"/>
          </p:cNvSpPr>
          <p:nvPr userDrawn="1">
            <p:custDataLst>
              <p:tags r:id="rId20"/>
            </p:custDataLst>
          </p:nvPr>
        </p:nvSpPr>
        <p:spPr bwMode="gray">
          <a:xfrm>
            <a:off x="6032500" y="908050"/>
            <a:ext cx="3600450" cy="28892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lIns="0" tIns="36000" rIns="0" bIns="0"/>
          <a:lstStyle/>
          <a:p>
            <a:pPr algn="r" defTabSz="762000" eaLnBrk="0" fontAlgn="auto" hangingPunct="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200" b="1">
                <a:solidFill>
                  <a:srgbClr val="9E3039"/>
                </a:solidFill>
                <a:latin typeface="+mn-lt"/>
                <a:cs typeface="+mn-cs"/>
              </a:rPr>
              <a:t>ПРОЕКТ</a:t>
            </a:r>
            <a:endParaRPr lang="en-GB" sz="1200" b="1" dirty="0">
              <a:solidFill>
                <a:srgbClr val="9E3039"/>
              </a:solidFill>
              <a:latin typeface="+mn-lt"/>
              <a:cs typeface="+mn-cs"/>
            </a:endParaRPr>
          </a:p>
        </p:txBody>
      </p:sp>
      <p:sp>
        <p:nvSpPr>
          <p:cNvPr id="12" name="Line top"/>
          <p:cNvSpPr>
            <a:spLocks noChangeShapeType="1"/>
          </p:cNvSpPr>
          <p:nvPr userDrawn="1"/>
        </p:nvSpPr>
        <p:spPr bwMode="gray">
          <a:xfrm>
            <a:off x="0" y="906463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8" name="Line bottom"/>
          <p:cNvSpPr>
            <a:spLocks noChangeShapeType="1"/>
          </p:cNvSpPr>
          <p:nvPr userDrawn="1"/>
        </p:nvSpPr>
        <p:spPr bwMode="gray">
          <a:xfrm>
            <a:off x="0" y="6381750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20" name="stamp"/>
          <p:cNvSpPr txBox="1"/>
          <p:nvPr userDrawn="1"/>
        </p:nvSpPr>
        <p:spPr>
          <a:xfrm>
            <a:off x="9777413" y="906463"/>
            <a:ext cx="128587" cy="246062"/>
          </a:xfrm>
          <a:prstGeom prst="rect">
            <a:avLst/>
          </a:prstGeom>
          <a:noFill/>
        </p:spPr>
        <p:txBody>
          <a:bodyPr wrap="none" lIns="0" tIns="0" rIns="127000" bIns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srgbClr val="C84E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7236" name="Text Placeholder 21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9" r:id="rId1"/>
    <p:sldLayoutId id="2147484230" r:id="rId2"/>
    <p:sldLayoutId id="2147484231" r:id="rId3"/>
    <p:sldLayoutId id="2147484232" r:id="rId4"/>
    <p:sldLayoutId id="2147484233" r:id="rId5"/>
    <p:sldLayoutId id="2147484234" r:id="rId6"/>
    <p:sldLayoutId id="2147484235" r:id="rId7"/>
    <p:sldLayoutId id="2147484236" r:id="rId8"/>
    <p:sldLayoutId id="2147484237" r:id="rId9"/>
    <p:sldLayoutId id="2147484238" r:id="rId10"/>
    <p:sldLayoutId id="2147484239" r:id="rId11"/>
    <p:sldLayoutId id="2147484240" r:id="rId12"/>
    <p:sldLayoutId id="2147484241" r:id="rId13"/>
    <p:sldLayoutId id="2147484242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400" b="1" kern="1200" dirty="0">
          <a:solidFill>
            <a:srgbClr val="00338D"/>
          </a:solidFill>
          <a:latin typeface="Arial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8D"/>
          </a:solidFill>
          <a:latin typeface="+mj-lt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8D"/>
          </a:solidFill>
          <a:latin typeface="+mj-lt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8D"/>
          </a:solidFill>
          <a:latin typeface="+mj-lt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8D"/>
          </a:solidFill>
          <a:latin typeface="+mj-lt"/>
          <a:cs typeface="Arial" pitchFamily="34" charset="0"/>
        </a:defRPr>
      </a:lvl5pPr>
      <a:lvl6pPr eaLnBrk="1" hangingPunct="1">
        <a:defRPr sz="1600" b="1">
          <a:solidFill>
            <a:srgbClr val="00338D"/>
          </a:solidFill>
          <a:latin typeface="+mj-lt"/>
        </a:defRPr>
      </a:lvl6pPr>
      <a:lvl7pPr eaLnBrk="1" hangingPunct="1">
        <a:defRPr sz="1600" b="1">
          <a:solidFill>
            <a:srgbClr val="00338D"/>
          </a:solidFill>
          <a:latin typeface="+mj-lt"/>
        </a:defRPr>
      </a:lvl7pPr>
      <a:lvl8pPr eaLnBrk="1" hangingPunct="1">
        <a:defRPr sz="1600" b="1">
          <a:solidFill>
            <a:srgbClr val="00338D"/>
          </a:solidFill>
          <a:latin typeface="+mj-lt"/>
        </a:defRPr>
      </a:lvl8pPr>
      <a:lvl9pPr eaLnBrk="1" hangingPunct="1">
        <a:defRPr sz="1600" b="1">
          <a:solidFill>
            <a:srgbClr val="00338D"/>
          </a:solidFill>
          <a:latin typeface="+mj-lt"/>
        </a:defRPr>
      </a:lvl9pPr>
    </p:titleStyle>
    <p:bodyStyle>
      <a:lvl1pPr marL="342900" indent="-342900" algn="l" rtl="0" eaLnBrk="0" fontAlgn="base" hangingPunct="0">
        <a:spcBef>
          <a:spcPts val="600"/>
        </a:spcBef>
        <a:spcAft>
          <a:spcPct val="0"/>
        </a:spcAft>
        <a:buFont typeface="Arial" charset="0"/>
        <a:buChar char="•"/>
        <a:defRPr lang="en-US" sz="1000" b="1" kern="1200" dirty="0">
          <a:solidFill>
            <a:srgbClr val="00338D"/>
          </a:solidFill>
          <a:latin typeface="Arial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ts val="600"/>
        </a:spcBef>
        <a:spcAft>
          <a:spcPct val="0"/>
        </a:spcAft>
        <a:buFont typeface="Arial" charset="0"/>
        <a:buChar char="–"/>
        <a:defRPr lang="en-US" sz="1000" kern="1200" dirty="0">
          <a:solidFill>
            <a:schemeClr val="tx1"/>
          </a:solidFill>
          <a:latin typeface="Arial"/>
          <a:ea typeface="+mn-ea"/>
          <a:cs typeface="Arial" pitchFamily="34" charset="0"/>
        </a:defRPr>
      </a:lvl2pPr>
      <a:lvl3pPr marL="177800" indent="-177800" algn="l" rtl="0" eaLnBrk="0" fontAlgn="base" hangingPunct="0">
        <a:spcBef>
          <a:spcPts val="600"/>
        </a:spcBef>
        <a:spcAft>
          <a:spcPct val="0"/>
        </a:spcAft>
        <a:buClr>
          <a:srgbClr val="97989A"/>
        </a:buClr>
        <a:buFont typeface="Arial" charset="0"/>
        <a:buChar char="■"/>
        <a:defRPr lang="en-US" sz="1000" kern="1200" dirty="0">
          <a:solidFill>
            <a:schemeClr val="tx1"/>
          </a:solidFill>
          <a:latin typeface="Arial"/>
          <a:ea typeface="+mn-ea"/>
          <a:cs typeface="Arial" pitchFamily="34" charset="0"/>
        </a:defRPr>
      </a:lvl3pPr>
      <a:lvl4pPr marL="355600" indent="-177800" algn="l" rtl="0" eaLnBrk="0" fontAlgn="base" hangingPunct="0">
        <a:spcBef>
          <a:spcPts val="600"/>
        </a:spcBef>
        <a:spcAft>
          <a:spcPct val="0"/>
        </a:spcAft>
        <a:buClr>
          <a:srgbClr val="97989A"/>
        </a:buClr>
        <a:buFont typeface="Arial" charset="0"/>
        <a:buChar char="–"/>
        <a:defRPr lang="en-US" sz="1000" kern="1200" dirty="0">
          <a:solidFill>
            <a:schemeClr val="tx1"/>
          </a:solidFill>
          <a:latin typeface="Arial"/>
          <a:ea typeface="+mn-ea"/>
          <a:cs typeface="Arial" pitchFamily="34" charset="0"/>
        </a:defRPr>
      </a:lvl4pPr>
      <a:lvl5pPr marL="534988" indent="-174625" algn="l" rtl="0" eaLnBrk="0" fontAlgn="base" hangingPunct="0">
        <a:spcBef>
          <a:spcPts val="600"/>
        </a:spcBef>
        <a:spcAft>
          <a:spcPct val="0"/>
        </a:spcAft>
        <a:buClr>
          <a:srgbClr val="97989A"/>
        </a:buClr>
        <a:buFont typeface="Arial" charset="0"/>
        <a:buChar char="■"/>
        <a:defRPr lang="en-US" sz="1000" kern="1200" dirty="0">
          <a:solidFill>
            <a:schemeClr val="tx1"/>
          </a:solidFill>
          <a:latin typeface="Arial"/>
          <a:ea typeface="+mn-ea"/>
          <a:cs typeface="Arial" pitchFamily="34" charset="0"/>
        </a:defRPr>
      </a:lvl5pPr>
      <a:lvl6pPr marL="720725" indent="-185738" algn="l" defTabSz="914400" rtl="0" eaLnBrk="1" latinLnBrk="0" hangingPunct="1">
        <a:lnSpc>
          <a:spcPct val="110000"/>
        </a:lnSpc>
        <a:spcBef>
          <a:spcPts val="600"/>
        </a:spcBef>
        <a:buClr>
          <a:srgbClr val="97989A"/>
        </a:buClr>
        <a:buFont typeface="Arial" pitchFamily="34" charset="0"/>
        <a:buChar char="–"/>
        <a:defRPr lang="en-US" sz="9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6pPr>
      <a:lvl7pPr marL="895350" indent="-174625" algn="l" defTabSz="914400" rtl="0" eaLnBrk="1" latinLnBrk="0" hangingPunct="1">
        <a:lnSpc>
          <a:spcPct val="110000"/>
        </a:lnSpc>
        <a:spcBef>
          <a:spcPts val="600"/>
        </a:spcBef>
        <a:buClr>
          <a:srgbClr val="97989A"/>
        </a:buClr>
        <a:buFont typeface="Arial" pitchFamily="34" charset="0"/>
        <a:buChar char="■"/>
        <a:defRPr lang="en-US" sz="900" kern="1200" baseline="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7pPr>
      <a:lvl8pPr marL="1081088" indent="-185738" algn="l" defTabSz="914400" rtl="0" eaLnBrk="1" latinLnBrk="0" hangingPunct="1">
        <a:lnSpc>
          <a:spcPct val="110000"/>
        </a:lnSpc>
        <a:spcBef>
          <a:spcPts val="600"/>
        </a:spcBef>
        <a:buClr>
          <a:srgbClr val="97989A"/>
        </a:buClr>
        <a:buFont typeface="Arial" pitchFamily="34" charset="0"/>
        <a:buChar char="–"/>
        <a:defRPr lang="en-US" sz="900" kern="1200" baseline="0" dirty="0" smtClean="0">
          <a:solidFill>
            <a:schemeClr val="tx1"/>
          </a:solidFill>
          <a:latin typeface="Arial" pitchFamily="34" charset="0"/>
          <a:ea typeface="+mn-ea"/>
          <a:cs typeface="+mn-cs"/>
        </a:defRPr>
      </a:lvl8pPr>
      <a:lvl9pPr marL="1255713" indent="-174625" algn="l" defTabSz="914400" rtl="0" eaLnBrk="1" latinLnBrk="0" hangingPunct="1">
        <a:lnSpc>
          <a:spcPct val="110000"/>
        </a:lnSpc>
        <a:spcBef>
          <a:spcPts val="600"/>
        </a:spcBef>
        <a:buClr>
          <a:srgbClr val="97989A"/>
        </a:buClr>
        <a:buFont typeface="Arial" pitchFamily="34" charset="0"/>
        <a:buChar char="■"/>
        <a:defRPr lang="en-US" sz="900" kern="1200" baseline="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177800" algn="l" defTabSz="9144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355600" algn="l" defTabSz="9144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534988" algn="l" defTabSz="9144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720725" algn="l" defTabSz="9144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895350" algn="l" defTabSz="9144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081088" algn="l" defTabSz="9144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255713" algn="l" defTabSz="9144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255713" algn="l" defTabSz="9144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gs_textbox_copyright"/>
          <p:cNvSpPr txBox="1">
            <a:spLocks/>
          </p:cNvSpPr>
          <p:nvPr userDrawn="1">
            <p:custDataLst>
              <p:tags r:id="rId15"/>
            </p:custDataLst>
          </p:nvPr>
        </p:nvSpPr>
        <p:spPr>
          <a:xfrm>
            <a:off x="273050" y="6388100"/>
            <a:ext cx="6731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72000" rIns="0" bIns="0"/>
          <a:lstStyle>
            <a:lvl1pPr marL="0" algn="l" defTabSz="914400" rtl="0" eaLnBrk="1" latinLnBrk="0" hangingPunct="1">
              <a:spcBef>
                <a:spcPct val="40000"/>
              </a:spcBef>
              <a:defRPr lang="ru-RU" sz="600" kern="1200" dirty="0">
                <a:solidFill>
                  <a:srgbClr val="00338D"/>
                </a:solidFill>
                <a:latin typeface="Arial"/>
                <a:ea typeface="+mn-ea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mtClean="0"/>
              <a:t>© 2014 ЗАО «КПМГ», компания, зарегистрированная в соответствии с законодательством Российской Федерации и находящаяся под контролем KPMG </a:t>
            </a:r>
            <a:r>
              <a:rPr err="1" smtClean="0"/>
              <a:t>Europe</a:t>
            </a:r>
            <a:r>
              <a:rPr smtClean="0"/>
              <a:t> LLP; член сети независимых фирм КПМГ, входящих в ассоциацию KPMG </a:t>
            </a:r>
            <a:r>
              <a:rPr err="1" smtClean="0"/>
              <a:t>International</a:t>
            </a:r>
            <a:r>
              <a:rPr smtClean="0"/>
              <a:t> </a:t>
            </a:r>
            <a:r>
              <a:rPr err="1" smtClean="0"/>
              <a:t>Cooperative</a:t>
            </a:r>
            <a:r>
              <a:rPr smtClean="0"/>
              <a:t> (“KPMG </a:t>
            </a:r>
            <a:r>
              <a:rPr err="1" smtClean="0"/>
              <a:t>International</a:t>
            </a:r>
            <a:r>
              <a:rPr smtClean="0"/>
              <a:t>”), зарегистрированную по законодательству Швейцарии. Все права защищены.</a:t>
            </a:r>
            <a:endParaRPr lang="en-US"/>
          </a:p>
        </p:txBody>
      </p:sp>
      <p:sp>
        <p:nvSpPr>
          <p:cNvPr id="21" name="logobgn"/>
          <p:cNvSpPr>
            <a:spLocks/>
          </p:cNvSpPr>
          <p:nvPr/>
        </p:nvSpPr>
        <p:spPr bwMode="gray">
          <a:xfrm>
            <a:off x="0" y="-1588"/>
            <a:ext cx="2270125" cy="90805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72"/>
              </a:cxn>
              <a:cxn ang="0">
                <a:pos x="1260" y="572"/>
              </a:cxn>
              <a:cxn ang="0">
                <a:pos x="1430" y="0"/>
              </a:cxn>
              <a:cxn ang="0">
                <a:pos x="0" y="0"/>
              </a:cxn>
            </a:cxnLst>
            <a:rect l="0" t="0" r="r" b="b"/>
            <a:pathLst>
              <a:path w="1430" h="572">
                <a:moveTo>
                  <a:pt x="0" y="0"/>
                </a:moveTo>
                <a:lnTo>
                  <a:pt x="0" y="572"/>
                </a:lnTo>
                <a:lnTo>
                  <a:pt x="1260" y="572"/>
                </a:lnTo>
                <a:lnTo>
                  <a:pt x="1430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2443268" name="Title Placeholder 54"/>
          <p:cNvSpPr>
            <a:spLocks noGrp="1"/>
          </p:cNvSpPr>
          <p:nvPr>
            <p:ph type="title"/>
          </p:nvPr>
        </p:nvSpPr>
        <p:spPr bwMode="gray">
          <a:xfrm>
            <a:off x="2289175" y="115888"/>
            <a:ext cx="73437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[Enter slide </a:t>
            </a:r>
            <a:r>
              <a:rPr lang="en-US" smtClean="0"/>
              <a:t>title</a:t>
            </a:r>
            <a:r>
              <a:rPr lang="en-GB" smtClean="0"/>
              <a:t>]</a:t>
            </a:r>
          </a:p>
        </p:txBody>
      </p:sp>
      <p:grpSp>
        <p:nvGrpSpPr>
          <p:cNvPr id="2443269" name="logo"/>
          <p:cNvGrpSpPr>
            <a:grpSpLocks/>
          </p:cNvGrpSpPr>
          <p:nvPr userDrawn="1"/>
        </p:nvGrpSpPr>
        <p:grpSpPr bwMode="auto">
          <a:xfrm>
            <a:off x="107950" y="0"/>
            <a:ext cx="1258888" cy="928688"/>
            <a:chOff x="68" y="0"/>
            <a:chExt cx="793" cy="585"/>
          </a:xfrm>
        </p:grpSpPr>
        <p:sp>
          <p:nvSpPr>
            <p:cNvPr id="13" name="Freeform 6"/>
            <p:cNvSpPr>
              <a:spLocks noEditPoints="1"/>
            </p:cNvSpPr>
            <p:nvPr userDrawn="1"/>
          </p:nvSpPr>
          <p:spPr bwMode="gray">
            <a:xfrm>
              <a:off x="162" y="179"/>
              <a:ext cx="572" cy="230"/>
            </a:xfrm>
            <a:custGeom>
              <a:avLst/>
              <a:gdLst>
                <a:gd name="T0" fmla="*/ 2168 w 2285"/>
                <a:gd name="T1" fmla="*/ 620 h 917"/>
                <a:gd name="T2" fmla="*/ 1796 w 2285"/>
                <a:gd name="T3" fmla="*/ 698 h 917"/>
                <a:gd name="T4" fmla="*/ 1974 w 2285"/>
                <a:gd name="T5" fmla="*/ 486 h 917"/>
                <a:gd name="T6" fmla="*/ 2175 w 2285"/>
                <a:gd name="T7" fmla="*/ 448 h 917"/>
                <a:gd name="T8" fmla="*/ 1796 w 2285"/>
                <a:gd name="T9" fmla="*/ 18 h 917"/>
                <a:gd name="T10" fmla="*/ 2268 w 2285"/>
                <a:gd name="T11" fmla="*/ 698 h 917"/>
                <a:gd name="T12" fmla="*/ 1794 w 2285"/>
                <a:gd name="T13" fmla="*/ 716 h 917"/>
                <a:gd name="T14" fmla="*/ 1989 w 2285"/>
                <a:gd name="T15" fmla="*/ 814 h 917"/>
                <a:gd name="T16" fmla="*/ 1654 w 2285"/>
                <a:gd name="T17" fmla="*/ 657 h 917"/>
                <a:gd name="T18" fmla="*/ 1637 w 2285"/>
                <a:gd name="T19" fmla="*/ 417 h 917"/>
                <a:gd name="T20" fmla="*/ 1246 w 2285"/>
                <a:gd name="T21" fmla="*/ 698 h 917"/>
                <a:gd name="T22" fmla="*/ 1718 w 2285"/>
                <a:gd name="T23" fmla="*/ 425 h 917"/>
                <a:gd name="T24" fmla="*/ 1384 w 2285"/>
                <a:gd name="T25" fmla="*/ 698 h 917"/>
                <a:gd name="T26" fmla="*/ 1454 w 2285"/>
                <a:gd name="T27" fmla="*/ 698 h 917"/>
                <a:gd name="T28" fmla="*/ 969 w 2285"/>
                <a:gd name="T29" fmla="*/ 698 h 917"/>
                <a:gd name="T30" fmla="*/ 943 w 2285"/>
                <a:gd name="T31" fmla="*/ 452 h 917"/>
                <a:gd name="T32" fmla="*/ 697 w 2285"/>
                <a:gd name="T33" fmla="*/ 18 h 917"/>
                <a:gd name="T34" fmla="*/ 1168 w 2285"/>
                <a:gd name="T35" fmla="*/ 417 h 917"/>
                <a:gd name="T36" fmla="*/ 1144 w 2285"/>
                <a:gd name="T37" fmla="*/ 698 h 917"/>
                <a:gd name="T38" fmla="*/ 750 w 2285"/>
                <a:gd name="T39" fmla="*/ 631 h 917"/>
                <a:gd name="T40" fmla="*/ 718 w 2285"/>
                <a:gd name="T41" fmla="*/ 632 h 917"/>
                <a:gd name="T42" fmla="*/ 708 w 2285"/>
                <a:gd name="T43" fmla="*/ 555 h 917"/>
                <a:gd name="T44" fmla="*/ 768 w 2285"/>
                <a:gd name="T45" fmla="*/ 494 h 917"/>
                <a:gd name="T46" fmla="*/ 750 w 2285"/>
                <a:gd name="T47" fmla="*/ 631 h 917"/>
                <a:gd name="T48" fmla="*/ 544 w 2285"/>
                <a:gd name="T49" fmla="*/ 690 h 917"/>
                <a:gd name="T50" fmla="*/ 302 w 2285"/>
                <a:gd name="T51" fmla="*/ 662 h 917"/>
                <a:gd name="T52" fmla="*/ 200 w 2285"/>
                <a:gd name="T53" fmla="*/ 619 h 917"/>
                <a:gd name="T54" fmla="*/ 148 w 2285"/>
                <a:gd name="T55" fmla="*/ 18 h 917"/>
                <a:gd name="T56" fmla="*/ 619 w 2285"/>
                <a:gd name="T57" fmla="*/ 442 h 917"/>
                <a:gd name="T58" fmla="*/ 179 w 2285"/>
                <a:gd name="T59" fmla="*/ 698 h 917"/>
                <a:gd name="T60" fmla="*/ 1778 w 2285"/>
                <a:gd name="T61" fmla="*/ 0 h 917"/>
                <a:gd name="T62" fmla="*/ 1736 w 2285"/>
                <a:gd name="T63" fmla="*/ 0 h 917"/>
                <a:gd name="T64" fmla="*/ 1186 w 2285"/>
                <a:gd name="T65" fmla="*/ 417 h 917"/>
                <a:gd name="T66" fmla="*/ 679 w 2285"/>
                <a:gd name="T67" fmla="*/ 417 h 917"/>
                <a:gd name="T68" fmla="*/ 129 w 2285"/>
                <a:gd name="T69" fmla="*/ 0 h 917"/>
                <a:gd name="T70" fmla="*/ 114 w 2285"/>
                <a:gd name="T71" fmla="*/ 907 h 917"/>
                <a:gd name="T72" fmla="*/ 282 w 2285"/>
                <a:gd name="T73" fmla="*/ 907 h 917"/>
                <a:gd name="T74" fmla="*/ 536 w 2285"/>
                <a:gd name="T75" fmla="*/ 716 h 917"/>
                <a:gd name="T76" fmla="*/ 660 w 2285"/>
                <a:gd name="T77" fmla="*/ 717 h 917"/>
                <a:gd name="T78" fmla="*/ 726 w 2285"/>
                <a:gd name="T79" fmla="*/ 716 h 917"/>
                <a:gd name="T80" fmla="*/ 909 w 2285"/>
                <a:gd name="T81" fmla="*/ 907 h 917"/>
                <a:gd name="T82" fmla="*/ 1144 w 2285"/>
                <a:gd name="T83" fmla="*/ 716 h 917"/>
                <a:gd name="T84" fmla="*/ 1372 w 2285"/>
                <a:gd name="T85" fmla="*/ 716 h 917"/>
                <a:gd name="T86" fmla="*/ 1534 w 2285"/>
                <a:gd name="T87" fmla="*/ 907 h 917"/>
                <a:gd name="T88" fmla="*/ 1697 w 2285"/>
                <a:gd name="T89" fmla="*/ 865 h 917"/>
                <a:gd name="T90" fmla="*/ 2145 w 2285"/>
                <a:gd name="T91" fmla="*/ 716 h 917"/>
                <a:gd name="T92" fmla="*/ 1778 w 2285"/>
                <a:gd name="T93" fmla="*/ 0 h 9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285"/>
                <a:gd name="T142" fmla="*/ 0 h 917"/>
                <a:gd name="T143" fmla="*/ 2285 w 2285"/>
                <a:gd name="T144" fmla="*/ 917 h 91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285" h="917">
                  <a:moveTo>
                    <a:pt x="2268" y="698"/>
                  </a:moveTo>
                  <a:cubicBezTo>
                    <a:pt x="2149" y="698"/>
                    <a:pt x="2149" y="698"/>
                    <a:pt x="2149" y="698"/>
                  </a:cubicBezTo>
                  <a:cubicBezTo>
                    <a:pt x="2168" y="620"/>
                    <a:pt x="2168" y="620"/>
                    <a:pt x="2168" y="620"/>
                  </a:cubicBezTo>
                  <a:cubicBezTo>
                    <a:pt x="1930" y="620"/>
                    <a:pt x="1930" y="620"/>
                    <a:pt x="1930" y="620"/>
                  </a:cubicBezTo>
                  <a:cubicBezTo>
                    <a:pt x="1911" y="698"/>
                    <a:pt x="1911" y="698"/>
                    <a:pt x="1911" y="698"/>
                  </a:cubicBezTo>
                  <a:cubicBezTo>
                    <a:pt x="1796" y="698"/>
                    <a:pt x="1796" y="698"/>
                    <a:pt x="1796" y="698"/>
                  </a:cubicBezTo>
                  <a:cubicBezTo>
                    <a:pt x="1796" y="682"/>
                    <a:pt x="1796" y="682"/>
                    <a:pt x="1796" y="682"/>
                  </a:cubicBezTo>
                  <a:cubicBezTo>
                    <a:pt x="1798" y="674"/>
                    <a:pt x="1799" y="664"/>
                    <a:pt x="1802" y="654"/>
                  </a:cubicBezTo>
                  <a:cubicBezTo>
                    <a:pt x="1822" y="570"/>
                    <a:pt x="1878" y="486"/>
                    <a:pt x="1974" y="486"/>
                  </a:cubicBezTo>
                  <a:cubicBezTo>
                    <a:pt x="2012" y="486"/>
                    <a:pt x="2050" y="501"/>
                    <a:pt x="2045" y="553"/>
                  </a:cubicBezTo>
                  <a:cubicBezTo>
                    <a:pt x="2186" y="553"/>
                    <a:pt x="2186" y="553"/>
                    <a:pt x="2186" y="553"/>
                  </a:cubicBezTo>
                  <a:cubicBezTo>
                    <a:pt x="2192" y="529"/>
                    <a:pt x="2201" y="486"/>
                    <a:pt x="2175" y="448"/>
                  </a:cubicBezTo>
                  <a:cubicBezTo>
                    <a:pt x="2144" y="406"/>
                    <a:pt x="2084" y="390"/>
                    <a:pt x="2005" y="390"/>
                  </a:cubicBezTo>
                  <a:cubicBezTo>
                    <a:pt x="1949" y="390"/>
                    <a:pt x="1867" y="399"/>
                    <a:pt x="1796" y="445"/>
                  </a:cubicBezTo>
                  <a:cubicBezTo>
                    <a:pt x="1796" y="18"/>
                    <a:pt x="1796" y="18"/>
                    <a:pt x="1796" y="18"/>
                  </a:cubicBezTo>
                  <a:cubicBezTo>
                    <a:pt x="2268" y="18"/>
                    <a:pt x="2268" y="18"/>
                    <a:pt x="2268" y="18"/>
                  </a:cubicBezTo>
                  <a:cubicBezTo>
                    <a:pt x="2268" y="698"/>
                    <a:pt x="2268" y="698"/>
                    <a:pt x="2268" y="698"/>
                  </a:cubicBezTo>
                  <a:cubicBezTo>
                    <a:pt x="2268" y="698"/>
                    <a:pt x="2268" y="698"/>
                    <a:pt x="2268" y="698"/>
                  </a:cubicBezTo>
                  <a:close/>
                  <a:moveTo>
                    <a:pt x="1989" y="814"/>
                  </a:moveTo>
                  <a:cubicBezTo>
                    <a:pt x="1962" y="818"/>
                    <a:pt x="1935" y="822"/>
                    <a:pt x="1910" y="822"/>
                  </a:cubicBezTo>
                  <a:cubicBezTo>
                    <a:pt x="1842" y="822"/>
                    <a:pt x="1795" y="790"/>
                    <a:pt x="1794" y="716"/>
                  </a:cubicBezTo>
                  <a:cubicBezTo>
                    <a:pt x="2013" y="716"/>
                    <a:pt x="2013" y="716"/>
                    <a:pt x="2013" y="716"/>
                  </a:cubicBezTo>
                  <a:cubicBezTo>
                    <a:pt x="1989" y="814"/>
                    <a:pt x="1989" y="814"/>
                    <a:pt x="1989" y="814"/>
                  </a:cubicBezTo>
                  <a:cubicBezTo>
                    <a:pt x="1989" y="814"/>
                    <a:pt x="1989" y="814"/>
                    <a:pt x="1989" y="814"/>
                  </a:cubicBezTo>
                  <a:close/>
                  <a:moveTo>
                    <a:pt x="1718" y="425"/>
                  </a:moveTo>
                  <a:cubicBezTo>
                    <a:pt x="1718" y="522"/>
                    <a:pt x="1718" y="522"/>
                    <a:pt x="1718" y="522"/>
                  </a:cubicBezTo>
                  <a:cubicBezTo>
                    <a:pt x="1685" y="568"/>
                    <a:pt x="1664" y="617"/>
                    <a:pt x="1654" y="657"/>
                  </a:cubicBezTo>
                  <a:cubicBezTo>
                    <a:pt x="1651" y="671"/>
                    <a:pt x="1648" y="685"/>
                    <a:pt x="1647" y="698"/>
                  </a:cubicBezTo>
                  <a:cubicBezTo>
                    <a:pt x="1578" y="698"/>
                    <a:pt x="1578" y="698"/>
                    <a:pt x="1578" y="698"/>
                  </a:cubicBezTo>
                  <a:cubicBezTo>
                    <a:pt x="1637" y="417"/>
                    <a:pt x="1637" y="417"/>
                    <a:pt x="1637" y="417"/>
                  </a:cubicBezTo>
                  <a:cubicBezTo>
                    <a:pt x="1437" y="417"/>
                    <a:pt x="1437" y="417"/>
                    <a:pt x="1437" y="417"/>
                  </a:cubicBezTo>
                  <a:cubicBezTo>
                    <a:pt x="1259" y="698"/>
                    <a:pt x="1259" y="698"/>
                    <a:pt x="1259" y="698"/>
                  </a:cubicBezTo>
                  <a:cubicBezTo>
                    <a:pt x="1246" y="698"/>
                    <a:pt x="1246" y="698"/>
                    <a:pt x="1246" y="698"/>
                  </a:cubicBezTo>
                  <a:cubicBezTo>
                    <a:pt x="1246" y="18"/>
                    <a:pt x="1246" y="18"/>
                    <a:pt x="1246" y="18"/>
                  </a:cubicBezTo>
                  <a:cubicBezTo>
                    <a:pt x="1718" y="18"/>
                    <a:pt x="1718" y="18"/>
                    <a:pt x="1718" y="18"/>
                  </a:cubicBezTo>
                  <a:cubicBezTo>
                    <a:pt x="1718" y="425"/>
                    <a:pt x="1718" y="425"/>
                    <a:pt x="1718" y="425"/>
                  </a:cubicBezTo>
                  <a:cubicBezTo>
                    <a:pt x="1718" y="425"/>
                    <a:pt x="1718" y="425"/>
                    <a:pt x="1718" y="425"/>
                  </a:cubicBezTo>
                  <a:close/>
                  <a:moveTo>
                    <a:pt x="1454" y="698"/>
                  </a:moveTo>
                  <a:cubicBezTo>
                    <a:pt x="1384" y="698"/>
                    <a:pt x="1384" y="698"/>
                    <a:pt x="1384" y="698"/>
                  </a:cubicBezTo>
                  <a:cubicBezTo>
                    <a:pt x="1491" y="530"/>
                    <a:pt x="1491" y="530"/>
                    <a:pt x="1491" y="530"/>
                  </a:cubicBezTo>
                  <a:cubicBezTo>
                    <a:pt x="1454" y="698"/>
                    <a:pt x="1454" y="698"/>
                    <a:pt x="1454" y="698"/>
                  </a:cubicBezTo>
                  <a:cubicBezTo>
                    <a:pt x="1454" y="698"/>
                    <a:pt x="1454" y="698"/>
                    <a:pt x="1454" y="698"/>
                  </a:cubicBezTo>
                  <a:close/>
                  <a:moveTo>
                    <a:pt x="1168" y="417"/>
                  </a:moveTo>
                  <a:cubicBezTo>
                    <a:pt x="1050" y="417"/>
                    <a:pt x="1050" y="417"/>
                    <a:pt x="1050" y="417"/>
                  </a:cubicBezTo>
                  <a:cubicBezTo>
                    <a:pt x="969" y="698"/>
                    <a:pt x="969" y="698"/>
                    <a:pt x="969" y="698"/>
                  </a:cubicBezTo>
                  <a:cubicBezTo>
                    <a:pt x="844" y="698"/>
                    <a:pt x="844" y="698"/>
                    <a:pt x="844" y="698"/>
                  </a:cubicBezTo>
                  <a:cubicBezTo>
                    <a:pt x="908" y="675"/>
                    <a:pt x="947" y="630"/>
                    <a:pt x="959" y="563"/>
                  </a:cubicBezTo>
                  <a:cubicBezTo>
                    <a:pt x="969" y="511"/>
                    <a:pt x="964" y="477"/>
                    <a:pt x="943" y="452"/>
                  </a:cubicBezTo>
                  <a:cubicBezTo>
                    <a:pt x="911" y="413"/>
                    <a:pt x="847" y="416"/>
                    <a:pt x="791" y="416"/>
                  </a:cubicBezTo>
                  <a:cubicBezTo>
                    <a:pt x="781" y="416"/>
                    <a:pt x="697" y="417"/>
                    <a:pt x="697" y="417"/>
                  </a:cubicBezTo>
                  <a:cubicBezTo>
                    <a:pt x="697" y="18"/>
                    <a:pt x="697" y="18"/>
                    <a:pt x="697" y="18"/>
                  </a:cubicBezTo>
                  <a:cubicBezTo>
                    <a:pt x="1168" y="18"/>
                    <a:pt x="1168" y="18"/>
                    <a:pt x="1168" y="18"/>
                  </a:cubicBezTo>
                  <a:cubicBezTo>
                    <a:pt x="1168" y="417"/>
                    <a:pt x="1168" y="417"/>
                    <a:pt x="1168" y="417"/>
                  </a:cubicBezTo>
                  <a:cubicBezTo>
                    <a:pt x="1168" y="417"/>
                    <a:pt x="1168" y="417"/>
                    <a:pt x="1168" y="417"/>
                  </a:cubicBezTo>
                  <a:close/>
                  <a:moveTo>
                    <a:pt x="1093" y="698"/>
                  </a:moveTo>
                  <a:cubicBezTo>
                    <a:pt x="1142" y="522"/>
                    <a:pt x="1142" y="522"/>
                    <a:pt x="1142" y="522"/>
                  </a:cubicBezTo>
                  <a:cubicBezTo>
                    <a:pt x="1144" y="698"/>
                    <a:pt x="1144" y="698"/>
                    <a:pt x="1144" y="698"/>
                  </a:cubicBezTo>
                  <a:cubicBezTo>
                    <a:pt x="1093" y="698"/>
                    <a:pt x="1093" y="698"/>
                    <a:pt x="1093" y="698"/>
                  </a:cubicBezTo>
                  <a:cubicBezTo>
                    <a:pt x="1093" y="698"/>
                    <a:pt x="1093" y="698"/>
                    <a:pt x="1093" y="698"/>
                  </a:cubicBezTo>
                  <a:close/>
                  <a:moveTo>
                    <a:pt x="750" y="631"/>
                  </a:moveTo>
                  <a:cubicBezTo>
                    <a:pt x="749" y="631"/>
                    <a:pt x="749" y="631"/>
                    <a:pt x="749" y="631"/>
                  </a:cubicBezTo>
                  <a:cubicBezTo>
                    <a:pt x="745" y="632"/>
                    <a:pt x="740" y="632"/>
                    <a:pt x="735" y="632"/>
                  </a:cubicBezTo>
                  <a:cubicBezTo>
                    <a:pt x="728" y="632"/>
                    <a:pt x="723" y="632"/>
                    <a:pt x="718" y="632"/>
                  </a:cubicBezTo>
                  <a:cubicBezTo>
                    <a:pt x="687" y="632"/>
                    <a:pt x="687" y="632"/>
                    <a:pt x="687" y="632"/>
                  </a:cubicBezTo>
                  <a:cubicBezTo>
                    <a:pt x="702" y="581"/>
                    <a:pt x="702" y="581"/>
                    <a:pt x="702" y="581"/>
                  </a:cubicBezTo>
                  <a:cubicBezTo>
                    <a:pt x="708" y="555"/>
                    <a:pt x="708" y="555"/>
                    <a:pt x="708" y="555"/>
                  </a:cubicBezTo>
                  <a:cubicBezTo>
                    <a:pt x="724" y="495"/>
                    <a:pt x="724" y="495"/>
                    <a:pt x="724" y="495"/>
                  </a:cubicBezTo>
                  <a:cubicBezTo>
                    <a:pt x="731" y="495"/>
                    <a:pt x="738" y="495"/>
                    <a:pt x="744" y="495"/>
                  </a:cubicBezTo>
                  <a:cubicBezTo>
                    <a:pt x="752" y="494"/>
                    <a:pt x="760" y="494"/>
                    <a:pt x="768" y="494"/>
                  </a:cubicBezTo>
                  <a:cubicBezTo>
                    <a:pt x="808" y="494"/>
                    <a:pt x="833" y="497"/>
                    <a:pt x="842" y="510"/>
                  </a:cubicBezTo>
                  <a:cubicBezTo>
                    <a:pt x="849" y="519"/>
                    <a:pt x="848" y="536"/>
                    <a:pt x="840" y="561"/>
                  </a:cubicBezTo>
                  <a:cubicBezTo>
                    <a:pt x="826" y="605"/>
                    <a:pt x="808" y="627"/>
                    <a:pt x="750" y="631"/>
                  </a:cubicBezTo>
                  <a:moveTo>
                    <a:pt x="619" y="442"/>
                  </a:moveTo>
                  <a:cubicBezTo>
                    <a:pt x="611" y="466"/>
                    <a:pt x="611" y="466"/>
                    <a:pt x="611" y="466"/>
                  </a:cubicBezTo>
                  <a:cubicBezTo>
                    <a:pt x="544" y="690"/>
                    <a:pt x="544" y="690"/>
                    <a:pt x="544" y="690"/>
                  </a:cubicBezTo>
                  <a:cubicBezTo>
                    <a:pt x="541" y="698"/>
                    <a:pt x="541" y="698"/>
                    <a:pt x="541" y="698"/>
                  </a:cubicBezTo>
                  <a:cubicBezTo>
                    <a:pt x="319" y="698"/>
                    <a:pt x="319" y="698"/>
                    <a:pt x="319" y="698"/>
                  </a:cubicBezTo>
                  <a:cubicBezTo>
                    <a:pt x="302" y="662"/>
                    <a:pt x="302" y="662"/>
                    <a:pt x="302" y="662"/>
                  </a:cubicBezTo>
                  <a:cubicBezTo>
                    <a:pt x="541" y="417"/>
                    <a:pt x="541" y="417"/>
                    <a:pt x="541" y="417"/>
                  </a:cubicBezTo>
                  <a:cubicBezTo>
                    <a:pt x="387" y="417"/>
                    <a:pt x="387" y="417"/>
                    <a:pt x="387" y="417"/>
                  </a:cubicBezTo>
                  <a:cubicBezTo>
                    <a:pt x="200" y="619"/>
                    <a:pt x="200" y="619"/>
                    <a:pt x="200" y="619"/>
                  </a:cubicBezTo>
                  <a:cubicBezTo>
                    <a:pt x="261" y="417"/>
                    <a:pt x="261" y="417"/>
                    <a:pt x="261" y="417"/>
                  </a:cubicBezTo>
                  <a:cubicBezTo>
                    <a:pt x="148" y="417"/>
                    <a:pt x="148" y="417"/>
                    <a:pt x="148" y="417"/>
                  </a:cubicBezTo>
                  <a:cubicBezTo>
                    <a:pt x="148" y="18"/>
                    <a:pt x="148" y="18"/>
                    <a:pt x="148" y="18"/>
                  </a:cubicBezTo>
                  <a:cubicBezTo>
                    <a:pt x="619" y="18"/>
                    <a:pt x="619" y="18"/>
                    <a:pt x="619" y="18"/>
                  </a:cubicBezTo>
                  <a:cubicBezTo>
                    <a:pt x="619" y="442"/>
                    <a:pt x="619" y="442"/>
                    <a:pt x="619" y="442"/>
                  </a:cubicBezTo>
                  <a:cubicBezTo>
                    <a:pt x="619" y="442"/>
                    <a:pt x="619" y="442"/>
                    <a:pt x="619" y="442"/>
                  </a:cubicBezTo>
                  <a:close/>
                  <a:moveTo>
                    <a:pt x="177" y="698"/>
                  </a:moveTo>
                  <a:cubicBezTo>
                    <a:pt x="177" y="696"/>
                    <a:pt x="177" y="696"/>
                    <a:pt x="177" y="696"/>
                  </a:cubicBezTo>
                  <a:cubicBezTo>
                    <a:pt x="179" y="698"/>
                    <a:pt x="179" y="698"/>
                    <a:pt x="179" y="698"/>
                  </a:cubicBezTo>
                  <a:cubicBezTo>
                    <a:pt x="177" y="698"/>
                    <a:pt x="177" y="698"/>
                    <a:pt x="177" y="698"/>
                  </a:cubicBezTo>
                  <a:cubicBezTo>
                    <a:pt x="177" y="698"/>
                    <a:pt x="177" y="698"/>
                    <a:pt x="177" y="698"/>
                  </a:cubicBezTo>
                  <a:close/>
                  <a:moveTo>
                    <a:pt x="1778" y="0"/>
                  </a:moveTo>
                  <a:cubicBezTo>
                    <a:pt x="1778" y="458"/>
                    <a:pt x="1778" y="458"/>
                    <a:pt x="1778" y="458"/>
                  </a:cubicBezTo>
                  <a:cubicBezTo>
                    <a:pt x="1762" y="470"/>
                    <a:pt x="1749" y="484"/>
                    <a:pt x="1736" y="498"/>
                  </a:cubicBezTo>
                  <a:cubicBezTo>
                    <a:pt x="1736" y="0"/>
                    <a:pt x="1736" y="0"/>
                    <a:pt x="1736" y="0"/>
                  </a:cubicBezTo>
                  <a:cubicBezTo>
                    <a:pt x="1229" y="0"/>
                    <a:pt x="1229" y="0"/>
                    <a:pt x="1229" y="0"/>
                  </a:cubicBezTo>
                  <a:cubicBezTo>
                    <a:pt x="1229" y="417"/>
                    <a:pt x="1229" y="417"/>
                    <a:pt x="1229" y="417"/>
                  </a:cubicBezTo>
                  <a:cubicBezTo>
                    <a:pt x="1186" y="417"/>
                    <a:pt x="1186" y="417"/>
                    <a:pt x="1186" y="417"/>
                  </a:cubicBezTo>
                  <a:cubicBezTo>
                    <a:pt x="1186" y="0"/>
                    <a:pt x="1186" y="0"/>
                    <a:pt x="1186" y="0"/>
                  </a:cubicBezTo>
                  <a:cubicBezTo>
                    <a:pt x="679" y="0"/>
                    <a:pt x="679" y="0"/>
                    <a:pt x="679" y="0"/>
                  </a:cubicBezTo>
                  <a:cubicBezTo>
                    <a:pt x="679" y="417"/>
                    <a:pt x="679" y="417"/>
                    <a:pt x="679" y="417"/>
                  </a:cubicBezTo>
                  <a:cubicBezTo>
                    <a:pt x="637" y="417"/>
                    <a:pt x="637" y="417"/>
                    <a:pt x="637" y="417"/>
                  </a:cubicBezTo>
                  <a:cubicBezTo>
                    <a:pt x="637" y="0"/>
                    <a:pt x="637" y="0"/>
                    <a:pt x="637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9" y="476"/>
                    <a:pt x="129" y="476"/>
                    <a:pt x="129" y="476"/>
                  </a:cubicBezTo>
                  <a:cubicBezTo>
                    <a:pt x="0" y="907"/>
                    <a:pt x="0" y="907"/>
                    <a:pt x="0" y="907"/>
                  </a:cubicBezTo>
                  <a:cubicBezTo>
                    <a:pt x="114" y="907"/>
                    <a:pt x="114" y="907"/>
                    <a:pt x="114" y="907"/>
                  </a:cubicBezTo>
                  <a:cubicBezTo>
                    <a:pt x="171" y="716"/>
                    <a:pt x="171" y="716"/>
                    <a:pt x="171" y="716"/>
                  </a:cubicBezTo>
                  <a:cubicBezTo>
                    <a:pt x="188" y="716"/>
                    <a:pt x="188" y="716"/>
                    <a:pt x="188" y="716"/>
                  </a:cubicBezTo>
                  <a:cubicBezTo>
                    <a:pt x="282" y="907"/>
                    <a:pt x="282" y="907"/>
                    <a:pt x="282" y="907"/>
                  </a:cubicBezTo>
                  <a:cubicBezTo>
                    <a:pt x="420" y="907"/>
                    <a:pt x="420" y="907"/>
                    <a:pt x="420" y="907"/>
                  </a:cubicBezTo>
                  <a:cubicBezTo>
                    <a:pt x="328" y="716"/>
                    <a:pt x="328" y="716"/>
                    <a:pt x="328" y="716"/>
                  </a:cubicBezTo>
                  <a:cubicBezTo>
                    <a:pt x="536" y="716"/>
                    <a:pt x="536" y="716"/>
                    <a:pt x="536" y="716"/>
                  </a:cubicBezTo>
                  <a:cubicBezTo>
                    <a:pt x="478" y="907"/>
                    <a:pt x="478" y="907"/>
                    <a:pt x="478" y="907"/>
                  </a:cubicBezTo>
                  <a:cubicBezTo>
                    <a:pt x="602" y="907"/>
                    <a:pt x="602" y="907"/>
                    <a:pt x="602" y="907"/>
                  </a:cubicBezTo>
                  <a:cubicBezTo>
                    <a:pt x="660" y="717"/>
                    <a:pt x="660" y="717"/>
                    <a:pt x="660" y="717"/>
                  </a:cubicBezTo>
                  <a:cubicBezTo>
                    <a:pt x="687" y="717"/>
                    <a:pt x="687" y="717"/>
                    <a:pt x="687" y="717"/>
                  </a:cubicBezTo>
                  <a:cubicBezTo>
                    <a:pt x="687" y="716"/>
                    <a:pt x="687" y="716"/>
                    <a:pt x="687" y="716"/>
                  </a:cubicBezTo>
                  <a:cubicBezTo>
                    <a:pt x="726" y="716"/>
                    <a:pt x="726" y="716"/>
                    <a:pt x="726" y="716"/>
                  </a:cubicBezTo>
                  <a:cubicBezTo>
                    <a:pt x="729" y="716"/>
                    <a:pt x="729" y="716"/>
                    <a:pt x="729" y="716"/>
                  </a:cubicBezTo>
                  <a:cubicBezTo>
                    <a:pt x="964" y="716"/>
                    <a:pt x="964" y="716"/>
                    <a:pt x="964" y="716"/>
                  </a:cubicBezTo>
                  <a:cubicBezTo>
                    <a:pt x="909" y="907"/>
                    <a:pt x="909" y="907"/>
                    <a:pt x="909" y="907"/>
                  </a:cubicBezTo>
                  <a:cubicBezTo>
                    <a:pt x="1035" y="907"/>
                    <a:pt x="1035" y="907"/>
                    <a:pt x="1035" y="907"/>
                  </a:cubicBezTo>
                  <a:cubicBezTo>
                    <a:pt x="1088" y="716"/>
                    <a:pt x="1088" y="716"/>
                    <a:pt x="1088" y="716"/>
                  </a:cubicBezTo>
                  <a:cubicBezTo>
                    <a:pt x="1144" y="716"/>
                    <a:pt x="1144" y="716"/>
                    <a:pt x="1144" y="716"/>
                  </a:cubicBezTo>
                  <a:cubicBezTo>
                    <a:pt x="1146" y="907"/>
                    <a:pt x="1146" y="907"/>
                    <a:pt x="1146" y="907"/>
                  </a:cubicBezTo>
                  <a:cubicBezTo>
                    <a:pt x="1251" y="907"/>
                    <a:pt x="1251" y="907"/>
                    <a:pt x="1251" y="907"/>
                  </a:cubicBezTo>
                  <a:cubicBezTo>
                    <a:pt x="1372" y="716"/>
                    <a:pt x="1372" y="716"/>
                    <a:pt x="1372" y="716"/>
                  </a:cubicBezTo>
                  <a:cubicBezTo>
                    <a:pt x="1451" y="716"/>
                    <a:pt x="1451" y="716"/>
                    <a:pt x="1451" y="716"/>
                  </a:cubicBezTo>
                  <a:cubicBezTo>
                    <a:pt x="1410" y="907"/>
                    <a:pt x="1410" y="907"/>
                    <a:pt x="1410" y="907"/>
                  </a:cubicBezTo>
                  <a:cubicBezTo>
                    <a:pt x="1534" y="907"/>
                    <a:pt x="1534" y="907"/>
                    <a:pt x="1534" y="907"/>
                  </a:cubicBezTo>
                  <a:cubicBezTo>
                    <a:pt x="1574" y="716"/>
                    <a:pt x="1574" y="716"/>
                    <a:pt x="1574" y="716"/>
                  </a:cubicBezTo>
                  <a:cubicBezTo>
                    <a:pt x="1645" y="716"/>
                    <a:pt x="1645" y="716"/>
                    <a:pt x="1645" y="716"/>
                  </a:cubicBezTo>
                  <a:cubicBezTo>
                    <a:pt x="1642" y="775"/>
                    <a:pt x="1657" y="829"/>
                    <a:pt x="1697" y="865"/>
                  </a:cubicBezTo>
                  <a:cubicBezTo>
                    <a:pt x="1744" y="909"/>
                    <a:pt x="1818" y="917"/>
                    <a:pt x="1872" y="917"/>
                  </a:cubicBezTo>
                  <a:cubicBezTo>
                    <a:pt x="1947" y="917"/>
                    <a:pt x="2024" y="907"/>
                    <a:pt x="2102" y="889"/>
                  </a:cubicBezTo>
                  <a:cubicBezTo>
                    <a:pt x="2145" y="716"/>
                    <a:pt x="2145" y="716"/>
                    <a:pt x="2145" y="716"/>
                  </a:cubicBezTo>
                  <a:cubicBezTo>
                    <a:pt x="2285" y="716"/>
                    <a:pt x="2285" y="716"/>
                    <a:pt x="2285" y="716"/>
                  </a:cubicBezTo>
                  <a:cubicBezTo>
                    <a:pt x="2285" y="0"/>
                    <a:pt x="2285" y="0"/>
                    <a:pt x="2285" y="0"/>
                  </a:cubicBezTo>
                  <a:cubicBezTo>
                    <a:pt x="1778" y="0"/>
                    <a:pt x="1778" y="0"/>
                    <a:pt x="1778" y="0"/>
                  </a:cubicBezTo>
                  <a:cubicBezTo>
                    <a:pt x="1778" y="0"/>
                    <a:pt x="1778" y="0"/>
                    <a:pt x="1778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gray">
            <a:xfrm>
              <a:off x="68" y="0"/>
              <a:ext cx="793" cy="585"/>
            </a:xfrm>
            <a:custGeom>
              <a:avLst/>
              <a:gdLst>
                <a:gd name="T0" fmla="*/ 231 w 1447"/>
                <a:gd name="T1" fmla="*/ 327 h 1068"/>
                <a:gd name="T2" fmla="*/ 0 w 1447"/>
                <a:gd name="T3" fmla="*/ 327 h 1068"/>
                <a:gd name="T4" fmla="*/ 0 w 1447"/>
                <a:gd name="T5" fmla="*/ 0 h 1068"/>
                <a:gd name="T6" fmla="*/ 231 w 1447"/>
                <a:gd name="T7" fmla="*/ 0 h 1068"/>
                <a:gd name="T8" fmla="*/ 231 w 1447"/>
                <a:gd name="T9" fmla="*/ 327 h 1068"/>
                <a:gd name="T10" fmla="*/ 1447 w 1447"/>
                <a:gd name="T11" fmla="*/ 0 h 1068"/>
                <a:gd name="T12" fmla="*/ 1215 w 1447"/>
                <a:gd name="T13" fmla="*/ 0 h 1068"/>
                <a:gd name="T14" fmla="*/ 1215 w 1447"/>
                <a:gd name="T15" fmla="*/ 327 h 1068"/>
                <a:gd name="T16" fmla="*/ 1447 w 1447"/>
                <a:gd name="T17" fmla="*/ 327 h 1068"/>
                <a:gd name="T18" fmla="*/ 1447 w 1447"/>
                <a:gd name="T19" fmla="*/ 0 h 1068"/>
                <a:gd name="T20" fmla="*/ 231 w 1447"/>
                <a:gd name="T21" fmla="*/ 741 h 1068"/>
                <a:gd name="T22" fmla="*/ 0 w 1447"/>
                <a:gd name="T23" fmla="*/ 741 h 1068"/>
                <a:gd name="T24" fmla="*/ 0 w 1447"/>
                <a:gd name="T25" fmla="*/ 1068 h 1068"/>
                <a:gd name="T26" fmla="*/ 231 w 1447"/>
                <a:gd name="T27" fmla="*/ 1068 h 1068"/>
                <a:gd name="T28" fmla="*/ 231 w 1447"/>
                <a:gd name="T29" fmla="*/ 741 h 1068"/>
                <a:gd name="T30" fmla="*/ 1447 w 1447"/>
                <a:gd name="T31" fmla="*/ 741 h 1068"/>
                <a:gd name="T32" fmla="*/ 1215 w 1447"/>
                <a:gd name="T33" fmla="*/ 741 h 1068"/>
                <a:gd name="T34" fmla="*/ 1215 w 1447"/>
                <a:gd name="T35" fmla="*/ 1068 h 1068"/>
                <a:gd name="T36" fmla="*/ 1447 w 1447"/>
                <a:gd name="T37" fmla="*/ 1068 h 1068"/>
                <a:gd name="T38" fmla="*/ 1447 w 1447"/>
                <a:gd name="T39" fmla="*/ 741 h 106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47"/>
                <a:gd name="T61" fmla="*/ 0 h 1068"/>
                <a:gd name="T62" fmla="*/ 1447 w 1447"/>
                <a:gd name="T63" fmla="*/ 1068 h 106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47" h="1068">
                  <a:moveTo>
                    <a:pt x="231" y="327"/>
                  </a:moveTo>
                  <a:lnTo>
                    <a:pt x="0" y="327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27"/>
                  </a:lnTo>
                  <a:close/>
                  <a:moveTo>
                    <a:pt x="1447" y="0"/>
                  </a:moveTo>
                  <a:lnTo>
                    <a:pt x="1215" y="0"/>
                  </a:lnTo>
                  <a:lnTo>
                    <a:pt x="1215" y="327"/>
                  </a:lnTo>
                  <a:lnTo>
                    <a:pt x="1447" y="327"/>
                  </a:lnTo>
                  <a:lnTo>
                    <a:pt x="1447" y="0"/>
                  </a:lnTo>
                  <a:close/>
                  <a:moveTo>
                    <a:pt x="231" y="741"/>
                  </a:moveTo>
                  <a:lnTo>
                    <a:pt x="0" y="741"/>
                  </a:lnTo>
                  <a:lnTo>
                    <a:pt x="0" y="1068"/>
                  </a:lnTo>
                  <a:lnTo>
                    <a:pt x="231" y="1068"/>
                  </a:lnTo>
                  <a:lnTo>
                    <a:pt x="231" y="741"/>
                  </a:lnTo>
                  <a:close/>
                  <a:moveTo>
                    <a:pt x="1447" y="741"/>
                  </a:moveTo>
                  <a:lnTo>
                    <a:pt x="1215" y="741"/>
                  </a:lnTo>
                  <a:lnTo>
                    <a:pt x="1215" y="1068"/>
                  </a:lnTo>
                  <a:lnTo>
                    <a:pt x="1447" y="1068"/>
                  </a:lnTo>
                  <a:lnTo>
                    <a:pt x="1447" y="741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6" name="Slide Number Placeholder"/>
          <p:cNvSpPr txBox="1">
            <a:spLocks/>
          </p:cNvSpPr>
          <p:nvPr userDrawn="1"/>
        </p:nvSpPr>
        <p:spPr>
          <a:xfrm>
            <a:off x="9131300" y="6381750"/>
            <a:ext cx="501650" cy="2809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72000" tIns="72000" rIns="0" bIns="0"/>
          <a:lstStyle>
            <a:lvl1pPr marL="0" algn="r" defTabSz="914400" rtl="0" eaLnBrk="1" fontAlgn="base" latinLnBrk="0" hangingPunct="1">
              <a:spcBef>
                <a:spcPct val="40000"/>
              </a:spcBef>
              <a:spcAft>
                <a:spcPct val="0"/>
              </a:spcAft>
              <a:defRPr lang="ru-RU" sz="900" kern="1200" noProof="0" smtClean="0">
                <a:solidFill>
                  <a:srgbClr val="00338D"/>
                </a:solidFill>
                <a:latin typeface="Arial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490488AA-E760-4207-A06D-627F57F5DFDA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15" name="bgs_textbox_filepath" hidden="1"/>
          <p:cNvSpPr>
            <a:spLocks noChangeArrowheads="1"/>
          </p:cNvSpPr>
          <p:nvPr userDrawn="1">
            <p:custDataLst>
              <p:tags r:id="rId16"/>
            </p:custDataLst>
          </p:nvPr>
        </p:nvSpPr>
        <p:spPr bwMode="gray">
          <a:xfrm>
            <a:off x="2289175" y="6092825"/>
            <a:ext cx="7343775" cy="128588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lIns="0" tIns="36000" rIns="0" bIns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0000"/>
                </a:solidFill>
                <a:latin typeface="+mn-lt"/>
                <a:cs typeface="+mn-cs"/>
              </a:rPr>
              <a:t>[file path]</a:t>
            </a:r>
            <a:endParaRPr lang="en-GB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19" name="bgs_textbox_watermark_top" hidden="1"/>
          <p:cNvSpPr txBox="1">
            <a:spLocks noChangeArrowheads="1"/>
          </p:cNvSpPr>
          <p:nvPr userDrawn="1">
            <p:custDataLst>
              <p:tags r:id="rId17"/>
            </p:custDataLst>
          </p:nvPr>
        </p:nvSpPr>
        <p:spPr bwMode="gray">
          <a:xfrm>
            <a:off x="6032500" y="908050"/>
            <a:ext cx="3600450" cy="28892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lIns="0" tIns="36000" rIns="0" bIns="0"/>
          <a:lstStyle/>
          <a:p>
            <a:pPr algn="r" defTabSz="762000" eaLnBrk="0" fontAlgn="auto" hangingPunct="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200" b="1">
                <a:solidFill>
                  <a:srgbClr val="9E3039"/>
                </a:solidFill>
                <a:latin typeface="+mn-lt"/>
                <a:cs typeface="+mn-cs"/>
              </a:rPr>
              <a:t>ПРОЕКТ</a:t>
            </a:r>
            <a:endParaRPr lang="en-GB" sz="1200" b="1" dirty="0">
              <a:solidFill>
                <a:srgbClr val="9E3039"/>
              </a:solidFill>
              <a:latin typeface="+mn-lt"/>
              <a:cs typeface="+mn-cs"/>
            </a:endParaRPr>
          </a:p>
        </p:txBody>
      </p:sp>
      <p:sp>
        <p:nvSpPr>
          <p:cNvPr id="12" name="Line top"/>
          <p:cNvSpPr>
            <a:spLocks noChangeShapeType="1"/>
          </p:cNvSpPr>
          <p:nvPr userDrawn="1"/>
        </p:nvSpPr>
        <p:spPr bwMode="gray">
          <a:xfrm>
            <a:off x="0" y="906463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8" name="Line bottom"/>
          <p:cNvSpPr>
            <a:spLocks noChangeShapeType="1"/>
          </p:cNvSpPr>
          <p:nvPr userDrawn="1"/>
        </p:nvSpPr>
        <p:spPr bwMode="gray">
          <a:xfrm>
            <a:off x="0" y="6381750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20" name="stamp"/>
          <p:cNvSpPr txBox="1"/>
          <p:nvPr userDrawn="1"/>
        </p:nvSpPr>
        <p:spPr>
          <a:xfrm>
            <a:off x="9777413" y="906463"/>
            <a:ext cx="128587" cy="246062"/>
          </a:xfrm>
          <a:prstGeom prst="rect">
            <a:avLst/>
          </a:prstGeom>
          <a:noFill/>
        </p:spPr>
        <p:txBody>
          <a:bodyPr wrap="none" lIns="0" tIns="0" rIns="127000" bIns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srgbClr val="C84E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2443276" name="Text Placeholder 21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3" r:id="rId1"/>
    <p:sldLayoutId id="2147484244" r:id="rId2"/>
    <p:sldLayoutId id="2147484245" r:id="rId3"/>
    <p:sldLayoutId id="2147484246" r:id="rId4"/>
    <p:sldLayoutId id="2147484247" r:id="rId5"/>
    <p:sldLayoutId id="2147484248" r:id="rId6"/>
    <p:sldLayoutId id="2147484249" r:id="rId7"/>
    <p:sldLayoutId id="2147484250" r:id="rId8"/>
    <p:sldLayoutId id="2147484251" r:id="rId9"/>
    <p:sldLayoutId id="2147484252" r:id="rId10"/>
    <p:sldLayoutId id="2147484253" r:id="rId11"/>
    <p:sldLayoutId id="2147484254" r:id="rId12"/>
    <p:sldLayoutId id="214748425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400" b="1" kern="1200" dirty="0">
          <a:solidFill>
            <a:srgbClr val="00338D"/>
          </a:solidFill>
          <a:latin typeface="Arial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8D"/>
          </a:solidFill>
          <a:latin typeface="+mj-lt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8D"/>
          </a:solidFill>
          <a:latin typeface="+mj-lt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8D"/>
          </a:solidFill>
          <a:latin typeface="+mj-lt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8D"/>
          </a:solidFill>
          <a:latin typeface="+mj-lt"/>
          <a:cs typeface="Arial" pitchFamily="34" charset="0"/>
        </a:defRPr>
      </a:lvl5pPr>
      <a:lvl6pPr eaLnBrk="1" hangingPunct="1">
        <a:defRPr sz="1600" b="1">
          <a:solidFill>
            <a:srgbClr val="00338D"/>
          </a:solidFill>
          <a:latin typeface="+mj-lt"/>
        </a:defRPr>
      </a:lvl6pPr>
      <a:lvl7pPr eaLnBrk="1" hangingPunct="1">
        <a:defRPr sz="1600" b="1">
          <a:solidFill>
            <a:srgbClr val="00338D"/>
          </a:solidFill>
          <a:latin typeface="+mj-lt"/>
        </a:defRPr>
      </a:lvl7pPr>
      <a:lvl8pPr eaLnBrk="1" hangingPunct="1">
        <a:defRPr sz="1600" b="1">
          <a:solidFill>
            <a:srgbClr val="00338D"/>
          </a:solidFill>
          <a:latin typeface="+mj-lt"/>
        </a:defRPr>
      </a:lvl8pPr>
      <a:lvl9pPr eaLnBrk="1" hangingPunct="1">
        <a:defRPr sz="1600" b="1">
          <a:solidFill>
            <a:srgbClr val="00338D"/>
          </a:solidFill>
          <a:latin typeface="+mj-lt"/>
        </a:defRPr>
      </a:lvl9pPr>
    </p:titleStyle>
    <p:bodyStyle>
      <a:lvl1pPr marL="342900" indent="-342900" algn="l" rtl="0" eaLnBrk="0" fontAlgn="base" hangingPunct="0">
        <a:spcBef>
          <a:spcPts val="600"/>
        </a:spcBef>
        <a:spcAft>
          <a:spcPct val="0"/>
        </a:spcAft>
        <a:buFont typeface="Arial" charset="0"/>
        <a:buChar char="•"/>
        <a:defRPr lang="en-US" sz="1000" b="1" kern="1200" dirty="0">
          <a:solidFill>
            <a:srgbClr val="00338D"/>
          </a:solidFill>
          <a:latin typeface="Arial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ts val="600"/>
        </a:spcBef>
        <a:spcAft>
          <a:spcPct val="0"/>
        </a:spcAft>
        <a:buFont typeface="Arial" charset="0"/>
        <a:buChar char="–"/>
        <a:defRPr lang="en-US" sz="1000" kern="1200" dirty="0">
          <a:solidFill>
            <a:schemeClr val="tx1"/>
          </a:solidFill>
          <a:latin typeface="Arial"/>
          <a:ea typeface="+mn-ea"/>
          <a:cs typeface="Arial" pitchFamily="34" charset="0"/>
        </a:defRPr>
      </a:lvl2pPr>
      <a:lvl3pPr marL="177800" indent="-177800" algn="l" rtl="0" eaLnBrk="0" fontAlgn="base" hangingPunct="0">
        <a:spcBef>
          <a:spcPts val="600"/>
        </a:spcBef>
        <a:spcAft>
          <a:spcPct val="0"/>
        </a:spcAft>
        <a:buClr>
          <a:srgbClr val="97989A"/>
        </a:buClr>
        <a:buFont typeface="Arial" charset="0"/>
        <a:buChar char="■"/>
        <a:defRPr lang="en-US" sz="1000" kern="1200" dirty="0">
          <a:solidFill>
            <a:schemeClr val="tx1"/>
          </a:solidFill>
          <a:latin typeface="Arial"/>
          <a:ea typeface="+mn-ea"/>
          <a:cs typeface="Arial" pitchFamily="34" charset="0"/>
        </a:defRPr>
      </a:lvl3pPr>
      <a:lvl4pPr marL="355600" indent="-177800" algn="l" rtl="0" eaLnBrk="0" fontAlgn="base" hangingPunct="0">
        <a:spcBef>
          <a:spcPts val="600"/>
        </a:spcBef>
        <a:spcAft>
          <a:spcPct val="0"/>
        </a:spcAft>
        <a:buClr>
          <a:srgbClr val="97989A"/>
        </a:buClr>
        <a:buFont typeface="Arial" charset="0"/>
        <a:buChar char="–"/>
        <a:defRPr lang="en-US" sz="1000" kern="1200" dirty="0">
          <a:solidFill>
            <a:schemeClr val="tx1"/>
          </a:solidFill>
          <a:latin typeface="Arial"/>
          <a:ea typeface="+mn-ea"/>
          <a:cs typeface="Arial" pitchFamily="34" charset="0"/>
        </a:defRPr>
      </a:lvl4pPr>
      <a:lvl5pPr marL="534988" indent="-174625" algn="l" rtl="0" eaLnBrk="0" fontAlgn="base" hangingPunct="0">
        <a:spcBef>
          <a:spcPts val="600"/>
        </a:spcBef>
        <a:spcAft>
          <a:spcPct val="0"/>
        </a:spcAft>
        <a:buClr>
          <a:srgbClr val="97989A"/>
        </a:buClr>
        <a:buFont typeface="Arial" charset="0"/>
        <a:buChar char="■"/>
        <a:defRPr lang="en-US" sz="1000" kern="1200" dirty="0">
          <a:solidFill>
            <a:schemeClr val="tx1"/>
          </a:solidFill>
          <a:latin typeface="Arial"/>
          <a:ea typeface="+mn-ea"/>
          <a:cs typeface="Arial" pitchFamily="34" charset="0"/>
        </a:defRPr>
      </a:lvl5pPr>
      <a:lvl6pPr marL="720725" indent="-185738" algn="l" defTabSz="914400" rtl="0" eaLnBrk="1" latinLnBrk="0" hangingPunct="1">
        <a:lnSpc>
          <a:spcPct val="110000"/>
        </a:lnSpc>
        <a:spcBef>
          <a:spcPts val="600"/>
        </a:spcBef>
        <a:buClr>
          <a:srgbClr val="97989A"/>
        </a:buClr>
        <a:buFont typeface="Arial" pitchFamily="34" charset="0"/>
        <a:buChar char="–"/>
        <a:defRPr lang="en-US" sz="9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6pPr>
      <a:lvl7pPr marL="895350" indent="-174625" algn="l" defTabSz="914400" rtl="0" eaLnBrk="1" latinLnBrk="0" hangingPunct="1">
        <a:lnSpc>
          <a:spcPct val="110000"/>
        </a:lnSpc>
        <a:spcBef>
          <a:spcPts val="600"/>
        </a:spcBef>
        <a:buClr>
          <a:srgbClr val="97989A"/>
        </a:buClr>
        <a:buFont typeface="Arial" pitchFamily="34" charset="0"/>
        <a:buChar char="■"/>
        <a:defRPr lang="en-US" sz="900" kern="1200" baseline="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7pPr>
      <a:lvl8pPr marL="1081088" indent="-185738" algn="l" defTabSz="914400" rtl="0" eaLnBrk="1" latinLnBrk="0" hangingPunct="1">
        <a:lnSpc>
          <a:spcPct val="110000"/>
        </a:lnSpc>
        <a:spcBef>
          <a:spcPts val="600"/>
        </a:spcBef>
        <a:buClr>
          <a:srgbClr val="97989A"/>
        </a:buClr>
        <a:buFont typeface="Arial" pitchFamily="34" charset="0"/>
        <a:buChar char="–"/>
        <a:defRPr lang="en-US" sz="900" kern="1200" baseline="0" dirty="0" smtClean="0">
          <a:solidFill>
            <a:schemeClr val="tx1"/>
          </a:solidFill>
          <a:latin typeface="Arial" pitchFamily="34" charset="0"/>
          <a:ea typeface="+mn-ea"/>
          <a:cs typeface="+mn-cs"/>
        </a:defRPr>
      </a:lvl8pPr>
      <a:lvl9pPr marL="1255713" indent="-174625" algn="l" defTabSz="914400" rtl="0" eaLnBrk="1" latinLnBrk="0" hangingPunct="1">
        <a:lnSpc>
          <a:spcPct val="110000"/>
        </a:lnSpc>
        <a:spcBef>
          <a:spcPts val="600"/>
        </a:spcBef>
        <a:buClr>
          <a:srgbClr val="97989A"/>
        </a:buClr>
        <a:buFont typeface="Arial" pitchFamily="34" charset="0"/>
        <a:buChar char="■"/>
        <a:defRPr lang="en-US" sz="900" kern="1200" baseline="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177800" algn="l" defTabSz="9144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355600" algn="l" defTabSz="9144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534988" algn="l" defTabSz="9144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720725" algn="l" defTabSz="9144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895350" algn="l" defTabSz="9144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081088" algn="l" defTabSz="9144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255713" algn="l" defTabSz="9144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255713" algn="l" defTabSz="9144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tags" Target="../tags/tag63.xml"/><Relationship Id="rId7" Type="http://schemas.openxmlformats.org/officeDocument/2006/relationships/tags" Target="../tags/tag67.xml"/><Relationship Id="rId12" Type="http://schemas.openxmlformats.org/officeDocument/2006/relationships/image" Target="../media/image7.png"/><Relationship Id="rId2" Type="http://schemas.openxmlformats.org/officeDocument/2006/relationships/tags" Target="../tags/tag62.xml"/><Relationship Id="rId1" Type="http://schemas.openxmlformats.org/officeDocument/2006/relationships/vmlDrawing" Target="../drawings/vmlDrawing25.vml"/><Relationship Id="rId6" Type="http://schemas.openxmlformats.org/officeDocument/2006/relationships/tags" Target="../tags/tag66.xml"/><Relationship Id="rId11" Type="http://schemas.openxmlformats.org/officeDocument/2006/relationships/image" Target="../media/image2.emf"/><Relationship Id="rId5" Type="http://schemas.openxmlformats.org/officeDocument/2006/relationships/tags" Target="../tags/tag65.xml"/><Relationship Id="rId10" Type="http://schemas.openxmlformats.org/officeDocument/2006/relationships/oleObject" Target="../embeddings/oleObject25.bin"/><Relationship Id="rId4" Type="http://schemas.openxmlformats.org/officeDocument/2006/relationships/tags" Target="../tags/tag64.xml"/><Relationship Id="rId9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1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9.xml"/><Relationship Id="rId7" Type="http://schemas.openxmlformats.org/officeDocument/2006/relationships/image" Target="../media/image7.png"/><Relationship Id="rId2" Type="http://schemas.openxmlformats.org/officeDocument/2006/relationships/tags" Target="../tags/tag71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8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26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9.xml"/><Relationship Id="rId2" Type="http://schemas.openxmlformats.org/officeDocument/2006/relationships/tags" Target="../tags/tag5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7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20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Layout" Target="../slideLayouts/slideLayout119.xml"/><Relationship Id="rId7" Type="http://schemas.openxmlformats.org/officeDocument/2006/relationships/image" Target="../media/image11.jpeg"/><Relationship Id="rId12" Type="http://schemas.openxmlformats.org/officeDocument/2006/relationships/image" Target="../media/image7.png"/><Relationship Id="rId2" Type="http://schemas.openxmlformats.org/officeDocument/2006/relationships/tags" Target="../tags/tag58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0.jpeg"/><Relationship Id="rId11" Type="http://schemas.openxmlformats.org/officeDocument/2006/relationships/image" Target="../media/image4.emf"/><Relationship Id="rId5" Type="http://schemas.openxmlformats.org/officeDocument/2006/relationships/image" Target="../media/image9.jpeg"/><Relationship Id="rId10" Type="http://schemas.openxmlformats.org/officeDocument/2006/relationships/oleObject" Target="../embeddings/oleObject21.bin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5.xml"/><Relationship Id="rId7" Type="http://schemas.openxmlformats.org/officeDocument/2006/relationships/chart" Target="../charts/chart1.xml"/><Relationship Id="rId2" Type="http://schemas.openxmlformats.org/officeDocument/2006/relationships/tags" Target="../tags/tag59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7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22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slideLayout" Target="../slideLayouts/slideLayout115.xml"/><Relationship Id="rId7" Type="http://schemas.openxmlformats.org/officeDocument/2006/relationships/chart" Target="../charts/chart2.xml"/><Relationship Id="rId2" Type="http://schemas.openxmlformats.org/officeDocument/2006/relationships/tags" Target="../tags/tag60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7.png"/><Relationship Id="rId5" Type="http://schemas.openxmlformats.org/officeDocument/2006/relationships/image" Target="../media/image4.emf"/><Relationship Id="rId10" Type="http://schemas.openxmlformats.org/officeDocument/2006/relationships/chart" Target="../charts/chart5.xml"/><Relationship Id="rId4" Type="http://schemas.openxmlformats.org/officeDocument/2006/relationships/oleObject" Target="../embeddings/oleObject23.bin"/><Relationship Id="rId9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1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slideLayout" Target="../slideLayouts/slideLayout115.xml"/><Relationship Id="rId7" Type="http://schemas.openxmlformats.org/officeDocument/2006/relationships/image" Target="../media/image14.jpeg"/><Relationship Id="rId2" Type="http://schemas.openxmlformats.org/officeDocument/2006/relationships/tags" Target="../tags/tag61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7.png"/><Relationship Id="rId5" Type="http://schemas.openxmlformats.org/officeDocument/2006/relationships/image" Target="../media/image4.emf"/><Relationship Id="rId10" Type="http://schemas.openxmlformats.org/officeDocument/2006/relationships/image" Target="../media/image17.jpeg"/><Relationship Id="rId4" Type="http://schemas.openxmlformats.org/officeDocument/2006/relationships/oleObject" Target="../embeddings/oleObject24.bin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906000" cy="1365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35426" name="Прямоугольник 5"/>
          <p:cNvSpPr>
            <a:spLocks noChangeArrowheads="1"/>
          </p:cNvSpPr>
          <p:nvPr/>
        </p:nvSpPr>
        <p:spPr bwMode="auto">
          <a:xfrm>
            <a:off x="1892300" y="2468563"/>
            <a:ext cx="85455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dirty="0">
                <a:latin typeface="Tahoma" pitchFamily="34" charset="0"/>
              </a:rPr>
              <a:t>МАЛЫЙ </a:t>
            </a:r>
            <a:r>
              <a:rPr lang="ru-RU" altLang="ru-RU" b="1" dirty="0" smtClean="0">
                <a:latin typeface="Tahoma" pitchFamily="34" charset="0"/>
              </a:rPr>
              <a:t>И СРЕДНИЙ БИЗНЕС </a:t>
            </a:r>
            <a:endParaRPr lang="ru-RU" altLang="ru-RU" b="1" dirty="0">
              <a:latin typeface="Tahoma" pitchFamily="34" charset="0"/>
            </a:endParaRPr>
          </a:p>
        </p:txBody>
      </p:sp>
      <p:grpSp>
        <p:nvGrpSpPr>
          <p:cNvPr id="2535427" name="Группа 17"/>
          <p:cNvGrpSpPr>
            <a:grpSpLocks/>
          </p:cNvGrpSpPr>
          <p:nvPr/>
        </p:nvGrpSpPr>
        <p:grpSpPr bwMode="auto">
          <a:xfrm>
            <a:off x="1585913" y="2446338"/>
            <a:ext cx="111125" cy="668337"/>
            <a:chOff x="816607" y="4570637"/>
            <a:chExt cx="39600" cy="75600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816607" y="5073440"/>
              <a:ext cx="39600" cy="25319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816607" y="4823834"/>
              <a:ext cx="39600" cy="249606"/>
            </a:xfrm>
            <a:prstGeom prst="rect">
              <a:avLst/>
            </a:prstGeom>
            <a:solidFill>
              <a:srgbClr val="095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816607" y="4570637"/>
              <a:ext cx="36771" cy="2531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535429" name="Прямоугольник 5"/>
          <p:cNvSpPr>
            <a:spLocks noChangeArrowheads="1"/>
          </p:cNvSpPr>
          <p:nvPr/>
        </p:nvSpPr>
        <p:spPr bwMode="auto">
          <a:xfrm>
            <a:off x="742950" y="5070475"/>
            <a:ext cx="895667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Ходоева Регина Викторовна</a:t>
            </a:r>
          </a:p>
          <a:p>
            <a:r>
              <a:rPr lang="ru-RU" sz="1200" b="1"/>
              <a:t>Заместитель начальника управления малого и среднего предпринимательства Министерства экономического развития Иркутской области</a:t>
            </a:r>
          </a:p>
        </p:txBody>
      </p:sp>
      <p:pic>
        <p:nvPicPr>
          <p:cNvPr id="2535430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4563" y="131763"/>
            <a:ext cx="884237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032000" y="86995"/>
            <a:ext cx="4751388" cy="1181100"/>
          </a:xfrm>
          <a:prstGeom prst="rect">
            <a:avLst/>
          </a:prstGeom>
          <a:noFill/>
        </p:spPr>
        <p:txBody>
          <a:bodyPr wrap="square" lIns="54000" tIns="54000" rIns="54000" bIns="54000" rtlCol="0">
            <a:noAutofit/>
          </a:bodyPr>
          <a:lstStyle/>
          <a:p>
            <a:pPr algn="ctr"/>
            <a:r>
              <a:rPr lang="ru-RU" sz="2900" dirty="0" smtClean="0">
                <a:latin typeface="Corbel" panose="020B0503020204020204" pitchFamily="34" charset="0"/>
                <a:cs typeface="Arial" pitchFamily="34" charset="0"/>
              </a:rPr>
              <a:t>Минэкономразвития России</a:t>
            </a:r>
          </a:p>
          <a:p>
            <a:pPr algn="ctr"/>
            <a:r>
              <a:rPr lang="ru-RU" sz="1700" dirty="0" smtClean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  <a:cs typeface="Arial" pitchFamily="34" charset="0"/>
              </a:rPr>
              <a:t>Министерство экономического развития</a:t>
            </a:r>
          </a:p>
          <a:p>
            <a:pPr algn="ctr"/>
            <a:r>
              <a:rPr lang="ru-RU" sz="1700" dirty="0" smtClean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  <a:cs typeface="Arial" pitchFamily="34" charset="0"/>
              </a:rPr>
              <a:t>Иркутской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Прямоугольник 50"/>
          <p:cNvSpPr/>
          <p:nvPr/>
        </p:nvSpPr>
        <p:spPr>
          <a:xfrm>
            <a:off x="0" y="0"/>
            <a:ext cx="9906000" cy="993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22585" name="Object 57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5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Picture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180975" y="1697038"/>
            <a:ext cx="9451975" cy="768350"/>
          </a:xfrm>
          <a:prstGeom prst="rect">
            <a:avLst/>
          </a:prstGeom>
          <a:solidFill>
            <a:srgbClr val="E5F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25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Arial" charset="0"/>
                <a:cs typeface="Arial" charset="0"/>
              </a:rPr>
              <a:t>Программа Министерства экономического развития РФ</a:t>
            </a:r>
            <a:endParaRPr smtClean="0">
              <a:latin typeface="Arial" charset="0"/>
              <a:cs typeface="Arial" charset="0"/>
            </a:endParaRPr>
          </a:p>
        </p:txBody>
      </p:sp>
      <p:sp>
        <p:nvSpPr>
          <p:cNvPr id="22590" name="TextBox 54"/>
          <p:cNvSpPr txBox="1">
            <a:spLocks noChangeArrowheads="1"/>
          </p:cNvSpPr>
          <p:nvPr/>
        </p:nvSpPr>
        <p:spPr bwMode="auto">
          <a:xfrm>
            <a:off x="704850" y="1404938"/>
            <a:ext cx="22764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97989A"/>
              </a:buClr>
            </a:pPr>
            <a:r>
              <a:rPr lang="ru-RU" sz="1100" b="1">
                <a:solidFill>
                  <a:srgbClr val="000000"/>
                </a:solidFill>
              </a:rPr>
              <a:t>Программы и исполнители</a:t>
            </a:r>
            <a:endParaRPr lang="en-US" sz="1100" b="1">
              <a:solidFill>
                <a:srgbClr val="000000"/>
              </a:solidFill>
            </a:endParaRPr>
          </a:p>
        </p:txBody>
      </p:sp>
      <p:sp>
        <p:nvSpPr>
          <p:cNvPr id="22591" name="TextBox 28"/>
          <p:cNvSpPr txBox="1">
            <a:spLocks noChangeArrowheads="1"/>
          </p:cNvSpPr>
          <p:nvPr/>
        </p:nvSpPr>
        <p:spPr bwMode="auto">
          <a:xfrm>
            <a:off x="8140700" y="1404938"/>
            <a:ext cx="16065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97989A"/>
              </a:buClr>
            </a:pPr>
            <a:r>
              <a:rPr lang="ru-RU" sz="1100" b="1">
                <a:solidFill>
                  <a:srgbClr val="000000"/>
                </a:solidFill>
              </a:rPr>
              <a:t>Бюджет в 2014 году</a:t>
            </a:r>
            <a:endParaRPr lang="en-US" sz="1100" b="1">
              <a:solidFill>
                <a:srgbClr val="000000"/>
              </a:solidFill>
            </a:endParaRPr>
          </a:p>
        </p:txBody>
      </p:sp>
      <p:sp>
        <p:nvSpPr>
          <p:cNvPr id="22592" name="TextBox 53"/>
          <p:cNvSpPr txBox="1">
            <a:spLocks noChangeArrowheads="1"/>
          </p:cNvSpPr>
          <p:nvPr/>
        </p:nvSpPr>
        <p:spPr bwMode="auto">
          <a:xfrm>
            <a:off x="4533900" y="1404938"/>
            <a:ext cx="287496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97989A"/>
              </a:buClr>
            </a:pPr>
            <a:r>
              <a:rPr lang="ru-RU" sz="1100" b="1">
                <a:solidFill>
                  <a:srgbClr val="000000"/>
                </a:solidFill>
              </a:rPr>
              <a:t>Цели программы</a:t>
            </a:r>
            <a:endParaRPr lang="en-US" sz="1100" b="1">
              <a:solidFill>
                <a:srgbClr val="000000"/>
              </a:solidFill>
            </a:endParaRPr>
          </a:p>
        </p:txBody>
      </p:sp>
      <p:sp>
        <p:nvSpPr>
          <p:cNvPr id="22593" name="TextBox 46"/>
          <p:cNvSpPr txBox="1">
            <a:spLocks noChangeArrowheads="1"/>
          </p:cNvSpPr>
          <p:nvPr/>
        </p:nvSpPr>
        <p:spPr bwMode="auto">
          <a:xfrm>
            <a:off x="3900488" y="1757363"/>
            <a:ext cx="4214812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0" rIns="0" bIns="0" anchor="ctr"/>
          <a:lstStyle/>
          <a:p>
            <a:r>
              <a:rPr lang="ru-RU" sz="1100">
                <a:solidFill>
                  <a:srgbClr val="000000"/>
                </a:solidFill>
              </a:rPr>
              <a:t>Субсидии на государственную поддержку малого и среднего предпринимательства</a:t>
            </a:r>
          </a:p>
          <a:p>
            <a:r>
              <a:rPr lang="ru-RU" sz="1100">
                <a:solidFill>
                  <a:srgbClr val="000000"/>
                </a:solidFill>
              </a:rPr>
              <a:t>Создание Агентства Кредитных Гарантий</a:t>
            </a:r>
          </a:p>
        </p:txBody>
      </p:sp>
      <p:grpSp>
        <p:nvGrpSpPr>
          <p:cNvPr id="22594" name="Group 78"/>
          <p:cNvGrpSpPr>
            <a:grpSpLocks/>
          </p:cNvGrpSpPr>
          <p:nvPr/>
        </p:nvGrpSpPr>
        <p:grpSpPr bwMode="auto">
          <a:xfrm>
            <a:off x="174625" y="1709738"/>
            <a:ext cx="3427413" cy="731837"/>
            <a:chOff x="173933" y="1414114"/>
            <a:chExt cx="2771999" cy="831299"/>
          </a:xfrm>
        </p:grpSpPr>
        <p:sp>
          <p:nvSpPr>
            <p:cNvPr id="92" name="Pentagon 91"/>
            <p:cNvSpPr/>
            <p:nvPr>
              <p:custDataLst>
                <p:tags r:id="rId7"/>
              </p:custDataLst>
            </p:nvPr>
          </p:nvSpPr>
          <p:spPr>
            <a:xfrm>
              <a:off x="173933" y="1423130"/>
              <a:ext cx="2771999" cy="822283"/>
            </a:xfrm>
            <a:prstGeom prst="homePlate">
              <a:avLst>
                <a:gd name="adj" fmla="val 25000"/>
              </a:avLst>
            </a:prstGeom>
            <a:solidFill>
              <a:srgbClr val="007C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200">
                <a:solidFill>
                  <a:srgbClr val="FFFFFF"/>
                </a:solidFill>
              </a:endParaRPr>
            </a:p>
          </p:txBody>
        </p:sp>
        <p:sp>
          <p:nvSpPr>
            <p:cNvPr id="22635" name="TextBox 52"/>
            <p:cNvSpPr txBox="1">
              <a:spLocks noChangeArrowheads="1"/>
            </p:cNvSpPr>
            <p:nvPr/>
          </p:nvSpPr>
          <p:spPr bwMode="auto">
            <a:xfrm>
              <a:off x="173937" y="1414114"/>
              <a:ext cx="2556660" cy="822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2000" tIns="0" rIns="0" bIns="0" anchor="ctr"/>
            <a:lstStyle/>
            <a:p>
              <a:pPr>
                <a:buClr>
                  <a:srgbClr val="97989A"/>
                </a:buClr>
              </a:pPr>
              <a:r>
                <a:rPr lang="ru-RU" sz="1200" b="1">
                  <a:solidFill>
                    <a:srgbClr val="FFFFFF"/>
                  </a:solidFill>
                </a:rPr>
                <a:t>Минэкономразвития</a:t>
              </a:r>
              <a:endParaRPr lang="ru-RU" sz="1100" b="1">
                <a:solidFill>
                  <a:srgbClr val="FFFFFF"/>
                </a:solidFill>
              </a:endParaRPr>
            </a:p>
            <a:p>
              <a:pPr>
                <a:buClr>
                  <a:srgbClr val="97989A"/>
                </a:buClr>
              </a:pPr>
              <a:r>
                <a:rPr lang="ru-RU" sz="1100" i="1">
                  <a:solidFill>
                    <a:srgbClr val="FFFFFF"/>
                  </a:solidFill>
                </a:rPr>
                <a:t>Федеральная финансовая программа поддержки МСП </a:t>
              </a:r>
            </a:p>
            <a:p>
              <a:pPr>
                <a:buClr>
                  <a:srgbClr val="97989A"/>
                </a:buClr>
              </a:pPr>
              <a:r>
                <a:rPr lang="ru-RU" sz="1100" i="1">
                  <a:solidFill>
                    <a:srgbClr val="FFFFFF"/>
                  </a:solidFill>
                </a:rPr>
                <a:t>Создание Агентства Кредитных Гарантий</a:t>
              </a:r>
            </a:p>
          </p:txBody>
        </p:sp>
      </p:grpSp>
      <p:cxnSp>
        <p:nvCxnSpPr>
          <p:cNvPr id="38" name="Straight Connector 37"/>
          <p:cNvCxnSpPr/>
          <p:nvPr/>
        </p:nvCxnSpPr>
        <p:spPr>
          <a:xfrm>
            <a:off x="168275" y="2478088"/>
            <a:ext cx="9431338" cy="0"/>
          </a:xfrm>
          <a:prstGeom prst="line">
            <a:avLst/>
          </a:prstGeom>
          <a:ln w="3175">
            <a:solidFill>
              <a:srgbClr val="97989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96" name="Rectangle 64"/>
          <p:cNvSpPr>
            <a:spLocks noChangeArrowheads="1"/>
          </p:cNvSpPr>
          <p:nvPr/>
        </p:nvSpPr>
        <p:spPr bwMode="auto">
          <a:xfrm>
            <a:off x="3900488" y="2619375"/>
            <a:ext cx="4214812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0" rIns="0" bIns="0" anchor="ctr"/>
          <a:lstStyle/>
          <a:p>
            <a:r>
              <a:rPr lang="ru-RU" sz="1100">
                <a:solidFill>
                  <a:srgbClr val="000000"/>
                </a:solidFill>
              </a:rPr>
              <a:t>Гарантии субъектам среднего предпринимательства на реализацию инвестиционных проектов</a:t>
            </a:r>
          </a:p>
        </p:txBody>
      </p:sp>
      <p:grpSp>
        <p:nvGrpSpPr>
          <p:cNvPr id="22597" name="Group 66"/>
          <p:cNvGrpSpPr>
            <a:grpSpLocks/>
          </p:cNvGrpSpPr>
          <p:nvPr/>
        </p:nvGrpSpPr>
        <p:grpSpPr bwMode="auto">
          <a:xfrm>
            <a:off x="161925" y="2522538"/>
            <a:ext cx="3427413" cy="731837"/>
            <a:chOff x="161897" y="2510375"/>
            <a:chExt cx="2772000" cy="822960"/>
          </a:xfrm>
        </p:grpSpPr>
        <p:sp>
          <p:nvSpPr>
            <p:cNvPr id="93" name="Pentagon 92"/>
            <p:cNvSpPr/>
            <p:nvPr>
              <p:custDataLst>
                <p:tags r:id="rId6"/>
              </p:custDataLst>
            </p:nvPr>
          </p:nvSpPr>
          <p:spPr>
            <a:xfrm>
              <a:off x="161897" y="2510375"/>
              <a:ext cx="2772000" cy="822960"/>
            </a:xfrm>
            <a:prstGeom prst="homePlate">
              <a:avLst>
                <a:gd name="adj" fmla="val 25000"/>
              </a:avLst>
            </a:prstGeom>
            <a:solidFill>
              <a:srgbClr val="007C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200" dirty="0">
                <a:solidFill>
                  <a:srgbClr val="FFFFFF"/>
                </a:solidFill>
              </a:endParaRPr>
            </a:p>
          </p:txBody>
        </p:sp>
        <p:sp>
          <p:nvSpPr>
            <p:cNvPr id="22633" name="Rectangle 55"/>
            <p:cNvSpPr>
              <a:spLocks noChangeArrowheads="1"/>
            </p:cNvSpPr>
            <p:nvPr/>
          </p:nvSpPr>
          <p:spPr bwMode="auto">
            <a:xfrm>
              <a:off x="212034" y="2510375"/>
              <a:ext cx="2518563" cy="822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2000" tIns="0" rIns="0" bIns="0" anchor="ctr"/>
            <a:lstStyle/>
            <a:p>
              <a:pPr>
                <a:buClr>
                  <a:srgbClr val="97989A"/>
                </a:buClr>
              </a:pPr>
              <a:r>
                <a:rPr lang="ru-RU" sz="1200" b="1">
                  <a:solidFill>
                    <a:srgbClr val="FFFFFF"/>
                  </a:solidFill>
                </a:rPr>
                <a:t>Внешэкономбанк</a:t>
              </a:r>
            </a:p>
            <a:p>
              <a:pPr>
                <a:buClr>
                  <a:srgbClr val="97989A"/>
                </a:buClr>
              </a:pPr>
              <a:r>
                <a:rPr lang="ru-RU" sz="1100" i="1">
                  <a:solidFill>
                    <a:srgbClr val="FFFFFF"/>
                  </a:solidFill>
                </a:rPr>
                <a:t>Программы льготного кредитования и предоставления гарантий</a:t>
              </a:r>
            </a:p>
          </p:txBody>
        </p:sp>
      </p:grpSp>
      <p:sp>
        <p:nvSpPr>
          <p:cNvPr id="22598" name="Rectangle 65"/>
          <p:cNvSpPr>
            <a:spLocks noChangeArrowheads="1"/>
          </p:cNvSpPr>
          <p:nvPr/>
        </p:nvSpPr>
        <p:spPr bwMode="auto">
          <a:xfrm>
            <a:off x="3900488" y="3414713"/>
            <a:ext cx="421481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0" rIns="0" bIns="0" anchor="ctr"/>
          <a:lstStyle/>
          <a:p>
            <a:r>
              <a:rPr lang="ru-RU" sz="1100">
                <a:solidFill>
                  <a:srgbClr val="000000"/>
                </a:solidFill>
              </a:rPr>
              <a:t>Поддержка малых форм хозяйствования, поддержка начинающих фермеров, развитие семейных животноводческих ферм, оформление земельных участков</a:t>
            </a:r>
          </a:p>
        </p:txBody>
      </p:sp>
      <p:grpSp>
        <p:nvGrpSpPr>
          <p:cNvPr id="22599" name="Group 86"/>
          <p:cNvGrpSpPr>
            <a:grpSpLocks/>
          </p:cNvGrpSpPr>
          <p:nvPr/>
        </p:nvGrpSpPr>
        <p:grpSpPr bwMode="auto">
          <a:xfrm>
            <a:off x="174625" y="3338513"/>
            <a:ext cx="3427413" cy="730250"/>
            <a:chOff x="174598" y="3467290"/>
            <a:chExt cx="2772000" cy="828353"/>
          </a:xfrm>
        </p:grpSpPr>
        <p:sp>
          <p:nvSpPr>
            <p:cNvPr id="94" name="Pentagon 93"/>
            <p:cNvSpPr/>
            <p:nvPr>
              <p:custDataLst>
                <p:tags r:id="rId5"/>
              </p:custDataLst>
            </p:nvPr>
          </p:nvSpPr>
          <p:spPr>
            <a:xfrm>
              <a:off x="174598" y="3472692"/>
              <a:ext cx="2772000" cy="822951"/>
            </a:xfrm>
            <a:prstGeom prst="homePlate">
              <a:avLst>
                <a:gd name="adj" fmla="val 25000"/>
              </a:avLst>
            </a:prstGeom>
            <a:solidFill>
              <a:srgbClr val="007C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200" dirty="0">
                <a:solidFill>
                  <a:srgbClr val="FFFFFF"/>
                </a:solidFill>
              </a:endParaRPr>
            </a:p>
          </p:txBody>
        </p:sp>
        <p:sp>
          <p:nvSpPr>
            <p:cNvPr id="22631" name="Rectangle 56"/>
            <p:cNvSpPr>
              <a:spLocks noChangeArrowheads="1"/>
            </p:cNvSpPr>
            <p:nvPr/>
          </p:nvSpPr>
          <p:spPr bwMode="auto">
            <a:xfrm>
              <a:off x="174598" y="3467290"/>
              <a:ext cx="2556000" cy="822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2000" tIns="0" rIns="0" bIns="0" anchor="ctr"/>
            <a:lstStyle/>
            <a:p>
              <a:pPr>
                <a:buClr>
                  <a:srgbClr val="97989A"/>
                </a:buClr>
              </a:pPr>
              <a:r>
                <a:rPr lang="ru-RU" sz="1200" b="1">
                  <a:solidFill>
                    <a:srgbClr val="FFFFFF"/>
                  </a:solidFill>
                </a:rPr>
                <a:t>Минсельхоз России</a:t>
              </a:r>
            </a:p>
            <a:p>
              <a:pPr>
                <a:buClr>
                  <a:srgbClr val="97989A"/>
                </a:buClr>
              </a:pPr>
              <a:r>
                <a:rPr lang="ru-RU" sz="1100" i="1">
                  <a:solidFill>
                    <a:srgbClr val="FFFFFF"/>
                  </a:solidFill>
                </a:rPr>
                <a:t>Программа поддержки субъектов МСП в агропромышленном комплексе</a:t>
              </a:r>
            </a:p>
          </p:txBody>
        </p:sp>
      </p:grpSp>
      <p:sp>
        <p:nvSpPr>
          <p:cNvPr id="22600" name="Rectangle 71"/>
          <p:cNvSpPr>
            <a:spLocks noChangeArrowheads="1"/>
          </p:cNvSpPr>
          <p:nvPr/>
        </p:nvSpPr>
        <p:spPr bwMode="auto">
          <a:xfrm>
            <a:off x="3900488" y="4246563"/>
            <a:ext cx="421481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0" rIns="0" bIns="0" anchor="ctr"/>
          <a:lstStyle/>
          <a:p>
            <a:r>
              <a:rPr lang="ru-RU" sz="1100">
                <a:solidFill>
                  <a:srgbClr val="000000"/>
                </a:solidFill>
              </a:rPr>
              <a:t>Прикладные научные исследования и разработки</a:t>
            </a:r>
          </a:p>
        </p:txBody>
      </p:sp>
      <p:grpSp>
        <p:nvGrpSpPr>
          <p:cNvPr id="22601" name="Group 87"/>
          <p:cNvGrpSpPr>
            <a:grpSpLocks/>
          </p:cNvGrpSpPr>
          <p:nvPr/>
        </p:nvGrpSpPr>
        <p:grpSpPr bwMode="auto">
          <a:xfrm>
            <a:off x="174625" y="4168775"/>
            <a:ext cx="3427413" cy="731838"/>
            <a:chOff x="174598" y="4369013"/>
            <a:chExt cx="2772000" cy="822960"/>
          </a:xfrm>
        </p:grpSpPr>
        <p:sp>
          <p:nvSpPr>
            <p:cNvPr id="95" name="Pentagon 94"/>
            <p:cNvSpPr/>
            <p:nvPr>
              <p:custDataLst>
                <p:tags r:id="rId4"/>
              </p:custDataLst>
            </p:nvPr>
          </p:nvSpPr>
          <p:spPr>
            <a:xfrm>
              <a:off x="174598" y="4369013"/>
              <a:ext cx="2772000" cy="822960"/>
            </a:xfrm>
            <a:prstGeom prst="homePlate">
              <a:avLst>
                <a:gd name="adj" fmla="val 25000"/>
              </a:avLst>
            </a:prstGeom>
            <a:solidFill>
              <a:srgbClr val="007C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200">
                <a:solidFill>
                  <a:srgbClr val="FFFFFF"/>
                </a:solidFill>
              </a:endParaRPr>
            </a:p>
          </p:txBody>
        </p:sp>
        <p:sp>
          <p:nvSpPr>
            <p:cNvPr id="22629" name="Rectangle 57"/>
            <p:cNvSpPr>
              <a:spLocks noChangeArrowheads="1"/>
            </p:cNvSpPr>
            <p:nvPr/>
          </p:nvSpPr>
          <p:spPr bwMode="auto">
            <a:xfrm>
              <a:off x="174598" y="4369013"/>
              <a:ext cx="2556000" cy="822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2000" tIns="0" rIns="0" bIns="0" anchor="ctr"/>
            <a:lstStyle/>
            <a:p>
              <a:pPr>
                <a:buClr>
                  <a:srgbClr val="97989A"/>
                </a:buClr>
              </a:pPr>
              <a:r>
                <a:rPr lang="ru-RU" sz="1200" b="1">
                  <a:solidFill>
                    <a:srgbClr val="FFFFFF"/>
                  </a:solidFill>
                </a:rPr>
                <a:t>Минобрнауки </a:t>
              </a:r>
            </a:p>
            <a:p>
              <a:pPr>
                <a:buClr>
                  <a:srgbClr val="97989A"/>
                </a:buClr>
              </a:pPr>
              <a:r>
                <a:rPr lang="ru-RU" sz="1100" i="1">
                  <a:solidFill>
                    <a:srgbClr val="FFFFFF"/>
                  </a:solidFill>
                </a:rPr>
                <a:t>Меры, направленные на поддержку МСП в научно-технической сфере</a:t>
              </a:r>
            </a:p>
          </p:txBody>
        </p:sp>
      </p:grpSp>
      <p:sp>
        <p:nvSpPr>
          <p:cNvPr id="22602" name="Rectangle 68"/>
          <p:cNvSpPr>
            <a:spLocks noChangeArrowheads="1"/>
          </p:cNvSpPr>
          <p:nvPr/>
        </p:nvSpPr>
        <p:spPr bwMode="auto">
          <a:xfrm>
            <a:off x="3900488" y="5080000"/>
            <a:ext cx="4214812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0" rIns="0" bIns="0" anchor="ctr"/>
          <a:lstStyle/>
          <a:p>
            <a:r>
              <a:rPr lang="ru-RU" sz="1100">
                <a:solidFill>
                  <a:srgbClr val="000000"/>
                </a:solidFill>
              </a:rPr>
              <a:t>Содействие самозанятости безработных</a:t>
            </a:r>
          </a:p>
        </p:txBody>
      </p:sp>
      <p:grpSp>
        <p:nvGrpSpPr>
          <p:cNvPr id="22603" name="Group 88"/>
          <p:cNvGrpSpPr>
            <a:grpSpLocks/>
          </p:cNvGrpSpPr>
          <p:nvPr/>
        </p:nvGrpSpPr>
        <p:grpSpPr bwMode="auto">
          <a:xfrm>
            <a:off x="174625" y="4994275"/>
            <a:ext cx="3427413" cy="731838"/>
            <a:chOff x="174597" y="5258385"/>
            <a:chExt cx="2558430" cy="822960"/>
          </a:xfrm>
        </p:grpSpPr>
        <p:sp>
          <p:nvSpPr>
            <p:cNvPr id="96" name="Pentagon 95"/>
            <p:cNvSpPr/>
            <p:nvPr>
              <p:custDataLst>
                <p:tags r:id="rId3"/>
              </p:custDataLst>
            </p:nvPr>
          </p:nvSpPr>
          <p:spPr>
            <a:xfrm>
              <a:off x="174597" y="5258385"/>
              <a:ext cx="2558430" cy="822960"/>
            </a:xfrm>
            <a:prstGeom prst="homePlate">
              <a:avLst>
                <a:gd name="adj" fmla="val 25033"/>
              </a:avLst>
            </a:prstGeom>
            <a:solidFill>
              <a:srgbClr val="007C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200">
                <a:solidFill>
                  <a:srgbClr val="FFFFFF"/>
                </a:solidFill>
              </a:endParaRPr>
            </a:p>
          </p:txBody>
        </p:sp>
        <p:sp>
          <p:nvSpPr>
            <p:cNvPr id="22627" name="Rectangle 67"/>
            <p:cNvSpPr>
              <a:spLocks noChangeArrowheads="1"/>
            </p:cNvSpPr>
            <p:nvPr/>
          </p:nvSpPr>
          <p:spPr bwMode="auto">
            <a:xfrm>
              <a:off x="174598" y="5258385"/>
              <a:ext cx="2556000" cy="822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2000" tIns="0" rIns="0" bIns="0" anchor="ctr"/>
            <a:lstStyle/>
            <a:p>
              <a:pPr>
                <a:buClr>
                  <a:srgbClr val="97989A"/>
                </a:buClr>
              </a:pPr>
              <a:r>
                <a:rPr lang="ru-RU" sz="1200" b="1">
                  <a:solidFill>
                    <a:srgbClr val="FFFFFF"/>
                  </a:solidFill>
                </a:rPr>
                <a:t>Минтруд России</a:t>
              </a:r>
            </a:p>
            <a:p>
              <a:pPr>
                <a:buClr>
                  <a:srgbClr val="97989A"/>
                </a:buClr>
              </a:pPr>
              <a:r>
                <a:rPr lang="ru-RU" sz="1100" i="1">
                  <a:solidFill>
                    <a:srgbClr val="FFFFFF"/>
                  </a:solidFill>
                </a:rPr>
                <a:t>Программа содействия самозанятости безработных граждан</a:t>
              </a:r>
            </a:p>
          </p:txBody>
        </p:sp>
      </p:grpSp>
      <p:cxnSp>
        <p:nvCxnSpPr>
          <p:cNvPr id="81" name="Straight Connector 80"/>
          <p:cNvCxnSpPr/>
          <p:nvPr/>
        </p:nvCxnSpPr>
        <p:spPr>
          <a:xfrm>
            <a:off x="179388" y="3297238"/>
            <a:ext cx="9431337" cy="0"/>
          </a:xfrm>
          <a:prstGeom prst="line">
            <a:avLst/>
          </a:prstGeom>
          <a:ln w="3175">
            <a:solidFill>
              <a:srgbClr val="97989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179388" y="4110038"/>
            <a:ext cx="9431337" cy="0"/>
          </a:xfrm>
          <a:prstGeom prst="line">
            <a:avLst/>
          </a:prstGeom>
          <a:ln w="3175">
            <a:solidFill>
              <a:srgbClr val="97989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179388" y="4945063"/>
            <a:ext cx="9431337" cy="0"/>
          </a:xfrm>
          <a:prstGeom prst="line">
            <a:avLst/>
          </a:prstGeom>
          <a:ln w="3175">
            <a:solidFill>
              <a:srgbClr val="97989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V="1">
            <a:off x="190500" y="1630363"/>
            <a:ext cx="3502025" cy="1587"/>
          </a:xfrm>
          <a:prstGeom prst="line">
            <a:avLst/>
          </a:prstGeom>
          <a:ln w="3175">
            <a:solidFill>
              <a:srgbClr val="979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3900488" y="1630363"/>
            <a:ext cx="4214812" cy="1587"/>
          </a:xfrm>
          <a:prstGeom prst="line">
            <a:avLst/>
          </a:prstGeom>
          <a:ln w="3175">
            <a:solidFill>
              <a:srgbClr val="979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V="1">
            <a:off x="8247063" y="1631950"/>
            <a:ext cx="1368425" cy="0"/>
          </a:xfrm>
          <a:prstGeom prst="line">
            <a:avLst/>
          </a:prstGeom>
          <a:ln w="3175">
            <a:solidFill>
              <a:srgbClr val="979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8394700" y="1865313"/>
            <a:ext cx="1155700" cy="4857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solidFill>
                  <a:srgbClr val="000000"/>
                </a:solidFill>
                <a:latin typeface="+mn-lt"/>
                <a:cs typeface="Arial" pitchFamily="34" charset="0"/>
              </a:rPr>
              <a:t>2</a:t>
            </a:r>
            <a:r>
              <a:rPr lang="en-US" sz="1050" dirty="0">
                <a:solidFill>
                  <a:srgbClr val="000000"/>
                </a:solidFill>
                <a:latin typeface="+mn-lt"/>
                <a:cs typeface="Arial" pitchFamily="34" charset="0"/>
              </a:rPr>
              <a:t>1</a:t>
            </a:r>
            <a:r>
              <a:rPr lang="ru-RU" sz="1050" dirty="0">
                <a:solidFill>
                  <a:srgbClr val="000000"/>
                </a:solidFill>
                <a:latin typeface="+mn-lt"/>
                <a:cs typeface="Arial" pitchFamily="34" charset="0"/>
              </a:rPr>
              <a:t>,</a:t>
            </a:r>
            <a:r>
              <a:rPr lang="en-US" sz="1050" dirty="0">
                <a:solidFill>
                  <a:srgbClr val="000000"/>
                </a:solidFill>
                <a:latin typeface="+mn-lt"/>
                <a:cs typeface="Arial" pitchFamily="34" charset="0"/>
              </a:rPr>
              <a:t>50</a:t>
            </a:r>
            <a:r>
              <a:rPr lang="ru-RU" sz="1050" dirty="0">
                <a:solidFill>
                  <a:srgbClr val="000000"/>
                </a:solidFill>
                <a:latin typeface="+mn-lt"/>
                <a:cs typeface="Arial" pitchFamily="34" charset="0"/>
              </a:rPr>
              <a:t> млрд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50" dirty="0">
              <a:solidFill>
                <a:srgbClr val="000000"/>
              </a:solidFill>
              <a:latin typeface="+mn-lt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solidFill>
                  <a:srgbClr val="000000"/>
                </a:solidFill>
                <a:latin typeface="+mn-lt"/>
                <a:cs typeface="Arial" pitchFamily="34" charset="0"/>
              </a:rPr>
              <a:t>50,47 млрд руб.</a:t>
            </a:r>
            <a:endParaRPr lang="en-US" sz="1050" dirty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8394700" y="2684463"/>
            <a:ext cx="1155700" cy="4857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solidFill>
                  <a:srgbClr val="000000"/>
                </a:solidFill>
                <a:latin typeface="+mn-lt"/>
                <a:cs typeface="Arial" pitchFamily="34" charset="0"/>
              </a:rPr>
              <a:t>Из федерального бюджета средства не выделялись</a:t>
            </a:r>
            <a:endParaRPr lang="en-US" sz="1050" dirty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8394700" y="3622675"/>
            <a:ext cx="1155700" cy="1619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solidFill>
                  <a:srgbClr val="000000"/>
                </a:solidFill>
                <a:latin typeface="+mn-lt"/>
                <a:cs typeface="Arial" pitchFamily="34" charset="0"/>
              </a:rPr>
              <a:t>8,2 млрд руб.</a:t>
            </a:r>
            <a:endParaRPr lang="en-US" sz="1050" dirty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8394700" y="4452938"/>
            <a:ext cx="1155700" cy="1619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rgbClr val="000000"/>
                </a:solidFill>
                <a:latin typeface="+mn-lt"/>
                <a:cs typeface="Arial" pitchFamily="34" charset="0"/>
              </a:rPr>
              <a:t>5</a:t>
            </a:r>
            <a:r>
              <a:rPr lang="ru-RU" sz="1050" dirty="0">
                <a:solidFill>
                  <a:srgbClr val="000000"/>
                </a:solidFill>
                <a:latin typeface="+mn-lt"/>
                <a:cs typeface="Arial" pitchFamily="34" charset="0"/>
              </a:rPr>
              <a:t>,0 млрд руб.</a:t>
            </a:r>
            <a:endParaRPr lang="en-US" sz="1050" dirty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8296275" y="5118100"/>
            <a:ext cx="1352550" cy="4841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solidFill>
                  <a:srgbClr val="000000"/>
                </a:solidFill>
                <a:latin typeface="+mn-lt"/>
                <a:cs typeface="Arial" pitchFamily="34" charset="0"/>
              </a:rPr>
              <a:t>Из федерального бюджета средства не выделялись</a:t>
            </a:r>
            <a:endParaRPr lang="en-US" sz="1050" dirty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122" name="Straight Connector 121"/>
          <p:cNvCxnSpPr/>
          <p:nvPr/>
        </p:nvCxnSpPr>
        <p:spPr>
          <a:xfrm>
            <a:off x="3800475" y="1631950"/>
            <a:ext cx="1588" cy="4179888"/>
          </a:xfrm>
          <a:prstGeom prst="line">
            <a:avLst/>
          </a:prstGeom>
          <a:ln w="3175">
            <a:solidFill>
              <a:srgbClr val="97989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8178800" y="1631950"/>
            <a:ext cx="1588" cy="4572000"/>
          </a:xfrm>
          <a:prstGeom prst="line">
            <a:avLst/>
          </a:prstGeom>
          <a:ln w="3175">
            <a:solidFill>
              <a:srgbClr val="97989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187325" y="1081088"/>
            <a:ext cx="3151188" cy="182562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97989A"/>
              </a:buClr>
              <a:defRPr/>
            </a:pPr>
            <a:r>
              <a:rPr lang="ru-RU" sz="1250" b="1" dirty="0">
                <a:solidFill>
                  <a:srgbClr val="00338D"/>
                </a:solidFill>
                <a:latin typeface="+mn-lt"/>
                <a:cs typeface="Arial" pitchFamily="34" charset="0"/>
              </a:rPr>
              <a:t>Программы поддержки субъектов МСП</a:t>
            </a:r>
            <a:endParaRPr lang="en-US" sz="1250" b="1" dirty="0">
              <a:solidFill>
                <a:srgbClr val="00338D"/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125" name="Straight Connector 124"/>
          <p:cNvCxnSpPr/>
          <p:nvPr/>
        </p:nvCxnSpPr>
        <p:spPr>
          <a:xfrm flipV="1">
            <a:off x="161925" y="1301750"/>
            <a:ext cx="9486900" cy="1588"/>
          </a:xfrm>
          <a:prstGeom prst="line">
            <a:avLst/>
          </a:prstGeom>
          <a:ln w="3175">
            <a:solidFill>
              <a:srgbClr val="979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179388" y="5810250"/>
            <a:ext cx="9431337" cy="0"/>
          </a:xfrm>
          <a:prstGeom prst="line">
            <a:avLst/>
          </a:prstGeom>
          <a:ln w="3175">
            <a:solidFill>
              <a:srgbClr val="97989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20" name="TextBox 127"/>
          <p:cNvSpPr txBox="1">
            <a:spLocks noChangeArrowheads="1"/>
          </p:cNvSpPr>
          <p:nvPr/>
        </p:nvSpPr>
        <p:spPr bwMode="auto">
          <a:xfrm>
            <a:off x="7327900" y="5854700"/>
            <a:ext cx="792163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97989A"/>
              </a:buClr>
            </a:pPr>
            <a:r>
              <a:rPr lang="ru-RU" sz="1200" b="1">
                <a:solidFill>
                  <a:srgbClr val="000000"/>
                </a:solidFill>
              </a:rPr>
              <a:t>Итого:</a:t>
            </a:r>
            <a:endParaRPr lang="en-US" sz="1200" b="1">
              <a:solidFill>
                <a:srgbClr val="000000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8472488" y="5854700"/>
            <a:ext cx="1168400" cy="390525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97989A"/>
              </a:buClr>
              <a:defRPr/>
            </a:pPr>
            <a:r>
              <a:rPr lang="en-US" sz="1050" b="1" dirty="0">
                <a:solidFill>
                  <a:srgbClr val="000000"/>
                </a:solidFill>
                <a:latin typeface="+mn-lt"/>
                <a:cs typeface="Arial" pitchFamily="34" charset="0"/>
              </a:rPr>
              <a:t>~</a:t>
            </a:r>
            <a:r>
              <a:rPr lang="ru-RU" sz="1050" b="1" dirty="0">
                <a:solidFill>
                  <a:srgbClr val="000000"/>
                </a:solidFill>
                <a:latin typeface="+mn-lt"/>
                <a:cs typeface="Arial" pitchFamily="34" charset="0"/>
              </a:rPr>
              <a:t>8</a:t>
            </a:r>
            <a:r>
              <a:rPr lang="en-US" sz="1050" b="1" dirty="0">
                <a:solidFill>
                  <a:srgbClr val="000000"/>
                </a:solidFill>
                <a:latin typeface="+mn-lt"/>
                <a:cs typeface="Arial" pitchFamily="34" charset="0"/>
              </a:rPr>
              <a:t>5</a:t>
            </a:r>
            <a:r>
              <a:rPr lang="ru-RU" sz="1050" b="1" dirty="0">
                <a:solidFill>
                  <a:srgbClr val="000000"/>
                </a:solidFill>
                <a:latin typeface="+mn-lt"/>
                <a:cs typeface="Arial" pitchFamily="34" charset="0"/>
              </a:rPr>
              <a:t>,</a:t>
            </a:r>
            <a:r>
              <a:rPr lang="en-US" sz="1050" b="1" dirty="0">
                <a:solidFill>
                  <a:srgbClr val="000000"/>
                </a:solidFill>
                <a:latin typeface="+mn-lt"/>
                <a:cs typeface="Arial" pitchFamily="34" charset="0"/>
              </a:rPr>
              <a:t>1</a:t>
            </a:r>
            <a:r>
              <a:rPr lang="ru-RU" sz="1050" b="1" dirty="0">
                <a:solidFill>
                  <a:srgbClr val="000000"/>
                </a:solidFill>
                <a:latin typeface="+mn-lt"/>
                <a:cs typeface="Arial" pitchFamily="34" charset="0"/>
              </a:rPr>
              <a:t> млрд руб.</a:t>
            </a:r>
            <a:endParaRPr lang="en-US" sz="1050" b="1" dirty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49" name="Referencebox"/>
          <p:cNvSpPr/>
          <p:nvPr/>
        </p:nvSpPr>
        <p:spPr>
          <a:xfrm>
            <a:off x="304800" y="6194425"/>
            <a:ext cx="4959350" cy="234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62000" indent="-762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dirty="0">
                <a:solidFill>
                  <a:srgbClr val="000000"/>
                </a:solidFill>
              </a:rPr>
              <a:t>Примечание: </a:t>
            </a:r>
            <a:r>
              <a:rPr lang="ru-RU" sz="600" i="1" dirty="0">
                <a:solidFill>
                  <a:srgbClr val="000000"/>
                </a:solidFill>
              </a:rPr>
              <a:t>	</a:t>
            </a:r>
            <a:r>
              <a:rPr lang="en-US" sz="600" dirty="0">
                <a:solidFill>
                  <a:srgbClr val="000000"/>
                </a:solidFill>
              </a:rPr>
              <a:t>(</a:t>
            </a:r>
            <a:r>
              <a:rPr lang="ru-RU" sz="600" dirty="0">
                <a:solidFill>
                  <a:srgbClr val="000000"/>
                </a:solidFill>
              </a:rPr>
              <a:t>а) из внебюджетных источников</a:t>
            </a:r>
          </a:p>
        </p:txBody>
      </p:sp>
      <p:sp>
        <p:nvSpPr>
          <p:cNvPr id="50" name="Rectangle 49"/>
          <p:cNvSpPr/>
          <p:nvPr/>
        </p:nvSpPr>
        <p:spPr>
          <a:xfrm>
            <a:off x="8288338" y="1757363"/>
            <a:ext cx="1350962" cy="688975"/>
          </a:xfrm>
          <a:prstGeom prst="rect">
            <a:avLst/>
          </a:prstGeom>
          <a:noFill/>
          <a:ln w="222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pic>
        <p:nvPicPr>
          <p:cNvPr id="22625" name="Рисунок 53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3038" y="63500"/>
            <a:ext cx="333375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TextBox 52"/>
          <p:cNvSpPr txBox="1"/>
          <p:nvPr/>
        </p:nvSpPr>
        <p:spPr bwMode="auto">
          <a:xfrm>
            <a:off x="85725" y="447675"/>
            <a:ext cx="2203450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Министерство экономического развития 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Иркутской области</a:t>
            </a:r>
            <a:endParaRPr lang="ru-RU" sz="900" b="1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Минэкономразвития России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Прямоугольник 81"/>
          <p:cNvSpPr/>
          <p:nvPr/>
        </p:nvSpPr>
        <p:spPr>
          <a:xfrm>
            <a:off x="0" y="0"/>
            <a:ext cx="9906000" cy="993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266700" y="1916113"/>
            <a:ext cx="9344025" cy="315912"/>
          </a:xfrm>
          <a:prstGeom prst="rect">
            <a:avLst/>
          </a:prstGeom>
          <a:solidFill>
            <a:srgbClr val="BF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25364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Arial" charset="0"/>
                <a:cs typeface="Arial" charset="0"/>
              </a:rPr>
              <a:t>Большинство регионов создают инфраструктуру для развития сектора МСП благодаря участию в Программе МЭР</a:t>
            </a:r>
            <a:endParaRPr smtClean="0">
              <a:latin typeface="Arial" charset="0"/>
              <a:cs typeface="Arial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57175" y="2227263"/>
            <a:ext cx="9344025" cy="1587"/>
          </a:xfrm>
          <a:prstGeom prst="line">
            <a:avLst/>
          </a:prstGeom>
          <a:ln w="3175">
            <a:solidFill>
              <a:srgbClr val="97989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57175" y="2535238"/>
            <a:ext cx="9344025" cy="1587"/>
          </a:xfrm>
          <a:prstGeom prst="line">
            <a:avLst/>
          </a:prstGeom>
          <a:ln w="3175">
            <a:solidFill>
              <a:srgbClr val="97989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57175" y="2792413"/>
            <a:ext cx="9344025" cy="1587"/>
          </a:xfrm>
          <a:prstGeom prst="line">
            <a:avLst/>
          </a:prstGeom>
          <a:ln w="3175">
            <a:solidFill>
              <a:srgbClr val="97989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57175" y="3141663"/>
            <a:ext cx="9344025" cy="1587"/>
          </a:xfrm>
          <a:prstGeom prst="line">
            <a:avLst/>
          </a:prstGeom>
          <a:ln w="3175">
            <a:solidFill>
              <a:srgbClr val="97989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57175" y="3714750"/>
            <a:ext cx="9344025" cy="1588"/>
          </a:xfrm>
          <a:prstGeom prst="line">
            <a:avLst/>
          </a:prstGeom>
          <a:ln w="3175">
            <a:solidFill>
              <a:srgbClr val="97989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57175" y="3957638"/>
            <a:ext cx="9344025" cy="1587"/>
          </a:xfrm>
          <a:prstGeom prst="line">
            <a:avLst/>
          </a:prstGeom>
          <a:ln w="3175">
            <a:solidFill>
              <a:srgbClr val="97989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57175" y="4795838"/>
            <a:ext cx="9344025" cy="1587"/>
          </a:xfrm>
          <a:prstGeom prst="line">
            <a:avLst/>
          </a:prstGeom>
          <a:ln w="3175">
            <a:solidFill>
              <a:srgbClr val="97989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57175" y="4437063"/>
            <a:ext cx="9344025" cy="1587"/>
          </a:xfrm>
          <a:prstGeom prst="line">
            <a:avLst/>
          </a:prstGeom>
          <a:ln w="3175">
            <a:solidFill>
              <a:srgbClr val="97989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57175" y="5138738"/>
            <a:ext cx="9344025" cy="1587"/>
          </a:xfrm>
          <a:prstGeom prst="line">
            <a:avLst/>
          </a:prstGeom>
          <a:ln w="3175">
            <a:solidFill>
              <a:srgbClr val="97989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57175" y="6327775"/>
            <a:ext cx="9344025" cy="1588"/>
          </a:xfrm>
          <a:prstGeom prst="line">
            <a:avLst/>
          </a:prstGeom>
          <a:ln w="3175">
            <a:solidFill>
              <a:srgbClr val="97989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23900" y="1914525"/>
            <a:ext cx="0" cy="4389438"/>
          </a:xfrm>
          <a:prstGeom prst="line">
            <a:avLst/>
          </a:prstGeom>
          <a:ln w="3175">
            <a:solidFill>
              <a:srgbClr val="97989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entagon 15"/>
          <p:cNvSpPr/>
          <p:nvPr>
            <p:custDataLst>
              <p:tags r:id="rId1"/>
            </p:custDataLst>
          </p:nvPr>
        </p:nvSpPr>
        <p:spPr>
          <a:xfrm>
            <a:off x="258763" y="1190625"/>
            <a:ext cx="2924175" cy="655638"/>
          </a:xfrm>
          <a:prstGeom prst="homePlate">
            <a:avLst>
              <a:gd name="adj" fmla="val 25000"/>
            </a:avLst>
          </a:prstGeom>
          <a:solidFill>
            <a:srgbClr val="007C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97989A"/>
              </a:buClr>
              <a:defRPr/>
            </a:pPr>
            <a:r>
              <a:rPr lang="ru-RU" sz="1050" b="1" dirty="0">
                <a:solidFill>
                  <a:srgbClr val="FFFFFF"/>
                </a:solidFill>
                <a:cs typeface="Arial" pitchFamily="34" charset="0"/>
              </a:rPr>
              <a:t>Минэкономразвития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97989A"/>
              </a:buClr>
              <a:defRPr/>
            </a:pPr>
            <a:r>
              <a:rPr lang="ru-RU" sz="1050" i="1" dirty="0">
                <a:solidFill>
                  <a:srgbClr val="FFFFFF"/>
                </a:solidFill>
                <a:cs typeface="Arial" pitchFamily="34" charset="0"/>
              </a:rPr>
              <a:t>Федеральная финансовая программа поддержки МСП</a:t>
            </a:r>
          </a:p>
        </p:txBody>
      </p:sp>
      <p:sp>
        <p:nvSpPr>
          <p:cNvPr id="17" name="Pentagon 16"/>
          <p:cNvSpPr/>
          <p:nvPr>
            <p:custDataLst>
              <p:tags r:id="rId2"/>
            </p:custDataLst>
          </p:nvPr>
        </p:nvSpPr>
        <p:spPr>
          <a:xfrm>
            <a:off x="6716713" y="1190625"/>
            <a:ext cx="2924175" cy="655638"/>
          </a:xfrm>
          <a:prstGeom prst="homePlate">
            <a:avLst>
              <a:gd name="adj" fmla="val 25000"/>
            </a:avLst>
          </a:prstGeom>
          <a:solidFill>
            <a:srgbClr val="007C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FFFFFF"/>
                </a:solidFill>
              </a:rPr>
              <a:t>2012 – </a:t>
            </a:r>
            <a:r>
              <a:rPr lang="en-US" sz="1000" dirty="0">
                <a:solidFill>
                  <a:srgbClr val="FFFFFF"/>
                </a:solidFill>
              </a:rPr>
              <a:t>20,</a:t>
            </a:r>
            <a:r>
              <a:rPr lang="ru-RU" sz="1000" dirty="0">
                <a:solidFill>
                  <a:srgbClr val="FFFFFF"/>
                </a:solidFill>
              </a:rPr>
              <a:t>8</a:t>
            </a:r>
            <a:r>
              <a:rPr lang="en-US" sz="1000" dirty="0">
                <a:solidFill>
                  <a:srgbClr val="FFFFFF"/>
                </a:solidFill>
              </a:rPr>
              <a:t>0</a:t>
            </a:r>
            <a:r>
              <a:rPr lang="ru-RU" sz="1000" dirty="0">
                <a:solidFill>
                  <a:srgbClr val="FFFFFF"/>
                </a:solidFill>
              </a:rPr>
              <a:t> млрд руб. </a:t>
            </a:r>
            <a:endParaRPr lang="en-US" sz="1000" dirty="0">
              <a:solidFill>
                <a:srgbClr val="FFFFFF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FFFFFF"/>
                </a:solidFill>
              </a:rPr>
              <a:t>2013</a:t>
            </a:r>
            <a:r>
              <a:rPr lang="ru-RU" sz="1000" dirty="0">
                <a:solidFill>
                  <a:srgbClr val="FFFFFF"/>
                </a:solidFill>
              </a:rPr>
              <a:t> – </a:t>
            </a:r>
            <a:r>
              <a:rPr lang="en-US" sz="1000" dirty="0">
                <a:solidFill>
                  <a:srgbClr val="FFFFFF"/>
                </a:solidFill>
              </a:rPr>
              <a:t>19</a:t>
            </a:r>
            <a:r>
              <a:rPr lang="ru-RU" sz="1000" dirty="0">
                <a:solidFill>
                  <a:srgbClr val="FFFFFF"/>
                </a:solidFill>
              </a:rPr>
              <a:t>,</a:t>
            </a:r>
            <a:r>
              <a:rPr lang="en-US" sz="1000" dirty="0">
                <a:solidFill>
                  <a:srgbClr val="FFFFFF"/>
                </a:solidFill>
              </a:rPr>
              <a:t>82</a:t>
            </a:r>
            <a:r>
              <a:rPr lang="ru-RU" sz="1000" dirty="0">
                <a:solidFill>
                  <a:srgbClr val="FFFFFF"/>
                </a:solidFill>
              </a:rPr>
              <a:t> млрд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FFFFFF"/>
                </a:solidFill>
              </a:rPr>
              <a:t>2014 – 2</a:t>
            </a:r>
            <a:r>
              <a:rPr lang="en-US" sz="1000" dirty="0">
                <a:solidFill>
                  <a:srgbClr val="FFFFFF"/>
                </a:solidFill>
              </a:rPr>
              <a:t>1</a:t>
            </a:r>
            <a:r>
              <a:rPr lang="ru-RU" sz="1000" dirty="0">
                <a:solidFill>
                  <a:srgbClr val="FFFFFF"/>
                </a:solidFill>
              </a:rPr>
              <a:t>,</a:t>
            </a:r>
            <a:r>
              <a:rPr lang="en-US" sz="1000" dirty="0">
                <a:solidFill>
                  <a:srgbClr val="FFFFFF"/>
                </a:solidFill>
              </a:rPr>
              <a:t>5</a:t>
            </a:r>
            <a:r>
              <a:rPr lang="ru-RU" sz="1000" dirty="0">
                <a:solidFill>
                  <a:srgbClr val="FFFFFF"/>
                </a:solidFill>
              </a:rPr>
              <a:t>0 млрд руб.</a:t>
            </a:r>
          </a:p>
        </p:txBody>
      </p:sp>
      <p:sp>
        <p:nvSpPr>
          <p:cNvPr id="18" name="Pentagon 17"/>
          <p:cNvSpPr/>
          <p:nvPr>
            <p:custDataLst>
              <p:tags r:id="rId3"/>
            </p:custDataLst>
          </p:nvPr>
        </p:nvSpPr>
        <p:spPr>
          <a:xfrm>
            <a:off x="3487738" y="1190625"/>
            <a:ext cx="2924175" cy="655638"/>
          </a:xfrm>
          <a:prstGeom prst="homePlate">
            <a:avLst>
              <a:gd name="adj" fmla="val 25000"/>
            </a:avLst>
          </a:prstGeom>
          <a:solidFill>
            <a:srgbClr val="007C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FFFFFF"/>
                </a:solidFill>
              </a:rPr>
              <a:t>&gt;246 тыс. юридических и физических лиц получили поддержку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FFFFFF"/>
                </a:solidFill>
              </a:rPr>
              <a:t>&gt;134 тыс. рабочих мест создано</a:t>
            </a:r>
            <a:endParaRPr lang="en-US" sz="1000" dirty="0">
              <a:solidFill>
                <a:srgbClr val="FFFFFF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5243513" y="1925638"/>
            <a:ext cx="0" cy="4389437"/>
          </a:xfrm>
          <a:prstGeom prst="line">
            <a:avLst/>
          </a:prstGeom>
          <a:ln w="3175">
            <a:solidFill>
              <a:srgbClr val="97989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9610725" y="1960563"/>
            <a:ext cx="0" cy="4389437"/>
          </a:xfrm>
          <a:prstGeom prst="line">
            <a:avLst/>
          </a:prstGeom>
          <a:ln w="3175">
            <a:solidFill>
              <a:srgbClr val="97989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57175" y="1905000"/>
            <a:ext cx="9344025" cy="1588"/>
          </a:xfrm>
          <a:prstGeom prst="line">
            <a:avLst/>
          </a:prstGeom>
          <a:ln w="3175">
            <a:solidFill>
              <a:srgbClr val="97989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66700" y="1916113"/>
            <a:ext cx="0" cy="4389437"/>
          </a:xfrm>
          <a:prstGeom prst="line">
            <a:avLst/>
          </a:prstGeom>
          <a:ln w="3175">
            <a:solidFill>
              <a:srgbClr val="97989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162925" y="1925638"/>
            <a:ext cx="0" cy="4389437"/>
          </a:xfrm>
          <a:prstGeom prst="line">
            <a:avLst/>
          </a:prstGeom>
          <a:ln w="3175">
            <a:solidFill>
              <a:srgbClr val="97989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36471" name="TextBox 27"/>
          <p:cNvSpPr txBox="1">
            <a:spLocks noChangeArrowheads="1"/>
          </p:cNvSpPr>
          <p:nvPr/>
        </p:nvSpPr>
        <p:spPr bwMode="auto">
          <a:xfrm>
            <a:off x="2136775" y="1873250"/>
            <a:ext cx="1266825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97989A"/>
              </a:buClr>
            </a:pPr>
            <a:r>
              <a:rPr lang="ru-RU" sz="1000">
                <a:solidFill>
                  <a:srgbClr val="000000"/>
                </a:solidFill>
              </a:rPr>
              <a:t>Механизмы</a:t>
            </a: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2536472" name="TextBox 28"/>
          <p:cNvSpPr txBox="1">
            <a:spLocks noChangeArrowheads="1"/>
          </p:cNvSpPr>
          <p:nvPr/>
        </p:nvSpPr>
        <p:spPr bwMode="auto">
          <a:xfrm>
            <a:off x="6010275" y="1873250"/>
            <a:ext cx="1617663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97989A"/>
              </a:buClr>
            </a:pPr>
            <a:r>
              <a:rPr lang="ru-RU" sz="1000">
                <a:solidFill>
                  <a:srgbClr val="000000"/>
                </a:solidFill>
              </a:rPr>
              <a:t>Масштаб программы</a:t>
            </a: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2536473" name="TextBox 29"/>
          <p:cNvSpPr txBox="1">
            <a:spLocks noChangeArrowheads="1"/>
          </p:cNvSpPr>
          <p:nvPr/>
        </p:nvSpPr>
        <p:spPr bwMode="auto">
          <a:xfrm>
            <a:off x="339725" y="1873250"/>
            <a:ext cx="365125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97989A"/>
              </a:buClr>
            </a:pPr>
            <a:r>
              <a:rPr lang="ru-RU" sz="1000">
                <a:solidFill>
                  <a:srgbClr val="000000"/>
                </a:solidFill>
              </a:rPr>
              <a:t>№</a:t>
            </a: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2536474" name="TextBox 30"/>
          <p:cNvSpPr txBox="1">
            <a:spLocks noChangeArrowheads="1"/>
          </p:cNvSpPr>
          <p:nvPr/>
        </p:nvSpPr>
        <p:spPr bwMode="auto">
          <a:xfrm>
            <a:off x="8064500" y="1820863"/>
            <a:ext cx="1600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97989A"/>
              </a:buClr>
            </a:pPr>
            <a:r>
              <a:rPr lang="ru-RU" sz="1000">
                <a:solidFill>
                  <a:srgbClr val="000000"/>
                </a:solidFill>
              </a:rPr>
              <a:t>Затраты в 201</a:t>
            </a:r>
            <a:r>
              <a:rPr lang="en-US" sz="1000">
                <a:solidFill>
                  <a:srgbClr val="000000"/>
                </a:solidFill>
              </a:rPr>
              <a:t>3</a:t>
            </a:r>
            <a:r>
              <a:rPr lang="ru-RU" sz="1000">
                <a:solidFill>
                  <a:srgbClr val="000000"/>
                </a:solidFill>
              </a:rPr>
              <a:t> г.</a:t>
            </a:r>
          </a:p>
          <a:p>
            <a:pPr algn="ctr">
              <a:buClr>
                <a:srgbClr val="97989A"/>
              </a:buClr>
            </a:pPr>
            <a:r>
              <a:rPr lang="ru-RU" sz="1000">
                <a:solidFill>
                  <a:srgbClr val="000000"/>
                </a:solidFill>
              </a:rPr>
              <a:t>(% от лимита)</a:t>
            </a: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2536475" name="TextBox 31"/>
          <p:cNvSpPr txBox="1">
            <a:spLocks noChangeArrowheads="1"/>
          </p:cNvSpPr>
          <p:nvPr/>
        </p:nvSpPr>
        <p:spPr bwMode="auto">
          <a:xfrm>
            <a:off x="331788" y="2276475"/>
            <a:ext cx="379412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97989A"/>
              </a:buClr>
            </a:pPr>
            <a:r>
              <a:rPr lang="ru-RU" sz="1000">
                <a:solidFill>
                  <a:srgbClr val="000000"/>
                </a:solidFill>
              </a:rPr>
              <a:t>1</a:t>
            </a: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2536476" name="TextBox 32"/>
          <p:cNvSpPr txBox="1">
            <a:spLocks noChangeArrowheads="1"/>
          </p:cNvSpPr>
          <p:nvPr/>
        </p:nvSpPr>
        <p:spPr bwMode="auto">
          <a:xfrm>
            <a:off x="331788" y="2540000"/>
            <a:ext cx="379412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97989A"/>
              </a:buClr>
            </a:pPr>
            <a:r>
              <a:rPr lang="ru-RU" sz="1000">
                <a:solidFill>
                  <a:srgbClr val="000000"/>
                </a:solidFill>
              </a:rPr>
              <a:t>2</a:t>
            </a: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2536477" name="TextBox 33"/>
          <p:cNvSpPr txBox="1">
            <a:spLocks noChangeArrowheads="1"/>
          </p:cNvSpPr>
          <p:nvPr/>
        </p:nvSpPr>
        <p:spPr bwMode="auto">
          <a:xfrm>
            <a:off x="331788" y="2825750"/>
            <a:ext cx="379412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97989A"/>
              </a:buClr>
            </a:pPr>
            <a:r>
              <a:rPr lang="ru-RU" sz="1000">
                <a:solidFill>
                  <a:srgbClr val="000000"/>
                </a:solidFill>
              </a:rPr>
              <a:t>3</a:t>
            </a: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2536478" name="TextBox 34"/>
          <p:cNvSpPr txBox="1">
            <a:spLocks noChangeArrowheads="1"/>
          </p:cNvSpPr>
          <p:nvPr/>
        </p:nvSpPr>
        <p:spPr bwMode="auto">
          <a:xfrm>
            <a:off x="331788" y="3168650"/>
            <a:ext cx="379412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97989A"/>
              </a:buClr>
            </a:pPr>
            <a:r>
              <a:rPr lang="ru-RU" sz="1000">
                <a:solidFill>
                  <a:srgbClr val="000000"/>
                </a:solidFill>
              </a:rPr>
              <a:t>4</a:t>
            </a: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2536479" name="TextBox 37"/>
          <p:cNvSpPr txBox="1">
            <a:spLocks noChangeArrowheads="1"/>
          </p:cNvSpPr>
          <p:nvPr/>
        </p:nvSpPr>
        <p:spPr bwMode="auto">
          <a:xfrm>
            <a:off x="331788" y="4056063"/>
            <a:ext cx="379412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97989A"/>
              </a:buClr>
            </a:pPr>
            <a:r>
              <a:rPr lang="ru-RU" sz="1000">
                <a:solidFill>
                  <a:srgbClr val="000000"/>
                </a:solidFill>
              </a:rPr>
              <a:t>7</a:t>
            </a: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2536480" name="TextBox 38"/>
          <p:cNvSpPr txBox="1">
            <a:spLocks noChangeArrowheads="1"/>
          </p:cNvSpPr>
          <p:nvPr/>
        </p:nvSpPr>
        <p:spPr bwMode="auto">
          <a:xfrm>
            <a:off x="331788" y="4486275"/>
            <a:ext cx="379412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97989A"/>
              </a:buClr>
            </a:pPr>
            <a:r>
              <a:rPr lang="ru-RU" sz="1000">
                <a:solidFill>
                  <a:srgbClr val="000000"/>
                </a:solidFill>
              </a:rPr>
              <a:t>8</a:t>
            </a: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2536481" name="TextBox 39"/>
          <p:cNvSpPr txBox="1">
            <a:spLocks noChangeArrowheads="1"/>
          </p:cNvSpPr>
          <p:nvPr/>
        </p:nvSpPr>
        <p:spPr bwMode="auto">
          <a:xfrm>
            <a:off x="331788" y="4851400"/>
            <a:ext cx="379412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97989A"/>
              </a:buClr>
            </a:pPr>
            <a:r>
              <a:rPr lang="ru-RU" sz="1000">
                <a:solidFill>
                  <a:srgbClr val="000000"/>
                </a:solidFill>
              </a:rPr>
              <a:t>9</a:t>
            </a: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2536482" name="TextBox 40"/>
          <p:cNvSpPr txBox="1">
            <a:spLocks noChangeArrowheads="1"/>
          </p:cNvSpPr>
          <p:nvPr/>
        </p:nvSpPr>
        <p:spPr bwMode="auto">
          <a:xfrm>
            <a:off x="331788" y="5176838"/>
            <a:ext cx="379412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97989A"/>
              </a:buClr>
            </a:pPr>
            <a:r>
              <a:rPr lang="ru-RU" sz="1000">
                <a:solidFill>
                  <a:srgbClr val="000000"/>
                </a:solidFill>
              </a:rPr>
              <a:t>10</a:t>
            </a:r>
            <a:endParaRPr lang="en-US" sz="1000">
              <a:solidFill>
                <a:srgbClr val="000000"/>
              </a:solidFill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>
            <a:off x="257175" y="3424238"/>
            <a:ext cx="9344025" cy="1587"/>
          </a:xfrm>
          <a:prstGeom prst="line">
            <a:avLst/>
          </a:prstGeom>
          <a:ln w="3175">
            <a:solidFill>
              <a:srgbClr val="97989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5299075" y="2228850"/>
            <a:ext cx="4273550" cy="1744663"/>
          </a:xfrm>
          <a:prstGeom prst="rect">
            <a:avLst/>
          </a:prstGeom>
          <a:noFill/>
          <a:ln w="222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536485" name="TextBox 108"/>
          <p:cNvSpPr txBox="1">
            <a:spLocks noChangeArrowheads="1"/>
          </p:cNvSpPr>
          <p:nvPr/>
        </p:nvSpPr>
        <p:spPr bwMode="auto">
          <a:xfrm>
            <a:off x="803275" y="2228850"/>
            <a:ext cx="4516438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90500" indent="-190500">
              <a:buClr>
                <a:srgbClr val="97989A"/>
              </a:buClr>
              <a:buFontTx/>
              <a:buChar char="■"/>
            </a:pPr>
            <a:r>
              <a:rPr lang="ru-RU" sz="1000">
                <a:solidFill>
                  <a:srgbClr val="000000"/>
                </a:solidFill>
              </a:rPr>
              <a:t>Поддержка лизинга малых компаний </a:t>
            </a:r>
          </a:p>
          <a:p>
            <a:pPr marL="190500" indent="-190500">
              <a:buClr>
                <a:srgbClr val="97989A"/>
              </a:buClr>
              <a:buFontTx/>
              <a:buChar char="■"/>
            </a:pPr>
            <a:r>
              <a:rPr lang="ru-RU" sz="1000">
                <a:solidFill>
                  <a:srgbClr val="000000"/>
                </a:solidFill>
              </a:rPr>
              <a:t>Модернизация производства </a:t>
            </a:r>
            <a:endParaRPr lang="ru-RU" sz="1000" i="1">
              <a:solidFill>
                <a:srgbClr val="000000"/>
              </a:solidFill>
            </a:endParaRPr>
          </a:p>
        </p:txBody>
      </p:sp>
      <p:sp>
        <p:nvSpPr>
          <p:cNvPr id="2536486" name="TextBox 109"/>
          <p:cNvSpPr txBox="1">
            <a:spLocks noChangeArrowheads="1"/>
          </p:cNvSpPr>
          <p:nvPr/>
        </p:nvSpPr>
        <p:spPr bwMode="auto">
          <a:xfrm>
            <a:off x="8683625" y="2246313"/>
            <a:ext cx="379413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97989A"/>
              </a:buClr>
            </a:pPr>
            <a:r>
              <a:rPr lang="ru-RU" sz="1000">
                <a:solidFill>
                  <a:srgbClr val="000000"/>
                </a:solidFill>
              </a:rPr>
              <a:t>2</a:t>
            </a:r>
            <a:r>
              <a:rPr lang="en-US" sz="1000">
                <a:solidFill>
                  <a:srgbClr val="000000"/>
                </a:solidFill>
              </a:rPr>
              <a:t>7</a:t>
            </a:r>
            <a:r>
              <a:rPr lang="ru-RU" sz="1000">
                <a:solidFill>
                  <a:srgbClr val="000000"/>
                </a:solidFill>
              </a:rPr>
              <a:t>,</a:t>
            </a:r>
            <a:r>
              <a:rPr lang="en-US" sz="10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536487" name="TextBox 110"/>
          <p:cNvSpPr txBox="1">
            <a:spLocks noChangeArrowheads="1"/>
          </p:cNvSpPr>
          <p:nvPr/>
        </p:nvSpPr>
        <p:spPr bwMode="auto">
          <a:xfrm>
            <a:off x="5326063" y="2228850"/>
            <a:ext cx="2651125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buClr>
                <a:srgbClr val="97989A"/>
              </a:buClr>
            </a:pPr>
            <a:r>
              <a:rPr lang="ru-RU" sz="1000">
                <a:solidFill>
                  <a:srgbClr val="000000"/>
                </a:solidFill>
              </a:rPr>
              <a:t>-</a:t>
            </a: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2536488" name="TextBox 111"/>
          <p:cNvSpPr txBox="1">
            <a:spLocks noChangeArrowheads="1"/>
          </p:cNvSpPr>
          <p:nvPr/>
        </p:nvSpPr>
        <p:spPr bwMode="auto">
          <a:xfrm>
            <a:off x="803275" y="2562225"/>
            <a:ext cx="4516438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90500" indent="-190500">
              <a:buClr>
                <a:srgbClr val="97989A"/>
              </a:buClr>
              <a:buFontTx/>
              <a:buChar char="■"/>
            </a:pPr>
            <a:r>
              <a:rPr lang="ru-RU" sz="1000">
                <a:solidFill>
                  <a:srgbClr val="000000"/>
                </a:solidFill>
              </a:rPr>
              <a:t>Содействие малым инновационным компаниям</a:t>
            </a:r>
          </a:p>
        </p:txBody>
      </p:sp>
      <p:sp>
        <p:nvSpPr>
          <p:cNvPr id="2536489" name="TextBox 112"/>
          <p:cNvSpPr txBox="1">
            <a:spLocks noChangeArrowheads="1"/>
          </p:cNvSpPr>
          <p:nvPr/>
        </p:nvSpPr>
        <p:spPr bwMode="auto">
          <a:xfrm>
            <a:off x="8683625" y="2541588"/>
            <a:ext cx="379413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97989A"/>
              </a:buClr>
            </a:pPr>
            <a:r>
              <a:rPr lang="ru-RU" sz="1000"/>
              <a:t>1</a:t>
            </a:r>
            <a:r>
              <a:rPr lang="en-US" sz="1000"/>
              <a:t>8</a:t>
            </a:r>
            <a:r>
              <a:rPr lang="ru-RU" sz="1000"/>
              <a:t>,</a:t>
            </a:r>
            <a:r>
              <a:rPr lang="en-US" sz="1000"/>
              <a:t>3</a:t>
            </a:r>
          </a:p>
        </p:txBody>
      </p:sp>
      <p:sp>
        <p:nvSpPr>
          <p:cNvPr id="2536490" name="TextBox 113"/>
          <p:cNvSpPr txBox="1">
            <a:spLocks noChangeArrowheads="1"/>
          </p:cNvSpPr>
          <p:nvPr/>
        </p:nvSpPr>
        <p:spPr bwMode="auto">
          <a:xfrm>
            <a:off x="5326063" y="2522538"/>
            <a:ext cx="26511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buClr>
                <a:srgbClr val="97989A"/>
              </a:buClr>
            </a:pPr>
            <a:r>
              <a:rPr lang="ru-RU" sz="1000">
                <a:solidFill>
                  <a:srgbClr val="000000"/>
                </a:solidFill>
              </a:rPr>
              <a:t>-</a:t>
            </a: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2536491" name="TextBox 114"/>
          <p:cNvSpPr txBox="1">
            <a:spLocks noChangeArrowheads="1"/>
          </p:cNvSpPr>
          <p:nvPr/>
        </p:nvSpPr>
        <p:spPr bwMode="auto">
          <a:xfrm>
            <a:off x="803275" y="2847975"/>
            <a:ext cx="4516438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90500" indent="-190500">
              <a:buClr>
                <a:srgbClr val="97989A"/>
              </a:buClr>
              <a:buFontTx/>
              <a:buChar char="■"/>
            </a:pPr>
            <a:r>
              <a:rPr lang="ru-RU" sz="1000">
                <a:solidFill>
                  <a:srgbClr val="000000"/>
                </a:solidFill>
              </a:rPr>
              <a:t>Поддержка муниципальных программ, в том числе поддержка многопрофильных муниципальных образований (моногорода) </a:t>
            </a:r>
          </a:p>
        </p:txBody>
      </p:sp>
      <p:sp>
        <p:nvSpPr>
          <p:cNvPr id="2536492" name="TextBox 115"/>
          <p:cNvSpPr txBox="1">
            <a:spLocks noChangeArrowheads="1"/>
          </p:cNvSpPr>
          <p:nvPr/>
        </p:nvSpPr>
        <p:spPr bwMode="auto">
          <a:xfrm>
            <a:off x="5326063" y="2867025"/>
            <a:ext cx="26511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90500" indent="-190500">
              <a:buClr>
                <a:srgbClr val="97989A"/>
              </a:buClr>
              <a:buFontTx/>
              <a:buChar char="■"/>
            </a:pPr>
            <a:r>
              <a:rPr lang="ru-RU" sz="1000"/>
              <a:t>7 регионов</a:t>
            </a:r>
            <a:endParaRPr lang="en-US" sz="1000"/>
          </a:p>
        </p:txBody>
      </p:sp>
      <p:sp>
        <p:nvSpPr>
          <p:cNvPr id="2536493" name="TextBox 116"/>
          <p:cNvSpPr txBox="1">
            <a:spLocks noChangeArrowheads="1"/>
          </p:cNvSpPr>
          <p:nvPr/>
        </p:nvSpPr>
        <p:spPr bwMode="auto">
          <a:xfrm>
            <a:off x="8683625" y="2878138"/>
            <a:ext cx="379413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97989A"/>
              </a:buClr>
            </a:pPr>
            <a:r>
              <a:rPr lang="ru-RU" sz="1000">
                <a:solidFill>
                  <a:srgbClr val="000000"/>
                </a:solidFill>
              </a:rPr>
              <a:t>1</a:t>
            </a:r>
            <a:r>
              <a:rPr lang="en-US" sz="1000">
                <a:solidFill>
                  <a:srgbClr val="000000"/>
                </a:solidFill>
              </a:rPr>
              <a:t>2</a:t>
            </a:r>
            <a:r>
              <a:rPr lang="ru-RU" sz="1000">
                <a:solidFill>
                  <a:srgbClr val="000000"/>
                </a:solidFill>
              </a:rPr>
              <a:t>,</a:t>
            </a:r>
            <a:r>
              <a:rPr lang="en-US" sz="100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2536494" name="TextBox 117"/>
          <p:cNvSpPr txBox="1">
            <a:spLocks noChangeArrowheads="1"/>
          </p:cNvSpPr>
          <p:nvPr/>
        </p:nvSpPr>
        <p:spPr bwMode="auto">
          <a:xfrm>
            <a:off x="803275" y="3176588"/>
            <a:ext cx="4516438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90500" indent="-190500">
              <a:buClr>
                <a:srgbClr val="97989A"/>
              </a:buClr>
              <a:buFontTx/>
              <a:buChar char="■"/>
            </a:pPr>
            <a:r>
              <a:rPr lang="ru-RU" sz="1000">
                <a:solidFill>
                  <a:srgbClr val="000000"/>
                </a:solidFill>
              </a:rPr>
              <a:t>Создание микрофинансовых организаций </a:t>
            </a:r>
          </a:p>
        </p:txBody>
      </p:sp>
      <p:sp>
        <p:nvSpPr>
          <p:cNvPr id="2536495" name="TextBox 118"/>
          <p:cNvSpPr txBox="1">
            <a:spLocks noChangeArrowheads="1"/>
          </p:cNvSpPr>
          <p:nvPr/>
        </p:nvSpPr>
        <p:spPr bwMode="auto">
          <a:xfrm>
            <a:off x="5326063" y="3176588"/>
            <a:ext cx="265112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90500" indent="-190500">
              <a:buClr>
                <a:srgbClr val="97989A"/>
              </a:buClr>
              <a:buFontTx/>
              <a:buChar char="■"/>
            </a:pPr>
            <a:r>
              <a:rPr lang="ru-RU" sz="1000"/>
              <a:t>Микрофинансовые фонды в 75 регионах</a:t>
            </a:r>
            <a:endParaRPr lang="en-US" sz="1000"/>
          </a:p>
        </p:txBody>
      </p:sp>
      <p:sp>
        <p:nvSpPr>
          <p:cNvPr id="2536496" name="TextBox 119"/>
          <p:cNvSpPr txBox="1">
            <a:spLocks noChangeArrowheads="1"/>
          </p:cNvSpPr>
          <p:nvPr/>
        </p:nvSpPr>
        <p:spPr bwMode="auto">
          <a:xfrm>
            <a:off x="8683625" y="3187700"/>
            <a:ext cx="379413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97989A"/>
              </a:buClr>
            </a:pPr>
            <a:r>
              <a:rPr lang="ru-RU" sz="1000">
                <a:solidFill>
                  <a:srgbClr val="000000"/>
                </a:solidFill>
              </a:rPr>
              <a:t>1</a:t>
            </a:r>
            <a:r>
              <a:rPr lang="en-US" sz="1000">
                <a:solidFill>
                  <a:srgbClr val="000000"/>
                </a:solidFill>
              </a:rPr>
              <a:t>2,1</a:t>
            </a:r>
          </a:p>
        </p:txBody>
      </p:sp>
      <p:sp>
        <p:nvSpPr>
          <p:cNvPr id="2536497" name="TextBox 63"/>
          <p:cNvSpPr txBox="1">
            <a:spLocks noChangeArrowheads="1"/>
          </p:cNvSpPr>
          <p:nvPr/>
        </p:nvSpPr>
        <p:spPr bwMode="auto">
          <a:xfrm>
            <a:off x="322263" y="5770563"/>
            <a:ext cx="381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97989A"/>
              </a:buClr>
            </a:pPr>
            <a:r>
              <a:rPr lang="ru-RU" sz="1000">
                <a:solidFill>
                  <a:srgbClr val="000000"/>
                </a:solidFill>
              </a:rPr>
              <a:t>1</a:t>
            </a: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2536498" name="TextBox 120"/>
          <p:cNvSpPr txBox="1">
            <a:spLocks noChangeArrowheads="1"/>
          </p:cNvSpPr>
          <p:nvPr/>
        </p:nvSpPr>
        <p:spPr bwMode="auto">
          <a:xfrm>
            <a:off x="822325" y="5767388"/>
            <a:ext cx="45180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90500" indent="-190500">
              <a:buClr>
                <a:srgbClr val="97989A"/>
              </a:buClr>
              <a:buFontTx/>
              <a:buChar char="■"/>
            </a:pPr>
            <a:r>
              <a:rPr lang="ru-RU" sz="1000">
                <a:solidFill>
                  <a:srgbClr val="000000"/>
                </a:solidFill>
              </a:rPr>
              <a:t>Создание и развитие инфраструктуры поддержки субъектов малого предпринимательства</a:t>
            </a:r>
          </a:p>
        </p:txBody>
      </p:sp>
      <p:sp>
        <p:nvSpPr>
          <p:cNvPr id="2536499" name="TextBox 121"/>
          <p:cNvSpPr txBox="1">
            <a:spLocks noChangeArrowheads="1"/>
          </p:cNvSpPr>
          <p:nvPr/>
        </p:nvSpPr>
        <p:spPr bwMode="auto">
          <a:xfrm>
            <a:off x="5326063" y="5791200"/>
            <a:ext cx="26511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90500" lvl="1" indent="-190500">
              <a:buClr>
                <a:srgbClr val="97989A"/>
              </a:buClr>
              <a:buFontTx/>
              <a:buChar char="■"/>
            </a:pPr>
            <a:r>
              <a:rPr lang="ru-RU" sz="1000"/>
              <a:t>132 бизнес-инкубатора</a:t>
            </a:r>
          </a:p>
          <a:p>
            <a:pPr marL="190500" lvl="3" indent="-190500">
              <a:buClr>
                <a:srgbClr val="97989A"/>
              </a:buClr>
              <a:buFontTx/>
              <a:buChar char="■"/>
            </a:pPr>
            <a:r>
              <a:rPr lang="ru-RU" sz="1000"/>
              <a:t>4 промышленных парка и 2 технопарка</a:t>
            </a:r>
          </a:p>
        </p:txBody>
      </p:sp>
      <p:sp>
        <p:nvSpPr>
          <p:cNvPr id="2536500" name="TextBox 122"/>
          <p:cNvSpPr txBox="1">
            <a:spLocks noChangeArrowheads="1"/>
          </p:cNvSpPr>
          <p:nvPr/>
        </p:nvSpPr>
        <p:spPr bwMode="auto">
          <a:xfrm>
            <a:off x="8683625" y="5791200"/>
            <a:ext cx="379413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97989A"/>
              </a:buClr>
            </a:pPr>
            <a:r>
              <a:rPr lang="ru-RU" sz="1000">
                <a:solidFill>
                  <a:srgbClr val="000000"/>
                </a:solidFill>
              </a:rPr>
              <a:t>10</a:t>
            </a:r>
            <a:r>
              <a:rPr lang="en-US" sz="10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536501" name="TextBox 35"/>
          <p:cNvSpPr txBox="1">
            <a:spLocks noChangeArrowheads="1"/>
          </p:cNvSpPr>
          <p:nvPr/>
        </p:nvSpPr>
        <p:spPr bwMode="auto">
          <a:xfrm>
            <a:off x="331788" y="3444875"/>
            <a:ext cx="379412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97989A"/>
              </a:buClr>
            </a:pPr>
            <a:r>
              <a:rPr lang="ru-RU" sz="1000">
                <a:solidFill>
                  <a:srgbClr val="000000"/>
                </a:solidFill>
              </a:rPr>
              <a:t>5</a:t>
            </a: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2536502" name="TextBox 123"/>
          <p:cNvSpPr txBox="1">
            <a:spLocks noChangeArrowheads="1"/>
          </p:cNvSpPr>
          <p:nvPr/>
        </p:nvSpPr>
        <p:spPr bwMode="auto">
          <a:xfrm>
            <a:off x="803275" y="3444875"/>
            <a:ext cx="4516438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90500" indent="-190500">
              <a:buClr>
                <a:srgbClr val="97989A"/>
              </a:buClr>
              <a:buFontTx/>
              <a:buChar char="■"/>
            </a:pPr>
            <a:r>
              <a:rPr lang="ru-RU" sz="1000">
                <a:solidFill>
                  <a:srgbClr val="000000"/>
                </a:solidFill>
              </a:rPr>
              <a:t>Создание гарантийных фондов </a:t>
            </a:r>
            <a:endParaRPr lang="ru-RU" sz="1000" i="1">
              <a:solidFill>
                <a:srgbClr val="000000"/>
              </a:solidFill>
            </a:endParaRPr>
          </a:p>
        </p:txBody>
      </p:sp>
      <p:sp>
        <p:nvSpPr>
          <p:cNvPr id="2536503" name="TextBox 124"/>
          <p:cNvSpPr txBox="1">
            <a:spLocks noChangeArrowheads="1"/>
          </p:cNvSpPr>
          <p:nvPr/>
        </p:nvSpPr>
        <p:spPr bwMode="auto">
          <a:xfrm>
            <a:off x="5340350" y="3444875"/>
            <a:ext cx="265112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90500" indent="-190500">
              <a:buClr>
                <a:srgbClr val="97989A"/>
              </a:buClr>
              <a:buFontTx/>
              <a:buChar char="■"/>
            </a:pPr>
            <a:r>
              <a:rPr lang="ru-RU" sz="1000"/>
              <a:t>Гарантийные фонды в 81 регионе</a:t>
            </a:r>
          </a:p>
        </p:txBody>
      </p:sp>
      <p:sp>
        <p:nvSpPr>
          <p:cNvPr id="2536504" name="TextBox 125"/>
          <p:cNvSpPr txBox="1">
            <a:spLocks noChangeArrowheads="1"/>
          </p:cNvSpPr>
          <p:nvPr/>
        </p:nvSpPr>
        <p:spPr bwMode="auto">
          <a:xfrm>
            <a:off x="8683625" y="3444875"/>
            <a:ext cx="379413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97989A"/>
              </a:buClr>
            </a:pPr>
            <a:r>
              <a:rPr lang="ru-RU" sz="1000">
                <a:solidFill>
                  <a:srgbClr val="000000"/>
                </a:solidFill>
              </a:rPr>
              <a:t>1</a:t>
            </a:r>
            <a:r>
              <a:rPr lang="en-US" sz="1000">
                <a:solidFill>
                  <a:srgbClr val="000000"/>
                </a:solidFill>
              </a:rPr>
              <a:t>1</a:t>
            </a:r>
            <a:r>
              <a:rPr lang="ru-RU" sz="1000">
                <a:solidFill>
                  <a:srgbClr val="000000"/>
                </a:solidFill>
              </a:rPr>
              <a:t>,4</a:t>
            </a: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2536505" name="TextBox 36"/>
          <p:cNvSpPr txBox="1">
            <a:spLocks noChangeArrowheads="1"/>
          </p:cNvSpPr>
          <p:nvPr/>
        </p:nvSpPr>
        <p:spPr bwMode="auto">
          <a:xfrm>
            <a:off x="331788" y="3722688"/>
            <a:ext cx="379412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97989A"/>
              </a:buClr>
            </a:pPr>
            <a:r>
              <a:rPr lang="ru-RU" sz="1000">
                <a:solidFill>
                  <a:srgbClr val="000000"/>
                </a:solidFill>
              </a:rPr>
              <a:t>6</a:t>
            </a: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2536506" name="TextBox 126"/>
          <p:cNvSpPr txBox="1">
            <a:spLocks noChangeArrowheads="1"/>
          </p:cNvSpPr>
          <p:nvPr/>
        </p:nvSpPr>
        <p:spPr bwMode="auto">
          <a:xfrm>
            <a:off x="803275" y="3722688"/>
            <a:ext cx="4516438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90500" indent="-190500">
              <a:buClr>
                <a:srgbClr val="97989A"/>
              </a:buClr>
              <a:buFontTx/>
              <a:buChar char="■"/>
            </a:pPr>
            <a:r>
              <a:rPr lang="ru-RU" sz="1000">
                <a:solidFill>
                  <a:srgbClr val="000000"/>
                </a:solidFill>
              </a:rPr>
              <a:t>Грантовая поддержка начинающих </a:t>
            </a:r>
            <a:endParaRPr lang="ru-RU" sz="1000" i="1">
              <a:solidFill>
                <a:srgbClr val="000000"/>
              </a:solidFill>
            </a:endParaRPr>
          </a:p>
        </p:txBody>
      </p:sp>
      <p:sp>
        <p:nvSpPr>
          <p:cNvPr id="2536507" name="TextBox 127"/>
          <p:cNvSpPr txBox="1">
            <a:spLocks noChangeArrowheads="1"/>
          </p:cNvSpPr>
          <p:nvPr/>
        </p:nvSpPr>
        <p:spPr bwMode="auto">
          <a:xfrm>
            <a:off x="5326063" y="3732213"/>
            <a:ext cx="2651125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90500" indent="-190500">
              <a:buClr>
                <a:srgbClr val="97989A"/>
              </a:buClr>
              <a:buFontTx/>
              <a:buChar char="■"/>
            </a:pPr>
            <a:r>
              <a:rPr lang="ru-RU" sz="1000"/>
              <a:t>30 регионов</a:t>
            </a:r>
          </a:p>
        </p:txBody>
      </p:sp>
      <p:sp>
        <p:nvSpPr>
          <p:cNvPr id="2536508" name="TextBox 128"/>
          <p:cNvSpPr txBox="1">
            <a:spLocks noChangeArrowheads="1"/>
          </p:cNvSpPr>
          <p:nvPr/>
        </p:nvSpPr>
        <p:spPr bwMode="auto">
          <a:xfrm>
            <a:off x="8683625" y="3722688"/>
            <a:ext cx="379413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97989A"/>
              </a:buClr>
            </a:pPr>
            <a:r>
              <a:rPr lang="en-US" sz="1000">
                <a:solidFill>
                  <a:srgbClr val="000000"/>
                </a:solidFill>
              </a:rPr>
              <a:t>7</a:t>
            </a:r>
            <a:r>
              <a:rPr lang="ru-RU" sz="1000">
                <a:solidFill>
                  <a:srgbClr val="000000"/>
                </a:solidFill>
              </a:rPr>
              <a:t>,</a:t>
            </a:r>
            <a:r>
              <a:rPr lang="en-US" sz="100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2536509" name="TextBox 129"/>
          <p:cNvSpPr txBox="1">
            <a:spLocks noChangeArrowheads="1"/>
          </p:cNvSpPr>
          <p:nvPr/>
        </p:nvSpPr>
        <p:spPr bwMode="auto">
          <a:xfrm>
            <a:off x="803275" y="3979863"/>
            <a:ext cx="4516438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90500" indent="-190500">
              <a:buClr>
                <a:srgbClr val="97989A"/>
              </a:buClr>
              <a:buFontTx/>
              <a:buChar char="■"/>
            </a:pPr>
            <a:r>
              <a:rPr lang="ru-RU" sz="1000">
                <a:solidFill>
                  <a:srgbClr val="000000"/>
                </a:solidFill>
              </a:rPr>
              <a:t>Иное (мероприятия по энергоэффективности, техприсоединению, консультации</a:t>
            </a:r>
            <a:r>
              <a:rPr lang="ru-RU" sz="1000" i="1">
                <a:solidFill>
                  <a:srgbClr val="000000"/>
                </a:solidFill>
              </a:rPr>
              <a:t>, </a:t>
            </a:r>
            <a:r>
              <a:rPr lang="ru-RU" sz="1000">
                <a:solidFill>
                  <a:srgbClr val="000000"/>
                </a:solidFill>
              </a:rPr>
              <a:t>народно-художественные промыслы, поддержка социального предпринимательства, создание частных детских садов)</a:t>
            </a:r>
          </a:p>
        </p:txBody>
      </p:sp>
      <p:sp>
        <p:nvSpPr>
          <p:cNvPr id="2536510" name="TextBox 130"/>
          <p:cNvSpPr txBox="1">
            <a:spLocks noChangeArrowheads="1"/>
          </p:cNvSpPr>
          <p:nvPr/>
        </p:nvSpPr>
        <p:spPr bwMode="auto">
          <a:xfrm>
            <a:off x="5326063" y="4114800"/>
            <a:ext cx="26511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buClr>
                <a:srgbClr val="97989A"/>
              </a:buClr>
            </a:pPr>
            <a:r>
              <a:rPr lang="ru-RU" sz="1000">
                <a:solidFill>
                  <a:srgbClr val="000000"/>
                </a:solidFill>
              </a:rPr>
              <a:t>-</a:t>
            </a: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2536511" name="TextBox 131"/>
          <p:cNvSpPr txBox="1">
            <a:spLocks noChangeArrowheads="1"/>
          </p:cNvSpPr>
          <p:nvPr/>
        </p:nvSpPr>
        <p:spPr bwMode="auto">
          <a:xfrm>
            <a:off x="8683625" y="4056063"/>
            <a:ext cx="379413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97989A"/>
              </a:buClr>
            </a:pPr>
            <a:r>
              <a:rPr lang="en-US" sz="1000"/>
              <a:t>6</a:t>
            </a:r>
            <a:r>
              <a:rPr lang="ru-RU" sz="1000"/>
              <a:t>,</a:t>
            </a:r>
            <a:r>
              <a:rPr lang="en-US" sz="1000"/>
              <a:t>3</a:t>
            </a:r>
          </a:p>
        </p:txBody>
      </p:sp>
      <p:sp>
        <p:nvSpPr>
          <p:cNvPr id="2536512" name="TextBox 132"/>
          <p:cNvSpPr txBox="1">
            <a:spLocks noChangeArrowheads="1"/>
          </p:cNvSpPr>
          <p:nvPr/>
        </p:nvSpPr>
        <p:spPr bwMode="auto">
          <a:xfrm>
            <a:off x="803275" y="4486275"/>
            <a:ext cx="4516438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90500" indent="-190500">
              <a:buClr>
                <a:srgbClr val="97989A"/>
              </a:buClr>
              <a:buFontTx/>
              <a:buChar char="■"/>
            </a:pPr>
            <a:r>
              <a:rPr lang="ru-RU" sz="1000">
                <a:solidFill>
                  <a:srgbClr val="000000"/>
                </a:solidFill>
              </a:rPr>
              <a:t>Развитие молодёжного предпринимательства, в том числе создание центров молодёжного инновационного творчества </a:t>
            </a:r>
            <a:endParaRPr lang="ru-RU" sz="1000" i="1">
              <a:solidFill>
                <a:srgbClr val="000000"/>
              </a:solidFill>
            </a:endParaRPr>
          </a:p>
        </p:txBody>
      </p:sp>
      <p:sp>
        <p:nvSpPr>
          <p:cNvPr id="2536513" name="TextBox 133"/>
          <p:cNvSpPr txBox="1">
            <a:spLocks noChangeArrowheads="1"/>
          </p:cNvSpPr>
          <p:nvPr/>
        </p:nvSpPr>
        <p:spPr bwMode="auto">
          <a:xfrm>
            <a:off x="5326063" y="4486275"/>
            <a:ext cx="26511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90500" indent="-190500">
              <a:buClr>
                <a:srgbClr val="97989A"/>
              </a:buClr>
              <a:buFontTx/>
              <a:buChar char="■"/>
            </a:pPr>
            <a:r>
              <a:rPr lang="ru-RU" sz="1000"/>
              <a:t>4 региона</a:t>
            </a:r>
          </a:p>
        </p:txBody>
      </p:sp>
      <p:sp>
        <p:nvSpPr>
          <p:cNvPr id="2536514" name="TextBox 134"/>
          <p:cNvSpPr txBox="1">
            <a:spLocks noChangeArrowheads="1"/>
          </p:cNvSpPr>
          <p:nvPr/>
        </p:nvSpPr>
        <p:spPr bwMode="auto">
          <a:xfrm>
            <a:off x="8683625" y="4486275"/>
            <a:ext cx="379413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97989A"/>
              </a:buClr>
            </a:pPr>
            <a:r>
              <a:rPr lang="en-US" sz="1000">
                <a:solidFill>
                  <a:srgbClr val="000000"/>
                </a:solidFill>
              </a:rPr>
              <a:t>2</a:t>
            </a:r>
            <a:r>
              <a:rPr lang="ru-RU" sz="1000">
                <a:solidFill>
                  <a:srgbClr val="000000"/>
                </a:solidFill>
              </a:rPr>
              <a:t>,</a:t>
            </a:r>
            <a:r>
              <a:rPr lang="en-US" sz="10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536515" name="TextBox 135"/>
          <p:cNvSpPr txBox="1">
            <a:spLocks noChangeArrowheads="1"/>
          </p:cNvSpPr>
          <p:nvPr/>
        </p:nvSpPr>
        <p:spPr bwMode="auto">
          <a:xfrm>
            <a:off x="803275" y="4851400"/>
            <a:ext cx="4516438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90500" indent="-190500">
              <a:buClr>
                <a:srgbClr val="97989A"/>
              </a:buClr>
              <a:buFontTx/>
              <a:buChar char="■"/>
            </a:pPr>
            <a:r>
              <a:rPr lang="ru-RU" sz="1000">
                <a:solidFill>
                  <a:srgbClr val="000000"/>
                </a:solidFill>
              </a:rPr>
              <a:t>Поддержка экспортно-ориентированных малых компаний</a:t>
            </a: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2536516" name="TextBox 136"/>
          <p:cNvSpPr txBox="1">
            <a:spLocks noChangeArrowheads="1"/>
          </p:cNvSpPr>
          <p:nvPr/>
        </p:nvSpPr>
        <p:spPr bwMode="auto">
          <a:xfrm>
            <a:off x="5326063" y="4859338"/>
            <a:ext cx="301466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90500" indent="-190500">
              <a:buClr>
                <a:srgbClr val="97989A"/>
              </a:buClr>
              <a:buFontTx/>
              <a:buChar char="■"/>
            </a:pPr>
            <a:r>
              <a:rPr lang="ru-RU" sz="1000"/>
              <a:t>37 Центров поддержки экспорта</a:t>
            </a:r>
          </a:p>
          <a:p>
            <a:pPr marL="190500" indent="-190500">
              <a:buClr>
                <a:srgbClr val="97989A"/>
              </a:buClr>
              <a:buFontTx/>
              <a:buChar char="■"/>
            </a:pPr>
            <a:r>
              <a:rPr lang="ru-RU" sz="1000"/>
              <a:t>46 Евро Инфо и Консультационных Центров</a:t>
            </a:r>
          </a:p>
        </p:txBody>
      </p:sp>
      <p:sp>
        <p:nvSpPr>
          <p:cNvPr id="2536517" name="TextBox 137"/>
          <p:cNvSpPr txBox="1">
            <a:spLocks noChangeArrowheads="1"/>
          </p:cNvSpPr>
          <p:nvPr/>
        </p:nvSpPr>
        <p:spPr bwMode="auto">
          <a:xfrm>
            <a:off x="8683625" y="4851400"/>
            <a:ext cx="379413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97989A"/>
              </a:buClr>
            </a:pPr>
            <a:r>
              <a:rPr lang="ru-RU" sz="1000">
                <a:solidFill>
                  <a:srgbClr val="000000"/>
                </a:solidFill>
              </a:rPr>
              <a:t>1,</a:t>
            </a:r>
            <a:r>
              <a:rPr lang="en-US" sz="100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2536518" name="TextBox 138"/>
          <p:cNvSpPr txBox="1">
            <a:spLocks noChangeArrowheads="1"/>
          </p:cNvSpPr>
          <p:nvPr/>
        </p:nvSpPr>
        <p:spPr bwMode="auto">
          <a:xfrm>
            <a:off x="803275" y="5154613"/>
            <a:ext cx="45164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90500" indent="-190500">
              <a:buClr>
                <a:srgbClr val="97989A"/>
              </a:buClr>
              <a:buFontTx/>
              <a:buChar char="■"/>
            </a:pPr>
            <a:r>
              <a:rPr lang="ru-RU" sz="1000">
                <a:solidFill>
                  <a:srgbClr val="000000"/>
                </a:solidFill>
              </a:rPr>
              <a:t>Развитие системы подготовки, переподготовки и повышения квалификации кадров для сферы малого предпринимательства </a:t>
            </a:r>
            <a:endParaRPr lang="ru-RU" sz="1000" i="1">
              <a:solidFill>
                <a:srgbClr val="000000"/>
              </a:solidFill>
            </a:endParaRPr>
          </a:p>
        </p:txBody>
      </p:sp>
      <p:sp>
        <p:nvSpPr>
          <p:cNvPr id="2536519" name="TextBox 139"/>
          <p:cNvSpPr txBox="1">
            <a:spLocks noChangeArrowheads="1"/>
          </p:cNvSpPr>
          <p:nvPr/>
        </p:nvSpPr>
        <p:spPr bwMode="auto">
          <a:xfrm>
            <a:off x="5326063" y="5173663"/>
            <a:ext cx="26511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90500" indent="-190500">
              <a:buClr>
                <a:srgbClr val="97989A"/>
              </a:buClr>
              <a:buFontTx/>
              <a:buChar char="■"/>
            </a:pPr>
            <a:r>
              <a:rPr lang="ru-RU" sz="1000"/>
              <a:t>10 регионов</a:t>
            </a:r>
          </a:p>
        </p:txBody>
      </p:sp>
      <p:sp>
        <p:nvSpPr>
          <p:cNvPr id="2536520" name="TextBox 140"/>
          <p:cNvSpPr txBox="1">
            <a:spLocks noChangeArrowheads="1"/>
          </p:cNvSpPr>
          <p:nvPr/>
        </p:nvSpPr>
        <p:spPr bwMode="auto">
          <a:xfrm>
            <a:off x="8683625" y="5184775"/>
            <a:ext cx="379413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97989A"/>
              </a:buClr>
            </a:pPr>
            <a:r>
              <a:rPr lang="ru-RU" sz="1000">
                <a:solidFill>
                  <a:srgbClr val="000000"/>
                </a:solidFill>
              </a:rPr>
              <a:t>0,</a:t>
            </a:r>
            <a:r>
              <a:rPr lang="en-US" sz="100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42" name="Rectangle 41"/>
          <p:cNvSpPr/>
          <p:nvPr/>
        </p:nvSpPr>
        <p:spPr>
          <a:xfrm rot="16200000">
            <a:off x="-1454944" y="3975894"/>
            <a:ext cx="3236913" cy="193675"/>
          </a:xfrm>
          <a:prstGeom prst="rect">
            <a:avLst/>
          </a:prstGeom>
          <a:solidFill>
            <a:srgbClr val="409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solidFill>
                  <a:srgbClr val="FFFFFF"/>
                </a:solidFill>
              </a:rPr>
              <a:t>Субсидии</a:t>
            </a:r>
            <a:endParaRPr lang="en-US" sz="800" dirty="0">
              <a:solidFill>
                <a:srgbClr val="FFFFFF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 rot="16200000">
            <a:off x="-158750" y="5916613"/>
            <a:ext cx="644525" cy="193675"/>
          </a:xfrm>
          <a:prstGeom prst="rect">
            <a:avLst/>
          </a:prstGeom>
          <a:solidFill>
            <a:srgbClr val="007C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 err="1">
                <a:solidFill>
                  <a:srgbClr val="FFFFFF"/>
                </a:solidFill>
              </a:rPr>
              <a:t>Инфр-ра</a:t>
            </a:r>
            <a:endParaRPr lang="en-US" sz="800" dirty="0">
              <a:solidFill>
                <a:srgbClr val="FFFFFF"/>
              </a:solidFill>
            </a:endParaRPr>
          </a:p>
        </p:txBody>
      </p:sp>
      <p:grpSp>
        <p:nvGrpSpPr>
          <p:cNvPr id="2536523" name="Group 44"/>
          <p:cNvGrpSpPr>
            <a:grpSpLocks/>
          </p:cNvGrpSpPr>
          <p:nvPr/>
        </p:nvGrpSpPr>
        <p:grpSpPr bwMode="auto">
          <a:xfrm>
            <a:off x="260350" y="5429250"/>
            <a:ext cx="9494838" cy="261938"/>
            <a:chOff x="260172" y="5428926"/>
            <a:chExt cx="9495415" cy="261784"/>
          </a:xfrm>
        </p:grpSpPr>
        <p:sp>
          <p:nvSpPr>
            <p:cNvPr id="43" name="Rectangle 42"/>
            <p:cNvSpPr/>
            <p:nvPr/>
          </p:nvSpPr>
          <p:spPr>
            <a:xfrm>
              <a:off x="260172" y="5428926"/>
              <a:ext cx="9349356" cy="261784"/>
            </a:xfrm>
            <a:prstGeom prst="rect">
              <a:avLst/>
            </a:prstGeom>
            <a:solidFill>
              <a:srgbClr val="BFDE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36532" name="TextBox 43"/>
            <p:cNvSpPr txBox="1">
              <a:spLocks noChangeArrowheads="1"/>
            </p:cNvSpPr>
            <p:nvPr/>
          </p:nvSpPr>
          <p:spPr bwMode="auto">
            <a:xfrm>
              <a:off x="5685214" y="5474079"/>
              <a:ext cx="4070373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ru-RU" sz="1000"/>
                <a:t>ИТОГО: </a:t>
              </a:r>
              <a:r>
                <a:rPr lang="en-US" sz="1000"/>
                <a:t> </a:t>
              </a:r>
              <a:r>
                <a:rPr lang="ru-RU" sz="1000"/>
                <a:t>			</a:t>
              </a:r>
              <a:r>
                <a:rPr lang="en-US" sz="1000"/>
                <a:t>18</a:t>
              </a:r>
              <a:r>
                <a:rPr lang="ru-RU" sz="1000"/>
                <a:t>,2 млрд</a:t>
              </a:r>
              <a:r>
                <a:rPr lang="en-US" sz="1000"/>
                <a:t> </a:t>
              </a:r>
              <a:r>
                <a:rPr lang="ru-RU" sz="1000"/>
                <a:t>руб.</a:t>
              </a:r>
              <a:endParaRPr lang="en-US" sz="1000"/>
            </a:p>
          </p:txBody>
        </p:sp>
      </p:grpSp>
      <p:grpSp>
        <p:nvGrpSpPr>
          <p:cNvPr id="2536524" name="Group 85"/>
          <p:cNvGrpSpPr>
            <a:grpSpLocks/>
          </p:cNvGrpSpPr>
          <p:nvPr/>
        </p:nvGrpSpPr>
        <p:grpSpPr bwMode="auto">
          <a:xfrm>
            <a:off x="260350" y="6073775"/>
            <a:ext cx="9485313" cy="261938"/>
            <a:chOff x="260172" y="5428926"/>
            <a:chExt cx="9485024" cy="261784"/>
          </a:xfrm>
        </p:grpSpPr>
        <p:sp>
          <p:nvSpPr>
            <p:cNvPr id="88" name="Rectangle 87"/>
            <p:cNvSpPr/>
            <p:nvPr/>
          </p:nvSpPr>
          <p:spPr>
            <a:xfrm>
              <a:off x="260172" y="5428926"/>
              <a:ext cx="9350090" cy="261784"/>
            </a:xfrm>
            <a:prstGeom prst="rect">
              <a:avLst/>
            </a:prstGeom>
            <a:solidFill>
              <a:srgbClr val="BFDE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36530" name="TextBox 88"/>
            <p:cNvSpPr txBox="1">
              <a:spLocks noChangeArrowheads="1"/>
            </p:cNvSpPr>
            <p:nvPr/>
          </p:nvSpPr>
          <p:spPr bwMode="auto">
            <a:xfrm>
              <a:off x="5674823" y="5492783"/>
              <a:ext cx="4070373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ru-RU" sz="1000"/>
                <a:t>ИТОГО: </a:t>
              </a:r>
              <a:r>
                <a:rPr lang="en-US" sz="1000"/>
                <a:t> </a:t>
              </a:r>
              <a:r>
                <a:rPr lang="ru-RU" sz="1000"/>
                <a:t>			</a:t>
              </a:r>
              <a:r>
                <a:rPr lang="en-US" sz="1000"/>
                <a:t> 1</a:t>
              </a:r>
              <a:r>
                <a:rPr lang="ru-RU" sz="1000"/>
                <a:t>,8 млрд</a:t>
              </a:r>
              <a:r>
                <a:rPr lang="en-US" sz="1000"/>
                <a:t> </a:t>
              </a:r>
              <a:r>
                <a:rPr lang="ru-RU" sz="1000"/>
                <a:t>руб.</a:t>
              </a:r>
              <a:endParaRPr lang="en-US" sz="1000"/>
            </a:p>
          </p:txBody>
        </p:sp>
      </p:grpSp>
      <p:cxnSp>
        <p:nvCxnSpPr>
          <p:cNvPr id="10" name="Straight Connector 9"/>
          <p:cNvCxnSpPr/>
          <p:nvPr/>
        </p:nvCxnSpPr>
        <p:spPr>
          <a:xfrm>
            <a:off x="257175" y="5691188"/>
            <a:ext cx="9344025" cy="1587"/>
          </a:xfrm>
          <a:prstGeom prst="line">
            <a:avLst/>
          </a:prstGeom>
          <a:ln w="19050">
            <a:solidFill>
              <a:srgbClr val="97989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36528" name="Рисунок 8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3038" y="63500"/>
            <a:ext cx="333375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" name="TextBox 85"/>
          <p:cNvSpPr txBox="1"/>
          <p:nvPr/>
        </p:nvSpPr>
        <p:spPr bwMode="auto">
          <a:xfrm>
            <a:off x="85725" y="447675"/>
            <a:ext cx="2203450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Министерство экономического развития 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Иркутской области</a:t>
            </a:r>
            <a:endParaRPr lang="ru-RU" sz="900" b="1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Минэкономразвития России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Овал 56"/>
          <p:cNvSpPr/>
          <p:nvPr/>
        </p:nvSpPr>
        <p:spPr>
          <a:xfrm>
            <a:off x="3692647" y="3542798"/>
            <a:ext cx="3211926" cy="118334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50800">
              <a:srgbClr val="FF0000">
                <a:alpha val="57000"/>
              </a:srgbClr>
            </a:glow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49931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906000" cy="993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549927" name="Object 39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947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9933" name="Title 1"/>
          <p:cNvSpPr txBox="1">
            <a:spLocks/>
          </p:cNvSpPr>
          <p:nvPr/>
        </p:nvSpPr>
        <p:spPr bwMode="gray">
          <a:xfrm>
            <a:off x="2289175" y="115888"/>
            <a:ext cx="75438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r>
              <a:rPr lang="ru-RU" b="1" dirty="0">
                <a:solidFill>
                  <a:srgbClr val="00338D"/>
                </a:solidFill>
              </a:rPr>
              <a:t>Что есть вокруг фигуры предпринимателя в Иркутской области?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716906" y="1037295"/>
            <a:ext cx="7189094" cy="1990842"/>
          </a:xfrm>
          <a:prstGeom prst="roundRect">
            <a:avLst/>
          </a:prstGeom>
          <a:solidFill>
            <a:srgbClr val="E3A78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67362" y="1472784"/>
            <a:ext cx="1345723" cy="245888"/>
          </a:xfrm>
          <a:prstGeom prst="roundRect">
            <a:avLst/>
          </a:prstGeom>
          <a:solidFill>
            <a:srgbClr val="9E303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rgbClr val="FFFFFF"/>
                </a:solidFill>
                <a:cs typeface="Arial" charset="0"/>
              </a:rPr>
              <a:t>МИНЭК</a:t>
            </a:r>
            <a:r>
              <a:rPr lang="ru-RU" b="1" dirty="0">
                <a:solidFill>
                  <a:srgbClr val="FFFFFF"/>
                </a:solidFill>
                <a:cs typeface="Arial" charset="0"/>
              </a:rPr>
              <a:t>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921233" y="1812051"/>
            <a:ext cx="2580265" cy="247768"/>
          </a:xfrm>
          <a:prstGeom prst="roundRect">
            <a:avLst/>
          </a:prstGeom>
          <a:solidFill>
            <a:srgbClr val="B6646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/>
              <a:t>Управление МСП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921233" y="2646301"/>
            <a:ext cx="1725716" cy="261257"/>
          </a:xfrm>
          <a:prstGeom prst="roundRect">
            <a:avLst/>
          </a:prstGeom>
          <a:solidFill>
            <a:srgbClr val="CF989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9E3039"/>
                </a:solidFill>
              </a:rPr>
              <a:t>Гарантийный фонд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503018" y="2218507"/>
            <a:ext cx="1998480" cy="287522"/>
          </a:xfrm>
          <a:prstGeom prst="roundRect">
            <a:avLst/>
          </a:prstGeom>
          <a:solidFill>
            <a:srgbClr val="CF989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9E3039"/>
                </a:solidFill>
                <a:cs typeface="Arial" charset="0"/>
              </a:rPr>
              <a:t>Фонд ЦПП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733095" y="2655647"/>
            <a:ext cx="768403" cy="242048"/>
          </a:xfrm>
          <a:prstGeom prst="roundRect">
            <a:avLst/>
          </a:prstGeom>
          <a:solidFill>
            <a:srgbClr val="CF989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9E3039"/>
                </a:solidFill>
              </a:rPr>
              <a:t>ЦКР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69405" y="4003656"/>
            <a:ext cx="1969913" cy="261257"/>
          </a:xfrm>
          <a:prstGeom prst="roundRect">
            <a:avLst/>
          </a:prstGeom>
          <a:solidFill>
            <a:srgbClr val="CF989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9E3039"/>
                </a:solidFill>
              </a:rPr>
              <a:t>22 МФО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69405" y="1929191"/>
            <a:ext cx="1969913" cy="1907535"/>
          </a:xfrm>
          <a:prstGeom prst="roundRect">
            <a:avLst/>
          </a:prstGeom>
          <a:solidFill>
            <a:srgbClr val="CF989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9E3039"/>
                </a:solidFill>
                <a:cs typeface="Arial" charset="0"/>
              </a:rPr>
              <a:t> Муниципальные  образования Иркутской области, инфраструктура поддержки МСБ</a:t>
            </a:r>
          </a:p>
        </p:txBody>
      </p:sp>
      <p:cxnSp>
        <p:nvCxnSpPr>
          <p:cNvPr id="28" name="Прямая со стрелкой 27"/>
          <p:cNvCxnSpPr>
            <a:stCxn id="0" idx="1"/>
          </p:cNvCxnSpPr>
          <p:nvPr/>
        </p:nvCxnSpPr>
        <p:spPr>
          <a:xfrm flipH="1">
            <a:off x="4646613" y="1595438"/>
            <a:ext cx="220662" cy="209550"/>
          </a:xfrm>
          <a:prstGeom prst="straightConnector1">
            <a:avLst/>
          </a:prstGeom>
          <a:ln>
            <a:solidFill>
              <a:srgbClr val="9E303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endCxn id="0" idx="0"/>
          </p:cNvCxnSpPr>
          <p:nvPr/>
        </p:nvCxnSpPr>
        <p:spPr>
          <a:xfrm>
            <a:off x="5116513" y="2506663"/>
            <a:ext cx="0" cy="149225"/>
          </a:xfrm>
          <a:prstGeom prst="straightConnector1">
            <a:avLst/>
          </a:prstGeom>
          <a:ln>
            <a:solidFill>
              <a:srgbClr val="9E303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3300413" y="2108200"/>
            <a:ext cx="0" cy="538163"/>
          </a:xfrm>
          <a:prstGeom prst="straightConnector1">
            <a:avLst/>
          </a:prstGeom>
          <a:ln>
            <a:solidFill>
              <a:srgbClr val="9E303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3139454" y="1086467"/>
            <a:ext cx="4698548" cy="276999"/>
          </a:xfrm>
          <a:prstGeom prst="rect">
            <a:avLst/>
          </a:prstGeom>
          <a:noFill/>
        </p:spPr>
        <p:txBody>
          <a:bodyPr lIns="0" tIns="0" rIns="0" bIns="0">
            <a:spAutoFit/>
            <a:scene3d>
              <a:camera prst="obliqueTopLeft"/>
              <a:lightRig rig="threePt" dir="t"/>
            </a:scene3d>
          </a:bodyPr>
          <a:lstStyle/>
          <a:p>
            <a:pPr algn="ctr">
              <a:defRPr/>
            </a:pPr>
            <a:r>
              <a:rPr lang="ru-RU" b="1" dirty="0">
                <a:ln w="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3000" endA="300" endPos="35500" dir="5400000" sy="-90000" algn="bl" rotWithShape="0"/>
                </a:effectLst>
                <a:latin typeface="Arial" pitchFamily="34" charset="0"/>
                <a:cs typeface="Arial" pitchFamily="34" charset="0"/>
              </a:rPr>
              <a:t>Правительство Иркутской  области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7735951" y="1451538"/>
            <a:ext cx="1928692" cy="261257"/>
          </a:xfrm>
          <a:prstGeom prst="rect">
            <a:avLst/>
          </a:prstGeom>
          <a:solidFill>
            <a:srgbClr val="AA5CA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Минсельхоз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7735951" y="1812051"/>
            <a:ext cx="1928692" cy="261257"/>
          </a:xfrm>
          <a:prstGeom prst="rect">
            <a:avLst/>
          </a:prstGeom>
          <a:solidFill>
            <a:srgbClr val="AA5CA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Минтруд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7735951" y="2195854"/>
            <a:ext cx="1928692" cy="261257"/>
          </a:xfrm>
          <a:prstGeom prst="rect">
            <a:avLst/>
          </a:prstGeom>
          <a:solidFill>
            <a:srgbClr val="AA5CA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Минпром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7735951" y="2570379"/>
            <a:ext cx="1928692" cy="261257"/>
          </a:xfrm>
          <a:prstGeom prst="rect">
            <a:avLst/>
          </a:prstGeom>
          <a:solidFill>
            <a:srgbClr val="AA5CA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err="1"/>
              <a:t>Минспорт</a:t>
            </a:r>
            <a:r>
              <a:rPr lang="ru-RU" sz="1600" b="1" dirty="0"/>
              <a:t> (МКЦ)</a:t>
            </a:r>
          </a:p>
        </p:txBody>
      </p:sp>
      <p:sp>
        <p:nvSpPr>
          <p:cNvPr id="549976" name="TextBox 61"/>
          <p:cNvSpPr txBox="1">
            <a:spLocks noChangeArrowheads="1"/>
          </p:cNvSpPr>
          <p:nvPr/>
        </p:nvSpPr>
        <p:spPr bwMode="auto">
          <a:xfrm>
            <a:off x="3806825" y="4144963"/>
            <a:ext cx="22923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b="1">
                <a:solidFill>
                  <a:srgbClr val="404040"/>
                </a:solidFill>
              </a:rPr>
              <a:t>Предприниматели </a:t>
            </a:r>
          </a:p>
        </p:txBody>
      </p:sp>
      <p:sp>
        <p:nvSpPr>
          <p:cNvPr id="721925" name="Скругленный прямоугольник 721924"/>
          <p:cNvSpPr/>
          <p:nvPr/>
        </p:nvSpPr>
        <p:spPr>
          <a:xfrm>
            <a:off x="7673965" y="3115863"/>
            <a:ext cx="1998908" cy="546242"/>
          </a:xfrm>
          <a:prstGeom prst="roundRect">
            <a:avLst/>
          </a:prstGeom>
          <a:solidFill>
            <a:srgbClr val="7E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21926" name="TextBox 721925"/>
          <p:cNvSpPr txBox="1"/>
          <p:nvPr/>
        </p:nvSpPr>
        <p:spPr>
          <a:xfrm>
            <a:off x="7720041" y="3177483"/>
            <a:ext cx="1865783" cy="36933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ОАО «Особые экономические зоны»</a:t>
            </a: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130557" y="4421533"/>
            <a:ext cx="2008761" cy="161870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4" name="TextBox 73"/>
          <p:cNvSpPr txBox="1"/>
          <p:nvPr/>
        </p:nvSpPr>
        <p:spPr>
          <a:xfrm>
            <a:off x="249457" y="4435864"/>
            <a:ext cx="1867183" cy="150810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ru-RU" sz="1400" b="1" dirty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Частная инфраструктура: </a:t>
            </a:r>
          </a:p>
          <a:p>
            <a:pPr>
              <a:defRPr/>
            </a:pPr>
            <a:r>
              <a:rPr lang="ru-RU" sz="1400" dirty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Технопарк г. Ангарск</a:t>
            </a:r>
          </a:p>
          <a:p>
            <a:pPr>
              <a:defRPr/>
            </a:pPr>
            <a:r>
              <a:rPr lang="ru-RU" sz="1400" dirty="0" err="1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Тренинговые</a:t>
            </a:r>
            <a:r>
              <a:rPr lang="ru-RU" sz="1400" dirty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 компании</a:t>
            </a:r>
          </a:p>
          <a:p>
            <a:pPr>
              <a:defRPr/>
            </a:pPr>
            <a:r>
              <a:rPr lang="ru-RU" sz="1400" dirty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Кадровые агентства</a:t>
            </a:r>
          </a:p>
          <a:p>
            <a:pPr>
              <a:defRPr/>
            </a:pPr>
            <a:r>
              <a:rPr lang="ru-RU" sz="1400" dirty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Прочее…</a:t>
            </a: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2372759" y="5163770"/>
            <a:ext cx="2160799" cy="876464"/>
          </a:xfrm>
          <a:prstGeom prst="roundRect">
            <a:avLst/>
          </a:prstGeom>
          <a:solidFill>
            <a:srgbClr val="7E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6" name="TextBox 75"/>
          <p:cNvSpPr txBox="1"/>
          <p:nvPr/>
        </p:nvSpPr>
        <p:spPr>
          <a:xfrm>
            <a:off x="2429616" y="5308995"/>
            <a:ext cx="2016893" cy="55399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Уполномоченный по правам предпринимателей</a:t>
            </a: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2372759" y="3115863"/>
            <a:ext cx="1408054" cy="487388"/>
          </a:xfrm>
          <a:prstGeom prst="roundRect">
            <a:avLst/>
          </a:prstGeom>
          <a:solidFill>
            <a:srgbClr val="7E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8" name="TextBox 77"/>
          <p:cNvSpPr txBox="1"/>
          <p:nvPr/>
        </p:nvSpPr>
        <p:spPr>
          <a:xfrm>
            <a:off x="2440658" y="3267224"/>
            <a:ext cx="1314280" cy="184666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Банки</a:t>
            </a: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4699198" y="4999763"/>
            <a:ext cx="2512302" cy="13566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0" name="TextBox 79"/>
          <p:cNvSpPr txBox="1"/>
          <p:nvPr/>
        </p:nvSpPr>
        <p:spPr>
          <a:xfrm>
            <a:off x="4822187" y="5022443"/>
            <a:ext cx="2266791" cy="129266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ru-RU" sz="1200" b="1" dirty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Общественные организации</a:t>
            </a:r>
          </a:p>
          <a:p>
            <a:pPr indent="-171450"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Опора России</a:t>
            </a:r>
          </a:p>
          <a:p>
            <a:pPr indent="-171450"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Деловая Россия</a:t>
            </a:r>
          </a:p>
          <a:p>
            <a:pPr indent="-171450"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Торгово- промышленная палата</a:t>
            </a:r>
          </a:p>
          <a:p>
            <a:pPr indent="-171450"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Профессиональные сообщества и др.</a:t>
            </a:r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7464700" y="4513262"/>
            <a:ext cx="2208172" cy="1526971"/>
          </a:xfrm>
          <a:prstGeom prst="roundRect">
            <a:avLst/>
          </a:prstGeom>
          <a:solidFill>
            <a:srgbClr val="7E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2" name="TextBox 81"/>
          <p:cNvSpPr txBox="1"/>
          <p:nvPr/>
        </p:nvSpPr>
        <p:spPr>
          <a:xfrm>
            <a:off x="7532734" y="4617770"/>
            <a:ext cx="2266791" cy="129266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ВУЗЫ</a:t>
            </a: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Технопарк </a:t>
            </a:r>
            <a:r>
              <a:rPr lang="ru-RU" sz="1200" b="1" i="1" dirty="0" err="1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ИрГТУ</a:t>
            </a:r>
            <a:endParaRPr lang="ru-RU" sz="1200" b="1" i="1" dirty="0">
              <a:solidFill>
                <a:schemeClr val="bg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АНО «Центр инноваций социальной сферы»</a:t>
            </a: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Прочие профессиональные центры</a:t>
            </a:r>
          </a:p>
        </p:txBody>
      </p:sp>
      <p:cxnSp>
        <p:nvCxnSpPr>
          <p:cNvPr id="721930" name="Прямая со стрелкой 721929"/>
          <p:cNvCxnSpPr/>
          <p:nvPr/>
        </p:nvCxnSpPr>
        <p:spPr>
          <a:xfrm>
            <a:off x="3781425" y="3359150"/>
            <a:ext cx="368300" cy="303213"/>
          </a:xfrm>
          <a:prstGeom prst="straightConnector1">
            <a:avLst/>
          </a:prstGeom>
          <a:ln>
            <a:solidFill>
              <a:srgbClr val="FE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1934" name="Прямая со стрелкой 721933"/>
          <p:cNvCxnSpPr>
            <a:stCxn id="0" idx="3"/>
          </p:cNvCxnSpPr>
          <p:nvPr/>
        </p:nvCxnSpPr>
        <p:spPr>
          <a:xfrm>
            <a:off x="2139950" y="4133850"/>
            <a:ext cx="1552575" cy="38100"/>
          </a:xfrm>
          <a:prstGeom prst="straightConnector1">
            <a:avLst/>
          </a:prstGeom>
          <a:ln>
            <a:solidFill>
              <a:srgbClr val="FE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1936" name="Прямая со стрелкой 721935"/>
          <p:cNvCxnSpPr>
            <a:stCxn id="0" idx="0"/>
          </p:cNvCxnSpPr>
          <p:nvPr/>
        </p:nvCxnSpPr>
        <p:spPr>
          <a:xfrm flipV="1">
            <a:off x="3452813" y="4638675"/>
            <a:ext cx="833437" cy="525463"/>
          </a:xfrm>
          <a:prstGeom prst="straightConnector1">
            <a:avLst/>
          </a:prstGeom>
          <a:ln>
            <a:solidFill>
              <a:srgbClr val="FE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1938" name="Прямая со стрелкой 721937"/>
          <p:cNvCxnSpPr/>
          <p:nvPr/>
        </p:nvCxnSpPr>
        <p:spPr>
          <a:xfrm flipH="1" flipV="1">
            <a:off x="5783263" y="4703763"/>
            <a:ext cx="92075" cy="295275"/>
          </a:xfrm>
          <a:prstGeom prst="straightConnector1">
            <a:avLst/>
          </a:prstGeom>
          <a:ln>
            <a:solidFill>
              <a:srgbClr val="FE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1940" name="Прямая со стрелкой 721939"/>
          <p:cNvCxnSpPr/>
          <p:nvPr/>
        </p:nvCxnSpPr>
        <p:spPr>
          <a:xfrm flipH="1" flipV="1">
            <a:off x="6711950" y="4421188"/>
            <a:ext cx="752475" cy="558800"/>
          </a:xfrm>
          <a:prstGeom prst="straightConnector1">
            <a:avLst/>
          </a:prstGeom>
          <a:ln>
            <a:solidFill>
              <a:srgbClr val="FE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1961" name="Прямая со стрелкой 721960"/>
          <p:cNvCxnSpPr/>
          <p:nvPr/>
        </p:nvCxnSpPr>
        <p:spPr>
          <a:xfrm>
            <a:off x="5346700" y="3027363"/>
            <a:ext cx="0" cy="515937"/>
          </a:xfrm>
          <a:prstGeom prst="straightConnector1">
            <a:avLst/>
          </a:prstGeom>
          <a:ln>
            <a:solidFill>
              <a:srgbClr val="FE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0007" name="Picture 4" descr="Снимок экрана 2014-02-20 в 11.19.55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40438" y="3775075"/>
            <a:ext cx="5715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0008" name="TextBox 61"/>
          <p:cNvSpPr txBox="1">
            <a:spLocks noChangeArrowheads="1"/>
          </p:cNvSpPr>
          <p:nvPr/>
        </p:nvSpPr>
        <p:spPr bwMode="auto">
          <a:xfrm>
            <a:off x="3841750" y="3836988"/>
            <a:ext cx="22320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b="1">
                <a:solidFill>
                  <a:srgbClr val="404040"/>
                </a:solidFill>
              </a:rPr>
              <a:t>Предприятия МСБ </a:t>
            </a:r>
          </a:p>
        </p:txBody>
      </p:sp>
      <p:cxnSp>
        <p:nvCxnSpPr>
          <p:cNvPr id="87" name="Прямая со стрелкой 86"/>
          <p:cNvCxnSpPr>
            <a:endCxn id="0" idx="0"/>
          </p:cNvCxnSpPr>
          <p:nvPr/>
        </p:nvCxnSpPr>
        <p:spPr>
          <a:xfrm>
            <a:off x="3076575" y="2921000"/>
            <a:ext cx="0" cy="195263"/>
          </a:xfrm>
          <a:prstGeom prst="straightConnector1">
            <a:avLst/>
          </a:prstGeom>
          <a:ln>
            <a:solidFill>
              <a:srgbClr val="FE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Скругленный прямоугольник 95"/>
          <p:cNvSpPr/>
          <p:nvPr/>
        </p:nvSpPr>
        <p:spPr>
          <a:xfrm>
            <a:off x="7665736" y="3718671"/>
            <a:ext cx="1998908" cy="546242"/>
          </a:xfrm>
          <a:prstGeom prst="roundRect">
            <a:avLst/>
          </a:prstGeom>
          <a:solidFill>
            <a:srgbClr val="7E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7" name="TextBox 96"/>
          <p:cNvSpPr txBox="1"/>
          <p:nvPr/>
        </p:nvSpPr>
        <p:spPr>
          <a:xfrm>
            <a:off x="7711812" y="3780291"/>
            <a:ext cx="1865783" cy="36933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Корпорация Развития Иркутской области</a:t>
            </a:r>
          </a:p>
        </p:txBody>
      </p:sp>
      <p:cxnSp>
        <p:nvCxnSpPr>
          <p:cNvPr id="106" name="Прямая со стрелкой 105"/>
          <p:cNvCxnSpPr/>
          <p:nvPr/>
        </p:nvCxnSpPr>
        <p:spPr>
          <a:xfrm>
            <a:off x="2139950" y="3603625"/>
            <a:ext cx="1541463" cy="447675"/>
          </a:xfrm>
          <a:prstGeom prst="straightConnector1">
            <a:avLst/>
          </a:prstGeom>
          <a:ln>
            <a:solidFill>
              <a:srgbClr val="FE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 стрелкой 108"/>
          <p:cNvCxnSpPr/>
          <p:nvPr/>
        </p:nvCxnSpPr>
        <p:spPr>
          <a:xfrm flipV="1">
            <a:off x="2139950" y="4341813"/>
            <a:ext cx="1641475" cy="536575"/>
          </a:xfrm>
          <a:prstGeom prst="straightConnector1">
            <a:avLst/>
          </a:prstGeom>
          <a:ln>
            <a:solidFill>
              <a:srgbClr val="FE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Скругленный прямоугольник 119"/>
          <p:cNvSpPr/>
          <p:nvPr/>
        </p:nvSpPr>
        <p:spPr>
          <a:xfrm>
            <a:off x="5603549" y="1794355"/>
            <a:ext cx="2020900" cy="851946"/>
          </a:xfrm>
          <a:prstGeom prst="roundRect">
            <a:avLst/>
          </a:prstGeom>
          <a:solidFill>
            <a:srgbClr val="B6646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/>
              <a:t>Управления и отделы министерства</a:t>
            </a:r>
          </a:p>
        </p:txBody>
      </p:sp>
      <p:cxnSp>
        <p:nvCxnSpPr>
          <p:cNvPr id="125" name="Прямая со стрелкой 124"/>
          <p:cNvCxnSpPr/>
          <p:nvPr/>
        </p:nvCxnSpPr>
        <p:spPr>
          <a:xfrm>
            <a:off x="6213475" y="1595438"/>
            <a:ext cx="214313" cy="203200"/>
          </a:xfrm>
          <a:prstGeom prst="straightConnector1">
            <a:avLst/>
          </a:prstGeom>
          <a:ln>
            <a:solidFill>
              <a:srgbClr val="9E303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 стрелкой 136"/>
          <p:cNvCxnSpPr>
            <a:stCxn id="721926" idx="1"/>
          </p:cNvCxnSpPr>
          <p:nvPr/>
        </p:nvCxnSpPr>
        <p:spPr>
          <a:xfrm flipH="1">
            <a:off x="6611938" y="3362325"/>
            <a:ext cx="1108075" cy="412750"/>
          </a:xfrm>
          <a:prstGeom prst="straightConnector1">
            <a:avLst/>
          </a:prstGeom>
          <a:ln>
            <a:solidFill>
              <a:srgbClr val="FE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 стрелкой 137"/>
          <p:cNvCxnSpPr>
            <a:stCxn id="97" idx="1"/>
          </p:cNvCxnSpPr>
          <p:nvPr/>
        </p:nvCxnSpPr>
        <p:spPr>
          <a:xfrm flipH="1">
            <a:off x="6904038" y="3965575"/>
            <a:ext cx="808037" cy="147638"/>
          </a:xfrm>
          <a:prstGeom prst="straightConnector1">
            <a:avLst/>
          </a:prstGeom>
          <a:ln>
            <a:solidFill>
              <a:srgbClr val="FE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0022" name="Рисунок 60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3038" y="63500"/>
            <a:ext cx="333375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TextBox 60"/>
          <p:cNvSpPr txBox="1"/>
          <p:nvPr/>
        </p:nvSpPr>
        <p:spPr bwMode="auto">
          <a:xfrm>
            <a:off x="85725" y="447675"/>
            <a:ext cx="2203450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Министерство экономического развития 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Иркутской области</a:t>
            </a:r>
            <a:endParaRPr lang="ru-RU" sz="900" b="1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Минэкономразвития России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02426" y="1126852"/>
            <a:ext cx="2133096" cy="70607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700" b="1" dirty="0" smtClean="0">
                <a:ln/>
                <a:solidFill>
                  <a:schemeClr val="accent3">
                    <a:lumMod val="50000"/>
                  </a:schemeClr>
                </a:solidFill>
              </a:rPr>
              <a:t>Федеральный центр</a:t>
            </a:r>
            <a:endParaRPr lang="ru-RU" sz="1700" b="1" dirty="0">
              <a:ln/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2235522" y="1242060"/>
            <a:ext cx="48138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59068" name="Group 92"/>
          <p:cNvGraphicFramePr>
            <a:graphicFrameLocks noGrp="1"/>
          </p:cNvGraphicFramePr>
          <p:nvPr/>
        </p:nvGraphicFramePr>
        <p:xfrm>
          <a:off x="390525" y="1039813"/>
          <a:ext cx="9242425" cy="5418139"/>
        </p:xfrm>
        <a:graphic>
          <a:graphicData uri="http://schemas.openxmlformats.org/drawingml/2006/table">
            <a:tbl>
              <a:tblPr/>
              <a:tblGrid>
                <a:gridCol w="249238"/>
                <a:gridCol w="3217862"/>
                <a:gridCol w="600075"/>
                <a:gridCol w="781050"/>
                <a:gridCol w="3152775"/>
                <a:gridCol w="1216025"/>
                <a:gridCol w="25400"/>
              </a:tblGrid>
              <a:tr h="141288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ПРОГРАММА МИНЭК РФ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ИНФАСТРУКТУРА для малого и среднего предпринимательства  (возможности программы)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Мероприятие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Краткое название мероприятия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Максимальный размер субсидий для МСП, тыс. рублей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Основные параметры реализации мероприятия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Текущее состояние в ИО 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Создание и развитие инфраструктуры поддержки субъектов малого предпринимательства - </a:t>
                      </a: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бизнес-инкубаторов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БИ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22 800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Общая площадь нежилых помещений БИ должна составлять не менее 900 кв. метров, при этом площадь, предназначенная для размещения субъектов малого предпринимательства, должна составлять не менее 85% от расчетной площади БИ, а оставшаяся часть площади может предоставляться организациям, образующим инфраструктуру поддержки субъектов малого предпринимательства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99218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Создание и (или) обеспечение деятельности </a:t>
                      </a: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центров кластерного развития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субъектов малого и среднего предпринимательства, в том числе организаций – участников инновационных территориальных кластеров, в целях содействия координации проектов, обеспечивающих развитие территориальных кластеров, в том числе инновационных территориальных кластеров, и кооперационное взаимодействие участников территориальных кластеров между собой.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ЦКР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не ограничено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ЦКР – структурное подразделение юридического лица или самостоятельное юридическое лицо:- которые относятся к инфраструктуре поддержки малого и среднего предпринимательства;- одним из учредителей, которых является субъект Российской Федерации или муниципальное образование. ЦКР может размещаться на базе технопарка, относящегося к инфраструктуре поддержки субъектов малого и среднего предпринимательства и соответствующего критериям Субсидии направлены на приобретение основных средств (только в первый год создания РЦИ), услуги связи, коммунальные услуги и аренда помещений, оплата услуг сторонних организация и иные расходы.</a:t>
                      </a:r>
                    </a:p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создан в сентябре 2014 года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0167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Создает и (или) обеспечение деятельность </a:t>
                      </a: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центров </a:t>
                      </a:r>
                      <a:r>
                        <a:rPr kumimoji="0" lang="ru-RU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прототипирования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как инженерно-производственных комплексов, специализирующихся на разработке полной системы производства от компьютерного проектирования до технологического оснащения, в том числе организаций - участников инновационных территориальных кластеров.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Центр Прототипирования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не ограничено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Субсидии:</a:t>
                      </a:r>
                      <a:b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 на проведение работ, связанных с улучшением эксплуатации и использования площадей Центра прототипирования - не более 5%; </a:t>
                      </a: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 на маркетинговые исследования - не более 5%;</a:t>
                      </a: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 на обучение работников Центра прототипирования не более 10% от суммарной стоимости оборудования, базовых расходных материалов и лицензионного программного обеспечения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нет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98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Создание и (или) обеспечение деятельность </a:t>
                      </a: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региональных центров инжиниринга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для МСП в целях развития применения субъектами малого и среднего предпринимательства инновационных технологий, повышения технологической готовности малых и средних производственных предприятий</a:t>
                      </a:r>
                    </a:p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98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РЦИ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98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не ограничено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98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Субсидии направлены на:</a:t>
                      </a:r>
                    </a:p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 приобретение основных средств для осуществления опытно-конструкторской и научно-исследовательской деятельности РЦИ возможно только со 2 (второго) года работы РЦИ и должно составлять не более 80% от ежегодного объема финансирования РЦИ, </a:t>
                      </a:r>
                      <a:b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 услуги связи, коммунальные услуги и аренда помещений, оплата услуг сторонних организация и иные расходы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98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нет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98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Создание и (или) обеспечение деятельности </a:t>
                      </a: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центров сертификации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, стандартизации, испытаний (коллективного пользования)  в целях возрождения единой системы аттестации оборудования</a:t>
                      </a:r>
                    </a:p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Центр сертификации (КП)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не ограничено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Субсидии:</a:t>
                      </a:r>
                      <a:b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 на маркетинговые исследования не превышают 5% от суммарной стоимости оборудования, базовых расходных материалов и лицензионного программного обеспечения;</a:t>
                      </a:r>
                    </a:p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на обучение работников Центра сертификации не превышают 10% от суммарной стоимости оборудования, базовых расходных материалов и лицензионного программного обеспечения.</a:t>
                      </a:r>
                    </a:p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нет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Создание и (или) обеспечение деятельности </a:t>
                      </a: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центров молодёжного инновационного творчества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, ориентированных на обеспечение деятельности в научно-технической сфере субъектов малого и среднего предпринимательства, детей и молодежи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ЦМИТ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7 000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Субсидии направляются на приобретение высокотехнологичного оборудования (с комплектом запчастей и расходных материалов), электронно-вычислительной техники (оборудования для обработки информации), программного обеспечения, оборудование для проведения видеоконференций, периферийных устройств, копировально-множительного оборудования, обеспечение связи.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нет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Субсидии федерального бюджета на создание и (или) обеспечение деятельности </a:t>
                      </a: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центров инноваций социальной сферы 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ЦИСС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5 000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Субсидии направлены на приобретение основных средств, услуги связи, коммунальные услуги и аренда помещений, оплата услуг сторонних организация и иные расходы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нет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559060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9906000" cy="993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559064" name="Рисунок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038" y="63500"/>
            <a:ext cx="333375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 bwMode="auto">
          <a:xfrm>
            <a:off x="85725" y="447675"/>
            <a:ext cx="2203450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Министерство экономического развития 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Иркутской области</a:t>
            </a:r>
            <a:endParaRPr lang="ru-RU" sz="900" b="1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Минэкономразвития России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>
              <a:latin typeface="Arial" charset="0"/>
              <a:cs typeface="Arial" charset="0"/>
            </a:endParaRPr>
          </a:p>
        </p:txBody>
      </p:sp>
      <p:graphicFrame>
        <p:nvGraphicFramePr>
          <p:cNvPr id="2560110" name="Group 110"/>
          <p:cNvGraphicFramePr>
            <a:graphicFrameLocks noGrp="1"/>
          </p:cNvGraphicFramePr>
          <p:nvPr/>
        </p:nvGraphicFramePr>
        <p:xfrm>
          <a:off x="382588" y="1060450"/>
          <a:ext cx="9250362" cy="5455288"/>
        </p:xfrm>
        <a:graphic>
          <a:graphicData uri="http://schemas.openxmlformats.org/drawingml/2006/table">
            <a:tbl>
              <a:tblPr/>
              <a:tblGrid>
                <a:gridCol w="292100"/>
                <a:gridCol w="2662237"/>
                <a:gridCol w="776288"/>
                <a:gridCol w="847725"/>
                <a:gridCol w="3424237"/>
                <a:gridCol w="1222375"/>
                <a:gridCol w="25400"/>
              </a:tblGrid>
              <a:tr h="6000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Мероприятие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Краткое название мероприятия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Максимальный размер субсидий для МСП, тыс. рублей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Основные параметры реализации мероприятия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Текущее состояние в ИО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98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Создание </a:t>
                      </a: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промышленных (индустриальных) парков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98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Промпарк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98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98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98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нет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98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98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Создание и (или) развитие </a:t>
                      </a: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частных промышленных парков  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98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Частный 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промпарк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98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200 000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98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98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нет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98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Создание и (или) развитие </a:t>
                      </a: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технопарков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Технопарк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Технопарк - не менее 5000 кв. метров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нет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Создание и развитие системы </a:t>
                      </a: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микрофинансирования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МФО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не ограничено 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Предоставляющих займы до 1 млн. рублей и сроком не более 3 года по ставке, не превышающей 10% годовых, за исключением представления займа пострадавшим от ЧС - срок не более 3 лет, процентная ставка - не более 0,5 % годовых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да (в 22 МО созданы МФО)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Создание и развитие системы микрофинансирования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МФО 2 уровня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мин. 120 000 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Предоставляющих займы до 1 млн. рублей и сроком не более 3 года по ставке, не превышающей 10% годовых, за исключением представления займа пострадавшим от ЧС - срок не более 3 лет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нет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9588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Создание и увеличение капитализации </a:t>
                      </a: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гарантийных фондов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(фондов поручительств).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ГФ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не ограничено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Максимальный размер вознаграждения Гарантийной организации за предоставление поручительства должен составлять не более одной третьей ставки рефинансирования, устанавливаемой ЦБ РФ и действовавшей на дату заключения договора поручительства, от суммы предоставленного поручительства. Объем ответственности Гарантийной организации (сумма поручительства) по заключаемому договору поручительства в относительном выражении не более 70% от объема обязательств субъекта малого и среднего предпринимательства, организации инфраструктуры поддержки субъектов малого и среднего предпринимательства перед финансовой организацией, установленных заключаемым между ними договором.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да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00488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Создание и (или) обеспечение деятельности </a:t>
                      </a: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центра поддержки предпринимательства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ЦПП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не ограничено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Субсидии направляются на консультационные услуги по разработке и внедрению системы менеджмента качества, а также услуги по ее сертификации - не более 0,5 млн. рублей;  однократно на приобретение офисной мебели, электронно-вычислительной техники (иного оборудования для обработки информации), программного обеспечения, периферийных устройств, копировально-множительного оборудования, обеспечение связи;- на оплату работ и услуг, соответствующих направлениям деятельности Центра поддержки предпринимательства, выполняемых (оказываемых) третьими лицами, в том числе на организацию предоставления консультаций субъектов малого и среднего предпринимательства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да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9848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98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Создание и (или) обеспечение деятельности регионального </a:t>
                      </a: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центра координации поддержки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ru-RU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экспортно</a:t>
                      </a: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ориентированных субъектов малого и среднего предпринимательства 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98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ЭксЦентр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98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не ограничено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98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Субсидии направляются на компенсации затрат, связанных с получением сертификата ISO 9001 (консультационные услуги по разработке и внедрению системы менеджмента качества, а также услуги по ее сертификации) и проведением планового ежегодного инспекционного контроля системы менеджмента качества Центра на соответствие требованиям международного стандарта качества ISO 9001:2008 (в течение срока действия сертификата) </a:t>
                      </a:r>
                    </a:p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98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нет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98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6992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Создание и обеспечение деятельности информационно-аналитических центров </a:t>
                      </a: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(Евро Инфо Корреспондентских центров)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ЕИКЦ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не ограничено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Не менее 15% субсидии  на выполнение мероприятий, направленных на развитие и повышение эффективности деятельности ЕИКЦ (обучение, повышение квалификации, организационное и институциональное развитие, внедрение стандартов и регламентов деятельности, повышение качества оказываемых услуг). Для компенсации затрат, связанных с получением сертификата ISO 9001 (консультационные услуги по разработке и внедрению системы менеджмента качества, а также услуги по ее сертификации) - не более 0,5 млн. рублей. </a:t>
                      </a: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/>
                      </a:r>
                      <a:b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нет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0"/>
            <a:ext cx="9906000" cy="993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560105" name="Рисунок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038" y="63500"/>
            <a:ext cx="333375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 bwMode="auto">
          <a:xfrm>
            <a:off x="85725" y="447675"/>
            <a:ext cx="2203450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Министерство экономического развития 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Иркутской области</a:t>
            </a:r>
            <a:endParaRPr lang="ru-RU" sz="900" b="1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Минэкономразвития России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906000" cy="993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561027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038" y="63500"/>
            <a:ext cx="333375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02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Arial" charset="0"/>
                <a:cs typeface="Arial" charset="0"/>
              </a:rPr>
              <a:t>СПАСИБО ЗА ВНИМАНЕ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85725" y="447675"/>
            <a:ext cx="2203450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Министерство экономического развития 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Иркутской области</a:t>
            </a:r>
            <a:endParaRPr lang="ru-RU" sz="900" b="1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Минэкономразвития России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858461" y="1216611"/>
            <a:ext cx="4172430" cy="358616"/>
          </a:xfrm>
          <a:prstGeom prst="roundRect">
            <a:avLst/>
          </a:prstGeom>
          <a:solidFill>
            <a:srgbClr val="6A6EC2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15636" y="1650315"/>
          <a:ext cx="8790914" cy="4560795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1321211"/>
                <a:gridCol w="876446"/>
                <a:gridCol w="1092572"/>
                <a:gridCol w="1092572"/>
                <a:gridCol w="919678"/>
                <a:gridCol w="1078243"/>
                <a:gridCol w="1062387"/>
                <a:gridCol w="1347805"/>
              </a:tblGrid>
              <a:tr h="94129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>
                            <a:outerShdw blurRad="50800" dist="38100" dir="16200000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Страна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B7E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90488" algn="l" rtl="0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>
                            <a:outerShdw blurRad="50800" dist="38100" dir="16200000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ВВП </a:t>
                      </a:r>
                      <a:endParaRPr lang="ru-RU" sz="1200" b="1" i="0" u="none" strike="noStrike" dirty="0" smtClean="0">
                        <a:solidFill>
                          <a:srgbClr val="FFFFFF"/>
                        </a:solidFill>
                        <a:effectLst>
                          <a:outerShdw blurRad="50800" dist="38100" dir="16200000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  <a:p>
                      <a:pPr marL="0" indent="90488" algn="l" rtl="0" fontAlgn="ctr"/>
                      <a:r>
                        <a:rPr lang="ru-RU" sz="1200" b="1" i="0" u="none" strike="noStrike" dirty="0" smtClean="0">
                          <a:solidFill>
                            <a:srgbClr val="FFFFFF"/>
                          </a:solidFill>
                          <a:effectLst>
                            <a:outerShdw blurRad="50800" dist="38100" dir="16200000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>
                            <a:outerShdw blurRad="50800" dist="38100" dir="16200000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млн</a:t>
                      </a:r>
                      <a:r>
                        <a:rPr lang="ru-RU" sz="1200" b="1" i="0" u="none" strike="noStrike" dirty="0" smtClean="0">
                          <a:solidFill>
                            <a:srgbClr val="FFFFFF"/>
                          </a:solidFill>
                          <a:effectLst>
                            <a:outerShdw blurRad="50800" dist="38100" dir="16200000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. долл</a:t>
                      </a:r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>
                            <a:outerShdw blurRad="50800" dist="38100" dir="16200000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B7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EA0000"/>
                          </a:solidFill>
                          <a:effectLst>
                            <a:outerShdw blurRad="50800" dist="38100" dir="16200000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Доля занятых в МСП </a:t>
                      </a:r>
                      <a:endParaRPr lang="ru-RU" sz="1200" b="1" i="0" u="none" strike="noStrike" dirty="0">
                        <a:solidFill>
                          <a:srgbClr val="EA0000"/>
                        </a:solidFill>
                        <a:effectLst>
                          <a:outerShdw blurRad="50800" dist="38100" dir="16200000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B7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EA0000"/>
                          </a:solidFill>
                          <a:effectLst>
                            <a:outerShdw blurRad="50800" dist="38100" dir="16200000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Вклад </a:t>
                      </a:r>
                      <a:r>
                        <a:rPr lang="ru-RU" sz="1200" b="1" i="0" u="none" strike="noStrike" dirty="0">
                          <a:solidFill>
                            <a:srgbClr val="EA0000"/>
                          </a:solidFill>
                          <a:effectLst>
                            <a:outerShdw blurRad="50800" dist="38100" dir="16200000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МСП В ВВП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B7E1"/>
                    </a:solidFill>
                  </a:tcPr>
                </a:tc>
                <a:tc>
                  <a:txBody>
                    <a:bodyPr/>
                    <a:lstStyle/>
                    <a:p>
                      <a:pPr marL="90488" indent="0" algn="l" rtl="0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>
                            <a:outerShdw blurRad="50800" dist="38100" dir="16200000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МСП в ВВП (млн. долл.)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B7E1"/>
                    </a:solidFill>
                  </a:tcPr>
                </a:tc>
                <a:tc>
                  <a:txBody>
                    <a:bodyPr/>
                    <a:lstStyle/>
                    <a:p>
                      <a:pPr marL="90488" indent="0" algn="l" rtl="0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>
                            <a:outerShdw blurRad="50800" dist="38100" dir="16200000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Население </a:t>
                      </a:r>
                      <a:endParaRPr lang="ru-RU" sz="1200" b="1" i="0" u="none" strike="noStrike" dirty="0" smtClean="0">
                        <a:solidFill>
                          <a:srgbClr val="FFFFFF"/>
                        </a:solidFill>
                        <a:effectLst>
                          <a:outerShdw blurRad="50800" dist="38100" dir="16200000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  <a:p>
                      <a:pPr marL="90488" indent="0" algn="l" rtl="0" fontAlgn="ctr"/>
                      <a:r>
                        <a:rPr lang="ru-RU" sz="1200" b="1" i="0" u="none" strike="noStrike" dirty="0" smtClean="0">
                          <a:solidFill>
                            <a:srgbClr val="FFFFFF"/>
                          </a:solidFill>
                          <a:effectLst>
                            <a:outerShdw blurRad="50800" dist="38100" dir="16200000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>
                            <a:outerShdw blurRad="50800" dist="38100" dir="16200000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B7E1"/>
                    </a:solidFill>
                  </a:tcPr>
                </a:tc>
                <a:tc>
                  <a:txBody>
                    <a:bodyPr/>
                    <a:lstStyle/>
                    <a:p>
                      <a:pPr marL="90488" indent="0" algn="l" rtl="0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>
                            <a:outerShdw blurRad="50800" dist="38100" dir="16200000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ВВП на душу населения (долл.)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B7E1"/>
                    </a:solidFill>
                  </a:tcPr>
                </a:tc>
                <a:tc>
                  <a:txBody>
                    <a:bodyPr/>
                    <a:lstStyle/>
                    <a:p>
                      <a:pPr marL="90488" indent="0" algn="l" rtl="0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>
                            <a:outerShdw blurRad="50800" dist="38100" dir="16200000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Вклад МСП в ВРП в пересчете на душу населения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B7E1"/>
                    </a:solidFill>
                  </a:tcPr>
                </a:tc>
              </a:tr>
              <a:tr h="358589">
                <a:tc>
                  <a:txBody>
                    <a:bodyPr/>
                    <a:lstStyle/>
                    <a:p>
                      <a:pPr marL="0" indent="90488"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США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15 684 800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EA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  <a:endParaRPr lang="ru-RU" sz="1200" b="0" i="0" u="none" strike="noStrike" dirty="0">
                        <a:solidFill>
                          <a:srgbClr val="EA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EA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7 842 400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308 169 000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896,7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448,3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58589">
                <a:tc>
                  <a:txBody>
                    <a:bodyPr/>
                    <a:lstStyle/>
                    <a:p>
                      <a:pPr marL="0" indent="90488"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Китай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8 227 103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EA0000"/>
                          </a:solidFill>
                          <a:effectLst/>
                          <a:latin typeface="Calibri" panose="020F0502020204030204" pitchFamily="34" charset="0"/>
                        </a:rPr>
                        <a:t>80%</a:t>
                      </a:r>
                      <a:endParaRPr lang="ru-RU" sz="1200" b="0" i="0" u="none" strike="noStrike" dirty="0">
                        <a:solidFill>
                          <a:srgbClr val="EA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EA0000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4 936 261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1 334 690 000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698,4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80999">
                <a:tc>
                  <a:txBody>
                    <a:bodyPr/>
                    <a:lstStyle/>
                    <a:p>
                      <a:pPr marL="0" indent="90488"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Япония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5 959 718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EA0000"/>
                          </a:solidFill>
                          <a:effectLst/>
                          <a:latin typeface="Calibri" panose="020F0502020204030204" pitchFamily="34" charset="0"/>
                        </a:rPr>
                        <a:t>70%</a:t>
                      </a:r>
                      <a:endParaRPr lang="ru-RU" sz="1200" b="0" i="0" u="none" strike="noStrike" dirty="0">
                        <a:solidFill>
                          <a:srgbClr val="EA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EA0000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3 575 830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127 560 000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720,9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28 032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414618">
                <a:tc>
                  <a:txBody>
                    <a:bodyPr/>
                    <a:lstStyle/>
                    <a:p>
                      <a:pPr marL="0" indent="90488"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Франция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2 612 878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EA0000"/>
                          </a:solidFill>
                          <a:effectLst/>
                          <a:latin typeface="Calibri" panose="020F0502020204030204" pitchFamily="34" charset="0"/>
                        </a:rPr>
                        <a:t>64%</a:t>
                      </a:r>
                      <a:endParaRPr lang="ru-RU" sz="1200" b="0" i="0" u="none" strike="noStrike" dirty="0">
                        <a:solidFill>
                          <a:srgbClr val="EA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EA0000"/>
                          </a:solidFill>
                          <a:effectLst/>
                          <a:latin typeface="Calibri" panose="020F0502020204030204" pitchFamily="34" charset="0"/>
                        </a:rPr>
                        <a:t>56%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1 463 211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65 073 500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485,5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425823">
                <a:tc>
                  <a:txBody>
                    <a:bodyPr/>
                    <a:lstStyle/>
                    <a:p>
                      <a:pPr marL="0" indent="90488"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Великобритания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2 435 174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EA0000"/>
                          </a:solidFill>
                          <a:effectLst/>
                          <a:latin typeface="Calibri" panose="020F0502020204030204" pitchFamily="34" charset="0"/>
                        </a:rPr>
                        <a:t>35%</a:t>
                      </a:r>
                      <a:endParaRPr lang="ru-RU" sz="1200" b="0" i="0" u="none" strike="noStrike" dirty="0">
                        <a:solidFill>
                          <a:srgbClr val="EA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EA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1 217 587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61 634 599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509,9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754,9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indent="90488"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Бразилия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2 252 664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EA0000"/>
                          </a:solidFill>
                          <a:effectLst/>
                          <a:latin typeface="Calibri" panose="020F0502020204030204" pitchFamily="34" charset="0"/>
                        </a:rPr>
                        <a:t>54%</a:t>
                      </a:r>
                      <a:endParaRPr lang="ru-RU" sz="1200" b="0" i="0" u="none" strike="noStrike" dirty="0">
                        <a:solidFill>
                          <a:srgbClr val="EA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EA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675 799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192 170 000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722,2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516,6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indent="90488"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Италия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2 013 263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EA0000"/>
                          </a:solidFill>
                          <a:effectLst/>
                          <a:latin typeface="Calibri" panose="020F0502020204030204" pitchFamily="34" charset="0"/>
                        </a:rPr>
                        <a:t>80%</a:t>
                      </a:r>
                      <a:endParaRPr lang="ru-RU" sz="1200" b="0" i="0" u="none" strike="noStrike" dirty="0">
                        <a:solidFill>
                          <a:srgbClr val="EA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EA0000"/>
                          </a:solidFill>
                          <a:effectLst/>
                          <a:latin typeface="Calibri" panose="020F0502020204030204" pitchFamily="34" charset="0"/>
                        </a:rPr>
                        <a:t>80%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1 610 610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60 200 060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754,3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448236">
                <a:tc>
                  <a:txBody>
                    <a:bodyPr/>
                    <a:lstStyle/>
                    <a:p>
                      <a:pPr marL="0" indent="90488" algn="l" rtl="0" fontAlgn="ctr"/>
                      <a:r>
                        <a:rPr lang="ru-RU" sz="1200" b="1" i="0" u="none" strike="noStrike" dirty="0">
                          <a:solidFill>
                            <a:srgbClr val="EA0000"/>
                          </a:solidFill>
                          <a:effectLst/>
                          <a:latin typeface="Calibri" panose="020F0502020204030204" pitchFamily="34" charset="0"/>
                        </a:rPr>
                        <a:t>Россия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EA0000"/>
                          </a:solidFill>
                          <a:effectLst/>
                          <a:latin typeface="Calibri" panose="020F0502020204030204" pitchFamily="34" charset="0"/>
                        </a:rPr>
                        <a:t>2 014 775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EA000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  <a:endParaRPr lang="ru-RU" sz="1200" b="1" i="0" u="none" strike="noStrike" dirty="0">
                        <a:solidFill>
                          <a:srgbClr val="EA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EA0000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EA0000"/>
                          </a:solidFill>
                          <a:effectLst/>
                          <a:latin typeface="Calibri" panose="020F0502020204030204" pitchFamily="34" charset="0"/>
                        </a:rPr>
                        <a:t>423 102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EA0000"/>
                          </a:solidFill>
                          <a:effectLst/>
                          <a:latin typeface="Calibri" panose="020F0502020204030204" pitchFamily="34" charset="0"/>
                        </a:rPr>
                        <a:t>141 909 000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EA0000"/>
                          </a:solidFill>
                          <a:effectLst/>
                          <a:latin typeface="Calibri" panose="020F0502020204030204" pitchFamily="34" charset="0"/>
                        </a:rPr>
                        <a:t>14 </a:t>
                      </a:r>
                      <a:r>
                        <a:rPr lang="ru-RU" sz="1200" b="1" i="0" u="none" strike="noStrike" dirty="0" smtClean="0">
                          <a:solidFill>
                            <a:srgbClr val="EA0000"/>
                          </a:solidFill>
                          <a:effectLst/>
                          <a:latin typeface="Calibri" panose="020F0502020204030204" pitchFamily="34" charset="0"/>
                        </a:rPr>
                        <a:t>197,7</a:t>
                      </a:r>
                      <a:endParaRPr lang="ru-RU" sz="1200" b="1" i="0" u="none" strike="noStrike" dirty="0">
                        <a:solidFill>
                          <a:srgbClr val="EA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EA0000"/>
                          </a:solidFill>
                          <a:effectLst/>
                          <a:latin typeface="Calibri" panose="020F0502020204030204" pitchFamily="34" charset="0"/>
                        </a:rPr>
                        <a:t>2 </a:t>
                      </a:r>
                      <a:r>
                        <a:rPr lang="ru-RU" sz="1200" b="1" i="0" u="none" strike="noStrike" dirty="0" smtClean="0">
                          <a:solidFill>
                            <a:srgbClr val="EA0000"/>
                          </a:solidFill>
                          <a:effectLst/>
                          <a:latin typeface="Calibri" panose="020F0502020204030204" pitchFamily="34" charset="0"/>
                        </a:rPr>
                        <a:t>981,5</a:t>
                      </a:r>
                      <a:endParaRPr lang="ru-RU" sz="1200" b="1" i="0" u="none" strike="noStrike" dirty="0">
                        <a:solidFill>
                          <a:srgbClr val="EA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470647">
                <a:tc>
                  <a:txBody>
                    <a:bodyPr/>
                    <a:lstStyle/>
                    <a:p>
                      <a:pPr marL="0" indent="90488" algn="l" rtl="0" fontAlgn="ctr"/>
                      <a:r>
                        <a:rPr lang="ru-RU" sz="1200" b="1" i="0" u="none" strike="noStrike" dirty="0">
                          <a:solidFill>
                            <a:srgbClr val="EA0000"/>
                          </a:solidFill>
                          <a:effectLst/>
                          <a:latin typeface="Calibri" panose="020F0502020204030204" pitchFamily="34" charset="0"/>
                        </a:rPr>
                        <a:t>Иркутская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EA0000"/>
                          </a:solidFill>
                          <a:effectLst/>
                          <a:latin typeface="Calibri" panose="020F0502020204030204" pitchFamily="34" charset="0"/>
                        </a:rPr>
                        <a:t>21 250</a:t>
                      </a:r>
                      <a:endParaRPr lang="ru-RU" sz="1200" b="1" i="0" u="none" strike="noStrike" dirty="0">
                        <a:solidFill>
                          <a:srgbClr val="EA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EA0000"/>
                          </a:solidFill>
                          <a:effectLst/>
                          <a:latin typeface="Calibri" panose="020F0502020204030204" pitchFamily="34" charset="0"/>
                        </a:rPr>
                        <a:t>24,6%</a:t>
                      </a:r>
                      <a:endParaRPr lang="ru-RU" sz="1200" b="1" i="0" u="none" strike="noStrike" dirty="0">
                        <a:solidFill>
                          <a:srgbClr val="EA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EA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EA0000"/>
                          </a:solidFill>
                          <a:effectLst/>
                          <a:latin typeface="Calibri" panose="020F0502020204030204" pitchFamily="34" charset="0"/>
                        </a:rPr>
                        <a:t>2 244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EA0000"/>
                          </a:solidFill>
                          <a:effectLst/>
                          <a:latin typeface="Calibri" panose="020F0502020204030204" pitchFamily="34" charset="0"/>
                        </a:rPr>
                        <a:t>2 422 026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EA0000"/>
                          </a:solidFill>
                          <a:effectLst/>
                          <a:latin typeface="Calibri" panose="020F0502020204030204" pitchFamily="34" charset="0"/>
                        </a:rPr>
                        <a:t>8 </a:t>
                      </a:r>
                      <a:r>
                        <a:rPr lang="ru-RU" sz="1200" b="1" i="0" u="none" strike="noStrike" dirty="0" smtClean="0">
                          <a:solidFill>
                            <a:srgbClr val="EA0000"/>
                          </a:solidFill>
                          <a:effectLst/>
                          <a:latin typeface="Calibri" panose="020F0502020204030204" pitchFamily="34" charset="0"/>
                        </a:rPr>
                        <a:t>367,7</a:t>
                      </a:r>
                      <a:endParaRPr lang="ru-RU" sz="1200" b="1" i="0" u="none" strike="noStrike" dirty="0">
                        <a:solidFill>
                          <a:srgbClr val="EA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EA0000"/>
                          </a:solidFill>
                          <a:effectLst/>
                          <a:latin typeface="Calibri" panose="020F0502020204030204" pitchFamily="34" charset="0"/>
                        </a:rPr>
                        <a:t>836</a:t>
                      </a:r>
                      <a:endParaRPr lang="ru-RU" sz="1200" b="1" i="0" u="none" strike="noStrike" dirty="0">
                        <a:solidFill>
                          <a:srgbClr val="EA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0"/>
            <a:ext cx="9906000" cy="993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543794" name="Object 50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815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3800" name="Title 1"/>
          <p:cNvSpPr>
            <a:spLocks noGrp="1"/>
          </p:cNvSpPr>
          <p:nvPr>
            <p:ph type="title"/>
          </p:nvPr>
        </p:nvSpPr>
        <p:spPr>
          <a:xfrm>
            <a:off x="2289175" y="115888"/>
            <a:ext cx="7543800" cy="576262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Arial" charset="0"/>
                <a:cs typeface="Arial" charset="0"/>
              </a:rPr>
              <a:t>Доля МСП в ВВП</a:t>
            </a:r>
            <a:endParaRPr dirty="0" smtClean="0">
              <a:latin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66988" y="1270000"/>
            <a:ext cx="4410075" cy="2159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vantGardeCTT" pitchFamily="2" charset="0"/>
                <a:cs typeface="Arial" pitchFamily="34" charset="0"/>
              </a:rPr>
              <a:t>ВВП разных 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vantGardeCTT" pitchFamily="2" charset="0"/>
                <a:cs typeface="Arial" pitchFamily="34" charset="0"/>
              </a:rPr>
              <a:t>стран</a:t>
            </a:r>
            <a:endParaRPr lang="ru-RU" sz="1400" b="1" dirty="0"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vantGardeCTT" pitchFamily="2" charset="0"/>
              <a:cs typeface="Arial" pitchFamily="34" charset="0"/>
            </a:endParaRPr>
          </a:p>
        </p:txBody>
      </p:sp>
      <p:pic>
        <p:nvPicPr>
          <p:cNvPr id="543804" name="Рисунок 12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3038" y="63500"/>
            <a:ext cx="333375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 bwMode="auto">
          <a:xfrm>
            <a:off x="85725" y="447675"/>
            <a:ext cx="2203450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Министерство экономического развития 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Иркутской области</a:t>
            </a:r>
            <a:endParaRPr lang="ru-RU" sz="900" b="1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Минэкономразвития России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906000" cy="993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55908" name="Title 1"/>
          <p:cNvSpPr>
            <a:spLocks noGrp="1"/>
          </p:cNvSpPr>
          <p:nvPr>
            <p:ph type="title"/>
          </p:nvPr>
        </p:nvSpPr>
        <p:spPr>
          <a:xfrm>
            <a:off x="2289175" y="115888"/>
            <a:ext cx="7543800" cy="576262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Arial" charset="0"/>
                <a:cs typeface="Arial" charset="0"/>
              </a:rPr>
              <a:t>Количество предприятий МСП</a:t>
            </a:r>
            <a:endParaRPr dirty="0" smtClean="0">
              <a:latin typeface="Arial" charset="0"/>
              <a:cs typeface="Arial" charset="0"/>
            </a:endParaRPr>
          </a:p>
        </p:txBody>
      </p:sp>
      <p:sp>
        <p:nvSpPr>
          <p:cNvPr id="2555909" name="Номер слайда 3"/>
          <p:cNvSpPr txBox="1">
            <a:spLocks/>
          </p:cNvSpPr>
          <p:nvPr/>
        </p:nvSpPr>
        <p:spPr bwMode="auto">
          <a:xfrm>
            <a:off x="9236075" y="6429375"/>
            <a:ext cx="66992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pic>
        <p:nvPicPr>
          <p:cNvPr id="2555910" name="Рисунок 1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038" y="63500"/>
            <a:ext cx="333375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 bwMode="auto">
          <a:xfrm>
            <a:off x="85725" y="447675"/>
            <a:ext cx="2203450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Министерство экономического развития 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Иркутской области</a:t>
            </a:r>
            <a:endParaRPr lang="ru-RU" sz="900" b="1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Минэкономразвития России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968188" y="1227666"/>
          <a:ext cx="7620000" cy="43394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00"/>
                <a:gridCol w="2540000"/>
                <a:gridCol w="2540000"/>
              </a:tblGrid>
              <a:tr h="867883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Итого</a:t>
                      </a:r>
                      <a:endParaRPr lang="ru-RU" sz="1100" b="1" dirty="0"/>
                    </a:p>
                  </a:txBody>
                  <a:tcPr>
                    <a:solidFill>
                      <a:srgbClr val="CF98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90 987 ед.</a:t>
                      </a:r>
                      <a:endParaRPr lang="ru-RU" sz="1100" b="1" dirty="0"/>
                    </a:p>
                  </a:txBody>
                  <a:tcPr>
                    <a:solidFill>
                      <a:srgbClr val="CF98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100%</a:t>
                      </a:r>
                      <a:endParaRPr lang="ru-RU" sz="1100" b="1" dirty="0"/>
                    </a:p>
                  </a:txBody>
                  <a:tcPr>
                    <a:solidFill>
                      <a:srgbClr val="CF989C"/>
                    </a:solidFill>
                  </a:tcPr>
                </a:tc>
              </a:tr>
              <a:tr h="867883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Средние</a:t>
                      </a:r>
                      <a:endParaRPr lang="ru-RU" sz="1100" b="1" dirty="0"/>
                    </a:p>
                  </a:txBody>
                  <a:tcPr>
                    <a:solidFill>
                      <a:srgbClr val="CF98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293</a:t>
                      </a:r>
                      <a:endParaRPr lang="ru-RU" sz="1100" b="1" dirty="0"/>
                    </a:p>
                  </a:txBody>
                  <a:tcPr>
                    <a:solidFill>
                      <a:srgbClr val="CF98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0,3 %</a:t>
                      </a:r>
                      <a:endParaRPr lang="ru-RU" sz="1100" b="1" dirty="0"/>
                    </a:p>
                  </a:txBody>
                  <a:tcPr>
                    <a:solidFill>
                      <a:srgbClr val="CF989C"/>
                    </a:solidFill>
                  </a:tcPr>
                </a:tc>
              </a:tr>
              <a:tr h="867883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Малые</a:t>
                      </a:r>
                      <a:endParaRPr lang="ru-RU" sz="1100" b="1" dirty="0"/>
                    </a:p>
                  </a:txBody>
                  <a:tcPr>
                    <a:solidFill>
                      <a:srgbClr val="CF98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3 567</a:t>
                      </a:r>
                      <a:endParaRPr lang="ru-RU" sz="1100" b="1" dirty="0"/>
                    </a:p>
                  </a:txBody>
                  <a:tcPr>
                    <a:solidFill>
                      <a:srgbClr val="CF98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3,9%</a:t>
                      </a:r>
                      <a:endParaRPr lang="ru-RU" sz="1100" b="1" dirty="0"/>
                    </a:p>
                  </a:txBody>
                  <a:tcPr>
                    <a:solidFill>
                      <a:srgbClr val="CF989C"/>
                    </a:solidFill>
                  </a:tcPr>
                </a:tc>
              </a:tr>
              <a:tr h="867883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Микро</a:t>
                      </a:r>
                      <a:endParaRPr lang="ru-RU" sz="1100" b="1" dirty="0"/>
                    </a:p>
                  </a:txBody>
                  <a:tcPr>
                    <a:solidFill>
                      <a:srgbClr val="CF98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25 351</a:t>
                      </a:r>
                      <a:endParaRPr lang="ru-RU" sz="1100" b="1" dirty="0"/>
                    </a:p>
                  </a:txBody>
                  <a:tcPr>
                    <a:solidFill>
                      <a:srgbClr val="CF98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27,9%</a:t>
                      </a:r>
                      <a:endParaRPr lang="ru-RU" sz="1100" b="1" dirty="0"/>
                    </a:p>
                  </a:txBody>
                  <a:tcPr>
                    <a:solidFill>
                      <a:srgbClr val="CF989C"/>
                    </a:solidFill>
                  </a:tcPr>
                </a:tc>
              </a:tr>
              <a:tr h="867883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ИП</a:t>
                      </a:r>
                      <a:endParaRPr lang="ru-RU" sz="1100" b="1" dirty="0"/>
                    </a:p>
                  </a:txBody>
                  <a:tcPr>
                    <a:solidFill>
                      <a:srgbClr val="CF98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61 776</a:t>
                      </a:r>
                      <a:endParaRPr lang="ru-RU" sz="1100" b="1" dirty="0"/>
                    </a:p>
                  </a:txBody>
                  <a:tcPr>
                    <a:solidFill>
                      <a:srgbClr val="CF98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67,9%</a:t>
                      </a:r>
                      <a:endParaRPr lang="ru-RU" sz="1100" b="1" dirty="0"/>
                    </a:p>
                  </a:txBody>
                  <a:tcPr>
                    <a:solidFill>
                      <a:srgbClr val="CF989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7789" name="Рисунок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412" y="1068991"/>
            <a:ext cx="2537158" cy="1241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07790" name="Рисунок 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0036" y="4880961"/>
            <a:ext cx="2375358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07791" name="Рисунок 3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1397318"/>
            <a:ext cx="2634251" cy="105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07792" name="Рисунок 6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3207" y="2976670"/>
            <a:ext cx="2310973" cy="113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07793" name="Рисунок 7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60891" y="2993453"/>
            <a:ext cx="2132805" cy="1047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07794" name="Рисунок 8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88363" y="4734941"/>
            <a:ext cx="2203295" cy="12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0" y="0"/>
            <a:ext cx="9906000" cy="993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2507787" name="Object 1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7808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07796" name="Title 1"/>
          <p:cNvSpPr>
            <a:spLocks noGrp="1"/>
          </p:cNvSpPr>
          <p:nvPr>
            <p:ph type="title"/>
          </p:nvPr>
        </p:nvSpPr>
        <p:spPr>
          <a:xfrm>
            <a:off x="2289175" y="115888"/>
            <a:ext cx="7543800" cy="576262"/>
          </a:xfrm>
        </p:spPr>
        <p:txBody>
          <a:bodyPr/>
          <a:lstStyle/>
          <a:p>
            <a:r>
              <a:rPr lang="ru-RU" smtClean="0">
                <a:latin typeface="Arial" charset="0"/>
                <a:cs typeface="Arial" charset="0"/>
              </a:rPr>
              <a:t>Влияние сектора МСП на социально-экономическое развитие Иркутской области</a:t>
            </a:r>
          </a:p>
        </p:txBody>
      </p:sp>
      <p:pic>
        <p:nvPicPr>
          <p:cNvPr id="2507798" name="Рисунок 18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3038" y="63500"/>
            <a:ext cx="333375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 bwMode="auto">
          <a:xfrm>
            <a:off x="85725" y="447675"/>
            <a:ext cx="2203450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Министерство экономического развития 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Иркутской области</a:t>
            </a:r>
            <a:endParaRPr lang="ru-RU" sz="900" b="1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Минэкономразвития России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54866" y="1773340"/>
            <a:ext cx="89154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58,8%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16766" y="3440345"/>
            <a:ext cx="89154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1,4%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3082" y="2497837"/>
            <a:ext cx="419862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61950" indent="-361950">
              <a:buFont typeface="Arial" charset="0"/>
              <a:buNone/>
              <a:defRPr/>
            </a:pPr>
            <a:r>
              <a:rPr lang="ru-RU" sz="1400" b="1" dirty="0" smtClean="0">
                <a:solidFill>
                  <a:srgbClr val="00338D"/>
                </a:solidFill>
              </a:rPr>
              <a:t>Доля юридических лиц МСП в общем</a:t>
            </a:r>
          </a:p>
          <a:p>
            <a:pPr marL="361950" indent="-361950">
              <a:buFont typeface="Arial" charset="0"/>
              <a:buNone/>
              <a:defRPr/>
            </a:pPr>
            <a:r>
              <a:rPr lang="ru-RU" sz="1400" b="1" dirty="0" smtClean="0">
                <a:solidFill>
                  <a:srgbClr val="00338D"/>
                </a:solidFill>
              </a:rPr>
              <a:t>объеме предприятий области</a:t>
            </a:r>
            <a:endParaRPr lang="ru-RU" sz="1400" b="1" dirty="0" smtClean="0">
              <a:solidFill>
                <a:srgbClr val="00338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1324" y="4274546"/>
            <a:ext cx="419862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61950" indent="-361950">
              <a:lnSpc>
                <a:spcPct val="90000"/>
              </a:lnSpc>
              <a:buFont typeface="Arial" charset="0"/>
              <a:buNone/>
              <a:defRPr/>
            </a:pPr>
            <a:r>
              <a:rPr lang="ru-RU" sz="1400" b="1" dirty="0" smtClean="0">
                <a:solidFill>
                  <a:srgbClr val="00338D"/>
                </a:solidFill>
              </a:rPr>
              <a:t>Доля </a:t>
            </a:r>
            <a:r>
              <a:rPr lang="ru-RU" sz="1400" b="1" dirty="0">
                <a:solidFill>
                  <a:srgbClr val="00338D"/>
                </a:solidFill>
              </a:rPr>
              <a:t>инвестиций МСП в общем объеме</a:t>
            </a:r>
          </a:p>
          <a:p>
            <a:pPr marL="361950" indent="-361950">
              <a:lnSpc>
                <a:spcPct val="90000"/>
              </a:lnSpc>
              <a:buFont typeface="Arial" charset="0"/>
              <a:buNone/>
              <a:defRPr/>
            </a:pPr>
            <a:r>
              <a:rPr lang="ru-RU" sz="1400" b="1" dirty="0" smtClean="0">
                <a:solidFill>
                  <a:srgbClr val="00338D"/>
                </a:solidFill>
              </a:rPr>
              <a:t>инвестиций </a:t>
            </a:r>
            <a:endParaRPr lang="ru-RU" sz="1400" b="1" dirty="0" smtClean="0">
              <a:solidFill>
                <a:srgbClr val="00338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48650" y="5179905"/>
            <a:ext cx="89154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24,6%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3208" y="5920326"/>
            <a:ext cx="419862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  <a:buFont typeface="Arial" charset="0"/>
              <a:buNone/>
              <a:defRPr/>
            </a:pPr>
            <a:r>
              <a:rPr lang="ru-RU" sz="1400" b="1" dirty="0" smtClean="0">
                <a:solidFill>
                  <a:srgbClr val="00338D"/>
                </a:solidFill>
              </a:rPr>
              <a:t>Доля </a:t>
            </a:r>
            <a:r>
              <a:rPr lang="ru-RU" sz="1400" b="1" dirty="0">
                <a:solidFill>
                  <a:srgbClr val="00338D"/>
                </a:solidFill>
              </a:rPr>
              <a:t>экономически активного </a:t>
            </a:r>
            <a:r>
              <a:rPr lang="ru-RU" sz="1400" b="1" dirty="0" smtClean="0">
                <a:solidFill>
                  <a:srgbClr val="00338D"/>
                </a:solidFill>
              </a:rPr>
              <a:t>населения, занятого </a:t>
            </a:r>
            <a:r>
              <a:rPr lang="ru-RU" sz="1400" b="1" dirty="0">
                <a:solidFill>
                  <a:srgbClr val="00338D"/>
                </a:solidFill>
              </a:rPr>
              <a:t>в секторе МСП </a:t>
            </a:r>
            <a:endParaRPr lang="ru-RU" sz="1400" b="1" dirty="0" smtClean="0">
              <a:solidFill>
                <a:srgbClr val="00338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911935" y="1777245"/>
            <a:ext cx="89154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27,9%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873835" y="3444250"/>
            <a:ext cx="89154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4,9%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980151" y="2501742"/>
            <a:ext cx="419862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61950" indent="-361950">
              <a:lnSpc>
                <a:spcPct val="90000"/>
              </a:lnSpc>
              <a:buFont typeface="Arial" charset="0"/>
              <a:buNone/>
              <a:defRPr/>
            </a:pPr>
            <a:r>
              <a:rPr lang="ru-RU" sz="1400" b="1" dirty="0" smtClean="0">
                <a:solidFill>
                  <a:srgbClr val="00338D"/>
                </a:solidFill>
              </a:rPr>
              <a:t>Доля </a:t>
            </a:r>
            <a:r>
              <a:rPr lang="ru-RU" sz="1400" b="1" dirty="0">
                <a:solidFill>
                  <a:srgbClr val="00338D"/>
                </a:solidFill>
              </a:rPr>
              <a:t>оборота МСП в общем </a:t>
            </a:r>
          </a:p>
          <a:p>
            <a:pPr>
              <a:lnSpc>
                <a:spcPct val="90000"/>
              </a:lnSpc>
              <a:buFont typeface="Arial" charset="0"/>
              <a:buNone/>
              <a:defRPr/>
            </a:pPr>
            <a:r>
              <a:rPr lang="ru-RU" sz="1400" b="1" dirty="0" smtClean="0">
                <a:solidFill>
                  <a:srgbClr val="00338D"/>
                </a:solidFill>
              </a:rPr>
              <a:t>объеме оборота</a:t>
            </a:r>
            <a:endParaRPr lang="ru-RU" sz="1400" b="1" dirty="0" smtClean="0">
              <a:solidFill>
                <a:srgbClr val="00338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78393" y="4156531"/>
            <a:ext cx="419862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  <a:buFont typeface="Arial" charset="0"/>
              <a:buNone/>
              <a:defRPr/>
            </a:pPr>
            <a:r>
              <a:rPr lang="ru-RU" sz="1400" b="1" dirty="0">
                <a:solidFill>
                  <a:srgbClr val="00338D"/>
                </a:solidFill>
              </a:rPr>
              <a:t>Доля поступлений от МСП в налоговых доходах области</a:t>
            </a:r>
          </a:p>
          <a:p>
            <a:pPr>
              <a:lnSpc>
                <a:spcPct val="90000"/>
              </a:lnSpc>
              <a:buFont typeface="Arial" charset="0"/>
              <a:buNone/>
              <a:defRPr/>
            </a:pPr>
            <a:r>
              <a:rPr lang="ru-RU" sz="1200" b="1" dirty="0" smtClean="0">
                <a:solidFill>
                  <a:srgbClr val="00338D"/>
                </a:solidFill>
              </a:rPr>
              <a:t>(</a:t>
            </a:r>
            <a:r>
              <a:rPr lang="ru-RU" sz="1200" b="1" dirty="0">
                <a:solidFill>
                  <a:srgbClr val="00338D"/>
                </a:solidFill>
              </a:rPr>
              <a:t>по спец. режимам налогообложения)</a:t>
            </a:r>
            <a:endParaRPr lang="ru-RU" sz="1200" b="1" dirty="0" smtClean="0">
              <a:solidFill>
                <a:srgbClr val="00338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905719" y="5183810"/>
            <a:ext cx="89154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10,5%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010277" y="5924231"/>
            <a:ext cx="419862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  <a:buFont typeface="Arial" charset="0"/>
              <a:buNone/>
              <a:defRPr/>
            </a:pPr>
            <a:r>
              <a:rPr lang="ru-RU" sz="1400" b="1" dirty="0">
                <a:solidFill>
                  <a:srgbClr val="00338D"/>
                </a:solidFill>
              </a:rPr>
              <a:t>Доля продукции, произведенная малыми предприятиями </a:t>
            </a:r>
            <a:r>
              <a:rPr lang="ru-RU" sz="1400" b="1" dirty="0" smtClean="0">
                <a:solidFill>
                  <a:srgbClr val="00338D"/>
                </a:solidFill>
              </a:rPr>
              <a:t>в общем </a:t>
            </a:r>
            <a:r>
              <a:rPr lang="ru-RU" sz="1400" b="1" dirty="0">
                <a:solidFill>
                  <a:srgbClr val="00338D"/>
                </a:solidFill>
              </a:rPr>
              <a:t>объеме ВРП</a:t>
            </a:r>
            <a:endParaRPr lang="ru-RU" sz="1400" b="1" dirty="0" smtClean="0">
              <a:solidFill>
                <a:srgbClr val="00338D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906000" cy="993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3" name="Object 1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4970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2289175" y="115888"/>
            <a:ext cx="7543800" cy="5762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400" b="1" kern="1200" dirty="0">
                <a:solidFill>
                  <a:srgbClr val="00338D"/>
                </a:solidFill>
                <a:latin typeface="Arial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8D"/>
                </a:solidFill>
                <a:latin typeface="+mj-lt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8D"/>
                </a:solidFill>
                <a:latin typeface="+mj-lt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8D"/>
                </a:solidFill>
                <a:latin typeface="+mj-lt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8D"/>
                </a:solidFill>
                <a:latin typeface="+mj-lt"/>
                <a:cs typeface="Arial" pitchFamily="34" charset="0"/>
              </a:defRPr>
            </a:lvl5pPr>
            <a:lvl6pPr eaLnBrk="1" hangingPunct="1">
              <a:defRPr sz="1600" b="1">
                <a:solidFill>
                  <a:srgbClr val="00338D"/>
                </a:solidFill>
                <a:latin typeface="+mj-lt"/>
              </a:defRPr>
            </a:lvl6pPr>
            <a:lvl7pPr eaLnBrk="1" hangingPunct="1">
              <a:defRPr sz="1600" b="1">
                <a:solidFill>
                  <a:srgbClr val="00338D"/>
                </a:solidFill>
                <a:latin typeface="+mj-lt"/>
              </a:defRPr>
            </a:lvl7pPr>
            <a:lvl8pPr eaLnBrk="1" hangingPunct="1">
              <a:defRPr sz="1600" b="1">
                <a:solidFill>
                  <a:srgbClr val="00338D"/>
                </a:solidFill>
                <a:latin typeface="+mj-lt"/>
              </a:defRPr>
            </a:lvl8pPr>
            <a:lvl9pPr eaLnBrk="1" hangingPunct="1">
              <a:defRPr sz="1600" b="1">
                <a:solidFill>
                  <a:srgbClr val="00338D"/>
                </a:solidFill>
                <a:latin typeface="+mj-lt"/>
              </a:defRPr>
            </a:lvl9pPr>
          </a:lstStyle>
          <a:p>
            <a:r>
              <a:rPr lang="ru-RU" sz="2000" dirty="0">
                <a:latin typeface="Arial" charset="0"/>
                <a:cs typeface="Arial" charset="0"/>
              </a:rPr>
              <a:t>Структура субъектов </a:t>
            </a:r>
            <a:r>
              <a:rPr lang="ru-RU" sz="2000" dirty="0" smtClean="0">
                <a:latin typeface="Arial" charset="0"/>
                <a:cs typeface="Arial" charset="0"/>
              </a:rPr>
              <a:t>МСП в 2013 году </a:t>
            </a:r>
            <a:r>
              <a:rPr lang="ru-RU" sz="2000" dirty="0">
                <a:latin typeface="Arial" charset="0"/>
                <a:cs typeface="Arial" charset="0"/>
              </a:rPr>
              <a:t>по видам экономической деятельности (%)</a:t>
            </a:r>
            <a:endParaRPr lang="ru-RU" sz="2000" dirty="0" smtClean="0">
              <a:latin typeface="Arial" charset="0"/>
              <a:cs typeface="Arial" charset="0"/>
            </a:endParaRPr>
          </a:p>
        </p:txBody>
      </p:sp>
      <p:pic>
        <p:nvPicPr>
          <p:cNvPr id="5" name="Рисунок 18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3038" y="63500"/>
            <a:ext cx="333375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 bwMode="auto">
          <a:xfrm>
            <a:off x="85725" y="447675"/>
            <a:ext cx="2203450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Министерство экономического развития 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Иркутской области</a:t>
            </a:r>
            <a:endParaRPr lang="ru-RU" sz="900" b="1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Минэкономразвития России</a:t>
            </a: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1601525"/>
              </p:ext>
            </p:extLst>
          </p:nvPr>
        </p:nvGraphicFramePr>
        <p:xfrm>
          <a:off x="354405" y="1060524"/>
          <a:ext cx="9210040" cy="566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600865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906000" cy="993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3" name="Object 1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3956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2289175" y="115888"/>
            <a:ext cx="7543800" cy="5762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400" b="1" kern="1200" dirty="0">
                <a:solidFill>
                  <a:srgbClr val="00338D"/>
                </a:solidFill>
                <a:latin typeface="Arial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8D"/>
                </a:solidFill>
                <a:latin typeface="+mj-lt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8D"/>
                </a:solidFill>
                <a:latin typeface="+mj-lt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8D"/>
                </a:solidFill>
                <a:latin typeface="+mj-lt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8D"/>
                </a:solidFill>
                <a:latin typeface="+mj-lt"/>
                <a:cs typeface="Arial" pitchFamily="34" charset="0"/>
              </a:defRPr>
            </a:lvl5pPr>
            <a:lvl6pPr eaLnBrk="1" hangingPunct="1">
              <a:defRPr sz="1600" b="1">
                <a:solidFill>
                  <a:srgbClr val="00338D"/>
                </a:solidFill>
                <a:latin typeface="+mj-lt"/>
              </a:defRPr>
            </a:lvl6pPr>
            <a:lvl7pPr eaLnBrk="1" hangingPunct="1">
              <a:defRPr sz="1600" b="1">
                <a:solidFill>
                  <a:srgbClr val="00338D"/>
                </a:solidFill>
                <a:latin typeface="+mj-lt"/>
              </a:defRPr>
            </a:lvl7pPr>
            <a:lvl8pPr eaLnBrk="1" hangingPunct="1">
              <a:defRPr sz="1600" b="1">
                <a:solidFill>
                  <a:srgbClr val="00338D"/>
                </a:solidFill>
                <a:latin typeface="+mj-lt"/>
              </a:defRPr>
            </a:lvl8pPr>
            <a:lvl9pPr eaLnBrk="1" hangingPunct="1">
              <a:defRPr sz="1600" b="1">
                <a:solidFill>
                  <a:srgbClr val="00338D"/>
                </a:solidFill>
                <a:latin typeface="+mj-lt"/>
              </a:defRPr>
            </a:lvl9pPr>
          </a:lstStyle>
          <a:p>
            <a:r>
              <a:rPr lang="ru-RU" sz="2000" dirty="0">
                <a:latin typeface="Arial" charset="0"/>
                <a:cs typeface="Arial" charset="0"/>
              </a:rPr>
              <a:t>Показатели деятельности субъектов МСП по видам экономической деятельности в 2013-2014 гг. (%)</a:t>
            </a:r>
            <a:endParaRPr lang="ru-RU" sz="2000" dirty="0" smtClean="0">
              <a:latin typeface="Arial" charset="0"/>
              <a:cs typeface="Arial" charset="0"/>
            </a:endParaRPr>
          </a:p>
        </p:txBody>
      </p:sp>
      <p:pic>
        <p:nvPicPr>
          <p:cNvPr id="5" name="Рисунок 18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3038" y="63500"/>
            <a:ext cx="333375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 bwMode="auto">
          <a:xfrm>
            <a:off x="85725" y="447675"/>
            <a:ext cx="2203450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Министерство экономического развития 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Иркутской области</a:t>
            </a:r>
            <a:endParaRPr lang="ru-RU" sz="900" b="1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Минэкономразвития России</a:t>
            </a:r>
          </a:p>
        </p:txBody>
      </p:sp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7285087"/>
              </p:ext>
            </p:extLst>
          </p:nvPr>
        </p:nvGraphicFramePr>
        <p:xfrm>
          <a:off x="173037" y="1167318"/>
          <a:ext cx="4979808" cy="243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543338"/>
              </p:ext>
            </p:extLst>
          </p:nvPr>
        </p:nvGraphicFramePr>
        <p:xfrm>
          <a:off x="4969164" y="1167318"/>
          <a:ext cx="4817325" cy="2445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3452159"/>
              </p:ext>
            </p:extLst>
          </p:nvPr>
        </p:nvGraphicFramePr>
        <p:xfrm>
          <a:off x="253425" y="3557115"/>
          <a:ext cx="5363604" cy="2612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2354578"/>
              </p:ext>
            </p:extLst>
          </p:nvPr>
        </p:nvGraphicFramePr>
        <p:xfrm>
          <a:off x="4969164" y="3547066"/>
          <a:ext cx="4873859" cy="2431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33046" y="6169688"/>
            <a:ext cx="170822" cy="130628"/>
          </a:xfrm>
          <a:prstGeom prst="rect">
            <a:avLst/>
          </a:prstGeom>
          <a:solidFill>
            <a:srgbClr val="80BE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954594" y="6169688"/>
            <a:ext cx="150725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00" b="1" dirty="0" smtClean="0">
                <a:latin typeface="Arial" pitchFamily="34" charset="0"/>
                <a:cs typeface="Arial" pitchFamily="34" charset="0"/>
              </a:rPr>
              <a:t>Сельское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хозяйство</a:t>
            </a:r>
            <a:endParaRPr lang="ru-RU" sz="1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64004" y="6158151"/>
            <a:ext cx="170822" cy="130628"/>
          </a:xfrm>
          <a:prstGeom prst="rect">
            <a:avLst/>
          </a:prstGeom>
          <a:solidFill>
            <a:srgbClr val="BF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885552" y="6158151"/>
            <a:ext cx="150725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Промышленность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494962" y="6158151"/>
            <a:ext cx="170822" cy="130628"/>
          </a:xfrm>
          <a:prstGeom prst="rect">
            <a:avLst/>
          </a:prstGeom>
          <a:solidFill>
            <a:srgbClr val="7A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816510" y="6158151"/>
            <a:ext cx="150725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00" b="1" dirty="0" smtClean="0">
                <a:latin typeface="Arial" pitchFamily="34" charset="0"/>
                <a:cs typeface="Arial" pitchFamily="34" charset="0"/>
              </a:rPr>
              <a:t>Строительство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280209" y="6169688"/>
            <a:ext cx="170822" cy="130628"/>
          </a:xfrm>
          <a:prstGeom prst="rect">
            <a:avLst/>
          </a:prstGeom>
          <a:solidFill>
            <a:srgbClr val="003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6601757" y="6169688"/>
            <a:ext cx="150725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00" b="1" dirty="0" smtClean="0">
                <a:latin typeface="Arial" pitchFamily="34" charset="0"/>
                <a:cs typeface="Arial" pitchFamily="34" charset="0"/>
              </a:rPr>
              <a:t>Торговля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947641" y="6191460"/>
            <a:ext cx="170822" cy="130628"/>
          </a:xfrm>
          <a:prstGeom prst="rect">
            <a:avLst/>
          </a:prstGeom>
          <a:solidFill>
            <a:srgbClr val="C84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8269189" y="6191460"/>
            <a:ext cx="150725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00" b="1" dirty="0" smtClean="0">
                <a:latin typeface="Arial" pitchFamily="34" charset="0"/>
                <a:cs typeface="Arial" pitchFamily="34" charset="0"/>
              </a:rPr>
              <a:t>Услуги</a:t>
            </a:r>
          </a:p>
        </p:txBody>
      </p:sp>
    </p:spTree>
    <p:extLst>
      <p:ext uri="{BB962C8B-B14F-4D97-AF65-F5344CB8AC3E}">
        <p14:creationId xmlns:p14="http://schemas.microsoft.com/office/powerpoint/2010/main" val="2214837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2"/>
          <p:cNvGraphicFramePr>
            <a:graphicFrameLocks/>
          </p:cNvGraphicFramePr>
          <p:nvPr/>
        </p:nvGraphicFramePr>
        <p:xfrm>
          <a:off x="1" y="1087130"/>
          <a:ext cx="9753600" cy="5618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0"/>
            <a:ext cx="9906000" cy="993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55908" name="Title 1"/>
          <p:cNvSpPr>
            <a:spLocks noGrp="1"/>
          </p:cNvSpPr>
          <p:nvPr>
            <p:ph type="title"/>
          </p:nvPr>
        </p:nvSpPr>
        <p:spPr>
          <a:xfrm>
            <a:off x="2289175" y="115888"/>
            <a:ext cx="7543800" cy="576262"/>
          </a:xfrm>
        </p:spPr>
        <p:txBody>
          <a:bodyPr/>
          <a:lstStyle/>
          <a:p>
            <a:pPr eaLnBrk="1" hangingPunct="1"/>
            <a:r>
              <a:rPr lang="ru-RU" smtClean="0">
                <a:latin typeface="Arial" charset="0"/>
                <a:cs typeface="Arial" charset="0"/>
              </a:rPr>
              <a:t>Соотношение ВРП, видов деятельности и оборота</a:t>
            </a:r>
            <a:endParaRPr smtClean="0">
              <a:latin typeface="Arial" charset="0"/>
              <a:cs typeface="Arial" charset="0"/>
            </a:endParaRPr>
          </a:p>
        </p:txBody>
      </p:sp>
      <p:sp>
        <p:nvSpPr>
          <p:cNvPr id="2555909" name="Номер слайда 3"/>
          <p:cNvSpPr txBox="1">
            <a:spLocks/>
          </p:cNvSpPr>
          <p:nvPr/>
        </p:nvSpPr>
        <p:spPr bwMode="auto">
          <a:xfrm>
            <a:off x="9236075" y="6429375"/>
            <a:ext cx="66992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pic>
        <p:nvPicPr>
          <p:cNvPr id="2555910" name="Рисунок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038" y="63500"/>
            <a:ext cx="333375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 bwMode="auto">
          <a:xfrm>
            <a:off x="85725" y="447675"/>
            <a:ext cx="2203450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Министерство экономического развития 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Иркутской области</a:t>
            </a:r>
            <a:endParaRPr lang="ru-RU" sz="900" b="1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Минэкономразвития России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906000" cy="993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3" name="Object 1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5993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2289175" y="115888"/>
            <a:ext cx="7543800" cy="5762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400" b="1" kern="1200" dirty="0">
                <a:solidFill>
                  <a:srgbClr val="00338D"/>
                </a:solidFill>
                <a:latin typeface="Arial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8D"/>
                </a:solidFill>
                <a:latin typeface="+mj-lt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8D"/>
                </a:solidFill>
                <a:latin typeface="+mj-lt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8D"/>
                </a:solidFill>
                <a:latin typeface="+mj-lt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8D"/>
                </a:solidFill>
                <a:latin typeface="+mj-lt"/>
                <a:cs typeface="Arial" pitchFamily="34" charset="0"/>
              </a:defRPr>
            </a:lvl5pPr>
            <a:lvl6pPr eaLnBrk="1" hangingPunct="1">
              <a:defRPr sz="1600" b="1">
                <a:solidFill>
                  <a:srgbClr val="00338D"/>
                </a:solidFill>
                <a:latin typeface="+mj-lt"/>
              </a:defRPr>
            </a:lvl6pPr>
            <a:lvl7pPr eaLnBrk="1" hangingPunct="1">
              <a:defRPr sz="1600" b="1">
                <a:solidFill>
                  <a:srgbClr val="00338D"/>
                </a:solidFill>
                <a:latin typeface="+mj-lt"/>
              </a:defRPr>
            </a:lvl7pPr>
            <a:lvl8pPr eaLnBrk="1" hangingPunct="1">
              <a:defRPr sz="1600" b="1">
                <a:solidFill>
                  <a:srgbClr val="00338D"/>
                </a:solidFill>
                <a:latin typeface="+mj-lt"/>
              </a:defRPr>
            </a:lvl8pPr>
            <a:lvl9pPr eaLnBrk="1" hangingPunct="1">
              <a:defRPr sz="1600" b="1">
                <a:solidFill>
                  <a:srgbClr val="00338D"/>
                </a:solidFill>
                <a:latin typeface="+mj-lt"/>
              </a:defRPr>
            </a:lvl9pPr>
          </a:lstStyle>
          <a:p>
            <a:r>
              <a:rPr lang="ru-RU" sz="2000" dirty="0" smtClean="0">
                <a:latin typeface="Arial" charset="0"/>
                <a:cs typeface="Arial" charset="0"/>
              </a:rPr>
              <a:t>Рейтинг Иркутской области в Сибирском федеральном округе</a:t>
            </a:r>
          </a:p>
        </p:txBody>
      </p:sp>
      <p:pic>
        <p:nvPicPr>
          <p:cNvPr id="5" name="Рисунок 18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3038" y="63500"/>
            <a:ext cx="333375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 bwMode="auto">
          <a:xfrm>
            <a:off x="85725" y="447675"/>
            <a:ext cx="2203450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Министерство экономического развития 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Иркутской области</a:t>
            </a:r>
            <a:endParaRPr lang="ru-RU" sz="900" b="1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Минэкономразвития России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8042" y="2936755"/>
            <a:ext cx="3500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Количество предприятий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13" y="1325562"/>
            <a:ext cx="1985578" cy="158349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18" y="3645988"/>
            <a:ext cx="2790092" cy="209256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120" y="1096207"/>
            <a:ext cx="2500367" cy="1875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121" y="3624942"/>
            <a:ext cx="2882202" cy="2113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3478900" y="1932645"/>
            <a:ext cx="13844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 место</a:t>
            </a:r>
          </a:p>
          <a:p>
            <a:pPr algn="ctr"/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в СФО</a:t>
            </a:r>
            <a:endParaRPr lang="ru-RU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1792" y="6042093"/>
            <a:ext cx="44715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b="1" i="1" dirty="0">
                <a:solidFill>
                  <a:srgbClr val="00338D"/>
                </a:solidFill>
              </a:rPr>
              <a:t>Средняя численность работников</a:t>
            </a:r>
            <a:endParaRPr lang="ru-RU" b="1" i="1" dirty="0">
              <a:solidFill>
                <a:srgbClr val="00338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461410" y="4662923"/>
            <a:ext cx="13844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 место</a:t>
            </a:r>
          </a:p>
          <a:p>
            <a:pPr algn="ctr"/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в СФО</a:t>
            </a:r>
            <a:endParaRPr lang="ru-RU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498121" y="2943187"/>
            <a:ext cx="43794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338D"/>
                </a:solidFill>
              </a:rPr>
              <a:t>Инвестиции в основной капитал</a:t>
            </a:r>
            <a:endParaRPr lang="ru-RU" b="1" i="1" dirty="0">
              <a:solidFill>
                <a:srgbClr val="00338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106665" y="1939077"/>
            <a:ext cx="14191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7 место</a:t>
            </a:r>
          </a:p>
          <a:p>
            <a:pPr algn="ctr"/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в СФО</a:t>
            </a:r>
            <a:endParaRPr lang="ru-RU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519867" y="6048525"/>
            <a:ext cx="3500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338D"/>
                </a:solidFill>
              </a:rPr>
              <a:t>Оборот предприятий</a:t>
            </a:r>
            <a:endParaRPr lang="ru-RU" b="1" i="1" dirty="0">
              <a:solidFill>
                <a:srgbClr val="00338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139416" y="4669355"/>
            <a:ext cx="13844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 место</a:t>
            </a:r>
          </a:p>
          <a:p>
            <a:pPr algn="ctr"/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в СФО</a:t>
            </a:r>
            <a:endParaRPr lang="ru-RU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261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05580" name="Group 55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637830379"/>
              </p:ext>
            </p:extLst>
          </p:nvPr>
        </p:nvGraphicFramePr>
        <p:xfrm>
          <a:off x="173038" y="626755"/>
          <a:ext cx="9588182" cy="6064365"/>
        </p:xfrm>
        <a:graphic>
          <a:graphicData uri="http://schemas.openxmlformats.org/drawingml/2006/table">
            <a:tbl>
              <a:tblPr/>
              <a:tblGrid>
                <a:gridCol w="723576"/>
                <a:gridCol w="2098408"/>
                <a:gridCol w="1790415"/>
                <a:gridCol w="721984"/>
                <a:gridCol w="2291537"/>
                <a:gridCol w="1962262"/>
              </a:tblGrid>
              <a:tr h="3794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8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973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Место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Наименование территории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Количество предприятий , ед.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Место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Наименование территории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Средняя численность работников, чел.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973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 charset="0"/>
                        </a:rPr>
                        <a:t> 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Российская Федерация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2 062 388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 charset="0"/>
                        </a:rPr>
                        <a:t> 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Российская Федерация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11 695 196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18973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 charset="0"/>
                        </a:rPr>
                        <a:t> 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Сибирский Федеральный Округ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290 066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 charset="0"/>
                        </a:rPr>
                        <a:t> 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Сибирский Федеральный Округ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1 448 483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</a:tr>
              <a:tr h="189739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Новосибирская область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62 798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Новосибирская область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287 941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9739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Красноярский край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52 384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Красноярский край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221 328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9739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3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Алтайский край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35 596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3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Кемеровская область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200 855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9739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4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Кемеровская область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33 585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4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Иркутская область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184 595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</a:tr>
              <a:tr h="189739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5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Омская область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29 204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5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Алтайский край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179 887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9739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6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Иркутская область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28 918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6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Омская область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153 970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9739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7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Томская область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20 769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7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Томская область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82 037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9739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8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Республика Бурятия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10 995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8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Республика Бурятия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44 600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9739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9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Республика Алтай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2 263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9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Забайкальский край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42 963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9739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10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Республика Хакасия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6 390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10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Республика Хакасия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32 838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9739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11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Забайкальский край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5 604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11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Республика Алтай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10 748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9739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12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Республика Тыва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1 560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12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Республика Тыва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6 721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35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Место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Наименование территории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r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Оборот предприятий, млрд. рублей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Место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Наименование территории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Инвестиции в основной капитал, млрд. рублей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973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 charset="0"/>
                        </a:rPr>
                        <a:t> 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Российская Федерация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24 778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 charset="0"/>
                        </a:rPr>
                        <a:t> 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Российская Федерация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574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18973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 charset="0"/>
                        </a:rPr>
                        <a:t> 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Сибирский Федеральный Округ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2 636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 charset="0"/>
                        </a:rPr>
                        <a:t> 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Сибирский Федеральный Округ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88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</a:tr>
              <a:tr h="189739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Новосибирская область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558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Новосибирская область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20,9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9739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Красноярский край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393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Алтайский край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20,7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9739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3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Иркутская область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382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3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Кемеровская область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18,7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9739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4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Омская область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378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4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Красноярский край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11,7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9739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5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Кемеровская область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326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5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Омская область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8,8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9739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6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Алтайский край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281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6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Томская область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1,9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9739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7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Томская область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135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7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Иркутская область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1,3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</a:tr>
              <a:tr h="189739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8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Забайкальский край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63,5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8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Республика Алтай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1,2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9739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9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Республика Бурятия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63,2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9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Забайкальский край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1,0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9739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10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Республика Хакасия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39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10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Республика Бурятия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0,7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9739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11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Республика Алтай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10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11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Республика Тыва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0,6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12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Республика Тыва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7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12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Республика Хакасия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0,3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519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906000" cy="993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552001" name="Рисунок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038" y="63500"/>
            <a:ext cx="333375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52002" name="Title 1"/>
          <p:cNvSpPr txBox="1">
            <a:spLocks/>
          </p:cNvSpPr>
          <p:nvPr/>
        </p:nvSpPr>
        <p:spPr bwMode="gray">
          <a:xfrm>
            <a:off x="2289175" y="115888"/>
            <a:ext cx="75438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r>
              <a:rPr lang="ru-RU" b="1">
                <a:solidFill>
                  <a:srgbClr val="00338D"/>
                </a:solidFill>
              </a:rPr>
              <a:t>Рейтинг Иркутской области в СФО(малые и микропредприятия)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85725" y="447675"/>
            <a:ext cx="2203450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Министерство экономического развития 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Иркутской области</a:t>
            </a:r>
            <a:endParaRPr lang="ru-RU" sz="900" b="1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Минэкономразвития России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REATEDBY" val="Global PowerPoint Toolbar"/>
  <p:tag name="TOOLBARVERSION" val="4.03"/>
  <p:tag name="TYPE" val="Report"/>
  <p:tag name="KEYWORD" val="REPORT"/>
  <p:tag name="TEMPLATEVERSION" val="19/11/2010 20:11:52"/>
  <p:tag name="COMPANY" val="KPMG"/>
  <p:tag name="STAMPED" val="true"/>
  <p:tag name="COLORS" val="&lt;?xml version=&quot;1.0&quot; encoding=&quot;utf-16&quot;?&gt;&#10;&lt;ArrayOfColorCatalogItem xmlns:xsi=&quot;http://www.w3.org/2001/XMLSchema-instance&quot; xmlns:xsd=&quot;http://www.w3.org/2001/XMLSchema&quot;&gt;&#10;  &lt;ColorCatalogItem&gt;&#10;    &lt;Argb&gt;-16777216&lt;/Argb&gt;&#10;    &lt;ColorType&gt;Text&lt;/ColorType&gt;&#10;    &lt;Index&gt;0&lt;/Index&gt;&#10;  &lt;/ColorCatalogItem&gt;&#10;  &lt;ColorCatalogItem&gt;&#10;    &lt;Argb&gt;-16777216&lt;/Argb&gt;&#10;    &lt;ColorType&gt;Border&lt;/ColorType&gt;&#10;    &lt;Index&gt;0&lt;/Index&gt;&#10;  &lt;/ColorCatalogItem&gt;&#10;  &lt;ColorCatalogItem&gt;&#10;    &lt;Argb&gt;-16777216&lt;/Argb&gt;&#10;    &lt;ColorType&gt;Fill&lt;/ColorType&gt;&#10;    &lt;Index&gt;0&lt;/Index&gt;&#10;  &lt;/ColorCatalogItem&gt;&#10;  &lt;ColorCatalogItem&gt;&#10;    &lt;Argb&gt;-1&lt;/Argb&gt;&#10;    &lt;ColorType&gt;Text&lt;/ColorType&gt;&#10;    &lt;Index&gt;1&lt;/Index&gt;&#10;  &lt;/ColorCatalogItem&gt;&#10;  &lt;ColorCatalogItem&gt;&#10;    &lt;Argb&gt;-1&lt;/Argb&gt;&#10;    &lt;ColorType&gt;Border&lt;/ColorType&gt;&#10;    &lt;Index&gt;1&lt;/Index&gt;&#10;  &lt;/ColorCatalogItem&gt;&#10;  &lt;ColorCatalogItem&gt;&#10;    &lt;Argb&gt;-1&lt;/Argb&gt;&#10;    &lt;ColorType&gt;Fill&lt;/ColorType&gt;&#10;    &lt;Index&gt;1&lt;/Index&gt;&#10;  &lt;/ColorCatalogItem&gt;&#10;  &lt;ColorCatalogItem&gt;&#10;    &lt;Argb&gt;-16745326&lt;/Argb&gt;&#10;    &lt;ColorType&gt;Text&lt;/ColorType&gt;&#10;    &lt;Index&gt;2&lt;/Index&gt;&#10;  &lt;/ColorCatalogItem&gt;&#10;  &lt;ColorCatalogItem&gt;&#10;    &lt;Argb&gt;-16745326&lt;/Argb&gt;&#10;    &lt;ColorType&gt;Border&lt;/ColorType&gt;&#10;    &lt;Index&gt;2&lt;/Index&gt;&#10;  &lt;/ColorCatalogItem&gt;&#10;  &lt;ColorCatalogItem&gt;&#10;    &lt;Argb&gt;-16745326&lt;/Argb&gt;&#10;    &lt;ColorType&gt;Fill&lt;/ColorType&gt;&#10;    &lt;Index&gt;2&lt;/Index&gt;&#10;  &lt;/ColorCatalogItem&gt;&#10;  &lt;ColorCatalogItem&gt;&#10;    &lt;Argb&gt;-12542547&lt;/Argb&gt;&#10;    &lt;ColorType&gt;Text&lt;/ColorType&gt;&#10;    &lt;Index&gt;3&lt;/Index&gt;&#10;  &lt;/ColorCatalogItem&gt;&#10;  &lt;ColorCatalogItem&gt;&#10;    &lt;Argb&gt;-12542547&lt;/Argb&gt;&#10;    &lt;ColorType&gt;Border&lt;/ColorType&gt;&#10;    &lt;Index&gt;3&lt;/Index&gt;&#10;  &lt;/ColorCatalogItem&gt;&#10;  &lt;ColorCatalogItem&gt;&#10;    &lt;Argb&gt;-12542547&lt;/Argb&gt;&#10;    &lt;ColorType&gt;Fill&lt;/ColorType&gt;&#10;    &lt;Index&gt;3&lt;/Index&gt;&#10;  &lt;/ColorCatalogItem&gt;&#10;  &lt;ColorCatalogItem&gt;&#10;    &lt;Argb&gt;-8339767&lt;/Argb&gt;&#10;    &lt;ColorType&gt;Text&lt;/ColorType&gt;&#10;    &lt;Index&gt;4&lt;/Index&gt;&#10;  &lt;/ColorCatalogItem&gt;&#10;  &lt;ColorCatalogItem&gt;&#10;    &lt;Argb&gt;-8339767&lt;/Argb&gt;&#10;    &lt;ColorType&gt;Border&lt;/ColorType&gt;&#10;    &lt;Index&gt;4&lt;/Index&gt;&#10;  &lt;/ColorCatalogItem&gt;&#10;  &lt;ColorCatalogItem&gt;&#10;    &lt;Argb&gt;-8339767&lt;/Argb&gt;&#10;    &lt;ColorType&gt;Fill&lt;/ColorType&gt;&#10;    &lt;Index&gt;4&lt;/Index&gt;&#10;  &lt;/ColorCatalogItem&gt;&#10;  &lt;ColorCatalogItem&gt;&#10;    &lt;Argb&gt;-4202780&lt;/Argb&gt;&#10;    &lt;ColorType&gt;Text&lt;/ColorType&gt;&#10;    &lt;Index&gt;5&lt;/Index&gt;&#10;  &lt;/ColorCatalogItem&gt;&#10;  &lt;ColorCatalogItem&gt;&#10;    &lt;Argb&gt;-4202780&lt;/Argb&gt;&#10;    &lt;ColorType&gt;Border&lt;/ColorType&gt;&#10;    &lt;Index&gt;5&lt;/Index&gt;&#10;  &lt;/ColorCatalogItem&gt;&#10;  &lt;ColorCatalogItem&gt;&#10;    &lt;Argb&gt;-4202780&lt;/Argb&gt;&#10;    &lt;ColorType&gt;Fill&lt;/ColorType&gt;&#10;    &lt;Index&gt;5&lt;/Index&gt;&#10;  &lt;/ColorCatalogItem&gt;&#10;  &lt;ColorCatalogItem&gt;&#10;    &lt;Argb&gt;-1707276&lt;/Argb&gt;&#10;    &lt;ColorType&gt;Text&lt;/ColorType&gt;&#10;    &lt;Index&gt;6&lt;/Index&gt;&#10;  &lt;/ColorCatalogItem&gt;&#10;  &lt;ColorCatalogItem&gt;&#10;    &lt;Argb&gt;-1707276&lt;/Argb&gt;&#10;    &lt;ColorType&gt;Border&lt;/ColorType&gt;&#10;    &lt;Index&gt;6&lt;/Index&gt;&#10;  &lt;/ColorCatalogItem&gt;&#10;  &lt;ColorCatalogItem&gt;&#10;    &lt;Argb&gt;-1707276&lt;/Argb&gt;&#10;    &lt;ColorType&gt;Fill&lt;/ColorType&gt;&#10;    &lt;Index&gt;6&lt;/Index&gt;&#10;  &lt;/ColorCatalogItem&gt;&#10;  &lt;ColorCatalogItem&gt;&#10;    &lt;Argb&gt;-7461491&lt;/Argb&gt;&#10;    &lt;ColorType&gt;Text&lt;/ColorType&gt;&#10;    &lt;Index&gt;7&lt;/Index&gt;&#10;  &lt;/ColorCatalogItem&gt;&#10;  &lt;ColorCatalogItem&gt;&#10;    &lt;Argb&gt;-7461491&lt;/Argb&gt;&#10;    &lt;ColorType&gt;Border&lt;/ColorType&gt;&#10;    &lt;Index&gt;7&lt;/Index&gt;&#10;  &lt;/ColorCatalogItem&gt;&#10;  &lt;ColorCatalogItem&gt;&#10;    &lt;Argb&gt;-7461491&lt;/Argb&gt;&#10;    &lt;ColorType&gt;Fill&lt;/ColorType&gt;&#10;    &lt;Index&gt;7&lt;/Index&gt;&#10;  &lt;/ColorCatalogItem&gt;&#10;  &lt;ColorCatalogItem&gt;&#10;    &lt;Argb&gt;-5612374&lt;/Argb&gt;&#10;    &lt;ColorType&gt;Text&lt;/ColorType&gt;&#10;    &lt;Index&gt;8&lt;/Index&gt;&#10;  &lt;/ColorCatalogItem&gt;&#10;  &lt;ColorCatalogItem&gt;&#10;    &lt;Argb&gt;-5612374&lt;/Argb&gt;&#10;    &lt;ColorType&gt;Border&lt;/ColorType&gt;&#10;    &lt;Index&gt;8&lt;/Index&gt;&#10;  &lt;/ColorCatalogItem&gt;&#10;  &lt;ColorCatalogItem&gt;&#10;    &lt;Argb&gt;-5612374&lt;/Argb&gt;&#10;    &lt;ColorType&gt;Fill&lt;/ColorType&gt;&#10;    &lt;Index&gt;8&lt;/Index&gt;&#10;  &lt;/ColorCatalogItem&gt;&#10;  &lt;ColorCatalogItem&gt;&#10;    &lt;Argb&gt;-3697978&lt;/Argb&gt;&#10;    &lt;ColorType&gt;Text&lt;/ColorType&gt;&#10;    &lt;Index&gt;9&lt;/Index&gt;&#10;  &lt;/ColorCatalogItem&gt;&#10;  &lt;ColorCatalogItem&gt;&#10;    &lt;Argb&gt;-3697978&lt;/Argb&gt;&#10;    &lt;ColorType&gt;Border&lt;/ColorType&gt;&#10;    &lt;Index&gt;9&lt;/Index&gt;&#10;  &lt;/ColorCatalogItem&gt;&#10;  &lt;ColorCatalogItem&gt;&#10;    &lt;Argb&gt;-3697978&lt;/Argb&gt;&#10;    &lt;ColorType&gt;Fill&lt;/ColorType&gt;&#10;    &lt;Index&gt;9&lt;/Index&gt;&#10;  &lt;/ColorCatalogItem&gt;&#10;  &lt;ColorCatalogItem&gt;&#10;    &lt;Argb&gt;-1848861&lt;/Argb&gt;&#10;    &lt;ColorType&gt;Text&lt;/ColorType&gt;&#10;    &lt;Index&gt;10&lt;/Index&gt;&#10;  &lt;/ColorCatalogItem&gt;&#10;  &lt;ColorCatalogItem&gt;&#10;    &lt;Argb&gt;-1848861&lt;/Argb&gt;&#10;    &lt;ColorType&gt;Border&lt;/ColorType&gt;&#10;    &lt;Index&gt;10&lt;/Index&gt;&#10;  &lt;/ColorCatalogItem&gt;&#10;  &lt;ColorCatalogItem&gt;&#10;    &lt;Argb&gt;-1848861&lt;/Argb&gt;&#10;    &lt;ColorType&gt;Fill&lt;/ColorType&gt;&#10;    &lt;Index&gt;10&lt;/Index&gt;&#10;  &lt;/ColorCatalogItem&gt;&#10;  &lt;ColorCatalogItem&gt;&#10;    &lt;Argb&gt;-792077&lt;/Argb&gt;&#10;    &lt;ColorType&gt;Text&lt;/ColorType&gt;&#10;    &lt;Index&gt;11&lt;/Index&gt;&#10;  &lt;/ColorCatalogItem&gt;&#10;  &lt;ColorCatalogItem&gt;&#10;    &lt;Argb&gt;-792077&lt;/Argb&gt;&#10;    &lt;ColorType&gt;Border&lt;/ColorType&gt;&#10;    &lt;Index&gt;11&lt;/Index&gt;&#10;  &lt;/ColorCatalogItem&gt;&#10;  &lt;ColorCatalogItem&gt;&#10;    &lt;Argb&gt;-792077&lt;/Argb&gt;&#10;    &lt;ColorType&gt;Fill&lt;/ColorType&gt;&#10;    &lt;Index&gt;11&lt;/Index&gt;&#10;  &lt;/ColorCatalogItem&gt;&#10;  &lt;ColorCatalogItem&gt;&#10;    &lt;Argb&gt;-5792144&lt;/Argb&gt;&#10;    &lt;ColorType&gt;Text&lt;/ColorType&gt;&#10;    &lt;Index&gt;12&lt;/Index&gt;&#10;  &lt;/ColorCatalogItem&gt;&#10;  &lt;ColorCatalogItem&gt;&#10;    &lt;Argb&gt;-5792144&lt;/Argb&gt;&#10;    &lt;ColorType&gt;Border&lt;/ColorType&gt;&#10;    &lt;Index&gt;12&lt;/Index&gt;&#10;  &lt;/ColorCatalogItem&gt;&#10;  &lt;ColorCatalogItem&gt;&#10;    &lt;Argb&gt;-5792144&lt;/Argb&gt;&#10;    &lt;ColorType&gt;Fill&lt;/ColorType&gt;&#10;    &lt;Index&gt;12&lt;/Index&gt;&#10;  &lt;/ColorCatalogItem&gt;&#10;  &lt;ColorCatalogItem&gt;&#10;    &lt;Argb&gt;-4344172&lt;/Argb&gt;&#10;    &lt;ColorType&gt;Text&lt;/ColorType&gt;&#10;    &lt;Index&gt;13&lt;/Index&gt;&#10;  &lt;/ColorCatalogItem&gt;&#10;  &lt;ColorCatalogItem&gt;&#10;    &lt;Argb&gt;-4344172&lt;/Argb&gt;&#10;    &lt;ColorType&gt;Border&lt;/ColorType&gt;&#10;    &lt;Index&gt;13&lt;/Index&gt;&#10;  &lt;/ColorCatalogItem&gt;&#10;  &lt;ColorCatalogItem&gt;&#10;    &lt;Argb&gt;-4344172&lt;/Argb&gt;&#10;    &lt;ColorType&gt;Fill&lt;/ColorType&gt;&#10;    &lt;Index&gt;13&lt;/Index&gt;&#10;  &lt;/ColorCatalogItem&gt;&#10;  &lt;ColorCatalogItem&gt;&#10;    &lt;Argb&gt;-2895944&lt;/Argb&gt;&#10;    &lt;ColorType&gt;Text&lt;/ColorType&gt;&#10;    &lt;Index&gt;14&lt;/Index&gt;&#10;  &lt;/ColorCatalogItem&gt;&#10;  &lt;ColorCatalogItem&gt;&#10;    &lt;Argb&gt;-2895944&lt;/Argb&gt;&#10;    &lt;ColorType&gt;Border&lt;/ColorType&gt;&#10;    &lt;Index&gt;14&lt;/Index&gt;&#10;  &lt;/ColorCatalogItem&gt;&#10;  &lt;ColorCatalogItem&gt;&#10;    &lt;Argb&gt;-2895944&lt;/Argb&gt;&#10;    &lt;ColorType&gt;Fill&lt;/ColorType&gt;&#10;    &lt;Index&gt;14&lt;/Index&gt;&#10;  &lt;/ColorCatalogItem&gt;&#10;  &lt;ColorCatalogItem&gt;&#10;    &lt;Argb&gt;-1447973&lt;/Argb&gt;&#10;    &lt;ColorType&gt;Text&lt;/ColorType&gt;&#10;    &lt;Index&gt;15&lt;/Index&gt;&#10;  &lt;/ColorCatalogItem&gt;&#10;  &lt;ColorCatalogItem&gt;&#10;    &lt;Argb&gt;-1447973&lt;/Argb&gt;&#10;    &lt;ColorType&gt;Border&lt;/ColorType&gt;&#10;    &lt;Index&gt;15&lt;/Index&gt;&#10;  &lt;/ColorCatalogItem&gt;&#10;  &lt;ColorCatalogItem&gt;&#10;    &lt;Argb&gt;-1447973&lt;/Argb&gt;&#10;    &lt;ColorType&gt;Fill&lt;/ColorType&gt;&#10;    &lt;Index&gt;15&lt;/Index&gt;&#10;  &lt;/ColorCatalogItem&gt;&#10;  &lt;ColorCatalogItem&gt;&#10;    &lt;Argb&gt;-592400&lt;/Argb&gt;&#10;    &lt;ColorType&gt;Text&lt;/ColorType&gt;&#10;    &lt;Index&gt;16&lt;/Index&gt;&#10;  &lt;/ColorCatalogItem&gt;&#10;  &lt;ColorCatalogItem&gt;&#10;    &lt;Argb&gt;-592400&lt;/Argb&gt;&#10;    &lt;ColorType&gt;Border&lt;/ColorType&gt;&#10;    &lt;Index&gt;16&lt;/Index&gt;&#10;  &lt;/ColorCatalogItem&gt;&#10;  &lt;ColorCatalogItem&gt;&#10;    &lt;Argb&gt;-592400&lt;/Argb&gt;&#10;    &lt;ColorType&gt;Fill&lt;/ColorType&gt;&#10;    &lt;Index&gt;16&lt;/Index&gt;&#10;  &lt;/ColorCatalogItem&gt;&#10;  &lt;ColorCatalogItem&gt;&#10;    &lt;Argb&gt;-8734720&lt;/Argb&gt;&#10;    &lt;ColorType&gt;Text&lt;/ColorType&gt;&#10;    &lt;Index&gt;17&lt;/Index&gt;&#10;  &lt;/ColorCatalogItem&gt;&#10;  &lt;ColorCatalogItem&gt;&#10;    &lt;Argb&gt;-8734720&lt;/Argb&gt;&#10;    &lt;ColorType&gt;Border&lt;/ColorType&gt;&#10;    &lt;Index&gt;17&lt;/Index&gt;&#10;  &lt;/ColorCatalogItem&gt;&#10;  &lt;ColorCatalogItem&gt;&#10;    &lt;Argb&gt;-8734720&lt;/Argb&gt;&#10;    &lt;ColorType&gt;Fill&lt;/ColorType&gt;&#10;    &lt;Index&gt;17&lt;/Index&gt;&#10;  &lt;/ColorCatalogItem&gt;&#10;  &lt;ColorCatalogItem&gt;&#10;    &lt;Argb&gt;-6567360&lt;/Argb&gt;&#10;    &lt;ColorType&gt;Text&lt;/ColorType&gt;&#10;    &lt;Index&gt;18&lt;/Index&gt;&#10;  &lt;/ColorCatalogItem&gt;&#10;  &lt;ColorCatalogItem&gt;&#10;    &lt;Argb&gt;-6567360&lt;/Argb&gt;&#10;    &lt;ColorType&gt;Border&lt;/ColorType&gt;&#10;    &lt;Index&gt;18&lt;/Index&gt;&#10;  &lt;/ColorCatalogItem&gt;&#10;  &lt;ColorCatalogItem&gt;&#10;    &lt;Argb&gt;-6567360&lt;/Argb&gt;&#10;    &lt;ColorType&gt;Fill&lt;/ColorType&gt;&#10;    &lt;Index&gt;18&lt;/Index&gt;&#10;  &lt;/ColorCatalogItem&gt;&#10;  &lt;ColorCatalogItem&gt;&#10;    &lt;Argb&gt;-4334464&lt;/Argb&gt;&#10;    &lt;ColorType&gt;Text&lt;/ColorType&gt;&#10;    &lt;Index&gt;19&lt;/Index&gt;&#10;  &lt;/ColorCatalogItem&gt;&#10;  &lt;ColorCatalogItem&gt;&#10;    &lt;Argb&gt;-4334464&lt;/Argb&gt;&#10;    &lt;ColorType&gt;Border&lt;/ColorType&gt;&#10;    &lt;Index&gt;19&lt;/Index&gt;&#10;  &lt;/ColorCatalogItem&gt;&#10;  &lt;ColorCatalogItem&gt;&#10;    &lt;Argb&gt;-4334464&lt;/Argb&gt;&#10;    &lt;ColorType&gt;Fill&lt;/ColorType&gt;&#10;    &lt;Index&gt;19&lt;/Index&gt;&#10;  &lt;/ColorCatalogItem&gt;&#10;  &lt;ColorCatalogItem&gt;&#10;    &lt;Argb&gt;-2167361&lt;/Argb&gt;&#10;    &lt;ColorType&gt;Text&lt;/ColorType&gt;&#10;    &lt;Index&gt;20&lt;/Index&gt;&#10;  &lt;/ColorCatalogItem&gt;&#10;  &lt;ColorCatalogItem&gt;&#10;    &lt;Argb&gt;-2167361&lt;/Argb&gt;&#10;    &lt;ColorType&gt;Border&lt;/ColorType&gt;&#10;    &lt;Index&gt;20&lt;/Index&gt;&#10;  &lt;/ColorCatalogItem&gt;&#10;  &lt;ColorCatalogItem&gt;&#10;    &lt;Argb&gt;-2167361&lt;/Argb&gt;&#10;    &lt;ColorType&gt;Fill&lt;/ColorType&gt;&#10;    &lt;Index&gt;20&lt;/Index&gt;&#10;  &lt;/ColorCatalogItem&gt;&#10;  &lt;ColorCatalogItem&gt;&#10;    &lt;Argb&gt;-919323&lt;/Argb&gt;&#10;    &lt;ColorType&gt;Text&lt;/ColorType&gt;&#10;    &lt;Index&gt;21&lt;/Index&gt;&#10;  &lt;/ColorCatalogItem&gt;&#10;  &lt;ColorCatalogItem&gt;&#10;    &lt;Argb&gt;-919323&lt;/Argb&gt;&#10;    &lt;ColorType&gt;Border&lt;/ColorType&gt;&#10;    &lt;Index&gt;21&lt;/Index&gt;&#10;  &lt;/ColorCatalogItem&gt;&#10;  &lt;ColorCatalogItem&gt;&#10;    &lt;Argb&gt;-919323&lt;/Argb&gt;&#10;    &lt;ColorType&gt;Fill&lt;/ColorType&gt;&#10;    &lt;Index&gt;21&lt;/Index&gt;&#10;  &lt;/ColorCatalogItem&gt;&#10;  &lt;ColorCatalogItem&gt;&#10;    &lt;Argb&gt;-16764019&lt;/Argb&gt;&#10;    &lt;ColorType&gt;Text&lt;/ColorType&gt;&#10;    &lt;Index&gt;22&lt;/Index&gt;&#10;  &lt;/ColorCatalogItem&gt;&#10;  &lt;ColorCatalogItem&gt;&#10;    &lt;Argb&gt;-16764019&lt;/Argb&gt;&#10;    &lt;ColorType&gt;Border&lt;/ColorType&gt;&#10;    &lt;Index&gt;22&lt;/Index&gt;&#10;  &lt;/ColorCatalogItem&gt;&#10;  &lt;ColorCatalogItem&gt;&#10;    &lt;Argb&gt;-16764019&lt;/Argb&gt;&#10;    &lt;ColorType&gt;Fill&lt;/ColorType&gt;&#10;    &lt;Index&gt;22&lt;/Index&gt;&#10;  &lt;/ColorCatalogItem&gt;&#10;  &lt;ColorCatalogItem&gt;&#10;    &lt;Argb&gt;-12556630&lt;/Argb&gt;&#10;    &lt;ColorType&gt;Text&lt;/ColorType&gt;&#10;    &lt;Index&gt;23&lt;/Index&gt;&#10;  &lt;/ColorCatalogItem&gt;&#10;  &lt;ColorCatalogItem&gt;&#10;    &lt;Argb&gt;-12556630&lt;/Argb&gt;&#10;    &lt;ColorType&gt;Border&lt;/ColorType&gt;&#10;    &lt;Index&gt;23&lt;/Index&gt;&#10;  &lt;/ColorCatalogItem&gt;&#10;  &lt;ColorCatalogItem&gt;&#10;    &lt;Argb&gt;-12556630&lt;/Argb&gt;&#10;    &lt;ColorType&gt;Fill&lt;/ColorType&gt;&#10;    &lt;Index&gt;23&lt;/Index&gt;&#10;  &lt;/ColorCatalogItem&gt;&#10;  &lt;ColorCatalogItem&gt;&#10;    &lt;Argb&gt;-8349242&lt;/Argb&gt;&#10;    &lt;ColorType&gt;Text&lt;/ColorType&gt;&#10;    &lt;Index&gt;24&lt;/Index&gt;&#10;  &lt;/ColorCatalogItem&gt;&#10;  &lt;ColorCatalogItem&gt;&#10;    &lt;Argb&gt;-8349242&lt;/Argb&gt;&#10;    &lt;ColorType&gt;Border&lt;/ColorType&gt;&#10;    &lt;Index&gt;24&lt;/Index&gt;&#10;  &lt;/ColorCatalogItem&gt;&#10;  &lt;ColorCatalogItem&gt;&#10;    &lt;Argb&gt;-8349242&lt;/Argb&gt;&#10;    &lt;ColorType&gt;Fill&lt;/ColorType&gt;&#10;    &lt;Index&gt;24&lt;/Index&gt;&#10;  &lt;/ColorCatalogItem&gt;&#10;  &lt;ColorCatalogItem&gt;&#10;    &lt;Argb&gt;-4207389&lt;/Argb&gt;&#10;    &lt;ColorType&gt;Text&lt;/ColorType&gt;&#10;    &lt;Index&gt;25&lt;/Index&gt;&#10;  &lt;/ColorCatalogItem&gt;&#10;  &lt;ColorCatalogItem&gt;&#10;    &lt;Argb&gt;-4207389&lt;/Argb&gt;&#10;    &lt;ColorType&gt;Border&lt;/ColorType&gt;&#10;    &lt;Index&gt;25&lt;/Index&gt;&#10;  &lt;/ColorCatalogItem&gt;&#10;  &lt;ColorCatalogItem&gt;&#10;    &lt;Argb&gt;-4207389&lt;/Argb&gt;&#10;    &lt;ColorType&gt;Fill&lt;/ColorType&gt;&#10;    &lt;Index&gt;25&lt;/Index&gt;&#10;  &lt;/ColorCatalogItem&gt;&#10;  &lt;ColorCatalogItem&gt;&#10;    &lt;Argb&gt;-1709325&lt;/Argb&gt;&#10;    &lt;ColorType&gt;Text&lt;/ColorType&gt;&#10;    &lt;Index&gt;26&lt;/Index&gt;&#10;  &lt;/ColorCatalogItem&gt;&#10;  &lt;ColorCatalogItem&gt;&#10;    &lt;Argb&gt;-1709325&lt;/Argb&gt;&#10;    &lt;ColorType&gt;Border&lt;/ColorType&gt;&#10;    &lt;Index&gt;26&lt;/Index&gt;&#10;  &lt;/ColorCatalogItem&gt;&#10;  &lt;ColorCatalogItem&gt;&#10;    &lt;Argb&gt;-1709325&lt;/Argb&gt;&#10;    &lt;ColorType&gt;Fill&lt;/ColorType&gt;&#10;    &lt;Index&gt;26&lt;/Index&gt;&#10;  &lt;/ColorCatalogItem&gt;&#10;  &lt;ColorCatalogItem&gt;&#10;    &lt;Argb&gt;-3650048&lt;/Argb&gt;&#10;    &lt;ColorType&gt;Text&lt;/ColorType&gt;&#10;    &lt;Index&gt;27&lt;/Index&gt;&#10;  &lt;/ColorCatalogItem&gt;&#10;  &lt;ColorCatalogItem&gt;&#10;    &lt;Argb&gt;-3650048&lt;/Argb&gt;&#10;    &lt;ColorType&gt;Border&lt;/ColorType&gt;&#10;    &lt;Index&gt;27&lt;/Index&gt;&#10;  &lt;/ColorCatalogItem&gt;&#10;  &lt;ColorCatalogItem&gt;&#10;    &lt;Argb&gt;-3650048&lt;/Argb&gt;&#10;    &lt;ColorType&gt;Fill&lt;/ColorType&gt;&#10;    &lt;Index&gt;27&lt;/Index&gt;&#10;  &lt;/ColorCatalogItem&gt;&#10;  &lt;ColorCatalogItem&gt;&#10;    &lt;Argb&gt;-2721216&lt;/Argb&gt;&#10;    &lt;ColorType&gt;Text&lt;/ColorType&gt;&#10;    &lt;Index&gt;28&lt;/Index&gt;&#10;  &lt;/ColorCatalogItem&gt;&#10;  &lt;ColorCatalogItem&gt;&#10;    &lt;Argb&gt;-2721216&lt;/Argb&gt;&#10;    &lt;ColorType&gt;Border&lt;/ColorType&gt;&#10;    &lt;Index&gt;28&lt;/Index&gt;&#10;  &lt;/ColorCatalogItem&gt;&#10;  &lt;ColorCatalogItem&gt;&#10;    &lt;Argb&gt;-2721216&lt;/Argb&gt;&#10;    &lt;ColorType&gt;Fill&lt;/ColorType&gt;&#10;    &lt;Index&gt;28&lt;/Index&gt;&#10;  &lt;/ColorCatalogItem&gt;&#10;  &lt;ColorCatalogItem&gt;&#10;    &lt;Argb&gt;-1857664&lt;/Argb&gt;&#10;    &lt;ColorType&gt;Text&lt;/ColorType&gt;&#10;    &lt;Index&gt;29&lt;/Index&gt;&#10;  &lt;/ColorCatalogItem&gt;&#10;  &lt;ColorCatalogItem&gt;&#10;    &lt;Argb&gt;-1857664&lt;/Argb&gt;&#10;    &lt;ColorType&gt;Border&lt;/ColorType&gt;&#10;    &lt;Index&gt;29&lt;/Index&gt;&#10;  &lt;/ColorCatalogItem&gt;&#10;  &lt;ColorCatalogItem&gt;&#10;    &lt;Argb&gt;-1857664&lt;/Argb&gt;&#10;    &lt;ColorType&gt;Fill&lt;/ColorType&gt;&#10;    &lt;Index&gt;29&lt;/Index&gt;&#10;  &lt;/ColorCatalogItem&gt;&#10;  &lt;ColorCatalogItem&gt;&#10;    &lt;Argb&gt;-928833&lt;/Argb&gt;&#10;    &lt;ColorType&gt;Text&lt;/ColorType&gt;&#10;    &lt;Index&gt;30&lt;/Index&gt;&#10;  &lt;/ColorCatalogItem&gt;&#10;  &lt;ColorCatalogItem&gt;&#10;    &lt;Argb&gt;-928833&lt;/Argb&gt;&#10;    &lt;ColorType&gt;Border&lt;/ColorType&gt;&#10;    &lt;Index&gt;30&lt;/Index&gt;&#10;  &lt;/ColorCatalogItem&gt;&#10;  &lt;ColorCatalogItem&gt;&#10;    &lt;Argb&gt;-928833&lt;/Argb&gt;&#10;    &lt;ColorType&gt;Fill&lt;/ColorType&gt;&#10;    &lt;Index&gt;30&lt;/Index&gt;&#10;  &lt;/ColorCatalogItem&gt;&#10;  &lt;ColorCatalogItem&gt;&#10;    &lt;Argb&gt;-397851&lt;/Argb&gt;&#10;    &lt;ColorType&gt;Text&lt;/ColorType&gt;&#10;    &lt;Index&gt;31&lt;/Index&gt;&#10;  &lt;/ColorCatalogItem&gt;&#10;  &lt;ColorCatalogItem&gt;&#10;    &lt;Argb&gt;-397851&lt;/Argb&gt;&#10;    &lt;ColorType&gt;Border&lt;/ColorType&gt;&#10;    &lt;Index&gt;31&lt;/Index&gt;&#10;  &lt;/ColorCatalogItem&gt;&#10;  &lt;ColorCatalogItem&gt;&#10;    &lt;Argb&gt;-397851&lt;/Argb&gt;&#10;    &lt;ColorType&gt;Fill&lt;/ColorType&gt;&#10;    &lt;Index&gt;31&lt;/Index&gt;&#10;  &lt;/ColorCatalogItem&gt;&#10;&lt;/ArrayOfColorCatalogItem&gt;"/>
  <p:tag name="THINKCELLPRESENTATIONDONOTDELETE" val="&lt;?xml version=&quot;1.0&quot; encoding=&quot;UTF-16&quot; standalone=&quot;yes&quot;?&gt;&#10;&lt;root reqver=&quot;21047&quot;&gt;&lt;version val=&quot;22223&quot;/&gt;&lt;CPresentation id=&quot;1&quot;&gt;&lt;m_precDefaultNumber&gt;&lt;m_chMinusSymbol&gt;-&lt;/m_chMinusSymbol&gt;&lt;m_chDecimalSymbol17909&gt;.&lt;/m_chDecimalSymbol17909&gt;&lt;m_nGroupingDigits17909 val=&quot;3&quot;/&gt;&lt;m_chGroupingSymbol17909&gt;,&lt;/m_chGroupingSymbol17909&gt;&lt;/m_precDefaultNumber&gt;&lt;m_precDefaultPercent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/m_precDefaultPercent&gt;&lt;m_precDefaultDate&gt;&lt;m_strFormatTime&gt;%#m/%#d/%Y&lt;/m_strFormatTime&gt;&lt;/m_precDefaultDate&gt;&lt;m_precDefaultYear/&gt;&lt;m_precDefaultQuarter/&gt;&lt;m_precDefaultMonth/&gt;&lt;m_precDefaultWeek/&gt;&lt;m_precDefaultDay/&gt;&lt;m_mruColor&gt;&lt;m_vecMRU length=&quot;1&quot;&gt;&lt;elem m_fUsage=&quot;1.00000000000000000000E+000&quot;&gt;&lt;m_ppcolschidx val=&quot;0&quot;/&gt;&lt;m_rgb r=&quot;fe&quot; g=&quot;c6&quot; b=&quot;52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  <p:tag name="ID" val="00000000-0000-0000-0000-0000000000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COPYRIGHT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FILEPATH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DRAFT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COPYRIGHT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FILEPATH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DRAFT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COPYRIGHT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FILEPATH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DRAFT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COPYRIGHT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FILEPATH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DRAFT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COPYRIGHT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COPYRIGHT" val="TRU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FILEPATH" val="TRU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DRAFT" val="TRU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COPYRIGHT" val="TRU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FILEPATH" val="TRU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DRAFT" val="TRU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FILEPATH" val="TRU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COPYRIGHT" val="TRU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FILEPATH" val="TRU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DRAFT" val="TRU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COPYRIGHT" val="TRU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FILEPATH" val="TRU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DRAFT" val="TRU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COPYRIGHT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DRAFT" val="TRU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FILEPATH" val="TRU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DRAFT" val="TRU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COPYRIGHT" val="TRU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FILEPATH" val="TRU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DRAFT" val="TRU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" val="bipshap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" val="bipshap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" val="bipshap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" val="bipshap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" val="bipshap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" val="bipshap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" val="bipshap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COPYRIGHT" val="TRU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" val="bipshap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FILEPATH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DRAFT" val="TRUE"/>
</p:tagLst>
</file>

<file path=ppt/theme/theme1.xml><?xml version="1.0" encoding="utf-8"?>
<a:theme xmlns:a="http://schemas.openxmlformats.org/drawingml/2006/main" name="CREATE REPORT A4">
  <a:themeElements>
    <a:clrScheme name="KPMG Colours">
      <a:dk1>
        <a:srgbClr val="000000"/>
      </a:dk1>
      <a:lt1>
        <a:srgbClr val="FFFFFF"/>
      </a:lt1>
      <a:dk2>
        <a:srgbClr val="E9E7DB"/>
      </a:dk2>
      <a:lt2>
        <a:srgbClr val="D3CFB8"/>
      </a:lt2>
      <a:accent1>
        <a:srgbClr val="80BEC9"/>
      </a:accent1>
      <a:accent2>
        <a:srgbClr val="BFDEE4"/>
      </a:accent2>
      <a:accent3>
        <a:srgbClr val="7AB800"/>
      </a:accent3>
      <a:accent4>
        <a:srgbClr val="00338D"/>
      </a:accent4>
      <a:accent5>
        <a:srgbClr val="C84E00"/>
      </a:accent5>
      <a:accent6>
        <a:srgbClr val="EBB700"/>
      </a:accent6>
      <a:hlink>
        <a:srgbClr val="D9B7BF"/>
      </a:hlink>
      <a:folHlink>
        <a:srgbClr val="ECDBDF"/>
      </a:folHlink>
    </a:clrScheme>
    <a:fontScheme name="KPMG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PMG Theme">
      <a:fillStyleLst>
        <a:solidFill>
          <a:schemeClr val="phClr"/>
        </a:solidFill>
        <a:solidFill>
          <a:schemeClr val="phClr">
            <a:tint val="0"/>
          </a:schemeClr>
        </a:solidFill>
        <a:solidFill>
          <a:schemeClr val="phClr"/>
        </a:solidFill>
      </a:fillStyleLst>
      <a:lnStyleLst>
        <a:ln w="6350" cap="rnd" cmpd="sng" algn="ctr">
          <a:solidFill>
            <a:schemeClr val="phClr"/>
          </a:solidFill>
          <a:prstDash val="solid"/>
        </a:ln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solidFill>
          <a:srgbClr val="007C92"/>
        </a:solidFill>
        <a:ln>
          <a:noFill/>
        </a:ln>
      </a:spPr>
      <a:bodyPr rtlCol="0" anchor="ctr"/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97989A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9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CREATE REPORT A4 1">
        <a:dk1>
          <a:srgbClr val="007C92"/>
        </a:dk1>
        <a:lt1>
          <a:srgbClr val="FFFFFF"/>
        </a:lt1>
        <a:dk2>
          <a:srgbClr val="000000"/>
        </a:dk2>
        <a:lt2>
          <a:srgbClr val="747678"/>
        </a:lt2>
        <a:accent1>
          <a:srgbClr val="8E258D"/>
        </a:accent1>
        <a:accent2>
          <a:srgbClr val="A79E70"/>
        </a:accent2>
        <a:accent3>
          <a:srgbClr val="AAAAAA"/>
        </a:accent3>
        <a:accent4>
          <a:srgbClr val="DADADA"/>
        </a:accent4>
        <a:accent5>
          <a:srgbClr val="C6ACC5"/>
        </a:accent5>
        <a:accent6>
          <a:srgbClr val="978F65"/>
        </a:accent6>
        <a:hlink>
          <a:srgbClr val="007C92"/>
        </a:hlink>
        <a:folHlink>
          <a:srgbClr val="8E258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custClrLst>
    <a:custClr name="Turquoise 100%">
      <a:srgbClr val="007C92"/>
    </a:custClr>
    <a:custClr name="Deep Purple 100%">
      <a:srgbClr val="8E258D"/>
    </a:custClr>
    <a:custClr name="Tan 100%">
      <a:srgbClr val="A79E70"/>
    </a:custClr>
    <a:custClr name="Bright Green 100%">
      <a:srgbClr val="7AB800"/>
    </a:custClr>
    <a:custClr name="Deep Blue 100%">
      <a:srgbClr val="00338D"/>
    </a:custClr>
    <a:custClr name="Orange 100%">
      <a:srgbClr val="C84E00"/>
    </a:custClr>
    <a:custClr name="Bright Yellow 100%">
      <a:srgbClr val="EBB700"/>
    </a:custClr>
    <a:custClr name="Powder Blue 100%">
      <a:srgbClr val="98C6EA"/>
    </a:custClr>
    <a:custClr name="Gray 100%">
      <a:srgbClr val="747678"/>
    </a:custClr>
    <a:custClr name="Red 100%">
      <a:srgbClr val="9E3039"/>
    </a:custClr>
    <a:custClr name="Turquoise 75%">
      <a:srgbClr val="409DAD"/>
    </a:custClr>
    <a:custClr name="Deep Purple 75%">
      <a:srgbClr val="AA5CAA"/>
    </a:custClr>
    <a:custClr name="Tan 75%">
      <a:srgbClr val="BDB694"/>
    </a:custClr>
    <a:custClr name="Bright Green 75%">
      <a:srgbClr val="9BCA40"/>
    </a:custClr>
    <a:custClr name="Deep Blue 75%">
      <a:srgbClr val="4066AA"/>
    </a:custClr>
    <a:custClr name="Orange 75%">
      <a:srgbClr val="D67A40"/>
    </a:custClr>
    <a:custClr name="Bright Yellow 75%">
      <a:srgbClr val="F0C940"/>
    </a:custClr>
    <a:custClr name="Powder Blue 75%">
      <a:srgbClr val="B2D4EF"/>
    </a:custClr>
    <a:custClr name="Gray 75%">
      <a:srgbClr val="97989A"/>
    </a:custClr>
    <a:custClr name="Red 75%">
      <a:srgbClr val="B6646B"/>
    </a:custClr>
    <a:custClr name="Turquoise 50%">
      <a:srgbClr val="80BEC9"/>
    </a:custClr>
    <a:custClr name="Deep Purple 50%">
      <a:srgbClr val="C792C6"/>
    </a:custClr>
    <a:custClr name="Tan 50%">
      <a:srgbClr val="D3CFB8"/>
    </a:custClr>
    <a:custClr name="Bright Green 50%">
      <a:srgbClr val="BDDC80"/>
    </a:custClr>
    <a:custClr name="Deep Blue 50%">
      <a:srgbClr val="8099C6"/>
    </a:custClr>
    <a:custClr name="Orange 50%">
      <a:srgbClr val="E3A780"/>
    </a:custClr>
    <a:custClr name="Bright Yellow 50%">
      <a:srgbClr val="F5DB7E"/>
    </a:custClr>
    <a:custClr name="Powder Blue 50%">
      <a:srgbClr val="CCE3F4"/>
    </a:custClr>
    <a:custClr name="Gray 50%">
      <a:srgbClr val="BABBBC"/>
    </a:custClr>
    <a:custClr name="Red 50%">
      <a:srgbClr val="CF989C"/>
    </a:custClr>
    <a:custClr name="Turquoise 25%">
      <a:srgbClr val="BFDEE4"/>
    </a:custClr>
    <a:custClr name="Deep Purple 25%">
      <a:srgbClr val="E3C9E3"/>
    </a:custClr>
    <a:custClr name="Tan 25%">
      <a:srgbClr val="E9E7DB"/>
    </a:custClr>
    <a:custClr name="Bright Green 25%">
      <a:srgbClr val="DEEDBF"/>
    </a:custClr>
    <a:custClr name="Deep Blue 25%">
      <a:srgbClr val="BFCCE3"/>
    </a:custClr>
    <a:custClr name="Orange 25%">
      <a:srgbClr val="F1D3BF"/>
    </a:custClr>
    <a:custClr name="Bright Yellow 25%">
      <a:srgbClr val="FAEDBF"/>
    </a:custClr>
    <a:custClr name="Powder Blue 25%">
      <a:srgbClr val="E5F1FA"/>
    </a:custClr>
    <a:custClr name="Gray 25%">
      <a:srgbClr val="DCDDDD"/>
    </a:custClr>
    <a:custClr name="Red 25%">
      <a:srgbClr val="E7CBCE"/>
    </a:custClr>
    <a:custClr name="Turquoise 10%">
      <a:srgbClr val="E5F2F4"/>
    </a:custClr>
    <a:custClr name="Deep Purple 10%">
      <a:srgbClr val="F3E9F3"/>
    </a:custClr>
    <a:custClr name="Tan 10%">
      <a:srgbClr val="F6F5F0"/>
    </a:custClr>
    <a:custClr name="Bright Green 10%">
      <a:srgbClr val="F1F8E5"/>
    </a:custClr>
    <a:custClr name="Deep Blue 10%">
      <a:srgbClr val="E5EAF3"/>
    </a:custClr>
    <a:custClr name="Orange 10%">
      <a:srgbClr val="F9EDE5"/>
    </a:custClr>
    <a:custClr name="Bright Yellow 10%">
      <a:srgbClr val="FDF8E5"/>
    </a:custClr>
    <a:custClr name="Powder Blue 10%">
      <a:srgbClr val="F4F9FD"/>
    </a:custClr>
    <a:custClr name="Gray 10%">
      <a:srgbClr val="F1F1F1"/>
    </a:custClr>
    <a:custClr name="Red 10%">
      <a:srgbClr val="F5EAEB"/>
    </a:custClr>
  </a:custClrLst>
</a:theme>
</file>

<file path=ppt/theme/theme10.xml><?xml version="1.0" encoding="utf-8"?>
<a:theme xmlns:a="http://schemas.openxmlformats.org/drawingml/2006/main" name="7_CREATE REPORT A4">
  <a:themeElements>
    <a:clrScheme name="KPMG Colours">
      <a:dk1>
        <a:srgbClr val="000000"/>
      </a:dk1>
      <a:lt1>
        <a:srgbClr val="FFFFFF"/>
      </a:lt1>
      <a:dk2>
        <a:srgbClr val="E9E7DB"/>
      </a:dk2>
      <a:lt2>
        <a:srgbClr val="D3CFB8"/>
      </a:lt2>
      <a:accent1>
        <a:srgbClr val="80BEC9"/>
      </a:accent1>
      <a:accent2>
        <a:srgbClr val="BFDEE4"/>
      </a:accent2>
      <a:accent3>
        <a:srgbClr val="7AB800"/>
      </a:accent3>
      <a:accent4>
        <a:srgbClr val="00338D"/>
      </a:accent4>
      <a:accent5>
        <a:srgbClr val="C84E00"/>
      </a:accent5>
      <a:accent6>
        <a:srgbClr val="EBB700"/>
      </a:accent6>
      <a:hlink>
        <a:srgbClr val="D9B7BF"/>
      </a:hlink>
      <a:folHlink>
        <a:srgbClr val="ECDBDF"/>
      </a:folHlink>
    </a:clrScheme>
    <a:fontScheme name="KPMG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PMG Theme">
      <a:fillStyleLst>
        <a:solidFill>
          <a:schemeClr val="phClr"/>
        </a:solidFill>
        <a:solidFill>
          <a:schemeClr val="phClr">
            <a:tint val="0"/>
          </a:schemeClr>
        </a:solidFill>
        <a:solidFill>
          <a:schemeClr val="phClr"/>
        </a:solidFill>
      </a:fillStyleLst>
      <a:lnStyleLst>
        <a:ln w="6350" cap="rnd" cmpd="sng" algn="ctr">
          <a:solidFill>
            <a:schemeClr val="phClr"/>
          </a:solidFill>
          <a:prstDash val="solid"/>
        </a:ln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solidFill>
          <a:srgbClr val="007C9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97989A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9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7_CREATE REPORT A4 1">
        <a:dk1>
          <a:srgbClr val="007C92"/>
        </a:dk1>
        <a:lt1>
          <a:srgbClr val="FFFFFF"/>
        </a:lt1>
        <a:dk2>
          <a:srgbClr val="000000"/>
        </a:dk2>
        <a:lt2>
          <a:srgbClr val="747678"/>
        </a:lt2>
        <a:accent1>
          <a:srgbClr val="8E258D"/>
        </a:accent1>
        <a:accent2>
          <a:srgbClr val="A79E70"/>
        </a:accent2>
        <a:accent3>
          <a:srgbClr val="AAAAAA"/>
        </a:accent3>
        <a:accent4>
          <a:srgbClr val="DADADA"/>
        </a:accent4>
        <a:accent5>
          <a:srgbClr val="C6ACC5"/>
        </a:accent5>
        <a:accent6>
          <a:srgbClr val="978F65"/>
        </a:accent6>
        <a:hlink>
          <a:srgbClr val="007C92"/>
        </a:hlink>
        <a:folHlink>
          <a:srgbClr val="8E258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custClrLst>
    <a:custClr name="Turquoise 100%">
      <a:srgbClr val="007C92"/>
    </a:custClr>
    <a:custClr name="Deep Purple 100%">
      <a:srgbClr val="8E258D"/>
    </a:custClr>
    <a:custClr name="Tan 100%">
      <a:srgbClr val="A79E70"/>
    </a:custClr>
    <a:custClr name="Bright Green 100%">
      <a:srgbClr val="7AB800"/>
    </a:custClr>
    <a:custClr name="Deep Blue 100%">
      <a:srgbClr val="00338D"/>
    </a:custClr>
    <a:custClr name="Orange 100%">
      <a:srgbClr val="C84E00"/>
    </a:custClr>
    <a:custClr name="Bright Yellow 100%">
      <a:srgbClr val="EBB700"/>
    </a:custClr>
    <a:custClr name="Powder Blue 100%">
      <a:srgbClr val="98C6EA"/>
    </a:custClr>
    <a:custClr name="Gray 100%">
      <a:srgbClr val="747678"/>
    </a:custClr>
    <a:custClr name="Red 100%">
      <a:srgbClr val="9E3039"/>
    </a:custClr>
    <a:custClr name="Turquoise 75%">
      <a:srgbClr val="409DAD"/>
    </a:custClr>
    <a:custClr name="Deep Purple 75%">
      <a:srgbClr val="AA5CAA"/>
    </a:custClr>
    <a:custClr name="Tan 75%">
      <a:srgbClr val="BDB694"/>
    </a:custClr>
    <a:custClr name="Bright Green 75%">
      <a:srgbClr val="9BCA40"/>
    </a:custClr>
    <a:custClr name="Deep Blue 75%">
      <a:srgbClr val="4066AA"/>
    </a:custClr>
    <a:custClr name="Orange 75%">
      <a:srgbClr val="D67A40"/>
    </a:custClr>
    <a:custClr name="Bright Yellow 75%">
      <a:srgbClr val="F0C940"/>
    </a:custClr>
    <a:custClr name="Powder Blue 75%">
      <a:srgbClr val="B2D4EF"/>
    </a:custClr>
    <a:custClr name="Gray 75%">
      <a:srgbClr val="97989A"/>
    </a:custClr>
    <a:custClr name="Red 75%">
      <a:srgbClr val="B6646B"/>
    </a:custClr>
    <a:custClr name="Turquoise 50%">
      <a:srgbClr val="80BEC9"/>
    </a:custClr>
    <a:custClr name="Deep Purple 50%">
      <a:srgbClr val="C792C6"/>
    </a:custClr>
    <a:custClr name="Tan 50%">
      <a:srgbClr val="D3CFB8"/>
    </a:custClr>
    <a:custClr name="Bright Green 50%">
      <a:srgbClr val="BDDC80"/>
    </a:custClr>
    <a:custClr name="Deep Blue 50%">
      <a:srgbClr val="8099C6"/>
    </a:custClr>
    <a:custClr name="Orange 50%">
      <a:srgbClr val="E3A780"/>
    </a:custClr>
    <a:custClr name="Bright Yellow 50%">
      <a:srgbClr val="F5DB7E"/>
    </a:custClr>
    <a:custClr name="Powder Blue 50%">
      <a:srgbClr val="CCE3F4"/>
    </a:custClr>
    <a:custClr name="Gray 50%">
      <a:srgbClr val="BABBBC"/>
    </a:custClr>
    <a:custClr name="Red 50%">
      <a:srgbClr val="CF989C"/>
    </a:custClr>
    <a:custClr name="Turquoise 25%">
      <a:srgbClr val="BFDEE4"/>
    </a:custClr>
    <a:custClr name="Deep Purple 25%">
      <a:srgbClr val="E3C9E3"/>
    </a:custClr>
    <a:custClr name="Tan 25%">
      <a:srgbClr val="E9E7DB"/>
    </a:custClr>
    <a:custClr name="Bright Green 25%">
      <a:srgbClr val="DEEDBF"/>
    </a:custClr>
    <a:custClr name="Deep Blue 25%">
      <a:srgbClr val="BFCCE3"/>
    </a:custClr>
    <a:custClr name="Orange 25%">
      <a:srgbClr val="F1D3BF"/>
    </a:custClr>
    <a:custClr name="Bright Yellow 25%">
      <a:srgbClr val="FAEDBF"/>
    </a:custClr>
    <a:custClr name="Powder Blue 25%">
      <a:srgbClr val="E5F1FA"/>
    </a:custClr>
    <a:custClr name="Gray 25%">
      <a:srgbClr val="DCDDDD"/>
    </a:custClr>
    <a:custClr name="Red 25%">
      <a:srgbClr val="E7CBCE"/>
    </a:custClr>
    <a:custClr name="Turquoise 10%">
      <a:srgbClr val="E5F2F4"/>
    </a:custClr>
    <a:custClr name="Deep Purple 10%">
      <a:srgbClr val="F3E9F3"/>
    </a:custClr>
    <a:custClr name="Tan 10%">
      <a:srgbClr val="F6F5F0"/>
    </a:custClr>
    <a:custClr name="Bright Green 10%">
      <a:srgbClr val="F1F8E5"/>
    </a:custClr>
    <a:custClr name="Deep Blue 10%">
      <a:srgbClr val="E5EAF3"/>
    </a:custClr>
    <a:custClr name="Orange 10%">
      <a:srgbClr val="F9EDE5"/>
    </a:custClr>
    <a:custClr name="Bright Yellow 10%">
      <a:srgbClr val="FDF8E5"/>
    </a:custClr>
    <a:custClr name="Powder Blue 10%">
      <a:srgbClr val="F4F9FD"/>
    </a:custClr>
    <a:custClr name="Gray 10%">
      <a:srgbClr val="F1F1F1"/>
    </a:custClr>
    <a:custClr name="Red 10%">
      <a:srgbClr val="F5EAEB"/>
    </a:custClr>
  </a:custClrLst>
</a:theme>
</file>

<file path=ppt/theme/theme11.xml><?xml version="1.0" encoding="utf-8"?>
<a:theme xmlns:a="http://schemas.openxmlformats.org/drawingml/2006/main" name="8_CREATE REPORT A4">
  <a:themeElements>
    <a:clrScheme name="KPMG Colours">
      <a:dk1>
        <a:srgbClr val="000000"/>
      </a:dk1>
      <a:lt1>
        <a:srgbClr val="FFFFFF"/>
      </a:lt1>
      <a:dk2>
        <a:srgbClr val="E9E7DB"/>
      </a:dk2>
      <a:lt2>
        <a:srgbClr val="D3CFB8"/>
      </a:lt2>
      <a:accent1>
        <a:srgbClr val="80BEC9"/>
      </a:accent1>
      <a:accent2>
        <a:srgbClr val="BFDEE4"/>
      </a:accent2>
      <a:accent3>
        <a:srgbClr val="7AB800"/>
      </a:accent3>
      <a:accent4>
        <a:srgbClr val="00338D"/>
      </a:accent4>
      <a:accent5>
        <a:srgbClr val="C84E00"/>
      </a:accent5>
      <a:accent6>
        <a:srgbClr val="EBB700"/>
      </a:accent6>
      <a:hlink>
        <a:srgbClr val="D9B7BF"/>
      </a:hlink>
      <a:folHlink>
        <a:srgbClr val="ECDBDF"/>
      </a:folHlink>
    </a:clrScheme>
    <a:fontScheme name="KPMG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PMG Theme">
      <a:fillStyleLst>
        <a:solidFill>
          <a:schemeClr val="phClr"/>
        </a:solidFill>
        <a:solidFill>
          <a:schemeClr val="phClr">
            <a:tint val="0"/>
          </a:schemeClr>
        </a:solidFill>
        <a:solidFill>
          <a:schemeClr val="phClr"/>
        </a:solidFill>
      </a:fillStyleLst>
      <a:lnStyleLst>
        <a:ln w="6350" cap="rnd" cmpd="sng" algn="ctr">
          <a:solidFill>
            <a:schemeClr val="phClr"/>
          </a:solidFill>
          <a:prstDash val="solid"/>
        </a:ln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solidFill>
          <a:srgbClr val="007C9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97989A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9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8_CREATE REPORT A4 1">
        <a:dk1>
          <a:srgbClr val="007C92"/>
        </a:dk1>
        <a:lt1>
          <a:srgbClr val="FFFFFF"/>
        </a:lt1>
        <a:dk2>
          <a:srgbClr val="000000"/>
        </a:dk2>
        <a:lt2>
          <a:srgbClr val="747678"/>
        </a:lt2>
        <a:accent1>
          <a:srgbClr val="8E258D"/>
        </a:accent1>
        <a:accent2>
          <a:srgbClr val="A79E70"/>
        </a:accent2>
        <a:accent3>
          <a:srgbClr val="AAAAAA"/>
        </a:accent3>
        <a:accent4>
          <a:srgbClr val="DADADA"/>
        </a:accent4>
        <a:accent5>
          <a:srgbClr val="C6ACC5"/>
        </a:accent5>
        <a:accent6>
          <a:srgbClr val="978F65"/>
        </a:accent6>
        <a:hlink>
          <a:srgbClr val="007C92"/>
        </a:hlink>
        <a:folHlink>
          <a:srgbClr val="8E258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custClrLst>
    <a:custClr name="Turquoise 100%">
      <a:srgbClr val="007C92"/>
    </a:custClr>
    <a:custClr name="Deep Purple 100%">
      <a:srgbClr val="8E258D"/>
    </a:custClr>
    <a:custClr name="Tan 100%">
      <a:srgbClr val="A79E70"/>
    </a:custClr>
    <a:custClr name="Bright Green 100%">
      <a:srgbClr val="7AB800"/>
    </a:custClr>
    <a:custClr name="Deep Blue 100%">
      <a:srgbClr val="00338D"/>
    </a:custClr>
    <a:custClr name="Orange 100%">
      <a:srgbClr val="C84E00"/>
    </a:custClr>
    <a:custClr name="Bright Yellow 100%">
      <a:srgbClr val="EBB700"/>
    </a:custClr>
    <a:custClr name="Powder Blue 100%">
      <a:srgbClr val="98C6EA"/>
    </a:custClr>
    <a:custClr name="Gray 100%">
      <a:srgbClr val="747678"/>
    </a:custClr>
    <a:custClr name="Red 100%">
      <a:srgbClr val="9E3039"/>
    </a:custClr>
    <a:custClr name="Turquoise 75%">
      <a:srgbClr val="409DAD"/>
    </a:custClr>
    <a:custClr name="Deep Purple 75%">
      <a:srgbClr val="AA5CAA"/>
    </a:custClr>
    <a:custClr name="Tan 75%">
      <a:srgbClr val="BDB694"/>
    </a:custClr>
    <a:custClr name="Bright Green 75%">
      <a:srgbClr val="9BCA40"/>
    </a:custClr>
    <a:custClr name="Deep Blue 75%">
      <a:srgbClr val="4066AA"/>
    </a:custClr>
    <a:custClr name="Orange 75%">
      <a:srgbClr val="D67A40"/>
    </a:custClr>
    <a:custClr name="Bright Yellow 75%">
      <a:srgbClr val="F0C940"/>
    </a:custClr>
    <a:custClr name="Powder Blue 75%">
      <a:srgbClr val="B2D4EF"/>
    </a:custClr>
    <a:custClr name="Gray 75%">
      <a:srgbClr val="97989A"/>
    </a:custClr>
    <a:custClr name="Red 75%">
      <a:srgbClr val="B6646B"/>
    </a:custClr>
    <a:custClr name="Turquoise 50%">
      <a:srgbClr val="80BEC9"/>
    </a:custClr>
    <a:custClr name="Deep Purple 50%">
      <a:srgbClr val="C792C6"/>
    </a:custClr>
    <a:custClr name="Tan 50%">
      <a:srgbClr val="D3CFB8"/>
    </a:custClr>
    <a:custClr name="Bright Green 50%">
      <a:srgbClr val="BDDC80"/>
    </a:custClr>
    <a:custClr name="Deep Blue 50%">
      <a:srgbClr val="8099C6"/>
    </a:custClr>
    <a:custClr name="Orange 50%">
      <a:srgbClr val="E3A780"/>
    </a:custClr>
    <a:custClr name="Bright Yellow 50%">
      <a:srgbClr val="F5DB7E"/>
    </a:custClr>
    <a:custClr name="Powder Blue 50%">
      <a:srgbClr val="CCE3F4"/>
    </a:custClr>
    <a:custClr name="Gray 50%">
      <a:srgbClr val="BABBBC"/>
    </a:custClr>
    <a:custClr name="Red 50%">
      <a:srgbClr val="CF989C"/>
    </a:custClr>
    <a:custClr name="Turquoise 25%">
      <a:srgbClr val="BFDEE4"/>
    </a:custClr>
    <a:custClr name="Deep Purple 25%">
      <a:srgbClr val="E3C9E3"/>
    </a:custClr>
    <a:custClr name="Tan 25%">
      <a:srgbClr val="E9E7DB"/>
    </a:custClr>
    <a:custClr name="Bright Green 25%">
      <a:srgbClr val="DEEDBF"/>
    </a:custClr>
    <a:custClr name="Deep Blue 25%">
      <a:srgbClr val="BFCCE3"/>
    </a:custClr>
    <a:custClr name="Orange 25%">
      <a:srgbClr val="F1D3BF"/>
    </a:custClr>
    <a:custClr name="Bright Yellow 25%">
      <a:srgbClr val="FAEDBF"/>
    </a:custClr>
    <a:custClr name="Powder Blue 25%">
      <a:srgbClr val="E5F1FA"/>
    </a:custClr>
    <a:custClr name="Gray 25%">
      <a:srgbClr val="DCDDDD"/>
    </a:custClr>
    <a:custClr name="Red 25%">
      <a:srgbClr val="E7CBCE"/>
    </a:custClr>
    <a:custClr name="Turquoise 10%">
      <a:srgbClr val="E5F2F4"/>
    </a:custClr>
    <a:custClr name="Deep Purple 10%">
      <a:srgbClr val="F3E9F3"/>
    </a:custClr>
    <a:custClr name="Tan 10%">
      <a:srgbClr val="F6F5F0"/>
    </a:custClr>
    <a:custClr name="Bright Green 10%">
      <a:srgbClr val="F1F8E5"/>
    </a:custClr>
    <a:custClr name="Deep Blue 10%">
      <a:srgbClr val="E5EAF3"/>
    </a:custClr>
    <a:custClr name="Orange 10%">
      <a:srgbClr val="F9EDE5"/>
    </a:custClr>
    <a:custClr name="Bright Yellow 10%">
      <a:srgbClr val="FDF8E5"/>
    </a:custClr>
    <a:custClr name="Powder Blue 10%">
      <a:srgbClr val="F4F9FD"/>
    </a:custClr>
    <a:custClr name="Gray 10%">
      <a:srgbClr val="F1F1F1"/>
    </a:custClr>
    <a:custClr name="Red 10%">
      <a:srgbClr val="F5EAEB"/>
    </a:custClr>
  </a:custClrLst>
</a:theme>
</file>

<file path=ppt/theme/theme12.xml><?xml version="1.0" encoding="utf-8"?>
<a:theme xmlns:a="http://schemas.openxmlformats.org/drawingml/2006/main" name="9_CREATE REPORT A4">
  <a:themeElements>
    <a:clrScheme name="KPMG Colours">
      <a:dk1>
        <a:srgbClr val="000000"/>
      </a:dk1>
      <a:lt1>
        <a:srgbClr val="FFFFFF"/>
      </a:lt1>
      <a:dk2>
        <a:srgbClr val="E9E7DB"/>
      </a:dk2>
      <a:lt2>
        <a:srgbClr val="D3CFB8"/>
      </a:lt2>
      <a:accent1>
        <a:srgbClr val="80BEC9"/>
      </a:accent1>
      <a:accent2>
        <a:srgbClr val="BFDEE4"/>
      </a:accent2>
      <a:accent3>
        <a:srgbClr val="7AB800"/>
      </a:accent3>
      <a:accent4>
        <a:srgbClr val="00338D"/>
      </a:accent4>
      <a:accent5>
        <a:srgbClr val="C84E00"/>
      </a:accent5>
      <a:accent6>
        <a:srgbClr val="EBB700"/>
      </a:accent6>
      <a:hlink>
        <a:srgbClr val="D9B7BF"/>
      </a:hlink>
      <a:folHlink>
        <a:srgbClr val="ECDBDF"/>
      </a:folHlink>
    </a:clrScheme>
    <a:fontScheme name="KPMG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PMG Theme">
      <a:fillStyleLst>
        <a:solidFill>
          <a:schemeClr val="phClr"/>
        </a:solidFill>
        <a:solidFill>
          <a:schemeClr val="phClr">
            <a:tint val="0"/>
          </a:schemeClr>
        </a:solidFill>
        <a:solidFill>
          <a:schemeClr val="phClr"/>
        </a:solidFill>
      </a:fillStyleLst>
      <a:lnStyleLst>
        <a:ln w="6350" cap="rnd" cmpd="sng" algn="ctr">
          <a:solidFill>
            <a:schemeClr val="phClr"/>
          </a:solidFill>
          <a:prstDash val="solid"/>
        </a:ln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solidFill>
          <a:srgbClr val="007C9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97989A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9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9_CREATE REPORT A4 1">
        <a:dk1>
          <a:srgbClr val="007C92"/>
        </a:dk1>
        <a:lt1>
          <a:srgbClr val="FFFFFF"/>
        </a:lt1>
        <a:dk2>
          <a:srgbClr val="000000"/>
        </a:dk2>
        <a:lt2>
          <a:srgbClr val="747678"/>
        </a:lt2>
        <a:accent1>
          <a:srgbClr val="8E258D"/>
        </a:accent1>
        <a:accent2>
          <a:srgbClr val="A79E70"/>
        </a:accent2>
        <a:accent3>
          <a:srgbClr val="AAAAAA"/>
        </a:accent3>
        <a:accent4>
          <a:srgbClr val="DADADA"/>
        </a:accent4>
        <a:accent5>
          <a:srgbClr val="C6ACC5"/>
        </a:accent5>
        <a:accent6>
          <a:srgbClr val="978F65"/>
        </a:accent6>
        <a:hlink>
          <a:srgbClr val="007C92"/>
        </a:hlink>
        <a:folHlink>
          <a:srgbClr val="8E258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custClrLst>
    <a:custClr name="Turquoise 100%">
      <a:srgbClr val="007C92"/>
    </a:custClr>
    <a:custClr name="Deep Purple 100%">
      <a:srgbClr val="8E258D"/>
    </a:custClr>
    <a:custClr name="Tan 100%">
      <a:srgbClr val="A79E70"/>
    </a:custClr>
    <a:custClr name="Bright Green 100%">
      <a:srgbClr val="7AB800"/>
    </a:custClr>
    <a:custClr name="Deep Blue 100%">
      <a:srgbClr val="00338D"/>
    </a:custClr>
    <a:custClr name="Orange 100%">
      <a:srgbClr val="C84E00"/>
    </a:custClr>
    <a:custClr name="Bright Yellow 100%">
      <a:srgbClr val="EBB700"/>
    </a:custClr>
    <a:custClr name="Powder Blue 100%">
      <a:srgbClr val="98C6EA"/>
    </a:custClr>
    <a:custClr name="Gray 100%">
      <a:srgbClr val="747678"/>
    </a:custClr>
    <a:custClr name="Red 100%">
      <a:srgbClr val="9E3039"/>
    </a:custClr>
    <a:custClr name="Turquoise 75%">
      <a:srgbClr val="409DAD"/>
    </a:custClr>
    <a:custClr name="Deep Purple 75%">
      <a:srgbClr val="AA5CAA"/>
    </a:custClr>
    <a:custClr name="Tan 75%">
      <a:srgbClr val="BDB694"/>
    </a:custClr>
    <a:custClr name="Bright Green 75%">
      <a:srgbClr val="9BCA40"/>
    </a:custClr>
    <a:custClr name="Deep Blue 75%">
      <a:srgbClr val="4066AA"/>
    </a:custClr>
    <a:custClr name="Orange 75%">
      <a:srgbClr val="D67A40"/>
    </a:custClr>
    <a:custClr name="Bright Yellow 75%">
      <a:srgbClr val="F0C940"/>
    </a:custClr>
    <a:custClr name="Powder Blue 75%">
      <a:srgbClr val="B2D4EF"/>
    </a:custClr>
    <a:custClr name="Gray 75%">
      <a:srgbClr val="97989A"/>
    </a:custClr>
    <a:custClr name="Red 75%">
      <a:srgbClr val="B6646B"/>
    </a:custClr>
    <a:custClr name="Turquoise 50%">
      <a:srgbClr val="80BEC9"/>
    </a:custClr>
    <a:custClr name="Deep Purple 50%">
      <a:srgbClr val="C792C6"/>
    </a:custClr>
    <a:custClr name="Tan 50%">
      <a:srgbClr val="D3CFB8"/>
    </a:custClr>
    <a:custClr name="Bright Green 50%">
      <a:srgbClr val="BDDC80"/>
    </a:custClr>
    <a:custClr name="Deep Blue 50%">
      <a:srgbClr val="8099C6"/>
    </a:custClr>
    <a:custClr name="Orange 50%">
      <a:srgbClr val="E3A780"/>
    </a:custClr>
    <a:custClr name="Bright Yellow 50%">
      <a:srgbClr val="F5DB7E"/>
    </a:custClr>
    <a:custClr name="Powder Blue 50%">
      <a:srgbClr val="CCE3F4"/>
    </a:custClr>
    <a:custClr name="Gray 50%">
      <a:srgbClr val="BABBBC"/>
    </a:custClr>
    <a:custClr name="Red 50%">
      <a:srgbClr val="CF989C"/>
    </a:custClr>
    <a:custClr name="Turquoise 25%">
      <a:srgbClr val="BFDEE4"/>
    </a:custClr>
    <a:custClr name="Deep Purple 25%">
      <a:srgbClr val="E3C9E3"/>
    </a:custClr>
    <a:custClr name="Tan 25%">
      <a:srgbClr val="E9E7DB"/>
    </a:custClr>
    <a:custClr name="Bright Green 25%">
      <a:srgbClr val="DEEDBF"/>
    </a:custClr>
    <a:custClr name="Deep Blue 25%">
      <a:srgbClr val="BFCCE3"/>
    </a:custClr>
    <a:custClr name="Orange 25%">
      <a:srgbClr val="F1D3BF"/>
    </a:custClr>
    <a:custClr name="Bright Yellow 25%">
      <a:srgbClr val="FAEDBF"/>
    </a:custClr>
    <a:custClr name="Powder Blue 25%">
      <a:srgbClr val="E5F1FA"/>
    </a:custClr>
    <a:custClr name="Gray 25%">
      <a:srgbClr val="DCDDDD"/>
    </a:custClr>
    <a:custClr name="Red 25%">
      <a:srgbClr val="E7CBCE"/>
    </a:custClr>
    <a:custClr name="Turquoise 10%">
      <a:srgbClr val="E5F2F4"/>
    </a:custClr>
    <a:custClr name="Deep Purple 10%">
      <a:srgbClr val="F3E9F3"/>
    </a:custClr>
    <a:custClr name="Tan 10%">
      <a:srgbClr val="F6F5F0"/>
    </a:custClr>
    <a:custClr name="Bright Green 10%">
      <a:srgbClr val="F1F8E5"/>
    </a:custClr>
    <a:custClr name="Deep Blue 10%">
      <a:srgbClr val="E5EAF3"/>
    </a:custClr>
    <a:custClr name="Orange 10%">
      <a:srgbClr val="F9EDE5"/>
    </a:custClr>
    <a:custClr name="Bright Yellow 10%">
      <a:srgbClr val="FDF8E5"/>
    </a:custClr>
    <a:custClr name="Powder Blue 10%">
      <a:srgbClr val="F4F9FD"/>
    </a:custClr>
    <a:custClr name="Gray 10%">
      <a:srgbClr val="F1F1F1"/>
    </a:custClr>
    <a:custClr name="Red 10%">
      <a:srgbClr val="F5EAEB"/>
    </a:custClr>
  </a:custClrLst>
</a:theme>
</file>

<file path=ppt/theme/theme13.xml><?xml version="1.0" encoding="utf-8"?>
<a:theme xmlns:a="http://schemas.openxmlformats.org/drawingml/2006/main" name="10_CREATE REPORT A4">
  <a:themeElements>
    <a:clrScheme name="KPMG Colours">
      <a:dk1>
        <a:srgbClr val="000000"/>
      </a:dk1>
      <a:lt1>
        <a:srgbClr val="FFFFFF"/>
      </a:lt1>
      <a:dk2>
        <a:srgbClr val="E9E7DB"/>
      </a:dk2>
      <a:lt2>
        <a:srgbClr val="D3CFB8"/>
      </a:lt2>
      <a:accent1>
        <a:srgbClr val="80BEC9"/>
      </a:accent1>
      <a:accent2>
        <a:srgbClr val="BFDEE4"/>
      </a:accent2>
      <a:accent3>
        <a:srgbClr val="7AB800"/>
      </a:accent3>
      <a:accent4>
        <a:srgbClr val="00338D"/>
      </a:accent4>
      <a:accent5>
        <a:srgbClr val="C84E00"/>
      </a:accent5>
      <a:accent6>
        <a:srgbClr val="EBB700"/>
      </a:accent6>
      <a:hlink>
        <a:srgbClr val="D9B7BF"/>
      </a:hlink>
      <a:folHlink>
        <a:srgbClr val="ECDBDF"/>
      </a:folHlink>
    </a:clrScheme>
    <a:fontScheme name="KPMG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PMG Theme">
      <a:fillStyleLst>
        <a:solidFill>
          <a:schemeClr val="phClr"/>
        </a:solidFill>
        <a:solidFill>
          <a:schemeClr val="phClr">
            <a:tint val="0"/>
          </a:schemeClr>
        </a:solidFill>
        <a:solidFill>
          <a:schemeClr val="phClr"/>
        </a:solidFill>
      </a:fillStyleLst>
      <a:lnStyleLst>
        <a:ln w="6350" cap="rnd" cmpd="sng" algn="ctr">
          <a:solidFill>
            <a:schemeClr val="phClr"/>
          </a:solidFill>
          <a:prstDash val="solid"/>
        </a:ln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solidFill>
          <a:srgbClr val="007C9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97989A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9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10_CREATE REPORT A4 1">
        <a:dk1>
          <a:srgbClr val="007C92"/>
        </a:dk1>
        <a:lt1>
          <a:srgbClr val="FFFFFF"/>
        </a:lt1>
        <a:dk2>
          <a:srgbClr val="000000"/>
        </a:dk2>
        <a:lt2>
          <a:srgbClr val="747678"/>
        </a:lt2>
        <a:accent1>
          <a:srgbClr val="8E258D"/>
        </a:accent1>
        <a:accent2>
          <a:srgbClr val="A79E70"/>
        </a:accent2>
        <a:accent3>
          <a:srgbClr val="AAAAAA"/>
        </a:accent3>
        <a:accent4>
          <a:srgbClr val="DADADA"/>
        </a:accent4>
        <a:accent5>
          <a:srgbClr val="C6ACC5"/>
        </a:accent5>
        <a:accent6>
          <a:srgbClr val="978F65"/>
        </a:accent6>
        <a:hlink>
          <a:srgbClr val="007C92"/>
        </a:hlink>
        <a:folHlink>
          <a:srgbClr val="8E258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custClrLst>
    <a:custClr name="Turquoise 100%">
      <a:srgbClr val="007C92"/>
    </a:custClr>
    <a:custClr name="Deep Purple 100%">
      <a:srgbClr val="8E258D"/>
    </a:custClr>
    <a:custClr name="Tan 100%">
      <a:srgbClr val="A79E70"/>
    </a:custClr>
    <a:custClr name="Bright Green 100%">
      <a:srgbClr val="7AB800"/>
    </a:custClr>
    <a:custClr name="Deep Blue 100%">
      <a:srgbClr val="00338D"/>
    </a:custClr>
    <a:custClr name="Orange 100%">
      <a:srgbClr val="C84E00"/>
    </a:custClr>
    <a:custClr name="Bright Yellow 100%">
      <a:srgbClr val="EBB700"/>
    </a:custClr>
    <a:custClr name="Powder Blue 100%">
      <a:srgbClr val="98C6EA"/>
    </a:custClr>
    <a:custClr name="Gray 100%">
      <a:srgbClr val="747678"/>
    </a:custClr>
    <a:custClr name="Red 100%">
      <a:srgbClr val="9E3039"/>
    </a:custClr>
    <a:custClr name="Turquoise 75%">
      <a:srgbClr val="409DAD"/>
    </a:custClr>
    <a:custClr name="Deep Purple 75%">
      <a:srgbClr val="AA5CAA"/>
    </a:custClr>
    <a:custClr name="Tan 75%">
      <a:srgbClr val="BDB694"/>
    </a:custClr>
    <a:custClr name="Bright Green 75%">
      <a:srgbClr val="9BCA40"/>
    </a:custClr>
    <a:custClr name="Deep Blue 75%">
      <a:srgbClr val="4066AA"/>
    </a:custClr>
    <a:custClr name="Orange 75%">
      <a:srgbClr val="D67A40"/>
    </a:custClr>
    <a:custClr name="Bright Yellow 75%">
      <a:srgbClr val="F0C940"/>
    </a:custClr>
    <a:custClr name="Powder Blue 75%">
      <a:srgbClr val="B2D4EF"/>
    </a:custClr>
    <a:custClr name="Gray 75%">
      <a:srgbClr val="97989A"/>
    </a:custClr>
    <a:custClr name="Red 75%">
      <a:srgbClr val="B6646B"/>
    </a:custClr>
    <a:custClr name="Turquoise 50%">
      <a:srgbClr val="80BEC9"/>
    </a:custClr>
    <a:custClr name="Deep Purple 50%">
      <a:srgbClr val="C792C6"/>
    </a:custClr>
    <a:custClr name="Tan 50%">
      <a:srgbClr val="D3CFB8"/>
    </a:custClr>
    <a:custClr name="Bright Green 50%">
      <a:srgbClr val="BDDC80"/>
    </a:custClr>
    <a:custClr name="Deep Blue 50%">
      <a:srgbClr val="8099C6"/>
    </a:custClr>
    <a:custClr name="Orange 50%">
      <a:srgbClr val="E3A780"/>
    </a:custClr>
    <a:custClr name="Bright Yellow 50%">
      <a:srgbClr val="F5DB7E"/>
    </a:custClr>
    <a:custClr name="Powder Blue 50%">
      <a:srgbClr val="CCE3F4"/>
    </a:custClr>
    <a:custClr name="Gray 50%">
      <a:srgbClr val="BABBBC"/>
    </a:custClr>
    <a:custClr name="Red 50%">
      <a:srgbClr val="CF989C"/>
    </a:custClr>
    <a:custClr name="Turquoise 25%">
      <a:srgbClr val="BFDEE4"/>
    </a:custClr>
    <a:custClr name="Deep Purple 25%">
      <a:srgbClr val="E3C9E3"/>
    </a:custClr>
    <a:custClr name="Tan 25%">
      <a:srgbClr val="E9E7DB"/>
    </a:custClr>
    <a:custClr name="Bright Green 25%">
      <a:srgbClr val="DEEDBF"/>
    </a:custClr>
    <a:custClr name="Deep Blue 25%">
      <a:srgbClr val="BFCCE3"/>
    </a:custClr>
    <a:custClr name="Orange 25%">
      <a:srgbClr val="F1D3BF"/>
    </a:custClr>
    <a:custClr name="Bright Yellow 25%">
      <a:srgbClr val="FAEDBF"/>
    </a:custClr>
    <a:custClr name="Powder Blue 25%">
      <a:srgbClr val="E5F1FA"/>
    </a:custClr>
    <a:custClr name="Gray 25%">
      <a:srgbClr val="DCDDDD"/>
    </a:custClr>
    <a:custClr name="Red 25%">
      <a:srgbClr val="E7CBCE"/>
    </a:custClr>
    <a:custClr name="Turquoise 10%">
      <a:srgbClr val="E5F2F4"/>
    </a:custClr>
    <a:custClr name="Deep Purple 10%">
      <a:srgbClr val="F3E9F3"/>
    </a:custClr>
    <a:custClr name="Tan 10%">
      <a:srgbClr val="F6F5F0"/>
    </a:custClr>
    <a:custClr name="Bright Green 10%">
      <a:srgbClr val="F1F8E5"/>
    </a:custClr>
    <a:custClr name="Deep Blue 10%">
      <a:srgbClr val="E5EAF3"/>
    </a:custClr>
    <a:custClr name="Orange 10%">
      <a:srgbClr val="F9EDE5"/>
    </a:custClr>
    <a:custClr name="Bright Yellow 10%">
      <a:srgbClr val="FDF8E5"/>
    </a:custClr>
    <a:custClr name="Powder Blue 10%">
      <a:srgbClr val="F4F9FD"/>
    </a:custClr>
    <a:custClr name="Gray 10%">
      <a:srgbClr val="F1F1F1"/>
    </a:custClr>
    <a:custClr name="Red 10%">
      <a:srgbClr val="F5EAEB"/>
    </a:custClr>
  </a:custClrLst>
</a:theme>
</file>

<file path=ppt/theme/theme14.xml><?xml version="1.0" encoding="utf-8"?>
<a:theme xmlns:a="http://schemas.openxmlformats.org/drawingml/2006/main" name="KPMG GSG Template Russian">
  <a:themeElements>
    <a:clrScheme name="KPMG Colours">
      <a:dk1>
        <a:srgbClr val="000000"/>
      </a:dk1>
      <a:lt1>
        <a:srgbClr val="FFFFFF"/>
      </a:lt1>
      <a:dk2>
        <a:srgbClr val="E9E7DB"/>
      </a:dk2>
      <a:lt2>
        <a:srgbClr val="D3CFB8"/>
      </a:lt2>
      <a:accent1>
        <a:srgbClr val="80BEC9"/>
      </a:accent1>
      <a:accent2>
        <a:srgbClr val="BFDEE4"/>
      </a:accent2>
      <a:accent3>
        <a:srgbClr val="7AB800"/>
      </a:accent3>
      <a:accent4>
        <a:srgbClr val="00338D"/>
      </a:accent4>
      <a:accent5>
        <a:srgbClr val="C84E00"/>
      </a:accent5>
      <a:accent6>
        <a:srgbClr val="EBB700"/>
      </a:accent6>
      <a:hlink>
        <a:srgbClr val="D9B7BF"/>
      </a:hlink>
      <a:folHlink>
        <a:srgbClr val="ECDBDF"/>
      </a:folHlink>
    </a:clrScheme>
    <a:fontScheme name="KPMG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PMG Theme">
      <a:fillStyleLst>
        <a:solidFill>
          <a:schemeClr val="phClr"/>
        </a:solidFill>
        <a:solidFill>
          <a:schemeClr val="phClr">
            <a:tint val="0"/>
          </a:schemeClr>
        </a:solidFill>
        <a:solidFill>
          <a:schemeClr val="phClr"/>
        </a:solidFill>
      </a:fillStyleLst>
      <a:lnStyleLst>
        <a:ln w="6350" cap="rnd" cmpd="sng" algn="ctr">
          <a:solidFill>
            <a:schemeClr val="phClr"/>
          </a:solidFill>
          <a:prstDash val="solid"/>
        </a:ln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solidFill>
          <a:srgbClr val="007C9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97989A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9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KPMG GSG Template Russian 1">
        <a:dk1>
          <a:srgbClr val="007C92"/>
        </a:dk1>
        <a:lt1>
          <a:srgbClr val="FFFFFF"/>
        </a:lt1>
        <a:dk2>
          <a:srgbClr val="000000"/>
        </a:dk2>
        <a:lt2>
          <a:srgbClr val="747678"/>
        </a:lt2>
        <a:accent1>
          <a:srgbClr val="8E258D"/>
        </a:accent1>
        <a:accent2>
          <a:srgbClr val="A79E70"/>
        </a:accent2>
        <a:accent3>
          <a:srgbClr val="AAAAAA"/>
        </a:accent3>
        <a:accent4>
          <a:srgbClr val="DADADA"/>
        </a:accent4>
        <a:accent5>
          <a:srgbClr val="C6ACC5"/>
        </a:accent5>
        <a:accent6>
          <a:srgbClr val="978F65"/>
        </a:accent6>
        <a:hlink>
          <a:srgbClr val="007C92"/>
        </a:hlink>
        <a:folHlink>
          <a:srgbClr val="8E258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custClrLst>
    <a:custClr name="Turquoise 100%">
      <a:srgbClr val="007C92"/>
    </a:custClr>
    <a:custClr name="Deep Purple 100%">
      <a:srgbClr val="8E258D"/>
    </a:custClr>
    <a:custClr name="Tan 100%">
      <a:srgbClr val="A79E70"/>
    </a:custClr>
    <a:custClr name="Bright Green 100%">
      <a:srgbClr val="7AB800"/>
    </a:custClr>
    <a:custClr name="Deep Blue 100%">
      <a:srgbClr val="00338D"/>
    </a:custClr>
    <a:custClr name="Orange 100%">
      <a:srgbClr val="C84E00"/>
    </a:custClr>
    <a:custClr name="Bright Yellow 100%">
      <a:srgbClr val="EBB700"/>
    </a:custClr>
    <a:custClr name="Powder Blue 100%">
      <a:srgbClr val="98C6EA"/>
    </a:custClr>
    <a:custClr name="Gray 100%">
      <a:srgbClr val="747678"/>
    </a:custClr>
    <a:custClr name="Red 100%">
      <a:srgbClr val="9E3039"/>
    </a:custClr>
    <a:custClr name="Turquoise 75%">
      <a:srgbClr val="409DAD"/>
    </a:custClr>
    <a:custClr name="Deep Purple 75%">
      <a:srgbClr val="AA5CAA"/>
    </a:custClr>
    <a:custClr name="Tan 75%">
      <a:srgbClr val="BDB694"/>
    </a:custClr>
    <a:custClr name="Bright Green 75%">
      <a:srgbClr val="9BCA40"/>
    </a:custClr>
    <a:custClr name="Deep Blue 75%">
      <a:srgbClr val="4066AA"/>
    </a:custClr>
    <a:custClr name="Orange 75%">
      <a:srgbClr val="D67A40"/>
    </a:custClr>
    <a:custClr name="Bright Yellow 75%">
      <a:srgbClr val="F0C940"/>
    </a:custClr>
    <a:custClr name="Powder Blue 75%">
      <a:srgbClr val="B2D4EF"/>
    </a:custClr>
    <a:custClr name="Gray 75%">
      <a:srgbClr val="97989A"/>
    </a:custClr>
    <a:custClr name="Red 75%">
      <a:srgbClr val="B6646B"/>
    </a:custClr>
    <a:custClr name="Turquoise 50%">
      <a:srgbClr val="80BEC9"/>
    </a:custClr>
    <a:custClr name="Deep Purple 50%">
      <a:srgbClr val="C792C6"/>
    </a:custClr>
    <a:custClr name="Tan 50%">
      <a:srgbClr val="D3CFB8"/>
    </a:custClr>
    <a:custClr name="Bright Green 50%">
      <a:srgbClr val="BDDC80"/>
    </a:custClr>
    <a:custClr name="Deep Blue 50%">
      <a:srgbClr val="8099C6"/>
    </a:custClr>
    <a:custClr name="Orange 50%">
      <a:srgbClr val="E3A780"/>
    </a:custClr>
    <a:custClr name="Bright Yellow 50%">
      <a:srgbClr val="F5DB7E"/>
    </a:custClr>
    <a:custClr name="Powder Blue 50%">
      <a:srgbClr val="CCE3F4"/>
    </a:custClr>
    <a:custClr name="Gray 50%">
      <a:srgbClr val="BABBBC"/>
    </a:custClr>
    <a:custClr name="Red 50%">
      <a:srgbClr val="CF989C"/>
    </a:custClr>
    <a:custClr name="Turquoise 25%">
      <a:srgbClr val="BFDEE4"/>
    </a:custClr>
    <a:custClr name="Deep Purple 25%">
      <a:srgbClr val="E3C9E3"/>
    </a:custClr>
    <a:custClr name="Tan 25%">
      <a:srgbClr val="E9E7DB"/>
    </a:custClr>
    <a:custClr name="Bright Green 25%">
      <a:srgbClr val="DEEDBF"/>
    </a:custClr>
    <a:custClr name="Deep Blue 25%">
      <a:srgbClr val="BFCCE3"/>
    </a:custClr>
    <a:custClr name="Orange 25%">
      <a:srgbClr val="F1D3BF"/>
    </a:custClr>
    <a:custClr name="Bright Yellow 25%">
      <a:srgbClr val="FAEDBF"/>
    </a:custClr>
    <a:custClr name="Powder Blue 25%">
      <a:srgbClr val="E5F1FA"/>
    </a:custClr>
    <a:custClr name="Gray 25%">
      <a:srgbClr val="DCDDDD"/>
    </a:custClr>
    <a:custClr name="Red 25%">
      <a:srgbClr val="E7CBCE"/>
    </a:custClr>
    <a:custClr name="Turquoise 10%">
      <a:srgbClr val="E5F2F4"/>
    </a:custClr>
    <a:custClr name="Deep Purple 10%">
      <a:srgbClr val="F3E9F3"/>
    </a:custClr>
    <a:custClr name="Tan 10%">
      <a:srgbClr val="F6F5F0"/>
    </a:custClr>
    <a:custClr name="Bright Green 10%">
      <a:srgbClr val="F1F8E5"/>
    </a:custClr>
    <a:custClr name="Deep Blue 10%">
      <a:srgbClr val="E5EAF3"/>
    </a:custClr>
    <a:custClr name="Orange 10%">
      <a:srgbClr val="F9EDE5"/>
    </a:custClr>
    <a:custClr name="Bright Yellow 10%">
      <a:srgbClr val="FDF8E5"/>
    </a:custClr>
    <a:custClr name="Powder Blue 10%">
      <a:srgbClr val="F4F9FD"/>
    </a:custClr>
    <a:custClr name="Gray 10%">
      <a:srgbClr val="F1F1F1"/>
    </a:custClr>
    <a:custClr name="Red 10%">
      <a:srgbClr val="F5EAEB"/>
    </a:custClr>
  </a:custClrLst>
  <a:extLst>
    <a:ext uri="{05A4C25C-085E-4340-85A3-A5531E510DB2}">
      <thm15:themeFamily xmlns:thm15="http://schemas.microsoft.com/office/thememl/2012/main" name="Presentation3" id="{171D0081-C687-4642-94DA-089A0D1059F3}" vid="{EF9B7CF9-ACCE-43BF-81C5-7E63AB190EFB}"/>
    </a:ext>
  </a:ext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PMG REPORT A4_r_ZAO">
  <a:themeElements>
    <a:clrScheme name="KPMG Colours">
      <a:dk1>
        <a:srgbClr val="000000"/>
      </a:dk1>
      <a:lt1>
        <a:srgbClr val="FFFFFF"/>
      </a:lt1>
      <a:dk2>
        <a:srgbClr val="E9E7DB"/>
      </a:dk2>
      <a:lt2>
        <a:srgbClr val="D3CFB8"/>
      </a:lt2>
      <a:accent1>
        <a:srgbClr val="80BEC9"/>
      </a:accent1>
      <a:accent2>
        <a:srgbClr val="BFDEE4"/>
      </a:accent2>
      <a:accent3>
        <a:srgbClr val="7AB800"/>
      </a:accent3>
      <a:accent4>
        <a:srgbClr val="00338D"/>
      </a:accent4>
      <a:accent5>
        <a:srgbClr val="C84E00"/>
      </a:accent5>
      <a:accent6>
        <a:srgbClr val="EBB700"/>
      </a:accent6>
      <a:hlink>
        <a:srgbClr val="D9B7BF"/>
      </a:hlink>
      <a:folHlink>
        <a:srgbClr val="ECDBDF"/>
      </a:folHlink>
    </a:clrScheme>
    <a:fontScheme name="KPMG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PMG Theme">
      <a:fillStyleLst>
        <a:solidFill>
          <a:schemeClr val="phClr"/>
        </a:solidFill>
        <a:solidFill>
          <a:schemeClr val="phClr">
            <a:tint val="0"/>
          </a:schemeClr>
        </a:solidFill>
        <a:solidFill>
          <a:schemeClr val="phClr"/>
        </a:solidFill>
      </a:fillStyleLst>
      <a:lnStyleLst>
        <a:ln w="6350" cap="rnd" cmpd="sng" algn="ctr">
          <a:solidFill>
            <a:schemeClr val="phClr"/>
          </a:solidFill>
          <a:prstDash val="solid"/>
        </a:ln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54000" tIns="54000" rIns="54000" bIns="5400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747678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54000" tIns="54000" rIns="54000" bIns="54000" rtlCol="0">
        <a:noAutofit/>
      </a:bodyPr>
      <a:lstStyle>
        <a:defPPr>
          <a:defRPr sz="90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KPMG REPORT A4_r_ZAO 1">
        <a:dk1>
          <a:srgbClr val="007C92"/>
        </a:dk1>
        <a:lt1>
          <a:srgbClr val="FFFFFF"/>
        </a:lt1>
        <a:dk2>
          <a:srgbClr val="000000"/>
        </a:dk2>
        <a:lt2>
          <a:srgbClr val="747678"/>
        </a:lt2>
        <a:accent1>
          <a:srgbClr val="8E258D"/>
        </a:accent1>
        <a:accent2>
          <a:srgbClr val="A79E70"/>
        </a:accent2>
        <a:accent3>
          <a:srgbClr val="AAAAAA"/>
        </a:accent3>
        <a:accent4>
          <a:srgbClr val="DADADA"/>
        </a:accent4>
        <a:accent5>
          <a:srgbClr val="C6ACC5"/>
        </a:accent5>
        <a:accent6>
          <a:srgbClr val="978F65"/>
        </a:accent6>
        <a:hlink>
          <a:srgbClr val="007C92"/>
        </a:hlink>
        <a:folHlink>
          <a:srgbClr val="8E258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custClrLst>
    <a:custClr name="Turquoise 100%">
      <a:srgbClr val="007C92"/>
    </a:custClr>
    <a:custClr name="Deep Purple 100%">
      <a:srgbClr val="8E258D"/>
    </a:custClr>
    <a:custClr name="Tan 100%">
      <a:srgbClr val="A79E70"/>
    </a:custClr>
    <a:custClr name="Bright Green 100%">
      <a:srgbClr val="7AB800"/>
    </a:custClr>
    <a:custClr name="Deep Blue 100%">
      <a:srgbClr val="00338D"/>
    </a:custClr>
    <a:custClr name="Orange 100%">
      <a:srgbClr val="C84E00"/>
    </a:custClr>
    <a:custClr name="Bright Yellow 100%">
      <a:srgbClr val="EBB700"/>
    </a:custClr>
    <a:custClr name="Powder Blue 100%">
      <a:srgbClr val="98C6EA"/>
    </a:custClr>
    <a:custClr name="Gray 100%">
      <a:srgbClr val="747678"/>
    </a:custClr>
    <a:custClr name="Red 100%">
      <a:srgbClr val="9E3039"/>
    </a:custClr>
    <a:custClr name="Turquoise 75%">
      <a:srgbClr val="409DAD"/>
    </a:custClr>
    <a:custClr name="Deep Purple 75%">
      <a:srgbClr val="AA5CAA"/>
    </a:custClr>
    <a:custClr name="Tan 75%">
      <a:srgbClr val="BDB694"/>
    </a:custClr>
    <a:custClr name="Bright Green 75%">
      <a:srgbClr val="9BCA40"/>
    </a:custClr>
    <a:custClr name="Deep Blue 75%">
      <a:srgbClr val="4066AA"/>
    </a:custClr>
    <a:custClr name="Orange 75%">
      <a:srgbClr val="D67A40"/>
    </a:custClr>
    <a:custClr name="Bright Yellow 75%">
      <a:srgbClr val="F0C940"/>
    </a:custClr>
    <a:custClr name="Powder Blue 75%">
      <a:srgbClr val="B2D4EF"/>
    </a:custClr>
    <a:custClr name="Gray 75%">
      <a:srgbClr val="97989A"/>
    </a:custClr>
    <a:custClr name="Red 75%">
      <a:srgbClr val="B6646B"/>
    </a:custClr>
    <a:custClr name="Turquoise 50%">
      <a:srgbClr val="80BEC9"/>
    </a:custClr>
    <a:custClr name="Deep Purple 50%">
      <a:srgbClr val="C792C6"/>
    </a:custClr>
    <a:custClr name="Tan 50%">
      <a:srgbClr val="D3CFB8"/>
    </a:custClr>
    <a:custClr name="Bright Green 50%">
      <a:srgbClr val="BDDC80"/>
    </a:custClr>
    <a:custClr name="Deep Blue 50%">
      <a:srgbClr val="8099C6"/>
    </a:custClr>
    <a:custClr name="Orange 50%">
      <a:srgbClr val="E3A780"/>
    </a:custClr>
    <a:custClr name="Bright Yellow 50%">
      <a:srgbClr val="F5DB7E"/>
    </a:custClr>
    <a:custClr name="Powder Blue 50%">
      <a:srgbClr val="CCE3F4"/>
    </a:custClr>
    <a:custClr name="Gray 50%">
      <a:srgbClr val="BABBBC"/>
    </a:custClr>
    <a:custClr name="Red 50%">
      <a:srgbClr val="CF989C"/>
    </a:custClr>
    <a:custClr name="Turquoise 25%">
      <a:srgbClr val="BFDEE4"/>
    </a:custClr>
    <a:custClr name="Deep Purple 25%">
      <a:srgbClr val="E3C9E3"/>
    </a:custClr>
    <a:custClr name="Tan 25%">
      <a:srgbClr val="E9E7DB"/>
    </a:custClr>
    <a:custClr name="Bright Green 25%">
      <a:srgbClr val="DEEDBF"/>
    </a:custClr>
    <a:custClr name="Deep Blue 25%">
      <a:srgbClr val="BFCCE3"/>
    </a:custClr>
    <a:custClr name="Orange 25%">
      <a:srgbClr val="F1D3BF"/>
    </a:custClr>
    <a:custClr name="Bright Yellow 25%">
      <a:srgbClr val="FAEDBF"/>
    </a:custClr>
    <a:custClr name="Powder Blue 25%">
      <a:srgbClr val="E5F1FA"/>
    </a:custClr>
    <a:custClr name="Gray 25%">
      <a:srgbClr val="DCDDDD"/>
    </a:custClr>
    <a:custClr name="Red 25%">
      <a:srgbClr val="E7CBCE"/>
    </a:custClr>
    <a:custClr name="Turquoise 10%">
      <a:srgbClr val="E5F2F4"/>
    </a:custClr>
    <a:custClr name="Deep Purple 10%">
      <a:srgbClr val="F3E9F3"/>
    </a:custClr>
    <a:custClr name="Tan 10%">
      <a:srgbClr val="F6F5F0"/>
    </a:custClr>
    <a:custClr name="Bright Green 10%">
      <a:srgbClr val="F1F8E5"/>
    </a:custClr>
    <a:custClr name="Deep Blue 10%">
      <a:srgbClr val="E5EAF3"/>
    </a:custClr>
    <a:custClr name="Orange 10%">
      <a:srgbClr val="F9EDE5"/>
    </a:custClr>
    <a:custClr name="Bright Yellow 10%">
      <a:srgbClr val="FDF8E5"/>
    </a:custClr>
    <a:custClr name="Powder Blue 10%">
      <a:srgbClr val="F4F9FD"/>
    </a:custClr>
    <a:custClr name="Gray 10%">
      <a:srgbClr val="F1F1F1"/>
    </a:custClr>
    <a:custClr name="Red 10%">
      <a:srgbClr val="F5EAEB"/>
    </a:custClr>
  </a:custClrLst>
</a:theme>
</file>

<file path=ppt/theme/theme3.xml><?xml version="1.0" encoding="utf-8"?>
<a:theme xmlns:a="http://schemas.openxmlformats.org/drawingml/2006/main" name="1_CREATE REPORT A4">
  <a:themeElements>
    <a:clrScheme name="KPMG Colours">
      <a:dk1>
        <a:srgbClr val="000000"/>
      </a:dk1>
      <a:lt1>
        <a:srgbClr val="FFFFFF"/>
      </a:lt1>
      <a:dk2>
        <a:srgbClr val="E9E7DB"/>
      </a:dk2>
      <a:lt2>
        <a:srgbClr val="D3CFB8"/>
      </a:lt2>
      <a:accent1>
        <a:srgbClr val="80BEC9"/>
      </a:accent1>
      <a:accent2>
        <a:srgbClr val="BFDEE4"/>
      </a:accent2>
      <a:accent3>
        <a:srgbClr val="7AB800"/>
      </a:accent3>
      <a:accent4>
        <a:srgbClr val="00338D"/>
      </a:accent4>
      <a:accent5>
        <a:srgbClr val="C84E00"/>
      </a:accent5>
      <a:accent6>
        <a:srgbClr val="EBB700"/>
      </a:accent6>
      <a:hlink>
        <a:srgbClr val="D9B7BF"/>
      </a:hlink>
      <a:folHlink>
        <a:srgbClr val="ECDBDF"/>
      </a:folHlink>
    </a:clrScheme>
    <a:fontScheme name="KPMG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PMG Theme">
      <a:fillStyleLst>
        <a:solidFill>
          <a:schemeClr val="phClr"/>
        </a:solidFill>
        <a:solidFill>
          <a:schemeClr val="phClr">
            <a:tint val="0"/>
          </a:schemeClr>
        </a:solidFill>
        <a:solidFill>
          <a:schemeClr val="phClr"/>
        </a:solidFill>
      </a:fillStyleLst>
      <a:lnStyleLst>
        <a:ln w="6350" cap="rnd" cmpd="sng" algn="ctr">
          <a:solidFill>
            <a:schemeClr val="phClr"/>
          </a:solidFill>
          <a:prstDash val="solid"/>
        </a:ln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solidFill>
          <a:srgbClr val="007C9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97989A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9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1_CREATE REPORT A4 1">
        <a:dk1>
          <a:srgbClr val="007C92"/>
        </a:dk1>
        <a:lt1>
          <a:srgbClr val="FFFFFF"/>
        </a:lt1>
        <a:dk2>
          <a:srgbClr val="000000"/>
        </a:dk2>
        <a:lt2>
          <a:srgbClr val="747678"/>
        </a:lt2>
        <a:accent1>
          <a:srgbClr val="8E258D"/>
        </a:accent1>
        <a:accent2>
          <a:srgbClr val="A79E70"/>
        </a:accent2>
        <a:accent3>
          <a:srgbClr val="AAAAAA"/>
        </a:accent3>
        <a:accent4>
          <a:srgbClr val="DADADA"/>
        </a:accent4>
        <a:accent5>
          <a:srgbClr val="C6ACC5"/>
        </a:accent5>
        <a:accent6>
          <a:srgbClr val="978F65"/>
        </a:accent6>
        <a:hlink>
          <a:srgbClr val="007C92"/>
        </a:hlink>
        <a:folHlink>
          <a:srgbClr val="8E258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custClrLst>
    <a:custClr name="Turquoise 100%">
      <a:srgbClr val="007C92"/>
    </a:custClr>
    <a:custClr name="Deep Purple 100%">
      <a:srgbClr val="8E258D"/>
    </a:custClr>
    <a:custClr name="Tan 100%">
      <a:srgbClr val="A79E70"/>
    </a:custClr>
    <a:custClr name="Bright Green 100%">
      <a:srgbClr val="7AB800"/>
    </a:custClr>
    <a:custClr name="Deep Blue 100%">
      <a:srgbClr val="00338D"/>
    </a:custClr>
    <a:custClr name="Orange 100%">
      <a:srgbClr val="C84E00"/>
    </a:custClr>
    <a:custClr name="Bright Yellow 100%">
      <a:srgbClr val="EBB700"/>
    </a:custClr>
    <a:custClr name="Powder Blue 100%">
      <a:srgbClr val="98C6EA"/>
    </a:custClr>
    <a:custClr name="Gray 100%">
      <a:srgbClr val="747678"/>
    </a:custClr>
    <a:custClr name="Red 100%">
      <a:srgbClr val="9E3039"/>
    </a:custClr>
    <a:custClr name="Turquoise 75%">
      <a:srgbClr val="409DAD"/>
    </a:custClr>
    <a:custClr name="Deep Purple 75%">
      <a:srgbClr val="AA5CAA"/>
    </a:custClr>
    <a:custClr name="Tan 75%">
      <a:srgbClr val="BDB694"/>
    </a:custClr>
    <a:custClr name="Bright Green 75%">
      <a:srgbClr val="9BCA40"/>
    </a:custClr>
    <a:custClr name="Deep Blue 75%">
      <a:srgbClr val="4066AA"/>
    </a:custClr>
    <a:custClr name="Orange 75%">
      <a:srgbClr val="D67A40"/>
    </a:custClr>
    <a:custClr name="Bright Yellow 75%">
      <a:srgbClr val="F0C940"/>
    </a:custClr>
    <a:custClr name="Powder Blue 75%">
      <a:srgbClr val="B2D4EF"/>
    </a:custClr>
    <a:custClr name="Gray 75%">
      <a:srgbClr val="97989A"/>
    </a:custClr>
    <a:custClr name="Red 75%">
      <a:srgbClr val="B6646B"/>
    </a:custClr>
    <a:custClr name="Turquoise 50%">
      <a:srgbClr val="80BEC9"/>
    </a:custClr>
    <a:custClr name="Deep Purple 50%">
      <a:srgbClr val="C792C6"/>
    </a:custClr>
    <a:custClr name="Tan 50%">
      <a:srgbClr val="D3CFB8"/>
    </a:custClr>
    <a:custClr name="Bright Green 50%">
      <a:srgbClr val="BDDC80"/>
    </a:custClr>
    <a:custClr name="Deep Blue 50%">
      <a:srgbClr val="8099C6"/>
    </a:custClr>
    <a:custClr name="Orange 50%">
      <a:srgbClr val="E3A780"/>
    </a:custClr>
    <a:custClr name="Bright Yellow 50%">
      <a:srgbClr val="F5DB7E"/>
    </a:custClr>
    <a:custClr name="Powder Blue 50%">
      <a:srgbClr val="CCE3F4"/>
    </a:custClr>
    <a:custClr name="Gray 50%">
      <a:srgbClr val="BABBBC"/>
    </a:custClr>
    <a:custClr name="Red 50%">
      <a:srgbClr val="CF989C"/>
    </a:custClr>
    <a:custClr name="Turquoise 25%">
      <a:srgbClr val="BFDEE4"/>
    </a:custClr>
    <a:custClr name="Deep Purple 25%">
      <a:srgbClr val="E3C9E3"/>
    </a:custClr>
    <a:custClr name="Tan 25%">
      <a:srgbClr val="E9E7DB"/>
    </a:custClr>
    <a:custClr name="Bright Green 25%">
      <a:srgbClr val="DEEDBF"/>
    </a:custClr>
    <a:custClr name="Deep Blue 25%">
      <a:srgbClr val="BFCCE3"/>
    </a:custClr>
    <a:custClr name="Orange 25%">
      <a:srgbClr val="F1D3BF"/>
    </a:custClr>
    <a:custClr name="Bright Yellow 25%">
      <a:srgbClr val="FAEDBF"/>
    </a:custClr>
    <a:custClr name="Powder Blue 25%">
      <a:srgbClr val="E5F1FA"/>
    </a:custClr>
    <a:custClr name="Gray 25%">
      <a:srgbClr val="DCDDDD"/>
    </a:custClr>
    <a:custClr name="Red 25%">
      <a:srgbClr val="E7CBCE"/>
    </a:custClr>
    <a:custClr name="Turquoise 10%">
      <a:srgbClr val="E5F2F4"/>
    </a:custClr>
    <a:custClr name="Deep Purple 10%">
      <a:srgbClr val="F3E9F3"/>
    </a:custClr>
    <a:custClr name="Tan 10%">
      <a:srgbClr val="F6F5F0"/>
    </a:custClr>
    <a:custClr name="Bright Green 10%">
      <a:srgbClr val="F1F8E5"/>
    </a:custClr>
    <a:custClr name="Deep Blue 10%">
      <a:srgbClr val="E5EAF3"/>
    </a:custClr>
    <a:custClr name="Orange 10%">
      <a:srgbClr val="F9EDE5"/>
    </a:custClr>
    <a:custClr name="Bright Yellow 10%">
      <a:srgbClr val="FDF8E5"/>
    </a:custClr>
    <a:custClr name="Powder Blue 10%">
      <a:srgbClr val="F4F9FD"/>
    </a:custClr>
    <a:custClr name="Gray 10%">
      <a:srgbClr val="F1F1F1"/>
    </a:custClr>
    <a:custClr name="Red 10%">
      <a:srgbClr val="F5EAEB"/>
    </a:custClr>
  </a:custClrLst>
</a:theme>
</file>

<file path=ppt/theme/theme4.xml><?xml version="1.0" encoding="utf-8"?>
<a:theme xmlns:a="http://schemas.openxmlformats.org/drawingml/2006/main" name="2_CREATE REPORT A4">
  <a:themeElements>
    <a:clrScheme name="KPMG Colours">
      <a:dk1>
        <a:srgbClr val="000000"/>
      </a:dk1>
      <a:lt1>
        <a:srgbClr val="FFFFFF"/>
      </a:lt1>
      <a:dk2>
        <a:srgbClr val="E9E7DB"/>
      </a:dk2>
      <a:lt2>
        <a:srgbClr val="D3CFB8"/>
      </a:lt2>
      <a:accent1>
        <a:srgbClr val="80BEC9"/>
      </a:accent1>
      <a:accent2>
        <a:srgbClr val="BFDEE4"/>
      </a:accent2>
      <a:accent3>
        <a:srgbClr val="7AB800"/>
      </a:accent3>
      <a:accent4>
        <a:srgbClr val="00338D"/>
      </a:accent4>
      <a:accent5>
        <a:srgbClr val="C84E00"/>
      </a:accent5>
      <a:accent6>
        <a:srgbClr val="EBB700"/>
      </a:accent6>
      <a:hlink>
        <a:srgbClr val="D9B7BF"/>
      </a:hlink>
      <a:folHlink>
        <a:srgbClr val="ECDBDF"/>
      </a:folHlink>
    </a:clrScheme>
    <a:fontScheme name="KPMG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PMG Theme">
      <a:fillStyleLst>
        <a:solidFill>
          <a:schemeClr val="phClr"/>
        </a:solidFill>
        <a:solidFill>
          <a:schemeClr val="phClr">
            <a:tint val="0"/>
          </a:schemeClr>
        </a:solidFill>
        <a:solidFill>
          <a:schemeClr val="phClr"/>
        </a:solidFill>
      </a:fillStyleLst>
      <a:lnStyleLst>
        <a:ln w="6350" cap="rnd" cmpd="sng" algn="ctr">
          <a:solidFill>
            <a:schemeClr val="phClr"/>
          </a:solidFill>
          <a:prstDash val="solid"/>
        </a:ln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solidFill>
          <a:srgbClr val="007C9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97989A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9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2_CREATE REPORT A4 1">
        <a:dk1>
          <a:srgbClr val="007C92"/>
        </a:dk1>
        <a:lt1>
          <a:srgbClr val="FFFFFF"/>
        </a:lt1>
        <a:dk2>
          <a:srgbClr val="000000"/>
        </a:dk2>
        <a:lt2>
          <a:srgbClr val="747678"/>
        </a:lt2>
        <a:accent1>
          <a:srgbClr val="8E258D"/>
        </a:accent1>
        <a:accent2>
          <a:srgbClr val="A79E70"/>
        </a:accent2>
        <a:accent3>
          <a:srgbClr val="AAAAAA"/>
        </a:accent3>
        <a:accent4>
          <a:srgbClr val="DADADA"/>
        </a:accent4>
        <a:accent5>
          <a:srgbClr val="C6ACC5"/>
        </a:accent5>
        <a:accent6>
          <a:srgbClr val="978F65"/>
        </a:accent6>
        <a:hlink>
          <a:srgbClr val="007C92"/>
        </a:hlink>
        <a:folHlink>
          <a:srgbClr val="8E258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custClrLst>
    <a:custClr name="Turquoise 100%">
      <a:srgbClr val="007C92"/>
    </a:custClr>
    <a:custClr name="Deep Purple 100%">
      <a:srgbClr val="8E258D"/>
    </a:custClr>
    <a:custClr name="Tan 100%">
      <a:srgbClr val="A79E70"/>
    </a:custClr>
    <a:custClr name="Bright Green 100%">
      <a:srgbClr val="7AB800"/>
    </a:custClr>
    <a:custClr name="Deep Blue 100%">
      <a:srgbClr val="00338D"/>
    </a:custClr>
    <a:custClr name="Orange 100%">
      <a:srgbClr val="C84E00"/>
    </a:custClr>
    <a:custClr name="Bright Yellow 100%">
      <a:srgbClr val="EBB700"/>
    </a:custClr>
    <a:custClr name="Powder Blue 100%">
      <a:srgbClr val="98C6EA"/>
    </a:custClr>
    <a:custClr name="Gray 100%">
      <a:srgbClr val="747678"/>
    </a:custClr>
    <a:custClr name="Red 100%">
      <a:srgbClr val="9E3039"/>
    </a:custClr>
    <a:custClr name="Turquoise 75%">
      <a:srgbClr val="409DAD"/>
    </a:custClr>
    <a:custClr name="Deep Purple 75%">
      <a:srgbClr val="AA5CAA"/>
    </a:custClr>
    <a:custClr name="Tan 75%">
      <a:srgbClr val="BDB694"/>
    </a:custClr>
    <a:custClr name="Bright Green 75%">
      <a:srgbClr val="9BCA40"/>
    </a:custClr>
    <a:custClr name="Deep Blue 75%">
      <a:srgbClr val="4066AA"/>
    </a:custClr>
    <a:custClr name="Orange 75%">
      <a:srgbClr val="D67A40"/>
    </a:custClr>
    <a:custClr name="Bright Yellow 75%">
      <a:srgbClr val="F0C940"/>
    </a:custClr>
    <a:custClr name="Powder Blue 75%">
      <a:srgbClr val="B2D4EF"/>
    </a:custClr>
    <a:custClr name="Gray 75%">
      <a:srgbClr val="97989A"/>
    </a:custClr>
    <a:custClr name="Red 75%">
      <a:srgbClr val="B6646B"/>
    </a:custClr>
    <a:custClr name="Turquoise 50%">
      <a:srgbClr val="80BEC9"/>
    </a:custClr>
    <a:custClr name="Deep Purple 50%">
      <a:srgbClr val="C792C6"/>
    </a:custClr>
    <a:custClr name="Tan 50%">
      <a:srgbClr val="D3CFB8"/>
    </a:custClr>
    <a:custClr name="Bright Green 50%">
      <a:srgbClr val="BDDC80"/>
    </a:custClr>
    <a:custClr name="Deep Blue 50%">
      <a:srgbClr val="8099C6"/>
    </a:custClr>
    <a:custClr name="Orange 50%">
      <a:srgbClr val="E3A780"/>
    </a:custClr>
    <a:custClr name="Bright Yellow 50%">
      <a:srgbClr val="F5DB7E"/>
    </a:custClr>
    <a:custClr name="Powder Blue 50%">
      <a:srgbClr val="CCE3F4"/>
    </a:custClr>
    <a:custClr name="Gray 50%">
      <a:srgbClr val="BABBBC"/>
    </a:custClr>
    <a:custClr name="Red 50%">
      <a:srgbClr val="CF989C"/>
    </a:custClr>
    <a:custClr name="Turquoise 25%">
      <a:srgbClr val="BFDEE4"/>
    </a:custClr>
    <a:custClr name="Deep Purple 25%">
      <a:srgbClr val="E3C9E3"/>
    </a:custClr>
    <a:custClr name="Tan 25%">
      <a:srgbClr val="E9E7DB"/>
    </a:custClr>
    <a:custClr name="Bright Green 25%">
      <a:srgbClr val="DEEDBF"/>
    </a:custClr>
    <a:custClr name="Deep Blue 25%">
      <a:srgbClr val="BFCCE3"/>
    </a:custClr>
    <a:custClr name="Orange 25%">
      <a:srgbClr val="F1D3BF"/>
    </a:custClr>
    <a:custClr name="Bright Yellow 25%">
      <a:srgbClr val="FAEDBF"/>
    </a:custClr>
    <a:custClr name="Powder Blue 25%">
      <a:srgbClr val="E5F1FA"/>
    </a:custClr>
    <a:custClr name="Gray 25%">
      <a:srgbClr val="DCDDDD"/>
    </a:custClr>
    <a:custClr name="Red 25%">
      <a:srgbClr val="E7CBCE"/>
    </a:custClr>
    <a:custClr name="Turquoise 10%">
      <a:srgbClr val="E5F2F4"/>
    </a:custClr>
    <a:custClr name="Deep Purple 10%">
      <a:srgbClr val="F3E9F3"/>
    </a:custClr>
    <a:custClr name="Tan 10%">
      <a:srgbClr val="F6F5F0"/>
    </a:custClr>
    <a:custClr name="Bright Green 10%">
      <a:srgbClr val="F1F8E5"/>
    </a:custClr>
    <a:custClr name="Deep Blue 10%">
      <a:srgbClr val="E5EAF3"/>
    </a:custClr>
    <a:custClr name="Orange 10%">
      <a:srgbClr val="F9EDE5"/>
    </a:custClr>
    <a:custClr name="Bright Yellow 10%">
      <a:srgbClr val="FDF8E5"/>
    </a:custClr>
    <a:custClr name="Powder Blue 10%">
      <a:srgbClr val="F4F9FD"/>
    </a:custClr>
    <a:custClr name="Gray 10%">
      <a:srgbClr val="F1F1F1"/>
    </a:custClr>
    <a:custClr name="Red 10%">
      <a:srgbClr val="F5EAEB"/>
    </a:custClr>
  </a:custClrLst>
</a:theme>
</file>

<file path=ppt/theme/theme5.xml><?xml version="1.0" encoding="utf-8"?>
<a:theme xmlns:a="http://schemas.openxmlformats.org/drawingml/2006/main" name="3_CREATE REPORT A4">
  <a:themeElements>
    <a:clrScheme name="KPMG Colours">
      <a:dk1>
        <a:srgbClr val="000000"/>
      </a:dk1>
      <a:lt1>
        <a:srgbClr val="FFFFFF"/>
      </a:lt1>
      <a:dk2>
        <a:srgbClr val="E9E7DB"/>
      </a:dk2>
      <a:lt2>
        <a:srgbClr val="D3CFB8"/>
      </a:lt2>
      <a:accent1>
        <a:srgbClr val="80BEC9"/>
      </a:accent1>
      <a:accent2>
        <a:srgbClr val="BFDEE4"/>
      </a:accent2>
      <a:accent3>
        <a:srgbClr val="7AB800"/>
      </a:accent3>
      <a:accent4>
        <a:srgbClr val="00338D"/>
      </a:accent4>
      <a:accent5>
        <a:srgbClr val="C84E00"/>
      </a:accent5>
      <a:accent6>
        <a:srgbClr val="EBB700"/>
      </a:accent6>
      <a:hlink>
        <a:srgbClr val="D9B7BF"/>
      </a:hlink>
      <a:folHlink>
        <a:srgbClr val="ECDBDF"/>
      </a:folHlink>
    </a:clrScheme>
    <a:fontScheme name="KPMG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PMG Theme">
      <a:fillStyleLst>
        <a:solidFill>
          <a:schemeClr val="phClr"/>
        </a:solidFill>
        <a:solidFill>
          <a:schemeClr val="phClr">
            <a:tint val="0"/>
          </a:schemeClr>
        </a:solidFill>
        <a:solidFill>
          <a:schemeClr val="phClr"/>
        </a:solidFill>
      </a:fillStyleLst>
      <a:lnStyleLst>
        <a:ln w="6350" cap="rnd" cmpd="sng" algn="ctr">
          <a:solidFill>
            <a:schemeClr val="phClr"/>
          </a:solidFill>
          <a:prstDash val="solid"/>
        </a:ln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solidFill>
          <a:srgbClr val="007C9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97989A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9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3_CREATE REPORT A4 1">
        <a:dk1>
          <a:srgbClr val="007C92"/>
        </a:dk1>
        <a:lt1>
          <a:srgbClr val="FFFFFF"/>
        </a:lt1>
        <a:dk2>
          <a:srgbClr val="000000"/>
        </a:dk2>
        <a:lt2>
          <a:srgbClr val="747678"/>
        </a:lt2>
        <a:accent1>
          <a:srgbClr val="8E258D"/>
        </a:accent1>
        <a:accent2>
          <a:srgbClr val="A79E70"/>
        </a:accent2>
        <a:accent3>
          <a:srgbClr val="AAAAAA"/>
        </a:accent3>
        <a:accent4>
          <a:srgbClr val="DADADA"/>
        </a:accent4>
        <a:accent5>
          <a:srgbClr val="C6ACC5"/>
        </a:accent5>
        <a:accent6>
          <a:srgbClr val="978F65"/>
        </a:accent6>
        <a:hlink>
          <a:srgbClr val="007C92"/>
        </a:hlink>
        <a:folHlink>
          <a:srgbClr val="8E258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custClrLst>
    <a:custClr name="Turquoise 100%">
      <a:srgbClr val="007C92"/>
    </a:custClr>
    <a:custClr name="Deep Purple 100%">
      <a:srgbClr val="8E258D"/>
    </a:custClr>
    <a:custClr name="Tan 100%">
      <a:srgbClr val="A79E70"/>
    </a:custClr>
    <a:custClr name="Bright Green 100%">
      <a:srgbClr val="7AB800"/>
    </a:custClr>
    <a:custClr name="Deep Blue 100%">
      <a:srgbClr val="00338D"/>
    </a:custClr>
    <a:custClr name="Orange 100%">
      <a:srgbClr val="C84E00"/>
    </a:custClr>
    <a:custClr name="Bright Yellow 100%">
      <a:srgbClr val="EBB700"/>
    </a:custClr>
    <a:custClr name="Powder Blue 100%">
      <a:srgbClr val="98C6EA"/>
    </a:custClr>
    <a:custClr name="Gray 100%">
      <a:srgbClr val="747678"/>
    </a:custClr>
    <a:custClr name="Red 100%">
      <a:srgbClr val="9E3039"/>
    </a:custClr>
    <a:custClr name="Turquoise 75%">
      <a:srgbClr val="409DAD"/>
    </a:custClr>
    <a:custClr name="Deep Purple 75%">
      <a:srgbClr val="AA5CAA"/>
    </a:custClr>
    <a:custClr name="Tan 75%">
      <a:srgbClr val="BDB694"/>
    </a:custClr>
    <a:custClr name="Bright Green 75%">
      <a:srgbClr val="9BCA40"/>
    </a:custClr>
    <a:custClr name="Deep Blue 75%">
      <a:srgbClr val="4066AA"/>
    </a:custClr>
    <a:custClr name="Orange 75%">
      <a:srgbClr val="D67A40"/>
    </a:custClr>
    <a:custClr name="Bright Yellow 75%">
      <a:srgbClr val="F0C940"/>
    </a:custClr>
    <a:custClr name="Powder Blue 75%">
      <a:srgbClr val="B2D4EF"/>
    </a:custClr>
    <a:custClr name="Gray 75%">
      <a:srgbClr val="97989A"/>
    </a:custClr>
    <a:custClr name="Red 75%">
      <a:srgbClr val="B6646B"/>
    </a:custClr>
    <a:custClr name="Turquoise 50%">
      <a:srgbClr val="80BEC9"/>
    </a:custClr>
    <a:custClr name="Deep Purple 50%">
      <a:srgbClr val="C792C6"/>
    </a:custClr>
    <a:custClr name="Tan 50%">
      <a:srgbClr val="D3CFB8"/>
    </a:custClr>
    <a:custClr name="Bright Green 50%">
      <a:srgbClr val="BDDC80"/>
    </a:custClr>
    <a:custClr name="Deep Blue 50%">
      <a:srgbClr val="8099C6"/>
    </a:custClr>
    <a:custClr name="Orange 50%">
      <a:srgbClr val="E3A780"/>
    </a:custClr>
    <a:custClr name="Bright Yellow 50%">
      <a:srgbClr val="F5DB7E"/>
    </a:custClr>
    <a:custClr name="Powder Blue 50%">
      <a:srgbClr val="CCE3F4"/>
    </a:custClr>
    <a:custClr name="Gray 50%">
      <a:srgbClr val="BABBBC"/>
    </a:custClr>
    <a:custClr name="Red 50%">
      <a:srgbClr val="CF989C"/>
    </a:custClr>
    <a:custClr name="Turquoise 25%">
      <a:srgbClr val="BFDEE4"/>
    </a:custClr>
    <a:custClr name="Deep Purple 25%">
      <a:srgbClr val="E3C9E3"/>
    </a:custClr>
    <a:custClr name="Tan 25%">
      <a:srgbClr val="E9E7DB"/>
    </a:custClr>
    <a:custClr name="Bright Green 25%">
      <a:srgbClr val="DEEDBF"/>
    </a:custClr>
    <a:custClr name="Deep Blue 25%">
      <a:srgbClr val="BFCCE3"/>
    </a:custClr>
    <a:custClr name="Orange 25%">
      <a:srgbClr val="F1D3BF"/>
    </a:custClr>
    <a:custClr name="Bright Yellow 25%">
      <a:srgbClr val="FAEDBF"/>
    </a:custClr>
    <a:custClr name="Powder Blue 25%">
      <a:srgbClr val="E5F1FA"/>
    </a:custClr>
    <a:custClr name="Gray 25%">
      <a:srgbClr val="DCDDDD"/>
    </a:custClr>
    <a:custClr name="Red 25%">
      <a:srgbClr val="E7CBCE"/>
    </a:custClr>
    <a:custClr name="Turquoise 10%">
      <a:srgbClr val="E5F2F4"/>
    </a:custClr>
    <a:custClr name="Deep Purple 10%">
      <a:srgbClr val="F3E9F3"/>
    </a:custClr>
    <a:custClr name="Tan 10%">
      <a:srgbClr val="F6F5F0"/>
    </a:custClr>
    <a:custClr name="Bright Green 10%">
      <a:srgbClr val="F1F8E5"/>
    </a:custClr>
    <a:custClr name="Deep Blue 10%">
      <a:srgbClr val="E5EAF3"/>
    </a:custClr>
    <a:custClr name="Orange 10%">
      <a:srgbClr val="F9EDE5"/>
    </a:custClr>
    <a:custClr name="Bright Yellow 10%">
      <a:srgbClr val="FDF8E5"/>
    </a:custClr>
    <a:custClr name="Powder Blue 10%">
      <a:srgbClr val="F4F9FD"/>
    </a:custClr>
    <a:custClr name="Gray 10%">
      <a:srgbClr val="F1F1F1"/>
    </a:custClr>
    <a:custClr name="Red 10%">
      <a:srgbClr val="F5EAEB"/>
    </a:custClr>
  </a:custClrLst>
</a:theme>
</file>

<file path=ppt/theme/theme6.xml><?xml version="1.0" encoding="utf-8"?>
<a:theme xmlns:a="http://schemas.openxmlformats.org/drawingml/2006/main" name="1_KPMG REPORT A4_r_ZAO">
  <a:themeElements>
    <a:clrScheme name="KPMG Colours">
      <a:dk1>
        <a:srgbClr val="000000"/>
      </a:dk1>
      <a:lt1>
        <a:srgbClr val="FFFFFF"/>
      </a:lt1>
      <a:dk2>
        <a:srgbClr val="E9E7DB"/>
      </a:dk2>
      <a:lt2>
        <a:srgbClr val="D3CFB8"/>
      </a:lt2>
      <a:accent1>
        <a:srgbClr val="80BEC9"/>
      </a:accent1>
      <a:accent2>
        <a:srgbClr val="BFDEE4"/>
      </a:accent2>
      <a:accent3>
        <a:srgbClr val="7AB800"/>
      </a:accent3>
      <a:accent4>
        <a:srgbClr val="00338D"/>
      </a:accent4>
      <a:accent5>
        <a:srgbClr val="C84E00"/>
      </a:accent5>
      <a:accent6>
        <a:srgbClr val="EBB700"/>
      </a:accent6>
      <a:hlink>
        <a:srgbClr val="D9B7BF"/>
      </a:hlink>
      <a:folHlink>
        <a:srgbClr val="ECDBDF"/>
      </a:folHlink>
    </a:clrScheme>
    <a:fontScheme name="KPMG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PMG Theme">
      <a:fillStyleLst>
        <a:solidFill>
          <a:schemeClr val="phClr"/>
        </a:solidFill>
        <a:solidFill>
          <a:schemeClr val="phClr">
            <a:tint val="0"/>
          </a:schemeClr>
        </a:solidFill>
        <a:solidFill>
          <a:schemeClr val="phClr"/>
        </a:solidFill>
      </a:fillStyleLst>
      <a:lnStyleLst>
        <a:ln w="6350" cap="rnd" cmpd="sng" algn="ctr">
          <a:solidFill>
            <a:schemeClr val="phClr"/>
          </a:solidFill>
          <a:prstDash val="solid"/>
        </a:ln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54000" tIns="54000" rIns="54000" bIns="5400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747678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54000" tIns="54000" rIns="54000" bIns="54000" rtlCol="0">
        <a:noAutofit/>
      </a:bodyPr>
      <a:lstStyle>
        <a:defPPr>
          <a:defRPr sz="90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1_KPMG REPORT A4_r_ZAO 1">
        <a:dk1>
          <a:srgbClr val="007C92"/>
        </a:dk1>
        <a:lt1>
          <a:srgbClr val="FFFFFF"/>
        </a:lt1>
        <a:dk2>
          <a:srgbClr val="000000"/>
        </a:dk2>
        <a:lt2>
          <a:srgbClr val="747678"/>
        </a:lt2>
        <a:accent1>
          <a:srgbClr val="8E258D"/>
        </a:accent1>
        <a:accent2>
          <a:srgbClr val="A79E70"/>
        </a:accent2>
        <a:accent3>
          <a:srgbClr val="AAAAAA"/>
        </a:accent3>
        <a:accent4>
          <a:srgbClr val="DADADA"/>
        </a:accent4>
        <a:accent5>
          <a:srgbClr val="C6ACC5"/>
        </a:accent5>
        <a:accent6>
          <a:srgbClr val="978F65"/>
        </a:accent6>
        <a:hlink>
          <a:srgbClr val="007C92"/>
        </a:hlink>
        <a:folHlink>
          <a:srgbClr val="8E258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custClrLst>
    <a:custClr name="Turquoise 100%">
      <a:srgbClr val="007C92"/>
    </a:custClr>
    <a:custClr name="Deep Purple 100%">
      <a:srgbClr val="8E258D"/>
    </a:custClr>
    <a:custClr name="Tan 100%">
      <a:srgbClr val="A79E70"/>
    </a:custClr>
    <a:custClr name="Bright Green 100%">
      <a:srgbClr val="7AB800"/>
    </a:custClr>
    <a:custClr name="Deep Blue 100%">
      <a:srgbClr val="00338D"/>
    </a:custClr>
    <a:custClr name="Orange 100%">
      <a:srgbClr val="C84E00"/>
    </a:custClr>
    <a:custClr name="Bright Yellow 100%">
      <a:srgbClr val="EBB700"/>
    </a:custClr>
    <a:custClr name="Powder Blue 100%">
      <a:srgbClr val="98C6EA"/>
    </a:custClr>
    <a:custClr name="Gray 100%">
      <a:srgbClr val="747678"/>
    </a:custClr>
    <a:custClr name="Red 100%">
      <a:srgbClr val="9E3039"/>
    </a:custClr>
    <a:custClr name="Turquoise 75%">
      <a:srgbClr val="409DAD"/>
    </a:custClr>
    <a:custClr name="Deep Purple 75%">
      <a:srgbClr val="AA5CAA"/>
    </a:custClr>
    <a:custClr name="Tan 75%">
      <a:srgbClr val="BDB694"/>
    </a:custClr>
    <a:custClr name="Bright Green 75%">
      <a:srgbClr val="9BCA40"/>
    </a:custClr>
    <a:custClr name="Deep Blue 75%">
      <a:srgbClr val="4066AA"/>
    </a:custClr>
    <a:custClr name="Orange 75%">
      <a:srgbClr val="D67A40"/>
    </a:custClr>
    <a:custClr name="Bright Yellow 75%">
      <a:srgbClr val="F0C940"/>
    </a:custClr>
    <a:custClr name="Powder Blue 75%">
      <a:srgbClr val="B2D4EF"/>
    </a:custClr>
    <a:custClr name="Gray 75%">
      <a:srgbClr val="97989A"/>
    </a:custClr>
    <a:custClr name="Red 75%">
      <a:srgbClr val="B6646B"/>
    </a:custClr>
    <a:custClr name="Turquoise 50%">
      <a:srgbClr val="80BEC9"/>
    </a:custClr>
    <a:custClr name="Deep Purple 50%">
      <a:srgbClr val="C792C6"/>
    </a:custClr>
    <a:custClr name="Tan 50%">
      <a:srgbClr val="D3CFB8"/>
    </a:custClr>
    <a:custClr name="Bright Green 50%">
      <a:srgbClr val="BDDC80"/>
    </a:custClr>
    <a:custClr name="Deep Blue 50%">
      <a:srgbClr val="8099C6"/>
    </a:custClr>
    <a:custClr name="Orange 50%">
      <a:srgbClr val="E3A780"/>
    </a:custClr>
    <a:custClr name="Bright Yellow 50%">
      <a:srgbClr val="F5DB7E"/>
    </a:custClr>
    <a:custClr name="Powder Blue 50%">
      <a:srgbClr val="CCE3F4"/>
    </a:custClr>
    <a:custClr name="Gray 50%">
      <a:srgbClr val="BABBBC"/>
    </a:custClr>
    <a:custClr name="Red 50%">
      <a:srgbClr val="CF989C"/>
    </a:custClr>
    <a:custClr name="Turquoise 25%">
      <a:srgbClr val="BFDEE4"/>
    </a:custClr>
    <a:custClr name="Deep Purple 25%">
      <a:srgbClr val="E3C9E3"/>
    </a:custClr>
    <a:custClr name="Tan 25%">
      <a:srgbClr val="E9E7DB"/>
    </a:custClr>
    <a:custClr name="Bright Green 25%">
      <a:srgbClr val="DEEDBF"/>
    </a:custClr>
    <a:custClr name="Deep Blue 25%">
      <a:srgbClr val="BFCCE3"/>
    </a:custClr>
    <a:custClr name="Orange 25%">
      <a:srgbClr val="F1D3BF"/>
    </a:custClr>
    <a:custClr name="Bright Yellow 25%">
      <a:srgbClr val="FAEDBF"/>
    </a:custClr>
    <a:custClr name="Powder Blue 25%">
      <a:srgbClr val="E5F1FA"/>
    </a:custClr>
    <a:custClr name="Gray 25%">
      <a:srgbClr val="DCDDDD"/>
    </a:custClr>
    <a:custClr name="Red 25%">
      <a:srgbClr val="E7CBCE"/>
    </a:custClr>
    <a:custClr name="Turquoise 10%">
      <a:srgbClr val="E5F2F4"/>
    </a:custClr>
    <a:custClr name="Deep Purple 10%">
      <a:srgbClr val="F3E9F3"/>
    </a:custClr>
    <a:custClr name="Tan 10%">
      <a:srgbClr val="F6F5F0"/>
    </a:custClr>
    <a:custClr name="Bright Green 10%">
      <a:srgbClr val="F1F8E5"/>
    </a:custClr>
    <a:custClr name="Deep Blue 10%">
      <a:srgbClr val="E5EAF3"/>
    </a:custClr>
    <a:custClr name="Orange 10%">
      <a:srgbClr val="F9EDE5"/>
    </a:custClr>
    <a:custClr name="Bright Yellow 10%">
      <a:srgbClr val="FDF8E5"/>
    </a:custClr>
    <a:custClr name="Powder Blue 10%">
      <a:srgbClr val="F4F9FD"/>
    </a:custClr>
    <a:custClr name="Gray 10%">
      <a:srgbClr val="F1F1F1"/>
    </a:custClr>
    <a:custClr name="Red 10%">
      <a:srgbClr val="F5EAEB"/>
    </a:custClr>
  </a:custClrLst>
</a:theme>
</file>

<file path=ppt/theme/theme7.xml><?xml version="1.0" encoding="utf-8"?>
<a:theme xmlns:a="http://schemas.openxmlformats.org/drawingml/2006/main" name="4_CREATE REPORT A4">
  <a:themeElements>
    <a:clrScheme name="KPMG Colours">
      <a:dk1>
        <a:srgbClr val="000000"/>
      </a:dk1>
      <a:lt1>
        <a:srgbClr val="FFFFFF"/>
      </a:lt1>
      <a:dk2>
        <a:srgbClr val="E9E7DB"/>
      </a:dk2>
      <a:lt2>
        <a:srgbClr val="D3CFB8"/>
      </a:lt2>
      <a:accent1>
        <a:srgbClr val="80BEC9"/>
      </a:accent1>
      <a:accent2>
        <a:srgbClr val="BFDEE4"/>
      </a:accent2>
      <a:accent3>
        <a:srgbClr val="7AB800"/>
      </a:accent3>
      <a:accent4>
        <a:srgbClr val="00338D"/>
      </a:accent4>
      <a:accent5>
        <a:srgbClr val="C84E00"/>
      </a:accent5>
      <a:accent6>
        <a:srgbClr val="EBB700"/>
      </a:accent6>
      <a:hlink>
        <a:srgbClr val="D9B7BF"/>
      </a:hlink>
      <a:folHlink>
        <a:srgbClr val="ECDBDF"/>
      </a:folHlink>
    </a:clrScheme>
    <a:fontScheme name="KPMG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PMG Theme">
      <a:fillStyleLst>
        <a:solidFill>
          <a:schemeClr val="phClr"/>
        </a:solidFill>
        <a:solidFill>
          <a:schemeClr val="phClr">
            <a:tint val="0"/>
          </a:schemeClr>
        </a:solidFill>
        <a:solidFill>
          <a:schemeClr val="phClr"/>
        </a:solidFill>
      </a:fillStyleLst>
      <a:lnStyleLst>
        <a:ln w="6350" cap="rnd" cmpd="sng" algn="ctr">
          <a:solidFill>
            <a:schemeClr val="phClr"/>
          </a:solidFill>
          <a:prstDash val="solid"/>
        </a:ln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solidFill>
          <a:srgbClr val="007C9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97989A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9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4_CREATE REPORT A4 1">
        <a:dk1>
          <a:srgbClr val="007C92"/>
        </a:dk1>
        <a:lt1>
          <a:srgbClr val="FFFFFF"/>
        </a:lt1>
        <a:dk2>
          <a:srgbClr val="000000"/>
        </a:dk2>
        <a:lt2>
          <a:srgbClr val="747678"/>
        </a:lt2>
        <a:accent1>
          <a:srgbClr val="8E258D"/>
        </a:accent1>
        <a:accent2>
          <a:srgbClr val="A79E70"/>
        </a:accent2>
        <a:accent3>
          <a:srgbClr val="AAAAAA"/>
        </a:accent3>
        <a:accent4>
          <a:srgbClr val="DADADA"/>
        </a:accent4>
        <a:accent5>
          <a:srgbClr val="C6ACC5"/>
        </a:accent5>
        <a:accent6>
          <a:srgbClr val="978F65"/>
        </a:accent6>
        <a:hlink>
          <a:srgbClr val="007C92"/>
        </a:hlink>
        <a:folHlink>
          <a:srgbClr val="8E258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custClrLst>
    <a:custClr name="Turquoise 100%">
      <a:srgbClr val="007C92"/>
    </a:custClr>
    <a:custClr name="Deep Purple 100%">
      <a:srgbClr val="8E258D"/>
    </a:custClr>
    <a:custClr name="Tan 100%">
      <a:srgbClr val="A79E70"/>
    </a:custClr>
    <a:custClr name="Bright Green 100%">
      <a:srgbClr val="7AB800"/>
    </a:custClr>
    <a:custClr name="Deep Blue 100%">
      <a:srgbClr val="00338D"/>
    </a:custClr>
    <a:custClr name="Orange 100%">
      <a:srgbClr val="C84E00"/>
    </a:custClr>
    <a:custClr name="Bright Yellow 100%">
      <a:srgbClr val="EBB700"/>
    </a:custClr>
    <a:custClr name="Powder Blue 100%">
      <a:srgbClr val="98C6EA"/>
    </a:custClr>
    <a:custClr name="Gray 100%">
      <a:srgbClr val="747678"/>
    </a:custClr>
    <a:custClr name="Red 100%">
      <a:srgbClr val="9E3039"/>
    </a:custClr>
    <a:custClr name="Turquoise 75%">
      <a:srgbClr val="409DAD"/>
    </a:custClr>
    <a:custClr name="Deep Purple 75%">
      <a:srgbClr val="AA5CAA"/>
    </a:custClr>
    <a:custClr name="Tan 75%">
      <a:srgbClr val="BDB694"/>
    </a:custClr>
    <a:custClr name="Bright Green 75%">
      <a:srgbClr val="9BCA40"/>
    </a:custClr>
    <a:custClr name="Deep Blue 75%">
      <a:srgbClr val="4066AA"/>
    </a:custClr>
    <a:custClr name="Orange 75%">
      <a:srgbClr val="D67A40"/>
    </a:custClr>
    <a:custClr name="Bright Yellow 75%">
      <a:srgbClr val="F0C940"/>
    </a:custClr>
    <a:custClr name="Powder Blue 75%">
      <a:srgbClr val="B2D4EF"/>
    </a:custClr>
    <a:custClr name="Gray 75%">
      <a:srgbClr val="97989A"/>
    </a:custClr>
    <a:custClr name="Red 75%">
      <a:srgbClr val="B6646B"/>
    </a:custClr>
    <a:custClr name="Turquoise 50%">
      <a:srgbClr val="80BEC9"/>
    </a:custClr>
    <a:custClr name="Deep Purple 50%">
      <a:srgbClr val="C792C6"/>
    </a:custClr>
    <a:custClr name="Tan 50%">
      <a:srgbClr val="D3CFB8"/>
    </a:custClr>
    <a:custClr name="Bright Green 50%">
      <a:srgbClr val="BDDC80"/>
    </a:custClr>
    <a:custClr name="Deep Blue 50%">
      <a:srgbClr val="8099C6"/>
    </a:custClr>
    <a:custClr name="Orange 50%">
      <a:srgbClr val="E3A780"/>
    </a:custClr>
    <a:custClr name="Bright Yellow 50%">
      <a:srgbClr val="F5DB7E"/>
    </a:custClr>
    <a:custClr name="Powder Blue 50%">
      <a:srgbClr val="CCE3F4"/>
    </a:custClr>
    <a:custClr name="Gray 50%">
      <a:srgbClr val="BABBBC"/>
    </a:custClr>
    <a:custClr name="Red 50%">
      <a:srgbClr val="CF989C"/>
    </a:custClr>
    <a:custClr name="Turquoise 25%">
      <a:srgbClr val="BFDEE4"/>
    </a:custClr>
    <a:custClr name="Deep Purple 25%">
      <a:srgbClr val="E3C9E3"/>
    </a:custClr>
    <a:custClr name="Tan 25%">
      <a:srgbClr val="E9E7DB"/>
    </a:custClr>
    <a:custClr name="Bright Green 25%">
      <a:srgbClr val="DEEDBF"/>
    </a:custClr>
    <a:custClr name="Deep Blue 25%">
      <a:srgbClr val="BFCCE3"/>
    </a:custClr>
    <a:custClr name="Orange 25%">
      <a:srgbClr val="F1D3BF"/>
    </a:custClr>
    <a:custClr name="Bright Yellow 25%">
      <a:srgbClr val="FAEDBF"/>
    </a:custClr>
    <a:custClr name="Powder Blue 25%">
      <a:srgbClr val="E5F1FA"/>
    </a:custClr>
    <a:custClr name="Gray 25%">
      <a:srgbClr val="DCDDDD"/>
    </a:custClr>
    <a:custClr name="Red 25%">
      <a:srgbClr val="E7CBCE"/>
    </a:custClr>
    <a:custClr name="Turquoise 10%">
      <a:srgbClr val="E5F2F4"/>
    </a:custClr>
    <a:custClr name="Deep Purple 10%">
      <a:srgbClr val="F3E9F3"/>
    </a:custClr>
    <a:custClr name="Tan 10%">
      <a:srgbClr val="F6F5F0"/>
    </a:custClr>
    <a:custClr name="Bright Green 10%">
      <a:srgbClr val="F1F8E5"/>
    </a:custClr>
    <a:custClr name="Deep Blue 10%">
      <a:srgbClr val="E5EAF3"/>
    </a:custClr>
    <a:custClr name="Orange 10%">
      <a:srgbClr val="F9EDE5"/>
    </a:custClr>
    <a:custClr name="Bright Yellow 10%">
      <a:srgbClr val="FDF8E5"/>
    </a:custClr>
    <a:custClr name="Powder Blue 10%">
      <a:srgbClr val="F4F9FD"/>
    </a:custClr>
    <a:custClr name="Gray 10%">
      <a:srgbClr val="F1F1F1"/>
    </a:custClr>
    <a:custClr name="Red 10%">
      <a:srgbClr val="F5EAEB"/>
    </a:custClr>
  </a:custClrLst>
</a:theme>
</file>

<file path=ppt/theme/theme8.xml><?xml version="1.0" encoding="utf-8"?>
<a:theme xmlns:a="http://schemas.openxmlformats.org/drawingml/2006/main" name="5_CREATE REPORT A4">
  <a:themeElements>
    <a:clrScheme name="KPMG Colours">
      <a:dk1>
        <a:srgbClr val="000000"/>
      </a:dk1>
      <a:lt1>
        <a:srgbClr val="FFFFFF"/>
      </a:lt1>
      <a:dk2>
        <a:srgbClr val="E9E7DB"/>
      </a:dk2>
      <a:lt2>
        <a:srgbClr val="D3CFB8"/>
      </a:lt2>
      <a:accent1>
        <a:srgbClr val="80BEC9"/>
      </a:accent1>
      <a:accent2>
        <a:srgbClr val="BFDEE4"/>
      </a:accent2>
      <a:accent3>
        <a:srgbClr val="7AB800"/>
      </a:accent3>
      <a:accent4>
        <a:srgbClr val="00338D"/>
      </a:accent4>
      <a:accent5>
        <a:srgbClr val="C84E00"/>
      </a:accent5>
      <a:accent6>
        <a:srgbClr val="EBB700"/>
      </a:accent6>
      <a:hlink>
        <a:srgbClr val="D9B7BF"/>
      </a:hlink>
      <a:folHlink>
        <a:srgbClr val="ECDBDF"/>
      </a:folHlink>
    </a:clrScheme>
    <a:fontScheme name="KPMG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PMG Theme">
      <a:fillStyleLst>
        <a:solidFill>
          <a:schemeClr val="phClr"/>
        </a:solidFill>
        <a:solidFill>
          <a:schemeClr val="phClr">
            <a:tint val="0"/>
          </a:schemeClr>
        </a:solidFill>
        <a:solidFill>
          <a:schemeClr val="phClr"/>
        </a:solidFill>
      </a:fillStyleLst>
      <a:lnStyleLst>
        <a:ln w="6350" cap="rnd" cmpd="sng" algn="ctr">
          <a:solidFill>
            <a:schemeClr val="phClr"/>
          </a:solidFill>
          <a:prstDash val="solid"/>
        </a:ln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solidFill>
          <a:srgbClr val="007C9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97989A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9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5_CREATE REPORT A4 1">
        <a:dk1>
          <a:srgbClr val="007C92"/>
        </a:dk1>
        <a:lt1>
          <a:srgbClr val="FFFFFF"/>
        </a:lt1>
        <a:dk2>
          <a:srgbClr val="000000"/>
        </a:dk2>
        <a:lt2>
          <a:srgbClr val="747678"/>
        </a:lt2>
        <a:accent1>
          <a:srgbClr val="8E258D"/>
        </a:accent1>
        <a:accent2>
          <a:srgbClr val="A79E70"/>
        </a:accent2>
        <a:accent3>
          <a:srgbClr val="AAAAAA"/>
        </a:accent3>
        <a:accent4>
          <a:srgbClr val="DADADA"/>
        </a:accent4>
        <a:accent5>
          <a:srgbClr val="C6ACC5"/>
        </a:accent5>
        <a:accent6>
          <a:srgbClr val="978F65"/>
        </a:accent6>
        <a:hlink>
          <a:srgbClr val="007C92"/>
        </a:hlink>
        <a:folHlink>
          <a:srgbClr val="8E258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custClrLst>
    <a:custClr name="Turquoise 100%">
      <a:srgbClr val="007C92"/>
    </a:custClr>
    <a:custClr name="Deep Purple 100%">
      <a:srgbClr val="8E258D"/>
    </a:custClr>
    <a:custClr name="Tan 100%">
      <a:srgbClr val="A79E70"/>
    </a:custClr>
    <a:custClr name="Bright Green 100%">
      <a:srgbClr val="7AB800"/>
    </a:custClr>
    <a:custClr name="Deep Blue 100%">
      <a:srgbClr val="00338D"/>
    </a:custClr>
    <a:custClr name="Orange 100%">
      <a:srgbClr val="C84E00"/>
    </a:custClr>
    <a:custClr name="Bright Yellow 100%">
      <a:srgbClr val="EBB700"/>
    </a:custClr>
    <a:custClr name="Powder Blue 100%">
      <a:srgbClr val="98C6EA"/>
    </a:custClr>
    <a:custClr name="Gray 100%">
      <a:srgbClr val="747678"/>
    </a:custClr>
    <a:custClr name="Red 100%">
      <a:srgbClr val="9E3039"/>
    </a:custClr>
    <a:custClr name="Turquoise 75%">
      <a:srgbClr val="409DAD"/>
    </a:custClr>
    <a:custClr name="Deep Purple 75%">
      <a:srgbClr val="AA5CAA"/>
    </a:custClr>
    <a:custClr name="Tan 75%">
      <a:srgbClr val="BDB694"/>
    </a:custClr>
    <a:custClr name="Bright Green 75%">
      <a:srgbClr val="9BCA40"/>
    </a:custClr>
    <a:custClr name="Deep Blue 75%">
      <a:srgbClr val="4066AA"/>
    </a:custClr>
    <a:custClr name="Orange 75%">
      <a:srgbClr val="D67A40"/>
    </a:custClr>
    <a:custClr name="Bright Yellow 75%">
      <a:srgbClr val="F0C940"/>
    </a:custClr>
    <a:custClr name="Powder Blue 75%">
      <a:srgbClr val="B2D4EF"/>
    </a:custClr>
    <a:custClr name="Gray 75%">
      <a:srgbClr val="97989A"/>
    </a:custClr>
    <a:custClr name="Red 75%">
      <a:srgbClr val="B6646B"/>
    </a:custClr>
    <a:custClr name="Turquoise 50%">
      <a:srgbClr val="80BEC9"/>
    </a:custClr>
    <a:custClr name="Deep Purple 50%">
      <a:srgbClr val="C792C6"/>
    </a:custClr>
    <a:custClr name="Tan 50%">
      <a:srgbClr val="D3CFB8"/>
    </a:custClr>
    <a:custClr name="Bright Green 50%">
      <a:srgbClr val="BDDC80"/>
    </a:custClr>
    <a:custClr name="Deep Blue 50%">
      <a:srgbClr val="8099C6"/>
    </a:custClr>
    <a:custClr name="Orange 50%">
      <a:srgbClr val="E3A780"/>
    </a:custClr>
    <a:custClr name="Bright Yellow 50%">
      <a:srgbClr val="F5DB7E"/>
    </a:custClr>
    <a:custClr name="Powder Blue 50%">
      <a:srgbClr val="CCE3F4"/>
    </a:custClr>
    <a:custClr name="Gray 50%">
      <a:srgbClr val="BABBBC"/>
    </a:custClr>
    <a:custClr name="Red 50%">
      <a:srgbClr val="CF989C"/>
    </a:custClr>
    <a:custClr name="Turquoise 25%">
      <a:srgbClr val="BFDEE4"/>
    </a:custClr>
    <a:custClr name="Deep Purple 25%">
      <a:srgbClr val="E3C9E3"/>
    </a:custClr>
    <a:custClr name="Tan 25%">
      <a:srgbClr val="E9E7DB"/>
    </a:custClr>
    <a:custClr name="Bright Green 25%">
      <a:srgbClr val="DEEDBF"/>
    </a:custClr>
    <a:custClr name="Deep Blue 25%">
      <a:srgbClr val="BFCCE3"/>
    </a:custClr>
    <a:custClr name="Orange 25%">
      <a:srgbClr val="F1D3BF"/>
    </a:custClr>
    <a:custClr name="Bright Yellow 25%">
      <a:srgbClr val="FAEDBF"/>
    </a:custClr>
    <a:custClr name="Powder Blue 25%">
      <a:srgbClr val="E5F1FA"/>
    </a:custClr>
    <a:custClr name="Gray 25%">
      <a:srgbClr val="DCDDDD"/>
    </a:custClr>
    <a:custClr name="Red 25%">
      <a:srgbClr val="E7CBCE"/>
    </a:custClr>
    <a:custClr name="Turquoise 10%">
      <a:srgbClr val="E5F2F4"/>
    </a:custClr>
    <a:custClr name="Deep Purple 10%">
      <a:srgbClr val="F3E9F3"/>
    </a:custClr>
    <a:custClr name="Tan 10%">
      <a:srgbClr val="F6F5F0"/>
    </a:custClr>
    <a:custClr name="Bright Green 10%">
      <a:srgbClr val="F1F8E5"/>
    </a:custClr>
    <a:custClr name="Deep Blue 10%">
      <a:srgbClr val="E5EAF3"/>
    </a:custClr>
    <a:custClr name="Orange 10%">
      <a:srgbClr val="F9EDE5"/>
    </a:custClr>
    <a:custClr name="Bright Yellow 10%">
      <a:srgbClr val="FDF8E5"/>
    </a:custClr>
    <a:custClr name="Powder Blue 10%">
      <a:srgbClr val="F4F9FD"/>
    </a:custClr>
    <a:custClr name="Gray 10%">
      <a:srgbClr val="F1F1F1"/>
    </a:custClr>
    <a:custClr name="Red 10%">
      <a:srgbClr val="F5EAEB"/>
    </a:custClr>
  </a:custClrLst>
</a:theme>
</file>

<file path=ppt/theme/theme9.xml><?xml version="1.0" encoding="utf-8"?>
<a:theme xmlns:a="http://schemas.openxmlformats.org/drawingml/2006/main" name="6_CREATE REPORT A4">
  <a:themeElements>
    <a:clrScheme name="KPMG Colours">
      <a:dk1>
        <a:srgbClr val="000000"/>
      </a:dk1>
      <a:lt1>
        <a:srgbClr val="FFFFFF"/>
      </a:lt1>
      <a:dk2>
        <a:srgbClr val="E9E7DB"/>
      </a:dk2>
      <a:lt2>
        <a:srgbClr val="D3CFB8"/>
      </a:lt2>
      <a:accent1>
        <a:srgbClr val="80BEC9"/>
      </a:accent1>
      <a:accent2>
        <a:srgbClr val="BFDEE4"/>
      </a:accent2>
      <a:accent3>
        <a:srgbClr val="7AB800"/>
      </a:accent3>
      <a:accent4>
        <a:srgbClr val="00338D"/>
      </a:accent4>
      <a:accent5>
        <a:srgbClr val="C84E00"/>
      </a:accent5>
      <a:accent6>
        <a:srgbClr val="EBB700"/>
      </a:accent6>
      <a:hlink>
        <a:srgbClr val="D9B7BF"/>
      </a:hlink>
      <a:folHlink>
        <a:srgbClr val="ECDBDF"/>
      </a:folHlink>
    </a:clrScheme>
    <a:fontScheme name="KPMG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PMG Theme">
      <a:fillStyleLst>
        <a:solidFill>
          <a:schemeClr val="phClr"/>
        </a:solidFill>
        <a:solidFill>
          <a:schemeClr val="phClr">
            <a:tint val="0"/>
          </a:schemeClr>
        </a:solidFill>
        <a:solidFill>
          <a:schemeClr val="phClr"/>
        </a:solidFill>
      </a:fillStyleLst>
      <a:lnStyleLst>
        <a:ln w="6350" cap="rnd" cmpd="sng" algn="ctr">
          <a:solidFill>
            <a:schemeClr val="phClr"/>
          </a:solidFill>
          <a:prstDash val="solid"/>
        </a:ln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solidFill>
          <a:srgbClr val="007C9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97989A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9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6_CREATE REPORT A4 1">
        <a:dk1>
          <a:srgbClr val="007C92"/>
        </a:dk1>
        <a:lt1>
          <a:srgbClr val="FFFFFF"/>
        </a:lt1>
        <a:dk2>
          <a:srgbClr val="000000"/>
        </a:dk2>
        <a:lt2>
          <a:srgbClr val="747678"/>
        </a:lt2>
        <a:accent1>
          <a:srgbClr val="8E258D"/>
        </a:accent1>
        <a:accent2>
          <a:srgbClr val="A79E70"/>
        </a:accent2>
        <a:accent3>
          <a:srgbClr val="AAAAAA"/>
        </a:accent3>
        <a:accent4>
          <a:srgbClr val="DADADA"/>
        </a:accent4>
        <a:accent5>
          <a:srgbClr val="C6ACC5"/>
        </a:accent5>
        <a:accent6>
          <a:srgbClr val="978F65"/>
        </a:accent6>
        <a:hlink>
          <a:srgbClr val="007C92"/>
        </a:hlink>
        <a:folHlink>
          <a:srgbClr val="8E258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custClrLst>
    <a:custClr name="Turquoise 100%">
      <a:srgbClr val="007C92"/>
    </a:custClr>
    <a:custClr name="Deep Purple 100%">
      <a:srgbClr val="8E258D"/>
    </a:custClr>
    <a:custClr name="Tan 100%">
      <a:srgbClr val="A79E70"/>
    </a:custClr>
    <a:custClr name="Bright Green 100%">
      <a:srgbClr val="7AB800"/>
    </a:custClr>
    <a:custClr name="Deep Blue 100%">
      <a:srgbClr val="00338D"/>
    </a:custClr>
    <a:custClr name="Orange 100%">
      <a:srgbClr val="C84E00"/>
    </a:custClr>
    <a:custClr name="Bright Yellow 100%">
      <a:srgbClr val="EBB700"/>
    </a:custClr>
    <a:custClr name="Powder Blue 100%">
      <a:srgbClr val="98C6EA"/>
    </a:custClr>
    <a:custClr name="Gray 100%">
      <a:srgbClr val="747678"/>
    </a:custClr>
    <a:custClr name="Red 100%">
      <a:srgbClr val="9E3039"/>
    </a:custClr>
    <a:custClr name="Turquoise 75%">
      <a:srgbClr val="409DAD"/>
    </a:custClr>
    <a:custClr name="Deep Purple 75%">
      <a:srgbClr val="AA5CAA"/>
    </a:custClr>
    <a:custClr name="Tan 75%">
      <a:srgbClr val="BDB694"/>
    </a:custClr>
    <a:custClr name="Bright Green 75%">
      <a:srgbClr val="9BCA40"/>
    </a:custClr>
    <a:custClr name="Deep Blue 75%">
      <a:srgbClr val="4066AA"/>
    </a:custClr>
    <a:custClr name="Orange 75%">
      <a:srgbClr val="D67A40"/>
    </a:custClr>
    <a:custClr name="Bright Yellow 75%">
      <a:srgbClr val="F0C940"/>
    </a:custClr>
    <a:custClr name="Powder Blue 75%">
      <a:srgbClr val="B2D4EF"/>
    </a:custClr>
    <a:custClr name="Gray 75%">
      <a:srgbClr val="97989A"/>
    </a:custClr>
    <a:custClr name="Red 75%">
      <a:srgbClr val="B6646B"/>
    </a:custClr>
    <a:custClr name="Turquoise 50%">
      <a:srgbClr val="80BEC9"/>
    </a:custClr>
    <a:custClr name="Deep Purple 50%">
      <a:srgbClr val="C792C6"/>
    </a:custClr>
    <a:custClr name="Tan 50%">
      <a:srgbClr val="D3CFB8"/>
    </a:custClr>
    <a:custClr name="Bright Green 50%">
      <a:srgbClr val="BDDC80"/>
    </a:custClr>
    <a:custClr name="Deep Blue 50%">
      <a:srgbClr val="8099C6"/>
    </a:custClr>
    <a:custClr name="Orange 50%">
      <a:srgbClr val="E3A780"/>
    </a:custClr>
    <a:custClr name="Bright Yellow 50%">
      <a:srgbClr val="F5DB7E"/>
    </a:custClr>
    <a:custClr name="Powder Blue 50%">
      <a:srgbClr val="CCE3F4"/>
    </a:custClr>
    <a:custClr name="Gray 50%">
      <a:srgbClr val="BABBBC"/>
    </a:custClr>
    <a:custClr name="Red 50%">
      <a:srgbClr val="CF989C"/>
    </a:custClr>
    <a:custClr name="Turquoise 25%">
      <a:srgbClr val="BFDEE4"/>
    </a:custClr>
    <a:custClr name="Deep Purple 25%">
      <a:srgbClr val="E3C9E3"/>
    </a:custClr>
    <a:custClr name="Tan 25%">
      <a:srgbClr val="E9E7DB"/>
    </a:custClr>
    <a:custClr name="Bright Green 25%">
      <a:srgbClr val="DEEDBF"/>
    </a:custClr>
    <a:custClr name="Deep Blue 25%">
      <a:srgbClr val="BFCCE3"/>
    </a:custClr>
    <a:custClr name="Orange 25%">
      <a:srgbClr val="F1D3BF"/>
    </a:custClr>
    <a:custClr name="Bright Yellow 25%">
      <a:srgbClr val="FAEDBF"/>
    </a:custClr>
    <a:custClr name="Powder Blue 25%">
      <a:srgbClr val="E5F1FA"/>
    </a:custClr>
    <a:custClr name="Gray 25%">
      <a:srgbClr val="DCDDDD"/>
    </a:custClr>
    <a:custClr name="Red 25%">
      <a:srgbClr val="E7CBCE"/>
    </a:custClr>
    <a:custClr name="Turquoise 10%">
      <a:srgbClr val="E5F2F4"/>
    </a:custClr>
    <a:custClr name="Deep Purple 10%">
      <a:srgbClr val="F3E9F3"/>
    </a:custClr>
    <a:custClr name="Tan 10%">
      <a:srgbClr val="F6F5F0"/>
    </a:custClr>
    <a:custClr name="Bright Green 10%">
      <a:srgbClr val="F1F8E5"/>
    </a:custClr>
    <a:custClr name="Deep Blue 10%">
      <a:srgbClr val="E5EAF3"/>
    </a:custClr>
    <a:custClr name="Orange 10%">
      <a:srgbClr val="F9EDE5"/>
    </a:custClr>
    <a:custClr name="Bright Yellow 10%">
      <a:srgbClr val="FDF8E5"/>
    </a:custClr>
    <a:custClr name="Powder Blue 10%">
      <a:srgbClr val="F4F9FD"/>
    </a:custClr>
    <a:custClr name="Gray 10%">
      <a:srgbClr val="F1F1F1"/>
    </a:custClr>
    <a:custClr name="Red 10%">
      <a:srgbClr val="F5EAEB"/>
    </a:custClr>
  </a:custClr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15591</TotalTime>
  <Words>2419</Words>
  <Application>Microsoft Office PowerPoint</Application>
  <PresentationFormat>Лист A4 (210x297 мм)</PresentationFormat>
  <Paragraphs>639</Paragraphs>
  <Slides>15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38" baseType="lpstr">
      <vt:lpstr>Arial</vt:lpstr>
      <vt:lpstr>Arial Cyr</vt:lpstr>
      <vt:lpstr>AvantGardeCTT</vt:lpstr>
      <vt:lpstr>Calibri</vt:lpstr>
      <vt:lpstr>Corbel</vt:lpstr>
      <vt:lpstr>Tahoma</vt:lpstr>
      <vt:lpstr>Times New Roman</vt:lpstr>
      <vt:lpstr>Wingdings</vt:lpstr>
      <vt:lpstr>CREATE REPORT A4</vt:lpstr>
      <vt:lpstr>KPMG REPORT A4_r_ZAO</vt:lpstr>
      <vt:lpstr>1_CREATE REPORT A4</vt:lpstr>
      <vt:lpstr>2_CREATE REPORT A4</vt:lpstr>
      <vt:lpstr>3_CREATE REPORT A4</vt:lpstr>
      <vt:lpstr>1_KPMG REPORT A4_r_ZAO</vt:lpstr>
      <vt:lpstr>4_CREATE REPORT A4</vt:lpstr>
      <vt:lpstr>5_CREATE REPORT A4</vt:lpstr>
      <vt:lpstr>6_CREATE REPORT A4</vt:lpstr>
      <vt:lpstr>7_CREATE REPORT A4</vt:lpstr>
      <vt:lpstr>8_CREATE REPORT A4</vt:lpstr>
      <vt:lpstr>9_CREATE REPORT A4</vt:lpstr>
      <vt:lpstr>10_CREATE REPORT A4</vt:lpstr>
      <vt:lpstr>KPMG GSG Template Russian</vt:lpstr>
      <vt:lpstr>think-cell Slide</vt:lpstr>
      <vt:lpstr>Презентация PowerPoint</vt:lpstr>
      <vt:lpstr>Доля МСП в ВВП</vt:lpstr>
      <vt:lpstr>Количество предприятий МСП</vt:lpstr>
      <vt:lpstr>Влияние сектора МСП на социально-экономическое развитие Иркутской области</vt:lpstr>
      <vt:lpstr>Презентация PowerPoint</vt:lpstr>
      <vt:lpstr>Презентация PowerPoint</vt:lpstr>
      <vt:lpstr>Соотношение ВРП, видов деятельности и оборота</vt:lpstr>
      <vt:lpstr>Презентация PowerPoint</vt:lpstr>
      <vt:lpstr>Презентация PowerPoint</vt:lpstr>
      <vt:lpstr>Программа Министерства экономического развития РФ</vt:lpstr>
      <vt:lpstr>Большинство регионов создают инфраструктуру для развития сектора МСП благодаря участию в Программе МЭР</vt:lpstr>
      <vt:lpstr>Презентация PowerPoint</vt:lpstr>
      <vt:lpstr>Презентация PowerPoint</vt:lpstr>
      <vt:lpstr>Презентация PowerPoint</vt:lpstr>
      <vt:lpstr>СПАСИБО ЗА ВНИМАНЕ</vt:lpstr>
    </vt:vector>
  </TitlesOfParts>
  <Company>bgs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Iakov Bronfman</dc:creator>
  <cp:lastModifiedBy>1</cp:lastModifiedBy>
  <cp:revision>1529</cp:revision>
  <cp:lastPrinted>2014-11-12T08:23:47Z</cp:lastPrinted>
  <dcterms:created xsi:type="dcterms:W3CDTF">2011-09-29T05:40:30Z</dcterms:created>
  <dcterms:modified xsi:type="dcterms:W3CDTF">2014-11-20T03:29:39Z</dcterms:modified>
</cp:coreProperties>
</file>